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ink/ink1.xml" ContentType="application/inkml+xml"/>
  <Override PartName="/ppt/ink/ink2.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EDD7"/>
    <a:srgbClr val="F5D6D3"/>
    <a:srgbClr val="FCF6E8"/>
    <a:srgbClr val="C4E7E3"/>
    <a:srgbClr val="F7CBB2"/>
    <a:srgbClr val="FBF5E7"/>
    <a:srgbClr val="C5F1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54" autoAdjust="0"/>
    <p:restoredTop sz="94660"/>
  </p:normalViewPr>
  <p:slideViewPr>
    <p:cSldViewPr snapToGrid="0">
      <p:cViewPr varScale="1">
        <p:scale>
          <a:sx n="64" d="100"/>
          <a:sy n="64" d="100"/>
        </p:scale>
        <p:origin x="66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eil Yi" userId="c719b956-004a-4243-81dc-14be649b7814" providerId="ADAL" clId="{5B26CB25-6958-406F-B0CD-22007F3AB8B6}"/>
    <pc:docChg chg="delSld modSld delSection modSection">
      <pc:chgData name="Soleil Yi" userId="c719b956-004a-4243-81dc-14be649b7814" providerId="ADAL" clId="{5B26CB25-6958-406F-B0CD-22007F3AB8B6}" dt="2022-10-11T02:13:19.226" v="2" actId="17853"/>
      <pc:docMkLst>
        <pc:docMk/>
      </pc:docMkLst>
      <pc:sldChg chg="modTransition">
        <pc:chgData name="Soleil Yi" userId="c719b956-004a-4243-81dc-14be649b7814" providerId="ADAL" clId="{5B26CB25-6958-406F-B0CD-22007F3AB8B6}" dt="2022-10-11T02:13:09.869" v="0"/>
        <pc:sldMkLst>
          <pc:docMk/>
          <pc:sldMk cId="1967984768" sldId="256"/>
        </pc:sldMkLst>
      </pc:sldChg>
      <pc:sldChg chg="modTransition">
        <pc:chgData name="Soleil Yi" userId="c719b956-004a-4243-81dc-14be649b7814" providerId="ADAL" clId="{5B26CB25-6958-406F-B0CD-22007F3AB8B6}" dt="2022-10-11T02:13:09.869" v="0"/>
        <pc:sldMkLst>
          <pc:docMk/>
          <pc:sldMk cId="889174157" sldId="257"/>
        </pc:sldMkLst>
      </pc:sldChg>
      <pc:sldChg chg="modTransition">
        <pc:chgData name="Soleil Yi" userId="c719b956-004a-4243-81dc-14be649b7814" providerId="ADAL" clId="{5B26CB25-6958-406F-B0CD-22007F3AB8B6}" dt="2022-10-11T02:13:09.869" v="0"/>
        <pc:sldMkLst>
          <pc:docMk/>
          <pc:sldMk cId="275228871" sldId="258"/>
        </pc:sldMkLst>
      </pc:sldChg>
      <pc:sldChg chg="modTransition">
        <pc:chgData name="Soleil Yi" userId="c719b956-004a-4243-81dc-14be649b7814" providerId="ADAL" clId="{5B26CB25-6958-406F-B0CD-22007F3AB8B6}" dt="2022-10-11T02:13:09.869" v="0"/>
        <pc:sldMkLst>
          <pc:docMk/>
          <pc:sldMk cId="579417325" sldId="259"/>
        </pc:sldMkLst>
      </pc:sldChg>
      <pc:sldChg chg="modTransition">
        <pc:chgData name="Soleil Yi" userId="c719b956-004a-4243-81dc-14be649b7814" providerId="ADAL" clId="{5B26CB25-6958-406F-B0CD-22007F3AB8B6}" dt="2022-10-11T02:13:09.869" v="0"/>
        <pc:sldMkLst>
          <pc:docMk/>
          <pc:sldMk cId="4095511802" sldId="260"/>
        </pc:sldMkLst>
      </pc:sldChg>
      <pc:sldChg chg="modTransition">
        <pc:chgData name="Soleil Yi" userId="c719b956-004a-4243-81dc-14be649b7814" providerId="ADAL" clId="{5B26CB25-6958-406F-B0CD-22007F3AB8B6}" dt="2022-10-11T02:13:09.869" v="0"/>
        <pc:sldMkLst>
          <pc:docMk/>
          <pc:sldMk cId="2212057386" sldId="261"/>
        </pc:sldMkLst>
      </pc:sldChg>
      <pc:sldChg chg="modTransition">
        <pc:chgData name="Soleil Yi" userId="c719b956-004a-4243-81dc-14be649b7814" providerId="ADAL" clId="{5B26CB25-6958-406F-B0CD-22007F3AB8B6}" dt="2022-10-11T02:13:09.869" v="0"/>
        <pc:sldMkLst>
          <pc:docMk/>
          <pc:sldMk cId="1629264746" sldId="262"/>
        </pc:sldMkLst>
      </pc:sldChg>
      <pc:sldChg chg="modTransition">
        <pc:chgData name="Soleil Yi" userId="c719b956-004a-4243-81dc-14be649b7814" providerId="ADAL" clId="{5B26CB25-6958-406F-B0CD-22007F3AB8B6}" dt="2022-10-11T02:13:09.869" v="0"/>
        <pc:sldMkLst>
          <pc:docMk/>
          <pc:sldMk cId="448266487" sldId="263"/>
        </pc:sldMkLst>
      </pc:sldChg>
      <pc:sldChg chg="modTransition">
        <pc:chgData name="Soleil Yi" userId="c719b956-004a-4243-81dc-14be649b7814" providerId="ADAL" clId="{5B26CB25-6958-406F-B0CD-22007F3AB8B6}" dt="2022-10-11T02:13:09.869" v="0"/>
        <pc:sldMkLst>
          <pc:docMk/>
          <pc:sldMk cId="4290626819" sldId="264"/>
        </pc:sldMkLst>
      </pc:sldChg>
      <pc:sldChg chg="modTransition">
        <pc:chgData name="Soleil Yi" userId="c719b956-004a-4243-81dc-14be649b7814" providerId="ADAL" clId="{5B26CB25-6958-406F-B0CD-22007F3AB8B6}" dt="2022-10-11T02:13:09.869" v="0"/>
        <pc:sldMkLst>
          <pc:docMk/>
          <pc:sldMk cId="2175791157" sldId="265"/>
        </pc:sldMkLst>
      </pc:sldChg>
      <pc:sldChg chg="del modTransition">
        <pc:chgData name="Soleil Yi" userId="c719b956-004a-4243-81dc-14be649b7814" providerId="ADAL" clId="{5B26CB25-6958-406F-B0CD-22007F3AB8B6}" dt="2022-10-11T02:13:12.954" v="1" actId="47"/>
        <pc:sldMkLst>
          <pc:docMk/>
          <pc:sldMk cId="2363163275" sldId="271"/>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8-16T03:08:29.498"/>
    </inkml:context>
    <inkml:brush xml:id="br0">
      <inkml:brushProperty name="width" value="0.21167" units="cm"/>
      <inkml:brushProperty name="height" value="0.21167" units="cm"/>
      <inkml:brushProperty name="color" value="#C5F1D8"/>
      <inkml:brushProperty name="ignorePressure" value="1"/>
    </inkml:brush>
  </inkml:definitions>
  <inkml:trace contextRef="#ctx0" brushRef="#br0">4 582,'0'-9,"9"-12,21-2,15-7,35-6,13 2,9-2,5 5,-7 8,-20-1,-15 4,-9 4,3 6,2 4,-2 4,-10 1</inkml:trace>
  <inkml:trace contextRef="#ctx0" brushRef="#br0" timeOffset="3483.8">57 688,'-2'2,"-1"0,1 0,0 0,0 0,0 0,0 0,0 0,0 1,1-1,-1 1,1 0,-1-1,1 1,0 0,0 0,0-1,1 1,-1 0,1 0,-1 0,1 0,0 0,1 3,-3 2,-11 103,5 1,4 0,6 5,-2-13,34 726,-8-378,-10-378,8-11</inkml:trace>
  <inkml:trace contextRef="#ctx0" brushRef="#br0" timeOffset="4103.56">216 1852,'2'-3,"0"0,0 0,1-1,-1 1,1 1,-1-1,1 0,0 1,0-1,0 1,1 0,-1 0,0 0,1 0,0 1,-1-1,1 1,0 0,-1 0,1 1,0-1,0 1,0 0,0 0,0 0,1 0,12-3,312-97,-251 70,0 5,2 2,0 4,9 2,180-31,-204 28</inkml:trace>
  <inkml:trace contextRef="#ctx0" brushRef="#br0" timeOffset="5048.21">322 2752,'9'0,"30"0,26 0,20 0,14 0,8 0,-5 0,6 0,13 0,-5 0,-5 0,-4 0,-10 0,-22 0</inkml:trace>
  <inkml:trace contextRef="#ctx0" brushRef="#br0" timeOffset="7305.61">2280 1323,'22'132,"23"217,-15 1,-15 1,-19 100,3-267,2-473,-5 153,7 0,6 1,10-39,18 3,7 1,8 3,7 2,68-133,104-190,-225 477,-3 2,1 0,0 1,1 0,-1 0,2 0,-1 0,1 1,0 0,0 0,1 0,0 1,1 0,-1 1,1 0,0 0,0 0,2 0,43 37,-8 85,16 138,-12 2,6 145,-24-96,-13 1,-15 76,-5-307</inkml:trace>
  <inkml:trace contextRef="#ctx0" brushRef="#br0" timeOffset="11119.64">5561 953,'-8'-5,"0"1,0 1,0-1,0 1,-1 1,1 0,-1 0,1 0,-1 1,0 0,0 1,1 0,-1 0,0 1,0 0,1 1,-1 0,1 0,-1 1,1 0,0 0,0 1,0 0,1 0,-1 1,1 0,0 0,-2 3,-17 13,1 2,2 0,0 1,1 1,1 2,2 0,1 1,1 0,-7 18,19-38,-13 23,1 0,1 2,2 0,1 0,2 1,1 1,2 0,1 0,2 1,1-1,2 4,1-17,-1-8,0 1,1-1,0 1,2 0,-1-1,2 1,0-1,0 1,2-1,0 0,0 0,1 0,1 0,0-1,1 0,1 0,0-1,0 0,9 9,4-7,0-2,0 0,1-2,0 0,1-2,0 0,1-2,-1 0,1-2,0 0,1-2,-1 0,0-2,11-2,-20 2,-1-2,1 0,-1-1,0 0,0-1,0-1,-1 0,0-1,0 0,0-1,-1-1,1 0,-2 0,1-1,-1-1,-1 0,0 0,0-1,5-8,136-247,-136 234,41-86,-6-2,-4-2,-7-1,16-91,-53 204,4-11,-2 0,-1 0,0 0,-1 0,-2-1,0 1,-1 0,-1 0,-2-6,3 25,0 0,1 1,-1 0,0-1,0 1,0-1,0 1,-1 0,1 0,0 0,0-1,-1 1,1 0,0 1,-1-1,1 0,-1 0,0 1,1-1,-1 1,1-1,-1 1,0 0,1-1,-1 1,0 0,0 0,1 0,-1 0,0 1,1-1,-1 0,0 1,1-1,-1 1,1 0,-1-1,1 1,-1 0,1 0,-1 0,1 0,0 0,0 0,-1 0,1 1,0-1,0 0,0 1,0-1,0 1,1-1,-1 1,0-1,1 1,-1-1,1 1,0 0,-1-1,1 3,-12 19,2 1,0 1,2 0,1 0,1 1,1 0,1 0,1 0,1 0,2 4,-2-13,-18 832,9-163,-23-302,-16-2,-17-3,-16-3,-17-4,-22 14,-104 246,217-611,6-8,-1-1,0 0,-1-1,0 1,-1-1,0 0,-1 0,0-1,-1 0,0 0,0 0,-1-1,0-1,-1 0,0 0,0-1,-1 0,0 0,0-1,-3 0,-2-4,0-1,0 0,0-2,0 0,0 0,0-2,0 0,1-1,-1 0,1-1,0-1,0 0,1-1,-10-7,-63-38,3-4,3-3,2-4,3-3,3-3,-41-53,-34-35,6-6,8-6,8-6,-84-156,150 219</inkml:trace>
  <inkml:trace contextRef="#ctx0" brushRef="#br0" timeOffset="14972.78">8894 1535,'-4'30,"-1"-1,-2 1,-1-1,-1 0,-2-1,-1 0,0-1,-3-1,0 0,-1 0,-2-2,0 0,-2-1,0-1,-2-1,0-1,-1 0,-3-1,16-10,-893 788,846-741,3 2,2 3,3 2,3 2,3 2,-4 13,29-45,1 0,1 1,2 1,2 1,1 0,2 0,2 1,1 0,2 0,2 1,2-1,1 1,3 11,-2-44,1 0,-1-1,1 1,1 0,-1-1,1 0,0 0,1 0,-1 0,1-1,0 1,0-1,1-1,0 1,0-1,0 0,0 0,0 0,1-1,0 0,0-1,0 1,0-1,0-1,0 1,0-1,0 0,1-1,-1 0,0 0,1-1,-1 1,0-2,0 1,0-1,5-2,35 2</inkml:trace>
  <inkml:trace contextRef="#ctx0" brushRef="#br0" timeOffset="15720.09">8683 3228,'0'18,"0"15,0 20,0 10,0 3,0-1,0-2,0-3,0-2,0-3,0-1,0-10</inkml:trace>
  <inkml:trace contextRef="#ctx0" brushRef="#br0" timeOffset="16200.23">8630 2911</inkml:trace>
  <inkml:trace contextRef="#ctx0" brushRef="#br0" timeOffset="20496.82">11858 2117,'-756'2,"726"4,1 1,0 2,0 1,1 2,1 0,0 2,0 1,2 1,0 1,0 1,2 1,1 2,0 0,1 1,2 1,0 1,1 1,-10 20,16-29,1-1,0 2,1-1,1 1,1 1,1 0,0 0,1 0,1 1,1 0,0 0,1 0,2 0,0 0,1 1,0-1,2 0,0 1,2-1,0 0,0-1,2 1,1-1,0 0,1-1,1 1,0-2,2 1,0-1,0-1,7 6,9 1,2-1,0 0,1-3,1 0,1-2,21 7,52 28,-10-2,-17-11,-1 4,-2 3,-1 4,62 54,-124-94,0 1,-1 0,0 1,-1 0,0 0,-1 1,-1 1,1-1,-2 1,0 1,0-1,-2 1,1 0,-2 1,0-1,0 1,-2 0,0-1,0 1,-2 0,0 1,-1 9,-8-11,0-1,-1 0,-1-1,0 0,-1-1,0 0,0-1,-1 0,-1-1,1 0,-1-1,-1-1,0 0,0-1,-15 4,22-7,-81 38,-2-5,-2-4,-1-3,-1-5,-1-4,0-4,-2-5,-44-1,0-12,84 0</inkml:trace>
  <inkml:trace contextRef="#ctx0" brushRef="#br0" timeOffset="21816.24">15350 0,'-14'387,"-17"-1,-31 84,-57 188,-29-7,-52 71,11-28,-124 468,288-1076,11-73,8-176,23 5,7 0,8 2,6 2,6 1,8 2,5 3,8 2,51-81,-82 158,-11 18,3 1,2 1,2 1,32-37,-57 77,1 1,1 0,-1 0,1 0,0 1,1 0,-1 0,1 1,0 0,1 1,-1-1,1 2,0-1,0 1,0 1,0-1,0 1,1 1,-1 0,1 0,-1 1,1 0,-1 1,0 0,1 1,-1-1,3 2,17 12,-2 2,0 0,0 2,-2 0,0 2,-2 1,0 1,-2 1,0 0,-2 2,0 0,-2 2,5 12,62 119,-7 4,-7 2,-7 4,-8 3,-7 1,-8 3,17 178,13 177,-57-465</inkml:trace>
  <inkml:trace contextRef="#ctx0" brushRef="#br0" timeOffset="22712.35">22176 1006,'-27'27,"-26"27,-51 49,-33 25,-39 18,-25 2,-15 3,3-24,10-26,31-10,26-22,39-22</inkml:trace>
  <inkml:trace contextRef="#ctx0" brushRef="#br0" timeOffset="23449.62">20060 900,'-69'675,"40"-287,18 176,11-553,-2-5,1 0,0 0,1 0,-1 1,1-1,0 0,1 0,-1 1,1-1,0 0,1 0,0 0,0 0,0 0,0-1,1 1,0-1,0 1,1-1,0 0,0 0,0 0,0-1,0 0,1 0,0 0,0 0,0-1,1 1,3 1,20 0,1-1,0-1,0-1,1-2,-1-1,0-1,0-2,-1-1,10-3,71-23,-1-4,-3-5,-1-5,55-33,52-22,-110 57,-23 11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8-16T04:13:53.839"/>
    </inkml:context>
    <inkml:brush xml:id="br0">
      <inkml:brushProperty name="width" value="0.21167" units="cm"/>
      <inkml:brushProperty name="height" value="0.21167" units="cm"/>
      <inkml:brushProperty name="color" value="#F5D6D3"/>
      <inkml:brushProperty name="transparency" value="140"/>
      <inkml:brushProperty name="ignorePressure" value="1"/>
    </inkml:brush>
  </inkml:definitions>
  <inkml:trace contextRef="#ctx0" brushRef="#br0">4 582,'0'-9,"9"-12,21-2,15-7,35-6,13 2,9-2,5 5,-7 8,-20-1,-15 4,-9 4,3 6,2 4,-2 4,-10 1</inkml:trace>
  <inkml:trace contextRef="#ctx0" brushRef="#br0" timeOffset="1">57 688,'-2'2,"-1"0,1 0,0 0,0 0,0 0,0 0,0 0,0 1,1-1,-1 1,1 0,-1-1,1 1,0 0,0 0,0-1,1 1,-1 0,1 0,-1 0,1 0,0 0,1 3,-3 2,-11 103,5 1,4 0,6 5,-2-13,34 726,-8-378,-10-378,8-11</inkml:trace>
  <inkml:trace contextRef="#ctx0" brushRef="#br0" timeOffset="2">216 1852,'2'-3,"0"0,0 0,1-1,-1 1,1 1,-1-1,1 0,0 1,0-1,0 1,1 0,-1 0,0 0,1 0,0 1,-1-1,1 1,0 0,-1 0,1 1,0-1,0 1,0 0,0 0,0 0,1 0,12-3,312-97,-251 70,0 5,2 2,0 4,9 2,180-31,-204 28</inkml:trace>
  <inkml:trace contextRef="#ctx0" brushRef="#br0" timeOffset="3">322 2752,'9'0,"30"0,26 0,20 0,14 0,8 0,-5 0,6 0,13 0,-5 0,-5 0,-4 0,-10 0,-22 0</inkml:trace>
  <inkml:trace contextRef="#ctx0" brushRef="#br0" timeOffset="4">2280 1323,'22'132,"23"217,-15 1,-15 1,-19 100,3-267,2-473,-5 153,7 0,6 1,10-39,18 3,7 1,8 3,7 2,68-133,104-190,-225 477,-3 2,1 0,0 1,1 0,-1 0,2 0,-1 0,1 1,0 0,0 0,1 0,0 1,1 0,-1 1,1 0,0 0,0 0,2 0,43 37,-8 85,16 138,-12 2,6 145,-24-96,-13 1,-15 76,-5-307</inkml:trace>
  <inkml:trace contextRef="#ctx0" brushRef="#br0" timeOffset="5">5561 953,'-8'-5,"0"1,0 1,0-1,0 1,-1 1,1 0,-1 0,1 0,-1 1,0 0,0 1,1 0,-1 0,0 1,0 0,1 1,-1 0,1 0,-1 1,1 0,0 0,0 1,0 0,1 0,-1 1,1 0,0 0,-2 3,-17 13,1 2,2 0,0 1,1 1,1 2,2 0,1 1,1 0,-7 18,19-38,-13 23,1 0,1 2,2 0,1 0,2 1,1 1,2 0,1 0,2 1,1-1,2 4,1-17,-1-8,0 1,1-1,0 1,2 0,-1-1,2 1,0-1,0 1,2-1,0 0,0 0,1 0,1 0,0-1,1 0,1 0,0-1,0 0,9 9,4-7,0-2,0 0,1-2,0 0,1-2,0 0,1-2,-1 0,1-2,0 0,1-2,-1 0,0-2,11-2,-20 2,-1-2,1 0,-1-1,0 0,0-1,0-1,-1 0,0-1,0 0,0-1,-1-1,1 0,-2 0,1-1,-1-1,-1 0,0 0,0-1,5-8,136-247,-136 234,41-86,-6-2,-4-2,-7-1,16-91,-53 204,4-11,-2 0,-1 0,0 0,-1 0,-2-1,0 1,-1 0,-1 0,-2-6,3 25,0 0,1 1,-1 0,0-1,0 1,0-1,0 1,-1 0,1 0,0 0,0-1,-1 1,1 0,0 1,-1-1,1 0,-1 0,0 1,1-1,-1 1,1-1,-1 1,0 0,1-1,-1 1,0 0,0 0,1 0,-1 0,0 1,1-1,-1 0,0 1,1-1,-1 1,1 0,-1-1,1 1,-1 0,1 0,-1 0,1 0,0 0,0 0,-1 0,1 1,0-1,0 0,0 1,0-1,0 1,1-1,-1 1,0-1,1 1,-1-1,1 1,0 0,-1-1,1 3,-12 19,2 1,0 1,2 0,1 0,1 1,1 0,1 0,1 0,1 0,2 4,-2-13,-18 832,9-163,-23-302,-16-2,-17-3,-16-3,-17-4,-22 14,-104 246,217-611,6-8,-1-1,0 0,-1-1,0 1,-1-1,0 0,-1 0,0-1,-1 0,0 0,0 0,-1-1,0-1,-1 0,0 0,0-1,-1 0,0 0,0-1,-3 0,-2-4,0-1,0 0,0-2,0 0,0 0,0-2,0 0,1-1,-1 0,1-1,0-1,0 0,1-1,-10-7,-63-38,3-4,3-3,2-4,3-3,3-3,-41-53,-34-35,6-6,8-6,8-6,-84-156,150 219</inkml:trace>
  <inkml:trace contextRef="#ctx0" brushRef="#br0" timeOffset="6">8894 1535,'-4'30,"-1"-1,-2 1,-1-1,-1 0,-2-1,-1 0,0-1,-3-1,0 0,-1 0,-2-2,0 0,-2-1,0-1,-2-1,0-1,-1 0,-3-1,16-10,-893 788,846-741,3 2,2 3,3 2,3 2,3 2,-4 13,29-45,1 0,1 1,2 1,2 1,1 0,2 0,2 1,1 0,2 0,2 1,2-1,1 1,3 11,-2-44,1 0,-1-1,1 1,1 0,-1-1,1 0,0 0,1 0,-1 0,1-1,0 1,0-1,1-1,0 1,0-1,0 0,0 0,0 0,1-1,0 0,0-1,0 1,0-1,0-1,0 1,0-1,0 0,1-1,-1 0,0 0,1-1,-1 1,0-2,0 1,0-1,5-2,35 2</inkml:trace>
  <inkml:trace contextRef="#ctx0" brushRef="#br0" timeOffset="7">8683 3228,'0'18,"0"15,0 20,0 10,0 3,0-1,0-2,0-3,0-2,0-3,0-1,0-10</inkml:trace>
  <inkml:trace contextRef="#ctx0" brushRef="#br0" timeOffset="8">8630 2911</inkml:trace>
  <inkml:trace contextRef="#ctx0" brushRef="#br0" timeOffset="9">11858 2117,'-756'2,"726"4,1 1,0 2,0 1,1 2,1 0,0 2,0 1,2 1,0 1,0 1,2 1,1 2,0 0,1 1,2 1,0 1,1 1,-10 20,16-29,1-1,0 2,1-1,1 1,1 1,1 0,0 0,1 0,1 1,1 0,0 0,1 0,2 0,0 0,1 1,0-1,2 0,0 1,2-1,0 0,0-1,2 1,1-1,0 0,1-1,1 1,0-2,2 1,0-1,0-1,7 6,9 1,2-1,0 0,1-3,1 0,1-2,21 7,52 28,-10-2,-17-11,-1 4,-2 3,-1 4,62 54,-124-94,0 1,-1 0,0 1,-1 0,0 0,-1 1,-1 1,1-1,-2 1,0 1,0-1,-2 1,1 0,-2 1,0-1,0 1,-2 0,0-1,0 1,-2 0,0 1,-1 9,-8-11,0-1,-1 0,-1-1,0 0,-1-1,0 0,0-1,-1 0,-1-1,1 0,-1-1,-1-1,0 0,0-1,-15 4,22-7,-81 38,-2-5,-2-4,-1-3,-1-5,-1-4,0-4,-2-5,-44-1,0-12,84 0</inkml:trace>
  <inkml:trace contextRef="#ctx0" brushRef="#br0" timeOffset="10">15350 0,'-14'387,"-17"-1,-31 84,-57 188,-29-7,-52 71,11-28,-124 468,288-1076,11-73,8-176,23 5,7 0,8 2,6 2,6 1,8 2,5 3,8 2,51-81,-82 158,-11 18,3 1,2 1,2 1,32-37,-57 77,1 1,1 0,-1 0,1 0,0 1,1 0,-1 0,1 1,0 0,1 1,-1-1,1 2,0-1,0 1,0 1,0-1,0 1,1 1,-1 0,1 0,-1 1,1 0,-1 1,0 0,1 1,-1-1,3 2,17 12,-2 2,0 0,0 2,-2 0,0 2,-2 1,0 1,-2 1,0 0,-2 2,0 0,-2 2,5 12,62 119,-7 4,-7 2,-7 4,-8 3,-7 1,-8 3,17 178,13 177,-57-465</inkml:trace>
  <inkml:trace contextRef="#ctx0" brushRef="#br0" timeOffset="11">22176 1006,'-27'27,"-26"27,-51 49,-33 25,-39 18,-25 2,-15 3,3-24,10-26,31-10,26-22,39-22</inkml:trace>
  <inkml:trace contextRef="#ctx0" brushRef="#br0" timeOffset="12">20060 900,'-69'675,"40"-287,18 176,11-553,-2-5,1 0,0 0,1 0,-1 1,1-1,0 0,1 0,-1 1,1-1,0 0,1 0,0 0,0 0,0 0,0-1,1 1,0-1,0 1,1-1,0 0,0 0,0 0,0-1,0 0,1 0,0 0,0 0,0-1,1 1,3 1,20 0,1-1,0-1,0-1,1-2,-1-1,0-1,0-2,-1-1,10-3,71-23,-1-4,-3-5,-1-5,55-33,52-22,-110 57,-23 11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35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F18EE87-E84D-4794-AAE5-5EBFA06D5749}" type="datetimeFigureOut">
              <a:rPr lang="zh-CN" altLang="en-US" smtClean="0"/>
              <a:t>2022/10/11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FD9163-3264-45B9-8805-38B3DB57BD34}" type="slidenum">
              <a:rPr lang="zh-CN" altLang="en-US" smtClean="0"/>
              <a:t>‹#›</a:t>
            </a:fld>
            <a:endParaRPr lang="zh-CN" altLang="en-US"/>
          </a:p>
        </p:txBody>
      </p:sp>
    </p:spTree>
    <p:extLst>
      <p:ext uri="{BB962C8B-B14F-4D97-AF65-F5344CB8AC3E}">
        <p14:creationId xmlns:p14="http://schemas.microsoft.com/office/powerpoint/2010/main" val="417015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536294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47" name="组合 46">
            <a:extLst>
              <a:ext uri="{FF2B5EF4-FFF2-40B4-BE49-F238E27FC236}">
                <a16:creationId xmlns:a16="http://schemas.microsoft.com/office/drawing/2014/main" id="{71418B6E-7B47-4F55-8D7B-4B23932DAE91}"/>
              </a:ext>
            </a:extLst>
          </p:cNvPr>
          <p:cNvGrpSpPr/>
          <p:nvPr/>
        </p:nvGrpSpPr>
        <p:grpSpPr>
          <a:xfrm>
            <a:off x="-933305" y="-622885"/>
            <a:ext cx="13760585" cy="8305259"/>
            <a:chOff x="-933305" y="-622885"/>
            <a:chExt cx="13760585" cy="8305259"/>
          </a:xfrm>
        </p:grpSpPr>
        <p:sp>
          <p:nvSpPr>
            <p:cNvPr id="8" name="任意多边形: 形状 7">
              <a:extLst>
                <a:ext uri="{FF2B5EF4-FFF2-40B4-BE49-F238E27FC236}">
                  <a16:creationId xmlns:a16="http://schemas.microsoft.com/office/drawing/2014/main" id="{7B6E7EBE-6C90-40C9-A28A-3382C061AC89}"/>
                </a:ext>
              </a:extLst>
            </p:cNvPr>
            <p:cNvSpPr/>
            <p:nvPr/>
          </p:nvSpPr>
          <p:spPr>
            <a:xfrm rot="8922591">
              <a:off x="-933305" y="-622885"/>
              <a:ext cx="4630362" cy="2549622"/>
            </a:xfrm>
            <a:custGeom>
              <a:avLst/>
              <a:gdLst>
                <a:gd name="connsiteX0" fmla="*/ 3157468 w 4630362"/>
                <a:gd name="connsiteY0" fmla="*/ 2549622 h 2549622"/>
                <a:gd name="connsiteX1" fmla="*/ 0 w 4630362"/>
                <a:gd name="connsiteY1" fmla="*/ 630595 h 2549622"/>
                <a:gd name="connsiteX2" fmla="*/ 112892 w 4630362"/>
                <a:gd name="connsiteY2" fmla="*/ 573636 h 2549622"/>
                <a:gd name="connsiteX3" fmla="*/ 3132984 w 4630362"/>
                <a:gd name="connsiteY3" fmla="*/ 0 h 2549622"/>
                <a:gd name="connsiteX4" fmla="*/ 4403065 w 4630362"/>
                <a:gd name="connsiteY4" fmla="*/ 88051 h 2549622"/>
                <a:gd name="connsiteX5" fmla="*/ 4630362 w 4630362"/>
                <a:gd name="connsiteY5" fmla="*/ 126199 h 2549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30362" h="2549622">
                  <a:moveTo>
                    <a:pt x="3157468" y="2549622"/>
                  </a:moveTo>
                  <a:lnTo>
                    <a:pt x="0" y="630595"/>
                  </a:lnTo>
                  <a:lnTo>
                    <a:pt x="112892" y="573636"/>
                  </a:lnTo>
                  <a:cubicBezTo>
                    <a:pt x="885801" y="219214"/>
                    <a:pt x="1953564" y="0"/>
                    <a:pt x="3132984" y="0"/>
                  </a:cubicBezTo>
                  <a:cubicBezTo>
                    <a:pt x="3575266" y="0"/>
                    <a:pt x="4001847" y="30827"/>
                    <a:pt x="4403065" y="88051"/>
                  </a:cubicBezTo>
                  <a:lnTo>
                    <a:pt x="4630362" y="126199"/>
                  </a:lnTo>
                  <a:close/>
                </a:path>
              </a:pathLst>
            </a:custGeom>
            <a:solidFill>
              <a:srgbClr val="C4E7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7" name="任意多边形: 形状 16">
              <a:extLst>
                <a:ext uri="{FF2B5EF4-FFF2-40B4-BE49-F238E27FC236}">
                  <a16:creationId xmlns:a16="http://schemas.microsoft.com/office/drawing/2014/main" id="{E7D4D647-0728-42EA-9C46-C500685FF609}"/>
                </a:ext>
              </a:extLst>
            </p:cNvPr>
            <p:cNvSpPr/>
            <p:nvPr/>
          </p:nvSpPr>
          <p:spPr>
            <a:xfrm rot="20311170">
              <a:off x="6774341" y="4558106"/>
              <a:ext cx="6052939" cy="3124268"/>
            </a:xfrm>
            <a:custGeom>
              <a:avLst/>
              <a:gdLst>
                <a:gd name="connsiteX0" fmla="*/ 5643054 w 6052939"/>
                <a:gd name="connsiteY0" fmla="*/ 103433 h 3124268"/>
                <a:gd name="connsiteX1" fmla="*/ 5930813 w 6052939"/>
                <a:gd name="connsiteY1" fmla="*/ 288475 h 3124268"/>
                <a:gd name="connsiteX2" fmla="*/ 6052939 w 6052939"/>
                <a:gd name="connsiteY2" fmla="*/ 401330 h 3124268"/>
                <a:gd name="connsiteX3" fmla="*/ 4981416 w 6052939"/>
                <a:gd name="connsiteY3" fmla="*/ 3124268 h 3124268"/>
                <a:gd name="connsiteX4" fmla="*/ 0 w 6052939"/>
                <a:gd name="connsiteY4" fmla="*/ 1163994 h 3124268"/>
                <a:gd name="connsiteX5" fmla="*/ 330392 w 6052939"/>
                <a:gd name="connsiteY5" fmla="*/ 1074473 h 3124268"/>
                <a:gd name="connsiteX6" fmla="*/ 3343601 w 6052939"/>
                <a:gd name="connsiteY6" fmla="*/ 406708 h 3124268"/>
                <a:gd name="connsiteX7" fmla="*/ 5643054 w 6052939"/>
                <a:gd name="connsiteY7" fmla="*/ 103433 h 3124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2939" h="3124268">
                  <a:moveTo>
                    <a:pt x="5643054" y="103433"/>
                  </a:moveTo>
                  <a:cubicBezTo>
                    <a:pt x="5739501" y="148140"/>
                    <a:pt x="5834750" y="208861"/>
                    <a:pt x="5930813" y="288475"/>
                  </a:cubicBezTo>
                  <a:lnTo>
                    <a:pt x="6052939" y="401330"/>
                  </a:lnTo>
                  <a:lnTo>
                    <a:pt x="4981416" y="3124268"/>
                  </a:lnTo>
                  <a:lnTo>
                    <a:pt x="0" y="1163994"/>
                  </a:lnTo>
                  <a:lnTo>
                    <a:pt x="330392" y="1074473"/>
                  </a:lnTo>
                  <a:cubicBezTo>
                    <a:pt x="1490770" y="775353"/>
                    <a:pt x="2702520" y="560259"/>
                    <a:pt x="3343601" y="406708"/>
                  </a:cubicBezTo>
                  <a:cubicBezTo>
                    <a:pt x="4442596" y="143478"/>
                    <a:pt x="5064374" y="-164808"/>
                    <a:pt x="5643054" y="103433"/>
                  </a:cubicBez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0" name="任意多边形: 形状 19">
              <a:extLst>
                <a:ext uri="{FF2B5EF4-FFF2-40B4-BE49-F238E27FC236}">
                  <a16:creationId xmlns:a16="http://schemas.microsoft.com/office/drawing/2014/main" id="{CE254891-FF77-4505-9A8B-35AF8C4DDD72}"/>
                </a:ext>
              </a:extLst>
            </p:cNvPr>
            <p:cNvSpPr/>
            <p:nvPr/>
          </p:nvSpPr>
          <p:spPr>
            <a:xfrm rot="20981008">
              <a:off x="-189058" y="2921834"/>
              <a:ext cx="12608838" cy="1966722"/>
            </a:xfrm>
            <a:custGeom>
              <a:avLst/>
              <a:gdLst>
                <a:gd name="connsiteX0" fmla="*/ 12608838 w 12608838"/>
                <a:gd name="connsiteY0" fmla="*/ 280575 h 1966722"/>
                <a:gd name="connsiteX1" fmla="*/ 12396402 w 12608838"/>
                <a:gd name="connsiteY1" fmla="*/ 1447624 h 1966722"/>
                <a:gd name="connsiteX2" fmla="*/ 12146379 w 12608838"/>
                <a:gd name="connsiteY2" fmla="*/ 1460408 h 1966722"/>
                <a:gd name="connsiteX3" fmla="*/ 9897433 w 12608838"/>
                <a:gd name="connsiteY3" fmla="*/ 1772991 h 1966722"/>
                <a:gd name="connsiteX4" fmla="*/ 3940663 w 12608838"/>
                <a:gd name="connsiteY4" fmla="*/ 1734291 h 1966722"/>
                <a:gd name="connsiteX5" fmla="*/ 0 w 12608838"/>
                <a:gd name="connsiteY5" fmla="*/ 1469928 h 1966722"/>
                <a:gd name="connsiteX6" fmla="*/ 244690 w 12608838"/>
                <a:gd name="connsiteY6" fmla="*/ 125693 h 1966722"/>
                <a:gd name="connsiteX7" fmla="*/ 307285 w 12608838"/>
                <a:gd name="connsiteY7" fmla="*/ 130858 h 1966722"/>
                <a:gd name="connsiteX8" fmla="*/ 1299938 w 12608838"/>
                <a:gd name="connsiteY8" fmla="*/ 285452 h 1966722"/>
                <a:gd name="connsiteX9" fmla="*/ 6152656 w 12608838"/>
                <a:gd name="connsiteY9" fmla="*/ 7003 h 1966722"/>
                <a:gd name="connsiteX10" fmla="*/ 10187374 w 12608838"/>
                <a:gd name="connsiteY10" fmla="*/ 392905 h 1966722"/>
                <a:gd name="connsiteX11" fmla="*/ 12281384 w 12608838"/>
                <a:gd name="connsiteY11" fmla="*/ 308258 h 196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08838" h="1966722">
                  <a:moveTo>
                    <a:pt x="12608838" y="280575"/>
                  </a:moveTo>
                  <a:lnTo>
                    <a:pt x="12396402" y="1447624"/>
                  </a:lnTo>
                  <a:lnTo>
                    <a:pt x="12146379" y="1460408"/>
                  </a:lnTo>
                  <a:cubicBezTo>
                    <a:pt x="11342116" y="1513012"/>
                    <a:pt x="10535295" y="1605172"/>
                    <a:pt x="9897433" y="1772991"/>
                  </a:cubicBezTo>
                  <a:cubicBezTo>
                    <a:pt x="8196468" y="2220509"/>
                    <a:pt x="5956199" y="1755451"/>
                    <a:pt x="3940663" y="1734291"/>
                  </a:cubicBezTo>
                  <a:lnTo>
                    <a:pt x="0" y="1469928"/>
                  </a:lnTo>
                  <a:lnTo>
                    <a:pt x="244690" y="125693"/>
                  </a:lnTo>
                  <a:lnTo>
                    <a:pt x="307285" y="130858"/>
                  </a:lnTo>
                  <a:cubicBezTo>
                    <a:pt x="593277" y="161250"/>
                    <a:pt x="918738" y="209767"/>
                    <a:pt x="1299938" y="285452"/>
                  </a:cubicBezTo>
                  <a:cubicBezTo>
                    <a:pt x="2824740" y="588193"/>
                    <a:pt x="4553264" y="70857"/>
                    <a:pt x="6152656" y="7003"/>
                  </a:cubicBezTo>
                  <a:cubicBezTo>
                    <a:pt x="7752048" y="-56851"/>
                    <a:pt x="8674549" y="335517"/>
                    <a:pt x="10187374" y="392905"/>
                  </a:cubicBezTo>
                  <a:cubicBezTo>
                    <a:pt x="10754683" y="414426"/>
                    <a:pt x="11513483" y="369375"/>
                    <a:pt x="12281384" y="308258"/>
                  </a:cubicBezTo>
                  <a:close/>
                </a:path>
              </a:pathLst>
            </a:custGeom>
            <a:solidFill>
              <a:srgbClr val="F7CBB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任意多边形: 形状 22">
              <a:extLst>
                <a:ext uri="{FF2B5EF4-FFF2-40B4-BE49-F238E27FC236}">
                  <a16:creationId xmlns:a16="http://schemas.microsoft.com/office/drawing/2014/main" id="{D245A46C-4C39-4EF0-868A-CFB772948522}"/>
                </a:ext>
              </a:extLst>
            </p:cNvPr>
            <p:cNvSpPr/>
            <p:nvPr/>
          </p:nvSpPr>
          <p:spPr>
            <a:xfrm rot="2759381">
              <a:off x="7466749" y="-1086113"/>
              <a:ext cx="1708655" cy="3812967"/>
            </a:xfrm>
            <a:custGeom>
              <a:avLst/>
              <a:gdLst>
                <a:gd name="connsiteX0" fmla="*/ 309215 w 1708655"/>
                <a:gd name="connsiteY0" fmla="*/ 1290012 h 3812967"/>
                <a:gd name="connsiteX1" fmla="*/ 1555414 w 1708655"/>
                <a:gd name="connsiteY1" fmla="*/ 0 h 3812967"/>
                <a:gd name="connsiteX2" fmla="*/ 1562100 w 1708655"/>
                <a:gd name="connsiteY2" fmla="*/ 33119 h 3812967"/>
                <a:gd name="connsiteX3" fmla="*/ 1603321 w 1708655"/>
                <a:gd name="connsiteY3" fmla="*/ 1485841 h 3812967"/>
                <a:gd name="connsiteX4" fmla="*/ 1562100 w 1708655"/>
                <a:gd name="connsiteY4" fmla="*/ 3552612 h 3812967"/>
                <a:gd name="connsiteX5" fmla="*/ 1301745 w 1708655"/>
                <a:gd name="connsiteY5" fmla="*/ 3812967 h 3812967"/>
                <a:gd name="connsiteX6" fmla="*/ 260355 w 1708655"/>
                <a:gd name="connsiteY6" fmla="*/ 3812967 h 3812967"/>
                <a:gd name="connsiteX7" fmla="*/ 0 w 1708655"/>
                <a:gd name="connsiteY7" fmla="*/ 3552612 h 3812967"/>
                <a:gd name="connsiteX8" fmla="*/ 396286 w 1708655"/>
                <a:gd name="connsiteY8" fmla="*/ 1803085 h 3812967"/>
                <a:gd name="connsiteX9" fmla="*/ 332831 w 1708655"/>
                <a:gd name="connsiteY9" fmla="*/ 1375135 h 381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8655" h="3812967">
                  <a:moveTo>
                    <a:pt x="309215" y="1290012"/>
                  </a:moveTo>
                  <a:lnTo>
                    <a:pt x="1555414" y="0"/>
                  </a:lnTo>
                  <a:lnTo>
                    <a:pt x="1562100" y="33119"/>
                  </a:lnTo>
                  <a:cubicBezTo>
                    <a:pt x="1567637" y="562409"/>
                    <a:pt x="1859957" y="819666"/>
                    <a:pt x="1603321" y="1485841"/>
                  </a:cubicBezTo>
                  <a:cubicBezTo>
                    <a:pt x="1346685" y="2152016"/>
                    <a:pt x="1575840" y="2863688"/>
                    <a:pt x="1562100" y="3552612"/>
                  </a:cubicBezTo>
                  <a:cubicBezTo>
                    <a:pt x="1562100" y="3696402"/>
                    <a:pt x="1445535" y="3812967"/>
                    <a:pt x="1301745" y="3812967"/>
                  </a:cubicBezTo>
                  <a:lnTo>
                    <a:pt x="260355" y="3812967"/>
                  </a:lnTo>
                  <a:cubicBezTo>
                    <a:pt x="116565" y="3812967"/>
                    <a:pt x="0" y="3696402"/>
                    <a:pt x="0" y="3552612"/>
                  </a:cubicBezTo>
                  <a:cubicBezTo>
                    <a:pt x="5460" y="2917735"/>
                    <a:pt x="401746" y="2341372"/>
                    <a:pt x="396286" y="1803085"/>
                  </a:cubicBezTo>
                  <a:cubicBezTo>
                    <a:pt x="394921" y="1668513"/>
                    <a:pt x="369812" y="1524248"/>
                    <a:pt x="332831" y="1375135"/>
                  </a:cubicBezTo>
                  <a:close/>
                </a:path>
              </a:pathLst>
            </a:custGeom>
            <a:solidFill>
              <a:srgbClr val="C5F1D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24" name="矩形 23">
            <a:extLst>
              <a:ext uri="{FF2B5EF4-FFF2-40B4-BE49-F238E27FC236}">
                <a16:creationId xmlns:a16="http://schemas.microsoft.com/office/drawing/2014/main" id="{478C44A3-630E-42B2-B3CE-EA1D9A2061BB}"/>
              </a:ext>
            </a:extLst>
          </p:cNvPr>
          <p:cNvSpPr/>
          <p:nvPr/>
        </p:nvSpPr>
        <p:spPr>
          <a:xfrm>
            <a:off x="3243000" y="576000"/>
            <a:ext cx="5676900" cy="5676900"/>
          </a:xfrm>
          <a:prstGeom prst="rect">
            <a:avLst/>
          </a:prstGeom>
          <a:solidFill>
            <a:srgbClr val="F8EDD7"/>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9" name="组合 48">
            <a:extLst>
              <a:ext uri="{FF2B5EF4-FFF2-40B4-BE49-F238E27FC236}">
                <a16:creationId xmlns:a16="http://schemas.microsoft.com/office/drawing/2014/main" id="{66369C21-04D1-4841-BF7B-BEAD7D0561EB}"/>
              </a:ext>
            </a:extLst>
          </p:cNvPr>
          <p:cNvGrpSpPr>
            <a:grpSpLocks noChangeAspect="1"/>
          </p:cNvGrpSpPr>
          <p:nvPr/>
        </p:nvGrpSpPr>
        <p:grpSpPr bwMode="auto">
          <a:xfrm>
            <a:off x="5103570" y="1675651"/>
            <a:ext cx="1984860" cy="2146230"/>
            <a:chOff x="0" y="1"/>
            <a:chExt cx="738" cy="798"/>
          </a:xfrm>
          <a:solidFill>
            <a:schemeClr val="tx1"/>
          </a:solidFill>
          <a:effectLst>
            <a:outerShdw blurRad="63500" sx="102000" sy="102000" algn="ctr" rotWithShape="0">
              <a:prstClr val="black">
                <a:alpha val="40000"/>
              </a:prstClr>
            </a:outerShdw>
          </a:effectLst>
        </p:grpSpPr>
        <p:sp>
          <p:nvSpPr>
            <p:cNvPr id="51" name="任意多边形: 形状 50">
              <a:extLst>
                <a:ext uri="{FF2B5EF4-FFF2-40B4-BE49-F238E27FC236}">
                  <a16:creationId xmlns:a16="http://schemas.microsoft.com/office/drawing/2014/main" id="{498D7F2E-C9F0-43B2-9595-6072759B83B5}"/>
                </a:ext>
              </a:extLst>
            </p:cNvPr>
            <p:cNvSpPr>
              <a:spLocks/>
            </p:cNvSpPr>
            <p:nvPr/>
          </p:nvSpPr>
          <p:spPr bwMode="auto">
            <a:xfrm>
              <a:off x="103" y="80"/>
              <a:ext cx="107" cy="137"/>
            </a:xfrm>
            <a:custGeom>
              <a:avLst/>
              <a:gdLst>
                <a:gd name="T0" fmla="*/ 107 w 107"/>
                <a:gd name="T1" fmla="*/ 111 h 137"/>
                <a:gd name="T2" fmla="*/ 42 w 107"/>
                <a:gd name="T3" fmla="*/ 111 h 137"/>
                <a:gd name="T4" fmla="*/ 42 w 107"/>
                <a:gd name="T5" fmla="*/ 111 h 137"/>
                <a:gd name="T6" fmla="*/ 105 w 107"/>
                <a:gd name="T7" fmla="*/ 18 h 137"/>
                <a:gd name="T8" fmla="*/ 105 w 107"/>
                <a:gd name="T9" fmla="*/ 0 h 137"/>
                <a:gd name="T10" fmla="*/ 6 w 107"/>
                <a:gd name="T11" fmla="*/ 0 h 137"/>
                <a:gd name="T12" fmla="*/ 6 w 107"/>
                <a:gd name="T13" fmla="*/ 26 h 137"/>
                <a:gd name="T14" fmla="*/ 64 w 107"/>
                <a:gd name="T15" fmla="*/ 26 h 137"/>
                <a:gd name="T16" fmla="*/ 64 w 107"/>
                <a:gd name="T17" fmla="*/ 26 h 137"/>
                <a:gd name="T18" fmla="*/ 0 w 107"/>
                <a:gd name="T19" fmla="*/ 119 h 137"/>
                <a:gd name="T20" fmla="*/ 0 w 107"/>
                <a:gd name="T21" fmla="*/ 137 h 137"/>
                <a:gd name="T22" fmla="*/ 107 w 107"/>
                <a:gd name="T23" fmla="*/ 137 h 137"/>
                <a:gd name="T24" fmla="*/ 107 w 107"/>
                <a:gd name="T25" fmla="*/ 11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37">
                  <a:moveTo>
                    <a:pt x="107" y="111"/>
                  </a:moveTo>
                  <a:lnTo>
                    <a:pt x="42" y="111"/>
                  </a:lnTo>
                  <a:lnTo>
                    <a:pt x="42" y="111"/>
                  </a:lnTo>
                  <a:lnTo>
                    <a:pt x="105" y="18"/>
                  </a:lnTo>
                  <a:lnTo>
                    <a:pt x="105" y="0"/>
                  </a:lnTo>
                  <a:lnTo>
                    <a:pt x="6" y="0"/>
                  </a:lnTo>
                  <a:lnTo>
                    <a:pt x="6" y="26"/>
                  </a:lnTo>
                  <a:lnTo>
                    <a:pt x="64" y="26"/>
                  </a:lnTo>
                  <a:lnTo>
                    <a:pt x="64" y="26"/>
                  </a:lnTo>
                  <a:lnTo>
                    <a:pt x="0" y="119"/>
                  </a:lnTo>
                  <a:lnTo>
                    <a:pt x="0" y="137"/>
                  </a:lnTo>
                  <a:lnTo>
                    <a:pt x="107" y="137"/>
                  </a:lnTo>
                  <a:lnTo>
                    <a:pt x="107" y="1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任意多边形: 形状 51">
              <a:extLst>
                <a:ext uri="{FF2B5EF4-FFF2-40B4-BE49-F238E27FC236}">
                  <a16:creationId xmlns:a16="http://schemas.microsoft.com/office/drawing/2014/main" id="{3B58855A-9BAE-4708-8592-4328A5D3BCAE}"/>
                </a:ext>
              </a:extLst>
            </p:cNvPr>
            <p:cNvSpPr>
              <a:spLocks/>
            </p:cNvSpPr>
            <p:nvPr/>
          </p:nvSpPr>
          <p:spPr bwMode="auto">
            <a:xfrm>
              <a:off x="228" y="80"/>
              <a:ext cx="113" cy="137"/>
            </a:xfrm>
            <a:custGeom>
              <a:avLst/>
              <a:gdLst>
                <a:gd name="T0" fmla="*/ 32 w 113"/>
                <a:gd name="T1" fmla="*/ 78 h 137"/>
                <a:gd name="T2" fmla="*/ 82 w 113"/>
                <a:gd name="T3" fmla="*/ 78 h 137"/>
                <a:gd name="T4" fmla="*/ 82 w 113"/>
                <a:gd name="T5" fmla="*/ 137 h 137"/>
                <a:gd name="T6" fmla="*/ 113 w 113"/>
                <a:gd name="T7" fmla="*/ 137 h 137"/>
                <a:gd name="T8" fmla="*/ 113 w 113"/>
                <a:gd name="T9" fmla="*/ 0 h 137"/>
                <a:gd name="T10" fmla="*/ 82 w 113"/>
                <a:gd name="T11" fmla="*/ 0 h 137"/>
                <a:gd name="T12" fmla="*/ 82 w 113"/>
                <a:gd name="T13" fmla="*/ 52 h 137"/>
                <a:gd name="T14" fmla="*/ 32 w 113"/>
                <a:gd name="T15" fmla="*/ 52 h 137"/>
                <a:gd name="T16" fmla="*/ 32 w 113"/>
                <a:gd name="T17" fmla="*/ 0 h 137"/>
                <a:gd name="T18" fmla="*/ 0 w 113"/>
                <a:gd name="T19" fmla="*/ 0 h 137"/>
                <a:gd name="T20" fmla="*/ 0 w 113"/>
                <a:gd name="T21" fmla="*/ 137 h 137"/>
                <a:gd name="T22" fmla="*/ 32 w 113"/>
                <a:gd name="T23" fmla="*/ 137 h 137"/>
                <a:gd name="T24" fmla="*/ 32 w 113"/>
                <a:gd name="T25" fmla="*/ 7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 h="137">
                  <a:moveTo>
                    <a:pt x="32" y="78"/>
                  </a:moveTo>
                  <a:lnTo>
                    <a:pt x="82" y="78"/>
                  </a:lnTo>
                  <a:lnTo>
                    <a:pt x="82" y="137"/>
                  </a:lnTo>
                  <a:lnTo>
                    <a:pt x="113" y="137"/>
                  </a:lnTo>
                  <a:lnTo>
                    <a:pt x="113" y="0"/>
                  </a:lnTo>
                  <a:lnTo>
                    <a:pt x="82" y="0"/>
                  </a:lnTo>
                  <a:lnTo>
                    <a:pt x="82" y="52"/>
                  </a:lnTo>
                  <a:lnTo>
                    <a:pt x="32" y="52"/>
                  </a:lnTo>
                  <a:lnTo>
                    <a:pt x="32" y="0"/>
                  </a:lnTo>
                  <a:lnTo>
                    <a:pt x="0" y="0"/>
                  </a:lnTo>
                  <a:lnTo>
                    <a:pt x="0" y="137"/>
                  </a:lnTo>
                  <a:lnTo>
                    <a:pt x="32" y="137"/>
                  </a:lnTo>
                  <a:lnTo>
                    <a:pt x="32"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任意多边形: 形状 52">
              <a:extLst>
                <a:ext uri="{FF2B5EF4-FFF2-40B4-BE49-F238E27FC236}">
                  <a16:creationId xmlns:a16="http://schemas.microsoft.com/office/drawing/2014/main" id="{8C0F209A-395A-414D-A1D7-8B8AD8510E60}"/>
                </a:ext>
              </a:extLst>
            </p:cNvPr>
            <p:cNvSpPr>
              <a:spLocks/>
            </p:cNvSpPr>
            <p:nvPr/>
          </p:nvSpPr>
          <p:spPr bwMode="auto">
            <a:xfrm>
              <a:off x="486" y="98"/>
              <a:ext cx="60" cy="101"/>
            </a:xfrm>
            <a:custGeom>
              <a:avLst/>
              <a:gdLst>
                <a:gd name="T0" fmla="*/ 4 w 30"/>
                <a:gd name="T1" fmla="*/ 8 h 50"/>
                <a:gd name="T2" fmla="*/ 22 w 30"/>
                <a:gd name="T3" fmla="*/ 8 h 50"/>
                <a:gd name="T4" fmla="*/ 22 w 30"/>
                <a:gd name="T5" fmla="*/ 46 h 50"/>
                <a:gd name="T6" fmla="*/ 26 w 30"/>
                <a:gd name="T7" fmla="*/ 50 h 50"/>
                <a:gd name="T8" fmla="*/ 30 w 30"/>
                <a:gd name="T9" fmla="*/ 46 h 50"/>
                <a:gd name="T10" fmla="*/ 30 w 30"/>
                <a:gd name="T11" fmla="*/ 4 h 50"/>
                <a:gd name="T12" fmla="*/ 26 w 30"/>
                <a:gd name="T13" fmla="*/ 0 h 50"/>
                <a:gd name="T14" fmla="*/ 4 w 30"/>
                <a:gd name="T15" fmla="*/ 0 h 50"/>
                <a:gd name="T16" fmla="*/ 0 w 30"/>
                <a:gd name="T17" fmla="*/ 4 h 50"/>
                <a:gd name="T18" fmla="*/ 4 w 30"/>
                <a:gd name="T19" fmla="*/ 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50">
                  <a:moveTo>
                    <a:pt x="4" y="8"/>
                  </a:moveTo>
                  <a:cubicBezTo>
                    <a:pt x="22" y="8"/>
                    <a:pt x="22" y="8"/>
                    <a:pt x="22" y="8"/>
                  </a:cubicBezTo>
                  <a:cubicBezTo>
                    <a:pt x="22" y="46"/>
                    <a:pt x="22" y="46"/>
                    <a:pt x="22" y="46"/>
                  </a:cubicBezTo>
                  <a:cubicBezTo>
                    <a:pt x="22" y="48"/>
                    <a:pt x="23" y="50"/>
                    <a:pt x="26" y="50"/>
                  </a:cubicBezTo>
                  <a:cubicBezTo>
                    <a:pt x="28" y="50"/>
                    <a:pt x="30" y="48"/>
                    <a:pt x="30" y="46"/>
                  </a:cubicBezTo>
                  <a:cubicBezTo>
                    <a:pt x="30" y="4"/>
                    <a:pt x="30" y="4"/>
                    <a:pt x="30" y="4"/>
                  </a:cubicBezTo>
                  <a:cubicBezTo>
                    <a:pt x="30" y="2"/>
                    <a:pt x="28" y="0"/>
                    <a:pt x="26" y="0"/>
                  </a:cubicBezTo>
                  <a:cubicBezTo>
                    <a:pt x="4" y="0"/>
                    <a:pt x="4" y="0"/>
                    <a:pt x="4" y="0"/>
                  </a:cubicBezTo>
                  <a:cubicBezTo>
                    <a:pt x="2" y="0"/>
                    <a:pt x="0" y="2"/>
                    <a:pt x="0" y="4"/>
                  </a:cubicBezTo>
                  <a:cubicBezTo>
                    <a:pt x="0" y="6"/>
                    <a:pt x="2" y="8"/>
                    <a:pt x="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任意多边形: 形状 53">
              <a:extLst>
                <a:ext uri="{FF2B5EF4-FFF2-40B4-BE49-F238E27FC236}">
                  <a16:creationId xmlns:a16="http://schemas.microsoft.com/office/drawing/2014/main" id="{16A8A7FA-E110-4957-8786-10414C1D3110}"/>
                </a:ext>
              </a:extLst>
            </p:cNvPr>
            <p:cNvSpPr>
              <a:spLocks/>
            </p:cNvSpPr>
            <p:nvPr/>
          </p:nvSpPr>
          <p:spPr bwMode="auto">
            <a:xfrm>
              <a:off x="345" y="318"/>
              <a:ext cx="88" cy="137"/>
            </a:xfrm>
            <a:custGeom>
              <a:avLst/>
              <a:gdLst>
                <a:gd name="T0" fmla="*/ 88 w 88"/>
                <a:gd name="T1" fmla="*/ 110 h 137"/>
                <a:gd name="T2" fmla="*/ 32 w 88"/>
                <a:gd name="T3" fmla="*/ 110 h 137"/>
                <a:gd name="T4" fmla="*/ 32 w 88"/>
                <a:gd name="T5" fmla="*/ 78 h 137"/>
                <a:gd name="T6" fmla="*/ 82 w 88"/>
                <a:gd name="T7" fmla="*/ 78 h 137"/>
                <a:gd name="T8" fmla="*/ 82 w 88"/>
                <a:gd name="T9" fmla="*/ 54 h 137"/>
                <a:gd name="T10" fmla="*/ 32 w 88"/>
                <a:gd name="T11" fmla="*/ 54 h 137"/>
                <a:gd name="T12" fmla="*/ 32 w 88"/>
                <a:gd name="T13" fmla="*/ 26 h 137"/>
                <a:gd name="T14" fmla="*/ 84 w 88"/>
                <a:gd name="T15" fmla="*/ 26 h 137"/>
                <a:gd name="T16" fmla="*/ 84 w 88"/>
                <a:gd name="T17" fmla="*/ 0 h 137"/>
                <a:gd name="T18" fmla="*/ 0 w 88"/>
                <a:gd name="T19" fmla="*/ 0 h 137"/>
                <a:gd name="T20" fmla="*/ 0 w 88"/>
                <a:gd name="T21" fmla="*/ 137 h 137"/>
                <a:gd name="T22" fmla="*/ 88 w 88"/>
                <a:gd name="T23" fmla="*/ 137 h 137"/>
                <a:gd name="T24" fmla="*/ 88 w 88"/>
                <a:gd name="T25" fmla="*/ 11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137">
                  <a:moveTo>
                    <a:pt x="88" y="110"/>
                  </a:moveTo>
                  <a:lnTo>
                    <a:pt x="32" y="110"/>
                  </a:lnTo>
                  <a:lnTo>
                    <a:pt x="32" y="78"/>
                  </a:lnTo>
                  <a:lnTo>
                    <a:pt x="82" y="78"/>
                  </a:lnTo>
                  <a:lnTo>
                    <a:pt x="82" y="54"/>
                  </a:lnTo>
                  <a:lnTo>
                    <a:pt x="32" y="54"/>
                  </a:lnTo>
                  <a:lnTo>
                    <a:pt x="32" y="26"/>
                  </a:lnTo>
                  <a:lnTo>
                    <a:pt x="84" y="26"/>
                  </a:lnTo>
                  <a:lnTo>
                    <a:pt x="84" y="0"/>
                  </a:lnTo>
                  <a:lnTo>
                    <a:pt x="0" y="0"/>
                  </a:lnTo>
                  <a:lnTo>
                    <a:pt x="0" y="137"/>
                  </a:lnTo>
                  <a:lnTo>
                    <a:pt x="88" y="137"/>
                  </a:lnTo>
                  <a:lnTo>
                    <a:pt x="88" y="1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任意多边形: 形状 54">
              <a:extLst>
                <a:ext uri="{FF2B5EF4-FFF2-40B4-BE49-F238E27FC236}">
                  <a16:creationId xmlns:a16="http://schemas.microsoft.com/office/drawing/2014/main" id="{F65C3BE2-0469-4338-B404-B22114D5CE9A}"/>
                </a:ext>
              </a:extLst>
            </p:cNvPr>
            <p:cNvSpPr>
              <a:spLocks/>
            </p:cNvSpPr>
            <p:nvPr/>
          </p:nvSpPr>
          <p:spPr bwMode="auto">
            <a:xfrm>
              <a:off x="454" y="318"/>
              <a:ext cx="113" cy="137"/>
            </a:xfrm>
            <a:custGeom>
              <a:avLst/>
              <a:gdLst>
                <a:gd name="T0" fmla="*/ 14 w 56"/>
                <a:gd name="T1" fmla="*/ 47 h 68"/>
                <a:gd name="T2" fmla="*/ 14 w 56"/>
                <a:gd name="T3" fmla="*/ 18 h 68"/>
                <a:gd name="T4" fmla="*/ 14 w 56"/>
                <a:gd name="T5" fmla="*/ 18 h 68"/>
                <a:gd name="T6" fmla="*/ 26 w 56"/>
                <a:gd name="T7" fmla="*/ 42 h 68"/>
                <a:gd name="T8" fmla="*/ 40 w 56"/>
                <a:gd name="T9" fmla="*/ 68 h 68"/>
                <a:gd name="T10" fmla="*/ 56 w 56"/>
                <a:gd name="T11" fmla="*/ 68 h 68"/>
                <a:gd name="T12" fmla="*/ 56 w 56"/>
                <a:gd name="T13" fmla="*/ 0 h 68"/>
                <a:gd name="T14" fmla="*/ 42 w 56"/>
                <a:gd name="T15" fmla="*/ 0 h 68"/>
                <a:gd name="T16" fmla="*/ 42 w 56"/>
                <a:gd name="T17" fmla="*/ 20 h 68"/>
                <a:gd name="T18" fmla="*/ 44 w 56"/>
                <a:gd name="T19" fmla="*/ 48 h 68"/>
                <a:gd name="T20" fmla="*/ 43 w 56"/>
                <a:gd name="T21" fmla="*/ 48 h 68"/>
                <a:gd name="T22" fmla="*/ 32 w 56"/>
                <a:gd name="T23" fmla="*/ 25 h 68"/>
                <a:gd name="T24" fmla="*/ 18 w 56"/>
                <a:gd name="T25" fmla="*/ 0 h 68"/>
                <a:gd name="T26" fmla="*/ 0 w 56"/>
                <a:gd name="T27" fmla="*/ 0 h 68"/>
                <a:gd name="T28" fmla="*/ 0 w 56"/>
                <a:gd name="T29" fmla="*/ 68 h 68"/>
                <a:gd name="T30" fmla="*/ 14 w 56"/>
                <a:gd name="T31" fmla="*/ 68 h 68"/>
                <a:gd name="T32" fmla="*/ 14 w 56"/>
                <a:gd name="T33" fmla="*/ 4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 h="68">
                  <a:moveTo>
                    <a:pt x="14" y="47"/>
                  </a:moveTo>
                  <a:cubicBezTo>
                    <a:pt x="14" y="36"/>
                    <a:pt x="14" y="27"/>
                    <a:pt x="14" y="18"/>
                  </a:cubicBezTo>
                  <a:cubicBezTo>
                    <a:pt x="14" y="18"/>
                    <a:pt x="14" y="18"/>
                    <a:pt x="14" y="18"/>
                  </a:cubicBezTo>
                  <a:cubicBezTo>
                    <a:pt x="17" y="26"/>
                    <a:pt x="22" y="35"/>
                    <a:pt x="26" y="42"/>
                  </a:cubicBezTo>
                  <a:cubicBezTo>
                    <a:pt x="40" y="68"/>
                    <a:pt x="40" y="68"/>
                    <a:pt x="40" y="68"/>
                  </a:cubicBezTo>
                  <a:cubicBezTo>
                    <a:pt x="56" y="68"/>
                    <a:pt x="56" y="68"/>
                    <a:pt x="56" y="68"/>
                  </a:cubicBezTo>
                  <a:cubicBezTo>
                    <a:pt x="56" y="0"/>
                    <a:pt x="56" y="0"/>
                    <a:pt x="56" y="0"/>
                  </a:cubicBezTo>
                  <a:cubicBezTo>
                    <a:pt x="42" y="0"/>
                    <a:pt x="42" y="0"/>
                    <a:pt x="42" y="0"/>
                  </a:cubicBezTo>
                  <a:cubicBezTo>
                    <a:pt x="42" y="20"/>
                    <a:pt x="42" y="20"/>
                    <a:pt x="42" y="20"/>
                  </a:cubicBezTo>
                  <a:cubicBezTo>
                    <a:pt x="42" y="30"/>
                    <a:pt x="43" y="39"/>
                    <a:pt x="44" y="48"/>
                  </a:cubicBezTo>
                  <a:cubicBezTo>
                    <a:pt x="43" y="48"/>
                    <a:pt x="43" y="48"/>
                    <a:pt x="43" y="48"/>
                  </a:cubicBezTo>
                  <a:cubicBezTo>
                    <a:pt x="40" y="41"/>
                    <a:pt x="36" y="32"/>
                    <a:pt x="32" y="25"/>
                  </a:cubicBezTo>
                  <a:cubicBezTo>
                    <a:pt x="18" y="0"/>
                    <a:pt x="18" y="0"/>
                    <a:pt x="18" y="0"/>
                  </a:cubicBezTo>
                  <a:cubicBezTo>
                    <a:pt x="0" y="0"/>
                    <a:pt x="0" y="0"/>
                    <a:pt x="0" y="0"/>
                  </a:cubicBezTo>
                  <a:cubicBezTo>
                    <a:pt x="0" y="68"/>
                    <a:pt x="0" y="68"/>
                    <a:pt x="0" y="68"/>
                  </a:cubicBezTo>
                  <a:cubicBezTo>
                    <a:pt x="14" y="68"/>
                    <a:pt x="14" y="68"/>
                    <a:pt x="14" y="68"/>
                  </a:cubicBezTo>
                  <a:cubicBezTo>
                    <a:pt x="14" y="47"/>
                    <a:pt x="14" y="47"/>
                    <a:pt x="14"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任意多边形: 形状 55">
              <a:extLst>
                <a:ext uri="{FF2B5EF4-FFF2-40B4-BE49-F238E27FC236}">
                  <a16:creationId xmlns:a16="http://schemas.microsoft.com/office/drawing/2014/main" id="{01C98DFD-2AF1-43CA-8898-13056DB27C0C}"/>
                </a:ext>
              </a:extLst>
            </p:cNvPr>
            <p:cNvSpPr>
              <a:spLocks/>
            </p:cNvSpPr>
            <p:nvPr/>
          </p:nvSpPr>
          <p:spPr bwMode="auto">
            <a:xfrm>
              <a:off x="298" y="513"/>
              <a:ext cx="317" cy="16"/>
            </a:xfrm>
            <a:custGeom>
              <a:avLst/>
              <a:gdLst>
                <a:gd name="T0" fmla="*/ 153 w 157"/>
                <a:gd name="T1" fmla="*/ 0 h 8"/>
                <a:gd name="T2" fmla="*/ 4 w 157"/>
                <a:gd name="T3" fmla="*/ 0 h 8"/>
                <a:gd name="T4" fmla="*/ 0 w 157"/>
                <a:gd name="T5" fmla="*/ 4 h 8"/>
                <a:gd name="T6" fmla="*/ 4 w 157"/>
                <a:gd name="T7" fmla="*/ 8 h 8"/>
                <a:gd name="T8" fmla="*/ 153 w 157"/>
                <a:gd name="T9" fmla="*/ 8 h 8"/>
                <a:gd name="T10" fmla="*/ 157 w 157"/>
                <a:gd name="T11" fmla="*/ 4 h 8"/>
                <a:gd name="T12" fmla="*/ 153 w 15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7" h="8">
                  <a:moveTo>
                    <a:pt x="153" y="0"/>
                  </a:moveTo>
                  <a:cubicBezTo>
                    <a:pt x="4" y="0"/>
                    <a:pt x="4" y="0"/>
                    <a:pt x="4" y="0"/>
                  </a:cubicBezTo>
                  <a:cubicBezTo>
                    <a:pt x="2" y="0"/>
                    <a:pt x="0" y="1"/>
                    <a:pt x="0" y="4"/>
                  </a:cubicBezTo>
                  <a:cubicBezTo>
                    <a:pt x="0" y="6"/>
                    <a:pt x="2" y="8"/>
                    <a:pt x="4" y="8"/>
                  </a:cubicBezTo>
                  <a:cubicBezTo>
                    <a:pt x="153" y="8"/>
                    <a:pt x="153" y="8"/>
                    <a:pt x="153" y="8"/>
                  </a:cubicBezTo>
                  <a:cubicBezTo>
                    <a:pt x="155" y="8"/>
                    <a:pt x="157" y="6"/>
                    <a:pt x="157" y="4"/>
                  </a:cubicBezTo>
                  <a:cubicBezTo>
                    <a:pt x="157" y="1"/>
                    <a:pt x="155" y="0"/>
                    <a:pt x="1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任意多边形: 形状 56">
              <a:extLst>
                <a:ext uri="{FF2B5EF4-FFF2-40B4-BE49-F238E27FC236}">
                  <a16:creationId xmlns:a16="http://schemas.microsoft.com/office/drawing/2014/main" id="{11986815-F8CB-459E-B756-F4399FCB0A16}"/>
                </a:ext>
              </a:extLst>
            </p:cNvPr>
            <p:cNvSpPr>
              <a:spLocks/>
            </p:cNvSpPr>
            <p:nvPr/>
          </p:nvSpPr>
          <p:spPr bwMode="auto">
            <a:xfrm>
              <a:off x="298" y="557"/>
              <a:ext cx="317" cy="16"/>
            </a:xfrm>
            <a:custGeom>
              <a:avLst/>
              <a:gdLst>
                <a:gd name="T0" fmla="*/ 153 w 157"/>
                <a:gd name="T1" fmla="*/ 0 h 8"/>
                <a:gd name="T2" fmla="*/ 4 w 157"/>
                <a:gd name="T3" fmla="*/ 0 h 8"/>
                <a:gd name="T4" fmla="*/ 0 w 157"/>
                <a:gd name="T5" fmla="*/ 4 h 8"/>
                <a:gd name="T6" fmla="*/ 4 w 157"/>
                <a:gd name="T7" fmla="*/ 8 h 8"/>
                <a:gd name="T8" fmla="*/ 153 w 157"/>
                <a:gd name="T9" fmla="*/ 8 h 8"/>
                <a:gd name="T10" fmla="*/ 157 w 157"/>
                <a:gd name="T11" fmla="*/ 4 h 8"/>
                <a:gd name="T12" fmla="*/ 153 w 15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7" h="8">
                  <a:moveTo>
                    <a:pt x="153" y="0"/>
                  </a:moveTo>
                  <a:cubicBezTo>
                    <a:pt x="4" y="0"/>
                    <a:pt x="4" y="0"/>
                    <a:pt x="4" y="0"/>
                  </a:cubicBezTo>
                  <a:cubicBezTo>
                    <a:pt x="2" y="0"/>
                    <a:pt x="0" y="2"/>
                    <a:pt x="0" y="4"/>
                  </a:cubicBezTo>
                  <a:cubicBezTo>
                    <a:pt x="0" y="7"/>
                    <a:pt x="2" y="8"/>
                    <a:pt x="4" y="8"/>
                  </a:cubicBezTo>
                  <a:cubicBezTo>
                    <a:pt x="153" y="8"/>
                    <a:pt x="153" y="8"/>
                    <a:pt x="153" y="8"/>
                  </a:cubicBezTo>
                  <a:cubicBezTo>
                    <a:pt x="155" y="8"/>
                    <a:pt x="157" y="7"/>
                    <a:pt x="157" y="4"/>
                  </a:cubicBezTo>
                  <a:cubicBezTo>
                    <a:pt x="157" y="2"/>
                    <a:pt x="155" y="0"/>
                    <a:pt x="1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8" name="任意多边形: 形状 57">
              <a:extLst>
                <a:ext uri="{FF2B5EF4-FFF2-40B4-BE49-F238E27FC236}">
                  <a16:creationId xmlns:a16="http://schemas.microsoft.com/office/drawing/2014/main" id="{8DD95A36-E0AA-4CF5-9FD3-B2F3C511DE33}"/>
                </a:ext>
              </a:extLst>
            </p:cNvPr>
            <p:cNvSpPr>
              <a:spLocks/>
            </p:cNvSpPr>
            <p:nvPr/>
          </p:nvSpPr>
          <p:spPr bwMode="auto">
            <a:xfrm>
              <a:off x="298" y="604"/>
              <a:ext cx="317" cy="16"/>
            </a:xfrm>
            <a:custGeom>
              <a:avLst/>
              <a:gdLst>
                <a:gd name="T0" fmla="*/ 153 w 157"/>
                <a:gd name="T1" fmla="*/ 0 h 8"/>
                <a:gd name="T2" fmla="*/ 4 w 157"/>
                <a:gd name="T3" fmla="*/ 0 h 8"/>
                <a:gd name="T4" fmla="*/ 0 w 157"/>
                <a:gd name="T5" fmla="*/ 4 h 8"/>
                <a:gd name="T6" fmla="*/ 4 w 157"/>
                <a:gd name="T7" fmla="*/ 8 h 8"/>
                <a:gd name="T8" fmla="*/ 153 w 157"/>
                <a:gd name="T9" fmla="*/ 8 h 8"/>
                <a:gd name="T10" fmla="*/ 157 w 157"/>
                <a:gd name="T11" fmla="*/ 4 h 8"/>
                <a:gd name="T12" fmla="*/ 153 w 15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7" h="8">
                  <a:moveTo>
                    <a:pt x="153" y="0"/>
                  </a:moveTo>
                  <a:cubicBezTo>
                    <a:pt x="4" y="0"/>
                    <a:pt x="4" y="0"/>
                    <a:pt x="4" y="0"/>
                  </a:cubicBezTo>
                  <a:cubicBezTo>
                    <a:pt x="2" y="0"/>
                    <a:pt x="0" y="2"/>
                    <a:pt x="0" y="4"/>
                  </a:cubicBezTo>
                  <a:cubicBezTo>
                    <a:pt x="0" y="7"/>
                    <a:pt x="2" y="8"/>
                    <a:pt x="4" y="8"/>
                  </a:cubicBezTo>
                  <a:cubicBezTo>
                    <a:pt x="153" y="8"/>
                    <a:pt x="153" y="8"/>
                    <a:pt x="153" y="8"/>
                  </a:cubicBezTo>
                  <a:cubicBezTo>
                    <a:pt x="155" y="8"/>
                    <a:pt x="157" y="7"/>
                    <a:pt x="157" y="4"/>
                  </a:cubicBezTo>
                  <a:cubicBezTo>
                    <a:pt x="157" y="2"/>
                    <a:pt x="155" y="0"/>
                    <a:pt x="1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任意多边形: 形状 58">
              <a:extLst>
                <a:ext uri="{FF2B5EF4-FFF2-40B4-BE49-F238E27FC236}">
                  <a16:creationId xmlns:a16="http://schemas.microsoft.com/office/drawing/2014/main" id="{9A13548F-5C43-492B-BB56-FA9077474C4A}"/>
                </a:ext>
              </a:extLst>
            </p:cNvPr>
            <p:cNvSpPr>
              <a:spLocks/>
            </p:cNvSpPr>
            <p:nvPr/>
          </p:nvSpPr>
          <p:spPr bwMode="auto">
            <a:xfrm>
              <a:off x="298" y="650"/>
              <a:ext cx="216" cy="16"/>
            </a:xfrm>
            <a:custGeom>
              <a:avLst/>
              <a:gdLst>
                <a:gd name="T0" fmla="*/ 103 w 107"/>
                <a:gd name="T1" fmla="*/ 0 h 8"/>
                <a:gd name="T2" fmla="*/ 4 w 107"/>
                <a:gd name="T3" fmla="*/ 0 h 8"/>
                <a:gd name="T4" fmla="*/ 0 w 107"/>
                <a:gd name="T5" fmla="*/ 4 h 8"/>
                <a:gd name="T6" fmla="*/ 4 w 107"/>
                <a:gd name="T7" fmla="*/ 8 h 8"/>
                <a:gd name="T8" fmla="*/ 103 w 107"/>
                <a:gd name="T9" fmla="*/ 8 h 8"/>
                <a:gd name="T10" fmla="*/ 107 w 107"/>
                <a:gd name="T11" fmla="*/ 4 h 8"/>
                <a:gd name="T12" fmla="*/ 103 w 10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07" h="8">
                  <a:moveTo>
                    <a:pt x="103" y="0"/>
                  </a:moveTo>
                  <a:cubicBezTo>
                    <a:pt x="4" y="0"/>
                    <a:pt x="4" y="0"/>
                    <a:pt x="4" y="0"/>
                  </a:cubicBezTo>
                  <a:cubicBezTo>
                    <a:pt x="2" y="0"/>
                    <a:pt x="0" y="2"/>
                    <a:pt x="0" y="4"/>
                  </a:cubicBezTo>
                  <a:cubicBezTo>
                    <a:pt x="0" y="6"/>
                    <a:pt x="2" y="8"/>
                    <a:pt x="4" y="8"/>
                  </a:cubicBezTo>
                  <a:cubicBezTo>
                    <a:pt x="103" y="8"/>
                    <a:pt x="103" y="8"/>
                    <a:pt x="103" y="8"/>
                  </a:cubicBezTo>
                  <a:cubicBezTo>
                    <a:pt x="105" y="8"/>
                    <a:pt x="107" y="6"/>
                    <a:pt x="107" y="4"/>
                  </a:cubicBezTo>
                  <a:cubicBezTo>
                    <a:pt x="107" y="2"/>
                    <a:pt x="105" y="0"/>
                    <a:pt x="10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0" name="任意多边形: 形状 59">
              <a:extLst>
                <a:ext uri="{FF2B5EF4-FFF2-40B4-BE49-F238E27FC236}">
                  <a16:creationId xmlns:a16="http://schemas.microsoft.com/office/drawing/2014/main" id="{D207F14A-1336-4D57-9DD6-3580A19A7964}"/>
                </a:ext>
              </a:extLst>
            </p:cNvPr>
            <p:cNvSpPr>
              <a:spLocks noEditPoints="1"/>
            </p:cNvSpPr>
            <p:nvPr/>
          </p:nvSpPr>
          <p:spPr bwMode="auto">
            <a:xfrm>
              <a:off x="0" y="1"/>
              <a:ext cx="738" cy="798"/>
            </a:xfrm>
            <a:custGeom>
              <a:avLst/>
              <a:gdLst>
                <a:gd name="T0" fmla="*/ 359 w 366"/>
                <a:gd name="T1" fmla="*/ 102 h 396"/>
                <a:gd name="T2" fmla="*/ 318 w 366"/>
                <a:gd name="T3" fmla="*/ 98 h 396"/>
                <a:gd name="T4" fmla="*/ 220 w 366"/>
                <a:gd name="T5" fmla="*/ 120 h 396"/>
                <a:gd name="T6" fmla="*/ 206 w 366"/>
                <a:gd name="T7" fmla="*/ 0 h 396"/>
                <a:gd name="T8" fmla="*/ 0 w 366"/>
                <a:gd name="T9" fmla="*/ 14 h 396"/>
                <a:gd name="T10" fmla="*/ 14 w 366"/>
                <a:gd name="T11" fmla="*/ 281 h 396"/>
                <a:gd name="T12" fmla="*/ 116 w 366"/>
                <a:gd name="T13" fmla="*/ 344 h 396"/>
                <a:gd name="T14" fmla="*/ 117 w 366"/>
                <a:gd name="T15" fmla="*/ 346 h 396"/>
                <a:gd name="T16" fmla="*/ 169 w 366"/>
                <a:gd name="T17" fmla="*/ 396 h 396"/>
                <a:gd name="T18" fmla="*/ 322 w 366"/>
                <a:gd name="T19" fmla="*/ 396 h 396"/>
                <a:gd name="T20" fmla="*/ 337 w 366"/>
                <a:gd name="T21" fmla="*/ 166 h 396"/>
                <a:gd name="T22" fmla="*/ 352 w 366"/>
                <a:gd name="T23" fmla="*/ 120 h 396"/>
                <a:gd name="T24" fmla="*/ 365 w 366"/>
                <a:gd name="T25" fmla="*/ 102 h 396"/>
                <a:gd name="T26" fmla="*/ 9 w 366"/>
                <a:gd name="T27" fmla="*/ 267 h 396"/>
                <a:gd name="T28" fmla="*/ 15 w 366"/>
                <a:gd name="T29" fmla="*/ 8 h 396"/>
                <a:gd name="T30" fmla="*/ 213 w 366"/>
                <a:gd name="T31" fmla="*/ 14 h 396"/>
                <a:gd name="T32" fmla="*/ 131 w 366"/>
                <a:gd name="T33" fmla="*/ 120 h 396"/>
                <a:gd name="T34" fmla="*/ 116 w 366"/>
                <a:gd name="T35" fmla="*/ 136 h 396"/>
                <a:gd name="T36" fmla="*/ 32 w 366"/>
                <a:gd name="T37" fmla="*/ 140 h 396"/>
                <a:gd name="T38" fmla="*/ 116 w 366"/>
                <a:gd name="T39" fmla="*/ 144 h 396"/>
                <a:gd name="T40" fmla="*/ 36 w 366"/>
                <a:gd name="T41" fmla="*/ 159 h 396"/>
                <a:gd name="T42" fmla="*/ 36 w 366"/>
                <a:gd name="T43" fmla="*/ 167 h 396"/>
                <a:gd name="T44" fmla="*/ 116 w 366"/>
                <a:gd name="T45" fmla="*/ 182 h 396"/>
                <a:gd name="T46" fmla="*/ 32 w 366"/>
                <a:gd name="T47" fmla="*/ 186 h 396"/>
                <a:gd name="T48" fmla="*/ 116 w 366"/>
                <a:gd name="T49" fmla="*/ 190 h 396"/>
                <a:gd name="T50" fmla="*/ 36 w 366"/>
                <a:gd name="T51" fmla="*/ 205 h 396"/>
                <a:gd name="T52" fmla="*/ 36 w 366"/>
                <a:gd name="T53" fmla="*/ 213 h 396"/>
                <a:gd name="T54" fmla="*/ 116 w 366"/>
                <a:gd name="T55" fmla="*/ 273 h 396"/>
                <a:gd name="T56" fmla="*/ 157 w 366"/>
                <a:gd name="T57" fmla="*/ 348 h 396"/>
                <a:gd name="T58" fmla="*/ 157 w 366"/>
                <a:gd name="T59" fmla="*/ 348 h 396"/>
                <a:gd name="T60" fmla="*/ 165 w 366"/>
                <a:gd name="T61" fmla="*/ 355 h 396"/>
                <a:gd name="T62" fmla="*/ 165 w 366"/>
                <a:gd name="T63" fmla="*/ 383 h 396"/>
                <a:gd name="T64" fmla="*/ 157 w 366"/>
                <a:gd name="T65" fmla="*/ 348 h 396"/>
                <a:gd name="T66" fmla="*/ 322 w 366"/>
                <a:gd name="T67" fmla="*/ 388 h 396"/>
                <a:gd name="T68" fmla="*/ 173 w 366"/>
                <a:gd name="T69" fmla="*/ 355 h 396"/>
                <a:gd name="T70" fmla="*/ 157 w 366"/>
                <a:gd name="T71" fmla="*/ 340 h 396"/>
                <a:gd name="T72" fmla="*/ 157 w 366"/>
                <a:gd name="T73" fmla="*/ 340 h 396"/>
                <a:gd name="T74" fmla="*/ 124 w 366"/>
                <a:gd name="T75" fmla="*/ 136 h 396"/>
                <a:gd name="T76" fmla="*/ 281 w 366"/>
                <a:gd name="T77" fmla="*/ 128 h 396"/>
                <a:gd name="T78" fmla="*/ 317 w 366"/>
                <a:gd name="T79" fmla="*/ 172 h 396"/>
                <a:gd name="T80" fmla="*/ 329 w 366"/>
                <a:gd name="T81" fmla="*/ 381 h 396"/>
                <a:gd name="T82" fmla="*/ 317 w 366"/>
                <a:gd name="T83" fmla="*/ 164 h 396"/>
                <a:gd name="T84" fmla="*/ 317 w 366"/>
                <a:gd name="T85" fmla="*/ 106 h 396"/>
                <a:gd name="T86" fmla="*/ 320 w 366"/>
                <a:gd name="T87" fmla="*/ 141 h 396"/>
                <a:gd name="T88" fmla="*/ 302 w 366"/>
                <a:gd name="T89" fmla="*/ 129 h 396"/>
                <a:gd name="T90" fmla="*/ 317 w 366"/>
                <a:gd name="T91" fmla="*/ 150 h 396"/>
                <a:gd name="T92" fmla="*/ 323 w 366"/>
                <a:gd name="T93" fmla="*/ 150 h 396"/>
                <a:gd name="T94" fmla="*/ 347 w 366"/>
                <a:gd name="T95" fmla="*/ 13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66" h="396">
                  <a:moveTo>
                    <a:pt x="365" y="102"/>
                  </a:moveTo>
                  <a:cubicBezTo>
                    <a:pt x="363" y="100"/>
                    <a:pt x="361" y="100"/>
                    <a:pt x="359" y="102"/>
                  </a:cubicBezTo>
                  <a:cubicBezTo>
                    <a:pt x="348" y="113"/>
                    <a:pt x="348" y="113"/>
                    <a:pt x="348" y="113"/>
                  </a:cubicBezTo>
                  <a:cubicBezTo>
                    <a:pt x="341" y="104"/>
                    <a:pt x="330" y="98"/>
                    <a:pt x="318" y="98"/>
                  </a:cubicBezTo>
                  <a:cubicBezTo>
                    <a:pt x="303" y="98"/>
                    <a:pt x="289" y="107"/>
                    <a:pt x="284" y="120"/>
                  </a:cubicBezTo>
                  <a:cubicBezTo>
                    <a:pt x="220" y="120"/>
                    <a:pt x="220" y="120"/>
                    <a:pt x="220" y="120"/>
                  </a:cubicBezTo>
                  <a:cubicBezTo>
                    <a:pt x="220" y="14"/>
                    <a:pt x="220" y="14"/>
                    <a:pt x="220" y="14"/>
                  </a:cubicBezTo>
                  <a:cubicBezTo>
                    <a:pt x="220" y="6"/>
                    <a:pt x="214" y="0"/>
                    <a:pt x="206" y="0"/>
                  </a:cubicBezTo>
                  <a:cubicBezTo>
                    <a:pt x="14" y="0"/>
                    <a:pt x="14" y="0"/>
                    <a:pt x="14" y="0"/>
                  </a:cubicBezTo>
                  <a:cubicBezTo>
                    <a:pt x="7" y="0"/>
                    <a:pt x="0" y="6"/>
                    <a:pt x="0" y="14"/>
                  </a:cubicBezTo>
                  <a:cubicBezTo>
                    <a:pt x="0" y="267"/>
                    <a:pt x="0" y="267"/>
                    <a:pt x="0" y="267"/>
                  </a:cubicBezTo>
                  <a:cubicBezTo>
                    <a:pt x="0" y="274"/>
                    <a:pt x="7" y="281"/>
                    <a:pt x="14" y="281"/>
                  </a:cubicBezTo>
                  <a:cubicBezTo>
                    <a:pt x="116" y="281"/>
                    <a:pt x="116" y="281"/>
                    <a:pt x="116" y="281"/>
                  </a:cubicBezTo>
                  <a:cubicBezTo>
                    <a:pt x="116" y="344"/>
                    <a:pt x="116" y="344"/>
                    <a:pt x="116" y="344"/>
                  </a:cubicBezTo>
                  <a:cubicBezTo>
                    <a:pt x="116" y="345"/>
                    <a:pt x="117" y="346"/>
                    <a:pt x="117" y="346"/>
                  </a:cubicBezTo>
                  <a:cubicBezTo>
                    <a:pt x="117" y="346"/>
                    <a:pt x="117" y="346"/>
                    <a:pt x="117" y="346"/>
                  </a:cubicBezTo>
                  <a:cubicBezTo>
                    <a:pt x="166" y="395"/>
                    <a:pt x="166" y="395"/>
                    <a:pt x="166" y="395"/>
                  </a:cubicBezTo>
                  <a:cubicBezTo>
                    <a:pt x="167" y="396"/>
                    <a:pt x="168" y="396"/>
                    <a:pt x="169" y="396"/>
                  </a:cubicBezTo>
                  <a:cubicBezTo>
                    <a:pt x="169" y="396"/>
                    <a:pt x="169" y="396"/>
                    <a:pt x="169" y="396"/>
                  </a:cubicBezTo>
                  <a:cubicBezTo>
                    <a:pt x="322" y="396"/>
                    <a:pt x="322" y="396"/>
                    <a:pt x="322" y="396"/>
                  </a:cubicBezTo>
                  <a:cubicBezTo>
                    <a:pt x="330" y="396"/>
                    <a:pt x="337" y="389"/>
                    <a:pt x="337" y="381"/>
                  </a:cubicBezTo>
                  <a:cubicBezTo>
                    <a:pt x="337" y="166"/>
                    <a:pt x="337" y="166"/>
                    <a:pt x="337" y="166"/>
                  </a:cubicBezTo>
                  <a:cubicBezTo>
                    <a:pt x="347" y="160"/>
                    <a:pt x="355" y="148"/>
                    <a:pt x="355" y="135"/>
                  </a:cubicBezTo>
                  <a:cubicBezTo>
                    <a:pt x="355" y="130"/>
                    <a:pt x="353" y="125"/>
                    <a:pt x="352" y="120"/>
                  </a:cubicBezTo>
                  <a:cubicBezTo>
                    <a:pt x="365" y="108"/>
                    <a:pt x="365" y="108"/>
                    <a:pt x="365" y="108"/>
                  </a:cubicBezTo>
                  <a:cubicBezTo>
                    <a:pt x="366" y="106"/>
                    <a:pt x="366" y="104"/>
                    <a:pt x="365" y="102"/>
                  </a:cubicBezTo>
                  <a:close/>
                  <a:moveTo>
                    <a:pt x="15" y="273"/>
                  </a:moveTo>
                  <a:cubicBezTo>
                    <a:pt x="11" y="273"/>
                    <a:pt x="9" y="270"/>
                    <a:pt x="9" y="267"/>
                  </a:cubicBezTo>
                  <a:cubicBezTo>
                    <a:pt x="9" y="14"/>
                    <a:pt x="9" y="14"/>
                    <a:pt x="9" y="14"/>
                  </a:cubicBezTo>
                  <a:cubicBezTo>
                    <a:pt x="9" y="10"/>
                    <a:pt x="11" y="8"/>
                    <a:pt x="15" y="8"/>
                  </a:cubicBezTo>
                  <a:cubicBezTo>
                    <a:pt x="207" y="8"/>
                    <a:pt x="207" y="8"/>
                    <a:pt x="207" y="8"/>
                  </a:cubicBezTo>
                  <a:cubicBezTo>
                    <a:pt x="210" y="8"/>
                    <a:pt x="213" y="10"/>
                    <a:pt x="213" y="14"/>
                  </a:cubicBezTo>
                  <a:cubicBezTo>
                    <a:pt x="213" y="120"/>
                    <a:pt x="213" y="120"/>
                    <a:pt x="213" y="120"/>
                  </a:cubicBezTo>
                  <a:cubicBezTo>
                    <a:pt x="131" y="120"/>
                    <a:pt x="131" y="120"/>
                    <a:pt x="131" y="120"/>
                  </a:cubicBezTo>
                  <a:cubicBezTo>
                    <a:pt x="123" y="120"/>
                    <a:pt x="116" y="127"/>
                    <a:pt x="116" y="135"/>
                  </a:cubicBezTo>
                  <a:cubicBezTo>
                    <a:pt x="116" y="136"/>
                    <a:pt x="116" y="136"/>
                    <a:pt x="116" y="136"/>
                  </a:cubicBezTo>
                  <a:cubicBezTo>
                    <a:pt x="36" y="136"/>
                    <a:pt x="36" y="136"/>
                    <a:pt x="36" y="136"/>
                  </a:cubicBezTo>
                  <a:cubicBezTo>
                    <a:pt x="33" y="136"/>
                    <a:pt x="32" y="138"/>
                    <a:pt x="32" y="140"/>
                  </a:cubicBezTo>
                  <a:cubicBezTo>
                    <a:pt x="32" y="143"/>
                    <a:pt x="33" y="144"/>
                    <a:pt x="36" y="144"/>
                  </a:cubicBezTo>
                  <a:cubicBezTo>
                    <a:pt x="116" y="144"/>
                    <a:pt x="116" y="144"/>
                    <a:pt x="116" y="144"/>
                  </a:cubicBezTo>
                  <a:cubicBezTo>
                    <a:pt x="116" y="159"/>
                    <a:pt x="116" y="159"/>
                    <a:pt x="116" y="159"/>
                  </a:cubicBezTo>
                  <a:cubicBezTo>
                    <a:pt x="36" y="159"/>
                    <a:pt x="36" y="159"/>
                    <a:pt x="36" y="159"/>
                  </a:cubicBezTo>
                  <a:cubicBezTo>
                    <a:pt x="33" y="159"/>
                    <a:pt x="32" y="161"/>
                    <a:pt x="32" y="163"/>
                  </a:cubicBezTo>
                  <a:cubicBezTo>
                    <a:pt x="32" y="166"/>
                    <a:pt x="33" y="167"/>
                    <a:pt x="36" y="167"/>
                  </a:cubicBezTo>
                  <a:cubicBezTo>
                    <a:pt x="116" y="167"/>
                    <a:pt x="116" y="167"/>
                    <a:pt x="116" y="167"/>
                  </a:cubicBezTo>
                  <a:cubicBezTo>
                    <a:pt x="116" y="182"/>
                    <a:pt x="116" y="182"/>
                    <a:pt x="116" y="182"/>
                  </a:cubicBezTo>
                  <a:cubicBezTo>
                    <a:pt x="36" y="182"/>
                    <a:pt x="36" y="182"/>
                    <a:pt x="36" y="182"/>
                  </a:cubicBezTo>
                  <a:cubicBezTo>
                    <a:pt x="33" y="182"/>
                    <a:pt x="32" y="184"/>
                    <a:pt x="32" y="186"/>
                  </a:cubicBezTo>
                  <a:cubicBezTo>
                    <a:pt x="32" y="188"/>
                    <a:pt x="33" y="190"/>
                    <a:pt x="36" y="190"/>
                  </a:cubicBezTo>
                  <a:cubicBezTo>
                    <a:pt x="116" y="190"/>
                    <a:pt x="116" y="190"/>
                    <a:pt x="116" y="190"/>
                  </a:cubicBezTo>
                  <a:cubicBezTo>
                    <a:pt x="116" y="205"/>
                    <a:pt x="116" y="205"/>
                    <a:pt x="116" y="205"/>
                  </a:cubicBezTo>
                  <a:cubicBezTo>
                    <a:pt x="36" y="205"/>
                    <a:pt x="36" y="205"/>
                    <a:pt x="36" y="205"/>
                  </a:cubicBezTo>
                  <a:cubicBezTo>
                    <a:pt x="33" y="205"/>
                    <a:pt x="32" y="206"/>
                    <a:pt x="32" y="209"/>
                  </a:cubicBezTo>
                  <a:cubicBezTo>
                    <a:pt x="32" y="211"/>
                    <a:pt x="33" y="213"/>
                    <a:pt x="36" y="213"/>
                  </a:cubicBezTo>
                  <a:cubicBezTo>
                    <a:pt x="116" y="213"/>
                    <a:pt x="116" y="213"/>
                    <a:pt x="116" y="213"/>
                  </a:cubicBezTo>
                  <a:cubicBezTo>
                    <a:pt x="116" y="273"/>
                    <a:pt x="116" y="273"/>
                    <a:pt x="116" y="273"/>
                  </a:cubicBezTo>
                  <a:lnTo>
                    <a:pt x="15" y="273"/>
                  </a:lnTo>
                  <a:close/>
                  <a:moveTo>
                    <a:pt x="157" y="348"/>
                  </a:moveTo>
                  <a:cubicBezTo>
                    <a:pt x="157" y="348"/>
                    <a:pt x="157" y="348"/>
                    <a:pt x="157" y="348"/>
                  </a:cubicBezTo>
                  <a:cubicBezTo>
                    <a:pt x="157" y="348"/>
                    <a:pt x="157" y="348"/>
                    <a:pt x="157" y="348"/>
                  </a:cubicBezTo>
                  <a:cubicBezTo>
                    <a:pt x="157" y="348"/>
                    <a:pt x="157" y="348"/>
                    <a:pt x="157" y="348"/>
                  </a:cubicBezTo>
                  <a:cubicBezTo>
                    <a:pt x="161" y="348"/>
                    <a:pt x="165" y="351"/>
                    <a:pt x="165" y="355"/>
                  </a:cubicBezTo>
                  <a:cubicBezTo>
                    <a:pt x="165" y="355"/>
                    <a:pt x="165" y="355"/>
                    <a:pt x="165" y="355"/>
                  </a:cubicBezTo>
                  <a:cubicBezTo>
                    <a:pt x="165" y="383"/>
                    <a:pt x="165" y="383"/>
                    <a:pt x="165" y="383"/>
                  </a:cubicBezTo>
                  <a:cubicBezTo>
                    <a:pt x="130" y="348"/>
                    <a:pt x="130" y="348"/>
                    <a:pt x="130" y="348"/>
                  </a:cubicBezTo>
                  <a:lnTo>
                    <a:pt x="157" y="348"/>
                  </a:lnTo>
                  <a:close/>
                  <a:moveTo>
                    <a:pt x="329" y="381"/>
                  </a:moveTo>
                  <a:cubicBezTo>
                    <a:pt x="329" y="385"/>
                    <a:pt x="326" y="388"/>
                    <a:pt x="322" y="388"/>
                  </a:cubicBezTo>
                  <a:cubicBezTo>
                    <a:pt x="173" y="388"/>
                    <a:pt x="173" y="388"/>
                    <a:pt x="173" y="388"/>
                  </a:cubicBezTo>
                  <a:cubicBezTo>
                    <a:pt x="173" y="355"/>
                    <a:pt x="173" y="355"/>
                    <a:pt x="173" y="355"/>
                  </a:cubicBezTo>
                  <a:cubicBezTo>
                    <a:pt x="173" y="355"/>
                    <a:pt x="173" y="355"/>
                    <a:pt x="173" y="355"/>
                  </a:cubicBezTo>
                  <a:cubicBezTo>
                    <a:pt x="173" y="347"/>
                    <a:pt x="166" y="340"/>
                    <a:pt x="157" y="340"/>
                  </a:cubicBezTo>
                  <a:cubicBezTo>
                    <a:pt x="157" y="340"/>
                    <a:pt x="157" y="340"/>
                    <a:pt x="157" y="340"/>
                  </a:cubicBezTo>
                  <a:cubicBezTo>
                    <a:pt x="157" y="340"/>
                    <a:pt x="157" y="340"/>
                    <a:pt x="157" y="340"/>
                  </a:cubicBezTo>
                  <a:cubicBezTo>
                    <a:pt x="124" y="340"/>
                    <a:pt x="124" y="340"/>
                    <a:pt x="124" y="340"/>
                  </a:cubicBezTo>
                  <a:cubicBezTo>
                    <a:pt x="124" y="136"/>
                    <a:pt x="124" y="136"/>
                    <a:pt x="124" y="136"/>
                  </a:cubicBezTo>
                  <a:cubicBezTo>
                    <a:pt x="124" y="132"/>
                    <a:pt x="127" y="128"/>
                    <a:pt x="131" y="128"/>
                  </a:cubicBezTo>
                  <a:cubicBezTo>
                    <a:pt x="281" y="128"/>
                    <a:pt x="281" y="128"/>
                    <a:pt x="281" y="128"/>
                  </a:cubicBezTo>
                  <a:cubicBezTo>
                    <a:pt x="281" y="130"/>
                    <a:pt x="280" y="133"/>
                    <a:pt x="280" y="135"/>
                  </a:cubicBezTo>
                  <a:cubicBezTo>
                    <a:pt x="280" y="156"/>
                    <a:pt x="297" y="172"/>
                    <a:pt x="317" y="172"/>
                  </a:cubicBezTo>
                  <a:cubicBezTo>
                    <a:pt x="321" y="172"/>
                    <a:pt x="325" y="172"/>
                    <a:pt x="329" y="170"/>
                  </a:cubicBezTo>
                  <a:lnTo>
                    <a:pt x="329" y="381"/>
                  </a:lnTo>
                  <a:close/>
                  <a:moveTo>
                    <a:pt x="347" y="135"/>
                  </a:moveTo>
                  <a:cubicBezTo>
                    <a:pt x="347" y="151"/>
                    <a:pt x="333" y="164"/>
                    <a:pt x="317" y="164"/>
                  </a:cubicBezTo>
                  <a:cubicBezTo>
                    <a:pt x="301" y="164"/>
                    <a:pt x="288" y="151"/>
                    <a:pt x="288" y="135"/>
                  </a:cubicBezTo>
                  <a:cubicBezTo>
                    <a:pt x="288" y="119"/>
                    <a:pt x="301" y="106"/>
                    <a:pt x="317" y="106"/>
                  </a:cubicBezTo>
                  <a:cubicBezTo>
                    <a:pt x="327" y="106"/>
                    <a:pt x="337" y="111"/>
                    <a:pt x="342" y="119"/>
                  </a:cubicBezTo>
                  <a:cubicBezTo>
                    <a:pt x="320" y="141"/>
                    <a:pt x="320" y="141"/>
                    <a:pt x="320" y="141"/>
                  </a:cubicBezTo>
                  <a:cubicBezTo>
                    <a:pt x="308" y="129"/>
                    <a:pt x="308" y="129"/>
                    <a:pt x="308" y="129"/>
                  </a:cubicBezTo>
                  <a:cubicBezTo>
                    <a:pt x="306" y="128"/>
                    <a:pt x="304" y="128"/>
                    <a:pt x="302" y="129"/>
                  </a:cubicBezTo>
                  <a:cubicBezTo>
                    <a:pt x="301" y="131"/>
                    <a:pt x="301" y="133"/>
                    <a:pt x="302" y="135"/>
                  </a:cubicBezTo>
                  <a:cubicBezTo>
                    <a:pt x="317" y="150"/>
                    <a:pt x="317" y="150"/>
                    <a:pt x="317" y="150"/>
                  </a:cubicBezTo>
                  <a:cubicBezTo>
                    <a:pt x="318" y="150"/>
                    <a:pt x="319" y="151"/>
                    <a:pt x="320" y="151"/>
                  </a:cubicBezTo>
                  <a:cubicBezTo>
                    <a:pt x="321" y="151"/>
                    <a:pt x="322" y="150"/>
                    <a:pt x="323" y="150"/>
                  </a:cubicBezTo>
                  <a:cubicBezTo>
                    <a:pt x="345" y="127"/>
                    <a:pt x="345" y="127"/>
                    <a:pt x="345" y="127"/>
                  </a:cubicBezTo>
                  <a:cubicBezTo>
                    <a:pt x="346" y="129"/>
                    <a:pt x="347" y="132"/>
                    <a:pt x="347" y="1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61" name="文本框 60">
            <a:extLst>
              <a:ext uri="{FF2B5EF4-FFF2-40B4-BE49-F238E27FC236}">
                <a16:creationId xmlns:a16="http://schemas.microsoft.com/office/drawing/2014/main" id="{D2456CB8-6C77-4D2A-BC08-16CBD8D35350}"/>
              </a:ext>
            </a:extLst>
          </p:cNvPr>
          <p:cNvSpPr txBox="1"/>
          <p:nvPr/>
        </p:nvSpPr>
        <p:spPr>
          <a:xfrm>
            <a:off x="4062984" y="4184831"/>
            <a:ext cx="4066032" cy="461665"/>
          </a:xfrm>
          <a:prstGeom prst="rect">
            <a:avLst/>
          </a:prstGeom>
          <a:noFill/>
        </p:spPr>
        <p:txBody>
          <a:bodyPr wrap="square" rtlCol="0">
            <a:spAutoFit/>
          </a:bodyPr>
          <a:lstStyle/>
          <a:p>
            <a:pPr algn="ctr"/>
            <a:r>
              <a:rPr lang="en-US" altLang="zh-CN" sz="2400" b="1">
                <a:cs typeface="+mn-ea"/>
                <a:sym typeface="+mn-lt"/>
              </a:rPr>
              <a:t>POWERPOINT TEMPLET</a:t>
            </a:r>
            <a:endParaRPr lang="zh-CN" altLang="en-US" sz="2400" b="1">
              <a:cs typeface="+mn-ea"/>
              <a:sym typeface="+mn-lt"/>
            </a:endParaRPr>
          </a:p>
        </p:txBody>
      </p:sp>
      <p:sp>
        <p:nvSpPr>
          <p:cNvPr id="62" name="文本框 61">
            <a:extLst>
              <a:ext uri="{FF2B5EF4-FFF2-40B4-BE49-F238E27FC236}">
                <a16:creationId xmlns:a16="http://schemas.microsoft.com/office/drawing/2014/main" id="{8713C4DF-17CC-4C78-BB88-76D41C891A44}"/>
              </a:ext>
            </a:extLst>
          </p:cNvPr>
          <p:cNvSpPr txBox="1"/>
          <p:nvPr/>
        </p:nvSpPr>
        <p:spPr>
          <a:xfrm>
            <a:off x="4245047" y="4549154"/>
            <a:ext cx="3701906" cy="707886"/>
          </a:xfrm>
          <a:prstGeom prst="rect">
            <a:avLst/>
          </a:prstGeom>
          <a:noFill/>
        </p:spPr>
        <p:txBody>
          <a:bodyPr wrap="square" rtlCol="0">
            <a:spAutoFit/>
          </a:bodyPr>
          <a:lstStyle/>
          <a:p>
            <a:pPr algn="ctr"/>
            <a:r>
              <a:rPr lang="en-US" altLang="zh-CN" sz="4000" b="1">
                <a:cs typeface="+mn-ea"/>
                <a:sym typeface="+mn-lt"/>
              </a:rPr>
              <a:t>TEXT HERE</a:t>
            </a:r>
            <a:endParaRPr lang="zh-CN" altLang="en-US" sz="4000" b="1">
              <a:cs typeface="+mn-ea"/>
              <a:sym typeface="+mn-lt"/>
            </a:endParaRPr>
          </a:p>
        </p:txBody>
      </p:sp>
      <p:sp>
        <p:nvSpPr>
          <p:cNvPr id="63" name="文本框 62">
            <a:extLst>
              <a:ext uri="{FF2B5EF4-FFF2-40B4-BE49-F238E27FC236}">
                <a16:creationId xmlns:a16="http://schemas.microsoft.com/office/drawing/2014/main" id="{871D86AA-D1CD-4E80-8A5D-95B5F801B5B7}"/>
              </a:ext>
            </a:extLst>
          </p:cNvPr>
          <p:cNvSpPr txBox="1"/>
          <p:nvPr/>
        </p:nvSpPr>
        <p:spPr>
          <a:xfrm>
            <a:off x="3296790" y="5825396"/>
            <a:ext cx="5598420" cy="307777"/>
          </a:xfrm>
          <a:prstGeom prst="rect">
            <a:avLst/>
          </a:prstGeom>
          <a:noFill/>
        </p:spPr>
        <p:txBody>
          <a:bodyPr wrap="square" rtlCol="0">
            <a:spAutoFit/>
          </a:bodyPr>
          <a:lstStyle/>
          <a:p>
            <a:pPr algn="ctr"/>
            <a:r>
              <a:rPr lang="en-US" altLang="zh-CN" sz="1400">
                <a:cs typeface="+mn-ea"/>
                <a:sym typeface="+mn-lt"/>
              </a:rPr>
              <a:t>magna sed pulvinar ultricies, purus lectus malesuada libero, sit amet</a:t>
            </a:r>
            <a:endParaRPr lang="zh-CN" altLang="en-US" sz="1400">
              <a:cs typeface="+mn-ea"/>
              <a:sym typeface="+mn-lt"/>
            </a:endParaRPr>
          </a:p>
        </p:txBody>
      </p:sp>
    </p:spTree>
    <p:extLst>
      <p:ext uri="{BB962C8B-B14F-4D97-AF65-F5344CB8AC3E}">
        <p14:creationId xmlns:p14="http://schemas.microsoft.com/office/powerpoint/2010/main" val="1967984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47" name="组合 46">
            <a:extLst>
              <a:ext uri="{FF2B5EF4-FFF2-40B4-BE49-F238E27FC236}">
                <a16:creationId xmlns:a16="http://schemas.microsoft.com/office/drawing/2014/main" id="{71418B6E-7B47-4F55-8D7B-4B23932DAE91}"/>
              </a:ext>
            </a:extLst>
          </p:cNvPr>
          <p:cNvGrpSpPr/>
          <p:nvPr/>
        </p:nvGrpSpPr>
        <p:grpSpPr>
          <a:xfrm>
            <a:off x="-933305" y="-622885"/>
            <a:ext cx="13760585" cy="8305259"/>
            <a:chOff x="-933305" y="-622885"/>
            <a:chExt cx="13760585" cy="8305259"/>
          </a:xfrm>
        </p:grpSpPr>
        <p:sp>
          <p:nvSpPr>
            <p:cNvPr id="8" name="任意多边形: 形状 7">
              <a:extLst>
                <a:ext uri="{FF2B5EF4-FFF2-40B4-BE49-F238E27FC236}">
                  <a16:creationId xmlns:a16="http://schemas.microsoft.com/office/drawing/2014/main" id="{7B6E7EBE-6C90-40C9-A28A-3382C061AC89}"/>
                </a:ext>
              </a:extLst>
            </p:cNvPr>
            <p:cNvSpPr/>
            <p:nvPr/>
          </p:nvSpPr>
          <p:spPr>
            <a:xfrm rot="8922591">
              <a:off x="-933305" y="-622885"/>
              <a:ext cx="4630362" cy="2549622"/>
            </a:xfrm>
            <a:custGeom>
              <a:avLst/>
              <a:gdLst>
                <a:gd name="connsiteX0" fmla="*/ 3157468 w 4630362"/>
                <a:gd name="connsiteY0" fmla="*/ 2549622 h 2549622"/>
                <a:gd name="connsiteX1" fmla="*/ 0 w 4630362"/>
                <a:gd name="connsiteY1" fmla="*/ 630595 h 2549622"/>
                <a:gd name="connsiteX2" fmla="*/ 112892 w 4630362"/>
                <a:gd name="connsiteY2" fmla="*/ 573636 h 2549622"/>
                <a:gd name="connsiteX3" fmla="*/ 3132984 w 4630362"/>
                <a:gd name="connsiteY3" fmla="*/ 0 h 2549622"/>
                <a:gd name="connsiteX4" fmla="*/ 4403065 w 4630362"/>
                <a:gd name="connsiteY4" fmla="*/ 88051 h 2549622"/>
                <a:gd name="connsiteX5" fmla="*/ 4630362 w 4630362"/>
                <a:gd name="connsiteY5" fmla="*/ 126199 h 2549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30362" h="2549622">
                  <a:moveTo>
                    <a:pt x="3157468" y="2549622"/>
                  </a:moveTo>
                  <a:lnTo>
                    <a:pt x="0" y="630595"/>
                  </a:lnTo>
                  <a:lnTo>
                    <a:pt x="112892" y="573636"/>
                  </a:lnTo>
                  <a:cubicBezTo>
                    <a:pt x="885801" y="219214"/>
                    <a:pt x="1953564" y="0"/>
                    <a:pt x="3132984" y="0"/>
                  </a:cubicBezTo>
                  <a:cubicBezTo>
                    <a:pt x="3575266" y="0"/>
                    <a:pt x="4001847" y="30827"/>
                    <a:pt x="4403065" y="88051"/>
                  </a:cubicBezTo>
                  <a:lnTo>
                    <a:pt x="4630362" y="126199"/>
                  </a:lnTo>
                  <a:close/>
                </a:path>
              </a:pathLst>
            </a:custGeom>
            <a:solidFill>
              <a:srgbClr val="C4E7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7" name="任意多边形: 形状 16">
              <a:extLst>
                <a:ext uri="{FF2B5EF4-FFF2-40B4-BE49-F238E27FC236}">
                  <a16:creationId xmlns:a16="http://schemas.microsoft.com/office/drawing/2014/main" id="{E7D4D647-0728-42EA-9C46-C500685FF609}"/>
                </a:ext>
              </a:extLst>
            </p:cNvPr>
            <p:cNvSpPr/>
            <p:nvPr/>
          </p:nvSpPr>
          <p:spPr>
            <a:xfrm rot="20311170">
              <a:off x="6774341" y="4558106"/>
              <a:ext cx="6052939" cy="3124268"/>
            </a:xfrm>
            <a:custGeom>
              <a:avLst/>
              <a:gdLst>
                <a:gd name="connsiteX0" fmla="*/ 5643054 w 6052939"/>
                <a:gd name="connsiteY0" fmla="*/ 103433 h 3124268"/>
                <a:gd name="connsiteX1" fmla="*/ 5930813 w 6052939"/>
                <a:gd name="connsiteY1" fmla="*/ 288475 h 3124268"/>
                <a:gd name="connsiteX2" fmla="*/ 6052939 w 6052939"/>
                <a:gd name="connsiteY2" fmla="*/ 401330 h 3124268"/>
                <a:gd name="connsiteX3" fmla="*/ 4981416 w 6052939"/>
                <a:gd name="connsiteY3" fmla="*/ 3124268 h 3124268"/>
                <a:gd name="connsiteX4" fmla="*/ 0 w 6052939"/>
                <a:gd name="connsiteY4" fmla="*/ 1163994 h 3124268"/>
                <a:gd name="connsiteX5" fmla="*/ 330392 w 6052939"/>
                <a:gd name="connsiteY5" fmla="*/ 1074473 h 3124268"/>
                <a:gd name="connsiteX6" fmla="*/ 3343601 w 6052939"/>
                <a:gd name="connsiteY6" fmla="*/ 406708 h 3124268"/>
                <a:gd name="connsiteX7" fmla="*/ 5643054 w 6052939"/>
                <a:gd name="connsiteY7" fmla="*/ 103433 h 3124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2939" h="3124268">
                  <a:moveTo>
                    <a:pt x="5643054" y="103433"/>
                  </a:moveTo>
                  <a:cubicBezTo>
                    <a:pt x="5739501" y="148140"/>
                    <a:pt x="5834750" y="208861"/>
                    <a:pt x="5930813" y="288475"/>
                  </a:cubicBezTo>
                  <a:lnTo>
                    <a:pt x="6052939" y="401330"/>
                  </a:lnTo>
                  <a:lnTo>
                    <a:pt x="4981416" y="3124268"/>
                  </a:lnTo>
                  <a:lnTo>
                    <a:pt x="0" y="1163994"/>
                  </a:lnTo>
                  <a:lnTo>
                    <a:pt x="330392" y="1074473"/>
                  </a:lnTo>
                  <a:cubicBezTo>
                    <a:pt x="1490770" y="775353"/>
                    <a:pt x="2702520" y="560259"/>
                    <a:pt x="3343601" y="406708"/>
                  </a:cubicBezTo>
                  <a:cubicBezTo>
                    <a:pt x="4442596" y="143478"/>
                    <a:pt x="5064374" y="-164808"/>
                    <a:pt x="5643054" y="103433"/>
                  </a:cubicBez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0" name="任意多边形: 形状 19">
              <a:extLst>
                <a:ext uri="{FF2B5EF4-FFF2-40B4-BE49-F238E27FC236}">
                  <a16:creationId xmlns:a16="http://schemas.microsoft.com/office/drawing/2014/main" id="{CE254891-FF77-4505-9A8B-35AF8C4DDD72}"/>
                </a:ext>
              </a:extLst>
            </p:cNvPr>
            <p:cNvSpPr/>
            <p:nvPr/>
          </p:nvSpPr>
          <p:spPr>
            <a:xfrm rot="20981008">
              <a:off x="-189058" y="2921834"/>
              <a:ext cx="12608838" cy="1966722"/>
            </a:xfrm>
            <a:custGeom>
              <a:avLst/>
              <a:gdLst>
                <a:gd name="connsiteX0" fmla="*/ 12608838 w 12608838"/>
                <a:gd name="connsiteY0" fmla="*/ 280575 h 1966722"/>
                <a:gd name="connsiteX1" fmla="*/ 12396402 w 12608838"/>
                <a:gd name="connsiteY1" fmla="*/ 1447624 h 1966722"/>
                <a:gd name="connsiteX2" fmla="*/ 12146379 w 12608838"/>
                <a:gd name="connsiteY2" fmla="*/ 1460408 h 1966722"/>
                <a:gd name="connsiteX3" fmla="*/ 9897433 w 12608838"/>
                <a:gd name="connsiteY3" fmla="*/ 1772991 h 1966722"/>
                <a:gd name="connsiteX4" fmla="*/ 3940663 w 12608838"/>
                <a:gd name="connsiteY4" fmla="*/ 1734291 h 1966722"/>
                <a:gd name="connsiteX5" fmla="*/ 0 w 12608838"/>
                <a:gd name="connsiteY5" fmla="*/ 1469928 h 1966722"/>
                <a:gd name="connsiteX6" fmla="*/ 244690 w 12608838"/>
                <a:gd name="connsiteY6" fmla="*/ 125693 h 1966722"/>
                <a:gd name="connsiteX7" fmla="*/ 307285 w 12608838"/>
                <a:gd name="connsiteY7" fmla="*/ 130858 h 1966722"/>
                <a:gd name="connsiteX8" fmla="*/ 1299938 w 12608838"/>
                <a:gd name="connsiteY8" fmla="*/ 285452 h 1966722"/>
                <a:gd name="connsiteX9" fmla="*/ 6152656 w 12608838"/>
                <a:gd name="connsiteY9" fmla="*/ 7003 h 1966722"/>
                <a:gd name="connsiteX10" fmla="*/ 10187374 w 12608838"/>
                <a:gd name="connsiteY10" fmla="*/ 392905 h 1966722"/>
                <a:gd name="connsiteX11" fmla="*/ 12281384 w 12608838"/>
                <a:gd name="connsiteY11" fmla="*/ 308258 h 196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08838" h="1966722">
                  <a:moveTo>
                    <a:pt x="12608838" y="280575"/>
                  </a:moveTo>
                  <a:lnTo>
                    <a:pt x="12396402" y="1447624"/>
                  </a:lnTo>
                  <a:lnTo>
                    <a:pt x="12146379" y="1460408"/>
                  </a:lnTo>
                  <a:cubicBezTo>
                    <a:pt x="11342116" y="1513012"/>
                    <a:pt x="10535295" y="1605172"/>
                    <a:pt x="9897433" y="1772991"/>
                  </a:cubicBezTo>
                  <a:cubicBezTo>
                    <a:pt x="8196468" y="2220509"/>
                    <a:pt x="5956199" y="1755451"/>
                    <a:pt x="3940663" y="1734291"/>
                  </a:cubicBezTo>
                  <a:lnTo>
                    <a:pt x="0" y="1469928"/>
                  </a:lnTo>
                  <a:lnTo>
                    <a:pt x="244690" y="125693"/>
                  </a:lnTo>
                  <a:lnTo>
                    <a:pt x="307285" y="130858"/>
                  </a:lnTo>
                  <a:cubicBezTo>
                    <a:pt x="593277" y="161250"/>
                    <a:pt x="918738" y="209767"/>
                    <a:pt x="1299938" y="285452"/>
                  </a:cubicBezTo>
                  <a:cubicBezTo>
                    <a:pt x="2824740" y="588193"/>
                    <a:pt x="4553264" y="70857"/>
                    <a:pt x="6152656" y="7003"/>
                  </a:cubicBezTo>
                  <a:cubicBezTo>
                    <a:pt x="7752048" y="-56851"/>
                    <a:pt x="8674549" y="335517"/>
                    <a:pt x="10187374" y="392905"/>
                  </a:cubicBezTo>
                  <a:cubicBezTo>
                    <a:pt x="10754683" y="414426"/>
                    <a:pt x="11513483" y="369375"/>
                    <a:pt x="12281384" y="308258"/>
                  </a:cubicBezTo>
                  <a:close/>
                </a:path>
              </a:pathLst>
            </a:custGeom>
            <a:solidFill>
              <a:srgbClr val="F7CBB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3" name="任意多边形: 形状 22">
              <a:extLst>
                <a:ext uri="{FF2B5EF4-FFF2-40B4-BE49-F238E27FC236}">
                  <a16:creationId xmlns:a16="http://schemas.microsoft.com/office/drawing/2014/main" id="{D245A46C-4C39-4EF0-868A-CFB772948522}"/>
                </a:ext>
              </a:extLst>
            </p:cNvPr>
            <p:cNvSpPr/>
            <p:nvPr/>
          </p:nvSpPr>
          <p:spPr>
            <a:xfrm rot="2759381">
              <a:off x="7466749" y="-1086113"/>
              <a:ext cx="1708655" cy="3812967"/>
            </a:xfrm>
            <a:custGeom>
              <a:avLst/>
              <a:gdLst>
                <a:gd name="connsiteX0" fmla="*/ 309215 w 1708655"/>
                <a:gd name="connsiteY0" fmla="*/ 1290012 h 3812967"/>
                <a:gd name="connsiteX1" fmla="*/ 1555414 w 1708655"/>
                <a:gd name="connsiteY1" fmla="*/ 0 h 3812967"/>
                <a:gd name="connsiteX2" fmla="*/ 1562100 w 1708655"/>
                <a:gd name="connsiteY2" fmla="*/ 33119 h 3812967"/>
                <a:gd name="connsiteX3" fmla="*/ 1603321 w 1708655"/>
                <a:gd name="connsiteY3" fmla="*/ 1485841 h 3812967"/>
                <a:gd name="connsiteX4" fmla="*/ 1562100 w 1708655"/>
                <a:gd name="connsiteY4" fmla="*/ 3552612 h 3812967"/>
                <a:gd name="connsiteX5" fmla="*/ 1301745 w 1708655"/>
                <a:gd name="connsiteY5" fmla="*/ 3812967 h 3812967"/>
                <a:gd name="connsiteX6" fmla="*/ 260355 w 1708655"/>
                <a:gd name="connsiteY6" fmla="*/ 3812967 h 3812967"/>
                <a:gd name="connsiteX7" fmla="*/ 0 w 1708655"/>
                <a:gd name="connsiteY7" fmla="*/ 3552612 h 3812967"/>
                <a:gd name="connsiteX8" fmla="*/ 396286 w 1708655"/>
                <a:gd name="connsiteY8" fmla="*/ 1803085 h 3812967"/>
                <a:gd name="connsiteX9" fmla="*/ 332831 w 1708655"/>
                <a:gd name="connsiteY9" fmla="*/ 1375135 h 381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8655" h="3812967">
                  <a:moveTo>
                    <a:pt x="309215" y="1290012"/>
                  </a:moveTo>
                  <a:lnTo>
                    <a:pt x="1555414" y="0"/>
                  </a:lnTo>
                  <a:lnTo>
                    <a:pt x="1562100" y="33119"/>
                  </a:lnTo>
                  <a:cubicBezTo>
                    <a:pt x="1567637" y="562409"/>
                    <a:pt x="1859957" y="819666"/>
                    <a:pt x="1603321" y="1485841"/>
                  </a:cubicBezTo>
                  <a:cubicBezTo>
                    <a:pt x="1346685" y="2152016"/>
                    <a:pt x="1575840" y="2863688"/>
                    <a:pt x="1562100" y="3552612"/>
                  </a:cubicBezTo>
                  <a:cubicBezTo>
                    <a:pt x="1562100" y="3696402"/>
                    <a:pt x="1445535" y="3812967"/>
                    <a:pt x="1301745" y="3812967"/>
                  </a:cubicBezTo>
                  <a:lnTo>
                    <a:pt x="260355" y="3812967"/>
                  </a:lnTo>
                  <a:cubicBezTo>
                    <a:pt x="116565" y="3812967"/>
                    <a:pt x="0" y="3696402"/>
                    <a:pt x="0" y="3552612"/>
                  </a:cubicBezTo>
                  <a:cubicBezTo>
                    <a:pt x="5460" y="2917735"/>
                    <a:pt x="401746" y="2341372"/>
                    <a:pt x="396286" y="1803085"/>
                  </a:cubicBezTo>
                  <a:cubicBezTo>
                    <a:pt x="394921" y="1668513"/>
                    <a:pt x="369812" y="1524248"/>
                    <a:pt x="332831" y="1375135"/>
                  </a:cubicBezTo>
                  <a:close/>
                </a:path>
              </a:pathLst>
            </a:custGeom>
            <a:solidFill>
              <a:srgbClr val="C5F1D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sp>
        <p:nvSpPr>
          <p:cNvPr id="24" name="矩形 23">
            <a:extLst>
              <a:ext uri="{FF2B5EF4-FFF2-40B4-BE49-F238E27FC236}">
                <a16:creationId xmlns:a16="http://schemas.microsoft.com/office/drawing/2014/main" id="{478C44A3-630E-42B2-B3CE-EA1D9A2061BB}"/>
              </a:ext>
            </a:extLst>
          </p:cNvPr>
          <p:cNvSpPr/>
          <p:nvPr/>
        </p:nvSpPr>
        <p:spPr>
          <a:xfrm>
            <a:off x="3243000" y="576000"/>
            <a:ext cx="5676900" cy="5676900"/>
          </a:xfrm>
          <a:prstGeom prst="rect">
            <a:avLst/>
          </a:prstGeom>
          <a:solidFill>
            <a:srgbClr val="F8EDD7"/>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49" name="组合 48">
            <a:extLst>
              <a:ext uri="{FF2B5EF4-FFF2-40B4-BE49-F238E27FC236}">
                <a16:creationId xmlns:a16="http://schemas.microsoft.com/office/drawing/2014/main" id="{66369C21-04D1-4841-BF7B-BEAD7D0561EB}"/>
              </a:ext>
            </a:extLst>
          </p:cNvPr>
          <p:cNvGrpSpPr>
            <a:grpSpLocks noChangeAspect="1"/>
          </p:cNvGrpSpPr>
          <p:nvPr/>
        </p:nvGrpSpPr>
        <p:grpSpPr bwMode="auto">
          <a:xfrm>
            <a:off x="5103570" y="1675651"/>
            <a:ext cx="1984860" cy="2146230"/>
            <a:chOff x="0" y="1"/>
            <a:chExt cx="738" cy="798"/>
          </a:xfrm>
          <a:solidFill>
            <a:schemeClr val="tx1"/>
          </a:solidFill>
          <a:effectLst>
            <a:outerShdw blurRad="63500" sx="102000" sy="102000" algn="ctr" rotWithShape="0">
              <a:prstClr val="black">
                <a:alpha val="40000"/>
              </a:prstClr>
            </a:outerShdw>
          </a:effectLst>
        </p:grpSpPr>
        <p:sp>
          <p:nvSpPr>
            <p:cNvPr id="51" name="任意多边形: 形状 50">
              <a:extLst>
                <a:ext uri="{FF2B5EF4-FFF2-40B4-BE49-F238E27FC236}">
                  <a16:creationId xmlns:a16="http://schemas.microsoft.com/office/drawing/2014/main" id="{498D7F2E-C9F0-43B2-9595-6072759B83B5}"/>
                </a:ext>
              </a:extLst>
            </p:cNvPr>
            <p:cNvSpPr>
              <a:spLocks/>
            </p:cNvSpPr>
            <p:nvPr/>
          </p:nvSpPr>
          <p:spPr bwMode="auto">
            <a:xfrm>
              <a:off x="103" y="80"/>
              <a:ext cx="107" cy="137"/>
            </a:xfrm>
            <a:custGeom>
              <a:avLst/>
              <a:gdLst>
                <a:gd name="T0" fmla="*/ 107 w 107"/>
                <a:gd name="T1" fmla="*/ 111 h 137"/>
                <a:gd name="T2" fmla="*/ 42 w 107"/>
                <a:gd name="T3" fmla="*/ 111 h 137"/>
                <a:gd name="T4" fmla="*/ 42 w 107"/>
                <a:gd name="T5" fmla="*/ 111 h 137"/>
                <a:gd name="T6" fmla="*/ 105 w 107"/>
                <a:gd name="T7" fmla="*/ 18 h 137"/>
                <a:gd name="T8" fmla="*/ 105 w 107"/>
                <a:gd name="T9" fmla="*/ 0 h 137"/>
                <a:gd name="T10" fmla="*/ 6 w 107"/>
                <a:gd name="T11" fmla="*/ 0 h 137"/>
                <a:gd name="T12" fmla="*/ 6 w 107"/>
                <a:gd name="T13" fmla="*/ 26 h 137"/>
                <a:gd name="T14" fmla="*/ 64 w 107"/>
                <a:gd name="T15" fmla="*/ 26 h 137"/>
                <a:gd name="T16" fmla="*/ 64 w 107"/>
                <a:gd name="T17" fmla="*/ 26 h 137"/>
                <a:gd name="T18" fmla="*/ 0 w 107"/>
                <a:gd name="T19" fmla="*/ 119 h 137"/>
                <a:gd name="T20" fmla="*/ 0 w 107"/>
                <a:gd name="T21" fmla="*/ 137 h 137"/>
                <a:gd name="T22" fmla="*/ 107 w 107"/>
                <a:gd name="T23" fmla="*/ 137 h 137"/>
                <a:gd name="T24" fmla="*/ 107 w 107"/>
                <a:gd name="T25" fmla="*/ 11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37">
                  <a:moveTo>
                    <a:pt x="107" y="111"/>
                  </a:moveTo>
                  <a:lnTo>
                    <a:pt x="42" y="111"/>
                  </a:lnTo>
                  <a:lnTo>
                    <a:pt x="42" y="111"/>
                  </a:lnTo>
                  <a:lnTo>
                    <a:pt x="105" y="18"/>
                  </a:lnTo>
                  <a:lnTo>
                    <a:pt x="105" y="0"/>
                  </a:lnTo>
                  <a:lnTo>
                    <a:pt x="6" y="0"/>
                  </a:lnTo>
                  <a:lnTo>
                    <a:pt x="6" y="26"/>
                  </a:lnTo>
                  <a:lnTo>
                    <a:pt x="64" y="26"/>
                  </a:lnTo>
                  <a:lnTo>
                    <a:pt x="64" y="26"/>
                  </a:lnTo>
                  <a:lnTo>
                    <a:pt x="0" y="119"/>
                  </a:lnTo>
                  <a:lnTo>
                    <a:pt x="0" y="137"/>
                  </a:lnTo>
                  <a:lnTo>
                    <a:pt x="107" y="137"/>
                  </a:lnTo>
                  <a:lnTo>
                    <a:pt x="107" y="1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52" name="任意多边形: 形状 51">
              <a:extLst>
                <a:ext uri="{FF2B5EF4-FFF2-40B4-BE49-F238E27FC236}">
                  <a16:creationId xmlns:a16="http://schemas.microsoft.com/office/drawing/2014/main" id="{3B58855A-9BAE-4708-8592-4328A5D3BCAE}"/>
                </a:ext>
              </a:extLst>
            </p:cNvPr>
            <p:cNvSpPr>
              <a:spLocks/>
            </p:cNvSpPr>
            <p:nvPr/>
          </p:nvSpPr>
          <p:spPr bwMode="auto">
            <a:xfrm>
              <a:off x="228" y="80"/>
              <a:ext cx="113" cy="137"/>
            </a:xfrm>
            <a:custGeom>
              <a:avLst/>
              <a:gdLst>
                <a:gd name="T0" fmla="*/ 32 w 113"/>
                <a:gd name="T1" fmla="*/ 78 h 137"/>
                <a:gd name="T2" fmla="*/ 82 w 113"/>
                <a:gd name="T3" fmla="*/ 78 h 137"/>
                <a:gd name="T4" fmla="*/ 82 w 113"/>
                <a:gd name="T5" fmla="*/ 137 h 137"/>
                <a:gd name="T6" fmla="*/ 113 w 113"/>
                <a:gd name="T7" fmla="*/ 137 h 137"/>
                <a:gd name="T8" fmla="*/ 113 w 113"/>
                <a:gd name="T9" fmla="*/ 0 h 137"/>
                <a:gd name="T10" fmla="*/ 82 w 113"/>
                <a:gd name="T11" fmla="*/ 0 h 137"/>
                <a:gd name="T12" fmla="*/ 82 w 113"/>
                <a:gd name="T13" fmla="*/ 52 h 137"/>
                <a:gd name="T14" fmla="*/ 32 w 113"/>
                <a:gd name="T15" fmla="*/ 52 h 137"/>
                <a:gd name="T16" fmla="*/ 32 w 113"/>
                <a:gd name="T17" fmla="*/ 0 h 137"/>
                <a:gd name="T18" fmla="*/ 0 w 113"/>
                <a:gd name="T19" fmla="*/ 0 h 137"/>
                <a:gd name="T20" fmla="*/ 0 w 113"/>
                <a:gd name="T21" fmla="*/ 137 h 137"/>
                <a:gd name="T22" fmla="*/ 32 w 113"/>
                <a:gd name="T23" fmla="*/ 137 h 137"/>
                <a:gd name="T24" fmla="*/ 32 w 113"/>
                <a:gd name="T25" fmla="*/ 7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 h="137">
                  <a:moveTo>
                    <a:pt x="32" y="78"/>
                  </a:moveTo>
                  <a:lnTo>
                    <a:pt x="82" y="78"/>
                  </a:lnTo>
                  <a:lnTo>
                    <a:pt x="82" y="137"/>
                  </a:lnTo>
                  <a:lnTo>
                    <a:pt x="113" y="137"/>
                  </a:lnTo>
                  <a:lnTo>
                    <a:pt x="113" y="0"/>
                  </a:lnTo>
                  <a:lnTo>
                    <a:pt x="82" y="0"/>
                  </a:lnTo>
                  <a:lnTo>
                    <a:pt x="82" y="52"/>
                  </a:lnTo>
                  <a:lnTo>
                    <a:pt x="32" y="52"/>
                  </a:lnTo>
                  <a:lnTo>
                    <a:pt x="32" y="0"/>
                  </a:lnTo>
                  <a:lnTo>
                    <a:pt x="0" y="0"/>
                  </a:lnTo>
                  <a:lnTo>
                    <a:pt x="0" y="137"/>
                  </a:lnTo>
                  <a:lnTo>
                    <a:pt x="32" y="137"/>
                  </a:lnTo>
                  <a:lnTo>
                    <a:pt x="32"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53" name="任意多边形: 形状 52">
              <a:extLst>
                <a:ext uri="{FF2B5EF4-FFF2-40B4-BE49-F238E27FC236}">
                  <a16:creationId xmlns:a16="http://schemas.microsoft.com/office/drawing/2014/main" id="{8C0F209A-395A-414D-A1D7-8B8AD8510E60}"/>
                </a:ext>
              </a:extLst>
            </p:cNvPr>
            <p:cNvSpPr>
              <a:spLocks/>
            </p:cNvSpPr>
            <p:nvPr/>
          </p:nvSpPr>
          <p:spPr bwMode="auto">
            <a:xfrm>
              <a:off x="486" y="98"/>
              <a:ext cx="60" cy="101"/>
            </a:xfrm>
            <a:custGeom>
              <a:avLst/>
              <a:gdLst>
                <a:gd name="T0" fmla="*/ 4 w 30"/>
                <a:gd name="T1" fmla="*/ 8 h 50"/>
                <a:gd name="T2" fmla="*/ 22 w 30"/>
                <a:gd name="T3" fmla="*/ 8 h 50"/>
                <a:gd name="T4" fmla="*/ 22 w 30"/>
                <a:gd name="T5" fmla="*/ 46 h 50"/>
                <a:gd name="T6" fmla="*/ 26 w 30"/>
                <a:gd name="T7" fmla="*/ 50 h 50"/>
                <a:gd name="T8" fmla="*/ 30 w 30"/>
                <a:gd name="T9" fmla="*/ 46 h 50"/>
                <a:gd name="T10" fmla="*/ 30 w 30"/>
                <a:gd name="T11" fmla="*/ 4 h 50"/>
                <a:gd name="T12" fmla="*/ 26 w 30"/>
                <a:gd name="T13" fmla="*/ 0 h 50"/>
                <a:gd name="T14" fmla="*/ 4 w 30"/>
                <a:gd name="T15" fmla="*/ 0 h 50"/>
                <a:gd name="T16" fmla="*/ 0 w 30"/>
                <a:gd name="T17" fmla="*/ 4 h 50"/>
                <a:gd name="T18" fmla="*/ 4 w 30"/>
                <a:gd name="T19" fmla="*/ 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50">
                  <a:moveTo>
                    <a:pt x="4" y="8"/>
                  </a:moveTo>
                  <a:cubicBezTo>
                    <a:pt x="22" y="8"/>
                    <a:pt x="22" y="8"/>
                    <a:pt x="22" y="8"/>
                  </a:cubicBezTo>
                  <a:cubicBezTo>
                    <a:pt x="22" y="46"/>
                    <a:pt x="22" y="46"/>
                    <a:pt x="22" y="46"/>
                  </a:cubicBezTo>
                  <a:cubicBezTo>
                    <a:pt x="22" y="48"/>
                    <a:pt x="23" y="50"/>
                    <a:pt x="26" y="50"/>
                  </a:cubicBezTo>
                  <a:cubicBezTo>
                    <a:pt x="28" y="50"/>
                    <a:pt x="30" y="48"/>
                    <a:pt x="30" y="46"/>
                  </a:cubicBezTo>
                  <a:cubicBezTo>
                    <a:pt x="30" y="4"/>
                    <a:pt x="30" y="4"/>
                    <a:pt x="30" y="4"/>
                  </a:cubicBezTo>
                  <a:cubicBezTo>
                    <a:pt x="30" y="2"/>
                    <a:pt x="28" y="0"/>
                    <a:pt x="26" y="0"/>
                  </a:cubicBezTo>
                  <a:cubicBezTo>
                    <a:pt x="4" y="0"/>
                    <a:pt x="4" y="0"/>
                    <a:pt x="4" y="0"/>
                  </a:cubicBezTo>
                  <a:cubicBezTo>
                    <a:pt x="2" y="0"/>
                    <a:pt x="0" y="2"/>
                    <a:pt x="0" y="4"/>
                  </a:cubicBezTo>
                  <a:cubicBezTo>
                    <a:pt x="0" y="6"/>
                    <a:pt x="2" y="8"/>
                    <a:pt x="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54" name="任意多边形: 形状 53">
              <a:extLst>
                <a:ext uri="{FF2B5EF4-FFF2-40B4-BE49-F238E27FC236}">
                  <a16:creationId xmlns:a16="http://schemas.microsoft.com/office/drawing/2014/main" id="{16A8A7FA-E110-4957-8786-10414C1D3110}"/>
                </a:ext>
              </a:extLst>
            </p:cNvPr>
            <p:cNvSpPr>
              <a:spLocks/>
            </p:cNvSpPr>
            <p:nvPr/>
          </p:nvSpPr>
          <p:spPr bwMode="auto">
            <a:xfrm>
              <a:off x="345" y="318"/>
              <a:ext cx="88" cy="137"/>
            </a:xfrm>
            <a:custGeom>
              <a:avLst/>
              <a:gdLst>
                <a:gd name="T0" fmla="*/ 88 w 88"/>
                <a:gd name="T1" fmla="*/ 110 h 137"/>
                <a:gd name="T2" fmla="*/ 32 w 88"/>
                <a:gd name="T3" fmla="*/ 110 h 137"/>
                <a:gd name="T4" fmla="*/ 32 w 88"/>
                <a:gd name="T5" fmla="*/ 78 h 137"/>
                <a:gd name="T6" fmla="*/ 82 w 88"/>
                <a:gd name="T7" fmla="*/ 78 h 137"/>
                <a:gd name="T8" fmla="*/ 82 w 88"/>
                <a:gd name="T9" fmla="*/ 54 h 137"/>
                <a:gd name="T10" fmla="*/ 32 w 88"/>
                <a:gd name="T11" fmla="*/ 54 h 137"/>
                <a:gd name="T12" fmla="*/ 32 w 88"/>
                <a:gd name="T13" fmla="*/ 26 h 137"/>
                <a:gd name="T14" fmla="*/ 84 w 88"/>
                <a:gd name="T15" fmla="*/ 26 h 137"/>
                <a:gd name="T16" fmla="*/ 84 w 88"/>
                <a:gd name="T17" fmla="*/ 0 h 137"/>
                <a:gd name="T18" fmla="*/ 0 w 88"/>
                <a:gd name="T19" fmla="*/ 0 h 137"/>
                <a:gd name="T20" fmla="*/ 0 w 88"/>
                <a:gd name="T21" fmla="*/ 137 h 137"/>
                <a:gd name="T22" fmla="*/ 88 w 88"/>
                <a:gd name="T23" fmla="*/ 137 h 137"/>
                <a:gd name="T24" fmla="*/ 88 w 88"/>
                <a:gd name="T25" fmla="*/ 11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137">
                  <a:moveTo>
                    <a:pt x="88" y="110"/>
                  </a:moveTo>
                  <a:lnTo>
                    <a:pt x="32" y="110"/>
                  </a:lnTo>
                  <a:lnTo>
                    <a:pt x="32" y="78"/>
                  </a:lnTo>
                  <a:lnTo>
                    <a:pt x="82" y="78"/>
                  </a:lnTo>
                  <a:lnTo>
                    <a:pt x="82" y="54"/>
                  </a:lnTo>
                  <a:lnTo>
                    <a:pt x="32" y="54"/>
                  </a:lnTo>
                  <a:lnTo>
                    <a:pt x="32" y="26"/>
                  </a:lnTo>
                  <a:lnTo>
                    <a:pt x="84" y="26"/>
                  </a:lnTo>
                  <a:lnTo>
                    <a:pt x="84" y="0"/>
                  </a:lnTo>
                  <a:lnTo>
                    <a:pt x="0" y="0"/>
                  </a:lnTo>
                  <a:lnTo>
                    <a:pt x="0" y="137"/>
                  </a:lnTo>
                  <a:lnTo>
                    <a:pt x="88" y="137"/>
                  </a:lnTo>
                  <a:lnTo>
                    <a:pt x="88" y="1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55" name="任意多边形: 形状 54">
              <a:extLst>
                <a:ext uri="{FF2B5EF4-FFF2-40B4-BE49-F238E27FC236}">
                  <a16:creationId xmlns:a16="http://schemas.microsoft.com/office/drawing/2014/main" id="{F65C3BE2-0469-4338-B404-B22114D5CE9A}"/>
                </a:ext>
              </a:extLst>
            </p:cNvPr>
            <p:cNvSpPr>
              <a:spLocks/>
            </p:cNvSpPr>
            <p:nvPr/>
          </p:nvSpPr>
          <p:spPr bwMode="auto">
            <a:xfrm>
              <a:off x="454" y="318"/>
              <a:ext cx="113" cy="137"/>
            </a:xfrm>
            <a:custGeom>
              <a:avLst/>
              <a:gdLst>
                <a:gd name="T0" fmla="*/ 14 w 56"/>
                <a:gd name="T1" fmla="*/ 47 h 68"/>
                <a:gd name="T2" fmla="*/ 14 w 56"/>
                <a:gd name="T3" fmla="*/ 18 h 68"/>
                <a:gd name="T4" fmla="*/ 14 w 56"/>
                <a:gd name="T5" fmla="*/ 18 h 68"/>
                <a:gd name="T6" fmla="*/ 26 w 56"/>
                <a:gd name="T7" fmla="*/ 42 h 68"/>
                <a:gd name="T8" fmla="*/ 40 w 56"/>
                <a:gd name="T9" fmla="*/ 68 h 68"/>
                <a:gd name="T10" fmla="*/ 56 w 56"/>
                <a:gd name="T11" fmla="*/ 68 h 68"/>
                <a:gd name="T12" fmla="*/ 56 w 56"/>
                <a:gd name="T13" fmla="*/ 0 h 68"/>
                <a:gd name="T14" fmla="*/ 42 w 56"/>
                <a:gd name="T15" fmla="*/ 0 h 68"/>
                <a:gd name="T16" fmla="*/ 42 w 56"/>
                <a:gd name="T17" fmla="*/ 20 h 68"/>
                <a:gd name="T18" fmla="*/ 44 w 56"/>
                <a:gd name="T19" fmla="*/ 48 h 68"/>
                <a:gd name="T20" fmla="*/ 43 w 56"/>
                <a:gd name="T21" fmla="*/ 48 h 68"/>
                <a:gd name="T22" fmla="*/ 32 w 56"/>
                <a:gd name="T23" fmla="*/ 25 h 68"/>
                <a:gd name="T24" fmla="*/ 18 w 56"/>
                <a:gd name="T25" fmla="*/ 0 h 68"/>
                <a:gd name="T26" fmla="*/ 0 w 56"/>
                <a:gd name="T27" fmla="*/ 0 h 68"/>
                <a:gd name="T28" fmla="*/ 0 w 56"/>
                <a:gd name="T29" fmla="*/ 68 h 68"/>
                <a:gd name="T30" fmla="*/ 14 w 56"/>
                <a:gd name="T31" fmla="*/ 68 h 68"/>
                <a:gd name="T32" fmla="*/ 14 w 56"/>
                <a:gd name="T33" fmla="*/ 4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 h="68">
                  <a:moveTo>
                    <a:pt x="14" y="47"/>
                  </a:moveTo>
                  <a:cubicBezTo>
                    <a:pt x="14" y="36"/>
                    <a:pt x="14" y="27"/>
                    <a:pt x="14" y="18"/>
                  </a:cubicBezTo>
                  <a:cubicBezTo>
                    <a:pt x="14" y="18"/>
                    <a:pt x="14" y="18"/>
                    <a:pt x="14" y="18"/>
                  </a:cubicBezTo>
                  <a:cubicBezTo>
                    <a:pt x="17" y="26"/>
                    <a:pt x="22" y="35"/>
                    <a:pt x="26" y="42"/>
                  </a:cubicBezTo>
                  <a:cubicBezTo>
                    <a:pt x="40" y="68"/>
                    <a:pt x="40" y="68"/>
                    <a:pt x="40" y="68"/>
                  </a:cubicBezTo>
                  <a:cubicBezTo>
                    <a:pt x="56" y="68"/>
                    <a:pt x="56" y="68"/>
                    <a:pt x="56" y="68"/>
                  </a:cubicBezTo>
                  <a:cubicBezTo>
                    <a:pt x="56" y="0"/>
                    <a:pt x="56" y="0"/>
                    <a:pt x="56" y="0"/>
                  </a:cubicBezTo>
                  <a:cubicBezTo>
                    <a:pt x="42" y="0"/>
                    <a:pt x="42" y="0"/>
                    <a:pt x="42" y="0"/>
                  </a:cubicBezTo>
                  <a:cubicBezTo>
                    <a:pt x="42" y="20"/>
                    <a:pt x="42" y="20"/>
                    <a:pt x="42" y="20"/>
                  </a:cubicBezTo>
                  <a:cubicBezTo>
                    <a:pt x="42" y="30"/>
                    <a:pt x="43" y="39"/>
                    <a:pt x="44" y="48"/>
                  </a:cubicBezTo>
                  <a:cubicBezTo>
                    <a:pt x="43" y="48"/>
                    <a:pt x="43" y="48"/>
                    <a:pt x="43" y="48"/>
                  </a:cubicBezTo>
                  <a:cubicBezTo>
                    <a:pt x="40" y="41"/>
                    <a:pt x="36" y="32"/>
                    <a:pt x="32" y="25"/>
                  </a:cubicBezTo>
                  <a:cubicBezTo>
                    <a:pt x="18" y="0"/>
                    <a:pt x="18" y="0"/>
                    <a:pt x="18" y="0"/>
                  </a:cubicBezTo>
                  <a:cubicBezTo>
                    <a:pt x="0" y="0"/>
                    <a:pt x="0" y="0"/>
                    <a:pt x="0" y="0"/>
                  </a:cubicBezTo>
                  <a:cubicBezTo>
                    <a:pt x="0" y="68"/>
                    <a:pt x="0" y="68"/>
                    <a:pt x="0" y="68"/>
                  </a:cubicBezTo>
                  <a:cubicBezTo>
                    <a:pt x="14" y="68"/>
                    <a:pt x="14" y="68"/>
                    <a:pt x="14" y="68"/>
                  </a:cubicBezTo>
                  <a:cubicBezTo>
                    <a:pt x="14" y="47"/>
                    <a:pt x="14" y="47"/>
                    <a:pt x="14"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56" name="任意多边形: 形状 55">
              <a:extLst>
                <a:ext uri="{FF2B5EF4-FFF2-40B4-BE49-F238E27FC236}">
                  <a16:creationId xmlns:a16="http://schemas.microsoft.com/office/drawing/2014/main" id="{01C98DFD-2AF1-43CA-8898-13056DB27C0C}"/>
                </a:ext>
              </a:extLst>
            </p:cNvPr>
            <p:cNvSpPr>
              <a:spLocks/>
            </p:cNvSpPr>
            <p:nvPr/>
          </p:nvSpPr>
          <p:spPr bwMode="auto">
            <a:xfrm>
              <a:off x="298" y="513"/>
              <a:ext cx="317" cy="16"/>
            </a:xfrm>
            <a:custGeom>
              <a:avLst/>
              <a:gdLst>
                <a:gd name="T0" fmla="*/ 153 w 157"/>
                <a:gd name="T1" fmla="*/ 0 h 8"/>
                <a:gd name="T2" fmla="*/ 4 w 157"/>
                <a:gd name="T3" fmla="*/ 0 h 8"/>
                <a:gd name="T4" fmla="*/ 0 w 157"/>
                <a:gd name="T5" fmla="*/ 4 h 8"/>
                <a:gd name="T6" fmla="*/ 4 w 157"/>
                <a:gd name="T7" fmla="*/ 8 h 8"/>
                <a:gd name="T8" fmla="*/ 153 w 157"/>
                <a:gd name="T9" fmla="*/ 8 h 8"/>
                <a:gd name="T10" fmla="*/ 157 w 157"/>
                <a:gd name="T11" fmla="*/ 4 h 8"/>
                <a:gd name="T12" fmla="*/ 153 w 15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7" h="8">
                  <a:moveTo>
                    <a:pt x="153" y="0"/>
                  </a:moveTo>
                  <a:cubicBezTo>
                    <a:pt x="4" y="0"/>
                    <a:pt x="4" y="0"/>
                    <a:pt x="4" y="0"/>
                  </a:cubicBezTo>
                  <a:cubicBezTo>
                    <a:pt x="2" y="0"/>
                    <a:pt x="0" y="1"/>
                    <a:pt x="0" y="4"/>
                  </a:cubicBezTo>
                  <a:cubicBezTo>
                    <a:pt x="0" y="6"/>
                    <a:pt x="2" y="8"/>
                    <a:pt x="4" y="8"/>
                  </a:cubicBezTo>
                  <a:cubicBezTo>
                    <a:pt x="153" y="8"/>
                    <a:pt x="153" y="8"/>
                    <a:pt x="153" y="8"/>
                  </a:cubicBezTo>
                  <a:cubicBezTo>
                    <a:pt x="155" y="8"/>
                    <a:pt x="157" y="6"/>
                    <a:pt x="157" y="4"/>
                  </a:cubicBezTo>
                  <a:cubicBezTo>
                    <a:pt x="157" y="1"/>
                    <a:pt x="155" y="0"/>
                    <a:pt x="1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57" name="任意多边形: 形状 56">
              <a:extLst>
                <a:ext uri="{FF2B5EF4-FFF2-40B4-BE49-F238E27FC236}">
                  <a16:creationId xmlns:a16="http://schemas.microsoft.com/office/drawing/2014/main" id="{11986815-F8CB-459E-B756-F4399FCB0A16}"/>
                </a:ext>
              </a:extLst>
            </p:cNvPr>
            <p:cNvSpPr>
              <a:spLocks/>
            </p:cNvSpPr>
            <p:nvPr/>
          </p:nvSpPr>
          <p:spPr bwMode="auto">
            <a:xfrm>
              <a:off x="298" y="557"/>
              <a:ext cx="317" cy="16"/>
            </a:xfrm>
            <a:custGeom>
              <a:avLst/>
              <a:gdLst>
                <a:gd name="T0" fmla="*/ 153 w 157"/>
                <a:gd name="T1" fmla="*/ 0 h 8"/>
                <a:gd name="T2" fmla="*/ 4 w 157"/>
                <a:gd name="T3" fmla="*/ 0 h 8"/>
                <a:gd name="T4" fmla="*/ 0 w 157"/>
                <a:gd name="T5" fmla="*/ 4 h 8"/>
                <a:gd name="T6" fmla="*/ 4 w 157"/>
                <a:gd name="T7" fmla="*/ 8 h 8"/>
                <a:gd name="T8" fmla="*/ 153 w 157"/>
                <a:gd name="T9" fmla="*/ 8 h 8"/>
                <a:gd name="T10" fmla="*/ 157 w 157"/>
                <a:gd name="T11" fmla="*/ 4 h 8"/>
                <a:gd name="T12" fmla="*/ 153 w 15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7" h="8">
                  <a:moveTo>
                    <a:pt x="153" y="0"/>
                  </a:moveTo>
                  <a:cubicBezTo>
                    <a:pt x="4" y="0"/>
                    <a:pt x="4" y="0"/>
                    <a:pt x="4" y="0"/>
                  </a:cubicBezTo>
                  <a:cubicBezTo>
                    <a:pt x="2" y="0"/>
                    <a:pt x="0" y="2"/>
                    <a:pt x="0" y="4"/>
                  </a:cubicBezTo>
                  <a:cubicBezTo>
                    <a:pt x="0" y="7"/>
                    <a:pt x="2" y="8"/>
                    <a:pt x="4" y="8"/>
                  </a:cubicBezTo>
                  <a:cubicBezTo>
                    <a:pt x="153" y="8"/>
                    <a:pt x="153" y="8"/>
                    <a:pt x="153" y="8"/>
                  </a:cubicBezTo>
                  <a:cubicBezTo>
                    <a:pt x="155" y="8"/>
                    <a:pt x="157" y="7"/>
                    <a:pt x="157" y="4"/>
                  </a:cubicBezTo>
                  <a:cubicBezTo>
                    <a:pt x="157" y="2"/>
                    <a:pt x="155" y="0"/>
                    <a:pt x="1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58" name="任意多边形: 形状 57">
              <a:extLst>
                <a:ext uri="{FF2B5EF4-FFF2-40B4-BE49-F238E27FC236}">
                  <a16:creationId xmlns:a16="http://schemas.microsoft.com/office/drawing/2014/main" id="{8DD95A36-E0AA-4CF5-9FD3-B2F3C511DE33}"/>
                </a:ext>
              </a:extLst>
            </p:cNvPr>
            <p:cNvSpPr>
              <a:spLocks/>
            </p:cNvSpPr>
            <p:nvPr/>
          </p:nvSpPr>
          <p:spPr bwMode="auto">
            <a:xfrm>
              <a:off x="298" y="604"/>
              <a:ext cx="317" cy="16"/>
            </a:xfrm>
            <a:custGeom>
              <a:avLst/>
              <a:gdLst>
                <a:gd name="T0" fmla="*/ 153 w 157"/>
                <a:gd name="T1" fmla="*/ 0 h 8"/>
                <a:gd name="T2" fmla="*/ 4 w 157"/>
                <a:gd name="T3" fmla="*/ 0 h 8"/>
                <a:gd name="T4" fmla="*/ 0 w 157"/>
                <a:gd name="T5" fmla="*/ 4 h 8"/>
                <a:gd name="T6" fmla="*/ 4 w 157"/>
                <a:gd name="T7" fmla="*/ 8 h 8"/>
                <a:gd name="T8" fmla="*/ 153 w 157"/>
                <a:gd name="T9" fmla="*/ 8 h 8"/>
                <a:gd name="T10" fmla="*/ 157 w 157"/>
                <a:gd name="T11" fmla="*/ 4 h 8"/>
                <a:gd name="T12" fmla="*/ 153 w 15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7" h="8">
                  <a:moveTo>
                    <a:pt x="153" y="0"/>
                  </a:moveTo>
                  <a:cubicBezTo>
                    <a:pt x="4" y="0"/>
                    <a:pt x="4" y="0"/>
                    <a:pt x="4" y="0"/>
                  </a:cubicBezTo>
                  <a:cubicBezTo>
                    <a:pt x="2" y="0"/>
                    <a:pt x="0" y="2"/>
                    <a:pt x="0" y="4"/>
                  </a:cubicBezTo>
                  <a:cubicBezTo>
                    <a:pt x="0" y="7"/>
                    <a:pt x="2" y="8"/>
                    <a:pt x="4" y="8"/>
                  </a:cubicBezTo>
                  <a:cubicBezTo>
                    <a:pt x="153" y="8"/>
                    <a:pt x="153" y="8"/>
                    <a:pt x="153" y="8"/>
                  </a:cubicBezTo>
                  <a:cubicBezTo>
                    <a:pt x="155" y="8"/>
                    <a:pt x="157" y="7"/>
                    <a:pt x="157" y="4"/>
                  </a:cubicBezTo>
                  <a:cubicBezTo>
                    <a:pt x="157" y="2"/>
                    <a:pt x="155" y="0"/>
                    <a:pt x="1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59" name="任意多边形: 形状 58">
              <a:extLst>
                <a:ext uri="{FF2B5EF4-FFF2-40B4-BE49-F238E27FC236}">
                  <a16:creationId xmlns:a16="http://schemas.microsoft.com/office/drawing/2014/main" id="{9A13548F-5C43-492B-BB56-FA9077474C4A}"/>
                </a:ext>
              </a:extLst>
            </p:cNvPr>
            <p:cNvSpPr>
              <a:spLocks/>
            </p:cNvSpPr>
            <p:nvPr/>
          </p:nvSpPr>
          <p:spPr bwMode="auto">
            <a:xfrm>
              <a:off x="298" y="650"/>
              <a:ext cx="216" cy="16"/>
            </a:xfrm>
            <a:custGeom>
              <a:avLst/>
              <a:gdLst>
                <a:gd name="T0" fmla="*/ 103 w 107"/>
                <a:gd name="T1" fmla="*/ 0 h 8"/>
                <a:gd name="T2" fmla="*/ 4 w 107"/>
                <a:gd name="T3" fmla="*/ 0 h 8"/>
                <a:gd name="T4" fmla="*/ 0 w 107"/>
                <a:gd name="T5" fmla="*/ 4 h 8"/>
                <a:gd name="T6" fmla="*/ 4 w 107"/>
                <a:gd name="T7" fmla="*/ 8 h 8"/>
                <a:gd name="T8" fmla="*/ 103 w 107"/>
                <a:gd name="T9" fmla="*/ 8 h 8"/>
                <a:gd name="T10" fmla="*/ 107 w 107"/>
                <a:gd name="T11" fmla="*/ 4 h 8"/>
                <a:gd name="T12" fmla="*/ 103 w 10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07" h="8">
                  <a:moveTo>
                    <a:pt x="103" y="0"/>
                  </a:moveTo>
                  <a:cubicBezTo>
                    <a:pt x="4" y="0"/>
                    <a:pt x="4" y="0"/>
                    <a:pt x="4" y="0"/>
                  </a:cubicBezTo>
                  <a:cubicBezTo>
                    <a:pt x="2" y="0"/>
                    <a:pt x="0" y="2"/>
                    <a:pt x="0" y="4"/>
                  </a:cubicBezTo>
                  <a:cubicBezTo>
                    <a:pt x="0" y="6"/>
                    <a:pt x="2" y="8"/>
                    <a:pt x="4" y="8"/>
                  </a:cubicBezTo>
                  <a:cubicBezTo>
                    <a:pt x="103" y="8"/>
                    <a:pt x="103" y="8"/>
                    <a:pt x="103" y="8"/>
                  </a:cubicBezTo>
                  <a:cubicBezTo>
                    <a:pt x="105" y="8"/>
                    <a:pt x="107" y="6"/>
                    <a:pt x="107" y="4"/>
                  </a:cubicBezTo>
                  <a:cubicBezTo>
                    <a:pt x="107" y="2"/>
                    <a:pt x="105" y="0"/>
                    <a:pt x="10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60" name="任意多边形: 形状 59">
              <a:extLst>
                <a:ext uri="{FF2B5EF4-FFF2-40B4-BE49-F238E27FC236}">
                  <a16:creationId xmlns:a16="http://schemas.microsoft.com/office/drawing/2014/main" id="{D207F14A-1336-4D57-9DD6-3580A19A7964}"/>
                </a:ext>
              </a:extLst>
            </p:cNvPr>
            <p:cNvSpPr>
              <a:spLocks noEditPoints="1"/>
            </p:cNvSpPr>
            <p:nvPr/>
          </p:nvSpPr>
          <p:spPr bwMode="auto">
            <a:xfrm>
              <a:off x="0" y="1"/>
              <a:ext cx="738" cy="798"/>
            </a:xfrm>
            <a:custGeom>
              <a:avLst/>
              <a:gdLst>
                <a:gd name="T0" fmla="*/ 359 w 366"/>
                <a:gd name="T1" fmla="*/ 102 h 396"/>
                <a:gd name="T2" fmla="*/ 318 w 366"/>
                <a:gd name="T3" fmla="*/ 98 h 396"/>
                <a:gd name="T4" fmla="*/ 220 w 366"/>
                <a:gd name="T5" fmla="*/ 120 h 396"/>
                <a:gd name="T6" fmla="*/ 206 w 366"/>
                <a:gd name="T7" fmla="*/ 0 h 396"/>
                <a:gd name="T8" fmla="*/ 0 w 366"/>
                <a:gd name="T9" fmla="*/ 14 h 396"/>
                <a:gd name="T10" fmla="*/ 14 w 366"/>
                <a:gd name="T11" fmla="*/ 281 h 396"/>
                <a:gd name="T12" fmla="*/ 116 w 366"/>
                <a:gd name="T13" fmla="*/ 344 h 396"/>
                <a:gd name="T14" fmla="*/ 117 w 366"/>
                <a:gd name="T15" fmla="*/ 346 h 396"/>
                <a:gd name="T16" fmla="*/ 169 w 366"/>
                <a:gd name="T17" fmla="*/ 396 h 396"/>
                <a:gd name="T18" fmla="*/ 322 w 366"/>
                <a:gd name="T19" fmla="*/ 396 h 396"/>
                <a:gd name="T20" fmla="*/ 337 w 366"/>
                <a:gd name="T21" fmla="*/ 166 h 396"/>
                <a:gd name="T22" fmla="*/ 352 w 366"/>
                <a:gd name="T23" fmla="*/ 120 h 396"/>
                <a:gd name="T24" fmla="*/ 365 w 366"/>
                <a:gd name="T25" fmla="*/ 102 h 396"/>
                <a:gd name="T26" fmla="*/ 9 w 366"/>
                <a:gd name="T27" fmla="*/ 267 h 396"/>
                <a:gd name="T28" fmla="*/ 15 w 366"/>
                <a:gd name="T29" fmla="*/ 8 h 396"/>
                <a:gd name="T30" fmla="*/ 213 w 366"/>
                <a:gd name="T31" fmla="*/ 14 h 396"/>
                <a:gd name="T32" fmla="*/ 131 w 366"/>
                <a:gd name="T33" fmla="*/ 120 h 396"/>
                <a:gd name="T34" fmla="*/ 116 w 366"/>
                <a:gd name="T35" fmla="*/ 136 h 396"/>
                <a:gd name="T36" fmla="*/ 32 w 366"/>
                <a:gd name="T37" fmla="*/ 140 h 396"/>
                <a:gd name="T38" fmla="*/ 116 w 366"/>
                <a:gd name="T39" fmla="*/ 144 h 396"/>
                <a:gd name="T40" fmla="*/ 36 w 366"/>
                <a:gd name="T41" fmla="*/ 159 h 396"/>
                <a:gd name="T42" fmla="*/ 36 w 366"/>
                <a:gd name="T43" fmla="*/ 167 h 396"/>
                <a:gd name="T44" fmla="*/ 116 w 366"/>
                <a:gd name="T45" fmla="*/ 182 h 396"/>
                <a:gd name="T46" fmla="*/ 32 w 366"/>
                <a:gd name="T47" fmla="*/ 186 h 396"/>
                <a:gd name="T48" fmla="*/ 116 w 366"/>
                <a:gd name="T49" fmla="*/ 190 h 396"/>
                <a:gd name="T50" fmla="*/ 36 w 366"/>
                <a:gd name="T51" fmla="*/ 205 h 396"/>
                <a:gd name="T52" fmla="*/ 36 w 366"/>
                <a:gd name="T53" fmla="*/ 213 h 396"/>
                <a:gd name="T54" fmla="*/ 116 w 366"/>
                <a:gd name="T55" fmla="*/ 273 h 396"/>
                <a:gd name="T56" fmla="*/ 157 w 366"/>
                <a:gd name="T57" fmla="*/ 348 h 396"/>
                <a:gd name="T58" fmla="*/ 157 w 366"/>
                <a:gd name="T59" fmla="*/ 348 h 396"/>
                <a:gd name="T60" fmla="*/ 165 w 366"/>
                <a:gd name="T61" fmla="*/ 355 h 396"/>
                <a:gd name="T62" fmla="*/ 165 w 366"/>
                <a:gd name="T63" fmla="*/ 383 h 396"/>
                <a:gd name="T64" fmla="*/ 157 w 366"/>
                <a:gd name="T65" fmla="*/ 348 h 396"/>
                <a:gd name="T66" fmla="*/ 322 w 366"/>
                <a:gd name="T67" fmla="*/ 388 h 396"/>
                <a:gd name="T68" fmla="*/ 173 w 366"/>
                <a:gd name="T69" fmla="*/ 355 h 396"/>
                <a:gd name="T70" fmla="*/ 157 w 366"/>
                <a:gd name="T71" fmla="*/ 340 h 396"/>
                <a:gd name="T72" fmla="*/ 157 w 366"/>
                <a:gd name="T73" fmla="*/ 340 h 396"/>
                <a:gd name="T74" fmla="*/ 124 w 366"/>
                <a:gd name="T75" fmla="*/ 136 h 396"/>
                <a:gd name="T76" fmla="*/ 281 w 366"/>
                <a:gd name="T77" fmla="*/ 128 h 396"/>
                <a:gd name="T78" fmla="*/ 317 w 366"/>
                <a:gd name="T79" fmla="*/ 172 h 396"/>
                <a:gd name="T80" fmla="*/ 329 w 366"/>
                <a:gd name="T81" fmla="*/ 381 h 396"/>
                <a:gd name="T82" fmla="*/ 317 w 366"/>
                <a:gd name="T83" fmla="*/ 164 h 396"/>
                <a:gd name="T84" fmla="*/ 317 w 366"/>
                <a:gd name="T85" fmla="*/ 106 h 396"/>
                <a:gd name="T86" fmla="*/ 320 w 366"/>
                <a:gd name="T87" fmla="*/ 141 h 396"/>
                <a:gd name="T88" fmla="*/ 302 w 366"/>
                <a:gd name="T89" fmla="*/ 129 h 396"/>
                <a:gd name="T90" fmla="*/ 317 w 366"/>
                <a:gd name="T91" fmla="*/ 150 h 396"/>
                <a:gd name="T92" fmla="*/ 323 w 366"/>
                <a:gd name="T93" fmla="*/ 150 h 396"/>
                <a:gd name="T94" fmla="*/ 347 w 366"/>
                <a:gd name="T95" fmla="*/ 13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66" h="396">
                  <a:moveTo>
                    <a:pt x="365" y="102"/>
                  </a:moveTo>
                  <a:cubicBezTo>
                    <a:pt x="363" y="100"/>
                    <a:pt x="361" y="100"/>
                    <a:pt x="359" y="102"/>
                  </a:cubicBezTo>
                  <a:cubicBezTo>
                    <a:pt x="348" y="113"/>
                    <a:pt x="348" y="113"/>
                    <a:pt x="348" y="113"/>
                  </a:cubicBezTo>
                  <a:cubicBezTo>
                    <a:pt x="341" y="104"/>
                    <a:pt x="330" y="98"/>
                    <a:pt x="318" y="98"/>
                  </a:cubicBezTo>
                  <a:cubicBezTo>
                    <a:pt x="303" y="98"/>
                    <a:pt x="289" y="107"/>
                    <a:pt x="284" y="120"/>
                  </a:cubicBezTo>
                  <a:cubicBezTo>
                    <a:pt x="220" y="120"/>
                    <a:pt x="220" y="120"/>
                    <a:pt x="220" y="120"/>
                  </a:cubicBezTo>
                  <a:cubicBezTo>
                    <a:pt x="220" y="14"/>
                    <a:pt x="220" y="14"/>
                    <a:pt x="220" y="14"/>
                  </a:cubicBezTo>
                  <a:cubicBezTo>
                    <a:pt x="220" y="6"/>
                    <a:pt x="214" y="0"/>
                    <a:pt x="206" y="0"/>
                  </a:cubicBezTo>
                  <a:cubicBezTo>
                    <a:pt x="14" y="0"/>
                    <a:pt x="14" y="0"/>
                    <a:pt x="14" y="0"/>
                  </a:cubicBezTo>
                  <a:cubicBezTo>
                    <a:pt x="7" y="0"/>
                    <a:pt x="0" y="6"/>
                    <a:pt x="0" y="14"/>
                  </a:cubicBezTo>
                  <a:cubicBezTo>
                    <a:pt x="0" y="267"/>
                    <a:pt x="0" y="267"/>
                    <a:pt x="0" y="267"/>
                  </a:cubicBezTo>
                  <a:cubicBezTo>
                    <a:pt x="0" y="274"/>
                    <a:pt x="7" y="281"/>
                    <a:pt x="14" y="281"/>
                  </a:cubicBezTo>
                  <a:cubicBezTo>
                    <a:pt x="116" y="281"/>
                    <a:pt x="116" y="281"/>
                    <a:pt x="116" y="281"/>
                  </a:cubicBezTo>
                  <a:cubicBezTo>
                    <a:pt x="116" y="344"/>
                    <a:pt x="116" y="344"/>
                    <a:pt x="116" y="344"/>
                  </a:cubicBezTo>
                  <a:cubicBezTo>
                    <a:pt x="116" y="345"/>
                    <a:pt x="117" y="346"/>
                    <a:pt x="117" y="346"/>
                  </a:cubicBezTo>
                  <a:cubicBezTo>
                    <a:pt x="117" y="346"/>
                    <a:pt x="117" y="346"/>
                    <a:pt x="117" y="346"/>
                  </a:cubicBezTo>
                  <a:cubicBezTo>
                    <a:pt x="166" y="395"/>
                    <a:pt x="166" y="395"/>
                    <a:pt x="166" y="395"/>
                  </a:cubicBezTo>
                  <a:cubicBezTo>
                    <a:pt x="167" y="396"/>
                    <a:pt x="168" y="396"/>
                    <a:pt x="169" y="396"/>
                  </a:cubicBezTo>
                  <a:cubicBezTo>
                    <a:pt x="169" y="396"/>
                    <a:pt x="169" y="396"/>
                    <a:pt x="169" y="396"/>
                  </a:cubicBezTo>
                  <a:cubicBezTo>
                    <a:pt x="322" y="396"/>
                    <a:pt x="322" y="396"/>
                    <a:pt x="322" y="396"/>
                  </a:cubicBezTo>
                  <a:cubicBezTo>
                    <a:pt x="330" y="396"/>
                    <a:pt x="337" y="389"/>
                    <a:pt x="337" y="381"/>
                  </a:cubicBezTo>
                  <a:cubicBezTo>
                    <a:pt x="337" y="166"/>
                    <a:pt x="337" y="166"/>
                    <a:pt x="337" y="166"/>
                  </a:cubicBezTo>
                  <a:cubicBezTo>
                    <a:pt x="347" y="160"/>
                    <a:pt x="355" y="148"/>
                    <a:pt x="355" y="135"/>
                  </a:cubicBezTo>
                  <a:cubicBezTo>
                    <a:pt x="355" y="130"/>
                    <a:pt x="353" y="125"/>
                    <a:pt x="352" y="120"/>
                  </a:cubicBezTo>
                  <a:cubicBezTo>
                    <a:pt x="365" y="108"/>
                    <a:pt x="365" y="108"/>
                    <a:pt x="365" y="108"/>
                  </a:cubicBezTo>
                  <a:cubicBezTo>
                    <a:pt x="366" y="106"/>
                    <a:pt x="366" y="104"/>
                    <a:pt x="365" y="102"/>
                  </a:cubicBezTo>
                  <a:close/>
                  <a:moveTo>
                    <a:pt x="15" y="273"/>
                  </a:moveTo>
                  <a:cubicBezTo>
                    <a:pt x="11" y="273"/>
                    <a:pt x="9" y="270"/>
                    <a:pt x="9" y="267"/>
                  </a:cubicBezTo>
                  <a:cubicBezTo>
                    <a:pt x="9" y="14"/>
                    <a:pt x="9" y="14"/>
                    <a:pt x="9" y="14"/>
                  </a:cubicBezTo>
                  <a:cubicBezTo>
                    <a:pt x="9" y="10"/>
                    <a:pt x="11" y="8"/>
                    <a:pt x="15" y="8"/>
                  </a:cubicBezTo>
                  <a:cubicBezTo>
                    <a:pt x="207" y="8"/>
                    <a:pt x="207" y="8"/>
                    <a:pt x="207" y="8"/>
                  </a:cubicBezTo>
                  <a:cubicBezTo>
                    <a:pt x="210" y="8"/>
                    <a:pt x="213" y="10"/>
                    <a:pt x="213" y="14"/>
                  </a:cubicBezTo>
                  <a:cubicBezTo>
                    <a:pt x="213" y="120"/>
                    <a:pt x="213" y="120"/>
                    <a:pt x="213" y="120"/>
                  </a:cubicBezTo>
                  <a:cubicBezTo>
                    <a:pt x="131" y="120"/>
                    <a:pt x="131" y="120"/>
                    <a:pt x="131" y="120"/>
                  </a:cubicBezTo>
                  <a:cubicBezTo>
                    <a:pt x="123" y="120"/>
                    <a:pt x="116" y="127"/>
                    <a:pt x="116" y="135"/>
                  </a:cubicBezTo>
                  <a:cubicBezTo>
                    <a:pt x="116" y="136"/>
                    <a:pt x="116" y="136"/>
                    <a:pt x="116" y="136"/>
                  </a:cubicBezTo>
                  <a:cubicBezTo>
                    <a:pt x="36" y="136"/>
                    <a:pt x="36" y="136"/>
                    <a:pt x="36" y="136"/>
                  </a:cubicBezTo>
                  <a:cubicBezTo>
                    <a:pt x="33" y="136"/>
                    <a:pt x="32" y="138"/>
                    <a:pt x="32" y="140"/>
                  </a:cubicBezTo>
                  <a:cubicBezTo>
                    <a:pt x="32" y="143"/>
                    <a:pt x="33" y="144"/>
                    <a:pt x="36" y="144"/>
                  </a:cubicBezTo>
                  <a:cubicBezTo>
                    <a:pt x="116" y="144"/>
                    <a:pt x="116" y="144"/>
                    <a:pt x="116" y="144"/>
                  </a:cubicBezTo>
                  <a:cubicBezTo>
                    <a:pt x="116" y="159"/>
                    <a:pt x="116" y="159"/>
                    <a:pt x="116" y="159"/>
                  </a:cubicBezTo>
                  <a:cubicBezTo>
                    <a:pt x="36" y="159"/>
                    <a:pt x="36" y="159"/>
                    <a:pt x="36" y="159"/>
                  </a:cubicBezTo>
                  <a:cubicBezTo>
                    <a:pt x="33" y="159"/>
                    <a:pt x="32" y="161"/>
                    <a:pt x="32" y="163"/>
                  </a:cubicBezTo>
                  <a:cubicBezTo>
                    <a:pt x="32" y="166"/>
                    <a:pt x="33" y="167"/>
                    <a:pt x="36" y="167"/>
                  </a:cubicBezTo>
                  <a:cubicBezTo>
                    <a:pt x="116" y="167"/>
                    <a:pt x="116" y="167"/>
                    <a:pt x="116" y="167"/>
                  </a:cubicBezTo>
                  <a:cubicBezTo>
                    <a:pt x="116" y="182"/>
                    <a:pt x="116" y="182"/>
                    <a:pt x="116" y="182"/>
                  </a:cubicBezTo>
                  <a:cubicBezTo>
                    <a:pt x="36" y="182"/>
                    <a:pt x="36" y="182"/>
                    <a:pt x="36" y="182"/>
                  </a:cubicBezTo>
                  <a:cubicBezTo>
                    <a:pt x="33" y="182"/>
                    <a:pt x="32" y="184"/>
                    <a:pt x="32" y="186"/>
                  </a:cubicBezTo>
                  <a:cubicBezTo>
                    <a:pt x="32" y="188"/>
                    <a:pt x="33" y="190"/>
                    <a:pt x="36" y="190"/>
                  </a:cubicBezTo>
                  <a:cubicBezTo>
                    <a:pt x="116" y="190"/>
                    <a:pt x="116" y="190"/>
                    <a:pt x="116" y="190"/>
                  </a:cubicBezTo>
                  <a:cubicBezTo>
                    <a:pt x="116" y="205"/>
                    <a:pt x="116" y="205"/>
                    <a:pt x="116" y="205"/>
                  </a:cubicBezTo>
                  <a:cubicBezTo>
                    <a:pt x="36" y="205"/>
                    <a:pt x="36" y="205"/>
                    <a:pt x="36" y="205"/>
                  </a:cubicBezTo>
                  <a:cubicBezTo>
                    <a:pt x="33" y="205"/>
                    <a:pt x="32" y="206"/>
                    <a:pt x="32" y="209"/>
                  </a:cubicBezTo>
                  <a:cubicBezTo>
                    <a:pt x="32" y="211"/>
                    <a:pt x="33" y="213"/>
                    <a:pt x="36" y="213"/>
                  </a:cubicBezTo>
                  <a:cubicBezTo>
                    <a:pt x="116" y="213"/>
                    <a:pt x="116" y="213"/>
                    <a:pt x="116" y="213"/>
                  </a:cubicBezTo>
                  <a:cubicBezTo>
                    <a:pt x="116" y="273"/>
                    <a:pt x="116" y="273"/>
                    <a:pt x="116" y="273"/>
                  </a:cubicBezTo>
                  <a:lnTo>
                    <a:pt x="15" y="273"/>
                  </a:lnTo>
                  <a:close/>
                  <a:moveTo>
                    <a:pt x="157" y="348"/>
                  </a:moveTo>
                  <a:cubicBezTo>
                    <a:pt x="157" y="348"/>
                    <a:pt x="157" y="348"/>
                    <a:pt x="157" y="348"/>
                  </a:cubicBezTo>
                  <a:cubicBezTo>
                    <a:pt x="157" y="348"/>
                    <a:pt x="157" y="348"/>
                    <a:pt x="157" y="348"/>
                  </a:cubicBezTo>
                  <a:cubicBezTo>
                    <a:pt x="157" y="348"/>
                    <a:pt x="157" y="348"/>
                    <a:pt x="157" y="348"/>
                  </a:cubicBezTo>
                  <a:cubicBezTo>
                    <a:pt x="161" y="348"/>
                    <a:pt x="165" y="351"/>
                    <a:pt x="165" y="355"/>
                  </a:cubicBezTo>
                  <a:cubicBezTo>
                    <a:pt x="165" y="355"/>
                    <a:pt x="165" y="355"/>
                    <a:pt x="165" y="355"/>
                  </a:cubicBezTo>
                  <a:cubicBezTo>
                    <a:pt x="165" y="383"/>
                    <a:pt x="165" y="383"/>
                    <a:pt x="165" y="383"/>
                  </a:cubicBezTo>
                  <a:cubicBezTo>
                    <a:pt x="130" y="348"/>
                    <a:pt x="130" y="348"/>
                    <a:pt x="130" y="348"/>
                  </a:cubicBezTo>
                  <a:lnTo>
                    <a:pt x="157" y="348"/>
                  </a:lnTo>
                  <a:close/>
                  <a:moveTo>
                    <a:pt x="329" y="381"/>
                  </a:moveTo>
                  <a:cubicBezTo>
                    <a:pt x="329" y="385"/>
                    <a:pt x="326" y="388"/>
                    <a:pt x="322" y="388"/>
                  </a:cubicBezTo>
                  <a:cubicBezTo>
                    <a:pt x="173" y="388"/>
                    <a:pt x="173" y="388"/>
                    <a:pt x="173" y="388"/>
                  </a:cubicBezTo>
                  <a:cubicBezTo>
                    <a:pt x="173" y="355"/>
                    <a:pt x="173" y="355"/>
                    <a:pt x="173" y="355"/>
                  </a:cubicBezTo>
                  <a:cubicBezTo>
                    <a:pt x="173" y="355"/>
                    <a:pt x="173" y="355"/>
                    <a:pt x="173" y="355"/>
                  </a:cubicBezTo>
                  <a:cubicBezTo>
                    <a:pt x="173" y="347"/>
                    <a:pt x="166" y="340"/>
                    <a:pt x="157" y="340"/>
                  </a:cubicBezTo>
                  <a:cubicBezTo>
                    <a:pt x="157" y="340"/>
                    <a:pt x="157" y="340"/>
                    <a:pt x="157" y="340"/>
                  </a:cubicBezTo>
                  <a:cubicBezTo>
                    <a:pt x="157" y="340"/>
                    <a:pt x="157" y="340"/>
                    <a:pt x="157" y="340"/>
                  </a:cubicBezTo>
                  <a:cubicBezTo>
                    <a:pt x="124" y="340"/>
                    <a:pt x="124" y="340"/>
                    <a:pt x="124" y="340"/>
                  </a:cubicBezTo>
                  <a:cubicBezTo>
                    <a:pt x="124" y="136"/>
                    <a:pt x="124" y="136"/>
                    <a:pt x="124" y="136"/>
                  </a:cubicBezTo>
                  <a:cubicBezTo>
                    <a:pt x="124" y="132"/>
                    <a:pt x="127" y="128"/>
                    <a:pt x="131" y="128"/>
                  </a:cubicBezTo>
                  <a:cubicBezTo>
                    <a:pt x="281" y="128"/>
                    <a:pt x="281" y="128"/>
                    <a:pt x="281" y="128"/>
                  </a:cubicBezTo>
                  <a:cubicBezTo>
                    <a:pt x="281" y="130"/>
                    <a:pt x="280" y="133"/>
                    <a:pt x="280" y="135"/>
                  </a:cubicBezTo>
                  <a:cubicBezTo>
                    <a:pt x="280" y="156"/>
                    <a:pt x="297" y="172"/>
                    <a:pt x="317" y="172"/>
                  </a:cubicBezTo>
                  <a:cubicBezTo>
                    <a:pt x="321" y="172"/>
                    <a:pt x="325" y="172"/>
                    <a:pt x="329" y="170"/>
                  </a:cubicBezTo>
                  <a:lnTo>
                    <a:pt x="329" y="381"/>
                  </a:lnTo>
                  <a:close/>
                  <a:moveTo>
                    <a:pt x="347" y="135"/>
                  </a:moveTo>
                  <a:cubicBezTo>
                    <a:pt x="347" y="151"/>
                    <a:pt x="333" y="164"/>
                    <a:pt x="317" y="164"/>
                  </a:cubicBezTo>
                  <a:cubicBezTo>
                    <a:pt x="301" y="164"/>
                    <a:pt x="288" y="151"/>
                    <a:pt x="288" y="135"/>
                  </a:cubicBezTo>
                  <a:cubicBezTo>
                    <a:pt x="288" y="119"/>
                    <a:pt x="301" y="106"/>
                    <a:pt x="317" y="106"/>
                  </a:cubicBezTo>
                  <a:cubicBezTo>
                    <a:pt x="327" y="106"/>
                    <a:pt x="337" y="111"/>
                    <a:pt x="342" y="119"/>
                  </a:cubicBezTo>
                  <a:cubicBezTo>
                    <a:pt x="320" y="141"/>
                    <a:pt x="320" y="141"/>
                    <a:pt x="320" y="141"/>
                  </a:cubicBezTo>
                  <a:cubicBezTo>
                    <a:pt x="308" y="129"/>
                    <a:pt x="308" y="129"/>
                    <a:pt x="308" y="129"/>
                  </a:cubicBezTo>
                  <a:cubicBezTo>
                    <a:pt x="306" y="128"/>
                    <a:pt x="304" y="128"/>
                    <a:pt x="302" y="129"/>
                  </a:cubicBezTo>
                  <a:cubicBezTo>
                    <a:pt x="301" y="131"/>
                    <a:pt x="301" y="133"/>
                    <a:pt x="302" y="135"/>
                  </a:cubicBezTo>
                  <a:cubicBezTo>
                    <a:pt x="317" y="150"/>
                    <a:pt x="317" y="150"/>
                    <a:pt x="317" y="150"/>
                  </a:cubicBezTo>
                  <a:cubicBezTo>
                    <a:pt x="318" y="150"/>
                    <a:pt x="319" y="151"/>
                    <a:pt x="320" y="151"/>
                  </a:cubicBezTo>
                  <a:cubicBezTo>
                    <a:pt x="321" y="151"/>
                    <a:pt x="322" y="150"/>
                    <a:pt x="323" y="150"/>
                  </a:cubicBezTo>
                  <a:cubicBezTo>
                    <a:pt x="345" y="127"/>
                    <a:pt x="345" y="127"/>
                    <a:pt x="345" y="127"/>
                  </a:cubicBezTo>
                  <a:cubicBezTo>
                    <a:pt x="346" y="129"/>
                    <a:pt x="347" y="132"/>
                    <a:pt x="347" y="1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grpSp>
      <p:sp>
        <p:nvSpPr>
          <p:cNvPr id="61" name="文本框 60">
            <a:extLst>
              <a:ext uri="{FF2B5EF4-FFF2-40B4-BE49-F238E27FC236}">
                <a16:creationId xmlns:a16="http://schemas.microsoft.com/office/drawing/2014/main" id="{D2456CB8-6C77-4D2A-BC08-16CBD8D35350}"/>
              </a:ext>
            </a:extLst>
          </p:cNvPr>
          <p:cNvSpPr txBox="1"/>
          <p:nvPr/>
        </p:nvSpPr>
        <p:spPr>
          <a:xfrm>
            <a:off x="3976914" y="4184831"/>
            <a:ext cx="423817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400" b="1" i="0" u="none" strike="noStrike" kern="1200" cap="none" spc="0" normalizeH="0" baseline="0" noProof="0">
                <a:ln>
                  <a:noFill/>
                </a:ln>
                <a:solidFill>
                  <a:prstClr val="black"/>
                </a:solidFill>
                <a:effectLst/>
                <a:uLnTx/>
                <a:uFillTx/>
                <a:cs typeface="+mn-ea"/>
                <a:sym typeface="+mn-lt"/>
              </a:rPr>
              <a:t>POWERPOINT TEMPLET</a:t>
            </a:r>
            <a:endParaRPr kumimoji="0" lang="zh-CN" altLang="en-US" sz="2400" b="1" i="0" u="none" strike="noStrike" kern="1200" cap="none" spc="0" normalizeH="0" baseline="0" noProof="0">
              <a:ln>
                <a:noFill/>
              </a:ln>
              <a:solidFill>
                <a:prstClr val="black"/>
              </a:solidFill>
              <a:effectLst/>
              <a:uLnTx/>
              <a:uFillTx/>
              <a:cs typeface="+mn-ea"/>
              <a:sym typeface="+mn-lt"/>
            </a:endParaRPr>
          </a:p>
        </p:txBody>
      </p:sp>
      <p:sp>
        <p:nvSpPr>
          <p:cNvPr id="62" name="文本框 61">
            <a:extLst>
              <a:ext uri="{FF2B5EF4-FFF2-40B4-BE49-F238E27FC236}">
                <a16:creationId xmlns:a16="http://schemas.microsoft.com/office/drawing/2014/main" id="{8713C4DF-17CC-4C78-BB88-76D41C891A44}"/>
              </a:ext>
            </a:extLst>
          </p:cNvPr>
          <p:cNvSpPr txBox="1"/>
          <p:nvPr/>
        </p:nvSpPr>
        <p:spPr>
          <a:xfrm>
            <a:off x="4245047" y="4549154"/>
            <a:ext cx="370190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prstClr val="black"/>
                </a:solidFill>
                <a:effectLst/>
                <a:uLnTx/>
                <a:uFillTx/>
                <a:cs typeface="+mn-ea"/>
                <a:sym typeface="+mn-lt"/>
              </a:rPr>
              <a:t>THANK YOU</a:t>
            </a:r>
            <a:endParaRPr kumimoji="0" lang="zh-CN" altLang="en-US" sz="4000" b="1" i="0" u="none" strike="noStrike" kern="1200" cap="none" spc="0" normalizeH="0" baseline="0" noProof="0">
              <a:ln>
                <a:noFill/>
              </a:ln>
              <a:solidFill>
                <a:prstClr val="black"/>
              </a:solidFill>
              <a:effectLst/>
              <a:uLnTx/>
              <a:uFillTx/>
              <a:cs typeface="+mn-ea"/>
              <a:sym typeface="+mn-lt"/>
            </a:endParaRPr>
          </a:p>
        </p:txBody>
      </p:sp>
      <p:sp>
        <p:nvSpPr>
          <p:cNvPr id="63" name="文本框 62">
            <a:extLst>
              <a:ext uri="{FF2B5EF4-FFF2-40B4-BE49-F238E27FC236}">
                <a16:creationId xmlns:a16="http://schemas.microsoft.com/office/drawing/2014/main" id="{871D86AA-D1CD-4E80-8A5D-95B5F801B5B7}"/>
              </a:ext>
            </a:extLst>
          </p:cNvPr>
          <p:cNvSpPr txBox="1"/>
          <p:nvPr/>
        </p:nvSpPr>
        <p:spPr>
          <a:xfrm>
            <a:off x="3296790" y="5825396"/>
            <a:ext cx="55984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a:ln>
                  <a:noFill/>
                </a:ln>
                <a:solidFill>
                  <a:prstClr val="black"/>
                </a:solidFill>
                <a:effectLst/>
                <a:uLnTx/>
                <a:uFillTx/>
                <a:cs typeface="+mn-ea"/>
                <a:sym typeface="+mn-lt"/>
              </a:rPr>
              <a:t>magna sed pulvinar ultricies, purus lectus malesuada libero, sit amet</a:t>
            </a:r>
            <a:endParaRPr kumimoji="0" lang="zh-CN" altLang="en-US" sz="1400" b="0" i="0" u="none" strike="noStrike" kern="1200" cap="none" spc="0" normalizeH="0" baseline="0" noProof="0">
              <a:ln>
                <a:noFill/>
              </a:ln>
              <a:solidFill>
                <a:prstClr val="black"/>
              </a:solidFill>
              <a:effectLst/>
              <a:uLnTx/>
              <a:uFillTx/>
              <a:cs typeface="+mn-ea"/>
              <a:sym typeface="+mn-lt"/>
            </a:endParaRPr>
          </a:p>
        </p:txBody>
      </p:sp>
    </p:spTree>
    <p:extLst>
      <p:ext uri="{BB962C8B-B14F-4D97-AF65-F5344CB8AC3E}">
        <p14:creationId xmlns:p14="http://schemas.microsoft.com/office/powerpoint/2010/main" val="217579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38" name="组合 37">
            <a:extLst>
              <a:ext uri="{FF2B5EF4-FFF2-40B4-BE49-F238E27FC236}">
                <a16:creationId xmlns:a16="http://schemas.microsoft.com/office/drawing/2014/main" id="{69DF3D6F-2CA8-45BD-B6DF-E6C628698535}"/>
              </a:ext>
            </a:extLst>
          </p:cNvPr>
          <p:cNvGrpSpPr/>
          <p:nvPr/>
        </p:nvGrpSpPr>
        <p:grpSpPr>
          <a:xfrm>
            <a:off x="-415024" y="-93795"/>
            <a:ext cx="13083008" cy="6951795"/>
            <a:chOff x="-415024" y="-93795"/>
            <a:chExt cx="13083008" cy="6951795"/>
          </a:xfrm>
        </p:grpSpPr>
        <p:sp>
          <p:nvSpPr>
            <p:cNvPr id="7" name="任意多边形: 形状 6">
              <a:extLst>
                <a:ext uri="{FF2B5EF4-FFF2-40B4-BE49-F238E27FC236}">
                  <a16:creationId xmlns:a16="http://schemas.microsoft.com/office/drawing/2014/main" id="{41C496A9-99C4-41DE-B786-FF253F5F1586}"/>
                </a:ext>
              </a:extLst>
            </p:cNvPr>
            <p:cNvSpPr/>
            <p:nvPr/>
          </p:nvSpPr>
          <p:spPr>
            <a:xfrm>
              <a:off x="1" y="3769362"/>
              <a:ext cx="4154601" cy="3088638"/>
            </a:xfrm>
            <a:custGeom>
              <a:avLst/>
              <a:gdLst>
                <a:gd name="connsiteX0" fmla="*/ 0 w 4154601"/>
                <a:gd name="connsiteY0" fmla="*/ 0 h 3088638"/>
                <a:gd name="connsiteX1" fmla="*/ 151633 w 4154601"/>
                <a:gd name="connsiteY1" fmla="*/ 19822 h 3088638"/>
                <a:gd name="connsiteX2" fmla="*/ 796414 w 4154601"/>
                <a:gd name="connsiteY2" fmla="*/ 183206 h 3088638"/>
                <a:gd name="connsiteX3" fmla="*/ 3008672 w 4154601"/>
                <a:gd name="connsiteY3" fmla="*/ 2100494 h 3088638"/>
                <a:gd name="connsiteX4" fmla="*/ 4098312 w 4154601"/>
                <a:gd name="connsiteY4" fmla="*/ 3055830 h 3088638"/>
                <a:gd name="connsiteX5" fmla="*/ 4154601 w 4154601"/>
                <a:gd name="connsiteY5" fmla="*/ 3088638 h 3088638"/>
                <a:gd name="connsiteX6" fmla="*/ 0 w 4154601"/>
                <a:gd name="connsiteY6" fmla="*/ 3088638 h 308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4601" h="3088638">
                  <a:moveTo>
                    <a:pt x="0" y="0"/>
                  </a:moveTo>
                  <a:lnTo>
                    <a:pt x="151633" y="19822"/>
                  </a:lnTo>
                  <a:cubicBezTo>
                    <a:pt x="376700" y="54465"/>
                    <a:pt x="597311" y="109465"/>
                    <a:pt x="796414" y="183206"/>
                  </a:cubicBezTo>
                  <a:cubicBezTo>
                    <a:pt x="1592827" y="478173"/>
                    <a:pt x="2566220" y="1122185"/>
                    <a:pt x="3008672" y="2100494"/>
                  </a:cubicBezTo>
                  <a:cubicBezTo>
                    <a:pt x="3202245" y="2528504"/>
                    <a:pt x="3671054" y="2807841"/>
                    <a:pt x="4098312" y="3055830"/>
                  </a:cubicBezTo>
                  <a:lnTo>
                    <a:pt x="4154601" y="3088638"/>
                  </a:lnTo>
                  <a:lnTo>
                    <a:pt x="0" y="3088638"/>
                  </a:lnTo>
                  <a:close/>
                </a:path>
              </a:pathLst>
            </a:custGeom>
            <a:solidFill>
              <a:srgbClr val="C5F1D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0" name="任意多边形: 形状 9">
              <a:extLst>
                <a:ext uri="{FF2B5EF4-FFF2-40B4-BE49-F238E27FC236}">
                  <a16:creationId xmlns:a16="http://schemas.microsoft.com/office/drawing/2014/main" id="{24557671-8193-4CC7-B4AA-2285FE2A59CF}"/>
                </a:ext>
              </a:extLst>
            </p:cNvPr>
            <p:cNvSpPr/>
            <p:nvPr/>
          </p:nvSpPr>
          <p:spPr>
            <a:xfrm rot="2250862">
              <a:off x="-415024" y="199353"/>
              <a:ext cx="13083008" cy="5125382"/>
            </a:xfrm>
            <a:custGeom>
              <a:avLst/>
              <a:gdLst>
                <a:gd name="connsiteX0" fmla="*/ 0 w 13083008"/>
                <a:gd name="connsiteY0" fmla="*/ 4102619 h 5125382"/>
                <a:gd name="connsiteX1" fmla="*/ 5027849 w 13083008"/>
                <a:gd name="connsiteY1" fmla="*/ 242612 h 5125382"/>
                <a:gd name="connsiteX2" fmla="*/ 5536700 w 13083008"/>
                <a:gd name="connsiteY2" fmla="*/ 183902 h 5125382"/>
                <a:gd name="connsiteX3" fmla="*/ 10351937 w 13083008"/>
                <a:gd name="connsiteY3" fmla="*/ 245747 h 5125382"/>
                <a:gd name="connsiteX4" fmla="*/ 12210548 w 13083008"/>
                <a:gd name="connsiteY4" fmla="*/ 343936 h 5125382"/>
                <a:gd name="connsiteX5" fmla="*/ 12426403 w 13083008"/>
                <a:gd name="connsiteY5" fmla="*/ 267610 h 5125382"/>
                <a:gd name="connsiteX6" fmla="*/ 13083008 w 13083008"/>
                <a:gd name="connsiteY6" fmla="*/ 1122870 h 5125382"/>
                <a:gd name="connsiteX7" fmla="*/ 13030487 w 13083008"/>
                <a:gd name="connsiteY7" fmla="*/ 1140323 h 5125382"/>
                <a:gd name="connsiteX8" fmla="*/ 8576635 w 13083008"/>
                <a:gd name="connsiteY8" fmla="*/ 2389618 h 5125382"/>
                <a:gd name="connsiteX9" fmla="*/ 2495282 w 13083008"/>
                <a:gd name="connsiteY9" fmla="*/ 5124702 h 5125382"/>
                <a:gd name="connsiteX10" fmla="*/ 734963 w 13083008"/>
                <a:gd name="connsiteY10" fmla="*/ 5059945 h 5125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083008" h="5125382">
                  <a:moveTo>
                    <a:pt x="0" y="4102619"/>
                  </a:moveTo>
                  <a:lnTo>
                    <a:pt x="5027849" y="242612"/>
                  </a:lnTo>
                  <a:lnTo>
                    <a:pt x="5536700" y="183902"/>
                  </a:lnTo>
                  <a:cubicBezTo>
                    <a:pt x="7599019" y="-36226"/>
                    <a:pt x="9515950" y="-106954"/>
                    <a:pt x="10351937" y="245747"/>
                  </a:cubicBezTo>
                  <a:cubicBezTo>
                    <a:pt x="11068498" y="548061"/>
                    <a:pt x="11686621" y="505808"/>
                    <a:pt x="12210548" y="343936"/>
                  </a:cubicBezTo>
                  <a:lnTo>
                    <a:pt x="12426403" y="267610"/>
                  </a:lnTo>
                  <a:lnTo>
                    <a:pt x="13083008" y="1122870"/>
                  </a:lnTo>
                  <a:lnTo>
                    <a:pt x="13030487" y="1140323"/>
                  </a:lnTo>
                  <a:cubicBezTo>
                    <a:pt x="11855634" y="1516198"/>
                    <a:pt x="10062177" y="1931938"/>
                    <a:pt x="8576635" y="2389618"/>
                  </a:cubicBezTo>
                  <a:cubicBezTo>
                    <a:pt x="6595913" y="2999858"/>
                    <a:pt x="3710570" y="5169409"/>
                    <a:pt x="2495282" y="5124702"/>
                  </a:cubicBezTo>
                  <a:lnTo>
                    <a:pt x="734963" y="5059945"/>
                  </a:lnTo>
                  <a:close/>
                </a:path>
              </a:pathLst>
            </a:custGeom>
            <a:solidFill>
              <a:srgbClr val="C5F1D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3" name="任意多边形: 形状 12">
              <a:extLst>
                <a:ext uri="{FF2B5EF4-FFF2-40B4-BE49-F238E27FC236}">
                  <a16:creationId xmlns:a16="http://schemas.microsoft.com/office/drawing/2014/main" id="{CB386E23-1806-425A-9256-656617BC2F7D}"/>
                </a:ext>
              </a:extLst>
            </p:cNvPr>
            <p:cNvSpPr/>
            <p:nvPr/>
          </p:nvSpPr>
          <p:spPr>
            <a:xfrm rot="21018531">
              <a:off x="11360782" y="-93795"/>
              <a:ext cx="961854" cy="1799051"/>
            </a:xfrm>
            <a:custGeom>
              <a:avLst/>
              <a:gdLst>
                <a:gd name="connsiteX0" fmla="*/ 0 w 961854"/>
                <a:gd name="connsiteY0" fmla="*/ 0 h 1799051"/>
                <a:gd name="connsiteX1" fmla="*/ 961854 w 961854"/>
                <a:gd name="connsiteY1" fmla="*/ 164260 h 1799051"/>
                <a:gd name="connsiteX2" fmla="*/ 682674 w 961854"/>
                <a:gd name="connsiteY2" fmla="*/ 1799051 h 1799051"/>
                <a:gd name="connsiteX3" fmla="*/ 668579 w 961854"/>
                <a:gd name="connsiteY3" fmla="*/ 1786742 h 1799051"/>
                <a:gd name="connsiteX4" fmla="*/ 4100 w 961854"/>
                <a:gd name="connsiteY4" fmla="*/ 38045 h 179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1854" h="1799051">
                  <a:moveTo>
                    <a:pt x="0" y="0"/>
                  </a:moveTo>
                  <a:lnTo>
                    <a:pt x="961854" y="164260"/>
                  </a:lnTo>
                  <a:lnTo>
                    <a:pt x="682674" y="1799051"/>
                  </a:lnTo>
                  <a:lnTo>
                    <a:pt x="668579" y="1786742"/>
                  </a:lnTo>
                  <a:cubicBezTo>
                    <a:pt x="352443" y="1467695"/>
                    <a:pt x="107042" y="827750"/>
                    <a:pt x="4100" y="38045"/>
                  </a:cubicBezTo>
                  <a:close/>
                </a:path>
              </a:pathLst>
            </a:custGeom>
            <a:solidFill>
              <a:srgbClr val="C5F1D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15" name="组合 14">
            <a:extLst>
              <a:ext uri="{FF2B5EF4-FFF2-40B4-BE49-F238E27FC236}">
                <a16:creationId xmlns:a16="http://schemas.microsoft.com/office/drawing/2014/main" id="{53CAECD1-DC70-4319-9CEB-E8DA54911796}"/>
              </a:ext>
            </a:extLst>
          </p:cNvPr>
          <p:cNvGrpSpPr>
            <a:grpSpLocks noChangeAspect="1"/>
          </p:cNvGrpSpPr>
          <p:nvPr/>
        </p:nvGrpSpPr>
        <p:grpSpPr bwMode="auto">
          <a:xfrm>
            <a:off x="884089" y="549485"/>
            <a:ext cx="976548" cy="773704"/>
            <a:chOff x="4" y="0"/>
            <a:chExt cx="674" cy="534"/>
          </a:xfrm>
          <a:solidFill>
            <a:srgbClr val="F8EDD7"/>
          </a:solidFill>
          <a:effectLst>
            <a:outerShdw dist="25400" sx="99000" sy="99000" algn="l" rotWithShape="0">
              <a:prstClr val="black"/>
            </a:outerShdw>
          </a:effectLst>
        </p:grpSpPr>
        <p:sp>
          <p:nvSpPr>
            <p:cNvPr id="17" name="任意多边形: 形状 16">
              <a:extLst>
                <a:ext uri="{FF2B5EF4-FFF2-40B4-BE49-F238E27FC236}">
                  <a16:creationId xmlns:a16="http://schemas.microsoft.com/office/drawing/2014/main" id="{D371D2F3-731E-4E8B-A9DE-2D5B680A01EB}"/>
                </a:ext>
              </a:extLst>
            </p:cNvPr>
            <p:cNvSpPr>
              <a:spLocks/>
            </p:cNvSpPr>
            <p:nvPr/>
          </p:nvSpPr>
          <p:spPr bwMode="auto">
            <a:xfrm>
              <a:off x="353" y="374"/>
              <a:ext cx="325" cy="160"/>
            </a:xfrm>
            <a:custGeom>
              <a:avLst/>
              <a:gdLst>
                <a:gd name="T0" fmla="*/ 111 w 161"/>
                <a:gd name="T1" fmla="*/ 8 h 79"/>
                <a:gd name="T2" fmla="*/ 96 w 161"/>
                <a:gd name="T3" fmla="*/ 3 h 79"/>
                <a:gd name="T4" fmla="*/ 50 w 161"/>
                <a:gd name="T5" fmla="*/ 8 h 79"/>
                <a:gd name="T6" fmla="*/ 11 w 161"/>
                <a:gd name="T7" fmla="*/ 41 h 79"/>
                <a:gd name="T8" fmla="*/ 10 w 161"/>
                <a:gd name="T9" fmla="*/ 42 h 79"/>
                <a:gd name="T10" fmla="*/ 0 w 161"/>
                <a:gd name="T11" fmla="*/ 79 h 79"/>
                <a:gd name="T12" fmla="*/ 161 w 161"/>
                <a:gd name="T13" fmla="*/ 79 h 79"/>
                <a:gd name="T14" fmla="*/ 111 w 161"/>
                <a:gd name="T15" fmla="*/ 8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79">
                  <a:moveTo>
                    <a:pt x="111" y="8"/>
                  </a:moveTo>
                  <a:cubicBezTo>
                    <a:pt x="106" y="6"/>
                    <a:pt x="101" y="4"/>
                    <a:pt x="96" y="3"/>
                  </a:cubicBezTo>
                  <a:cubicBezTo>
                    <a:pt x="81" y="0"/>
                    <a:pt x="64" y="2"/>
                    <a:pt x="50" y="8"/>
                  </a:cubicBezTo>
                  <a:cubicBezTo>
                    <a:pt x="33" y="14"/>
                    <a:pt x="20" y="26"/>
                    <a:pt x="11" y="41"/>
                  </a:cubicBezTo>
                  <a:cubicBezTo>
                    <a:pt x="11" y="42"/>
                    <a:pt x="11" y="42"/>
                    <a:pt x="10" y="42"/>
                  </a:cubicBezTo>
                  <a:cubicBezTo>
                    <a:pt x="4" y="53"/>
                    <a:pt x="0" y="66"/>
                    <a:pt x="0" y="79"/>
                  </a:cubicBezTo>
                  <a:cubicBezTo>
                    <a:pt x="161" y="79"/>
                    <a:pt x="161" y="79"/>
                    <a:pt x="161" y="79"/>
                  </a:cubicBezTo>
                  <a:cubicBezTo>
                    <a:pt x="160" y="47"/>
                    <a:pt x="140" y="20"/>
                    <a:pt x="111" y="8"/>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 name="任意多边形: 形状 17">
              <a:extLst>
                <a:ext uri="{FF2B5EF4-FFF2-40B4-BE49-F238E27FC236}">
                  <a16:creationId xmlns:a16="http://schemas.microsoft.com/office/drawing/2014/main" id="{FCDA86D4-254F-451F-BA54-1B72B9DC0876}"/>
                </a:ext>
              </a:extLst>
            </p:cNvPr>
            <p:cNvSpPr>
              <a:spLocks/>
            </p:cNvSpPr>
            <p:nvPr/>
          </p:nvSpPr>
          <p:spPr bwMode="auto">
            <a:xfrm>
              <a:off x="432" y="237"/>
              <a:ext cx="167" cy="139"/>
            </a:xfrm>
            <a:custGeom>
              <a:avLst/>
              <a:gdLst>
                <a:gd name="T0" fmla="*/ 41 w 83"/>
                <a:gd name="T1" fmla="*/ 0 h 69"/>
                <a:gd name="T2" fmla="*/ 0 w 83"/>
                <a:gd name="T3" fmla="*/ 41 h 69"/>
                <a:gd name="T4" fmla="*/ 11 w 83"/>
                <a:gd name="T5" fmla="*/ 69 h 69"/>
                <a:gd name="T6" fmla="*/ 14 w 83"/>
                <a:gd name="T7" fmla="*/ 68 h 69"/>
                <a:gd name="T8" fmla="*/ 17 w 83"/>
                <a:gd name="T9" fmla="*/ 67 h 69"/>
                <a:gd name="T10" fmla="*/ 23 w 83"/>
                <a:gd name="T11" fmla="*/ 65 h 69"/>
                <a:gd name="T12" fmla="*/ 25 w 83"/>
                <a:gd name="T13" fmla="*/ 65 h 69"/>
                <a:gd name="T14" fmla="*/ 41 w 83"/>
                <a:gd name="T15" fmla="*/ 64 h 69"/>
                <a:gd name="T16" fmla="*/ 58 w 83"/>
                <a:gd name="T17" fmla="*/ 65 h 69"/>
                <a:gd name="T18" fmla="*/ 59 w 83"/>
                <a:gd name="T19" fmla="*/ 65 h 69"/>
                <a:gd name="T20" fmla="*/ 66 w 83"/>
                <a:gd name="T21" fmla="*/ 67 h 69"/>
                <a:gd name="T22" fmla="*/ 68 w 83"/>
                <a:gd name="T23" fmla="*/ 68 h 69"/>
                <a:gd name="T24" fmla="*/ 72 w 83"/>
                <a:gd name="T25" fmla="*/ 69 h 69"/>
                <a:gd name="T26" fmla="*/ 83 w 83"/>
                <a:gd name="T27" fmla="*/ 41 h 69"/>
                <a:gd name="T28" fmla="*/ 41 w 83"/>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69">
                  <a:moveTo>
                    <a:pt x="41" y="0"/>
                  </a:moveTo>
                  <a:cubicBezTo>
                    <a:pt x="18" y="0"/>
                    <a:pt x="0" y="18"/>
                    <a:pt x="0" y="41"/>
                  </a:cubicBezTo>
                  <a:cubicBezTo>
                    <a:pt x="0" y="52"/>
                    <a:pt x="4" y="61"/>
                    <a:pt x="11" y="69"/>
                  </a:cubicBezTo>
                  <a:cubicBezTo>
                    <a:pt x="12" y="69"/>
                    <a:pt x="13" y="68"/>
                    <a:pt x="14" y="68"/>
                  </a:cubicBezTo>
                  <a:cubicBezTo>
                    <a:pt x="15" y="68"/>
                    <a:pt x="16" y="67"/>
                    <a:pt x="17" y="67"/>
                  </a:cubicBezTo>
                  <a:cubicBezTo>
                    <a:pt x="19" y="66"/>
                    <a:pt x="21" y="66"/>
                    <a:pt x="23" y="65"/>
                  </a:cubicBezTo>
                  <a:cubicBezTo>
                    <a:pt x="24" y="65"/>
                    <a:pt x="24" y="65"/>
                    <a:pt x="25" y="65"/>
                  </a:cubicBezTo>
                  <a:cubicBezTo>
                    <a:pt x="30" y="64"/>
                    <a:pt x="36" y="64"/>
                    <a:pt x="41" y="64"/>
                  </a:cubicBezTo>
                  <a:cubicBezTo>
                    <a:pt x="47" y="64"/>
                    <a:pt x="53" y="64"/>
                    <a:pt x="58" y="65"/>
                  </a:cubicBezTo>
                  <a:cubicBezTo>
                    <a:pt x="58" y="65"/>
                    <a:pt x="59" y="65"/>
                    <a:pt x="59" y="65"/>
                  </a:cubicBezTo>
                  <a:cubicBezTo>
                    <a:pt x="61" y="66"/>
                    <a:pt x="63" y="66"/>
                    <a:pt x="66" y="67"/>
                  </a:cubicBezTo>
                  <a:cubicBezTo>
                    <a:pt x="67" y="67"/>
                    <a:pt x="68" y="68"/>
                    <a:pt x="68" y="68"/>
                  </a:cubicBezTo>
                  <a:cubicBezTo>
                    <a:pt x="70" y="68"/>
                    <a:pt x="71" y="69"/>
                    <a:pt x="72" y="69"/>
                  </a:cubicBezTo>
                  <a:cubicBezTo>
                    <a:pt x="79" y="62"/>
                    <a:pt x="83" y="52"/>
                    <a:pt x="83" y="41"/>
                  </a:cubicBezTo>
                  <a:cubicBezTo>
                    <a:pt x="83" y="18"/>
                    <a:pt x="64" y="0"/>
                    <a:pt x="41" y="0"/>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 name="任意多边形: 形状 18">
              <a:extLst>
                <a:ext uri="{FF2B5EF4-FFF2-40B4-BE49-F238E27FC236}">
                  <a16:creationId xmlns:a16="http://schemas.microsoft.com/office/drawing/2014/main" id="{80007B04-924C-44C5-8D64-74D4B73E51F4}"/>
                </a:ext>
              </a:extLst>
            </p:cNvPr>
            <p:cNvSpPr>
              <a:spLocks/>
            </p:cNvSpPr>
            <p:nvPr/>
          </p:nvSpPr>
          <p:spPr bwMode="auto">
            <a:xfrm>
              <a:off x="242" y="340"/>
              <a:ext cx="121" cy="154"/>
            </a:xfrm>
            <a:custGeom>
              <a:avLst/>
              <a:gdLst>
                <a:gd name="T0" fmla="*/ 20 w 60"/>
                <a:gd name="T1" fmla="*/ 0 h 76"/>
                <a:gd name="T2" fmla="*/ 11 w 60"/>
                <a:gd name="T3" fmla="*/ 7 h 76"/>
                <a:gd name="T4" fmla="*/ 11 w 60"/>
                <a:gd name="T5" fmla="*/ 8 h 76"/>
                <a:gd name="T6" fmla="*/ 11 w 60"/>
                <a:gd name="T7" fmla="*/ 8 h 76"/>
                <a:gd name="T8" fmla="*/ 0 w 60"/>
                <a:gd name="T9" fmla="*/ 16 h 76"/>
                <a:gd name="T10" fmla="*/ 52 w 60"/>
                <a:gd name="T11" fmla="*/ 76 h 76"/>
                <a:gd name="T12" fmla="*/ 60 w 60"/>
                <a:gd name="T13" fmla="*/ 57 h 76"/>
                <a:gd name="T14" fmla="*/ 20 w 60"/>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76">
                  <a:moveTo>
                    <a:pt x="20" y="0"/>
                  </a:moveTo>
                  <a:cubicBezTo>
                    <a:pt x="11" y="7"/>
                    <a:pt x="11" y="7"/>
                    <a:pt x="11" y="7"/>
                  </a:cubicBezTo>
                  <a:cubicBezTo>
                    <a:pt x="11" y="7"/>
                    <a:pt x="11" y="8"/>
                    <a:pt x="11" y="8"/>
                  </a:cubicBezTo>
                  <a:cubicBezTo>
                    <a:pt x="11" y="8"/>
                    <a:pt x="11" y="8"/>
                    <a:pt x="11" y="8"/>
                  </a:cubicBezTo>
                  <a:cubicBezTo>
                    <a:pt x="0" y="16"/>
                    <a:pt x="0" y="16"/>
                    <a:pt x="0" y="16"/>
                  </a:cubicBezTo>
                  <a:cubicBezTo>
                    <a:pt x="52" y="76"/>
                    <a:pt x="52" y="76"/>
                    <a:pt x="52" y="76"/>
                  </a:cubicBezTo>
                  <a:cubicBezTo>
                    <a:pt x="54" y="69"/>
                    <a:pt x="56" y="63"/>
                    <a:pt x="60" y="57"/>
                  </a:cubicBezTo>
                  <a:lnTo>
                    <a:pt x="20"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 name="任意多边形: 形状 19">
              <a:extLst>
                <a:ext uri="{FF2B5EF4-FFF2-40B4-BE49-F238E27FC236}">
                  <a16:creationId xmlns:a16="http://schemas.microsoft.com/office/drawing/2014/main" id="{580A51D8-CBCE-47B3-8C8A-68DEFF69F6D5}"/>
                </a:ext>
              </a:extLst>
            </p:cNvPr>
            <p:cNvSpPr>
              <a:spLocks noEditPoints="1"/>
            </p:cNvSpPr>
            <p:nvPr/>
          </p:nvSpPr>
          <p:spPr bwMode="auto">
            <a:xfrm>
              <a:off x="4" y="0"/>
              <a:ext cx="504" cy="445"/>
            </a:xfrm>
            <a:custGeom>
              <a:avLst/>
              <a:gdLst>
                <a:gd name="T0" fmla="*/ 112 w 250"/>
                <a:gd name="T1" fmla="*/ 186 h 220"/>
                <a:gd name="T2" fmla="*/ 111 w 250"/>
                <a:gd name="T3" fmla="*/ 183 h 220"/>
                <a:gd name="T4" fmla="*/ 112 w 250"/>
                <a:gd name="T5" fmla="*/ 181 h 220"/>
                <a:gd name="T6" fmla="*/ 123 w 250"/>
                <a:gd name="T7" fmla="*/ 173 h 220"/>
                <a:gd name="T8" fmla="*/ 52 w 250"/>
                <a:gd name="T9" fmla="*/ 78 h 220"/>
                <a:gd name="T10" fmla="*/ 53 w 250"/>
                <a:gd name="T11" fmla="*/ 74 h 220"/>
                <a:gd name="T12" fmla="*/ 57 w 250"/>
                <a:gd name="T13" fmla="*/ 74 h 220"/>
                <a:gd name="T14" fmla="*/ 128 w 250"/>
                <a:gd name="T15" fmla="*/ 169 h 220"/>
                <a:gd name="T16" fmla="*/ 137 w 250"/>
                <a:gd name="T17" fmla="*/ 162 h 220"/>
                <a:gd name="T18" fmla="*/ 139 w 250"/>
                <a:gd name="T19" fmla="*/ 161 h 220"/>
                <a:gd name="T20" fmla="*/ 141 w 250"/>
                <a:gd name="T21" fmla="*/ 162 h 220"/>
                <a:gd name="T22" fmla="*/ 181 w 250"/>
                <a:gd name="T23" fmla="*/ 220 h 220"/>
                <a:gd name="T24" fmla="*/ 217 w 250"/>
                <a:gd name="T25" fmla="*/ 189 h 220"/>
                <a:gd name="T26" fmla="*/ 206 w 250"/>
                <a:gd name="T27" fmla="*/ 158 h 220"/>
                <a:gd name="T28" fmla="*/ 250 w 250"/>
                <a:gd name="T29" fmla="*/ 111 h 220"/>
                <a:gd name="T30" fmla="*/ 250 w 250"/>
                <a:gd name="T31" fmla="*/ 0 h 220"/>
                <a:gd name="T32" fmla="*/ 0 w 250"/>
                <a:gd name="T33" fmla="*/ 0 h 220"/>
                <a:gd name="T34" fmla="*/ 0 w 250"/>
                <a:gd name="T35" fmla="*/ 213 h 220"/>
                <a:gd name="T36" fmla="*/ 135 w 250"/>
                <a:gd name="T37" fmla="*/ 213 h 220"/>
                <a:gd name="T38" fmla="*/ 112 w 250"/>
                <a:gd name="T39" fmla="*/ 186 h 220"/>
                <a:gd name="T40" fmla="*/ 91 w 250"/>
                <a:gd name="T41" fmla="*/ 41 h 220"/>
                <a:gd name="T42" fmla="*/ 190 w 250"/>
                <a:gd name="T43" fmla="*/ 41 h 220"/>
                <a:gd name="T44" fmla="*/ 193 w 250"/>
                <a:gd name="T45" fmla="*/ 44 h 220"/>
                <a:gd name="T46" fmla="*/ 190 w 250"/>
                <a:gd name="T47" fmla="*/ 47 h 220"/>
                <a:gd name="T48" fmla="*/ 91 w 250"/>
                <a:gd name="T49" fmla="*/ 47 h 220"/>
                <a:gd name="T50" fmla="*/ 88 w 250"/>
                <a:gd name="T51" fmla="*/ 44 h 220"/>
                <a:gd name="T52" fmla="*/ 91 w 250"/>
                <a:gd name="T53" fmla="*/ 41 h 220"/>
                <a:gd name="T54" fmla="*/ 91 w 250"/>
                <a:gd name="T55" fmla="*/ 73 h 220"/>
                <a:gd name="T56" fmla="*/ 190 w 250"/>
                <a:gd name="T57" fmla="*/ 73 h 220"/>
                <a:gd name="T58" fmla="*/ 193 w 250"/>
                <a:gd name="T59" fmla="*/ 76 h 220"/>
                <a:gd name="T60" fmla="*/ 190 w 250"/>
                <a:gd name="T61" fmla="*/ 79 h 220"/>
                <a:gd name="T62" fmla="*/ 91 w 250"/>
                <a:gd name="T63" fmla="*/ 79 h 220"/>
                <a:gd name="T64" fmla="*/ 88 w 250"/>
                <a:gd name="T65" fmla="*/ 76 h 220"/>
                <a:gd name="T66" fmla="*/ 91 w 250"/>
                <a:gd name="T67" fmla="*/ 73 h 220"/>
                <a:gd name="T68" fmla="*/ 91 w 250"/>
                <a:gd name="T69" fmla="*/ 105 h 220"/>
                <a:gd name="T70" fmla="*/ 190 w 250"/>
                <a:gd name="T71" fmla="*/ 105 h 220"/>
                <a:gd name="T72" fmla="*/ 193 w 250"/>
                <a:gd name="T73" fmla="*/ 108 h 220"/>
                <a:gd name="T74" fmla="*/ 190 w 250"/>
                <a:gd name="T75" fmla="*/ 111 h 220"/>
                <a:gd name="T76" fmla="*/ 91 w 250"/>
                <a:gd name="T77" fmla="*/ 111 h 220"/>
                <a:gd name="T78" fmla="*/ 88 w 250"/>
                <a:gd name="T79" fmla="*/ 108 h 220"/>
                <a:gd name="T80" fmla="*/ 91 w 250"/>
                <a:gd name="T81" fmla="*/ 10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0" h="220">
                  <a:moveTo>
                    <a:pt x="112" y="186"/>
                  </a:moveTo>
                  <a:cubicBezTo>
                    <a:pt x="111" y="185"/>
                    <a:pt x="111" y="184"/>
                    <a:pt x="111" y="183"/>
                  </a:cubicBezTo>
                  <a:cubicBezTo>
                    <a:pt x="111" y="182"/>
                    <a:pt x="111" y="182"/>
                    <a:pt x="112" y="181"/>
                  </a:cubicBezTo>
                  <a:cubicBezTo>
                    <a:pt x="123" y="173"/>
                    <a:pt x="123" y="173"/>
                    <a:pt x="123" y="173"/>
                  </a:cubicBezTo>
                  <a:cubicBezTo>
                    <a:pt x="52" y="78"/>
                    <a:pt x="52" y="78"/>
                    <a:pt x="52" y="78"/>
                  </a:cubicBezTo>
                  <a:cubicBezTo>
                    <a:pt x="51" y="76"/>
                    <a:pt x="52" y="75"/>
                    <a:pt x="53" y="74"/>
                  </a:cubicBezTo>
                  <a:cubicBezTo>
                    <a:pt x="54" y="73"/>
                    <a:pt x="56" y="73"/>
                    <a:pt x="57" y="74"/>
                  </a:cubicBezTo>
                  <a:cubicBezTo>
                    <a:pt x="128" y="169"/>
                    <a:pt x="128" y="169"/>
                    <a:pt x="128" y="169"/>
                  </a:cubicBezTo>
                  <a:cubicBezTo>
                    <a:pt x="137" y="162"/>
                    <a:pt x="137" y="162"/>
                    <a:pt x="137" y="162"/>
                  </a:cubicBezTo>
                  <a:cubicBezTo>
                    <a:pt x="138" y="161"/>
                    <a:pt x="139" y="161"/>
                    <a:pt x="139" y="161"/>
                  </a:cubicBezTo>
                  <a:cubicBezTo>
                    <a:pt x="140" y="161"/>
                    <a:pt x="141" y="162"/>
                    <a:pt x="141" y="162"/>
                  </a:cubicBezTo>
                  <a:cubicBezTo>
                    <a:pt x="181" y="220"/>
                    <a:pt x="181" y="220"/>
                    <a:pt x="181" y="220"/>
                  </a:cubicBezTo>
                  <a:cubicBezTo>
                    <a:pt x="190" y="207"/>
                    <a:pt x="202" y="196"/>
                    <a:pt x="217" y="189"/>
                  </a:cubicBezTo>
                  <a:cubicBezTo>
                    <a:pt x="210" y="180"/>
                    <a:pt x="206" y="170"/>
                    <a:pt x="206" y="158"/>
                  </a:cubicBezTo>
                  <a:cubicBezTo>
                    <a:pt x="206" y="133"/>
                    <a:pt x="226" y="112"/>
                    <a:pt x="250" y="111"/>
                  </a:cubicBezTo>
                  <a:cubicBezTo>
                    <a:pt x="250" y="0"/>
                    <a:pt x="250" y="0"/>
                    <a:pt x="250" y="0"/>
                  </a:cubicBezTo>
                  <a:cubicBezTo>
                    <a:pt x="0" y="0"/>
                    <a:pt x="0" y="0"/>
                    <a:pt x="0" y="0"/>
                  </a:cubicBezTo>
                  <a:cubicBezTo>
                    <a:pt x="0" y="213"/>
                    <a:pt x="0" y="213"/>
                    <a:pt x="0" y="213"/>
                  </a:cubicBezTo>
                  <a:cubicBezTo>
                    <a:pt x="135" y="213"/>
                    <a:pt x="135" y="213"/>
                    <a:pt x="135" y="213"/>
                  </a:cubicBezTo>
                  <a:lnTo>
                    <a:pt x="112" y="186"/>
                  </a:lnTo>
                  <a:close/>
                  <a:moveTo>
                    <a:pt x="91" y="41"/>
                  </a:moveTo>
                  <a:cubicBezTo>
                    <a:pt x="190" y="41"/>
                    <a:pt x="190" y="41"/>
                    <a:pt x="190" y="41"/>
                  </a:cubicBezTo>
                  <a:cubicBezTo>
                    <a:pt x="192" y="41"/>
                    <a:pt x="193" y="42"/>
                    <a:pt x="193" y="44"/>
                  </a:cubicBezTo>
                  <a:cubicBezTo>
                    <a:pt x="193" y="46"/>
                    <a:pt x="192" y="47"/>
                    <a:pt x="190" y="47"/>
                  </a:cubicBezTo>
                  <a:cubicBezTo>
                    <a:pt x="91" y="47"/>
                    <a:pt x="91" y="47"/>
                    <a:pt x="91" y="47"/>
                  </a:cubicBezTo>
                  <a:cubicBezTo>
                    <a:pt x="89" y="47"/>
                    <a:pt x="88" y="46"/>
                    <a:pt x="88" y="44"/>
                  </a:cubicBezTo>
                  <a:cubicBezTo>
                    <a:pt x="88" y="42"/>
                    <a:pt x="89" y="41"/>
                    <a:pt x="91" y="41"/>
                  </a:cubicBezTo>
                  <a:close/>
                  <a:moveTo>
                    <a:pt x="91" y="73"/>
                  </a:moveTo>
                  <a:cubicBezTo>
                    <a:pt x="190" y="73"/>
                    <a:pt x="190" y="73"/>
                    <a:pt x="190" y="73"/>
                  </a:cubicBezTo>
                  <a:cubicBezTo>
                    <a:pt x="192" y="73"/>
                    <a:pt x="193" y="74"/>
                    <a:pt x="193" y="76"/>
                  </a:cubicBezTo>
                  <a:cubicBezTo>
                    <a:pt x="193" y="78"/>
                    <a:pt x="192" y="79"/>
                    <a:pt x="190" y="79"/>
                  </a:cubicBezTo>
                  <a:cubicBezTo>
                    <a:pt x="91" y="79"/>
                    <a:pt x="91" y="79"/>
                    <a:pt x="91" y="79"/>
                  </a:cubicBezTo>
                  <a:cubicBezTo>
                    <a:pt x="89" y="79"/>
                    <a:pt x="88" y="78"/>
                    <a:pt x="88" y="76"/>
                  </a:cubicBezTo>
                  <a:cubicBezTo>
                    <a:pt x="88" y="74"/>
                    <a:pt x="89" y="73"/>
                    <a:pt x="91" y="73"/>
                  </a:cubicBezTo>
                  <a:close/>
                  <a:moveTo>
                    <a:pt x="91" y="105"/>
                  </a:moveTo>
                  <a:cubicBezTo>
                    <a:pt x="190" y="105"/>
                    <a:pt x="190" y="105"/>
                    <a:pt x="190" y="105"/>
                  </a:cubicBezTo>
                  <a:cubicBezTo>
                    <a:pt x="192" y="105"/>
                    <a:pt x="193" y="106"/>
                    <a:pt x="193" y="108"/>
                  </a:cubicBezTo>
                  <a:cubicBezTo>
                    <a:pt x="193" y="110"/>
                    <a:pt x="192" y="111"/>
                    <a:pt x="190" y="111"/>
                  </a:cubicBezTo>
                  <a:cubicBezTo>
                    <a:pt x="91" y="111"/>
                    <a:pt x="91" y="111"/>
                    <a:pt x="91" y="111"/>
                  </a:cubicBezTo>
                  <a:cubicBezTo>
                    <a:pt x="89" y="111"/>
                    <a:pt x="88" y="110"/>
                    <a:pt x="88" y="108"/>
                  </a:cubicBezTo>
                  <a:cubicBezTo>
                    <a:pt x="88" y="106"/>
                    <a:pt x="89" y="105"/>
                    <a:pt x="91" y="10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63" name="组合 62">
            <a:extLst>
              <a:ext uri="{FF2B5EF4-FFF2-40B4-BE49-F238E27FC236}">
                <a16:creationId xmlns:a16="http://schemas.microsoft.com/office/drawing/2014/main" id="{38437173-7030-4C07-A04E-238083AA0268}"/>
              </a:ext>
            </a:extLst>
          </p:cNvPr>
          <p:cNvGrpSpPr/>
          <p:nvPr/>
        </p:nvGrpSpPr>
        <p:grpSpPr>
          <a:xfrm>
            <a:off x="963582" y="2109445"/>
            <a:ext cx="1049874" cy="1007090"/>
            <a:chOff x="817607" y="2572905"/>
            <a:chExt cx="1360147" cy="1304718"/>
          </a:xfrm>
          <a:effectLst>
            <a:outerShdw dist="25400" algn="l" rotWithShape="0">
              <a:prstClr val="black"/>
            </a:outerShdw>
          </a:effectLst>
        </p:grpSpPr>
        <p:sp>
          <p:nvSpPr>
            <p:cNvPr id="37" name="任意多边形: 形状 36">
              <a:extLst>
                <a:ext uri="{FF2B5EF4-FFF2-40B4-BE49-F238E27FC236}">
                  <a16:creationId xmlns:a16="http://schemas.microsoft.com/office/drawing/2014/main" id="{498AF139-60B0-4C83-A834-64BA911E7010}"/>
                </a:ext>
              </a:extLst>
            </p:cNvPr>
            <p:cNvSpPr>
              <a:spLocks noEditPoints="1"/>
            </p:cNvSpPr>
            <p:nvPr/>
          </p:nvSpPr>
          <p:spPr bwMode="auto">
            <a:xfrm>
              <a:off x="1675104" y="2572905"/>
              <a:ext cx="502650" cy="529500"/>
            </a:xfrm>
            <a:custGeom>
              <a:avLst/>
              <a:gdLst>
                <a:gd name="T0" fmla="*/ 156 w 311"/>
                <a:gd name="T1" fmla="*/ 0 h 310"/>
                <a:gd name="T2" fmla="*/ 1 w 311"/>
                <a:gd name="T3" fmla="*/ 155 h 310"/>
                <a:gd name="T4" fmla="*/ 25 w 311"/>
                <a:gd name="T5" fmla="*/ 238 h 310"/>
                <a:gd name="T6" fmla="*/ 0 w 311"/>
                <a:gd name="T7" fmla="*/ 304 h 310"/>
                <a:gd name="T8" fmla="*/ 1 w 311"/>
                <a:gd name="T9" fmla="*/ 309 h 310"/>
                <a:gd name="T10" fmla="*/ 4 w 311"/>
                <a:gd name="T11" fmla="*/ 310 h 310"/>
                <a:gd name="T12" fmla="*/ 6 w 311"/>
                <a:gd name="T13" fmla="*/ 309 h 310"/>
                <a:gd name="T14" fmla="*/ 68 w 311"/>
                <a:gd name="T15" fmla="*/ 282 h 310"/>
                <a:gd name="T16" fmla="*/ 156 w 311"/>
                <a:gd name="T17" fmla="*/ 310 h 310"/>
                <a:gd name="T18" fmla="*/ 311 w 311"/>
                <a:gd name="T19" fmla="*/ 155 h 310"/>
                <a:gd name="T20" fmla="*/ 156 w 311"/>
                <a:gd name="T21" fmla="*/ 0 h 310"/>
                <a:gd name="T22" fmla="*/ 146 w 311"/>
                <a:gd name="T23" fmla="*/ 198 h 310"/>
                <a:gd name="T24" fmla="*/ 81 w 311"/>
                <a:gd name="T25" fmla="*/ 198 h 310"/>
                <a:gd name="T26" fmla="*/ 81 w 311"/>
                <a:gd name="T27" fmla="*/ 112 h 310"/>
                <a:gd name="T28" fmla="*/ 144 w 311"/>
                <a:gd name="T29" fmla="*/ 112 h 310"/>
                <a:gd name="T30" fmla="*/ 144 w 311"/>
                <a:gd name="T31" fmla="*/ 127 h 310"/>
                <a:gd name="T32" fmla="*/ 99 w 311"/>
                <a:gd name="T33" fmla="*/ 127 h 310"/>
                <a:gd name="T34" fmla="*/ 99 w 311"/>
                <a:gd name="T35" fmla="*/ 145 h 310"/>
                <a:gd name="T36" fmla="*/ 141 w 311"/>
                <a:gd name="T37" fmla="*/ 145 h 310"/>
                <a:gd name="T38" fmla="*/ 141 w 311"/>
                <a:gd name="T39" fmla="*/ 160 h 310"/>
                <a:gd name="T40" fmla="*/ 99 w 311"/>
                <a:gd name="T41" fmla="*/ 160 h 310"/>
                <a:gd name="T42" fmla="*/ 99 w 311"/>
                <a:gd name="T43" fmla="*/ 182 h 310"/>
                <a:gd name="T44" fmla="*/ 146 w 311"/>
                <a:gd name="T45" fmla="*/ 182 h 310"/>
                <a:gd name="T46" fmla="*/ 146 w 311"/>
                <a:gd name="T47" fmla="*/ 198 h 310"/>
                <a:gd name="T48" fmla="*/ 230 w 311"/>
                <a:gd name="T49" fmla="*/ 198 h 310"/>
                <a:gd name="T50" fmla="*/ 212 w 311"/>
                <a:gd name="T51" fmla="*/ 198 h 310"/>
                <a:gd name="T52" fmla="*/ 177 w 311"/>
                <a:gd name="T53" fmla="*/ 137 h 310"/>
                <a:gd name="T54" fmla="*/ 177 w 311"/>
                <a:gd name="T55" fmla="*/ 198 h 310"/>
                <a:gd name="T56" fmla="*/ 160 w 311"/>
                <a:gd name="T57" fmla="*/ 198 h 310"/>
                <a:gd name="T58" fmla="*/ 160 w 311"/>
                <a:gd name="T59" fmla="*/ 112 h 310"/>
                <a:gd name="T60" fmla="*/ 179 w 311"/>
                <a:gd name="T61" fmla="*/ 112 h 310"/>
                <a:gd name="T62" fmla="*/ 213 w 311"/>
                <a:gd name="T63" fmla="*/ 172 h 310"/>
                <a:gd name="T64" fmla="*/ 213 w 311"/>
                <a:gd name="T65" fmla="*/ 112 h 310"/>
                <a:gd name="T66" fmla="*/ 230 w 311"/>
                <a:gd name="T67" fmla="*/ 112 h 310"/>
                <a:gd name="T68" fmla="*/ 230 w 311"/>
                <a:gd name="T69" fmla="*/ 198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1" h="310">
                  <a:moveTo>
                    <a:pt x="156" y="0"/>
                  </a:moveTo>
                  <a:cubicBezTo>
                    <a:pt x="71" y="0"/>
                    <a:pt x="1" y="69"/>
                    <a:pt x="1" y="155"/>
                  </a:cubicBezTo>
                  <a:cubicBezTo>
                    <a:pt x="1" y="184"/>
                    <a:pt x="10" y="213"/>
                    <a:pt x="25" y="238"/>
                  </a:cubicBezTo>
                  <a:cubicBezTo>
                    <a:pt x="0" y="304"/>
                    <a:pt x="0" y="304"/>
                    <a:pt x="0" y="304"/>
                  </a:cubicBezTo>
                  <a:cubicBezTo>
                    <a:pt x="0" y="306"/>
                    <a:pt x="0" y="307"/>
                    <a:pt x="1" y="309"/>
                  </a:cubicBezTo>
                  <a:cubicBezTo>
                    <a:pt x="2" y="309"/>
                    <a:pt x="3" y="310"/>
                    <a:pt x="4" y="310"/>
                  </a:cubicBezTo>
                  <a:cubicBezTo>
                    <a:pt x="5" y="310"/>
                    <a:pt x="5" y="310"/>
                    <a:pt x="6" y="309"/>
                  </a:cubicBezTo>
                  <a:cubicBezTo>
                    <a:pt x="68" y="282"/>
                    <a:pt x="68" y="282"/>
                    <a:pt x="68" y="282"/>
                  </a:cubicBezTo>
                  <a:cubicBezTo>
                    <a:pt x="94" y="300"/>
                    <a:pt x="124" y="310"/>
                    <a:pt x="156" y="310"/>
                  </a:cubicBezTo>
                  <a:cubicBezTo>
                    <a:pt x="242" y="310"/>
                    <a:pt x="311" y="240"/>
                    <a:pt x="311" y="155"/>
                  </a:cubicBezTo>
                  <a:cubicBezTo>
                    <a:pt x="311" y="69"/>
                    <a:pt x="242" y="0"/>
                    <a:pt x="156" y="0"/>
                  </a:cubicBezTo>
                  <a:close/>
                  <a:moveTo>
                    <a:pt x="146" y="198"/>
                  </a:moveTo>
                  <a:cubicBezTo>
                    <a:pt x="81" y="198"/>
                    <a:pt x="81" y="198"/>
                    <a:pt x="81" y="198"/>
                  </a:cubicBezTo>
                  <a:cubicBezTo>
                    <a:pt x="81" y="112"/>
                    <a:pt x="81" y="112"/>
                    <a:pt x="81" y="112"/>
                  </a:cubicBezTo>
                  <a:cubicBezTo>
                    <a:pt x="144" y="112"/>
                    <a:pt x="144" y="112"/>
                    <a:pt x="144" y="112"/>
                  </a:cubicBezTo>
                  <a:cubicBezTo>
                    <a:pt x="144" y="127"/>
                    <a:pt x="144" y="127"/>
                    <a:pt x="144" y="127"/>
                  </a:cubicBezTo>
                  <a:cubicBezTo>
                    <a:pt x="99" y="127"/>
                    <a:pt x="99" y="127"/>
                    <a:pt x="99" y="127"/>
                  </a:cubicBezTo>
                  <a:cubicBezTo>
                    <a:pt x="99" y="145"/>
                    <a:pt x="99" y="145"/>
                    <a:pt x="99" y="145"/>
                  </a:cubicBezTo>
                  <a:cubicBezTo>
                    <a:pt x="141" y="145"/>
                    <a:pt x="141" y="145"/>
                    <a:pt x="141" y="145"/>
                  </a:cubicBezTo>
                  <a:cubicBezTo>
                    <a:pt x="141" y="160"/>
                    <a:pt x="141" y="160"/>
                    <a:pt x="141" y="160"/>
                  </a:cubicBezTo>
                  <a:cubicBezTo>
                    <a:pt x="99" y="160"/>
                    <a:pt x="99" y="160"/>
                    <a:pt x="99" y="160"/>
                  </a:cubicBezTo>
                  <a:cubicBezTo>
                    <a:pt x="99" y="182"/>
                    <a:pt x="99" y="182"/>
                    <a:pt x="99" y="182"/>
                  </a:cubicBezTo>
                  <a:cubicBezTo>
                    <a:pt x="146" y="182"/>
                    <a:pt x="146" y="182"/>
                    <a:pt x="146" y="182"/>
                  </a:cubicBezTo>
                  <a:lnTo>
                    <a:pt x="146" y="198"/>
                  </a:lnTo>
                  <a:close/>
                  <a:moveTo>
                    <a:pt x="230" y="198"/>
                  </a:moveTo>
                  <a:cubicBezTo>
                    <a:pt x="212" y="198"/>
                    <a:pt x="212" y="198"/>
                    <a:pt x="212" y="198"/>
                  </a:cubicBezTo>
                  <a:cubicBezTo>
                    <a:pt x="177" y="137"/>
                    <a:pt x="177" y="137"/>
                    <a:pt x="177" y="137"/>
                  </a:cubicBezTo>
                  <a:cubicBezTo>
                    <a:pt x="177" y="198"/>
                    <a:pt x="177" y="198"/>
                    <a:pt x="177" y="198"/>
                  </a:cubicBezTo>
                  <a:cubicBezTo>
                    <a:pt x="160" y="198"/>
                    <a:pt x="160" y="198"/>
                    <a:pt x="160" y="198"/>
                  </a:cubicBezTo>
                  <a:cubicBezTo>
                    <a:pt x="160" y="112"/>
                    <a:pt x="160" y="112"/>
                    <a:pt x="160" y="112"/>
                  </a:cubicBezTo>
                  <a:cubicBezTo>
                    <a:pt x="179" y="112"/>
                    <a:pt x="179" y="112"/>
                    <a:pt x="179" y="112"/>
                  </a:cubicBezTo>
                  <a:cubicBezTo>
                    <a:pt x="213" y="172"/>
                    <a:pt x="213" y="172"/>
                    <a:pt x="213" y="172"/>
                  </a:cubicBezTo>
                  <a:cubicBezTo>
                    <a:pt x="213" y="112"/>
                    <a:pt x="213" y="112"/>
                    <a:pt x="213" y="112"/>
                  </a:cubicBezTo>
                  <a:cubicBezTo>
                    <a:pt x="230" y="112"/>
                    <a:pt x="230" y="112"/>
                    <a:pt x="230" y="112"/>
                  </a:cubicBezTo>
                  <a:lnTo>
                    <a:pt x="230" y="198"/>
                  </a:lnTo>
                  <a:close/>
                </a:path>
              </a:pathLst>
            </a:custGeom>
            <a:solidFill>
              <a:srgbClr val="F8EDD7"/>
            </a:solid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62" name="组合 61">
              <a:extLst>
                <a:ext uri="{FF2B5EF4-FFF2-40B4-BE49-F238E27FC236}">
                  <a16:creationId xmlns:a16="http://schemas.microsoft.com/office/drawing/2014/main" id="{0C2E53F5-CB0A-48FB-8A79-1BD530A16F1F}"/>
                </a:ext>
              </a:extLst>
            </p:cNvPr>
            <p:cNvGrpSpPr/>
            <p:nvPr/>
          </p:nvGrpSpPr>
          <p:grpSpPr>
            <a:xfrm>
              <a:off x="817607" y="3086600"/>
              <a:ext cx="907468" cy="791023"/>
              <a:chOff x="1390672" y="3182209"/>
              <a:chExt cx="717550" cy="625475"/>
            </a:xfrm>
          </p:grpSpPr>
          <p:sp>
            <p:nvSpPr>
              <p:cNvPr id="42" name="任意多边形: 形状 41">
                <a:extLst>
                  <a:ext uri="{FF2B5EF4-FFF2-40B4-BE49-F238E27FC236}">
                    <a16:creationId xmlns:a16="http://schemas.microsoft.com/office/drawing/2014/main" id="{69BC9E2E-3C6F-4FA4-8428-A06A366631D4}"/>
                  </a:ext>
                </a:extLst>
              </p:cNvPr>
              <p:cNvSpPr>
                <a:spLocks/>
              </p:cNvSpPr>
              <p:nvPr/>
            </p:nvSpPr>
            <p:spPr bwMode="auto">
              <a:xfrm>
                <a:off x="1390672" y="3413984"/>
                <a:ext cx="330200" cy="393700"/>
              </a:xfrm>
              <a:custGeom>
                <a:avLst/>
                <a:gdLst>
                  <a:gd name="T0" fmla="*/ 73 w 103"/>
                  <a:gd name="T1" fmla="*/ 0 h 123"/>
                  <a:gd name="T2" fmla="*/ 46 w 103"/>
                  <a:gd name="T3" fmla="*/ 0 h 123"/>
                  <a:gd name="T4" fmla="*/ 18 w 103"/>
                  <a:gd name="T5" fmla="*/ 22 h 123"/>
                  <a:gd name="T6" fmla="*/ 0 w 103"/>
                  <a:gd name="T7" fmla="*/ 115 h 123"/>
                  <a:gd name="T8" fmla="*/ 21 w 103"/>
                  <a:gd name="T9" fmla="*/ 119 h 123"/>
                  <a:gd name="T10" fmla="*/ 32 w 103"/>
                  <a:gd name="T11" fmla="*/ 58 h 123"/>
                  <a:gd name="T12" fmla="*/ 43 w 103"/>
                  <a:gd name="T13" fmla="*/ 58 h 123"/>
                  <a:gd name="T14" fmla="*/ 43 w 103"/>
                  <a:gd name="T15" fmla="*/ 123 h 123"/>
                  <a:gd name="T16" fmla="*/ 103 w 103"/>
                  <a:gd name="T17" fmla="*/ 123 h 123"/>
                  <a:gd name="T18" fmla="*/ 103 w 103"/>
                  <a:gd name="T19" fmla="*/ 29 h 123"/>
                  <a:gd name="T20" fmla="*/ 73 w 103"/>
                  <a:gd name="T2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73" y="0"/>
                    </a:moveTo>
                    <a:cubicBezTo>
                      <a:pt x="46" y="0"/>
                      <a:pt x="46" y="0"/>
                      <a:pt x="46" y="0"/>
                    </a:cubicBezTo>
                    <a:cubicBezTo>
                      <a:pt x="33" y="0"/>
                      <a:pt x="21" y="9"/>
                      <a:pt x="18" y="22"/>
                    </a:cubicBezTo>
                    <a:cubicBezTo>
                      <a:pt x="0" y="115"/>
                      <a:pt x="0" y="115"/>
                      <a:pt x="0" y="115"/>
                    </a:cubicBezTo>
                    <a:cubicBezTo>
                      <a:pt x="21" y="119"/>
                      <a:pt x="21" y="119"/>
                      <a:pt x="21" y="119"/>
                    </a:cubicBezTo>
                    <a:cubicBezTo>
                      <a:pt x="32" y="58"/>
                      <a:pt x="32" y="58"/>
                      <a:pt x="32" y="58"/>
                    </a:cubicBezTo>
                    <a:cubicBezTo>
                      <a:pt x="43" y="58"/>
                      <a:pt x="43" y="58"/>
                      <a:pt x="43" y="58"/>
                    </a:cubicBezTo>
                    <a:cubicBezTo>
                      <a:pt x="43" y="123"/>
                      <a:pt x="43" y="123"/>
                      <a:pt x="43" y="123"/>
                    </a:cubicBezTo>
                    <a:cubicBezTo>
                      <a:pt x="103" y="123"/>
                      <a:pt x="103" y="123"/>
                      <a:pt x="103" y="123"/>
                    </a:cubicBezTo>
                    <a:cubicBezTo>
                      <a:pt x="103" y="29"/>
                      <a:pt x="103" y="29"/>
                      <a:pt x="103" y="29"/>
                    </a:cubicBezTo>
                    <a:cubicBezTo>
                      <a:pt x="103" y="13"/>
                      <a:pt x="89" y="0"/>
                      <a:pt x="73" y="0"/>
                    </a:cubicBez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3" name="椭圆 42">
                <a:extLst>
                  <a:ext uri="{FF2B5EF4-FFF2-40B4-BE49-F238E27FC236}">
                    <a16:creationId xmlns:a16="http://schemas.microsoft.com/office/drawing/2014/main" id="{3F284253-26B1-49B0-89BE-081F00077678}"/>
                  </a:ext>
                </a:extLst>
              </p:cNvPr>
              <p:cNvSpPr>
                <a:spLocks noChangeArrowheads="1"/>
              </p:cNvSpPr>
              <p:nvPr/>
            </p:nvSpPr>
            <p:spPr bwMode="auto">
              <a:xfrm>
                <a:off x="1503384" y="3182209"/>
                <a:ext cx="188913"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4" name="任意多边形: 形状 43">
                <a:extLst>
                  <a:ext uri="{FF2B5EF4-FFF2-40B4-BE49-F238E27FC236}">
                    <a16:creationId xmlns:a16="http://schemas.microsoft.com/office/drawing/2014/main" id="{2D063F74-1780-44A9-8DBF-C3D6650645CB}"/>
                  </a:ext>
                </a:extLst>
              </p:cNvPr>
              <p:cNvSpPr>
                <a:spLocks/>
              </p:cNvSpPr>
              <p:nvPr/>
            </p:nvSpPr>
            <p:spPr bwMode="auto">
              <a:xfrm>
                <a:off x="1778022" y="3413984"/>
                <a:ext cx="330200" cy="393700"/>
              </a:xfrm>
              <a:custGeom>
                <a:avLst/>
                <a:gdLst>
                  <a:gd name="T0" fmla="*/ 85 w 103"/>
                  <a:gd name="T1" fmla="*/ 22 h 123"/>
                  <a:gd name="T2" fmla="*/ 56 w 103"/>
                  <a:gd name="T3" fmla="*/ 0 h 123"/>
                  <a:gd name="T4" fmla="*/ 30 w 103"/>
                  <a:gd name="T5" fmla="*/ 0 h 123"/>
                  <a:gd name="T6" fmla="*/ 0 w 103"/>
                  <a:gd name="T7" fmla="*/ 29 h 123"/>
                  <a:gd name="T8" fmla="*/ 0 w 103"/>
                  <a:gd name="T9" fmla="*/ 123 h 123"/>
                  <a:gd name="T10" fmla="*/ 60 w 103"/>
                  <a:gd name="T11" fmla="*/ 123 h 123"/>
                  <a:gd name="T12" fmla="*/ 60 w 103"/>
                  <a:gd name="T13" fmla="*/ 58 h 123"/>
                  <a:gd name="T14" fmla="*/ 70 w 103"/>
                  <a:gd name="T15" fmla="*/ 58 h 123"/>
                  <a:gd name="T16" fmla="*/ 82 w 103"/>
                  <a:gd name="T17" fmla="*/ 119 h 123"/>
                  <a:gd name="T18" fmla="*/ 103 w 103"/>
                  <a:gd name="T19" fmla="*/ 115 h 123"/>
                  <a:gd name="T20" fmla="*/ 85 w 103"/>
                  <a:gd name="T21" fmla="*/ 22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85" y="22"/>
                    </a:moveTo>
                    <a:cubicBezTo>
                      <a:pt x="82" y="9"/>
                      <a:pt x="70" y="0"/>
                      <a:pt x="56" y="0"/>
                    </a:cubicBezTo>
                    <a:cubicBezTo>
                      <a:pt x="30" y="0"/>
                      <a:pt x="30" y="0"/>
                      <a:pt x="30" y="0"/>
                    </a:cubicBezTo>
                    <a:cubicBezTo>
                      <a:pt x="14" y="0"/>
                      <a:pt x="0" y="13"/>
                      <a:pt x="0" y="29"/>
                    </a:cubicBezTo>
                    <a:cubicBezTo>
                      <a:pt x="0" y="123"/>
                      <a:pt x="0" y="123"/>
                      <a:pt x="0" y="123"/>
                    </a:cubicBezTo>
                    <a:cubicBezTo>
                      <a:pt x="60" y="123"/>
                      <a:pt x="60" y="123"/>
                      <a:pt x="60" y="123"/>
                    </a:cubicBezTo>
                    <a:cubicBezTo>
                      <a:pt x="60" y="58"/>
                      <a:pt x="60" y="58"/>
                      <a:pt x="60" y="58"/>
                    </a:cubicBezTo>
                    <a:cubicBezTo>
                      <a:pt x="70" y="58"/>
                      <a:pt x="70" y="58"/>
                      <a:pt x="70" y="58"/>
                    </a:cubicBezTo>
                    <a:cubicBezTo>
                      <a:pt x="82" y="119"/>
                      <a:pt x="82" y="119"/>
                      <a:pt x="82" y="119"/>
                    </a:cubicBezTo>
                    <a:cubicBezTo>
                      <a:pt x="103" y="115"/>
                      <a:pt x="103" y="115"/>
                      <a:pt x="103" y="115"/>
                    </a:cubicBezTo>
                    <a:lnTo>
                      <a:pt x="85" y="22"/>
                    </a:ln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5" name="椭圆 44">
                <a:extLst>
                  <a:ext uri="{FF2B5EF4-FFF2-40B4-BE49-F238E27FC236}">
                    <a16:creationId xmlns:a16="http://schemas.microsoft.com/office/drawing/2014/main" id="{3602B7C7-C1FB-4C62-8855-806C783F18D5}"/>
                  </a:ext>
                </a:extLst>
              </p:cNvPr>
              <p:cNvSpPr>
                <a:spLocks noChangeArrowheads="1"/>
              </p:cNvSpPr>
              <p:nvPr/>
            </p:nvSpPr>
            <p:spPr bwMode="auto">
              <a:xfrm>
                <a:off x="1806597" y="3182209"/>
                <a:ext cx="190500"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82" name="组合 81">
            <a:extLst>
              <a:ext uri="{FF2B5EF4-FFF2-40B4-BE49-F238E27FC236}">
                <a16:creationId xmlns:a16="http://schemas.microsoft.com/office/drawing/2014/main" id="{676327A9-339E-4C8B-BDB2-2CC741EAD94C}"/>
              </a:ext>
            </a:extLst>
          </p:cNvPr>
          <p:cNvGrpSpPr>
            <a:grpSpLocks noChangeAspect="1"/>
          </p:cNvGrpSpPr>
          <p:nvPr/>
        </p:nvGrpSpPr>
        <p:grpSpPr bwMode="auto">
          <a:xfrm>
            <a:off x="978350" y="3902790"/>
            <a:ext cx="685808" cy="921134"/>
            <a:chOff x="1" y="-2"/>
            <a:chExt cx="510" cy="685"/>
          </a:xfrm>
          <a:solidFill>
            <a:srgbClr val="F8EDD7"/>
          </a:solidFill>
          <a:effectLst>
            <a:outerShdw dist="25400" sx="99000" sy="99000" algn="l" rotWithShape="0">
              <a:prstClr val="black"/>
            </a:outerShdw>
          </a:effectLst>
        </p:grpSpPr>
        <p:sp>
          <p:nvSpPr>
            <p:cNvPr id="84" name="任意多边形: 形状 83">
              <a:extLst>
                <a:ext uri="{FF2B5EF4-FFF2-40B4-BE49-F238E27FC236}">
                  <a16:creationId xmlns:a16="http://schemas.microsoft.com/office/drawing/2014/main" id="{D6EB9FFC-EAF2-4926-A518-5A715B04E467}"/>
                </a:ext>
              </a:extLst>
            </p:cNvPr>
            <p:cNvSpPr>
              <a:spLocks/>
            </p:cNvSpPr>
            <p:nvPr/>
          </p:nvSpPr>
          <p:spPr bwMode="auto">
            <a:xfrm>
              <a:off x="60" y="180"/>
              <a:ext cx="147" cy="164"/>
            </a:xfrm>
            <a:custGeom>
              <a:avLst/>
              <a:gdLst>
                <a:gd name="T0" fmla="*/ 70 w 73"/>
                <a:gd name="T1" fmla="*/ 45 h 81"/>
                <a:gd name="T2" fmla="*/ 69 w 73"/>
                <a:gd name="T3" fmla="*/ 42 h 81"/>
                <a:gd name="T4" fmla="*/ 67 w 73"/>
                <a:gd name="T5" fmla="*/ 40 h 81"/>
                <a:gd name="T6" fmla="*/ 65 w 73"/>
                <a:gd name="T7" fmla="*/ 38 h 81"/>
                <a:gd name="T8" fmla="*/ 64 w 73"/>
                <a:gd name="T9" fmla="*/ 36 h 81"/>
                <a:gd name="T10" fmla="*/ 62 w 73"/>
                <a:gd name="T11" fmla="*/ 33 h 81"/>
                <a:gd name="T12" fmla="*/ 60 w 73"/>
                <a:gd name="T13" fmla="*/ 32 h 81"/>
                <a:gd name="T14" fmla="*/ 58 w 73"/>
                <a:gd name="T15" fmla="*/ 29 h 81"/>
                <a:gd name="T16" fmla="*/ 56 w 73"/>
                <a:gd name="T17" fmla="*/ 28 h 81"/>
                <a:gd name="T18" fmla="*/ 54 w 73"/>
                <a:gd name="T19" fmla="*/ 25 h 81"/>
                <a:gd name="T20" fmla="*/ 52 w 73"/>
                <a:gd name="T21" fmla="*/ 24 h 81"/>
                <a:gd name="T22" fmla="*/ 50 w 73"/>
                <a:gd name="T23" fmla="*/ 22 h 81"/>
                <a:gd name="T24" fmla="*/ 48 w 73"/>
                <a:gd name="T25" fmla="*/ 20 h 81"/>
                <a:gd name="T26" fmla="*/ 46 w 73"/>
                <a:gd name="T27" fmla="*/ 18 h 81"/>
                <a:gd name="T28" fmla="*/ 44 w 73"/>
                <a:gd name="T29" fmla="*/ 17 h 81"/>
                <a:gd name="T30" fmla="*/ 41 w 73"/>
                <a:gd name="T31" fmla="*/ 15 h 81"/>
                <a:gd name="T32" fmla="*/ 39 w 73"/>
                <a:gd name="T33" fmla="*/ 14 h 81"/>
                <a:gd name="T34" fmla="*/ 37 w 73"/>
                <a:gd name="T35" fmla="*/ 12 h 81"/>
                <a:gd name="T36" fmla="*/ 35 w 73"/>
                <a:gd name="T37" fmla="*/ 11 h 81"/>
                <a:gd name="T38" fmla="*/ 32 w 73"/>
                <a:gd name="T39" fmla="*/ 9 h 81"/>
                <a:gd name="T40" fmla="*/ 30 w 73"/>
                <a:gd name="T41" fmla="*/ 8 h 81"/>
                <a:gd name="T42" fmla="*/ 27 w 73"/>
                <a:gd name="T43" fmla="*/ 7 h 81"/>
                <a:gd name="T44" fmla="*/ 25 w 73"/>
                <a:gd name="T45" fmla="*/ 6 h 81"/>
                <a:gd name="T46" fmla="*/ 22 w 73"/>
                <a:gd name="T47" fmla="*/ 5 h 81"/>
                <a:gd name="T48" fmla="*/ 20 w 73"/>
                <a:gd name="T49" fmla="*/ 4 h 81"/>
                <a:gd name="T50" fmla="*/ 17 w 73"/>
                <a:gd name="T51" fmla="*/ 3 h 81"/>
                <a:gd name="T52" fmla="*/ 15 w 73"/>
                <a:gd name="T53" fmla="*/ 2 h 81"/>
                <a:gd name="T54" fmla="*/ 12 w 73"/>
                <a:gd name="T55" fmla="*/ 1 h 81"/>
                <a:gd name="T56" fmla="*/ 9 w 73"/>
                <a:gd name="T57" fmla="*/ 0 h 81"/>
                <a:gd name="T58" fmla="*/ 8 w 73"/>
                <a:gd name="T59" fmla="*/ 0 h 81"/>
                <a:gd name="T60" fmla="*/ 15 w 73"/>
                <a:gd name="T61" fmla="*/ 81 h 81"/>
                <a:gd name="T62" fmla="*/ 73 w 73"/>
                <a:gd name="T63" fmla="*/ 49 h 81"/>
                <a:gd name="T64" fmla="*/ 72 w 73"/>
                <a:gd name="T65" fmla="*/ 47 h 81"/>
                <a:gd name="T66" fmla="*/ 70 w 73"/>
                <a:gd name="T67" fmla="*/ 4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3" h="81">
                  <a:moveTo>
                    <a:pt x="70" y="45"/>
                  </a:moveTo>
                  <a:cubicBezTo>
                    <a:pt x="70" y="44"/>
                    <a:pt x="69" y="43"/>
                    <a:pt x="69" y="42"/>
                  </a:cubicBezTo>
                  <a:cubicBezTo>
                    <a:pt x="68" y="41"/>
                    <a:pt x="68" y="41"/>
                    <a:pt x="67" y="40"/>
                  </a:cubicBezTo>
                  <a:cubicBezTo>
                    <a:pt x="67" y="39"/>
                    <a:pt x="66" y="38"/>
                    <a:pt x="65" y="38"/>
                  </a:cubicBezTo>
                  <a:cubicBezTo>
                    <a:pt x="65" y="37"/>
                    <a:pt x="64" y="36"/>
                    <a:pt x="64" y="36"/>
                  </a:cubicBezTo>
                  <a:cubicBezTo>
                    <a:pt x="63" y="35"/>
                    <a:pt x="62" y="34"/>
                    <a:pt x="62" y="33"/>
                  </a:cubicBezTo>
                  <a:cubicBezTo>
                    <a:pt x="61" y="33"/>
                    <a:pt x="61" y="32"/>
                    <a:pt x="60" y="32"/>
                  </a:cubicBezTo>
                  <a:cubicBezTo>
                    <a:pt x="59" y="31"/>
                    <a:pt x="59" y="30"/>
                    <a:pt x="58" y="29"/>
                  </a:cubicBezTo>
                  <a:cubicBezTo>
                    <a:pt x="58" y="29"/>
                    <a:pt x="57" y="28"/>
                    <a:pt x="56" y="28"/>
                  </a:cubicBezTo>
                  <a:cubicBezTo>
                    <a:pt x="56" y="27"/>
                    <a:pt x="55" y="26"/>
                    <a:pt x="54" y="25"/>
                  </a:cubicBezTo>
                  <a:cubicBezTo>
                    <a:pt x="54" y="25"/>
                    <a:pt x="53" y="24"/>
                    <a:pt x="52" y="24"/>
                  </a:cubicBezTo>
                  <a:cubicBezTo>
                    <a:pt x="52" y="23"/>
                    <a:pt x="51" y="22"/>
                    <a:pt x="50" y="22"/>
                  </a:cubicBezTo>
                  <a:cubicBezTo>
                    <a:pt x="49" y="21"/>
                    <a:pt x="49" y="21"/>
                    <a:pt x="48" y="20"/>
                  </a:cubicBezTo>
                  <a:cubicBezTo>
                    <a:pt x="47" y="20"/>
                    <a:pt x="47" y="19"/>
                    <a:pt x="46" y="18"/>
                  </a:cubicBezTo>
                  <a:cubicBezTo>
                    <a:pt x="45" y="18"/>
                    <a:pt x="44" y="17"/>
                    <a:pt x="44" y="17"/>
                  </a:cubicBezTo>
                  <a:cubicBezTo>
                    <a:pt x="43" y="16"/>
                    <a:pt x="42" y="16"/>
                    <a:pt x="41" y="15"/>
                  </a:cubicBezTo>
                  <a:cubicBezTo>
                    <a:pt x="41" y="15"/>
                    <a:pt x="40" y="14"/>
                    <a:pt x="39" y="14"/>
                  </a:cubicBezTo>
                  <a:cubicBezTo>
                    <a:pt x="38" y="13"/>
                    <a:pt x="38" y="13"/>
                    <a:pt x="37" y="12"/>
                  </a:cubicBezTo>
                  <a:cubicBezTo>
                    <a:pt x="36" y="12"/>
                    <a:pt x="35" y="11"/>
                    <a:pt x="35" y="11"/>
                  </a:cubicBezTo>
                  <a:cubicBezTo>
                    <a:pt x="34" y="10"/>
                    <a:pt x="33" y="10"/>
                    <a:pt x="32" y="9"/>
                  </a:cubicBezTo>
                  <a:cubicBezTo>
                    <a:pt x="31" y="9"/>
                    <a:pt x="31" y="9"/>
                    <a:pt x="30" y="8"/>
                  </a:cubicBezTo>
                  <a:cubicBezTo>
                    <a:pt x="29" y="8"/>
                    <a:pt x="28" y="7"/>
                    <a:pt x="27" y="7"/>
                  </a:cubicBezTo>
                  <a:cubicBezTo>
                    <a:pt x="26" y="6"/>
                    <a:pt x="26" y="6"/>
                    <a:pt x="25" y="6"/>
                  </a:cubicBezTo>
                  <a:cubicBezTo>
                    <a:pt x="24" y="5"/>
                    <a:pt x="23" y="5"/>
                    <a:pt x="22" y="5"/>
                  </a:cubicBezTo>
                  <a:cubicBezTo>
                    <a:pt x="21" y="4"/>
                    <a:pt x="21" y="4"/>
                    <a:pt x="20" y="4"/>
                  </a:cubicBezTo>
                  <a:cubicBezTo>
                    <a:pt x="19" y="3"/>
                    <a:pt x="18" y="3"/>
                    <a:pt x="17" y="3"/>
                  </a:cubicBezTo>
                  <a:cubicBezTo>
                    <a:pt x="16" y="2"/>
                    <a:pt x="15" y="2"/>
                    <a:pt x="15" y="2"/>
                  </a:cubicBezTo>
                  <a:cubicBezTo>
                    <a:pt x="14" y="1"/>
                    <a:pt x="13" y="1"/>
                    <a:pt x="12" y="1"/>
                  </a:cubicBezTo>
                  <a:cubicBezTo>
                    <a:pt x="11" y="0"/>
                    <a:pt x="10" y="0"/>
                    <a:pt x="9" y="0"/>
                  </a:cubicBezTo>
                  <a:cubicBezTo>
                    <a:pt x="9" y="0"/>
                    <a:pt x="8" y="0"/>
                    <a:pt x="8" y="0"/>
                  </a:cubicBezTo>
                  <a:cubicBezTo>
                    <a:pt x="0" y="27"/>
                    <a:pt x="2" y="56"/>
                    <a:pt x="15" y="81"/>
                  </a:cubicBezTo>
                  <a:cubicBezTo>
                    <a:pt x="73" y="49"/>
                    <a:pt x="73" y="49"/>
                    <a:pt x="73" y="49"/>
                  </a:cubicBezTo>
                  <a:cubicBezTo>
                    <a:pt x="72" y="48"/>
                    <a:pt x="72" y="47"/>
                    <a:pt x="72" y="47"/>
                  </a:cubicBezTo>
                  <a:cubicBezTo>
                    <a:pt x="71" y="46"/>
                    <a:pt x="71" y="46"/>
                    <a:pt x="70" y="4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5" name="任意多边形: 形状 84">
              <a:extLst>
                <a:ext uri="{FF2B5EF4-FFF2-40B4-BE49-F238E27FC236}">
                  <a16:creationId xmlns:a16="http://schemas.microsoft.com/office/drawing/2014/main" id="{74EC2694-5663-447D-A07D-E17DC4F7AC05}"/>
                </a:ext>
              </a:extLst>
            </p:cNvPr>
            <p:cNvSpPr>
              <a:spLocks/>
            </p:cNvSpPr>
            <p:nvPr/>
          </p:nvSpPr>
          <p:spPr bwMode="auto">
            <a:xfrm>
              <a:off x="96" y="289"/>
              <a:ext cx="142" cy="164"/>
            </a:xfrm>
            <a:custGeom>
              <a:avLst/>
              <a:gdLst>
                <a:gd name="T0" fmla="*/ 65 w 70"/>
                <a:gd name="T1" fmla="*/ 81 h 81"/>
                <a:gd name="T2" fmla="*/ 66 w 70"/>
                <a:gd name="T3" fmla="*/ 80 h 81"/>
                <a:gd name="T4" fmla="*/ 66 w 70"/>
                <a:gd name="T5" fmla="*/ 77 h 81"/>
                <a:gd name="T6" fmla="*/ 67 w 70"/>
                <a:gd name="T7" fmla="*/ 75 h 81"/>
                <a:gd name="T8" fmla="*/ 68 w 70"/>
                <a:gd name="T9" fmla="*/ 72 h 81"/>
                <a:gd name="T10" fmla="*/ 68 w 70"/>
                <a:gd name="T11" fmla="*/ 69 h 81"/>
                <a:gd name="T12" fmla="*/ 69 w 70"/>
                <a:gd name="T13" fmla="*/ 67 h 81"/>
                <a:gd name="T14" fmla="*/ 69 w 70"/>
                <a:gd name="T15" fmla="*/ 64 h 81"/>
                <a:gd name="T16" fmla="*/ 69 w 70"/>
                <a:gd name="T17" fmla="*/ 61 h 81"/>
                <a:gd name="T18" fmla="*/ 70 w 70"/>
                <a:gd name="T19" fmla="*/ 58 h 81"/>
                <a:gd name="T20" fmla="*/ 70 w 70"/>
                <a:gd name="T21" fmla="*/ 56 h 81"/>
                <a:gd name="T22" fmla="*/ 70 w 70"/>
                <a:gd name="T23" fmla="*/ 53 h 81"/>
                <a:gd name="T24" fmla="*/ 70 w 70"/>
                <a:gd name="T25" fmla="*/ 50 h 81"/>
                <a:gd name="T26" fmla="*/ 70 w 70"/>
                <a:gd name="T27" fmla="*/ 47 h 81"/>
                <a:gd name="T28" fmla="*/ 70 w 70"/>
                <a:gd name="T29" fmla="*/ 45 h 81"/>
                <a:gd name="T30" fmla="*/ 70 w 70"/>
                <a:gd name="T31" fmla="*/ 42 h 81"/>
                <a:gd name="T32" fmla="*/ 69 w 70"/>
                <a:gd name="T33" fmla="*/ 39 h 81"/>
                <a:gd name="T34" fmla="*/ 69 w 70"/>
                <a:gd name="T35" fmla="*/ 36 h 81"/>
                <a:gd name="T36" fmla="*/ 69 w 70"/>
                <a:gd name="T37" fmla="*/ 34 h 81"/>
                <a:gd name="T38" fmla="*/ 68 w 70"/>
                <a:gd name="T39" fmla="*/ 31 h 81"/>
                <a:gd name="T40" fmla="*/ 68 w 70"/>
                <a:gd name="T41" fmla="*/ 28 h 81"/>
                <a:gd name="T42" fmla="*/ 67 w 70"/>
                <a:gd name="T43" fmla="*/ 26 h 81"/>
                <a:gd name="T44" fmla="*/ 67 w 70"/>
                <a:gd name="T45" fmla="*/ 23 h 81"/>
                <a:gd name="T46" fmla="*/ 66 w 70"/>
                <a:gd name="T47" fmla="*/ 20 h 81"/>
                <a:gd name="T48" fmla="*/ 65 w 70"/>
                <a:gd name="T49" fmla="*/ 18 h 81"/>
                <a:gd name="T50" fmla="*/ 64 w 70"/>
                <a:gd name="T51" fmla="*/ 15 h 81"/>
                <a:gd name="T52" fmla="*/ 63 w 70"/>
                <a:gd name="T53" fmla="*/ 13 h 81"/>
                <a:gd name="T54" fmla="*/ 62 w 70"/>
                <a:gd name="T55" fmla="*/ 10 h 81"/>
                <a:gd name="T56" fmla="*/ 61 w 70"/>
                <a:gd name="T57" fmla="*/ 7 h 81"/>
                <a:gd name="T58" fmla="*/ 60 w 70"/>
                <a:gd name="T59" fmla="*/ 4 h 81"/>
                <a:gd name="T60" fmla="*/ 59 w 70"/>
                <a:gd name="T61" fmla="*/ 2 h 81"/>
                <a:gd name="T62" fmla="*/ 58 w 70"/>
                <a:gd name="T63" fmla="*/ 0 h 81"/>
                <a:gd name="T64" fmla="*/ 0 w 70"/>
                <a:gd name="T65" fmla="*/ 32 h 81"/>
                <a:gd name="T66" fmla="*/ 65 w 70"/>
                <a:gd name="T6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65" y="81"/>
                  </a:moveTo>
                  <a:cubicBezTo>
                    <a:pt x="65" y="81"/>
                    <a:pt x="66" y="80"/>
                    <a:pt x="66" y="80"/>
                  </a:cubicBezTo>
                  <a:cubicBezTo>
                    <a:pt x="66" y="79"/>
                    <a:pt x="66" y="78"/>
                    <a:pt x="66" y="77"/>
                  </a:cubicBezTo>
                  <a:cubicBezTo>
                    <a:pt x="67" y="76"/>
                    <a:pt x="67" y="75"/>
                    <a:pt x="67" y="75"/>
                  </a:cubicBezTo>
                  <a:cubicBezTo>
                    <a:pt x="67" y="74"/>
                    <a:pt x="67" y="73"/>
                    <a:pt x="68" y="72"/>
                  </a:cubicBezTo>
                  <a:cubicBezTo>
                    <a:pt x="68" y="71"/>
                    <a:pt x="68" y="70"/>
                    <a:pt x="68" y="69"/>
                  </a:cubicBezTo>
                  <a:cubicBezTo>
                    <a:pt x="68" y="68"/>
                    <a:pt x="69" y="67"/>
                    <a:pt x="69" y="67"/>
                  </a:cubicBezTo>
                  <a:cubicBezTo>
                    <a:pt x="69" y="66"/>
                    <a:pt x="69" y="65"/>
                    <a:pt x="69" y="64"/>
                  </a:cubicBezTo>
                  <a:cubicBezTo>
                    <a:pt x="69" y="63"/>
                    <a:pt x="69" y="62"/>
                    <a:pt x="69" y="61"/>
                  </a:cubicBezTo>
                  <a:cubicBezTo>
                    <a:pt x="69" y="60"/>
                    <a:pt x="70" y="59"/>
                    <a:pt x="70" y="58"/>
                  </a:cubicBezTo>
                  <a:cubicBezTo>
                    <a:pt x="70" y="57"/>
                    <a:pt x="70" y="56"/>
                    <a:pt x="70" y="56"/>
                  </a:cubicBezTo>
                  <a:cubicBezTo>
                    <a:pt x="70" y="55"/>
                    <a:pt x="70" y="54"/>
                    <a:pt x="70" y="53"/>
                  </a:cubicBezTo>
                  <a:cubicBezTo>
                    <a:pt x="70" y="52"/>
                    <a:pt x="70" y="51"/>
                    <a:pt x="70" y="50"/>
                  </a:cubicBezTo>
                  <a:cubicBezTo>
                    <a:pt x="70" y="49"/>
                    <a:pt x="70" y="48"/>
                    <a:pt x="70" y="47"/>
                  </a:cubicBezTo>
                  <a:cubicBezTo>
                    <a:pt x="70" y="46"/>
                    <a:pt x="70" y="46"/>
                    <a:pt x="70" y="45"/>
                  </a:cubicBezTo>
                  <a:cubicBezTo>
                    <a:pt x="70" y="44"/>
                    <a:pt x="70" y="43"/>
                    <a:pt x="70" y="42"/>
                  </a:cubicBezTo>
                  <a:cubicBezTo>
                    <a:pt x="70" y="41"/>
                    <a:pt x="70" y="40"/>
                    <a:pt x="69" y="39"/>
                  </a:cubicBezTo>
                  <a:cubicBezTo>
                    <a:pt x="69" y="38"/>
                    <a:pt x="69" y="37"/>
                    <a:pt x="69" y="36"/>
                  </a:cubicBezTo>
                  <a:cubicBezTo>
                    <a:pt x="69" y="36"/>
                    <a:pt x="69" y="35"/>
                    <a:pt x="69" y="34"/>
                  </a:cubicBezTo>
                  <a:cubicBezTo>
                    <a:pt x="69" y="33"/>
                    <a:pt x="68" y="32"/>
                    <a:pt x="68" y="31"/>
                  </a:cubicBezTo>
                  <a:cubicBezTo>
                    <a:pt x="68" y="30"/>
                    <a:pt x="68" y="29"/>
                    <a:pt x="68" y="28"/>
                  </a:cubicBezTo>
                  <a:cubicBezTo>
                    <a:pt x="68" y="27"/>
                    <a:pt x="67" y="27"/>
                    <a:pt x="67" y="26"/>
                  </a:cubicBezTo>
                  <a:cubicBezTo>
                    <a:pt x="67" y="25"/>
                    <a:pt x="67" y="24"/>
                    <a:pt x="67" y="23"/>
                  </a:cubicBezTo>
                  <a:cubicBezTo>
                    <a:pt x="66" y="22"/>
                    <a:pt x="66" y="21"/>
                    <a:pt x="66" y="20"/>
                  </a:cubicBezTo>
                  <a:cubicBezTo>
                    <a:pt x="66" y="19"/>
                    <a:pt x="65" y="19"/>
                    <a:pt x="65" y="18"/>
                  </a:cubicBezTo>
                  <a:cubicBezTo>
                    <a:pt x="65" y="17"/>
                    <a:pt x="64" y="16"/>
                    <a:pt x="64" y="15"/>
                  </a:cubicBezTo>
                  <a:cubicBezTo>
                    <a:pt x="64" y="14"/>
                    <a:pt x="64" y="13"/>
                    <a:pt x="63" y="13"/>
                  </a:cubicBezTo>
                  <a:cubicBezTo>
                    <a:pt x="63" y="12"/>
                    <a:pt x="63" y="11"/>
                    <a:pt x="62" y="10"/>
                  </a:cubicBezTo>
                  <a:cubicBezTo>
                    <a:pt x="62" y="9"/>
                    <a:pt x="62" y="8"/>
                    <a:pt x="61" y="7"/>
                  </a:cubicBezTo>
                  <a:cubicBezTo>
                    <a:pt x="61" y="6"/>
                    <a:pt x="60" y="5"/>
                    <a:pt x="60" y="4"/>
                  </a:cubicBezTo>
                  <a:cubicBezTo>
                    <a:pt x="60" y="4"/>
                    <a:pt x="59" y="3"/>
                    <a:pt x="59" y="2"/>
                  </a:cubicBezTo>
                  <a:cubicBezTo>
                    <a:pt x="59" y="2"/>
                    <a:pt x="58" y="1"/>
                    <a:pt x="58" y="0"/>
                  </a:cubicBezTo>
                  <a:cubicBezTo>
                    <a:pt x="0" y="32"/>
                    <a:pt x="0" y="32"/>
                    <a:pt x="0" y="32"/>
                  </a:cubicBezTo>
                  <a:cubicBezTo>
                    <a:pt x="15" y="56"/>
                    <a:pt x="38" y="74"/>
                    <a:pt x="65" y="8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6" name="任意多边形: 形状 85">
              <a:extLst>
                <a:ext uri="{FF2B5EF4-FFF2-40B4-BE49-F238E27FC236}">
                  <a16:creationId xmlns:a16="http://schemas.microsoft.com/office/drawing/2014/main" id="{74D8CA26-FFAB-4069-9626-49E6AACFD407}"/>
                </a:ext>
              </a:extLst>
            </p:cNvPr>
            <p:cNvSpPr>
              <a:spLocks/>
            </p:cNvSpPr>
            <p:nvPr/>
          </p:nvSpPr>
          <p:spPr bwMode="auto">
            <a:xfrm>
              <a:off x="80" y="55"/>
              <a:ext cx="196" cy="218"/>
            </a:xfrm>
            <a:custGeom>
              <a:avLst/>
              <a:gdLst>
                <a:gd name="T0" fmla="*/ 39 w 97"/>
                <a:gd name="T1" fmla="*/ 5 h 108"/>
                <a:gd name="T2" fmla="*/ 35 w 97"/>
                <a:gd name="T3" fmla="*/ 8 h 108"/>
                <a:gd name="T4" fmla="*/ 32 w 97"/>
                <a:gd name="T5" fmla="*/ 10 h 108"/>
                <a:gd name="T6" fmla="*/ 28 w 97"/>
                <a:gd name="T7" fmla="*/ 14 h 108"/>
                <a:gd name="T8" fmla="*/ 25 w 97"/>
                <a:gd name="T9" fmla="*/ 17 h 108"/>
                <a:gd name="T10" fmla="*/ 21 w 97"/>
                <a:gd name="T11" fmla="*/ 21 h 108"/>
                <a:gd name="T12" fmla="*/ 19 w 97"/>
                <a:gd name="T13" fmla="*/ 24 h 108"/>
                <a:gd name="T14" fmla="*/ 15 w 97"/>
                <a:gd name="T15" fmla="*/ 28 h 108"/>
                <a:gd name="T16" fmla="*/ 13 w 97"/>
                <a:gd name="T17" fmla="*/ 31 h 108"/>
                <a:gd name="T18" fmla="*/ 10 w 97"/>
                <a:gd name="T19" fmla="*/ 36 h 108"/>
                <a:gd name="T20" fmla="*/ 8 w 97"/>
                <a:gd name="T21" fmla="*/ 39 h 108"/>
                <a:gd name="T22" fmla="*/ 5 w 97"/>
                <a:gd name="T23" fmla="*/ 44 h 108"/>
                <a:gd name="T24" fmla="*/ 3 w 97"/>
                <a:gd name="T25" fmla="*/ 47 h 108"/>
                <a:gd name="T26" fmla="*/ 0 w 97"/>
                <a:gd name="T27" fmla="*/ 56 h 108"/>
                <a:gd name="T28" fmla="*/ 1 w 97"/>
                <a:gd name="T29" fmla="*/ 56 h 108"/>
                <a:gd name="T30" fmla="*/ 4 w 97"/>
                <a:gd name="T31" fmla="*/ 57 h 108"/>
                <a:gd name="T32" fmla="*/ 7 w 97"/>
                <a:gd name="T33" fmla="*/ 58 h 108"/>
                <a:gd name="T34" fmla="*/ 9 w 97"/>
                <a:gd name="T35" fmla="*/ 59 h 108"/>
                <a:gd name="T36" fmla="*/ 12 w 97"/>
                <a:gd name="T37" fmla="*/ 60 h 108"/>
                <a:gd name="T38" fmla="*/ 15 w 97"/>
                <a:gd name="T39" fmla="*/ 61 h 108"/>
                <a:gd name="T40" fmla="*/ 18 w 97"/>
                <a:gd name="T41" fmla="*/ 62 h 108"/>
                <a:gd name="T42" fmla="*/ 20 w 97"/>
                <a:gd name="T43" fmla="*/ 64 h 108"/>
                <a:gd name="T44" fmla="*/ 23 w 97"/>
                <a:gd name="T45" fmla="*/ 65 h 108"/>
                <a:gd name="T46" fmla="*/ 25 w 97"/>
                <a:gd name="T47" fmla="*/ 66 h 108"/>
                <a:gd name="T48" fmla="*/ 28 w 97"/>
                <a:gd name="T49" fmla="*/ 68 h 108"/>
                <a:gd name="T50" fmla="*/ 30 w 97"/>
                <a:gd name="T51" fmla="*/ 69 h 108"/>
                <a:gd name="T52" fmla="*/ 33 w 97"/>
                <a:gd name="T53" fmla="*/ 71 h 108"/>
                <a:gd name="T54" fmla="*/ 35 w 97"/>
                <a:gd name="T55" fmla="*/ 72 h 108"/>
                <a:gd name="T56" fmla="*/ 37 w 97"/>
                <a:gd name="T57" fmla="*/ 74 h 108"/>
                <a:gd name="T58" fmla="*/ 40 w 97"/>
                <a:gd name="T59" fmla="*/ 76 h 108"/>
                <a:gd name="T60" fmla="*/ 42 w 97"/>
                <a:gd name="T61" fmla="*/ 78 h 108"/>
                <a:gd name="T62" fmla="*/ 44 w 97"/>
                <a:gd name="T63" fmla="*/ 79 h 108"/>
                <a:gd name="T64" fmla="*/ 46 w 97"/>
                <a:gd name="T65" fmla="*/ 81 h 108"/>
                <a:gd name="T66" fmla="*/ 48 w 97"/>
                <a:gd name="T67" fmla="*/ 83 h 108"/>
                <a:gd name="T68" fmla="*/ 51 w 97"/>
                <a:gd name="T69" fmla="*/ 85 h 108"/>
                <a:gd name="T70" fmla="*/ 53 w 97"/>
                <a:gd name="T71" fmla="*/ 87 h 108"/>
                <a:gd name="T72" fmla="*/ 55 w 97"/>
                <a:gd name="T73" fmla="*/ 89 h 108"/>
                <a:gd name="T74" fmla="*/ 56 w 97"/>
                <a:gd name="T75" fmla="*/ 92 h 108"/>
                <a:gd name="T76" fmla="*/ 58 w 97"/>
                <a:gd name="T77" fmla="*/ 94 h 108"/>
                <a:gd name="T78" fmla="*/ 60 w 97"/>
                <a:gd name="T79" fmla="*/ 96 h 108"/>
                <a:gd name="T80" fmla="*/ 62 w 97"/>
                <a:gd name="T81" fmla="*/ 99 h 108"/>
                <a:gd name="T82" fmla="*/ 64 w 97"/>
                <a:gd name="T83" fmla="*/ 101 h 108"/>
                <a:gd name="T84" fmla="*/ 66 w 97"/>
                <a:gd name="T85" fmla="*/ 104 h 108"/>
                <a:gd name="T86" fmla="*/ 67 w 97"/>
                <a:gd name="T87" fmla="*/ 106 h 108"/>
                <a:gd name="T88" fmla="*/ 68 w 97"/>
                <a:gd name="T89" fmla="*/ 108 h 108"/>
                <a:gd name="T90" fmla="*/ 97 w 97"/>
                <a:gd name="T91" fmla="*/ 92 h 108"/>
                <a:gd name="T92" fmla="*/ 46 w 97"/>
                <a:gd name="T93" fmla="*/ 0 h 108"/>
                <a:gd name="T94" fmla="*/ 43 w 97"/>
                <a:gd name="T95" fmla="*/ 2 h 108"/>
                <a:gd name="T96" fmla="*/ 39 w 97"/>
                <a:gd name="T97"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 h="108">
                  <a:moveTo>
                    <a:pt x="39" y="5"/>
                  </a:moveTo>
                  <a:cubicBezTo>
                    <a:pt x="38" y="6"/>
                    <a:pt x="37" y="7"/>
                    <a:pt x="35" y="8"/>
                  </a:cubicBezTo>
                  <a:cubicBezTo>
                    <a:pt x="34" y="9"/>
                    <a:pt x="33" y="9"/>
                    <a:pt x="32" y="10"/>
                  </a:cubicBezTo>
                  <a:cubicBezTo>
                    <a:pt x="31" y="11"/>
                    <a:pt x="29" y="13"/>
                    <a:pt x="28" y="14"/>
                  </a:cubicBezTo>
                  <a:cubicBezTo>
                    <a:pt x="27" y="15"/>
                    <a:pt x="26" y="16"/>
                    <a:pt x="25" y="17"/>
                  </a:cubicBezTo>
                  <a:cubicBezTo>
                    <a:pt x="24" y="18"/>
                    <a:pt x="23" y="19"/>
                    <a:pt x="21" y="21"/>
                  </a:cubicBezTo>
                  <a:cubicBezTo>
                    <a:pt x="20" y="22"/>
                    <a:pt x="20" y="22"/>
                    <a:pt x="19" y="24"/>
                  </a:cubicBezTo>
                  <a:cubicBezTo>
                    <a:pt x="17" y="25"/>
                    <a:pt x="16" y="26"/>
                    <a:pt x="15" y="28"/>
                  </a:cubicBezTo>
                  <a:cubicBezTo>
                    <a:pt x="15" y="29"/>
                    <a:pt x="14" y="30"/>
                    <a:pt x="13" y="31"/>
                  </a:cubicBezTo>
                  <a:cubicBezTo>
                    <a:pt x="12" y="32"/>
                    <a:pt x="11" y="34"/>
                    <a:pt x="10" y="36"/>
                  </a:cubicBezTo>
                  <a:cubicBezTo>
                    <a:pt x="9" y="37"/>
                    <a:pt x="8" y="38"/>
                    <a:pt x="8" y="39"/>
                  </a:cubicBezTo>
                  <a:cubicBezTo>
                    <a:pt x="7" y="41"/>
                    <a:pt x="6" y="43"/>
                    <a:pt x="5" y="44"/>
                  </a:cubicBezTo>
                  <a:cubicBezTo>
                    <a:pt x="4" y="45"/>
                    <a:pt x="4" y="46"/>
                    <a:pt x="3" y="47"/>
                  </a:cubicBezTo>
                  <a:cubicBezTo>
                    <a:pt x="2" y="50"/>
                    <a:pt x="1" y="53"/>
                    <a:pt x="0" y="56"/>
                  </a:cubicBezTo>
                  <a:cubicBezTo>
                    <a:pt x="0" y="56"/>
                    <a:pt x="1" y="56"/>
                    <a:pt x="1" y="56"/>
                  </a:cubicBezTo>
                  <a:cubicBezTo>
                    <a:pt x="2" y="57"/>
                    <a:pt x="3" y="57"/>
                    <a:pt x="4" y="57"/>
                  </a:cubicBezTo>
                  <a:cubicBezTo>
                    <a:pt x="5" y="57"/>
                    <a:pt x="6" y="58"/>
                    <a:pt x="7" y="58"/>
                  </a:cubicBezTo>
                  <a:cubicBezTo>
                    <a:pt x="8" y="58"/>
                    <a:pt x="8" y="59"/>
                    <a:pt x="9" y="59"/>
                  </a:cubicBezTo>
                  <a:cubicBezTo>
                    <a:pt x="10" y="59"/>
                    <a:pt x="11" y="60"/>
                    <a:pt x="12" y="60"/>
                  </a:cubicBezTo>
                  <a:cubicBezTo>
                    <a:pt x="13" y="60"/>
                    <a:pt x="14" y="61"/>
                    <a:pt x="15" y="61"/>
                  </a:cubicBezTo>
                  <a:cubicBezTo>
                    <a:pt x="16" y="61"/>
                    <a:pt x="17" y="62"/>
                    <a:pt x="18" y="62"/>
                  </a:cubicBezTo>
                  <a:cubicBezTo>
                    <a:pt x="18" y="63"/>
                    <a:pt x="19" y="63"/>
                    <a:pt x="20" y="64"/>
                  </a:cubicBezTo>
                  <a:cubicBezTo>
                    <a:pt x="21" y="64"/>
                    <a:pt x="22" y="64"/>
                    <a:pt x="23" y="65"/>
                  </a:cubicBezTo>
                  <a:cubicBezTo>
                    <a:pt x="24" y="65"/>
                    <a:pt x="24" y="66"/>
                    <a:pt x="25" y="66"/>
                  </a:cubicBezTo>
                  <a:cubicBezTo>
                    <a:pt x="26" y="67"/>
                    <a:pt x="27" y="67"/>
                    <a:pt x="28" y="68"/>
                  </a:cubicBezTo>
                  <a:cubicBezTo>
                    <a:pt x="29" y="68"/>
                    <a:pt x="29" y="69"/>
                    <a:pt x="30" y="69"/>
                  </a:cubicBezTo>
                  <a:cubicBezTo>
                    <a:pt x="31" y="70"/>
                    <a:pt x="32" y="70"/>
                    <a:pt x="33" y="71"/>
                  </a:cubicBezTo>
                  <a:cubicBezTo>
                    <a:pt x="33" y="71"/>
                    <a:pt x="34" y="72"/>
                    <a:pt x="35" y="72"/>
                  </a:cubicBezTo>
                  <a:cubicBezTo>
                    <a:pt x="36" y="73"/>
                    <a:pt x="37" y="73"/>
                    <a:pt x="37" y="74"/>
                  </a:cubicBezTo>
                  <a:cubicBezTo>
                    <a:pt x="38" y="75"/>
                    <a:pt x="39" y="75"/>
                    <a:pt x="40" y="76"/>
                  </a:cubicBezTo>
                  <a:cubicBezTo>
                    <a:pt x="40" y="76"/>
                    <a:pt x="41" y="77"/>
                    <a:pt x="42" y="78"/>
                  </a:cubicBezTo>
                  <a:cubicBezTo>
                    <a:pt x="43" y="78"/>
                    <a:pt x="43" y="79"/>
                    <a:pt x="44" y="79"/>
                  </a:cubicBezTo>
                  <a:cubicBezTo>
                    <a:pt x="45" y="80"/>
                    <a:pt x="46" y="81"/>
                    <a:pt x="46" y="81"/>
                  </a:cubicBezTo>
                  <a:cubicBezTo>
                    <a:pt x="47" y="82"/>
                    <a:pt x="48" y="83"/>
                    <a:pt x="48" y="83"/>
                  </a:cubicBezTo>
                  <a:cubicBezTo>
                    <a:pt x="49" y="84"/>
                    <a:pt x="50" y="85"/>
                    <a:pt x="51" y="85"/>
                  </a:cubicBezTo>
                  <a:cubicBezTo>
                    <a:pt x="51" y="86"/>
                    <a:pt x="52" y="87"/>
                    <a:pt x="53" y="87"/>
                  </a:cubicBezTo>
                  <a:cubicBezTo>
                    <a:pt x="53" y="88"/>
                    <a:pt x="54" y="89"/>
                    <a:pt x="55" y="89"/>
                  </a:cubicBezTo>
                  <a:cubicBezTo>
                    <a:pt x="55" y="90"/>
                    <a:pt x="56" y="91"/>
                    <a:pt x="56" y="92"/>
                  </a:cubicBezTo>
                  <a:cubicBezTo>
                    <a:pt x="57" y="92"/>
                    <a:pt x="58" y="93"/>
                    <a:pt x="58" y="94"/>
                  </a:cubicBezTo>
                  <a:cubicBezTo>
                    <a:pt x="59" y="95"/>
                    <a:pt x="60" y="95"/>
                    <a:pt x="60" y="96"/>
                  </a:cubicBezTo>
                  <a:cubicBezTo>
                    <a:pt x="61" y="97"/>
                    <a:pt x="61" y="98"/>
                    <a:pt x="62" y="99"/>
                  </a:cubicBezTo>
                  <a:cubicBezTo>
                    <a:pt x="63" y="99"/>
                    <a:pt x="63" y="100"/>
                    <a:pt x="64" y="101"/>
                  </a:cubicBezTo>
                  <a:cubicBezTo>
                    <a:pt x="64" y="102"/>
                    <a:pt x="65" y="103"/>
                    <a:pt x="66" y="104"/>
                  </a:cubicBezTo>
                  <a:cubicBezTo>
                    <a:pt x="66" y="104"/>
                    <a:pt x="66" y="105"/>
                    <a:pt x="67" y="106"/>
                  </a:cubicBezTo>
                  <a:cubicBezTo>
                    <a:pt x="67" y="106"/>
                    <a:pt x="68" y="107"/>
                    <a:pt x="68" y="108"/>
                  </a:cubicBezTo>
                  <a:cubicBezTo>
                    <a:pt x="97" y="92"/>
                    <a:pt x="97" y="92"/>
                    <a:pt x="97" y="92"/>
                  </a:cubicBezTo>
                  <a:cubicBezTo>
                    <a:pt x="46" y="0"/>
                    <a:pt x="46" y="0"/>
                    <a:pt x="46" y="0"/>
                  </a:cubicBezTo>
                  <a:cubicBezTo>
                    <a:pt x="45" y="1"/>
                    <a:pt x="44" y="2"/>
                    <a:pt x="43" y="2"/>
                  </a:cubicBezTo>
                  <a:cubicBezTo>
                    <a:pt x="42" y="3"/>
                    <a:pt x="41" y="4"/>
                    <a:pt x="39" y="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7" name="任意多边形: 形状 86">
              <a:extLst>
                <a:ext uri="{FF2B5EF4-FFF2-40B4-BE49-F238E27FC236}">
                  <a16:creationId xmlns:a16="http://schemas.microsoft.com/office/drawing/2014/main" id="{D60D392E-62D5-4FAF-BE33-414D11EF0EB5}"/>
                </a:ext>
              </a:extLst>
            </p:cNvPr>
            <p:cNvSpPr>
              <a:spLocks/>
            </p:cNvSpPr>
            <p:nvPr/>
          </p:nvSpPr>
          <p:spPr bwMode="auto">
            <a:xfrm>
              <a:off x="183" y="18"/>
              <a:ext cx="162" cy="216"/>
            </a:xfrm>
            <a:custGeom>
              <a:avLst/>
              <a:gdLst>
                <a:gd name="T0" fmla="*/ 52 w 80"/>
                <a:gd name="T1" fmla="*/ 107 h 107"/>
                <a:gd name="T2" fmla="*/ 80 w 80"/>
                <a:gd name="T3" fmla="*/ 91 h 107"/>
                <a:gd name="T4" fmla="*/ 79 w 80"/>
                <a:gd name="T5" fmla="*/ 88 h 107"/>
                <a:gd name="T6" fmla="*/ 78 w 80"/>
                <a:gd name="T7" fmla="*/ 87 h 107"/>
                <a:gd name="T8" fmla="*/ 77 w 80"/>
                <a:gd name="T9" fmla="*/ 83 h 107"/>
                <a:gd name="T10" fmla="*/ 76 w 80"/>
                <a:gd name="T11" fmla="*/ 81 h 107"/>
                <a:gd name="T12" fmla="*/ 74 w 80"/>
                <a:gd name="T13" fmla="*/ 78 h 107"/>
                <a:gd name="T14" fmla="*/ 74 w 80"/>
                <a:gd name="T15" fmla="*/ 75 h 107"/>
                <a:gd name="T16" fmla="*/ 73 w 80"/>
                <a:gd name="T17" fmla="*/ 72 h 107"/>
                <a:gd name="T18" fmla="*/ 72 w 80"/>
                <a:gd name="T19" fmla="*/ 70 h 107"/>
                <a:gd name="T20" fmla="*/ 71 w 80"/>
                <a:gd name="T21" fmla="*/ 67 h 107"/>
                <a:gd name="T22" fmla="*/ 70 w 80"/>
                <a:gd name="T23" fmla="*/ 64 h 107"/>
                <a:gd name="T24" fmla="*/ 70 w 80"/>
                <a:gd name="T25" fmla="*/ 61 h 107"/>
                <a:gd name="T26" fmla="*/ 69 w 80"/>
                <a:gd name="T27" fmla="*/ 58 h 107"/>
                <a:gd name="T28" fmla="*/ 69 w 80"/>
                <a:gd name="T29" fmla="*/ 55 h 107"/>
                <a:gd name="T30" fmla="*/ 68 w 80"/>
                <a:gd name="T31" fmla="*/ 53 h 107"/>
                <a:gd name="T32" fmla="*/ 68 w 80"/>
                <a:gd name="T33" fmla="*/ 50 h 107"/>
                <a:gd name="T34" fmla="*/ 68 w 80"/>
                <a:gd name="T35" fmla="*/ 47 h 107"/>
                <a:gd name="T36" fmla="*/ 68 w 80"/>
                <a:gd name="T37" fmla="*/ 44 h 107"/>
                <a:gd name="T38" fmla="*/ 67 w 80"/>
                <a:gd name="T39" fmla="*/ 41 h 107"/>
                <a:gd name="T40" fmla="*/ 67 w 80"/>
                <a:gd name="T41" fmla="*/ 38 h 107"/>
                <a:gd name="T42" fmla="*/ 67 w 80"/>
                <a:gd name="T43" fmla="*/ 35 h 107"/>
                <a:gd name="T44" fmla="*/ 68 w 80"/>
                <a:gd name="T45" fmla="*/ 32 h 107"/>
                <a:gd name="T46" fmla="*/ 68 w 80"/>
                <a:gd name="T47" fmla="*/ 30 h 107"/>
                <a:gd name="T48" fmla="*/ 68 w 80"/>
                <a:gd name="T49" fmla="*/ 27 h 107"/>
                <a:gd name="T50" fmla="*/ 68 w 80"/>
                <a:gd name="T51" fmla="*/ 24 h 107"/>
                <a:gd name="T52" fmla="*/ 69 w 80"/>
                <a:gd name="T53" fmla="*/ 21 h 107"/>
                <a:gd name="T54" fmla="*/ 69 w 80"/>
                <a:gd name="T55" fmla="*/ 18 h 107"/>
                <a:gd name="T56" fmla="*/ 70 w 80"/>
                <a:gd name="T57" fmla="*/ 15 h 107"/>
                <a:gd name="T58" fmla="*/ 70 w 80"/>
                <a:gd name="T59" fmla="*/ 12 h 107"/>
                <a:gd name="T60" fmla="*/ 71 w 80"/>
                <a:gd name="T61" fmla="*/ 9 h 107"/>
                <a:gd name="T62" fmla="*/ 72 w 80"/>
                <a:gd name="T63" fmla="*/ 7 h 107"/>
                <a:gd name="T64" fmla="*/ 72 w 80"/>
                <a:gd name="T65" fmla="*/ 5 h 107"/>
                <a:gd name="T66" fmla="*/ 0 w 80"/>
                <a:gd name="T67" fmla="*/ 15 h 107"/>
                <a:gd name="T68" fmla="*/ 10 w 80"/>
                <a:gd name="T69" fmla="*/ 33 h 107"/>
                <a:gd name="T70" fmla="*/ 52 w 80"/>
                <a:gd name="T7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07">
                  <a:moveTo>
                    <a:pt x="52" y="107"/>
                  </a:moveTo>
                  <a:cubicBezTo>
                    <a:pt x="80" y="91"/>
                    <a:pt x="80" y="91"/>
                    <a:pt x="80" y="91"/>
                  </a:cubicBezTo>
                  <a:cubicBezTo>
                    <a:pt x="80" y="90"/>
                    <a:pt x="79" y="89"/>
                    <a:pt x="79" y="88"/>
                  </a:cubicBezTo>
                  <a:cubicBezTo>
                    <a:pt x="79" y="88"/>
                    <a:pt x="78" y="87"/>
                    <a:pt x="78" y="87"/>
                  </a:cubicBezTo>
                  <a:cubicBezTo>
                    <a:pt x="78" y="85"/>
                    <a:pt x="77" y="84"/>
                    <a:pt x="77" y="83"/>
                  </a:cubicBezTo>
                  <a:cubicBezTo>
                    <a:pt x="76" y="82"/>
                    <a:pt x="76" y="82"/>
                    <a:pt x="76" y="81"/>
                  </a:cubicBezTo>
                  <a:cubicBezTo>
                    <a:pt x="75" y="80"/>
                    <a:pt x="75" y="79"/>
                    <a:pt x="74" y="78"/>
                  </a:cubicBezTo>
                  <a:cubicBezTo>
                    <a:pt x="74" y="77"/>
                    <a:pt x="74" y="76"/>
                    <a:pt x="74" y="75"/>
                  </a:cubicBezTo>
                  <a:cubicBezTo>
                    <a:pt x="73" y="74"/>
                    <a:pt x="73" y="73"/>
                    <a:pt x="73" y="72"/>
                  </a:cubicBezTo>
                  <a:cubicBezTo>
                    <a:pt x="72" y="71"/>
                    <a:pt x="72" y="71"/>
                    <a:pt x="72" y="70"/>
                  </a:cubicBezTo>
                  <a:cubicBezTo>
                    <a:pt x="72" y="69"/>
                    <a:pt x="71" y="68"/>
                    <a:pt x="71" y="67"/>
                  </a:cubicBezTo>
                  <a:cubicBezTo>
                    <a:pt x="71" y="66"/>
                    <a:pt x="71" y="65"/>
                    <a:pt x="70" y="64"/>
                  </a:cubicBezTo>
                  <a:cubicBezTo>
                    <a:pt x="70" y="63"/>
                    <a:pt x="70" y="62"/>
                    <a:pt x="70" y="61"/>
                  </a:cubicBezTo>
                  <a:cubicBezTo>
                    <a:pt x="69" y="60"/>
                    <a:pt x="69" y="59"/>
                    <a:pt x="69" y="58"/>
                  </a:cubicBezTo>
                  <a:cubicBezTo>
                    <a:pt x="69" y="57"/>
                    <a:pt x="69" y="56"/>
                    <a:pt x="69" y="55"/>
                  </a:cubicBezTo>
                  <a:cubicBezTo>
                    <a:pt x="69" y="54"/>
                    <a:pt x="68" y="54"/>
                    <a:pt x="68" y="53"/>
                  </a:cubicBezTo>
                  <a:cubicBezTo>
                    <a:pt x="68" y="52"/>
                    <a:pt x="68" y="51"/>
                    <a:pt x="68" y="50"/>
                  </a:cubicBezTo>
                  <a:cubicBezTo>
                    <a:pt x="68" y="49"/>
                    <a:pt x="68" y="48"/>
                    <a:pt x="68" y="47"/>
                  </a:cubicBezTo>
                  <a:cubicBezTo>
                    <a:pt x="68" y="46"/>
                    <a:pt x="68" y="45"/>
                    <a:pt x="68" y="44"/>
                  </a:cubicBezTo>
                  <a:cubicBezTo>
                    <a:pt x="67" y="43"/>
                    <a:pt x="67" y="42"/>
                    <a:pt x="67" y="41"/>
                  </a:cubicBezTo>
                  <a:cubicBezTo>
                    <a:pt x="67" y="40"/>
                    <a:pt x="67" y="39"/>
                    <a:pt x="67" y="38"/>
                  </a:cubicBezTo>
                  <a:cubicBezTo>
                    <a:pt x="67" y="37"/>
                    <a:pt x="67" y="36"/>
                    <a:pt x="67" y="35"/>
                  </a:cubicBezTo>
                  <a:cubicBezTo>
                    <a:pt x="67" y="34"/>
                    <a:pt x="68" y="33"/>
                    <a:pt x="68" y="32"/>
                  </a:cubicBezTo>
                  <a:cubicBezTo>
                    <a:pt x="68" y="31"/>
                    <a:pt x="68" y="30"/>
                    <a:pt x="68" y="30"/>
                  </a:cubicBezTo>
                  <a:cubicBezTo>
                    <a:pt x="68" y="29"/>
                    <a:pt x="68" y="28"/>
                    <a:pt x="68" y="27"/>
                  </a:cubicBezTo>
                  <a:cubicBezTo>
                    <a:pt x="68" y="26"/>
                    <a:pt x="68" y="25"/>
                    <a:pt x="68" y="24"/>
                  </a:cubicBezTo>
                  <a:cubicBezTo>
                    <a:pt x="68" y="23"/>
                    <a:pt x="69" y="22"/>
                    <a:pt x="69" y="21"/>
                  </a:cubicBezTo>
                  <a:cubicBezTo>
                    <a:pt x="69" y="20"/>
                    <a:pt x="69" y="19"/>
                    <a:pt x="69" y="18"/>
                  </a:cubicBezTo>
                  <a:cubicBezTo>
                    <a:pt x="69" y="17"/>
                    <a:pt x="70" y="16"/>
                    <a:pt x="70" y="15"/>
                  </a:cubicBezTo>
                  <a:cubicBezTo>
                    <a:pt x="70" y="14"/>
                    <a:pt x="70" y="13"/>
                    <a:pt x="70" y="12"/>
                  </a:cubicBezTo>
                  <a:cubicBezTo>
                    <a:pt x="71" y="11"/>
                    <a:pt x="71" y="10"/>
                    <a:pt x="71" y="9"/>
                  </a:cubicBezTo>
                  <a:cubicBezTo>
                    <a:pt x="71" y="9"/>
                    <a:pt x="72" y="8"/>
                    <a:pt x="72" y="7"/>
                  </a:cubicBezTo>
                  <a:cubicBezTo>
                    <a:pt x="72" y="6"/>
                    <a:pt x="72" y="6"/>
                    <a:pt x="72" y="5"/>
                  </a:cubicBezTo>
                  <a:cubicBezTo>
                    <a:pt x="48" y="0"/>
                    <a:pt x="22" y="4"/>
                    <a:pt x="0" y="15"/>
                  </a:cubicBezTo>
                  <a:cubicBezTo>
                    <a:pt x="10" y="33"/>
                    <a:pt x="10" y="33"/>
                    <a:pt x="10" y="33"/>
                  </a:cubicBezTo>
                  <a:lnTo>
                    <a:pt x="52" y="107"/>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8" name="任意多边形: 形状 87">
              <a:extLst>
                <a:ext uri="{FF2B5EF4-FFF2-40B4-BE49-F238E27FC236}">
                  <a16:creationId xmlns:a16="http://schemas.microsoft.com/office/drawing/2014/main" id="{A7C5375C-7855-4895-9FA3-41E23AA90C5B}"/>
                </a:ext>
              </a:extLst>
            </p:cNvPr>
            <p:cNvSpPr>
              <a:spLocks/>
            </p:cNvSpPr>
            <p:nvPr/>
          </p:nvSpPr>
          <p:spPr bwMode="auto">
            <a:xfrm>
              <a:off x="1" y="-2"/>
              <a:ext cx="419" cy="527"/>
            </a:xfrm>
            <a:custGeom>
              <a:avLst/>
              <a:gdLst>
                <a:gd name="T0" fmla="*/ 189 w 207"/>
                <a:gd name="T1" fmla="*/ 224 h 261"/>
                <a:gd name="T2" fmla="*/ 189 w 207"/>
                <a:gd name="T3" fmla="*/ 224 h 261"/>
                <a:gd name="T4" fmla="*/ 183 w 207"/>
                <a:gd name="T5" fmla="*/ 226 h 261"/>
                <a:gd name="T6" fmla="*/ 181 w 207"/>
                <a:gd name="T7" fmla="*/ 227 h 261"/>
                <a:gd name="T8" fmla="*/ 178 w 207"/>
                <a:gd name="T9" fmla="*/ 229 h 261"/>
                <a:gd name="T10" fmla="*/ 170 w 207"/>
                <a:gd name="T11" fmla="*/ 231 h 261"/>
                <a:gd name="T12" fmla="*/ 167 w 207"/>
                <a:gd name="T13" fmla="*/ 232 h 261"/>
                <a:gd name="T14" fmla="*/ 163 w 207"/>
                <a:gd name="T15" fmla="*/ 233 h 261"/>
                <a:gd name="T16" fmla="*/ 155 w 207"/>
                <a:gd name="T17" fmla="*/ 234 h 261"/>
                <a:gd name="T18" fmla="*/ 154 w 207"/>
                <a:gd name="T19" fmla="*/ 234 h 261"/>
                <a:gd name="T20" fmla="*/ 140 w 207"/>
                <a:gd name="T21" fmla="*/ 235 h 261"/>
                <a:gd name="T22" fmla="*/ 140 w 207"/>
                <a:gd name="T23" fmla="*/ 235 h 261"/>
                <a:gd name="T24" fmla="*/ 130 w 207"/>
                <a:gd name="T25" fmla="*/ 235 h 261"/>
                <a:gd name="T26" fmla="*/ 128 w 207"/>
                <a:gd name="T27" fmla="*/ 234 h 261"/>
                <a:gd name="T28" fmla="*/ 125 w 207"/>
                <a:gd name="T29" fmla="*/ 234 h 261"/>
                <a:gd name="T30" fmla="*/ 122 w 207"/>
                <a:gd name="T31" fmla="*/ 233 h 261"/>
                <a:gd name="T32" fmla="*/ 119 w 207"/>
                <a:gd name="T33" fmla="*/ 233 h 261"/>
                <a:gd name="T34" fmla="*/ 116 w 207"/>
                <a:gd name="T35" fmla="*/ 232 h 261"/>
                <a:gd name="T36" fmla="*/ 116 w 207"/>
                <a:gd name="T37" fmla="*/ 233 h 261"/>
                <a:gd name="T38" fmla="*/ 114 w 207"/>
                <a:gd name="T39" fmla="*/ 232 h 261"/>
                <a:gd name="T40" fmla="*/ 114 w 207"/>
                <a:gd name="T41" fmla="*/ 232 h 261"/>
                <a:gd name="T42" fmla="*/ 110 w 207"/>
                <a:gd name="T43" fmla="*/ 231 h 261"/>
                <a:gd name="T44" fmla="*/ 110 w 207"/>
                <a:gd name="T45" fmla="*/ 231 h 261"/>
                <a:gd name="T46" fmla="*/ 41 w 207"/>
                <a:gd name="T47" fmla="*/ 176 h 261"/>
                <a:gd name="T48" fmla="*/ 31 w 207"/>
                <a:gd name="T49" fmla="*/ 88 h 261"/>
                <a:gd name="T50" fmla="*/ 31 w 207"/>
                <a:gd name="T51" fmla="*/ 88 h 261"/>
                <a:gd name="T52" fmla="*/ 32 w 207"/>
                <a:gd name="T53" fmla="*/ 85 h 261"/>
                <a:gd name="T54" fmla="*/ 33 w 207"/>
                <a:gd name="T55" fmla="*/ 82 h 261"/>
                <a:gd name="T56" fmla="*/ 33 w 207"/>
                <a:gd name="T57" fmla="*/ 82 h 261"/>
                <a:gd name="T58" fmla="*/ 33 w 207"/>
                <a:gd name="T59" fmla="*/ 82 h 261"/>
                <a:gd name="T60" fmla="*/ 36 w 207"/>
                <a:gd name="T61" fmla="*/ 75 h 261"/>
                <a:gd name="T62" fmla="*/ 37 w 207"/>
                <a:gd name="T63" fmla="*/ 72 h 261"/>
                <a:gd name="T64" fmla="*/ 40 w 207"/>
                <a:gd name="T65" fmla="*/ 66 h 261"/>
                <a:gd name="T66" fmla="*/ 43 w 207"/>
                <a:gd name="T67" fmla="*/ 62 h 261"/>
                <a:gd name="T68" fmla="*/ 46 w 207"/>
                <a:gd name="T69" fmla="*/ 57 h 261"/>
                <a:gd name="T70" fmla="*/ 48 w 207"/>
                <a:gd name="T71" fmla="*/ 54 h 261"/>
                <a:gd name="T72" fmla="*/ 52 w 207"/>
                <a:gd name="T73" fmla="*/ 49 h 261"/>
                <a:gd name="T74" fmla="*/ 55 w 207"/>
                <a:gd name="T75" fmla="*/ 46 h 261"/>
                <a:gd name="T76" fmla="*/ 59 w 207"/>
                <a:gd name="T77" fmla="*/ 41 h 261"/>
                <a:gd name="T78" fmla="*/ 62 w 207"/>
                <a:gd name="T79" fmla="*/ 38 h 261"/>
                <a:gd name="T80" fmla="*/ 66 w 207"/>
                <a:gd name="T81" fmla="*/ 34 h 261"/>
                <a:gd name="T82" fmla="*/ 70 w 207"/>
                <a:gd name="T83" fmla="*/ 31 h 261"/>
                <a:gd name="T84" fmla="*/ 75 w 207"/>
                <a:gd name="T85" fmla="*/ 28 h 261"/>
                <a:gd name="T86" fmla="*/ 79 w 207"/>
                <a:gd name="T87" fmla="*/ 25 h 261"/>
                <a:gd name="T88" fmla="*/ 82 w 207"/>
                <a:gd name="T89" fmla="*/ 23 h 261"/>
                <a:gd name="T90" fmla="*/ 69 w 207"/>
                <a:gd name="T91" fmla="*/ 0 h 261"/>
                <a:gd name="T92" fmla="*/ 0 w 207"/>
                <a:gd name="T93" fmla="*/ 121 h 261"/>
                <a:gd name="T94" fmla="*/ 140 w 207"/>
                <a:gd name="T95" fmla="*/ 261 h 261"/>
                <a:gd name="T96" fmla="*/ 207 w 207"/>
                <a:gd name="T97" fmla="*/ 245 h 261"/>
                <a:gd name="T98" fmla="*/ 194 w 207"/>
                <a:gd name="T99" fmla="*/ 222 h 261"/>
                <a:gd name="T100" fmla="*/ 189 w 207"/>
                <a:gd name="T101" fmla="*/ 224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7" h="261">
                  <a:moveTo>
                    <a:pt x="189" y="224"/>
                  </a:moveTo>
                  <a:cubicBezTo>
                    <a:pt x="189" y="224"/>
                    <a:pt x="189" y="224"/>
                    <a:pt x="189" y="224"/>
                  </a:cubicBezTo>
                  <a:cubicBezTo>
                    <a:pt x="187" y="225"/>
                    <a:pt x="185" y="226"/>
                    <a:pt x="183" y="226"/>
                  </a:cubicBezTo>
                  <a:cubicBezTo>
                    <a:pt x="183" y="227"/>
                    <a:pt x="182" y="227"/>
                    <a:pt x="181" y="227"/>
                  </a:cubicBezTo>
                  <a:cubicBezTo>
                    <a:pt x="180" y="228"/>
                    <a:pt x="179" y="228"/>
                    <a:pt x="178" y="229"/>
                  </a:cubicBezTo>
                  <a:cubicBezTo>
                    <a:pt x="175" y="229"/>
                    <a:pt x="173" y="230"/>
                    <a:pt x="170" y="231"/>
                  </a:cubicBezTo>
                  <a:cubicBezTo>
                    <a:pt x="169" y="231"/>
                    <a:pt x="168" y="231"/>
                    <a:pt x="167" y="232"/>
                  </a:cubicBezTo>
                  <a:cubicBezTo>
                    <a:pt x="166" y="232"/>
                    <a:pt x="164" y="232"/>
                    <a:pt x="163" y="233"/>
                  </a:cubicBezTo>
                  <a:cubicBezTo>
                    <a:pt x="160" y="233"/>
                    <a:pt x="158" y="234"/>
                    <a:pt x="155" y="234"/>
                  </a:cubicBezTo>
                  <a:cubicBezTo>
                    <a:pt x="155" y="234"/>
                    <a:pt x="154" y="234"/>
                    <a:pt x="154" y="234"/>
                  </a:cubicBezTo>
                  <a:cubicBezTo>
                    <a:pt x="149" y="235"/>
                    <a:pt x="145" y="235"/>
                    <a:pt x="140" y="235"/>
                  </a:cubicBezTo>
                  <a:cubicBezTo>
                    <a:pt x="140" y="235"/>
                    <a:pt x="140" y="235"/>
                    <a:pt x="140" y="235"/>
                  </a:cubicBezTo>
                  <a:cubicBezTo>
                    <a:pt x="137" y="235"/>
                    <a:pt x="133" y="235"/>
                    <a:pt x="130" y="235"/>
                  </a:cubicBezTo>
                  <a:cubicBezTo>
                    <a:pt x="129" y="234"/>
                    <a:pt x="129" y="234"/>
                    <a:pt x="128" y="234"/>
                  </a:cubicBezTo>
                  <a:cubicBezTo>
                    <a:pt x="127" y="234"/>
                    <a:pt x="126" y="234"/>
                    <a:pt x="125" y="234"/>
                  </a:cubicBezTo>
                  <a:cubicBezTo>
                    <a:pt x="124" y="234"/>
                    <a:pt x="123" y="234"/>
                    <a:pt x="122" y="233"/>
                  </a:cubicBezTo>
                  <a:cubicBezTo>
                    <a:pt x="121" y="233"/>
                    <a:pt x="120" y="233"/>
                    <a:pt x="119" y="233"/>
                  </a:cubicBezTo>
                  <a:cubicBezTo>
                    <a:pt x="118" y="233"/>
                    <a:pt x="117" y="233"/>
                    <a:pt x="116" y="232"/>
                  </a:cubicBezTo>
                  <a:cubicBezTo>
                    <a:pt x="116" y="233"/>
                    <a:pt x="116" y="233"/>
                    <a:pt x="116" y="233"/>
                  </a:cubicBezTo>
                  <a:cubicBezTo>
                    <a:pt x="114" y="232"/>
                    <a:pt x="114" y="232"/>
                    <a:pt x="114" y="232"/>
                  </a:cubicBezTo>
                  <a:cubicBezTo>
                    <a:pt x="114" y="232"/>
                    <a:pt x="114" y="232"/>
                    <a:pt x="114" y="232"/>
                  </a:cubicBezTo>
                  <a:cubicBezTo>
                    <a:pt x="110" y="231"/>
                    <a:pt x="110" y="231"/>
                    <a:pt x="110" y="231"/>
                  </a:cubicBezTo>
                  <a:cubicBezTo>
                    <a:pt x="110" y="231"/>
                    <a:pt x="110" y="231"/>
                    <a:pt x="110" y="231"/>
                  </a:cubicBezTo>
                  <a:cubicBezTo>
                    <a:pt x="81" y="223"/>
                    <a:pt x="55" y="203"/>
                    <a:pt x="41" y="176"/>
                  </a:cubicBezTo>
                  <a:cubicBezTo>
                    <a:pt x="26" y="149"/>
                    <a:pt x="22" y="118"/>
                    <a:pt x="31" y="88"/>
                  </a:cubicBezTo>
                  <a:cubicBezTo>
                    <a:pt x="31" y="88"/>
                    <a:pt x="31" y="88"/>
                    <a:pt x="31" y="88"/>
                  </a:cubicBezTo>
                  <a:cubicBezTo>
                    <a:pt x="32" y="85"/>
                    <a:pt x="32" y="85"/>
                    <a:pt x="32" y="85"/>
                  </a:cubicBezTo>
                  <a:cubicBezTo>
                    <a:pt x="33" y="82"/>
                    <a:pt x="33" y="82"/>
                    <a:pt x="33" y="82"/>
                  </a:cubicBezTo>
                  <a:cubicBezTo>
                    <a:pt x="33" y="82"/>
                    <a:pt x="33" y="82"/>
                    <a:pt x="33" y="82"/>
                  </a:cubicBezTo>
                  <a:cubicBezTo>
                    <a:pt x="33" y="82"/>
                    <a:pt x="33" y="82"/>
                    <a:pt x="33" y="82"/>
                  </a:cubicBezTo>
                  <a:cubicBezTo>
                    <a:pt x="34" y="80"/>
                    <a:pt x="35" y="78"/>
                    <a:pt x="36" y="75"/>
                  </a:cubicBezTo>
                  <a:cubicBezTo>
                    <a:pt x="36" y="74"/>
                    <a:pt x="37" y="73"/>
                    <a:pt x="37" y="72"/>
                  </a:cubicBezTo>
                  <a:cubicBezTo>
                    <a:pt x="38" y="70"/>
                    <a:pt x="39" y="68"/>
                    <a:pt x="40" y="66"/>
                  </a:cubicBezTo>
                  <a:cubicBezTo>
                    <a:pt x="41" y="65"/>
                    <a:pt x="42" y="64"/>
                    <a:pt x="43" y="62"/>
                  </a:cubicBezTo>
                  <a:cubicBezTo>
                    <a:pt x="44" y="61"/>
                    <a:pt x="45" y="59"/>
                    <a:pt x="46" y="57"/>
                  </a:cubicBezTo>
                  <a:cubicBezTo>
                    <a:pt x="47" y="56"/>
                    <a:pt x="48" y="55"/>
                    <a:pt x="48" y="54"/>
                  </a:cubicBezTo>
                  <a:cubicBezTo>
                    <a:pt x="50" y="52"/>
                    <a:pt x="51" y="50"/>
                    <a:pt x="52" y="49"/>
                  </a:cubicBezTo>
                  <a:cubicBezTo>
                    <a:pt x="53" y="48"/>
                    <a:pt x="54" y="47"/>
                    <a:pt x="55" y="46"/>
                  </a:cubicBezTo>
                  <a:cubicBezTo>
                    <a:pt x="56" y="44"/>
                    <a:pt x="58" y="43"/>
                    <a:pt x="59" y="41"/>
                  </a:cubicBezTo>
                  <a:cubicBezTo>
                    <a:pt x="60" y="40"/>
                    <a:pt x="61" y="39"/>
                    <a:pt x="62" y="38"/>
                  </a:cubicBezTo>
                  <a:cubicBezTo>
                    <a:pt x="64" y="37"/>
                    <a:pt x="65" y="35"/>
                    <a:pt x="66" y="34"/>
                  </a:cubicBezTo>
                  <a:cubicBezTo>
                    <a:pt x="68" y="33"/>
                    <a:pt x="69" y="32"/>
                    <a:pt x="70" y="31"/>
                  </a:cubicBezTo>
                  <a:cubicBezTo>
                    <a:pt x="72" y="30"/>
                    <a:pt x="73" y="29"/>
                    <a:pt x="75" y="28"/>
                  </a:cubicBezTo>
                  <a:cubicBezTo>
                    <a:pt x="76" y="27"/>
                    <a:pt x="77" y="26"/>
                    <a:pt x="79" y="25"/>
                  </a:cubicBezTo>
                  <a:cubicBezTo>
                    <a:pt x="80" y="25"/>
                    <a:pt x="81" y="24"/>
                    <a:pt x="82" y="23"/>
                  </a:cubicBezTo>
                  <a:cubicBezTo>
                    <a:pt x="69" y="0"/>
                    <a:pt x="69" y="0"/>
                    <a:pt x="69" y="0"/>
                  </a:cubicBezTo>
                  <a:cubicBezTo>
                    <a:pt x="26" y="25"/>
                    <a:pt x="0" y="71"/>
                    <a:pt x="0" y="121"/>
                  </a:cubicBezTo>
                  <a:cubicBezTo>
                    <a:pt x="0" y="198"/>
                    <a:pt x="63" y="261"/>
                    <a:pt x="140" y="261"/>
                  </a:cubicBezTo>
                  <a:cubicBezTo>
                    <a:pt x="163" y="261"/>
                    <a:pt x="186" y="256"/>
                    <a:pt x="207" y="245"/>
                  </a:cubicBezTo>
                  <a:cubicBezTo>
                    <a:pt x="194" y="222"/>
                    <a:pt x="194" y="222"/>
                    <a:pt x="194" y="222"/>
                  </a:cubicBezTo>
                  <a:cubicBezTo>
                    <a:pt x="192" y="222"/>
                    <a:pt x="191" y="223"/>
                    <a:pt x="189" y="224"/>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9" name="任意多边形: 形状 88">
              <a:extLst>
                <a:ext uri="{FF2B5EF4-FFF2-40B4-BE49-F238E27FC236}">
                  <a16:creationId xmlns:a16="http://schemas.microsoft.com/office/drawing/2014/main" id="{A206F5BC-66BE-4E34-9A6A-7053EF5FCA88}"/>
                </a:ext>
              </a:extLst>
            </p:cNvPr>
            <p:cNvSpPr>
              <a:spLocks/>
            </p:cNvSpPr>
            <p:nvPr/>
          </p:nvSpPr>
          <p:spPr bwMode="auto">
            <a:xfrm>
              <a:off x="224" y="251"/>
              <a:ext cx="164" cy="210"/>
            </a:xfrm>
            <a:custGeom>
              <a:avLst/>
              <a:gdLst>
                <a:gd name="T0" fmla="*/ 13 w 81"/>
                <a:gd name="T1" fmla="*/ 75 h 104"/>
                <a:gd name="T2" fmla="*/ 13 w 81"/>
                <a:gd name="T3" fmla="*/ 78 h 104"/>
                <a:gd name="T4" fmla="*/ 12 w 81"/>
                <a:gd name="T5" fmla="*/ 81 h 104"/>
                <a:gd name="T6" fmla="*/ 12 w 81"/>
                <a:gd name="T7" fmla="*/ 83 h 104"/>
                <a:gd name="T8" fmla="*/ 12 w 81"/>
                <a:gd name="T9" fmla="*/ 86 h 104"/>
                <a:gd name="T10" fmla="*/ 11 w 81"/>
                <a:gd name="T11" fmla="*/ 89 h 104"/>
                <a:gd name="T12" fmla="*/ 11 w 81"/>
                <a:gd name="T13" fmla="*/ 92 h 104"/>
                <a:gd name="T14" fmla="*/ 10 w 81"/>
                <a:gd name="T15" fmla="*/ 95 h 104"/>
                <a:gd name="T16" fmla="*/ 9 w 81"/>
                <a:gd name="T17" fmla="*/ 98 h 104"/>
                <a:gd name="T18" fmla="*/ 8 w 81"/>
                <a:gd name="T19" fmla="*/ 100 h 104"/>
                <a:gd name="T20" fmla="*/ 8 w 81"/>
                <a:gd name="T21" fmla="*/ 102 h 104"/>
                <a:gd name="T22" fmla="*/ 17 w 81"/>
                <a:gd name="T23" fmla="*/ 103 h 104"/>
                <a:gd name="T24" fmla="*/ 18 w 81"/>
                <a:gd name="T25" fmla="*/ 103 h 104"/>
                <a:gd name="T26" fmla="*/ 34 w 81"/>
                <a:gd name="T27" fmla="*/ 104 h 104"/>
                <a:gd name="T28" fmla="*/ 36 w 81"/>
                <a:gd name="T29" fmla="*/ 104 h 104"/>
                <a:gd name="T30" fmla="*/ 41 w 81"/>
                <a:gd name="T31" fmla="*/ 103 h 104"/>
                <a:gd name="T32" fmla="*/ 43 w 81"/>
                <a:gd name="T33" fmla="*/ 103 h 104"/>
                <a:gd name="T34" fmla="*/ 51 w 81"/>
                <a:gd name="T35" fmla="*/ 102 h 104"/>
                <a:gd name="T36" fmla="*/ 54 w 81"/>
                <a:gd name="T37" fmla="*/ 101 h 104"/>
                <a:gd name="T38" fmla="*/ 58 w 81"/>
                <a:gd name="T39" fmla="*/ 100 h 104"/>
                <a:gd name="T40" fmla="*/ 65 w 81"/>
                <a:gd name="T41" fmla="*/ 98 h 104"/>
                <a:gd name="T42" fmla="*/ 65 w 81"/>
                <a:gd name="T43" fmla="*/ 98 h 104"/>
                <a:gd name="T44" fmla="*/ 73 w 81"/>
                <a:gd name="T45" fmla="*/ 95 h 104"/>
                <a:gd name="T46" fmla="*/ 74 w 81"/>
                <a:gd name="T47" fmla="*/ 95 h 104"/>
                <a:gd name="T48" fmla="*/ 81 w 81"/>
                <a:gd name="T49" fmla="*/ 91 h 104"/>
                <a:gd name="T50" fmla="*/ 29 w 81"/>
                <a:gd name="T51" fmla="*/ 0 h 104"/>
                <a:gd name="T52" fmla="*/ 0 w 81"/>
                <a:gd name="T53" fmla="*/ 16 h 104"/>
                <a:gd name="T54" fmla="*/ 1 w 81"/>
                <a:gd name="T55" fmla="*/ 19 h 104"/>
                <a:gd name="T56" fmla="*/ 2 w 81"/>
                <a:gd name="T57" fmla="*/ 20 h 104"/>
                <a:gd name="T58" fmla="*/ 4 w 81"/>
                <a:gd name="T59" fmla="*/ 24 h 104"/>
                <a:gd name="T60" fmla="*/ 5 w 81"/>
                <a:gd name="T61" fmla="*/ 26 h 104"/>
                <a:gd name="T62" fmla="*/ 6 w 81"/>
                <a:gd name="T63" fmla="*/ 29 h 104"/>
                <a:gd name="T64" fmla="*/ 7 w 81"/>
                <a:gd name="T65" fmla="*/ 32 h 104"/>
                <a:gd name="T66" fmla="*/ 8 w 81"/>
                <a:gd name="T67" fmla="*/ 35 h 104"/>
                <a:gd name="T68" fmla="*/ 9 w 81"/>
                <a:gd name="T69" fmla="*/ 37 h 104"/>
                <a:gd name="T70" fmla="*/ 9 w 81"/>
                <a:gd name="T71" fmla="*/ 40 h 104"/>
                <a:gd name="T72" fmla="*/ 10 w 81"/>
                <a:gd name="T73" fmla="*/ 43 h 104"/>
                <a:gd name="T74" fmla="*/ 11 w 81"/>
                <a:gd name="T75" fmla="*/ 46 h 104"/>
                <a:gd name="T76" fmla="*/ 11 w 81"/>
                <a:gd name="T77" fmla="*/ 49 h 104"/>
                <a:gd name="T78" fmla="*/ 12 w 81"/>
                <a:gd name="T79" fmla="*/ 52 h 104"/>
                <a:gd name="T80" fmla="*/ 12 w 81"/>
                <a:gd name="T81" fmla="*/ 54 h 104"/>
                <a:gd name="T82" fmla="*/ 12 w 81"/>
                <a:gd name="T83" fmla="*/ 58 h 104"/>
                <a:gd name="T84" fmla="*/ 13 w 81"/>
                <a:gd name="T85" fmla="*/ 60 h 104"/>
                <a:gd name="T86" fmla="*/ 13 w 81"/>
                <a:gd name="T87" fmla="*/ 63 h 104"/>
                <a:gd name="T88" fmla="*/ 13 w 81"/>
                <a:gd name="T89" fmla="*/ 66 h 104"/>
                <a:gd name="T90" fmla="*/ 13 w 81"/>
                <a:gd name="T91" fmla="*/ 69 h 104"/>
                <a:gd name="T92" fmla="*/ 13 w 81"/>
                <a:gd name="T93" fmla="*/ 72 h 104"/>
                <a:gd name="T94" fmla="*/ 13 w 81"/>
                <a:gd name="T95" fmla="*/ 7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 h="104">
                  <a:moveTo>
                    <a:pt x="13" y="75"/>
                  </a:moveTo>
                  <a:cubicBezTo>
                    <a:pt x="13" y="76"/>
                    <a:pt x="13" y="77"/>
                    <a:pt x="13" y="78"/>
                  </a:cubicBezTo>
                  <a:cubicBezTo>
                    <a:pt x="13" y="79"/>
                    <a:pt x="12" y="80"/>
                    <a:pt x="12" y="81"/>
                  </a:cubicBezTo>
                  <a:cubicBezTo>
                    <a:pt x="12" y="81"/>
                    <a:pt x="12" y="82"/>
                    <a:pt x="12" y="83"/>
                  </a:cubicBezTo>
                  <a:cubicBezTo>
                    <a:pt x="12" y="84"/>
                    <a:pt x="12" y="85"/>
                    <a:pt x="12" y="86"/>
                  </a:cubicBezTo>
                  <a:cubicBezTo>
                    <a:pt x="11" y="87"/>
                    <a:pt x="11" y="88"/>
                    <a:pt x="11" y="89"/>
                  </a:cubicBezTo>
                  <a:cubicBezTo>
                    <a:pt x="11" y="90"/>
                    <a:pt x="11" y="91"/>
                    <a:pt x="11" y="92"/>
                  </a:cubicBezTo>
                  <a:cubicBezTo>
                    <a:pt x="10" y="93"/>
                    <a:pt x="10" y="94"/>
                    <a:pt x="10" y="95"/>
                  </a:cubicBezTo>
                  <a:cubicBezTo>
                    <a:pt x="10" y="96"/>
                    <a:pt x="9" y="97"/>
                    <a:pt x="9" y="98"/>
                  </a:cubicBezTo>
                  <a:cubicBezTo>
                    <a:pt x="9" y="99"/>
                    <a:pt x="9" y="100"/>
                    <a:pt x="8" y="100"/>
                  </a:cubicBezTo>
                  <a:cubicBezTo>
                    <a:pt x="8" y="101"/>
                    <a:pt x="8" y="101"/>
                    <a:pt x="8" y="102"/>
                  </a:cubicBezTo>
                  <a:cubicBezTo>
                    <a:pt x="11" y="102"/>
                    <a:pt x="14" y="103"/>
                    <a:pt x="17" y="103"/>
                  </a:cubicBezTo>
                  <a:cubicBezTo>
                    <a:pt x="17" y="103"/>
                    <a:pt x="18" y="103"/>
                    <a:pt x="18" y="103"/>
                  </a:cubicBezTo>
                  <a:cubicBezTo>
                    <a:pt x="23" y="104"/>
                    <a:pt x="29" y="104"/>
                    <a:pt x="34" y="104"/>
                  </a:cubicBezTo>
                  <a:cubicBezTo>
                    <a:pt x="35" y="104"/>
                    <a:pt x="36" y="104"/>
                    <a:pt x="36" y="104"/>
                  </a:cubicBezTo>
                  <a:cubicBezTo>
                    <a:pt x="38" y="104"/>
                    <a:pt x="40" y="104"/>
                    <a:pt x="41" y="103"/>
                  </a:cubicBezTo>
                  <a:cubicBezTo>
                    <a:pt x="42" y="103"/>
                    <a:pt x="42" y="103"/>
                    <a:pt x="43" y="103"/>
                  </a:cubicBezTo>
                  <a:cubicBezTo>
                    <a:pt x="45" y="103"/>
                    <a:pt x="48" y="102"/>
                    <a:pt x="51" y="102"/>
                  </a:cubicBezTo>
                  <a:cubicBezTo>
                    <a:pt x="52" y="102"/>
                    <a:pt x="53" y="101"/>
                    <a:pt x="54" y="101"/>
                  </a:cubicBezTo>
                  <a:cubicBezTo>
                    <a:pt x="56" y="101"/>
                    <a:pt x="57" y="101"/>
                    <a:pt x="58" y="100"/>
                  </a:cubicBezTo>
                  <a:cubicBezTo>
                    <a:pt x="60" y="100"/>
                    <a:pt x="62" y="99"/>
                    <a:pt x="65" y="98"/>
                  </a:cubicBezTo>
                  <a:cubicBezTo>
                    <a:pt x="65" y="98"/>
                    <a:pt x="65" y="98"/>
                    <a:pt x="65" y="98"/>
                  </a:cubicBezTo>
                  <a:cubicBezTo>
                    <a:pt x="68" y="97"/>
                    <a:pt x="71" y="96"/>
                    <a:pt x="73" y="95"/>
                  </a:cubicBezTo>
                  <a:cubicBezTo>
                    <a:pt x="74" y="95"/>
                    <a:pt x="74" y="95"/>
                    <a:pt x="74" y="95"/>
                  </a:cubicBezTo>
                  <a:cubicBezTo>
                    <a:pt x="76" y="94"/>
                    <a:pt x="79" y="93"/>
                    <a:pt x="81" y="91"/>
                  </a:cubicBezTo>
                  <a:cubicBezTo>
                    <a:pt x="29" y="0"/>
                    <a:pt x="29" y="0"/>
                    <a:pt x="29" y="0"/>
                  </a:cubicBezTo>
                  <a:cubicBezTo>
                    <a:pt x="0" y="16"/>
                    <a:pt x="0" y="16"/>
                    <a:pt x="0" y="16"/>
                  </a:cubicBezTo>
                  <a:cubicBezTo>
                    <a:pt x="1" y="17"/>
                    <a:pt x="1" y="18"/>
                    <a:pt x="1" y="19"/>
                  </a:cubicBezTo>
                  <a:cubicBezTo>
                    <a:pt x="2" y="19"/>
                    <a:pt x="2" y="20"/>
                    <a:pt x="2" y="20"/>
                  </a:cubicBezTo>
                  <a:cubicBezTo>
                    <a:pt x="3" y="22"/>
                    <a:pt x="3" y="23"/>
                    <a:pt x="4" y="24"/>
                  </a:cubicBezTo>
                  <a:cubicBezTo>
                    <a:pt x="4" y="25"/>
                    <a:pt x="4" y="25"/>
                    <a:pt x="5" y="26"/>
                  </a:cubicBezTo>
                  <a:cubicBezTo>
                    <a:pt x="5" y="27"/>
                    <a:pt x="6" y="28"/>
                    <a:pt x="6" y="29"/>
                  </a:cubicBezTo>
                  <a:cubicBezTo>
                    <a:pt x="6" y="30"/>
                    <a:pt x="6" y="31"/>
                    <a:pt x="7" y="32"/>
                  </a:cubicBezTo>
                  <a:cubicBezTo>
                    <a:pt x="7" y="33"/>
                    <a:pt x="7" y="34"/>
                    <a:pt x="8" y="35"/>
                  </a:cubicBezTo>
                  <a:cubicBezTo>
                    <a:pt x="8" y="36"/>
                    <a:pt x="8" y="37"/>
                    <a:pt x="9" y="37"/>
                  </a:cubicBezTo>
                  <a:cubicBezTo>
                    <a:pt x="9" y="38"/>
                    <a:pt x="9" y="39"/>
                    <a:pt x="9" y="40"/>
                  </a:cubicBezTo>
                  <a:cubicBezTo>
                    <a:pt x="10" y="41"/>
                    <a:pt x="10" y="42"/>
                    <a:pt x="10" y="43"/>
                  </a:cubicBezTo>
                  <a:cubicBezTo>
                    <a:pt x="10" y="44"/>
                    <a:pt x="10" y="45"/>
                    <a:pt x="11" y="46"/>
                  </a:cubicBezTo>
                  <a:cubicBezTo>
                    <a:pt x="11" y="47"/>
                    <a:pt x="11" y="48"/>
                    <a:pt x="11" y="49"/>
                  </a:cubicBezTo>
                  <a:cubicBezTo>
                    <a:pt x="11" y="50"/>
                    <a:pt x="12" y="51"/>
                    <a:pt x="12" y="52"/>
                  </a:cubicBezTo>
                  <a:cubicBezTo>
                    <a:pt x="12" y="53"/>
                    <a:pt x="12" y="54"/>
                    <a:pt x="12" y="54"/>
                  </a:cubicBezTo>
                  <a:cubicBezTo>
                    <a:pt x="12" y="56"/>
                    <a:pt x="12" y="57"/>
                    <a:pt x="12" y="58"/>
                  </a:cubicBezTo>
                  <a:cubicBezTo>
                    <a:pt x="12" y="58"/>
                    <a:pt x="13" y="59"/>
                    <a:pt x="13" y="60"/>
                  </a:cubicBezTo>
                  <a:cubicBezTo>
                    <a:pt x="13" y="61"/>
                    <a:pt x="13" y="62"/>
                    <a:pt x="13" y="63"/>
                  </a:cubicBezTo>
                  <a:cubicBezTo>
                    <a:pt x="13" y="64"/>
                    <a:pt x="13" y="65"/>
                    <a:pt x="13" y="66"/>
                  </a:cubicBezTo>
                  <a:cubicBezTo>
                    <a:pt x="13" y="67"/>
                    <a:pt x="13" y="68"/>
                    <a:pt x="13" y="69"/>
                  </a:cubicBezTo>
                  <a:cubicBezTo>
                    <a:pt x="13" y="70"/>
                    <a:pt x="13" y="71"/>
                    <a:pt x="13" y="72"/>
                  </a:cubicBezTo>
                  <a:cubicBezTo>
                    <a:pt x="13" y="73"/>
                    <a:pt x="13" y="74"/>
                    <a:pt x="13" y="7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任意多边形: 形状 89">
              <a:extLst>
                <a:ext uri="{FF2B5EF4-FFF2-40B4-BE49-F238E27FC236}">
                  <a16:creationId xmlns:a16="http://schemas.microsoft.com/office/drawing/2014/main" id="{6D4B6FB8-5B36-47CC-A4D1-EE6307702CAB}"/>
                </a:ext>
              </a:extLst>
            </p:cNvPr>
            <p:cNvSpPr>
              <a:spLocks/>
            </p:cNvSpPr>
            <p:nvPr/>
          </p:nvSpPr>
          <p:spPr bwMode="auto">
            <a:xfrm>
              <a:off x="331" y="32"/>
              <a:ext cx="142" cy="164"/>
            </a:xfrm>
            <a:custGeom>
              <a:avLst/>
              <a:gdLst>
                <a:gd name="T0" fmla="*/ 1 w 70"/>
                <a:gd name="T1" fmla="*/ 37 h 81"/>
                <a:gd name="T2" fmla="*/ 1 w 70"/>
                <a:gd name="T3" fmla="*/ 39 h 81"/>
                <a:gd name="T4" fmla="*/ 1 w 70"/>
                <a:gd name="T5" fmla="*/ 42 h 81"/>
                <a:gd name="T6" fmla="*/ 1 w 70"/>
                <a:gd name="T7" fmla="*/ 45 h 81"/>
                <a:gd name="T8" fmla="*/ 2 w 70"/>
                <a:gd name="T9" fmla="*/ 47 h 81"/>
                <a:gd name="T10" fmla="*/ 2 w 70"/>
                <a:gd name="T11" fmla="*/ 50 h 81"/>
                <a:gd name="T12" fmla="*/ 3 w 70"/>
                <a:gd name="T13" fmla="*/ 53 h 81"/>
                <a:gd name="T14" fmla="*/ 3 w 70"/>
                <a:gd name="T15" fmla="*/ 56 h 81"/>
                <a:gd name="T16" fmla="*/ 4 w 70"/>
                <a:gd name="T17" fmla="*/ 58 h 81"/>
                <a:gd name="T18" fmla="*/ 5 w 70"/>
                <a:gd name="T19" fmla="*/ 61 h 81"/>
                <a:gd name="T20" fmla="*/ 5 w 70"/>
                <a:gd name="T21" fmla="*/ 63 h 81"/>
                <a:gd name="T22" fmla="*/ 6 w 70"/>
                <a:gd name="T23" fmla="*/ 66 h 81"/>
                <a:gd name="T24" fmla="*/ 7 w 70"/>
                <a:gd name="T25" fmla="*/ 69 h 81"/>
                <a:gd name="T26" fmla="*/ 8 w 70"/>
                <a:gd name="T27" fmla="*/ 72 h 81"/>
                <a:gd name="T28" fmla="*/ 9 w 70"/>
                <a:gd name="T29" fmla="*/ 74 h 81"/>
                <a:gd name="T30" fmla="*/ 11 w 70"/>
                <a:gd name="T31" fmla="*/ 77 h 81"/>
                <a:gd name="T32" fmla="*/ 11 w 70"/>
                <a:gd name="T33" fmla="*/ 79 h 81"/>
                <a:gd name="T34" fmla="*/ 13 w 70"/>
                <a:gd name="T35" fmla="*/ 81 h 81"/>
                <a:gd name="T36" fmla="*/ 70 w 70"/>
                <a:gd name="T37" fmla="*/ 49 h 81"/>
                <a:gd name="T38" fmla="*/ 5 w 70"/>
                <a:gd name="T39" fmla="*/ 0 h 81"/>
                <a:gd name="T40" fmla="*/ 5 w 70"/>
                <a:gd name="T41" fmla="*/ 1 h 81"/>
                <a:gd name="T42" fmla="*/ 4 w 70"/>
                <a:gd name="T43" fmla="*/ 4 h 81"/>
                <a:gd name="T44" fmla="*/ 3 w 70"/>
                <a:gd name="T45" fmla="*/ 7 h 81"/>
                <a:gd name="T46" fmla="*/ 3 w 70"/>
                <a:gd name="T47" fmla="*/ 9 h 81"/>
                <a:gd name="T48" fmla="*/ 2 w 70"/>
                <a:gd name="T49" fmla="*/ 12 h 81"/>
                <a:gd name="T50" fmla="*/ 2 w 70"/>
                <a:gd name="T51" fmla="*/ 15 h 81"/>
                <a:gd name="T52" fmla="*/ 1 w 70"/>
                <a:gd name="T53" fmla="*/ 17 h 81"/>
                <a:gd name="T54" fmla="*/ 1 w 70"/>
                <a:gd name="T55" fmla="*/ 20 h 81"/>
                <a:gd name="T56" fmla="*/ 1 w 70"/>
                <a:gd name="T57" fmla="*/ 23 h 81"/>
                <a:gd name="T58" fmla="*/ 1 w 70"/>
                <a:gd name="T59" fmla="*/ 26 h 81"/>
                <a:gd name="T60" fmla="*/ 0 w 70"/>
                <a:gd name="T61" fmla="*/ 28 h 81"/>
                <a:gd name="T62" fmla="*/ 0 w 70"/>
                <a:gd name="T63" fmla="*/ 31 h 81"/>
                <a:gd name="T64" fmla="*/ 0 w 70"/>
                <a:gd name="T65" fmla="*/ 34 h 81"/>
                <a:gd name="T66" fmla="*/ 1 w 70"/>
                <a:gd name="T67" fmla="*/ 3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1" y="37"/>
                  </a:moveTo>
                  <a:cubicBezTo>
                    <a:pt x="1" y="37"/>
                    <a:pt x="1" y="38"/>
                    <a:pt x="1" y="39"/>
                  </a:cubicBezTo>
                  <a:cubicBezTo>
                    <a:pt x="1" y="40"/>
                    <a:pt x="1" y="41"/>
                    <a:pt x="1" y="42"/>
                  </a:cubicBezTo>
                  <a:cubicBezTo>
                    <a:pt x="1" y="43"/>
                    <a:pt x="1" y="44"/>
                    <a:pt x="1" y="45"/>
                  </a:cubicBezTo>
                  <a:cubicBezTo>
                    <a:pt x="1" y="46"/>
                    <a:pt x="1" y="47"/>
                    <a:pt x="2" y="47"/>
                  </a:cubicBezTo>
                  <a:cubicBezTo>
                    <a:pt x="2" y="48"/>
                    <a:pt x="2" y="49"/>
                    <a:pt x="2" y="50"/>
                  </a:cubicBezTo>
                  <a:cubicBezTo>
                    <a:pt x="2" y="51"/>
                    <a:pt x="2" y="52"/>
                    <a:pt x="3" y="53"/>
                  </a:cubicBezTo>
                  <a:cubicBezTo>
                    <a:pt x="3" y="54"/>
                    <a:pt x="3" y="55"/>
                    <a:pt x="3" y="56"/>
                  </a:cubicBezTo>
                  <a:cubicBezTo>
                    <a:pt x="3" y="56"/>
                    <a:pt x="4" y="57"/>
                    <a:pt x="4" y="58"/>
                  </a:cubicBezTo>
                  <a:cubicBezTo>
                    <a:pt x="4" y="59"/>
                    <a:pt x="4" y="60"/>
                    <a:pt x="5" y="61"/>
                  </a:cubicBezTo>
                  <a:cubicBezTo>
                    <a:pt x="5" y="62"/>
                    <a:pt x="5" y="63"/>
                    <a:pt x="5" y="63"/>
                  </a:cubicBezTo>
                  <a:cubicBezTo>
                    <a:pt x="6" y="64"/>
                    <a:pt x="6" y="65"/>
                    <a:pt x="6" y="66"/>
                  </a:cubicBezTo>
                  <a:cubicBezTo>
                    <a:pt x="6" y="67"/>
                    <a:pt x="7" y="68"/>
                    <a:pt x="7" y="69"/>
                  </a:cubicBezTo>
                  <a:cubicBezTo>
                    <a:pt x="7" y="70"/>
                    <a:pt x="8" y="71"/>
                    <a:pt x="8" y="72"/>
                  </a:cubicBezTo>
                  <a:cubicBezTo>
                    <a:pt x="8" y="72"/>
                    <a:pt x="9" y="73"/>
                    <a:pt x="9" y="74"/>
                  </a:cubicBezTo>
                  <a:cubicBezTo>
                    <a:pt x="10" y="75"/>
                    <a:pt x="10" y="76"/>
                    <a:pt x="11" y="77"/>
                  </a:cubicBezTo>
                  <a:cubicBezTo>
                    <a:pt x="11" y="78"/>
                    <a:pt x="11" y="78"/>
                    <a:pt x="11" y="79"/>
                  </a:cubicBezTo>
                  <a:cubicBezTo>
                    <a:pt x="12" y="80"/>
                    <a:pt x="12" y="80"/>
                    <a:pt x="13" y="81"/>
                  </a:cubicBezTo>
                  <a:cubicBezTo>
                    <a:pt x="70" y="49"/>
                    <a:pt x="70" y="49"/>
                    <a:pt x="70" y="49"/>
                  </a:cubicBezTo>
                  <a:cubicBezTo>
                    <a:pt x="56" y="25"/>
                    <a:pt x="32" y="7"/>
                    <a:pt x="5" y="0"/>
                  </a:cubicBezTo>
                  <a:cubicBezTo>
                    <a:pt x="5" y="0"/>
                    <a:pt x="5" y="1"/>
                    <a:pt x="5" y="1"/>
                  </a:cubicBezTo>
                  <a:cubicBezTo>
                    <a:pt x="4" y="2"/>
                    <a:pt x="4" y="3"/>
                    <a:pt x="4" y="4"/>
                  </a:cubicBezTo>
                  <a:cubicBezTo>
                    <a:pt x="4" y="5"/>
                    <a:pt x="3" y="6"/>
                    <a:pt x="3" y="7"/>
                  </a:cubicBezTo>
                  <a:cubicBezTo>
                    <a:pt x="3" y="7"/>
                    <a:pt x="3" y="8"/>
                    <a:pt x="3" y="9"/>
                  </a:cubicBezTo>
                  <a:cubicBezTo>
                    <a:pt x="2" y="10"/>
                    <a:pt x="2" y="11"/>
                    <a:pt x="2" y="12"/>
                  </a:cubicBezTo>
                  <a:cubicBezTo>
                    <a:pt x="2" y="13"/>
                    <a:pt x="2" y="14"/>
                    <a:pt x="2" y="15"/>
                  </a:cubicBezTo>
                  <a:cubicBezTo>
                    <a:pt x="2" y="16"/>
                    <a:pt x="1" y="16"/>
                    <a:pt x="1" y="17"/>
                  </a:cubicBezTo>
                  <a:cubicBezTo>
                    <a:pt x="1" y="18"/>
                    <a:pt x="1" y="19"/>
                    <a:pt x="1" y="20"/>
                  </a:cubicBezTo>
                  <a:cubicBezTo>
                    <a:pt x="1" y="21"/>
                    <a:pt x="1" y="22"/>
                    <a:pt x="1" y="23"/>
                  </a:cubicBezTo>
                  <a:cubicBezTo>
                    <a:pt x="1" y="24"/>
                    <a:pt x="1" y="25"/>
                    <a:pt x="1" y="26"/>
                  </a:cubicBezTo>
                  <a:cubicBezTo>
                    <a:pt x="0" y="26"/>
                    <a:pt x="0" y="27"/>
                    <a:pt x="0" y="28"/>
                  </a:cubicBezTo>
                  <a:cubicBezTo>
                    <a:pt x="0" y="29"/>
                    <a:pt x="0" y="30"/>
                    <a:pt x="0" y="31"/>
                  </a:cubicBezTo>
                  <a:cubicBezTo>
                    <a:pt x="0" y="32"/>
                    <a:pt x="0" y="33"/>
                    <a:pt x="0" y="34"/>
                  </a:cubicBezTo>
                  <a:cubicBezTo>
                    <a:pt x="0" y="35"/>
                    <a:pt x="0" y="36"/>
                    <a:pt x="1" y="37"/>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任意多边形: 形状 90">
              <a:extLst>
                <a:ext uri="{FF2B5EF4-FFF2-40B4-BE49-F238E27FC236}">
                  <a16:creationId xmlns:a16="http://schemas.microsoft.com/office/drawing/2014/main" id="{03AEF495-0902-4B2A-9EDA-F1E37A9A240D}"/>
                </a:ext>
              </a:extLst>
            </p:cNvPr>
            <p:cNvSpPr>
              <a:spLocks/>
            </p:cNvSpPr>
            <p:nvPr/>
          </p:nvSpPr>
          <p:spPr bwMode="auto">
            <a:xfrm>
              <a:off x="361" y="142"/>
              <a:ext cx="150" cy="165"/>
            </a:xfrm>
            <a:custGeom>
              <a:avLst/>
              <a:gdLst>
                <a:gd name="T0" fmla="*/ 0 w 74"/>
                <a:gd name="T1" fmla="*/ 32 h 82"/>
                <a:gd name="T2" fmla="*/ 2 w 74"/>
                <a:gd name="T3" fmla="*/ 34 h 82"/>
                <a:gd name="T4" fmla="*/ 3 w 74"/>
                <a:gd name="T5" fmla="*/ 36 h 82"/>
                <a:gd name="T6" fmla="*/ 5 w 74"/>
                <a:gd name="T7" fmla="*/ 39 h 82"/>
                <a:gd name="T8" fmla="*/ 6 w 74"/>
                <a:gd name="T9" fmla="*/ 41 h 82"/>
                <a:gd name="T10" fmla="*/ 8 w 74"/>
                <a:gd name="T11" fmla="*/ 44 h 82"/>
                <a:gd name="T12" fmla="*/ 10 w 74"/>
                <a:gd name="T13" fmla="*/ 45 h 82"/>
                <a:gd name="T14" fmla="*/ 12 w 74"/>
                <a:gd name="T15" fmla="*/ 48 h 82"/>
                <a:gd name="T16" fmla="*/ 13 w 74"/>
                <a:gd name="T17" fmla="*/ 50 h 82"/>
                <a:gd name="T18" fmla="*/ 15 w 74"/>
                <a:gd name="T19" fmla="*/ 52 h 82"/>
                <a:gd name="T20" fmla="*/ 17 w 74"/>
                <a:gd name="T21" fmla="*/ 54 h 82"/>
                <a:gd name="T22" fmla="*/ 19 w 74"/>
                <a:gd name="T23" fmla="*/ 56 h 82"/>
                <a:gd name="T24" fmla="*/ 21 w 74"/>
                <a:gd name="T25" fmla="*/ 57 h 82"/>
                <a:gd name="T26" fmla="*/ 23 w 74"/>
                <a:gd name="T27" fmla="*/ 59 h 82"/>
                <a:gd name="T28" fmla="*/ 25 w 74"/>
                <a:gd name="T29" fmla="*/ 61 h 82"/>
                <a:gd name="T30" fmla="*/ 27 w 74"/>
                <a:gd name="T31" fmla="*/ 63 h 82"/>
                <a:gd name="T32" fmla="*/ 29 w 74"/>
                <a:gd name="T33" fmla="*/ 64 h 82"/>
                <a:gd name="T34" fmla="*/ 32 w 74"/>
                <a:gd name="T35" fmla="*/ 66 h 82"/>
                <a:gd name="T36" fmla="*/ 34 w 74"/>
                <a:gd name="T37" fmla="*/ 67 h 82"/>
                <a:gd name="T38" fmla="*/ 36 w 74"/>
                <a:gd name="T39" fmla="*/ 69 h 82"/>
                <a:gd name="T40" fmla="*/ 39 w 74"/>
                <a:gd name="T41" fmla="*/ 70 h 82"/>
                <a:gd name="T42" fmla="*/ 41 w 74"/>
                <a:gd name="T43" fmla="*/ 72 h 82"/>
                <a:gd name="T44" fmla="*/ 43 w 74"/>
                <a:gd name="T45" fmla="*/ 73 h 82"/>
                <a:gd name="T46" fmla="*/ 46 w 74"/>
                <a:gd name="T47" fmla="*/ 74 h 82"/>
                <a:gd name="T48" fmla="*/ 48 w 74"/>
                <a:gd name="T49" fmla="*/ 75 h 82"/>
                <a:gd name="T50" fmla="*/ 51 w 74"/>
                <a:gd name="T51" fmla="*/ 77 h 82"/>
                <a:gd name="T52" fmla="*/ 53 w 74"/>
                <a:gd name="T53" fmla="*/ 78 h 82"/>
                <a:gd name="T54" fmla="*/ 56 w 74"/>
                <a:gd name="T55" fmla="*/ 79 h 82"/>
                <a:gd name="T56" fmla="*/ 59 w 74"/>
                <a:gd name="T57" fmla="*/ 80 h 82"/>
                <a:gd name="T58" fmla="*/ 61 w 74"/>
                <a:gd name="T59" fmla="*/ 80 h 82"/>
                <a:gd name="T60" fmla="*/ 64 w 74"/>
                <a:gd name="T61" fmla="*/ 81 h 82"/>
                <a:gd name="T62" fmla="*/ 65 w 74"/>
                <a:gd name="T63" fmla="*/ 82 h 82"/>
                <a:gd name="T64" fmla="*/ 58 w 74"/>
                <a:gd name="T65" fmla="*/ 0 h 82"/>
                <a:gd name="T66" fmla="*/ 0 w 74"/>
                <a:gd name="T67" fmla="*/ 3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82">
                  <a:moveTo>
                    <a:pt x="0" y="32"/>
                  </a:moveTo>
                  <a:cubicBezTo>
                    <a:pt x="1" y="33"/>
                    <a:pt x="1" y="34"/>
                    <a:pt x="2" y="34"/>
                  </a:cubicBezTo>
                  <a:cubicBezTo>
                    <a:pt x="2" y="35"/>
                    <a:pt x="2" y="36"/>
                    <a:pt x="3" y="36"/>
                  </a:cubicBezTo>
                  <a:cubicBezTo>
                    <a:pt x="3" y="37"/>
                    <a:pt x="4" y="38"/>
                    <a:pt x="5" y="39"/>
                  </a:cubicBezTo>
                  <a:cubicBezTo>
                    <a:pt x="5" y="40"/>
                    <a:pt x="6" y="40"/>
                    <a:pt x="6" y="41"/>
                  </a:cubicBezTo>
                  <a:cubicBezTo>
                    <a:pt x="7" y="42"/>
                    <a:pt x="7" y="43"/>
                    <a:pt x="8" y="44"/>
                  </a:cubicBezTo>
                  <a:cubicBezTo>
                    <a:pt x="9" y="44"/>
                    <a:pt x="9" y="45"/>
                    <a:pt x="10" y="45"/>
                  </a:cubicBezTo>
                  <a:cubicBezTo>
                    <a:pt x="10" y="46"/>
                    <a:pt x="11" y="47"/>
                    <a:pt x="12" y="48"/>
                  </a:cubicBezTo>
                  <a:cubicBezTo>
                    <a:pt x="12" y="48"/>
                    <a:pt x="13" y="49"/>
                    <a:pt x="13" y="50"/>
                  </a:cubicBezTo>
                  <a:cubicBezTo>
                    <a:pt x="14" y="50"/>
                    <a:pt x="15" y="51"/>
                    <a:pt x="15" y="52"/>
                  </a:cubicBezTo>
                  <a:cubicBezTo>
                    <a:pt x="16" y="52"/>
                    <a:pt x="16" y="53"/>
                    <a:pt x="17" y="54"/>
                  </a:cubicBezTo>
                  <a:cubicBezTo>
                    <a:pt x="18" y="54"/>
                    <a:pt x="18" y="55"/>
                    <a:pt x="19" y="56"/>
                  </a:cubicBezTo>
                  <a:cubicBezTo>
                    <a:pt x="20" y="56"/>
                    <a:pt x="20" y="57"/>
                    <a:pt x="21" y="57"/>
                  </a:cubicBezTo>
                  <a:cubicBezTo>
                    <a:pt x="22" y="58"/>
                    <a:pt x="22" y="59"/>
                    <a:pt x="23" y="59"/>
                  </a:cubicBezTo>
                  <a:cubicBezTo>
                    <a:pt x="24" y="60"/>
                    <a:pt x="25" y="60"/>
                    <a:pt x="25" y="61"/>
                  </a:cubicBezTo>
                  <a:cubicBezTo>
                    <a:pt x="26" y="62"/>
                    <a:pt x="27" y="62"/>
                    <a:pt x="27" y="63"/>
                  </a:cubicBezTo>
                  <a:cubicBezTo>
                    <a:pt x="28" y="63"/>
                    <a:pt x="29" y="64"/>
                    <a:pt x="29" y="64"/>
                  </a:cubicBezTo>
                  <a:cubicBezTo>
                    <a:pt x="30" y="65"/>
                    <a:pt x="31" y="65"/>
                    <a:pt x="32" y="66"/>
                  </a:cubicBezTo>
                  <a:cubicBezTo>
                    <a:pt x="33" y="67"/>
                    <a:pt x="33" y="67"/>
                    <a:pt x="34" y="67"/>
                  </a:cubicBezTo>
                  <a:cubicBezTo>
                    <a:pt x="35" y="68"/>
                    <a:pt x="36" y="69"/>
                    <a:pt x="36" y="69"/>
                  </a:cubicBezTo>
                  <a:cubicBezTo>
                    <a:pt x="37" y="69"/>
                    <a:pt x="38" y="70"/>
                    <a:pt x="39" y="70"/>
                  </a:cubicBezTo>
                  <a:cubicBezTo>
                    <a:pt x="40" y="71"/>
                    <a:pt x="40" y="71"/>
                    <a:pt x="41" y="72"/>
                  </a:cubicBezTo>
                  <a:cubicBezTo>
                    <a:pt x="42" y="72"/>
                    <a:pt x="43" y="73"/>
                    <a:pt x="43" y="73"/>
                  </a:cubicBezTo>
                  <a:cubicBezTo>
                    <a:pt x="44" y="73"/>
                    <a:pt x="45" y="74"/>
                    <a:pt x="46" y="74"/>
                  </a:cubicBezTo>
                  <a:cubicBezTo>
                    <a:pt x="47" y="75"/>
                    <a:pt x="48" y="75"/>
                    <a:pt x="48" y="75"/>
                  </a:cubicBezTo>
                  <a:cubicBezTo>
                    <a:pt x="49" y="76"/>
                    <a:pt x="50" y="76"/>
                    <a:pt x="51" y="77"/>
                  </a:cubicBezTo>
                  <a:cubicBezTo>
                    <a:pt x="52" y="77"/>
                    <a:pt x="53" y="77"/>
                    <a:pt x="53" y="78"/>
                  </a:cubicBezTo>
                  <a:cubicBezTo>
                    <a:pt x="54" y="78"/>
                    <a:pt x="55" y="78"/>
                    <a:pt x="56" y="79"/>
                  </a:cubicBezTo>
                  <a:cubicBezTo>
                    <a:pt x="57" y="79"/>
                    <a:pt x="58" y="79"/>
                    <a:pt x="59" y="80"/>
                  </a:cubicBezTo>
                  <a:cubicBezTo>
                    <a:pt x="60" y="80"/>
                    <a:pt x="61" y="80"/>
                    <a:pt x="61" y="80"/>
                  </a:cubicBezTo>
                  <a:cubicBezTo>
                    <a:pt x="62" y="81"/>
                    <a:pt x="63" y="81"/>
                    <a:pt x="64" y="81"/>
                  </a:cubicBezTo>
                  <a:cubicBezTo>
                    <a:pt x="64" y="81"/>
                    <a:pt x="65" y="81"/>
                    <a:pt x="65" y="82"/>
                  </a:cubicBezTo>
                  <a:cubicBezTo>
                    <a:pt x="74" y="55"/>
                    <a:pt x="71" y="25"/>
                    <a:pt x="58" y="0"/>
                  </a:cubicBezTo>
                  <a:lnTo>
                    <a:pt x="0" y="32"/>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2" name="任意多边形: 形状 91">
              <a:extLst>
                <a:ext uri="{FF2B5EF4-FFF2-40B4-BE49-F238E27FC236}">
                  <a16:creationId xmlns:a16="http://schemas.microsoft.com/office/drawing/2014/main" id="{37223686-085D-446A-8400-7612D803657C}"/>
                </a:ext>
              </a:extLst>
            </p:cNvPr>
            <p:cNvSpPr>
              <a:spLocks/>
            </p:cNvSpPr>
            <p:nvPr/>
          </p:nvSpPr>
          <p:spPr bwMode="auto">
            <a:xfrm>
              <a:off x="295" y="212"/>
              <a:ext cx="194" cy="216"/>
            </a:xfrm>
            <a:custGeom>
              <a:avLst/>
              <a:gdLst>
                <a:gd name="T0" fmla="*/ 93 w 96"/>
                <a:gd name="T1" fmla="*/ 51 h 107"/>
                <a:gd name="T2" fmla="*/ 90 w 96"/>
                <a:gd name="T3" fmla="*/ 50 h 107"/>
                <a:gd name="T4" fmla="*/ 87 w 96"/>
                <a:gd name="T5" fmla="*/ 49 h 107"/>
                <a:gd name="T6" fmla="*/ 84 w 96"/>
                <a:gd name="T7" fmla="*/ 48 h 107"/>
                <a:gd name="T8" fmla="*/ 82 w 96"/>
                <a:gd name="T9" fmla="*/ 47 h 107"/>
                <a:gd name="T10" fmla="*/ 79 w 96"/>
                <a:gd name="T11" fmla="*/ 46 h 107"/>
                <a:gd name="T12" fmla="*/ 76 w 96"/>
                <a:gd name="T13" fmla="*/ 45 h 107"/>
                <a:gd name="T14" fmla="*/ 74 w 96"/>
                <a:gd name="T15" fmla="*/ 43 h 107"/>
                <a:gd name="T16" fmla="*/ 71 w 96"/>
                <a:gd name="T17" fmla="*/ 42 h 107"/>
                <a:gd name="T18" fmla="*/ 69 w 96"/>
                <a:gd name="T19" fmla="*/ 40 h 107"/>
                <a:gd name="T20" fmla="*/ 66 w 96"/>
                <a:gd name="T21" fmla="*/ 39 h 107"/>
                <a:gd name="T22" fmla="*/ 64 w 96"/>
                <a:gd name="T23" fmla="*/ 37 h 107"/>
                <a:gd name="T24" fmla="*/ 61 w 96"/>
                <a:gd name="T25" fmla="*/ 36 h 107"/>
                <a:gd name="T26" fmla="*/ 59 w 96"/>
                <a:gd name="T27" fmla="*/ 34 h 107"/>
                <a:gd name="T28" fmla="*/ 57 w 96"/>
                <a:gd name="T29" fmla="*/ 32 h 107"/>
                <a:gd name="T30" fmla="*/ 54 w 96"/>
                <a:gd name="T31" fmla="*/ 31 h 107"/>
                <a:gd name="T32" fmla="*/ 52 w 96"/>
                <a:gd name="T33" fmla="*/ 29 h 107"/>
                <a:gd name="T34" fmla="*/ 50 w 96"/>
                <a:gd name="T35" fmla="*/ 27 h 107"/>
                <a:gd name="T36" fmla="*/ 48 w 96"/>
                <a:gd name="T37" fmla="*/ 25 h 107"/>
                <a:gd name="T38" fmla="*/ 46 w 96"/>
                <a:gd name="T39" fmla="*/ 23 h 107"/>
                <a:gd name="T40" fmla="*/ 44 w 96"/>
                <a:gd name="T41" fmla="*/ 21 h 107"/>
                <a:gd name="T42" fmla="*/ 42 w 96"/>
                <a:gd name="T43" fmla="*/ 19 h 107"/>
                <a:gd name="T44" fmla="*/ 40 w 96"/>
                <a:gd name="T45" fmla="*/ 17 h 107"/>
                <a:gd name="T46" fmla="*/ 38 w 96"/>
                <a:gd name="T47" fmla="*/ 14 h 107"/>
                <a:gd name="T48" fmla="*/ 36 w 96"/>
                <a:gd name="T49" fmla="*/ 12 h 107"/>
                <a:gd name="T50" fmla="*/ 34 w 96"/>
                <a:gd name="T51" fmla="*/ 9 h 107"/>
                <a:gd name="T52" fmla="*/ 33 w 96"/>
                <a:gd name="T53" fmla="*/ 7 h 107"/>
                <a:gd name="T54" fmla="*/ 31 w 96"/>
                <a:gd name="T55" fmla="*/ 4 h 107"/>
                <a:gd name="T56" fmla="*/ 30 w 96"/>
                <a:gd name="T57" fmla="*/ 3 h 107"/>
                <a:gd name="T58" fmla="*/ 28 w 96"/>
                <a:gd name="T59" fmla="*/ 0 h 107"/>
                <a:gd name="T60" fmla="*/ 0 w 96"/>
                <a:gd name="T61" fmla="*/ 16 h 107"/>
                <a:gd name="T62" fmla="*/ 51 w 96"/>
                <a:gd name="T63" fmla="*/ 107 h 107"/>
                <a:gd name="T64" fmla="*/ 96 w 96"/>
                <a:gd name="T65" fmla="*/ 52 h 107"/>
                <a:gd name="T66" fmla="*/ 95 w 96"/>
                <a:gd name="T67" fmla="*/ 52 h 107"/>
                <a:gd name="T68" fmla="*/ 93 w 96"/>
                <a:gd name="T69" fmla="*/ 5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107">
                  <a:moveTo>
                    <a:pt x="93" y="51"/>
                  </a:moveTo>
                  <a:cubicBezTo>
                    <a:pt x="92" y="51"/>
                    <a:pt x="91" y="50"/>
                    <a:pt x="90" y="50"/>
                  </a:cubicBezTo>
                  <a:cubicBezTo>
                    <a:pt x="89" y="50"/>
                    <a:pt x="88" y="50"/>
                    <a:pt x="87" y="49"/>
                  </a:cubicBezTo>
                  <a:cubicBezTo>
                    <a:pt x="86" y="49"/>
                    <a:pt x="85" y="48"/>
                    <a:pt x="84" y="48"/>
                  </a:cubicBezTo>
                  <a:cubicBezTo>
                    <a:pt x="83" y="48"/>
                    <a:pt x="82" y="47"/>
                    <a:pt x="82" y="47"/>
                  </a:cubicBezTo>
                  <a:cubicBezTo>
                    <a:pt x="81" y="47"/>
                    <a:pt x="80" y="46"/>
                    <a:pt x="79" y="46"/>
                  </a:cubicBezTo>
                  <a:cubicBezTo>
                    <a:pt x="78" y="45"/>
                    <a:pt x="77" y="45"/>
                    <a:pt x="76" y="45"/>
                  </a:cubicBezTo>
                  <a:cubicBezTo>
                    <a:pt x="75" y="44"/>
                    <a:pt x="75" y="44"/>
                    <a:pt x="74" y="43"/>
                  </a:cubicBezTo>
                  <a:cubicBezTo>
                    <a:pt x="73" y="43"/>
                    <a:pt x="72" y="42"/>
                    <a:pt x="71" y="42"/>
                  </a:cubicBezTo>
                  <a:cubicBezTo>
                    <a:pt x="70" y="41"/>
                    <a:pt x="69" y="41"/>
                    <a:pt x="69" y="40"/>
                  </a:cubicBezTo>
                  <a:cubicBezTo>
                    <a:pt x="68" y="40"/>
                    <a:pt x="67" y="40"/>
                    <a:pt x="66" y="39"/>
                  </a:cubicBezTo>
                  <a:cubicBezTo>
                    <a:pt x="65" y="39"/>
                    <a:pt x="65" y="38"/>
                    <a:pt x="64" y="37"/>
                  </a:cubicBezTo>
                  <a:cubicBezTo>
                    <a:pt x="63" y="37"/>
                    <a:pt x="62" y="36"/>
                    <a:pt x="61" y="36"/>
                  </a:cubicBezTo>
                  <a:cubicBezTo>
                    <a:pt x="61" y="35"/>
                    <a:pt x="60" y="35"/>
                    <a:pt x="59" y="34"/>
                  </a:cubicBezTo>
                  <a:cubicBezTo>
                    <a:pt x="58" y="34"/>
                    <a:pt x="57" y="33"/>
                    <a:pt x="57" y="32"/>
                  </a:cubicBezTo>
                  <a:cubicBezTo>
                    <a:pt x="56" y="32"/>
                    <a:pt x="55" y="31"/>
                    <a:pt x="54" y="31"/>
                  </a:cubicBezTo>
                  <a:cubicBezTo>
                    <a:pt x="54" y="30"/>
                    <a:pt x="53" y="29"/>
                    <a:pt x="52" y="29"/>
                  </a:cubicBezTo>
                  <a:cubicBezTo>
                    <a:pt x="51" y="28"/>
                    <a:pt x="51" y="28"/>
                    <a:pt x="50" y="27"/>
                  </a:cubicBezTo>
                  <a:cubicBezTo>
                    <a:pt x="49" y="26"/>
                    <a:pt x="49" y="26"/>
                    <a:pt x="48" y="25"/>
                  </a:cubicBezTo>
                  <a:cubicBezTo>
                    <a:pt x="47" y="24"/>
                    <a:pt x="46" y="24"/>
                    <a:pt x="46" y="23"/>
                  </a:cubicBezTo>
                  <a:cubicBezTo>
                    <a:pt x="45" y="22"/>
                    <a:pt x="44" y="22"/>
                    <a:pt x="44" y="21"/>
                  </a:cubicBezTo>
                  <a:cubicBezTo>
                    <a:pt x="43" y="20"/>
                    <a:pt x="42" y="19"/>
                    <a:pt x="42" y="19"/>
                  </a:cubicBezTo>
                  <a:cubicBezTo>
                    <a:pt x="41" y="18"/>
                    <a:pt x="41" y="17"/>
                    <a:pt x="40" y="17"/>
                  </a:cubicBezTo>
                  <a:cubicBezTo>
                    <a:pt x="39" y="16"/>
                    <a:pt x="39" y="15"/>
                    <a:pt x="38" y="14"/>
                  </a:cubicBezTo>
                  <a:cubicBezTo>
                    <a:pt x="37" y="13"/>
                    <a:pt x="37" y="13"/>
                    <a:pt x="36" y="12"/>
                  </a:cubicBezTo>
                  <a:cubicBezTo>
                    <a:pt x="36" y="11"/>
                    <a:pt x="35" y="10"/>
                    <a:pt x="34" y="9"/>
                  </a:cubicBezTo>
                  <a:cubicBezTo>
                    <a:pt x="34" y="9"/>
                    <a:pt x="33" y="8"/>
                    <a:pt x="33" y="7"/>
                  </a:cubicBezTo>
                  <a:cubicBezTo>
                    <a:pt x="32" y="6"/>
                    <a:pt x="31" y="5"/>
                    <a:pt x="31" y="4"/>
                  </a:cubicBezTo>
                  <a:cubicBezTo>
                    <a:pt x="30" y="4"/>
                    <a:pt x="30" y="3"/>
                    <a:pt x="30" y="3"/>
                  </a:cubicBezTo>
                  <a:cubicBezTo>
                    <a:pt x="29" y="2"/>
                    <a:pt x="29" y="1"/>
                    <a:pt x="28" y="0"/>
                  </a:cubicBezTo>
                  <a:cubicBezTo>
                    <a:pt x="0" y="16"/>
                    <a:pt x="0" y="16"/>
                    <a:pt x="0" y="16"/>
                  </a:cubicBezTo>
                  <a:cubicBezTo>
                    <a:pt x="51" y="107"/>
                    <a:pt x="51" y="107"/>
                    <a:pt x="51" y="107"/>
                  </a:cubicBezTo>
                  <a:cubicBezTo>
                    <a:pt x="72" y="95"/>
                    <a:pt x="88" y="75"/>
                    <a:pt x="96" y="52"/>
                  </a:cubicBezTo>
                  <a:cubicBezTo>
                    <a:pt x="96" y="52"/>
                    <a:pt x="96" y="52"/>
                    <a:pt x="95" y="52"/>
                  </a:cubicBezTo>
                  <a:cubicBezTo>
                    <a:pt x="94" y="52"/>
                    <a:pt x="93" y="51"/>
                    <a:pt x="93" y="5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3" name="任意多边形: 形状 92">
              <a:extLst>
                <a:ext uri="{FF2B5EF4-FFF2-40B4-BE49-F238E27FC236}">
                  <a16:creationId xmlns:a16="http://schemas.microsoft.com/office/drawing/2014/main" id="{48026811-43C8-4713-BC6B-980EA6FFBC9F}"/>
                </a:ext>
              </a:extLst>
            </p:cNvPr>
            <p:cNvSpPr>
              <a:spLocks/>
            </p:cNvSpPr>
            <p:nvPr/>
          </p:nvSpPr>
          <p:spPr bwMode="auto">
            <a:xfrm>
              <a:off x="163" y="538"/>
              <a:ext cx="204" cy="145"/>
            </a:xfrm>
            <a:custGeom>
              <a:avLst/>
              <a:gdLst>
                <a:gd name="T0" fmla="*/ 109 w 204"/>
                <a:gd name="T1" fmla="*/ 0 h 145"/>
                <a:gd name="T2" fmla="*/ 97 w 204"/>
                <a:gd name="T3" fmla="*/ 0 h 145"/>
                <a:gd name="T4" fmla="*/ 97 w 204"/>
                <a:gd name="T5" fmla="*/ 133 h 145"/>
                <a:gd name="T6" fmla="*/ 0 w 204"/>
                <a:gd name="T7" fmla="*/ 133 h 145"/>
                <a:gd name="T8" fmla="*/ 0 w 204"/>
                <a:gd name="T9" fmla="*/ 145 h 145"/>
                <a:gd name="T10" fmla="*/ 204 w 204"/>
                <a:gd name="T11" fmla="*/ 145 h 145"/>
                <a:gd name="T12" fmla="*/ 204 w 204"/>
                <a:gd name="T13" fmla="*/ 133 h 145"/>
                <a:gd name="T14" fmla="*/ 109 w 204"/>
                <a:gd name="T15" fmla="*/ 133 h 145"/>
                <a:gd name="T16" fmla="*/ 109 w 204"/>
                <a:gd name="T1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 h="145">
                  <a:moveTo>
                    <a:pt x="109" y="0"/>
                  </a:moveTo>
                  <a:lnTo>
                    <a:pt x="97" y="0"/>
                  </a:lnTo>
                  <a:lnTo>
                    <a:pt x="97" y="133"/>
                  </a:lnTo>
                  <a:lnTo>
                    <a:pt x="0" y="133"/>
                  </a:lnTo>
                  <a:lnTo>
                    <a:pt x="0" y="145"/>
                  </a:lnTo>
                  <a:lnTo>
                    <a:pt x="204" y="145"/>
                  </a:lnTo>
                  <a:lnTo>
                    <a:pt x="204" y="133"/>
                  </a:lnTo>
                  <a:lnTo>
                    <a:pt x="109" y="133"/>
                  </a:lnTo>
                  <a:lnTo>
                    <a:pt x="109"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94" name="文本框 93">
            <a:extLst>
              <a:ext uri="{FF2B5EF4-FFF2-40B4-BE49-F238E27FC236}">
                <a16:creationId xmlns:a16="http://schemas.microsoft.com/office/drawing/2014/main" id="{34E5D284-3C9B-4E61-8DF9-E2842485DA55}"/>
              </a:ext>
            </a:extLst>
          </p:cNvPr>
          <p:cNvSpPr txBox="1"/>
          <p:nvPr/>
        </p:nvSpPr>
        <p:spPr>
          <a:xfrm>
            <a:off x="332048" y="1358558"/>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95" name="文本框 94">
            <a:extLst>
              <a:ext uri="{FF2B5EF4-FFF2-40B4-BE49-F238E27FC236}">
                <a16:creationId xmlns:a16="http://schemas.microsoft.com/office/drawing/2014/main" id="{35126807-57CB-4776-AC78-F524C564A20F}"/>
              </a:ext>
            </a:extLst>
          </p:cNvPr>
          <p:cNvSpPr txBox="1"/>
          <p:nvPr/>
        </p:nvSpPr>
        <p:spPr>
          <a:xfrm>
            <a:off x="332048" y="3133016"/>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96" name="文本框 95">
            <a:extLst>
              <a:ext uri="{FF2B5EF4-FFF2-40B4-BE49-F238E27FC236}">
                <a16:creationId xmlns:a16="http://schemas.microsoft.com/office/drawing/2014/main" id="{1A7730C6-2AD1-4B02-A51C-8EA363E56234}"/>
              </a:ext>
            </a:extLst>
          </p:cNvPr>
          <p:cNvSpPr txBox="1"/>
          <p:nvPr/>
        </p:nvSpPr>
        <p:spPr>
          <a:xfrm>
            <a:off x="332048" y="4849930"/>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grpSp>
        <p:nvGrpSpPr>
          <p:cNvPr id="101" name="组合 100">
            <a:extLst>
              <a:ext uri="{FF2B5EF4-FFF2-40B4-BE49-F238E27FC236}">
                <a16:creationId xmlns:a16="http://schemas.microsoft.com/office/drawing/2014/main" id="{98ACBBBA-F8E7-4946-8625-2AAD72FCB2ED}"/>
              </a:ext>
            </a:extLst>
          </p:cNvPr>
          <p:cNvGrpSpPr/>
          <p:nvPr/>
        </p:nvGrpSpPr>
        <p:grpSpPr>
          <a:xfrm>
            <a:off x="3618300" y="1587059"/>
            <a:ext cx="7049729" cy="3683882"/>
            <a:chOff x="3618300" y="1587059"/>
            <a:chExt cx="7049729" cy="3683882"/>
          </a:xfrm>
        </p:grpSpPr>
        <p:sp>
          <p:nvSpPr>
            <p:cNvPr id="97" name="矩形: 圆角 96">
              <a:extLst>
                <a:ext uri="{FF2B5EF4-FFF2-40B4-BE49-F238E27FC236}">
                  <a16:creationId xmlns:a16="http://schemas.microsoft.com/office/drawing/2014/main" id="{BA1F233F-88EE-4E8A-943A-EAB25D62A0CF}"/>
                </a:ext>
              </a:extLst>
            </p:cNvPr>
            <p:cNvSpPr/>
            <p:nvPr/>
          </p:nvSpPr>
          <p:spPr>
            <a:xfrm>
              <a:off x="3618300" y="1587059"/>
              <a:ext cx="7049729" cy="3683882"/>
            </a:xfrm>
            <a:prstGeom prst="roundRect">
              <a:avLst>
                <a:gd name="adj" fmla="val 6164"/>
              </a:avLst>
            </a:prstGeom>
            <a:solidFill>
              <a:srgbClr val="FCF6E8"/>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99" name="直接连接符 98">
              <a:extLst>
                <a:ext uri="{FF2B5EF4-FFF2-40B4-BE49-F238E27FC236}">
                  <a16:creationId xmlns:a16="http://schemas.microsoft.com/office/drawing/2014/main" id="{C1536A12-5BBA-474F-9A4F-325E5BAA0AA6}"/>
                </a:ext>
              </a:extLst>
            </p:cNvPr>
            <p:cNvCxnSpPr>
              <a:cxnSpLocks/>
            </p:cNvCxnSpPr>
            <p:nvPr/>
          </p:nvCxnSpPr>
          <p:spPr>
            <a:xfrm>
              <a:off x="3618300" y="2603091"/>
              <a:ext cx="70497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0" name="文本框 99">
            <a:extLst>
              <a:ext uri="{FF2B5EF4-FFF2-40B4-BE49-F238E27FC236}">
                <a16:creationId xmlns:a16="http://schemas.microsoft.com/office/drawing/2014/main" id="{177C00A9-D277-4676-82DB-492C68F989C4}"/>
              </a:ext>
            </a:extLst>
          </p:cNvPr>
          <p:cNvSpPr txBox="1"/>
          <p:nvPr/>
        </p:nvSpPr>
        <p:spPr>
          <a:xfrm>
            <a:off x="4508206" y="1895020"/>
            <a:ext cx="5122530" cy="461665"/>
          </a:xfrm>
          <a:prstGeom prst="rect">
            <a:avLst/>
          </a:prstGeom>
          <a:noFill/>
        </p:spPr>
        <p:txBody>
          <a:bodyPr wrap="square" rtlCol="0">
            <a:spAutoFit/>
          </a:bodyPr>
          <a:lstStyle/>
          <a:p>
            <a:pPr algn="ctr"/>
            <a:r>
              <a:rPr lang="en-US" altLang="zh-CN" sz="2400" b="1">
                <a:cs typeface="+mn-ea"/>
                <a:sym typeface="+mn-lt"/>
              </a:rPr>
              <a:t>POWER YOUR POINT</a:t>
            </a:r>
            <a:endParaRPr lang="zh-CN" altLang="en-US" sz="2400" b="1">
              <a:cs typeface="+mn-ea"/>
              <a:sym typeface="+mn-lt"/>
            </a:endParaRPr>
          </a:p>
        </p:txBody>
      </p:sp>
      <p:sp>
        <p:nvSpPr>
          <p:cNvPr id="102" name="文本框 101">
            <a:extLst>
              <a:ext uri="{FF2B5EF4-FFF2-40B4-BE49-F238E27FC236}">
                <a16:creationId xmlns:a16="http://schemas.microsoft.com/office/drawing/2014/main" id="{AAD148EA-EEE0-41C2-9819-43EDFB437EFE}"/>
              </a:ext>
            </a:extLst>
          </p:cNvPr>
          <p:cNvSpPr txBox="1"/>
          <p:nvPr/>
        </p:nvSpPr>
        <p:spPr>
          <a:xfrm>
            <a:off x="4353621" y="3120807"/>
            <a:ext cx="5598420" cy="954107"/>
          </a:xfrm>
          <a:prstGeom prst="rect">
            <a:avLst/>
          </a:prstGeom>
          <a:noFill/>
        </p:spPr>
        <p:txBody>
          <a:bodyPr wrap="square" rtlCol="0">
            <a:spAutoFit/>
          </a:bodyPr>
          <a:lstStyle/>
          <a:p>
            <a:r>
              <a:rPr lang="en-US" altLang="zh-CN" sz="1400" dirty="0">
                <a:cs typeface="+mn-ea"/>
                <a:sym typeface="+mn-lt"/>
              </a:rPr>
              <a:t>Lorem ipsum dolor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consectetuer</a:t>
            </a:r>
            <a:r>
              <a:rPr lang="en-US" altLang="zh-CN" sz="1400" dirty="0">
                <a:cs typeface="+mn-ea"/>
                <a:sym typeface="+mn-lt"/>
              </a:rPr>
              <a:t> </a:t>
            </a:r>
            <a:r>
              <a:rPr lang="en-US" altLang="zh-CN" sz="1400" dirty="0" err="1">
                <a:cs typeface="+mn-ea"/>
                <a:sym typeface="+mn-lt"/>
              </a:rPr>
              <a:t>adipiscing</a:t>
            </a:r>
            <a:r>
              <a:rPr lang="en-US" altLang="zh-CN" sz="1400" dirty="0">
                <a:cs typeface="+mn-ea"/>
                <a:sym typeface="+mn-lt"/>
              </a:rPr>
              <a:t> </a:t>
            </a:r>
            <a:r>
              <a:rPr lang="en-US" altLang="zh-CN" sz="1400" dirty="0" err="1">
                <a:cs typeface="+mn-ea"/>
                <a:sym typeface="+mn-lt"/>
              </a:rPr>
              <a:t>elit</a:t>
            </a:r>
            <a:r>
              <a:rPr lang="en-US" altLang="zh-CN" sz="1400" dirty="0">
                <a:cs typeface="+mn-ea"/>
                <a:sym typeface="+mn-lt"/>
              </a:rPr>
              <a:t>. Maecenas </a:t>
            </a:r>
            <a:r>
              <a:rPr lang="en-US" altLang="zh-CN" sz="1400" dirty="0" err="1">
                <a:cs typeface="+mn-ea"/>
                <a:sym typeface="+mn-lt"/>
              </a:rPr>
              <a:t>porttitor</a:t>
            </a:r>
            <a:r>
              <a:rPr lang="en-US" altLang="zh-CN" sz="1400" dirty="0">
                <a:cs typeface="+mn-ea"/>
                <a:sym typeface="+mn-lt"/>
              </a:rPr>
              <a:t> </a:t>
            </a:r>
            <a:r>
              <a:rPr lang="en-US" altLang="zh-CN" sz="1400" dirty="0" err="1">
                <a:cs typeface="+mn-ea"/>
                <a:sym typeface="+mn-lt"/>
              </a:rPr>
              <a:t>congue</a:t>
            </a:r>
            <a:r>
              <a:rPr lang="en-US" altLang="zh-CN" sz="1400" dirty="0">
                <a:cs typeface="+mn-ea"/>
                <a:sym typeface="+mn-lt"/>
              </a:rPr>
              <a:t> </a:t>
            </a:r>
            <a:r>
              <a:rPr lang="en-US" altLang="zh-CN" sz="1400" dirty="0" err="1">
                <a:cs typeface="+mn-ea"/>
                <a:sym typeface="+mn-lt"/>
              </a:rPr>
              <a:t>massa</a:t>
            </a:r>
            <a:r>
              <a:rPr lang="en-US" altLang="zh-CN" sz="1400" dirty="0">
                <a:cs typeface="+mn-ea"/>
                <a:sym typeface="+mn-lt"/>
              </a:rPr>
              <a:t>. </a:t>
            </a:r>
            <a:r>
              <a:rPr lang="en-US" altLang="zh-CN" sz="1400" dirty="0" err="1">
                <a:cs typeface="+mn-ea"/>
                <a:sym typeface="+mn-lt"/>
              </a:rPr>
              <a:t>Fusce</a:t>
            </a:r>
            <a:r>
              <a:rPr lang="en-US" altLang="zh-CN" sz="1400" dirty="0">
                <a:cs typeface="+mn-ea"/>
                <a:sym typeface="+mn-lt"/>
              </a:rPr>
              <a:t> </a:t>
            </a:r>
            <a:r>
              <a:rPr lang="en-US" altLang="zh-CN" sz="1400" dirty="0" err="1">
                <a:cs typeface="+mn-ea"/>
                <a:sym typeface="+mn-lt"/>
              </a:rPr>
              <a:t>posuere</a:t>
            </a:r>
            <a:r>
              <a:rPr lang="en-US" altLang="zh-CN" sz="1400" dirty="0">
                <a:cs typeface="+mn-ea"/>
                <a:sym typeface="+mn-lt"/>
              </a:rPr>
              <a:t>, magna sed pulvinar </a:t>
            </a:r>
            <a:r>
              <a:rPr lang="en-US" altLang="zh-CN" sz="1400" dirty="0" err="1">
                <a:cs typeface="+mn-ea"/>
                <a:sym typeface="+mn-lt"/>
              </a:rPr>
              <a:t>ultricies</a:t>
            </a:r>
            <a:r>
              <a:rPr lang="en-US" altLang="zh-CN" sz="1400" dirty="0">
                <a:cs typeface="+mn-ea"/>
                <a:sym typeface="+mn-lt"/>
              </a:rPr>
              <a:t>, </a:t>
            </a:r>
            <a:r>
              <a:rPr lang="en-US" altLang="zh-CN" sz="1400" dirty="0" err="1">
                <a:cs typeface="+mn-ea"/>
                <a:sym typeface="+mn-lt"/>
              </a:rPr>
              <a:t>purus</a:t>
            </a:r>
            <a:r>
              <a:rPr lang="en-US" altLang="zh-CN" sz="1400" dirty="0">
                <a:cs typeface="+mn-ea"/>
                <a:sym typeface="+mn-lt"/>
              </a:rPr>
              <a:t> </a:t>
            </a:r>
            <a:r>
              <a:rPr lang="en-US" altLang="zh-CN" sz="1400" dirty="0" err="1">
                <a:cs typeface="+mn-ea"/>
                <a:sym typeface="+mn-lt"/>
              </a:rPr>
              <a:t>lectus</a:t>
            </a:r>
            <a:r>
              <a:rPr lang="en-US" altLang="zh-CN" sz="1400" dirty="0">
                <a:cs typeface="+mn-ea"/>
                <a:sym typeface="+mn-lt"/>
              </a:rPr>
              <a:t> </a:t>
            </a:r>
            <a:r>
              <a:rPr lang="en-US" altLang="zh-CN" sz="1400" dirty="0" err="1">
                <a:cs typeface="+mn-ea"/>
                <a:sym typeface="+mn-lt"/>
              </a:rPr>
              <a:t>malesuada</a:t>
            </a:r>
            <a:r>
              <a:rPr lang="en-US" altLang="zh-CN" sz="1400" dirty="0">
                <a:cs typeface="+mn-ea"/>
                <a:sym typeface="+mn-lt"/>
              </a:rPr>
              <a:t> libero,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commodo</a:t>
            </a:r>
            <a:r>
              <a:rPr lang="en-US" altLang="zh-CN" sz="1400" dirty="0">
                <a:cs typeface="+mn-ea"/>
                <a:sym typeface="+mn-lt"/>
              </a:rPr>
              <a:t> magna eros </a:t>
            </a:r>
            <a:r>
              <a:rPr lang="en-US" altLang="zh-CN" sz="1400" dirty="0" err="1">
                <a:cs typeface="+mn-ea"/>
                <a:sym typeface="+mn-lt"/>
              </a:rPr>
              <a:t>quis</a:t>
            </a:r>
            <a:r>
              <a:rPr lang="en-US" altLang="zh-CN" sz="1400" dirty="0">
                <a:cs typeface="+mn-ea"/>
                <a:sym typeface="+mn-lt"/>
              </a:rPr>
              <a:t> </a:t>
            </a:r>
            <a:r>
              <a:rPr lang="en-US" altLang="zh-CN" sz="1400" dirty="0" err="1">
                <a:cs typeface="+mn-ea"/>
                <a:sym typeface="+mn-lt"/>
              </a:rPr>
              <a:t>urna</a:t>
            </a:r>
            <a:r>
              <a:rPr lang="en-US" altLang="zh-CN" sz="1400" dirty="0">
                <a:cs typeface="+mn-ea"/>
                <a:sym typeface="+mn-lt"/>
              </a:rPr>
              <a:t>. Nunc </a:t>
            </a:r>
            <a:r>
              <a:rPr lang="en-US" altLang="zh-CN" sz="1400" dirty="0" err="1">
                <a:cs typeface="+mn-ea"/>
                <a:sym typeface="+mn-lt"/>
              </a:rPr>
              <a:t>viverra</a:t>
            </a:r>
            <a:r>
              <a:rPr lang="en-US" altLang="zh-CN" sz="1400" dirty="0">
                <a:cs typeface="+mn-ea"/>
                <a:sym typeface="+mn-lt"/>
              </a:rPr>
              <a:t> </a:t>
            </a:r>
            <a:r>
              <a:rPr lang="en-US" altLang="zh-CN" sz="1400" dirty="0" err="1">
                <a:cs typeface="+mn-ea"/>
                <a:sym typeface="+mn-lt"/>
              </a:rPr>
              <a:t>imperdiet</a:t>
            </a:r>
            <a:r>
              <a:rPr lang="en-US" altLang="zh-CN" sz="1400" dirty="0">
                <a:cs typeface="+mn-ea"/>
                <a:sym typeface="+mn-lt"/>
              </a:rPr>
              <a:t> </a:t>
            </a:r>
            <a:r>
              <a:rPr lang="en-US" altLang="zh-CN" sz="1400" dirty="0" err="1">
                <a:cs typeface="+mn-ea"/>
                <a:sym typeface="+mn-lt"/>
              </a:rPr>
              <a:t>enim</a:t>
            </a:r>
            <a:r>
              <a:rPr lang="en-US" altLang="zh-CN" sz="1400" dirty="0">
                <a:cs typeface="+mn-ea"/>
                <a:sym typeface="+mn-lt"/>
              </a:rPr>
              <a:t>.</a:t>
            </a:r>
            <a:endParaRPr lang="zh-CN" altLang="en-US" sz="1400" dirty="0">
              <a:cs typeface="+mn-ea"/>
              <a:sym typeface="+mn-lt"/>
            </a:endParaRPr>
          </a:p>
        </p:txBody>
      </p:sp>
      <p:sp>
        <p:nvSpPr>
          <p:cNvPr id="104" name="文本框 103">
            <a:extLst>
              <a:ext uri="{FF2B5EF4-FFF2-40B4-BE49-F238E27FC236}">
                <a16:creationId xmlns:a16="http://schemas.microsoft.com/office/drawing/2014/main" id="{3F1C27C7-56D9-449F-BB68-795092D37087}"/>
              </a:ext>
            </a:extLst>
          </p:cNvPr>
          <p:cNvSpPr txBox="1"/>
          <p:nvPr/>
        </p:nvSpPr>
        <p:spPr>
          <a:xfrm>
            <a:off x="4353621" y="4457569"/>
            <a:ext cx="5598420" cy="523220"/>
          </a:xfrm>
          <a:prstGeom prst="rect">
            <a:avLst/>
          </a:prstGeom>
          <a:noFill/>
        </p:spPr>
        <p:txBody>
          <a:bodyPr wrap="square" rtlCol="0">
            <a:spAutoFit/>
          </a:bodyPr>
          <a:lstStyle/>
          <a:p>
            <a:r>
              <a:rPr lang="en-US" altLang="zh-CN" sz="1400">
                <a:cs typeface="+mn-ea"/>
                <a:sym typeface="+mn-lt"/>
              </a:rPr>
              <a:t>sit amet commodo magna eros quis urna. Nunc viverra imperdiet enim.</a:t>
            </a:r>
            <a:endParaRPr lang="zh-CN" altLang="en-US" sz="1400">
              <a:cs typeface="+mn-ea"/>
              <a:sym typeface="+mn-lt"/>
            </a:endParaRPr>
          </a:p>
        </p:txBody>
      </p:sp>
      <p:grpSp>
        <p:nvGrpSpPr>
          <p:cNvPr id="147" name="组合 146">
            <a:extLst>
              <a:ext uri="{FF2B5EF4-FFF2-40B4-BE49-F238E27FC236}">
                <a16:creationId xmlns:a16="http://schemas.microsoft.com/office/drawing/2014/main" id="{A1B8F3AC-C408-45F5-B30B-D02AED264FEB}"/>
              </a:ext>
            </a:extLst>
          </p:cNvPr>
          <p:cNvGrpSpPr/>
          <p:nvPr/>
        </p:nvGrpSpPr>
        <p:grpSpPr>
          <a:xfrm flipH="1">
            <a:off x="4079264" y="3525497"/>
            <a:ext cx="147577" cy="144727"/>
            <a:chOff x="4090317" y="3464289"/>
            <a:chExt cx="147577" cy="144727"/>
          </a:xfrm>
        </p:grpSpPr>
        <p:sp>
          <p:nvSpPr>
            <p:cNvPr id="103" name="椭圆 102">
              <a:extLst>
                <a:ext uri="{FF2B5EF4-FFF2-40B4-BE49-F238E27FC236}">
                  <a16:creationId xmlns:a16="http://schemas.microsoft.com/office/drawing/2014/main" id="{3015575C-471B-4270-B5BE-169C9E3C6F74}"/>
                </a:ext>
              </a:extLst>
            </p:cNvPr>
            <p:cNvSpPr>
              <a:spLocks noChangeAspect="1"/>
            </p:cNvSpPr>
            <p:nvPr/>
          </p:nvSpPr>
          <p:spPr>
            <a:xfrm>
              <a:off x="4090317" y="357301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1" name="组合 140">
              <a:extLst>
                <a:ext uri="{FF2B5EF4-FFF2-40B4-BE49-F238E27FC236}">
                  <a16:creationId xmlns:a16="http://schemas.microsoft.com/office/drawing/2014/main" id="{EB22A4ED-0E3A-482E-BF9B-56B2DE7EE779}"/>
                </a:ext>
              </a:extLst>
            </p:cNvPr>
            <p:cNvGrpSpPr>
              <a:grpSpLocks noChangeAspect="1"/>
            </p:cNvGrpSpPr>
            <p:nvPr/>
          </p:nvGrpSpPr>
          <p:grpSpPr bwMode="auto">
            <a:xfrm>
              <a:off x="4112692" y="3464289"/>
              <a:ext cx="125202" cy="125399"/>
              <a:chOff x="-2" y="-1"/>
              <a:chExt cx="634" cy="635"/>
            </a:xfrm>
            <a:solidFill>
              <a:schemeClr val="tx1"/>
            </a:solidFill>
          </p:grpSpPr>
          <p:sp>
            <p:nvSpPr>
              <p:cNvPr id="143" name="任意多边形: 形状 142">
                <a:extLst>
                  <a:ext uri="{FF2B5EF4-FFF2-40B4-BE49-F238E27FC236}">
                    <a16:creationId xmlns:a16="http://schemas.microsoft.com/office/drawing/2014/main" id="{523DA7A8-B9A5-48A8-A345-F8C01B976F5D}"/>
                  </a:ext>
                </a:extLst>
              </p:cNvPr>
              <p:cNvSpPr>
                <a:spLocks/>
              </p:cNvSpPr>
              <p:nvPr/>
            </p:nvSpPr>
            <p:spPr bwMode="auto">
              <a:xfrm>
                <a:off x="273" y="76"/>
                <a:ext cx="282" cy="283"/>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4" name="任意多边形: 形状 143">
                <a:extLst>
                  <a:ext uri="{FF2B5EF4-FFF2-40B4-BE49-F238E27FC236}">
                    <a16:creationId xmlns:a16="http://schemas.microsoft.com/office/drawing/2014/main" id="{70F6FF78-C4AD-41AB-BC2E-00C21142126F}"/>
                  </a:ext>
                </a:extLst>
              </p:cNvPr>
              <p:cNvSpPr>
                <a:spLocks/>
              </p:cNvSpPr>
              <p:nvPr/>
            </p:nvSpPr>
            <p:spPr bwMode="auto">
              <a:xfrm>
                <a:off x="67" y="191"/>
                <a:ext cx="373" cy="374"/>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5" name="任意多边形: 形状 144">
                <a:extLst>
                  <a:ext uri="{FF2B5EF4-FFF2-40B4-BE49-F238E27FC236}">
                    <a16:creationId xmlns:a16="http://schemas.microsoft.com/office/drawing/2014/main" id="{4240D2FF-C12E-43FC-BF85-FEF8A56CE605}"/>
                  </a:ext>
                </a:extLst>
              </p:cNvPr>
              <p:cNvSpPr>
                <a:spLocks/>
              </p:cNvSpPr>
              <p:nvPr/>
            </p:nvSpPr>
            <p:spPr bwMode="auto">
              <a:xfrm>
                <a:off x="-2" y="402"/>
                <a:ext cx="232" cy="232"/>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6" name="任意多边形: 形状 145">
                <a:extLst>
                  <a:ext uri="{FF2B5EF4-FFF2-40B4-BE49-F238E27FC236}">
                    <a16:creationId xmlns:a16="http://schemas.microsoft.com/office/drawing/2014/main" id="{0003FE22-BD3C-4A84-92E4-73654273968D}"/>
                  </a:ext>
                </a:extLst>
              </p:cNvPr>
              <p:cNvSpPr>
                <a:spLocks/>
              </p:cNvSpPr>
              <p:nvPr/>
            </p:nvSpPr>
            <p:spPr bwMode="auto">
              <a:xfrm>
                <a:off x="371" y="-1"/>
                <a:ext cx="261" cy="261"/>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148" name="组合 147">
            <a:extLst>
              <a:ext uri="{FF2B5EF4-FFF2-40B4-BE49-F238E27FC236}">
                <a16:creationId xmlns:a16="http://schemas.microsoft.com/office/drawing/2014/main" id="{840600A1-441A-4CCB-A620-0BBC1BD3E62B}"/>
              </a:ext>
            </a:extLst>
          </p:cNvPr>
          <p:cNvGrpSpPr/>
          <p:nvPr/>
        </p:nvGrpSpPr>
        <p:grpSpPr>
          <a:xfrm flipH="1">
            <a:off x="4079264" y="4539094"/>
            <a:ext cx="147577" cy="144727"/>
            <a:chOff x="4090317" y="3464289"/>
            <a:chExt cx="147577" cy="144727"/>
          </a:xfrm>
        </p:grpSpPr>
        <p:sp>
          <p:nvSpPr>
            <p:cNvPr id="149" name="椭圆 148">
              <a:extLst>
                <a:ext uri="{FF2B5EF4-FFF2-40B4-BE49-F238E27FC236}">
                  <a16:creationId xmlns:a16="http://schemas.microsoft.com/office/drawing/2014/main" id="{7D7AEA24-ABC3-4ADA-A020-41D4F5BA55A0}"/>
                </a:ext>
              </a:extLst>
            </p:cNvPr>
            <p:cNvSpPr>
              <a:spLocks noChangeAspect="1"/>
            </p:cNvSpPr>
            <p:nvPr/>
          </p:nvSpPr>
          <p:spPr>
            <a:xfrm>
              <a:off x="4090317" y="357301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50" name="组合 149">
              <a:extLst>
                <a:ext uri="{FF2B5EF4-FFF2-40B4-BE49-F238E27FC236}">
                  <a16:creationId xmlns:a16="http://schemas.microsoft.com/office/drawing/2014/main" id="{F71CBF64-45F2-4DE3-A9BD-BD6554FD7655}"/>
                </a:ext>
              </a:extLst>
            </p:cNvPr>
            <p:cNvGrpSpPr>
              <a:grpSpLocks noChangeAspect="1"/>
            </p:cNvGrpSpPr>
            <p:nvPr/>
          </p:nvGrpSpPr>
          <p:grpSpPr bwMode="auto">
            <a:xfrm>
              <a:off x="4112692" y="3464289"/>
              <a:ext cx="125202" cy="125399"/>
              <a:chOff x="-2" y="-1"/>
              <a:chExt cx="634" cy="635"/>
            </a:xfrm>
            <a:solidFill>
              <a:schemeClr val="tx1"/>
            </a:solidFill>
          </p:grpSpPr>
          <p:sp>
            <p:nvSpPr>
              <p:cNvPr id="151" name="任意多边形: 形状 150">
                <a:extLst>
                  <a:ext uri="{FF2B5EF4-FFF2-40B4-BE49-F238E27FC236}">
                    <a16:creationId xmlns:a16="http://schemas.microsoft.com/office/drawing/2014/main" id="{7E296AA1-8C57-4303-80E2-B5F9D448799F}"/>
                  </a:ext>
                </a:extLst>
              </p:cNvPr>
              <p:cNvSpPr>
                <a:spLocks/>
              </p:cNvSpPr>
              <p:nvPr/>
            </p:nvSpPr>
            <p:spPr bwMode="auto">
              <a:xfrm>
                <a:off x="273" y="76"/>
                <a:ext cx="282" cy="283"/>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2" name="任意多边形: 形状 151">
                <a:extLst>
                  <a:ext uri="{FF2B5EF4-FFF2-40B4-BE49-F238E27FC236}">
                    <a16:creationId xmlns:a16="http://schemas.microsoft.com/office/drawing/2014/main" id="{3E037FB6-426E-4CE1-B58D-7E5AC17A5380}"/>
                  </a:ext>
                </a:extLst>
              </p:cNvPr>
              <p:cNvSpPr>
                <a:spLocks/>
              </p:cNvSpPr>
              <p:nvPr/>
            </p:nvSpPr>
            <p:spPr bwMode="auto">
              <a:xfrm>
                <a:off x="67" y="191"/>
                <a:ext cx="373" cy="374"/>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3" name="任意多边形: 形状 152">
                <a:extLst>
                  <a:ext uri="{FF2B5EF4-FFF2-40B4-BE49-F238E27FC236}">
                    <a16:creationId xmlns:a16="http://schemas.microsoft.com/office/drawing/2014/main" id="{DD411ACB-5A7B-4A32-9602-CCDD2CD16211}"/>
                  </a:ext>
                </a:extLst>
              </p:cNvPr>
              <p:cNvSpPr>
                <a:spLocks/>
              </p:cNvSpPr>
              <p:nvPr/>
            </p:nvSpPr>
            <p:spPr bwMode="auto">
              <a:xfrm>
                <a:off x="-2" y="402"/>
                <a:ext cx="232" cy="232"/>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4" name="任意多边形: 形状 153">
                <a:extLst>
                  <a:ext uri="{FF2B5EF4-FFF2-40B4-BE49-F238E27FC236}">
                    <a16:creationId xmlns:a16="http://schemas.microsoft.com/office/drawing/2014/main" id="{908D40D0-21CC-4BD2-B299-BFB52F1460B0}"/>
                  </a:ext>
                </a:extLst>
              </p:cNvPr>
              <p:cNvSpPr>
                <a:spLocks/>
              </p:cNvSpPr>
              <p:nvPr/>
            </p:nvSpPr>
            <p:spPr bwMode="auto">
              <a:xfrm>
                <a:off x="371" y="-1"/>
                <a:ext cx="261" cy="261"/>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166" name="组合 165">
            <a:extLst>
              <a:ext uri="{FF2B5EF4-FFF2-40B4-BE49-F238E27FC236}">
                <a16:creationId xmlns:a16="http://schemas.microsoft.com/office/drawing/2014/main" id="{834B3774-4DF3-4E6E-B1B1-3FA85E343845}"/>
              </a:ext>
            </a:extLst>
          </p:cNvPr>
          <p:cNvGrpSpPr>
            <a:grpSpLocks noChangeAspect="1"/>
          </p:cNvGrpSpPr>
          <p:nvPr/>
        </p:nvGrpSpPr>
        <p:grpSpPr bwMode="auto">
          <a:xfrm>
            <a:off x="11103920" y="5718335"/>
            <a:ext cx="479958" cy="773904"/>
            <a:chOff x="4" y="4"/>
            <a:chExt cx="418" cy="674"/>
          </a:xfrm>
          <a:solidFill>
            <a:srgbClr val="F8EDD7"/>
          </a:solidFill>
          <a:effectLst>
            <a:outerShdw dist="25400" sx="99000" sy="99000" algn="l" rotWithShape="0">
              <a:prstClr val="black"/>
            </a:outerShdw>
          </a:effectLst>
        </p:grpSpPr>
        <p:sp>
          <p:nvSpPr>
            <p:cNvPr id="168" name="任意多边形: 形状 167">
              <a:extLst>
                <a:ext uri="{FF2B5EF4-FFF2-40B4-BE49-F238E27FC236}">
                  <a16:creationId xmlns:a16="http://schemas.microsoft.com/office/drawing/2014/main" id="{B2C453FF-69DB-4D7F-B6E9-DC2A6F3928B4}"/>
                </a:ext>
              </a:extLst>
            </p:cNvPr>
            <p:cNvSpPr>
              <a:spLocks/>
            </p:cNvSpPr>
            <p:nvPr/>
          </p:nvSpPr>
          <p:spPr bwMode="auto">
            <a:xfrm>
              <a:off x="325" y="597"/>
              <a:ext cx="28" cy="31"/>
            </a:xfrm>
            <a:custGeom>
              <a:avLst/>
              <a:gdLst>
                <a:gd name="T0" fmla="*/ 28 w 28"/>
                <a:gd name="T1" fmla="*/ 0 h 31"/>
                <a:gd name="T2" fmla="*/ 0 w 28"/>
                <a:gd name="T3" fmla="*/ 0 h 31"/>
                <a:gd name="T4" fmla="*/ 14 w 28"/>
                <a:gd name="T5" fmla="*/ 31 h 31"/>
                <a:gd name="T6" fmla="*/ 28 w 28"/>
                <a:gd name="T7" fmla="*/ 0 h 31"/>
              </a:gdLst>
              <a:ahLst/>
              <a:cxnLst>
                <a:cxn ang="0">
                  <a:pos x="T0" y="T1"/>
                </a:cxn>
                <a:cxn ang="0">
                  <a:pos x="T2" y="T3"/>
                </a:cxn>
                <a:cxn ang="0">
                  <a:pos x="T4" y="T5"/>
                </a:cxn>
                <a:cxn ang="0">
                  <a:pos x="T6" y="T7"/>
                </a:cxn>
              </a:cxnLst>
              <a:rect l="0" t="0" r="r" b="b"/>
              <a:pathLst>
                <a:path w="28" h="31">
                  <a:moveTo>
                    <a:pt x="28" y="0"/>
                  </a:moveTo>
                  <a:lnTo>
                    <a:pt x="0" y="0"/>
                  </a:lnTo>
                  <a:lnTo>
                    <a:pt x="14" y="31"/>
                  </a:lnTo>
                  <a:lnTo>
                    <a:pt x="28"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9" name="任意多边形: 形状 168">
              <a:extLst>
                <a:ext uri="{FF2B5EF4-FFF2-40B4-BE49-F238E27FC236}">
                  <a16:creationId xmlns:a16="http://schemas.microsoft.com/office/drawing/2014/main" id="{FB174C76-B218-4D34-AA80-1891F47A489C}"/>
                </a:ext>
              </a:extLst>
            </p:cNvPr>
            <p:cNvSpPr>
              <a:spLocks noEditPoints="1"/>
            </p:cNvSpPr>
            <p:nvPr/>
          </p:nvSpPr>
          <p:spPr bwMode="auto">
            <a:xfrm>
              <a:off x="4" y="155"/>
              <a:ext cx="418" cy="523"/>
            </a:xfrm>
            <a:custGeom>
              <a:avLst/>
              <a:gdLst>
                <a:gd name="T0" fmla="*/ 418 w 418"/>
                <a:gd name="T1" fmla="*/ 0 h 523"/>
                <a:gd name="T2" fmla="*/ 394 w 418"/>
                <a:gd name="T3" fmla="*/ 0 h 523"/>
                <a:gd name="T4" fmla="*/ 394 w 418"/>
                <a:gd name="T5" fmla="*/ 376 h 523"/>
                <a:gd name="T6" fmla="*/ 335 w 418"/>
                <a:gd name="T7" fmla="*/ 501 h 523"/>
                <a:gd name="T8" fmla="*/ 278 w 418"/>
                <a:gd name="T9" fmla="*/ 376 h 523"/>
                <a:gd name="T10" fmla="*/ 278 w 418"/>
                <a:gd name="T11" fmla="*/ 0 h 523"/>
                <a:gd name="T12" fmla="*/ 0 w 418"/>
                <a:gd name="T13" fmla="*/ 0 h 523"/>
                <a:gd name="T14" fmla="*/ 0 w 418"/>
                <a:gd name="T15" fmla="*/ 45 h 523"/>
                <a:gd name="T16" fmla="*/ 32 w 418"/>
                <a:gd name="T17" fmla="*/ 45 h 523"/>
                <a:gd name="T18" fmla="*/ 32 w 418"/>
                <a:gd name="T19" fmla="*/ 57 h 523"/>
                <a:gd name="T20" fmla="*/ 0 w 418"/>
                <a:gd name="T21" fmla="*/ 57 h 523"/>
                <a:gd name="T22" fmla="*/ 0 w 418"/>
                <a:gd name="T23" fmla="*/ 115 h 523"/>
                <a:gd name="T24" fmla="*/ 32 w 418"/>
                <a:gd name="T25" fmla="*/ 115 h 523"/>
                <a:gd name="T26" fmla="*/ 32 w 418"/>
                <a:gd name="T27" fmla="*/ 128 h 523"/>
                <a:gd name="T28" fmla="*/ 0 w 418"/>
                <a:gd name="T29" fmla="*/ 128 h 523"/>
                <a:gd name="T30" fmla="*/ 0 w 418"/>
                <a:gd name="T31" fmla="*/ 186 h 523"/>
                <a:gd name="T32" fmla="*/ 32 w 418"/>
                <a:gd name="T33" fmla="*/ 186 h 523"/>
                <a:gd name="T34" fmla="*/ 32 w 418"/>
                <a:gd name="T35" fmla="*/ 198 h 523"/>
                <a:gd name="T36" fmla="*/ 0 w 418"/>
                <a:gd name="T37" fmla="*/ 198 h 523"/>
                <a:gd name="T38" fmla="*/ 0 w 418"/>
                <a:gd name="T39" fmla="*/ 257 h 523"/>
                <a:gd name="T40" fmla="*/ 32 w 418"/>
                <a:gd name="T41" fmla="*/ 257 h 523"/>
                <a:gd name="T42" fmla="*/ 32 w 418"/>
                <a:gd name="T43" fmla="*/ 269 h 523"/>
                <a:gd name="T44" fmla="*/ 0 w 418"/>
                <a:gd name="T45" fmla="*/ 269 h 523"/>
                <a:gd name="T46" fmla="*/ 0 w 418"/>
                <a:gd name="T47" fmla="*/ 325 h 523"/>
                <a:gd name="T48" fmla="*/ 32 w 418"/>
                <a:gd name="T49" fmla="*/ 325 h 523"/>
                <a:gd name="T50" fmla="*/ 32 w 418"/>
                <a:gd name="T51" fmla="*/ 337 h 523"/>
                <a:gd name="T52" fmla="*/ 0 w 418"/>
                <a:gd name="T53" fmla="*/ 337 h 523"/>
                <a:gd name="T54" fmla="*/ 0 w 418"/>
                <a:gd name="T55" fmla="*/ 396 h 523"/>
                <a:gd name="T56" fmla="*/ 32 w 418"/>
                <a:gd name="T57" fmla="*/ 396 h 523"/>
                <a:gd name="T58" fmla="*/ 32 w 418"/>
                <a:gd name="T59" fmla="*/ 408 h 523"/>
                <a:gd name="T60" fmla="*/ 0 w 418"/>
                <a:gd name="T61" fmla="*/ 408 h 523"/>
                <a:gd name="T62" fmla="*/ 0 w 418"/>
                <a:gd name="T63" fmla="*/ 467 h 523"/>
                <a:gd name="T64" fmla="*/ 32 w 418"/>
                <a:gd name="T65" fmla="*/ 467 h 523"/>
                <a:gd name="T66" fmla="*/ 32 w 418"/>
                <a:gd name="T67" fmla="*/ 479 h 523"/>
                <a:gd name="T68" fmla="*/ 0 w 418"/>
                <a:gd name="T69" fmla="*/ 479 h 523"/>
                <a:gd name="T70" fmla="*/ 0 w 418"/>
                <a:gd name="T71" fmla="*/ 523 h 523"/>
                <a:gd name="T72" fmla="*/ 418 w 418"/>
                <a:gd name="T73" fmla="*/ 523 h 523"/>
                <a:gd name="T74" fmla="*/ 418 w 418"/>
                <a:gd name="T75" fmla="*/ 0 h 523"/>
                <a:gd name="T76" fmla="*/ 247 w 418"/>
                <a:gd name="T77" fmla="*/ 418 h 523"/>
                <a:gd name="T78" fmla="*/ 107 w 418"/>
                <a:gd name="T79" fmla="*/ 418 h 523"/>
                <a:gd name="T80" fmla="*/ 107 w 418"/>
                <a:gd name="T81" fmla="*/ 406 h 523"/>
                <a:gd name="T82" fmla="*/ 247 w 418"/>
                <a:gd name="T83" fmla="*/ 406 h 523"/>
                <a:gd name="T84" fmla="*/ 247 w 418"/>
                <a:gd name="T85" fmla="*/ 418 h 523"/>
                <a:gd name="T86" fmla="*/ 247 w 418"/>
                <a:gd name="T87" fmla="*/ 331 h 523"/>
                <a:gd name="T88" fmla="*/ 107 w 418"/>
                <a:gd name="T89" fmla="*/ 331 h 523"/>
                <a:gd name="T90" fmla="*/ 107 w 418"/>
                <a:gd name="T91" fmla="*/ 319 h 523"/>
                <a:gd name="T92" fmla="*/ 247 w 418"/>
                <a:gd name="T93" fmla="*/ 319 h 523"/>
                <a:gd name="T94" fmla="*/ 247 w 418"/>
                <a:gd name="T95" fmla="*/ 331 h 523"/>
                <a:gd name="T96" fmla="*/ 247 w 418"/>
                <a:gd name="T97" fmla="*/ 245 h 523"/>
                <a:gd name="T98" fmla="*/ 107 w 418"/>
                <a:gd name="T99" fmla="*/ 245 h 523"/>
                <a:gd name="T100" fmla="*/ 107 w 418"/>
                <a:gd name="T101" fmla="*/ 232 h 523"/>
                <a:gd name="T102" fmla="*/ 247 w 418"/>
                <a:gd name="T103" fmla="*/ 232 h 523"/>
                <a:gd name="T104" fmla="*/ 247 w 418"/>
                <a:gd name="T105" fmla="*/ 245 h 523"/>
                <a:gd name="T106" fmla="*/ 247 w 418"/>
                <a:gd name="T107" fmla="*/ 158 h 523"/>
                <a:gd name="T108" fmla="*/ 107 w 418"/>
                <a:gd name="T109" fmla="*/ 158 h 523"/>
                <a:gd name="T110" fmla="*/ 107 w 418"/>
                <a:gd name="T111" fmla="*/ 146 h 523"/>
                <a:gd name="T112" fmla="*/ 247 w 418"/>
                <a:gd name="T113" fmla="*/ 146 h 523"/>
                <a:gd name="T114" fmla="*/ 247 w 418"/>
                <a:gd name="T115" fmla="*/ 158 h 523"/>
                <a:gd name="T116" fmla="*/ 247 w 418"/>
                <a:gd name="T117" fmla="*/ 71 h 523"/>
                <a:gd name="T118" fmla="*/ 107 w 418"/>
                <a:gd name="T119" fmla="*/ 71 h 523"/>
                <a:gd name="T120" fmla="*/ 107 w 418"/>
                <a:gd name="T121" fmla="*/ 59 h 523"/>
                <a:gd name="T122" fmla="*/ 247 w 418"/>
                <a:gd name="T123" fmla="*/ 59 h 523"/>
                <a:gd name="T124" fmla="*/ 247 w 418"/>
                <a:gd name="T125" fmla="*/ 71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18" h="523">
                  <a:moveTo>
                    <a:pt x="418" y="0"/>
                  </a:moveTo>
                  <a:lnTo>
                    <a:pt x="394" y="0"/>
                  </a:lnTo>
                  <a:lnTo>
                    <a:pt x="394" y="376"/>
                  </a:lnTo>
                  <a:lnTo>
                    <a:pt x="335" y="501"/>
                  </a:lnTo>
                  <a:lnTo>
                    <a:pt x="278" y="376"/>
                  </a:lnTo>
                  <a:lnTo>
                    <a:pt x="278" y="0"/>
                  </a:lnTo>
                  <a:lnTo>
                    <a:pt x="0" y="0"/>
                  </a:lnTo>
                  <a:lnTo>
                    <a:pt x="0" y="45"/>
                  </a:lnTo>
                  <a:lnTo>
                    <a:pt x="32" y="45"/>
                  </a:lnTo>
                  <a:lnTo>
                    <a:pt x="32" y="57"/>
                  </a:lnTo>
                  <a:lnTo>
                    <a:pt x="0" y="57"/>
                  </a:lnTo>
                  <a:lnTo>
                    <a:pt x="0" y="115"/>
                  </a:lnTo>
                  <a:lnTo>
                    <a:pt x="32" y="115"/>
                  </a:lnTo>
                  <a:lnTo>
                    <a:pt x="32" y="128"/>
                  </a:lnTo>
                  <a:lnTo>
                    <a:pt x="0" y="128"/>
                  </a:lnTo>
                  <a:lnTo>
                    <a:pt x="0" y="186"/>
                  </a:lnTo>
                  <a:lnTo>
                    <a:pt x="32" y="186"/>
                  </a:lnTo>
                  <a:lnTo>
                    <a:pt x="32" y="198"/>
                  </a:lnTo>
                  <a:lnTo>
                    <a:pt x="0" y="198"/>
                  </a:lnTo>
                  <a:lnTo>
                    <a:pt x="0" y="257"/>
                  </a:lnTo>
                  <a:lnTo>
                    <a:pt x="32" y="257"/>
                  </a:lnTo>
                  <a:lnTo>
                    <a:pt x="32" y="269"/>
                  </a:lnTo>
                  <a:lnTo>
                    <a:pt x="0" y="269"/>
                  </a:lnTo>
                  <a:lnTo>
                    <a:pt x="0" y="325"/>
                  </a:lnTo>
                  <a:lnTo>
                    <a:pt x="32" y="325"/>
                  </a:lnTo>
                  <a:lnTo>
                    <a:pt x="32" y="337"/>
                  </a:lnTo>
                  <a:lnTo>
                    <a:pt x="0" y="337"/>
                  </a:lnTo>
                  <a:lnTo>
                    <a:pt x="0" y="396"/>
                  </a:lnTo>
                  <a:lnTo>
                    <a:pt x="32" y="396"/>
                  </a:lnTo>
                  <a:lnTo>
                    <a:pt x="32" y="408"/>
                  </a:lnTo>
                  <a:lnTo>
                    <a:pt x="0" y="408"/>
                  </a:lnTo>
                  <a:lnTo>
                    <a:pt x="0" y="467"/>
                  </a:lnTo>
                  <a:lnTo>
                    <a:pt x="32" y="467"/>
                  </a:lnTo>
                  <a:lnTo>
                    <a:pt x="32" y="479"/>
                  </a:lnTo>
                  <a:lnTo>
                    <a:pt x="0" y="479"/>
                  </a:lnTo>
                  <a:lnTo>
                    <a:pt x="0" y="523"/>
                  </a:lnTo>
                  <a:lnTo>
                    <a:pt x="418" y="523"/>
                  </a:lnTo>
                  <a:lnTo>
                    <a:pt x="418" y="0"/>
                  </a:lnTo>
                  <a:close/>
                  <a:moveTo>
                    <a:pt x="247" y="418"/>
                  </a:moveTo>
                  <a:lnTo>
                    <a:pt x="107" y="418"/>
                  </a:lnTo>
                  <a:lnTo>
                    <a:pt x="107" y="406"/>
                  </a:lnTo>
                  <a:lnTo>
                    <a:pt x="247" y="406"/>
                  </a:lnTo>
                  <a:lnTo>
                    <a:pt x="247" y="418"/>
                  </a:lnTo>
                  <a:close/>
                  <a:moveTo>
                    <a:pt x="247" y="331"/>
                  </a:moveTo>
                  <a:lnTo>
                    <a:pt x="107" y="331"/>
                  </a:lnTo>
                  <a:lnTo>
                    <a:pt x="107" y="319"/>
                  </a:lnTo>
                  <a:lnTo>
                    <a:pt x="247" y="319"/>
                  </a:lnTo>
                  <a:lnTo>
                    <a:pt x="247" y="331"/>
                  </a:lnTo>
                  <a:close/>
                  <a:moveTo>
                    <a:pt x="247" y="245"/>
                  </a:moveTo>
                  <a:lnTo>
                    <a:pt x="107" y="245"/>
                  </a:lnTo>
                  <a:lnTo>
                    <a:pt x="107" y="232"/>
                  </a:lnTo>
                  <a:lnTo>
                    <a:pt x="247" y="232"/>
                  </a:lnTo>
                  <a:lnTo>
                    <a:pt x="247" y="245"/>
                  </a:lnTo>
                  <a:close/>
                  <a:moveTo>
                    <a:pt x="247" y="158"/>
                  </a:moveTo>
                  <a:lnTo>
                    <a:pt x="107" y="158"/>
                  </a:lnTo>
                  <a:lnTo>
                    <a:pt x="107" y="146"/>
                  </a:lnTo>
                  <a:lnTo>
                    <a:pt x="247" y="146"/>
                  </a:lnTo>
                  <a:lnTo>
                    <a:pt x="247" y="158"/>
                  </a:lnTo>
                  <a:close/>
                  <a:moveTo>
                    <a:pt x="247" y="71"/>
                  </a:moveTo>
                  <a:lnTo>
                    <a:pt x="107" y="71"/>
                  </a:lnTo>
                  <a:lnTo>
                    <a:pt x="107" y="59"/>
                  </a:lnTo>
                  <a:lnTo>
                    <a:pt x="247" y="59"/>
                  </a:lnTo>
                  <a:lnTo>
                    <a:pt x="247" y="71"/>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0" name="任意多边形: 形状 169">
              <a:extLst>
                <a:ext uri="{FF2B5EF4-FFF2-40B4-BE49-F238E27FC236}">
                  <a16:creationId xmlns:a16="http://schemas.microsoft.com/office/drawing/2014/main" id="{4DA7F326-549A-4368-A96F-D6234018FF03}"/>
                </a:ext>
              </a:extLst>
            </p:cNvPr>
            <p:cNvSpPr>
              <a:spLocks/>
            </p:cNvSpPr>
            <p:nvPr/>
          </p:nvSpPr>
          <p:spPr bwMode="auto">
            <a:xfrm>
              <a:off x="294" y="67"/>
              <a:ext cx="91" cy="518"/>
            </a:xfrm>
            <a:custGeom>
              <a:avLst/>
              <a:gdLst>
                <a:gd name="T0" fmla="*/ 91 w 91"/>
                <a:gd name="T1" fmla="*/ 462 h 518"/>
                <a:gd name="T2" fmla="*/ 91 w 91"/>
                <a:gd name="T3" fmla="*/ 88 h 518"/>
                <a:gd name="T4" fmla="*/ 91 w 91"/>
                <a:gd name="T5" fmla="*/ 76 h 518"/>
                <a:gd name="T6" fmla="*/ 91 w 91"/>
                <a:gd name="T7" fmla="*/ 0 h 518"/>
                <a:gd name="T8" fmla="*/ 0 w 91"/>
                <a:gd name="T9" fmla="*/ 0 h 518"/>
                <a:gd name="T10" fmla="*/ 0 w 91"/>
                <a:gd name="T11" fmla="*/ 76 h 518"/>
                <a:gd name="T12" fmla="*/ 0 w 91"/>
                <a:gd name="T13" fmla="*/ 88 h 518"/>
                <a:gd name="T14" fmla="*/ 0 w 91"/>
                <a:gd name="T15" fmla="*/ 462 h 518"/>
                <a:gd name="T16" fmla="*/ 26 w 91"/>
                <a:gd name="T17" fmla="*/ 518 h 518"/>
                <a:gd name="T18" fmla="*/ 65 w 91"/>
                <a:gd name="T19" fmla="*/ 518 h 518"/>
                <a:gd name="T20" fmla="*/ 91 w 91"/>
                <a:gd name="T21" fmla="*/ 462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518">
                  <a:moveTo>
                    <a:pt x="91" y="462"/>
                  </a:moveTo>
                  <a:lnTo>
                    <a:pt x="91" y="88"/>
                  </a:lnTo>
                  <a:lnTo>
                    <a:pt x="91" y="76"/>
                  </a:lnTo>
                  <a:lnTo>
                    <a:pt x="91" y="0"/>
                  </a:lnTo>
                  <a:lnTo>
                    <a:pt x="0" y="0"/>
                  </a:lnTo>
                  <a:lnTo>
                    <a:pt x="0" y="76"/>
                  </a:lnTo>
                  <a:lnTo>
                    <a:pt x="0" y="88"/>
                  </a:lnTo>
                  <a:lnTo>
                    <a:pt x="0" y="462"/>
                  </a:lnTo>
                  <a:lnTo>
                    <a:pt x="26" y="518"/>
                  </a:lnTo>
                  <a:lnTo>
                    <a:pt x="65" y="518"/>
                  </a:lnTo>
                  <a:lnTo>
                    <a:pt x="91" y="462"/>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1" name="矩形 170">
              <a:extLst>
                <a:ext uri="{FF2B5EF4-FFF2-40B4-BE49-F238E27FC236}">
                  <a16:creationId xmlns:a16="http://schemas.microsoft.com/office/drawing/2014/main" id="{B9A82A22-8643-4AE8-8657-68D9027F00E4}"/>
                </a:ext>
              </a:extLst>
            </p:cNvPr>
            <p:cNvSpPr>
              <a:spLocks noChangeArrowheads="1"/>
            </p:cNvSpPr>
            <p:nvPr/>
          </p:nvSpPr>
          <p:spPr bwMode="auto">
            <a:xfrm>
              <a:off x="294" y="4"/>
              <a:ext cx="91" cy="51"/>
            </a:xfrm>
            <a:prstGeom prst="rect">
              <a:avLst/>
            </a:prstGeom>
            <a:grp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172" name="文本框 171">
            <a:extLst>
              <a:ext uri="{FF2B5EF4-FFF2-40B4-BE49-F238E27FC236}">
                <a16:creationId xmlns:a16="http://schemas.microsoft.com/office/drawing/2014/main" id="{CE255EFC-B4E9-4DC6-A72E-FF527BA1999A}"/>
              </a:ext>
            </a:extLst>
          </p:cNvPr>
          <p:cNvSpPr txBox="1"/>
          <p:nvPr/>
        </p:nvSpPr>
        <p:spPr>
          <a:xfrm>
            <a:off x="10495799" y="6508581"/>
            <a:ext cx="1696200"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Tree>
    <p:extLst>
      <p:ext uri="{BB962C8B-B14F-4D97-AF65-F5344CB8AC3E}">
        <p14:creationId xmlns:p14="http://schemas.microsoft.com/office/powerpoint/2010/main" val="88917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57" name="组合 56">
            <a:extLst>
              <a:ext uri="{FF2B5EF4-FFF2-40B4-BE49-F238E27FC236}">
                <a16:creationId xmlns:a16="http://schemas.microsoft.com/office/drawing/2014/main" id="{B7743BA7-C3C4-429B-9A9C-56F8F6BD71C4}"/>
              </a:ext>
            </a:extLst>
          </p:cNvPr>
          <p:cNvGrpSpPr/>
          <p:nvPr/>
        </p:nvGrpSpPr>
        <p:grpSpPr>
          <a:xfrm>
            <a:off x="0" y="-367482"/>
            <a:ext cx="12592476" cy="7225483"/>
            <a:chOff x="0" y="-367482"/>
            <a:chExt cx="12592476" cy="7225483"/>
          </a:xfrm>
        </p:grpSpPr>
        <p:sp>
          <p:nvSpPr>
            <p:cNvPr id="7" name="任意多边形: 形状 6">
              <a:extLst>
                <a:ext uri="{FF2B5EF4-FFF2-40B4-BE49-F238E27FC236}">
                  <a16:creationId xmlns:a16="http://schemas.microsoft.com/office/drawing/2014/main" id="{467A5E29-2CB9-49D9-8F0A-5710B147495F}"/>
                </a:ext>
              </a:extLst>
            </p:cNvPr>
            <p:cNvSpPr/>
            <p:nvPr/>
          </p:nvSpPr>
          <p:spPr>
            <a:xfrm>
              <a:off x="0" y="3259910"/>
              <a:ext cx="5759135" cy="3598091"/>
            </a:xfrm>
            <a:custGeom>
              <a:avLst/>
              <a:gdLst>
                <a:gd name="connsiteX0" fmla="*/ 0 w 5759135"/>
                <a:gd name="connsiteY0" fmla="*/ 0 h 3598091"/>
                <a:gd name="connsiteX1" fmla="*/ 127177 w 5759135"/>
                <a:gd name="connsiteY1" fmla="*/ 42951 h 3598091"/>
                <a:gd name="connsiteX2" fmla="*/ 2713703 w 5759135"/>
                <a:gd name="connsiteY2" fmla="*/ 1636558 h 3598091"/>
                <a:gd name="connsiteX3" fmla="*/ 5740292 w 5759135"/>
                <a:gd name="connsiteY3" fmla="*/ 3504634 h 3598091"/>
                <a:gd name="connsiteX4" fmla="*/ 5759135 w 5759135"/>
                <a:gd name="connsiteY4" fmla="*/ 3598091 h 3598091"/>
                <a:gd name="connsiteX5" fmla="*/ 0 w 5759135"/>
                <a:gd name="connsiteY5" fmla="*/ 3598091 h 359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9135" h="3598091">
                  <a:moveTo>
                    <a:pt x="0" y="0"/>
                  </a:moveTo>
                  <a:lnTo>
                    <a:pt x="127177" y="42951"/>
                  </a:lnTo>
                  <a:cubicBezTo>
                    <a:pt x="1103211" y="405980"/>
                    <a:pt x="2233766" y="1175210"/>
                    <a:pt x="2713703" y="1636558"/>
                  </a:cubicBezTo>
                  <a:cubicBezTo>
                    <a:pt x="3324532" y="2223729"/>
                    <a:pt x="5486094" y="2607647"/>
                    <a:pt x="5740292" y="3504634"/>
                  </a:cubicBezTo>
                  <a:lnTo>
                    <a:pt x="5759135" y="3598091"/>
                  </a:lnTo>
                  <a:lnTo>
                    <a:pt x="0" y="3598091"/>
                  </a:lnTo>
                  <a:close/>
                </a:path>
              </a:pathLst>
            </a:custGeom>
            <a:solidFill>
              <a:srgbClr val="C5F1D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0" name="任意多边形: 形状 9">
              <a:extLst>
                <a:ext uri="{FF2B5EF4-FFF2-40B4-BE49-F238E27FC236}">
                  <a16:creationId xmlns:a16="http://schemas.microsoft.com/office/drawing/2014/main" id="{1FBBB5A2-BCD3-4878-88DA-C9B62CE252D4}"/>
                </a:ext>
              </a:extLst>
            </p:cNvPr>
            <p:cNvSpPr/>
            <p:nvPr/>
          </p:nvSpPr>
          <p:spPr>
            <a:xfrm rot="1653298">
              <a:off x="9818833" y="4269195"/>
              <a:ext cx="2773643" cy="1090206"/>
            </a:xfrm>
            <a:custGeom>
              <a:avLst/>
              <a:gdLst>
                <a:gd name="connsiteX0" fmla="*/ 179043 w 2773643"/>
                <a:gd name="connsiteY0" fmla="*/ 157114 h 1090206"/>
                <a:gd name="connsiteX1" fmla="*/ 2207742 w 2773643"/>
                <a:gd name="connsiteY1" fmla="*/ 68410 h 1090206"/>
                <a:gd name="connsiteX2" fmla="*/ 2243291 w 2773643"/>
                <a:gd name="connsiteY2" fmla="*/ 54338 h 1090206"/>
                <a:gd name="connsiteX3" fmla="*/ 2773643 w 2773643"/>
                <a:gd name="connsiteY3" fmla="*/ 1070753 h 1090206"/>
                <a:gd name="connsiteX4" fmla="*/ 2697647 w 2773643"/>
                <a:gd name="connsiteY4" fmla="*/ 1078834 h 1090206"/>
                <a:gd name="connsiteX5" fmla="*/ 2391193 w 2773643"/>
                <a:gd name="connsiteY5" fmla="*/ 1090189 h 1090206"/>
                <a:gd name="connsiteX6" fmla="*/ 179043 w 2773643"/>
                <a:gd name="connsiteY6" fmla="*/ 157114 h 1090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3643" h="1090206">
                  <a:moveTo>
                    <a:pt x="179043" y="157114"/>
                  </a:moveTo>
                  <a:cubicBezTo>
                    <a:pt x="856666" y="-244662"/>
                    <a:pt x="1533250" y="276064"/>
                    <a:pt x="2207742" y="68410"/>
                  </a:cubicBezTo>
                  <a:lnTo>
                    <a:pt x="2243291" y="54338"/>
                  </a:lnTo>
                  <a:lnTo>
                    <a:pt x="2773643" y="1070753"/>
                  </a:lnTo>
                  <a:lnTo>
                    <a:pt x="2697647" y="1078834"/>
                  </a:lnTo>
                  <a:cubicBezTo>
                    <a:pt x="2586883" y="1086816"/>
                    <a:pt x="2483294" y="1090497"/>
                    <a:pt x="2391193" y="1090189"/>
                  </a:cubicBezTo>
                  <a:cubicBezTo>
                    <a:pt x="1654375" y="1087725"/>
                    <a:pt x="-654955" y="651608"/>
                    <a:pt x="179043" y="157114"/>
                  </a:cubicBezTo>
                  <a:close/>
                </a:path>
              </a:pathLst>
            </a:custGeom>
            <a:solidFill>
              <a:srgbClr val="C5F1D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3" name="任意多边形: 形状 12">
              <a:extLst>
                <a:ext uri="{FF2B5EF4-FFF2-40B4-BE49-F238E27FC236}">
                  <a16:creationId xmlns:a16="http://schemas.microsoft.com/office/drawing/2014/main" id="{F80DABB0-47BA-4F43-B908-A74F07A12ADA}"/>
                </a:ext>
              </a:extLst>
            </p:cNvPr>
            <p:cNvSpPr/>
            <p:nvPr/>
          </p:nvSpPr>
          <p:spPr>
            <a:xfrm rot="20198502">
              <a:off x="10976500" y="-367482"/>
              <a:ext cx="1498712" cy="2356307"/>
            </a:xfrm>
            <a:custGeom>
              <a:avLst/>
              <a:gdLst>
                <a:gd name="connsiteX0" fmla="*/ 66029 w 1498712"/>
                <a:gd name="connsiteY0" fmla="*/ 0 h 2356307"/>
                <a:gd name="connsiteX1" fmla="*/ 1498712 w 1498712"/>
                <a:gd name="connsiteY1" fmla="*/ 618739 h 2356307"/>
                <a:gd name="connsiteX2" fmla="*/ 748300 w 1498712"/>
                <a:gd name="connsiteY2" fmla="*/ 2356307 h 2356307"/>
                <a:gd name="connsiteX3" fmla="*/ 649413 w 1498712"/>
                <a:gd name="connsiteY3" fmla="*/ 2265860 h 2356307"/>
                <a:gd name="connsiteX4" fmla="*/ 0 w 1498712"/>
                <a:gd name="connsiteY4" fmla="*/ 581535 h 2356307"/>
                <a:gd name="connsiteX5" fmla="*/ 36256 w 1498712"/>
                <a:gd name="connsiteY5" fmla="*/ 141633 h 2356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8712" h="2356307">
                  <a:moveTo>
                    <a:pt x="66029" y="0"/>
                  </a:moveTo>
                  <a:lnTo>
                    <a:pt x="1498712" y="618739"/>
                  </a:lnTo>
                  <a:lnTo>
                    <a:pt x="748300" y="2356307"/>
                  </a:lnTo>
                  <a:lnTo>
                    <a:pt x="649413" y="2265860"/>
                  </a:lnTo>
                  <a:cubicBezTo>
                    <a:pt x="252800" y="1865509"/>
                    <a:pt x="0" y="1259632"/>
                    <a:pt x="0" y="581535"/>
                  </a:cubicBezTo>
                  <a:cubicBezTo>
                    <a:pt x="0" y="430847"/>
                    <a:pt x="12484" y="283725"/>
                    <a:pt x="36256" y="141633"/>
                  </a:cubicBezTo>
                  <a:close/>
                </a:path>
              </a:pathLst>
            </a:custGeom>
            <a:solidFill>
              <a:srgbClr val="C5F1D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6" name="任意多边形: 形状 15">
              <a:extLst>
                <a:ext uri="{FF2B5EF4-FFF2-40B4-BE49-F238E27FC236}">
                  <a16:creationId xmlns:a16="http://schemas.microsoft.com/office/drawing/2014/main" id="{426D24F0-F8A6-4EC9-B91E-BFB181A62732}"/>
                </a:ext>
              </a:extLst>
            </p:cNvPr>
            <p:cNvSpPr/>
            <p:nvPr/>
          </p:nvSpPr>
          <p:spPr>
            <a:xfrm>
              <a:off x="0" y="1"/>
              <a:ext cx="6223819" cy="1847249"/>
            </a:xfrm>
            <a:custGeom>
              <a:avLst/>
              <a:gdLst>
                <a:gd name="connsiteX0" fmla="*/ 0 w 6223819"/>
                <a:gd name="connsiteY0" fmla="*/ 0 h 1847249"/>
                <a:gd name="connsiteX1" fmla="*/ 5793092 w 6223819"/>
                <a:gd name="connsiteY1" fmla="*/ 0 h 1847249"/>
                <a:gd name="connsiteX2" fmla="*/ 5795194 w 6223819"/>
                <a:gd name="connsiteY2" fmla="*/ 3604 h 1847249"/>
                <a:gd name="connsiteX3" fmla="*/ 6223819 w 6223819"/>
                <a:gd name="connsiteY3" fmla="*/ 1320089 h 1847249"/>
                <a:gd name="connsiteX4" fmla="*/ 2079522 w 6223819"/>
                <a:gd name="connsiteY4" fmla="*/ 1076849 h 1847249"/>
                <a:gd name="connsiteX5" fmla="*/ 122970 w 6223819"/>
                <a:gd name="connsiteY5" fmla="*/ 839137 h 1847249"/>
                <a:gd name="connsiteX6" fmla="*/ 0 w 6223819"/>
                <a:gd name="connsiteY6" fmla="*/ 784315 h 184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3819" h="1847249">
                  <a:moveTo>
                    <a:pt x="0" y="0"/>
                  </a:moveTo>
                  <a:lnTo>
                    <a:pt x="5793092" y="0"/>
                  </a:lnTo>
                  <a:lnTo>
                    <a:pt x="5795194" y="3604"/>
                  </a:lnTo>
                  <a:cubicBezTo>
                    <a:pt x="6060665" y="494171"/>
                    <a:pt x="6223819" y="954553"/>
                    <a:pt x="6223819" y="1320089"/>
                  </a:cubicBezTo>
                  <a:cubicBezTo>
                    <a:pt x="6223819" y="2782232"/>
                    <a:pt x="3760838" y="698306"/>
                    <a:pt x="2079522" y="1076849"/>
                  </a:cubicBezTo>
                  <a:cubicBezTo>
                    <a:pt x="1449029" y="1218803"/>
                    <a:pt x="749402" y="1092510"/>
                    <a:pt x="122970" y="839137"/>
                  </a:cubicBezTo>
                  <a:lnTo>
                    <a:pt x="0" y="784315"/>
                  </a:lnTo>
                  <a:close/>
                </a:path>
              </a:pathLst>
            </a:custGeom>
            <a:solidFill>
              <a:srgbClr val="C5F1D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58" name="组合 57">
            <a:extLst>
              <a:ext uri="{FF2B5EF4-FFF2-40B4-BE49-F238E27FC236}">
                <a16:creationId xmlns:a16="http://schemas.microsoft.com/office/drawing/2014/main" id="{C4804ED3-BD83-4DDF-AB77-B908A51760AD}"/>
              </a:ext>
            </a:extLst>
          </p:cNvPr>
          <p:cNvGrpSpPr/>
          <p:nvPr/>
        </p:nvGrpSpPr>
        <p:grpSpPr>
          <a:xfrm>
            <a:off x="422787" y="412955"/>
            <a:ext cx="11346426" cy="6032090"/>
            <a:chOff x="422787" y="412955"/>
            <a:chExt cx="11346426" cy="6032090"/>
          </a:xfrm>
        </p:grpSpPr>
        <p:sp>
          <p:nvSpPr>
            <p:cNvPr id="17" name="矩形: 圆角 16">
              <a:extLst>
                <a:ext uri="{FF2B5EF4-FFF2-40B4-BE49-F238E27FC236}">
                  <a16:creationId xmlns:a16="http://schemas.microsoft.com/office/drawing/2014/main" id="{44ABC6B9-9019-44A4-ABFA-9493C179DDE0}"/>
                </a:ext>
              </a:extLst>
            </p:cNvPr>
            <p:cNvSpPr/>
            <p:nvPr/>
          </p:nvSpPr>
          <p:spPr>
            <a:xfrm>
              <a:off x="422787" y="412955"/>
              <a:ext cx="11346426" cy="6032090"/>
            </a:xfrm>
            <a:prstGeom prst="roundRect">
              <a:avLst>
                <a:gd name="adj" fmla="val 6164"/>
              </a:avLst>
            </a:prstGeom>
            <a:solidFill>
              <a:srgbClr val="FCF6E8"/>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9" name="直接连接符 18">
              <a:extLst>
                <a:ext uri="{FF2B5EF4-FFF2-40B4-BE49-F238E27FC236}">
                  <a16:creationId xmlns:a16="http://schemas.microsoft.com/office/drawing/2014/main" id="{D6D605B1-5893-4FEE-AEF7-93390A3E3DDF}"/>
                </a:ext>
              </a:extLst>
            </p:cNvPr>
            <p:cNvCxnSpPr/>
            <p:nvPr/>
          </p:nvCxnSpPr>
          <p:spPr>
            <a:xfrm>
              <a:off x="422787" y="1128249"/>
              <a:ext cx="1134642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52919725-8A99-4C43-8FC3-19ABAE366BE8}"/>
                </a:ext>
              </a:extLst>
            </p:cNvPr>
            <p:cNvCxnSpPr/>
            <p:nvPr/>
          </p:nvCxnSpPr>
          <p:spPr>
            <a:xfrm>
              <a:off x="422787" y="1847250"/>
              <a:ext cx="1134642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9B3020DE-7B59-4AF7-A063-87B0D725C9E6}"/>
                </a:ext>
              </a:extLst>
            </p:cNvPr>
            <p:cNvCxnSpPr/>
            <p:nvPr/>
          </p:nvCxnSpPr>
          <p:spPr>
            <a:xfrm>
              <a:off x="422787" y="5877864"/>
              <a:ext cx="1134642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A8CA2081-321A-4B81-A3EE-26FA0BFEA9D9}"/>
                </a:ext>
              </a:extLst>
            </p:cNvPr>
            <p:cNvCxnSpPr>
              <a:cxnSpLocks/>
            </p:cNvCxnSpPr>
            <p:nvPr/>
          </p:nvCxnSpPr>
          <p:spPr>
            <a:xfrm flipV="1">
              <a:off x="11202014" y="1847250"/>
              <a:ext cx="0" cy="45977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 name="组合 26">
              <a:extLst>
                <a:ext uri="{FF2B5EF4-FFF2-40B4-BE49-F238E27FC236}">
                  <a16:creationId xmlns:a16="http://schemas.microsoft.com/office/drawing/2014/main" id="{ED17E313-70FF-4222-A944-39577919F92B}"/>
                </a:ext>
              </a:extLst>
            </p:cNvPr>
            <p:cNvGrpSpPr/>
            <p:nvPr/>
          </p:nvGrpSpPr>
          <p:grpSpPr>
            <a:xfrm flipV="1">
              <a:off x="11454434" y="1955952"/>
              <a:ext cx="62359" cy="124719"/>
              <a:chOff x="13486252" y="773429"/>
              <a:chExt cx="180000" cy="360001"/>
            </a:xfrm>
          </p:grpSpPr>
          <p:cxnSp>
            <p:nvCxnSpPr>
              <p:cNvPr id="25" name="直接连接符 24">
                <a:extLst>
                  <a:ext uri="{FF2B5EF4-FFF2-40B4-BE49-F238E27FC236}">
                    <a16:creationId xmlns:a16="http://schemas.microsoft.com/office/drawing/2014/main" id="{2EDF545E-2D2D-425B-9858-AEA0ECD99246}"/>
                  </a:ext>
                </a:extLst>
              </p:cNvPr>
              <p:cNvCxnSpPr>
                <a:cxnSpLocks/>
              </p:cNvCxnSpPr>
              <p:nvPr/>
            </p:nvCxnSpPr>
            <p:spPr>
              <a:xfrm rot="19800000">
                <a:off x="13486252" y="773430"/>
                <a:ext cx="0" cy="360000"/>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92834F8D-18A7-4FC3-B863-09A6A683D88E}"/>
                  </a:ext>
                </a:extLst>
              </p:cNvPr>
              <p:cNvCxnSpPr>
                <a:cxnSpLocks/>
              </p:cNvCxnSpPr>
              <p:nvPr/>
            </p:nvCxnSpPr>
            <p:spPr>
              <a:xfrm rot="1800000">
                <a:off x="13666252" y="773429"/>
                <a:ext cx="0" cy="360000"/>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grpSp>
        <p:grpSp>
          <p:nvGrpSpPr>
            <p:cNvPr id="28" name="组合 27">
              <a:extLst>
                <a:ext uri="{FF2B5EF4-FFF2-40B4-BE49-F238E27FC236}">
                  <a16:creationId xmlns:a16="http://schemas.microsoft.com/office/drawing/2014/main" id="{239810A0-91C6-446D-AE2D-581701691A43}"/>
                </a:ext>
              </a:extLst>
            </p:cNvPr>
            <p:cNvGrpSpPr/>
            <p:nvPr/>
          </p:nvGrpSpPr>
          <p:grpSpPr>
            <a:xfrm>
              <a:off x="11454434" y="5648555"/>
              <a:ext cx="62359" cy="124719"/>
              <a:chOff x="13486252" y="773429"/>
              <a:chExt cx="180000" cy="360001"/>
            </a:xfrm>
          </p:grpSpPr>
          <p:cxnSp>
            <p:nvCxnSpPr>
              <p:cNvPr id="29" name="直接连接符 28">
                <a:extLst>
                  <a:ext uri="{FF2B5EF4-FFF2-40B4-BE49-F238E27FC236}">
                    <a16:creationId xmlns:a16="http://schemas.microsoft.com/office/drawing/2014/main" id="{96F97E25-7B99-4CEF-844A-F1FFF71EB127}"/>
                  </a:ext>
                </a:extLst>
              </p:cNvPr>
              <p:cNvCxnSpPr>
                <a:cxnSpLocks/>
              </p:cNvCxnSpPr>
              <p:nvPr/>
            </p:nvCxnSpPr>
            <p:spPr>
              <a:xfrm rot="19800000">
                <a:off x="13486252" y="773430"/>
                <a:ext cx="0" cy="360000"/>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4A60C96D-F8B7-4EB5-8E37-E79B3ED9824D}"/>
                  </a:ext>
                </a:extLst>
              </p:cNvPr>
              <p:cNvCxnSpPr>
                <a:cxnSpLocks/>
              </p:cNvCxnSpPr>
              <p:nvPr/>
            </p:nvCxnSpPr>
            <p:spPr>
              <a:xfrm rot="1800000">
                <a:off x="13666252" y="773429"/>
                <a:ext cx="0" cy="360000"/>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grpSp>
        <p:grpSp>
          <p:nvGrpSpPr>
            <p:cNvPr id="31" name="组合 30">
              <a:extLst>
                <a:ext uri="{FF2B5EF4-FFF2-40B4-BE49-F238E27FC236}">
                  <a16:creationId xmlns:a16="http://schemas.microsoft.com/office/drawing/2014/main" id="{D95D5EBC-4218-49C8-942E-4B81DED929FE}"/>
                </a:ext>
              </a:extLst>
            </p:cNvPr>
            <p:cNvGrpSpPr/>
            <p:nvPr/>
          </p:nvGrpSpPr>
          <p:grpSpPr>
            <a:xfrm rot="16200000" flipV="1">
              <a:off x="639968" y="6109398"/>
              <a:ext cx="62359" cy="124719"/>
              <a:chOff x="13486252" y="773429"/>
              <a:chExt cx="180000" cy="360001"/>
            </a:xfrm>
          </p:grpSpPr>
          <p:cxnSp>
            <p:nvCxnSpPr>
              <p:cNvPr id="32" name="直接连接符 31">
                <a:extLst>
                  <a:ext uri="{FF2B5EF4-FFF2-40B4-BE49-F238E27FC236}">
                    <a16:creationId xmlns:a16="http://schemas.microsoft.com/office/drawing/2014/main" id="{2DAF0469-D028-492F-98DB-7395EBA8D323}"/>
                  </a:ext>
                </a:extLst>
              </p:cNvPr>
              <p:cNvCxnSpPr>
                <a:cxnSpLocks/>
              </p:cNvCxnSpPr>
              <p:nvPr/>
            </p:nvCxnSpPr>
            <p:spPr>
              <a:xfrm rot="19800000">
                <a:off x="13486252" y="773430"/>
                <a:ext cx="0" cy="360000"/>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3447FCF6-E403-4CB0-9BAE-42933720E007}"/>
                  </a:ext>
                </a:extLst>
              </p:cNvPr>
              <p:cNvCxnSpPr>
                <a:cxnSpLocks/>
              </p:cNvCxnSpPr>
              <p:nvPr/>
            </p:nvCxnSpPr>
            <p:spPr>
              <a:xfrm rot="1800000">
                <a:off x="13666252" y="773429"/>
                <a:ext cx="0" cy="360000"/>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grpSp>
        <p:grpSp>
          <p:nvGrpSpPr>
            <p:cNvPr id="34" name="组合 33">
              <a:extLst>
                <a:ext uri="{FF2B5EF4-FFF2-40B4-BE49-F238E27FC236}">
                  <a16:creationId xmlns:a16="http://schemas.microsoft.com/office/drawing/2014/main" id="{93148E28-4D65-4E74-9F52-D533CDDA0D87}"/>
                </a:ext>
              </a:extLst>
            </p:cNvPr>
            <p:cNvGrpSpPr/>
            <p:nvPr/>
          </p:nvGrpSpPr>
          <p:grpSpPr>
            <a:xfrm rot="5400000" flipH="1" flipV="1">
              <a:off x="11011955" y="6109398"/>
              <a:ext cx="62359" cy="124719"/>
              <a:chOff x="13486252" y="773429"/>
              <a:chExt cx="180000" cy="360001"/>
            </a:xfrm>
          </p:grpSpPr>
          <p:cxnSp>
            <p:nvCxnSpPr>
              <p:cNvPr id="35" name="直接连接符 34">
                <a:extLst>
                  <a:ext uri="{FF2B5EF4-FFF2-40B4-BE49-F238E27FC236}">
                    <a16:creationId xmlns:a16="http://schemas.microsoft.com/office/drawing/2014/main" id="{0367C999-3C52-4621-B6A1-C2AAC1E7E408}"/>
                  </a:ext>
                </a:extLst>
              </p:cNvPr>
              <p:cNvCxnSpPr>
                <a:cxnSpLocks/>
              </p:cNvCxnSpPr>
              <p:nvPr/>
            </p:nvCxnSpPr>
            <p:spPr>
              <a:xfrm rot="19800000">
                <a:off x="13486252" y="773430"/>
                <a:ext cx="0" cy="360000"/>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a16="http://schemas.microsoft.com/office/drawing/2014/main" id="{3B22C9A9-A6E7-4F4B-B50B-F765511124CE}"/>
                  </a:ext>
                </a:extLst>
              </p:cNvPr>
              <p:cNvCxnSpPr>
                <a:cxnSpLocks/>
              </p:cNvCxnSpPr>
              <p:nvPr/>
            </p:nvCxnSpPr>
            <p:spPr>
              <a:xfrm rot="1800000">
                <a:off x="13666252" y="773429"/>
                <a:ext cx="0" cy="360000"/>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2">
              <p14:nvContentPartPr>
                <p14:cNvPr id="48" name="墨迹 47">
                  <a:extLst>
                    <a:ext uri="{FF2B5EF4-FFF2-40B4-BE49-F238E27FC236}">
                      <a16:creationId xmlns:a16="http://schemas.microsoft.com/office/drawing/2014/main" id="{C475D097-8CCE-47AF-A262-CF731F3A0A2C}"/>
                    </a:ext>
                  </a:extLst>
                </p14:cNvPr>
                <p14:cNvContentPartPr/>
                <p14:nvPr/>
              </p14:nvContentPartPr>
              <p14:xfrm>
                <a:off x="2051054" y="2562544"/>
                <a:ext cx="7983360" cy="2049120"/>
              </p14:xfrm>
            </p:contentPart>
          </mc:Choice>
          <mc:Fallback xmlns:a14="http://schemas.microsoft.com/office/drawing/2010/main" xmlns:a16="http://schemas.microsoft.com/office/drawing/2014/main" xmlns="">
            <p:pic>
              <p:nvPicPr>
                <p:cNvPr id="48" name="">
                  <a:extLst>
                    <a:ext uri="{FF2B5EF4-FFF2-40B4-BE49-F238E27FC236}">
                      <a16:creationId xmlns:a16="http://schemas.microsoft.com/office/drawing/2014/main" id="{C475D097-8CCE-47AF-A262-CF731F3A0A2C}"/>
                    </a:ext>
                  </a:extLst>
                </p:cNvPr>
                <p:cNvPicPr/>
                <p:nvPr/>
              </p:nvPicPr>
              <p:blipFill>
                <a:blip r:embed="rId3"/>
                <a:stretch>
                  <a:fillRect/>
                </a:stretch>
              </p:blipFill>
              <p:spPr>
                <a:xfrm>
                  <a:off x="2012896" y="2524744"/>
                  <a:ext cx="8059317" cy="2125080"/>
                </a:xfrm>
                <a:prstGeom prst="rect">
                  <a:avLst/>
                </a:prstGeom>
              </p:spPr>
            </p:pic>
          </mc:Fallback>
        </mc:AlternateContent>
        <p:sp>
          <p:nvSpPr>
            <p:cNvPr id="49" name="椭圆 48">
              <a:extLst>
                <a:ext uri="{FF2B5EF4-FFF2-40B4-BE49-F238E27FC236}">
                  <a16:creationId xmlns:a16="http://schemas.microsoft.com/office/drawing/2014/main" id="{3B2A074C-5510-48A9-93A1-D0E1EE973F04}"/>
                </a:ext>
              </a:extLst>
            </p:cNvPr>
            <p:cNvSpPr/>
            <p:nvPr/>
          </p:nvSpPr>
          <p:spPr>
            <a:xfrm>
              <a:off x="725152" y="678250"/>
              <a:ext cx="264841" cy="26484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椭圆 49">
              <a:extLst>
                <a:ext uri="{FF2B5EF4-FFF2-40B4-BE49-F238E27FC236}">
                  <a16:creationId xmlns:a16="http://schemas.microsoft.com/office/drawing/2014/main" id="{3D108CB6-5175-4CBC-94A9-D66A26751A52}"/>
                </a:ext>
              </a:extLst>
            </p:cNvPr>
            <p:cNvSpPr/>
            <p:nvPr/>
          </p:nvSpPr>
          <p:spPr>
            <a:xfrm>
              <a:off x="1105237" y="678250"/>
              <a:ext cx="264841" cy="26484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矩形: 圆角 50">
              <a:extLst>
                <a:ext uri="{FF2B5EF4-FFF2-40B4-BE49-F238E27FC236}">
                  <a16:creationId xmlns:a16="http://schemas.microsoft.com/office/drawing/2014/main" id="{0AA63658-3BAA-4CAC-A0D7-FFC627E985A8}"/>
                </a:ext>
              </a:extLst>
            </p:cNvPr>
            <p:cNvSpPr/>
            <p:nvPr/>
          </p:nvSpPr>
          <p:spPr>
            <a:xfrm>
              <a:off x="2670767" y="6052721"/>
              <a:ext cx="1551649" cy="246592"/>
            </a:xfrm>
            <a:prstGeom prst="roundRect">
              <a:avLst>
                <a:gd name="adj" fmla="val 50000"/>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矩形: 圆角 51">
              <a:extLst>
                <a:ext uri="{FF2B5EF4-FFF2-40B4-BE49-F238E27FC236}">
                  <a16:creationId xmlns:a16="http://schemas.microsoft.com/office/drawing/2014/main" id="{F74EF599-A3EC-4661-9802-AF30B58129AA}"/>
                </a:ext>
              </a:extLst>
            </p:cNvPr>
            <p:cNvSpPr/>
            <p:nvPr/>
          </p:nvSpPr>
          <p:spPr>
            <a:xfrm rot="5400000">
              <a:off x="11147683" y="4437214"/>
              <a:ext cx="675860" cy="233886"/>
            </a:xfrm>
            <a:prstGeom prst="roundRect">
              <a:avLst>
                <a:gd name="adj" fmla="val 50000"/>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6" name="组合 55">
              <a:extLst>
                <a:ext uri="{FF2B5EF4-FFF2-40B4-BE49-F238E27FC236}">
                  <a16:creationId xmlns:a16="http://schemas.microsoft.com/office/drawing/2014/main" id="{90F0048D-CC24-4F94-A465-96714F2944F1}"/>
                </a:ext>
              </a:extLst>
            </p:cNvPr>
            <p:cNvGrpSpPr/>
            <p:nvPr/>
          </p:nvGrpSpPr>
          <p:grpSpPr>
            <a:xfrm>
              <a:off x="772882" y="1420790"/>
              <a:ext cx="169380" cy="169380"/>
              <a:chOff x="1796984" y="-813924"/>
              <a:chExt cx="169380" cy="169380"/>
            </a:xfrm>
          </p:grpSpPr>
          <p:cxnSp>
            <p:nvCxnSpPr>
              <p:cNvPr id="54" name="直接连接符 53">
                <a:extLst>
                  <a:ext uri="{FF2B5EF4-FFF2-40B4-BE49-F238E27FC236}">
                    <a16:creationId xmlns:a16="http://schemas.microsoft.com/office/drawing/2014/main" id="{A6E6860C-2CA8-49A9-AFD3-9186F72580F0}"/>
                  </a:ext>
                </a:extLst>
              </p:cNvPr>
              <p:cNvCxnSpPr/>
              <p:nvPr/>
            </p:nvCxnSpPr>
            <p:spPr>
              <a:xfrm>
                <a:off x="1796984" y="-813924"/>
                <a:ext cx="169380" cy="169380"/>
              </a:xfrm>
              <a:prstGeom prst="line">
                <a:avLst/>
              </a:prstGeom>
              <a:ln w="254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接连接符 54">
                <a:extLst>
                  <a:ext uri="{FF2B5EF4-FFF2-40B4-BE49-F238E27FC236}">
                    <a16:creationId xmlns:a16="http://schemas.microsoft.com/office/drawing/2014/main" id="{5DE79AEE-FE16-4BAB-BCB4-654D1574E359}"/>
                  </a:ext>
                </a:extLst>
              </p:cNvPr>
              <p:cNvCxnSpPr>
                <a:cxnSpLocks/>
              </p:cNvCxnSpPr>
              <p:nvPr/>
            </p:nvCxnSpPr>
            <p:spPr>
              <a:xfrm flipV="1">
                <a:off x="1796984" y="-813924"/>
                <a:ext cx="169380" cy="169380"/>
              </a:xfrm>
              <a:prstGeom prst="line">
                <a:avLst/>
              </a:prstGeom>
              <a:ln w="25400" cap="rnd">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9" name="矩形: 圆角 58">
            <a:extLst>
              <a:ext uri="{FF2B5EF4-FFF2-40B4-BE49-F238E27FC236}">
                <a16:creationId xmlns:a16="http://schemas.microsoft.com/office/drawing/2014/main" id="{A67E3D64-AE6D-4482-96EF-CC1A411585FE}"/>
              </a:ext>
            </a:extLst>
          </p:cNvPr>
          <p:cNvSpPr/>
          <p:nvPr/>
        </p:nvSpPr>
        <p:spPr>
          <a:xfrm>
            <a:off x="762026" y="2434474"/>
            <a:ext cx="800722" cy="3010737"/>
          </a:xfrm>
          <a:prstGeom prst="roundRect">
            <a:avLst>
              <a:gd name="adj" fmla="val 31145"/>
            </a:avLst>
          </a:prstGeom>
          <a:solidFill>
            <a:srgbClr val="FBF5E7"/>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矩形: 圆角 59">
            <a:extLst>
              <a:ext uri="{FF2B5EF4-FFF2-40B4-BE49-F238E27FC236}">
                <a16:creationId xmlns:a16="http://schemas.microsoft.com/office/drawing/2014/main" id="{5B532D10-47ED-48E2-B7D9-674D2681AE21}"/>
              </a:ext>
            </a:extLst>
          </p:cNvPr>
          <p:cNvSpPr/>
          <p:nvPr/>
        </p:nvSpPr>
        <p:spPr>
          <a:xfrm>
            <a:off x="10457201" y="2000014"/>
            <a:ext cx="609880" cy="2031592"/>
          </a:xfrm>
          <a:prstGeom prst="roundRect">
            <a:avLst>
              <a:gd name="adj" fmla="val 31145"/>
            </a:avLst>
          </a:prstGeom>
          <a:solidFill>
            <a:srgbClr val="FBF5E7"/>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0" name="组合 109">
            <a:extLst>
              <a:ext uri="{FF2B5EF4-FFF2-40B4-BE49-F238E27FC236}">
                <a16:creationId xmlns:a16="http://schemas.microsoft.com/office/drawing/2014/main" id="{81C5974D-3DB6-4990-972B-956818B7CC47}"/>
              </a:ext>
            </a:extLst>
          </p:cNvPr>
          <p:cNvGrpSpPr/>
          <p:nvPr/>
        </p:nvGrpSpPr>
        <p:grpSpPr>
          <a:xfrm>
            <a:off x="3213306" y="2464709"/>
            <a:ext cx="5872777" cy="954107"/>
            <a:chOff x="3204201" y="2540909"/>
            <a:chExt cx="5872777" cy="954107"/>
          </a:xfrm>
        </p:grpSpPr>
        <p:sp>
          <p:nvSpPr>
            <p:cNvPr id="84" name="文本框 83">
              <a:extLst>
                <a:ext uri="{FF2B5EF4-FFF2-40B4-BE49-F238E27FC236}">
                  <a16:creationId xmlns:a16="http://schemas.microsoft.com/office/drawing/2014/main" id="{FADA1C61-85E2-4A79-AE6D-01F2DCFCAB12}"/>
                </a:ext>
              </a:extLst>
            </p:cNvPr>
            <p:cNvSpPr txBox="1"/>
            <p:nvPr/>
          </p:nvSpPr>
          <p:spPr>
            <a:xfrm>
              <a:off x="3478558" y="2540909"/>
              <a:ext cx="5598420" cy="954107"/>
            </a:xfrm>
            <a:prstGeom prst="rect">
              <a:avLst/>
            </a:prstGeom>
            <a:noFill/>
          </p:spPr>
          <p:txBody>
            <a:bodyPr wrap="square" rtlCol="0">
              <a:spAutoFit/>
            </a:bodyPr>
            <a:lstStyle/>
            <a:p>
              <a:r>
                <a:rPr lang="en-US" altLang="zh-CN" sz="1400">
                  <a:cs typeface="+mn-ea"/>
                  <a:sym typeface="+mn-lt"/>
                </a:rPr>
                <a:t>Lorem ipsum dolor sit amet, consectetuer adipiscing elit. Maecenas porttitor congue massa. Fusce posuere, magna sed pulvinar ultricies, purus lectus malesuada libero, sit amet commodo magna eros quis urna. Nunc viverra imperdiet enim.</a:t>
              </a:r>
              <a:endParaRPr lang="zh-CN" altLang="en-US" sz="1400">
                <a:cs typeface="+mn-ea"/>
                <a:sym typeface="+mn-lt"/>
              </a:endParaRPr>
            </a:p>
          </p:txBody>
        </p:sp>
        <p:grpSp>
          <p:nvGrpSpPr>
            <p:cNvPr id="85" name="组合 84">
              <a:extLst>
                <a:ext uri="{FF2B5EF4-FFF2-40B4-BE49-F238E27FC236}">
                  <a16:creationId xmlns:a16="http://schemas.microsoft.com/office/drawing/2014/main" id="{0CEFA4CD-65C6-4B0C-B5C9-4CEE22CD0F32}"/>
                </a:ext>
              </a:extLst>
            </p:cNvPr>
            <p:cNvGrpSpPr/>
            <p:nvPr/>
          </p:nvGrpSpPr>
          <p:grpSpPr>
            <a:xfrm flipH="1">
              <a:off x="3204201" y="2945599"/>
              <a:ext cx="147577" cy="144727"/>
              <a:chOff x="4090317" y="3464289"/>
              <a:chExt cx="147577" cy="144727"/>
            </a:xfrm>
          </p:grpSpPr>
          <p:sp>
            <p:nvSpPr>
              <p:cNvPr id="86" name="椭圆 85">
                <a:extLst>
                  <a:ext uri="{FF2B5EF4-FFF2-40B4-BE49-F238E27FC236}">
                    <a16:creationId xmlns:a16="http://schemas.microsoft.com/office/drawing/2014/main" id="{8F64B98C-BC8D-4ABE-ABD1-0FF56E1B39CE}"/>
                  </a:ext>
                </a:extLst>
              </p:cNvPr>
              <p:cNvSpPr>
                <a:spLocks noChangeAspect="1"/>
              </p:cNvSpPr>
              <p:nvPr/>
            </p:nvSpPr>
            <p:spPr>
              <a:xfrm>
                <a:off x="4090317" y="357301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7" name="组合 86">
                <a:extLst>
                  <a:ext uri="{FF2B5EF4-FFF2-40B4-BE49-F238E27FC236}">
                    <a16:creationId xmlns:a16="http://schemas.microsoft.com/office/drawing/2014/main" id="{71DD39D9-F04C-4135-9661-69A805D95CDD}"/>
                  </a:ext>
                </a:extLst>
              </p:cNvPr>
              <p:cNvGrpSpPr>
                <a:grpSpLocks noChangeAspect="1"/>
              </p:cNvGrpSpPr>
              <p:nvPr/>
            </p:nvGrpSpPr>
            <p:grpSpPr bwMode="auto">
              <a:xfrm>
                <a:off x="4112692" y="3464289"/>
                <a:ext cx="125202" cy="125399"/>
                <a:chOff x="-2" y="-1"/>
                <a:chExt cx="634" cy="635"/>
              </a:xfrm>
              <a:solidFill>
                <a:schemeClr val="tx1"/>
              </a:solidFill>
            </p:grpSpPr>
            <p:sp>
              <p:nvSpPr>
                <p:cNvPr id="88" name="任意多边形: 形状 87">
                  <a:extLst>
                    <a:ext uri="{FF2B5EF4-FFF2-40B4-BE49-F238E27FC236}">
                      <a16:creationId xmlns:a16="http://schemas.microsoft.com/office/drawing/2014/main" id="{72684122-0C6A-4EF6-8A3B-5A7707623B02}"/>
                    </a:ext>
                  </a:extLst>
                </p:cNvPr>
                <p:cNvSpPr>
                  <a:spLocks/>
                </p:cNvSpPr>
                <p:nvPr/>
              </p:nvSpPr>
              <p:spPr bwMode="auto">
                <a:xfrm>
                  <a:off x="273" y="76"/>
                  <a:ext cx="282" cy="283"/>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9" name="任意多边形: 形状 88">
                  <a:extLst>
                    <a:ext uri="{FF2B5EF4-FFF2-40B4-BE49-F238E27FC236}">
                      <a16:creationId xmlns:a16="http://schemas.microsoft.com/office/drawing/2014/main" id="{65E05748-1103-4088-BB3F-6902986543C8}"/>
                    </a:ext>
                  </a:extLst>
                </p:cNvPr>
                <p:cNvSpPr>
                  <a:spLocks/>
                </p:cNvSpPr>
                <p:nvPr/>
              </p:nvSpPr>
              <p:spPr bwMode="auto">
                <a:xfrm>
                  <a:off x="67" y="191"/>
                  <a:ext cx="373" cy="374"/>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任意多边形: 形状 89">
                  <a:extLst>
                    <a:ext uri="{FF2B5EF4-FFF2-40B4-BE49-F238E27FC236}">
                      <a16:creationId xmlns:a16="http://schemas.microsoft.com/office/drawing/2014/main" id="{FC1C1B19-C210-49F0-9738-E7579E972F9C}"/>
                    </a:ext>
                  </a:extLst>
                </p:cNvPr>
                <p:cNvSpPr>
                  <a:spLocks/>
                </p:cNvSpPr>
                <p:nvPr/>
              </p:nvSpPr>
              <p:spPr bwMode="auto">
                <a:xfrm>
                  <a:off x="-2" y="402"/>
                  <a:ext cx="232" cy="232"/>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任意多边形: 形状 90">
                  <a:extLst>
                    <a:ext uri="{FF2B5EF4-FFF2-40B4-BE49-F238E27FC236}">
                      <a16:creationId xmlns:a16="http://schemas.microsoft.com/office/drawing/2014/main" id="{2521AE30-0BBB-4E25-B484-D2EED405B802}"/>
                    </a:ext>
                  </a:extLst>
                </p:cNvPr>
                <p:cNvSpPr>
                  <a:spLocks/>
                </p:cNvSpPr>
                <p:nvPr/>
              </p:nvSpPr>
              <p:spPr bwMode="auto">
                <a:xfrm>
                  <a:off x="371" y="-1"/>
                  <a:ext cx="261" cy="261"/>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grpSp>
        <p:nvGrpSpPr>
          <p:cNvPr id="109" name="组合 108">
            <a:extLst>
              <a:ext uri="{FF2B5EF4-FFF2-40B4-BE49-F238E27FC236}">
                <a16:creationId xmlns:a16="http://schemas.microsoft.com/office/drawing/2014/main" id="{AE5629EF-C98F-46A4-A3D2-B56D3AA3310C}"/>
              </a:ext>
            </a:extLst>
          </p:cNvPr>
          <p:cNvGrpSpPr/>
          <p:nvPr/>
        </p:nvGrpSpPr>
        <p:grpSpPr>
          <a:xfrm>
            <a:off x="3213306" y="3864465"/>
            <a:ext cx="5872777" cy="738664"/>
            <a:chOff x="3222411" y="3738235"/>
            <a:chExt cx="5872777" cy="738664"/>
          </a:xfrm>
        </p:grpSpPr>
        <p:sp>
          <p:nvSpPr>
            <p:cNvPr id="92" name="文本框 91">
              <a:extLst>
                <a:ext uri="{FF2B5EF4-FFF2-40B4-BE49-F238E27FC236}">
                  <a16:creationId xmlns:a16="http://schemas.microsoft.com/office/drawing/2014/main" id="{77E045E9-5757-445E-BD28-6B92F3E1F122}"/>
                </a:ext>
              </a:extLst>
            </p:cNvPr>
            <p:cNvSpPr txBox="1"/>
            <p:nvPr/>
          </p:nvSpPr>
          <p:spPr>
            <a:xfrm>
              <a:off x="3496768" y="3738235"/>
              <a:ext cx="5598420" cy="738664"/>
            </a:xfrm>
            <a:prstGeom prst="rect">
              <a:avLst/>
            </a:prstGeom>
            <a:noFill/>
          </p:spPr>
          <p:txBody>
            <a:bodyPr wrap="square" rtlCol="0">
              <a:spAutoFit/>
            </a:bodyPr>
            <a:lstStyle/>
            <a:p>
              <a:r>
                <a:rPr lang="en-US" altLang="zh-CN" sz="1400">
                  <a:cs typeface="+mn-ea"/>
                  <a:sym typeface="+mn-lt"/>
                </a:rPr>
                <a:t>Lorem ipsum dolor sit amet, consectetuer adipiscing elit. Maecenas porttitor congue massa. Fusce posuere, magna sed pulvinar ultricies, purus lectus malesuada libero</a:t>
              </a:r>
              <a:endParaRPr lang="zh-CN" altLang="en-US" sz="1400">
                <a:cs typeface="+mn-ea"/>
                <a:sym typeface="+mn-lt"/>
              </a:endParaRPr>
            </a:p>
          </p:txBody>
        </p:sp>
        <p:grpSp>
          <p:nvGrpSpPr>
            <p:cNvPr id="93" name="组合 92">
              <a:extLst>
                <a:ext uri="{FF2B5EF4-FFF2-40B4-BE49-F238E27FC236}">
                  <a16:creationId xmlns:a16="http://schemas.microsoft.com/office/drawing/2014/main" id="{97290A3D-2000-4D41-8F7F-EED0CDB647E0}"/>
                </a:ext>
              </a:extLst>
            </p:cNvPr>
            <p:cNvGrpSpPr/>
            <p:nvPr/>
          </p:nvGrpSpPr>
          <p:grpSpPr>
            <a:xfrm flipH="1">
              <a:off x="3222411" y="4035204"/>
              <a:ext cx="147577" cy="144727"/>
              <a:chOff x="4090317" y="3464289"/>
              <a:chExt cx="147577" cy="144727"/>
            </a:xfrm>
          </p:grpSpPr>
          <p:sp>
            <p:nvSpPr>
              <p:cNvPr id="94" name="椭圆 93">
                <a:extLst>
                  <a:ext uri="{FF2B5EF4-FFF2-40B4-BE49-F238E27FC236}">
                    <a16:creationId xmlns:a16="http://schemas.microsoft.com/office/drawing/2014/main" id="{6D2CAE27-A567-45C0-BE12-5F76FF5CE93F}"/>
                  </a:ext>
                </a:extLst>
              </p:cNvPr>
              <p:cNvSpPr>
                <a:spLocks noChangeAspect="1"/>
              </p:cNvSpPr>
              <p:nvPr/>
            </p:nvSpPr>
            <p:spPr>
              <a:xfrm>
                <a:off x="4090317" y="357301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5" name="组合 94">
                <a:extLst>
                  <a:ext uri="{FF2B5EF4-FFF2-40B4-BE49-F238E27FC236}">
                    <a16:creationId xmlns:a16="http://schemas.microsoft.com/office/drawing/2014/main" id="{07542728-83C6-4BF7-B173-B76EEECBBACC}"/>
                  </a:ext>
                </a:extLst>
              </p:cNvPr>
              <p:cNvGrpSpPr>
                <a:grpSpLocks noChangeAspect="1"/>
              </p:cNvGrpSpPr>
              <p:nvPr/>
            </p:nvGrpSpPr>
            <p:grpSpPr bwMode="auto">
              <a:xfrm>
                <a:off x="4112692" y="3464289"/>
                <a:ext cx="125202" cy="125399"/>
                <a:chOff x="-2" y="-1"/>
                <a:chExt cx="634" cy="635"/>
              </a:xfrm>
              <a:solidFill>
                <a:schemeClr val="tx1"/>
              </a:solidFill>
            </p:grpSpPr>
            <p:sp>
              <p:nvSpPr>
                <p:cNvPr id="96" name="任意多边形: 形状 95">
                  <a:extLst>
                    <a:ext uri="{FF2B5EF4-FFF2-40B4-BE49-F238E27FC236}">
                      <a16:creationId xmlns:a16="http://schemas.microsoft.com/office/drawing/2014/main" id="{BA2F3DF9-0740-4605-8530-8679C084A239}"/>
                    </a:ext>
                  </a:extLst>
                </p:cNvPr>
                <p:cNvSpPr>
                  <a:spLocks/>
                </p:cNvSpPr>
                <p:nvPr/>
              </p:nvSpPr>
              <p:spPr bwMode="auto">
                <a:xfrm>
                  <a:off x="273" y="76"/>
                  <a:ext cx="282" cy="283"/>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7" name="任意多边形: 形状 96">
                  <a:extLst>
                    <a:ext uri="{FF2B5EF4-FFF2-40B4-BE49-F238E27FC236}">
                      <a16:creationId xmlns:a16="http://schemas.microsoft.com/office/drawing/2014/main" id="{CD374CDB-5819-4B75-89A8-2E100DED59FF}"/>
                    </a:ext>
                  </a:extLst>
                </p:cNvPr>
                <p:cNvSpPr>
                  <a:spLocks/>
                </p:cNvSpPr>
                <p:nvPr/>
              </p:nvSpPr>
              <p:spPr bwMode="auto">
                <a:xfrm>
                  <a:off x="67" y="191"/>
                  <a:ext cx="373" cy="374"/>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8" name="任意多边形: 形状 97">
                  <a:extLst>
                    <a:ext uri="{FF2B5EF4-FFF2-40B4-BE49-F238E27FC236}">
                      <a16:creationId xmlns:a16="http://schemas.microsoft.com/office/drawing/2014/main" id="{CF809B59-4850-4EC0-B13F-F16FD77A4CD6}"/>
                    </a:ext>
                  </a:extLst>
                </p:cNvPr>
                <p:cNvSpPr>
                  <a:spLocks/>
                </p:cNvSpPr>
                <p:nvPr/>
              </p:nvSpPr>
              <p:spPr bwMode="auto">
                <a:xfrm>
                  <a:off x="-2" y="402"/>
                  <a:ext cx="232" cy="232"/>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9" name="任意多边形: 形状 98">
                  <a:extLst>
                    <a:ext uri="{FF2B5EF4-FFF2-40B4-BE49-F238E27FC236}">
                      <a16:creationId xmlns:a16="http://schemas.microsoft.com/office/drawing/2014/main" id="{92BD376E-F9E1-4CED-96D6-398606254ACB}"/>
                    </a:ext>
                  </a:extLst>
                </p:cNvPr>
                <p:cNvSpPr>
                  <a:spLocks/>
                </p:cNvSpPr>
                <p:nvPr/>
              </p:nvSpPr>
              <p:spPr bwMode="auto">
                <a:xfrm>
                  <a:off x="371" y="-1"/>
                  <a:ext cx="261" cy="261"/>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grpSp>
        <p:nvGrpSpPr>
          <p:cNvPr id="108" name="组合 107">
            <a:extLst>
              <a:ext uri="{FF2B5EF4-FFF2-40B4-BE49-F238E27FC236}">
                <a16:creationId xmlns:a16="http://schemas.microsoft.com/office/drawing/2014/main" id="{1733179C-FAC1-4960-A5CE-0E3B1BFAF30A}"/>
              </a:ext>
            </a:extLst>
          </p:cNvPr>
          <p:cNvGrpSpPr/>
          <p:nvPr/>
        </p:nvGrpSpPr>
        <p:grpSpPr>
          <a:xfrm>
            <a:off x="3213306" y="5048778"/>
            <a:ext cx="5872777" cy="523220"/>
            <a:chOff x="3204200" y="5124978"/>
            <a:chExt cx="5872777" cy="523220"/>
          </a:xfrm>
        </p:grpSpPr>
        <p:sp>
          <p:nvSpPr>
            <p:cNvPr id="100" name="文本框 99">
              <a:extLst>
                <a:ext uri="{FF2B5EF4-FFF2-40B4-BE49-F238E27FC236}">
                  <a16:creationId xmlns:a16="http://schemas.microsoft.com/office/drawing/2014/main" id="{9947FF7D-8DED-435A-B016-C4ABC175B3DE}"/>
                </a:ext>
              </a:extLst>
            </p:cNvPr>
            <p:cNvSpPr txBox="1"/>
            <p:nvPr/>
          </p:nvSpPr>
          <p:spPr>
            <a:xfrm>
              <a:off x="3478557" y="5124978"/>
              <a:ext cx="5598420" cy="523220"/>
            </a:xfrm>
            <a:prstGeom prst="rect">
              <a:avLst/>
            </a:prstGeom>
            <a:noFill/>
          </p:spPr>
          <p:txBody>
            <a:bodyPr wrap="square" rtlCol="0">
              <a:spAutoFit/>
            </a:bodyPr>
            <a:lstStyle/>
            <a:p>
              <a:r>
                <a:rPr lang="en-US" altLang="zh-CN" sz="1400">
                  <a:cs typeface="+mn-ea"/>
                  <a:sym typeface="+mn-lt"/>
                </a:rPr>
                <a:t>sit amet commodo magna eros quis urna. Nunc viverra imperdiet enim.</a:t>
              </a:r>
              <a:endParaRPr lang="zh-CN" altLang="en-US" sz="1400">
                <a:cs typeface="+mn-ea"/>
                <a:sym typeface="+mn-lt"/>
              </a:endParaRPr>
            </a:p>
          </p:txBody>
        </p:sp>
        <p:grpSp>
          <p:nvGrpSpPr>
            <p:cNvPr id="101" name="组合 100">
              <a:extLst>
                <a:ext uri="{FF2B5EF4-FFF2-40B4-BE49-F238E27FC236}">
                  <a16:creationId xmlns:a16="http://schemas.microsoft.com/office/drawing/2014/main" id="{2CCFF0BB-1589-411B-AFEE-F9116D4A3D11}"/>
                </a:ext>
              </a:extLst>
            </p:cNvPr>
            <p:cNvGrpSpPr/>
            <p:nvPr/>
          </p:nvGrpSpPr>
          <p:grpSpPr>
            <a:xfrm flipH="1">
              <a:off x="3204200" y="5206503"/>
              <a:ext cx="147577" cy="144727"/>
              <a:chOff x="4090317" y="3464289"/>
              <a:chExt cx="147577" cy="144727"/>
            </a:xfrm>
          </p:grpSpPr>
          <p:sp>
            <p:nvSpPr>
              <p:cNvPr id="102" name="椭圆 101">
                <a:extLst>
                  <a:ext uri="{FF2B5EF4-FFF2-40B4-BE49-F238E27FC236}">
                    <a16:creationId xmlns:a16="http://schemas.microsoft.com/office/drawing/2014/main" id="{A1BF2AE0-A30C-44AD-8A7B-F6433C6B6A41}"/>
                  </a:ext>
                </a:extLst>
              </p:cNvPr>
              <p:cNvSpPr>
                <a:spLocks noChangeAspect="1"/>
              </p:cNvSpPr>
              <p:nvPr/>
            </p:nvSpPr>
            <p:spPr>
              <a:xfrm>
                <a:off x="4090317" y="357301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3" name="组合 102">
                <a:extLst>
                  <a:ext uri="{FF2B5EF4-FFF2-40B4-BE49-F238E27FC236}">
                    <a16:creationId xmlns:a16="http://schemas.microsoft.com/office/drawing/2014/main" id="{55430200-5D48-4B72-BEF2-DA404CB28ED2}"/>
                  </a:ext>
                </a:extLst>
              </p:cNvPr>
              <p:cNvGrpSpPr>
                <a:grpSpLocks noChangeAspect="1"/>
              </p:cNvGrpSpPr>
              <p:nvPr/>
            </p:nvGrpSpPr>
            <p:grpSpPr bwMode="auto">
              <a:xfrm>
                <a:off x="4112692" y="3464289"/>
                <a:ext cx="125202" cy="125399"/>
                <a:chOff x="-2" y="-1"/>
                <a:chExt cx="634" cy="635"/>
              </a:xfrm>
              <a:solidFill>
                <a:schemeClr val="tx1"/>
              </a:solidFill>
            </p:grpSpPr>
            <p:sp>
              <p:nvSpPr>
                <p:cNvPr id="104" name="任意多边形: 形状 103">
                  <a:extLst>
                    <a:ext uri="{FF2B5EF4-FFF2-40B4-BE49-F238E27FC236}">
                      <a16:creationId xmlns:a16="http://schemas.microsoft.com/office/drawing/2014/main" id="{A6E8682A-1825-462B-9DE4-B3EC3978546C}"/>
                    </a:ext>
                  </a:extLst>
                </p:cNvPr>
                <p:cNvSpPr>
                  <a:spLocks/>
                </p:cNvSpPr>
                <p:nvPr/>
              </p:nvSpPr>
              <p:spPr bwMode="auto">
                <a:xfrm>
                  <a:off x="273" y="76"/>
                  <a:ext cx="282" cy="283"/>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5" name="任意多边形: 形状 104">
                  <a:extLst>
                    <a:ext uri="{FF2B5EF4-FFF2-40B4-BE49-F238E27FC236}">
                      <a16:creationId xmlns:a16="http://schemas.microsoft.com/office/drawing/2014/main" id="{3AFBF1AD-4EF4-4810-A36A-810266615E92}"/>
                    </a:ext>
                  </a:extLst>
                </p:cNvPr>
                <p:cNvSpPr>
                  <a:spLocks/>
                </p:cNvSpPr>
                <p:nvPr/>
              </p:nvSpPr>
              <p:spPr bwMode="auto">
                <a:xfrm>
                  <a:off x="67" y="191"/>
                  <a:ext cx="373" cy="374"/>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6" name="任意多边形: 形状 105">
                  <a:extLst>
                    <a:ext uri="{FF2B5EF4-FFF2-40B4-BE49-F238E27FC236}">
                      <a16:creationId xmlns:a16="http://schemas.microsoft.com/office/drawing/2014/main" id="{6E240F31-2476-4DB2-8805-FB7CDD90625D}"/>
                    </a:ext>
                  </a:extLst>
                </p:cNvPr>
                <p:cNvSpPr>
                  <a:spLocks/>
                </p:cNvSpPr>
                <p:nvPr/>
              </p:nvSpPr>
              <p:spPr bwMode="auto">
                <a:xfrm>
                  <a:off x="-2" y="402"/>
                  <a:ext cx="232" cy="232"/>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7" name="任意多边形: 形状 106">
                  <a:extLst>
                    <a:ext uri="{FF2B5EF4-FFF2-40B4-BE49-F238E27FC236}">
                      <a16:creationId xmlns:a16="http://schemas.microsoft.com/office/drawing/2014/main" id="{290F007A-A3F5-42BA-AD8E-EF662567B09A}"/>
                    </a:ext>
                  </a:extLst>
                </p:cNvPr>
                <p:cNvSpPr>
                  <a:spLocks/>
                </p:cNvSpPr>
                <p:nvPr/>
              </p:nvSpPr>
              <p:spPr bwMode="auto">
                <a:xfrm>
                  <a:off x="371" y="-1"/>
                  <a:ext cx="261" cy="261"/>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sp>
        <p:nvSpPr>
          <p:cNvPr id="111" name="文本框 110">
            <a:extLst>
              <a:ext uri="{FF2B5EF4-FFF2-40B4-BE49-F238E27FC236}">
                <a16:creationId xmlns:a16="http://schemas.microsoft.com/office/drawing/2014/main" id="{26059CBF-1755-4BCF-AB3F-D69A0165D80C}"/>
              </a:ext>
            </a:extLst>
          </p:cNvPr>
          <p:cNvSpPr txBox="1"/>
          <p:nvPr/>
        </p:nvSpPr>
        <p:spPr>
          <a:xfrm>
            <a:off x="1499449" y="580765"/>
            <a:ext cx="3311383" cy="461665"/>
          </a:xfrm>
          <a:prstGeom prst="rect">
            <a:avLst/>
          </a:prstGeom>
          <a:noFill/>
        </p:spPr>
        <p:txBody>
          <a:bodyPr wrap="square" rtlCol="0">
            <a:spAutoFit/>
          </a:bodyPr>
          <a:lstStyle/>
          <a:p>
            <a:pPr algn="ctr"/>
            <a:r>
              <a:rPr lang="en-US" altLang="zh-CN" sz="2400" b="1">
                <a:cs typeface="+mn-ea"/>
                <a:sym typeface="+mn-lt"/>
              </a:rPr>
              <a:t>POWER YOUR POINT</a:t>
            </a:r>
            <a:endParaRPr lang="zh-CN" altLang="en-US" sz="2400" b="1">
              <a:cs typeface="+mn-ea"/>
              <a:sym typeface="+mn-lt"/>
            </a:endParaRPr>
          </a:p>
        </p:txBody>
      </p:sp>
      <p:sp>
        <p:nvSpPr>
          <p:cNvPr id="112" name="文本框 111">
            <a:extLst>
              <a:ext uri="{FF2B5EF4-FFF2-40B4-BE49-F238E27FC236}">
                <a16:creationId xmlns:a16="http://schemas.microsoft.com/office/drawing/2014/main" id="{5589B2A1-1B2A-4D2B-9778-9A3DF21A10AF}"/>
              </a:ext>
            </a:extLst>
          </p:cNvPr>
          <p:cNvSpPr txBox="1"/>
          <p:nvPr/>
        </p:nvSpPr>
        <p:spPr>
          <a:xfrm>
            <a:off x="5190918" y="680420"/>
            <a:ext cx="1335266" cy="338554"/>
          </a:xfrm>
          <a:prstGeom prst="rect">
            <a:avLst/>
          </a:prstGeom>
          <a:noFill/>
        </p:spPr>
        <p:txBody>
          <a:bodyPr wrap="square" rtlCol="0">
            <a:spAutoFit/>
          </a:bodyPr>
          <a:lstStyle/>
          <a:p>
            <a:pPr algn="ctr"/>
            <a:r>
              <a:rPr lang="en-US" altLang="zh-CN" sz="1600" b="1">
                <a:cs typeface="+mn-ea"/>
                <a:sym typeface="+mn-lt"/>
              </a:rPr>
              <a:t>TEXT HERE</a:t>
            </a:r>
            <a:endParaRPr lang="zh-CN" altLang="en-US" sz="1600" b="1">
              <a:cs typeface="+mn-ea"/>
              <a:sym typeface="+mn-lt"/>
            </a:endParaRPr>
          </a:p>
        </p:txBody>
      </p:sp>
      <p:sp>
        <p:nvSpPr>
          <p:cNvPr id="113" name="文本框 112">
            <a:extLst>
              <a:ext uri="{FF2B5EF4-FFF2-40B4-BE49-F238E27FC236}">
                <a16:creationId xmlns:a16="http://schemas.microsoft.com/office/drawing/2014/main" id="{DAE1C195-207A-4D64-B2FD-ABC674CF7207}"/>
              </a:ext>
            </a:extLst>
          </p:cNvPr>
          <p:cNvSpPr txBox="1"/>
          <p:nvPr/>
        </p:nvSpPr>
        <p:spPr>
          <a:xfrm>
            <a:off x="6841776" y="680420"/>
            <a:ext cx="1335266" cy="338554"/>
          </a:xfrm>
          <a:prstGeom prst="rect">
            <a:avLst/>
          </a:prstGeom>
          <a:noFill/>
        </p:spPr>
        <p:txBody>
          <a:bodyPr wrap="square" rtlCol="0">
            <a:spAutoFit/>
          </a:bodyPr>
          <a:lstStyle/>
          <a:p>
            <a:pPr algn="ctr"/>
            <a:r>
              <a:rPr lang="en-US" altLang="zh-CN" sz="1600" b="1">
                <a:cs typeface="+mn-ea"/>
                <a:sym typeface="+mn-lt"/>
              </a:rPr>
              <a:t>TEXT HERE</a:t>
            </a:r>
            <a:endParaRPr lang="zh-CN" altLang="en-US" sz="1600" b="1">
              <a:cs typeface="+mn-ea"/>
              <a:sym typeface="+mn-lt"/>
            </a:endParaRPr>
          </a:p>
        </p:txBody>
      </p:sp>
      <p:sp>
        <p:nvSpPr>
          <p:cNvPr id="114" name="文本框 113">
            <a:extLst>
              <a:ext uri="{FF2B5EF4-FFF2-40B4-BE49-F238E27FC236}">
                <a16:creationId xmlns:a16="http://schemas.microsoft.com/office/drawing/2014/main" id="{B343B6EB-EC63-45CE-BC87-716BFC121005}"/>
              </a:ext>
            </a:extLst>
          </p:cNvPr>
          <p:cNvSpPr txBox="1"/>
          <p:nvPr/>
        </p:nvSpPr>
        <p:spPr>
          <a:xfrm>
            <a:off x="8492634" y="680420"/>
            <a:ext cx="1335266" cy="338554"/>
          </a:xfrm>
          <a:prstGeom prst="rect">
            <a:avLst/>
          </a:prstGeom>
          <a:noFill/>
        </p:spPr>
        <p:txBody>
          <a:bodyPr wrap="square" rtlCol="0">
            <a:spAutoFit/>
          </a:bodyPr>
          <a:lstStyle/>
          <a:p>
            <a:pPr algn="ctr"/>
            <a:r>
              <a:rPr lang="en-US" altLang="zh-CN" sz="1600" b="1">
                <a:cs typeface="+mn-ea"/>
                <a:sym typeface="+mn-lt"/>
              </a:rPr>
              <a:t>TEXT HERE</a:t>
            </a:r>
            <a:endParaRPr lang="zh-CN" altLang="en-US" sz="1600" b="1">
              <a:cs typeface="+mn-ea"/>
              <a:sym typeface="+mn-lt"/>
            </a:endParaRPr>
          </a:p>
        </p:txBody>
      </p:sp>
      <p:sp>
        <p:nvSpPr>
          <p:cNvPr id="115" name="文本框 114">
            <a:extLst>
              <a:ext uri="{FF2B5EF4-FFF2-40B4-BE49-F238E27FC236}">
                <a16:creationId xmlns:a16="http://schemas.microsoft.com/office/drawing/2014/main" id="{1EEBEF8A-3848-4B71-AD4F-94A182D71611}"/>
              </a:ext>
            </a:extLst>
          </p:cNvPr>
          <p:cNvSpPr txBox="1"/>
          <p:nvPr/>
        </p:nvSpPr>
        <p:spPr>
          <a:xfrm>
            <a:off x="1063646" y="1338246"/>
            <a:ext cx="4511654" cy="307777"/>
          </a:xfrm>
          <a:prstGeom prst="rect">
            <a:avLst/>
          </a:prstGeom>
          <a:noFill/>
        </p:spPr>
        <p:txBody>
          <a:bodyPr wrap="square" rtlCol="0">
            <a:spAutoFit/>
          </a:bodyPr>
          <a:lstStyle/>
          <a:p>
            <a:r>
              <a:rPr lang="en-US" altLang="zh-CN" sz="1400" b="1">
                <a:cs typeface="+mn-ea"/>
                <a:sym typeface="+mn-lt"/>
              </a:rPr>
              <a:t>magna eros quis urna. Nunc viverra imperdiet enim.</a:t>
            </a:r>
            <a:endParaRPr lang="zh-CN" altLang="en-US" sz="1400" b="1">
              <a:cs typeface="+mn-ea"/>
              <a:sym typeface="+mn-lt"/>
            </a:endParaRPr>
          </a:p>
        </p:txBody>
      </p:sp>
      <p:grpSp>
        <p:nvGrpSpPr>
          <p:cNvPr id="117" name="组合 116">
            <a:extLst>
              <a:ext uri="{FF2B5EF4-FFF2-40B4-BE49-F238E27FC236}">
                <a16:creationId xmlns:a16="http://schemas.microsoft.com/office/drawing/2014/main" id="{C137A957-4AAF-482B-81BE-B9A9C20D8174}"/>
              </a:ext>
            </a:extLst>
          </p:cNvPr>
          <p:cNvGrpSpPr>
            <a:grpSpLocks noChangeAspect="1"/>
          </p:cNvGrpSpPr>
          <p:nvPr/>
        </p:nvGrpSpPr>
        <p:grpSpPr bwMode="auto">
          <a:xfrm>
            <a:off x="956627" y="2823232"/>
            <a:ext cx="424155" cy="435901"/>
            <a:chOff x="2" y="-1"/>
            <a:chExt cx="650" cy="668"/>
          </a:xfrm>
        </p:grpSpPr>
        <p:sp>
          <p:nvSpPr>
            <p:cNvPr id="119" name="任意多边形: 形状 118">
              <a:extLst>
                <a:ext uri="{FF2B5EF4-FFF2-40B4-BE49-F238E27FC236}">
                  <a16:creationId xmlns:a16="http://schemas.microsoft.com/office/drawing/2014/main" id="{DE429737-A781-400B-A130-4A9D591204CF}"/>
                </a:ext>
              </a:extLst>
            </p:cNvPr>
            <p:cNvSpPr>
              <a:spLocks/>
            </p:cNvSpPr>
            <p:nvPr/>
          </p:nvSpPr>
          <p:spPr bwMode="auto">
            <a:xfrm>
              <a:off x="2" y="116"/>
              <a:ext cx="319" cy="551"/>
            </a:xfrm>
            <a:custGeom>
              <a:avLst/>
              <a:gdLst>
                <a:gd name="T0" fmla="*/ 19 w 158"/>
                <a:gd name="T1" fmla="*/ 0 h 273"/>
                <a:gd name="T2" fmla="*/ 0 w 158"/>
                <a:gd name="T3" fmla="*/ 3 h 273"/>
                <a:gd name="T4" fmla="*/ 0 w 158"/>
                <a:gd name="T5" fmla="*/ 231 h 273"/>
                <a:gd name="T6" fmla="*/ 5 w 158"/>
                <a:gd name="T7" fmla="*/ 231 h 273"/>
                <a:gd name="T8" fmla="*/ 158 w 158"/>
                <a:gd name="T9" fmla="*/ 273 h 273"/>
                <a:gd name="T10" fmla="*/ 158 w 158"/>
                <a:gd name="T11" fmla="*/ 250 h 273"/>
                <a:gd name="T12" fmla="*/ 153 w 158"/>
                <a:gd name="T13" fmla="*/ 243 h 273"/>
                <a:gd name="T14" fmla="*/ 153 w 158"/>
                <a:gd name="T15" fmla="*/ 262 h 273"/>
                <a:gd name="T16" fmla="*/ 151 w 158"/>
                <a:gd name="T17" fmla="*/ 265 h 273"/>
                <a:gd name="T18" fmla="*/ 150 w 158"/>
                <a:gd name="T19" fmla="*/ 265 h 273"/>
                <a:gd name="T20" fmla="*/ 148 w 158"/>
                <a:gd name="T21" fmla="*/ 264 h 273"/>
                <a:gd name="T22" fmla="*/ 24 w 158"/>
                <a:gd name="T23" fmla="*/ 183 h 273"/>
                <a:gd name="T24" fmla="*/ 22 w 158"/>
                <a:gd name="T25" fmla="*/ 180 h 273"/>
                <a:gd name="T26" fmla="*/ 22 w 158"/>
                <a:gd name="T27" fmla="*/ 0 h 273"/>
                <a:gd name="T28" fmla="*/ 19 w 158"/>
                <a:gd name="T29"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 h="273">
                  <a:moveTo>
                    <a:pt x="19" y="0"/>
                  </a:moveTo>
                  <a:cubicBezTo>
                    <a:pt x="11" y="0"/>
                    <a:pt x="5" y="1"/>
                    <a:pt x="0" y="3"/>
                  </a:cubicBezTo>
                  <a:cubicBezTo>
                    <a:pt x="0" y="231"/>
                    <a:pt x="0" y="231"/>
                    <a:pt x="0" y="231"/>
                  </a:cubicBezTo>
                  <a:cubicBezTo>
                    <a:pt x="1" y="231"/>
                    <a:pt x="3" y="231"/>
                    <a:pt x="5" y="231"/>
                  </a:cubicBezTo>
                  <a:cubicBezTo>
                    <a:pt x="26" y="231"/>
                    <a:pt x="82" y="235"/>
                    <a:pt x="158" y="273"/>
                  </a:cubicBezTo>
                  <a:cubicBezTo>
                    <a:pt x="158" y="250"/>
                    <a:pt x="158" y="250"/>
                    <a:pt x="158" y="250"/>
                  </a:cubicBezTo>
                  <a:cubicBezTo>
                    <a:pt x="156" y="248"/>
                    <a:pt x="155" y="246"/>
                    <a:pt x="153" y="243"/>
                  </a:cubicBezTo>
                  <a:cubicBezTo>
                    <a:pt x="153" y="262"/>
                    <a:pt x="153" y="262"/>
                    <a:pt x="153" y="262"/>
                  </a:cubicBezTo>
                  <a:cubicBezTo>
                    <a:pt x="153" y="263"/>
                    <a:pt x="152" y="264"/>
                    <a:pt x="151" y="265"/>
                  </a:cubicBezTo>
                  <a:cubicBezTo>
                    <a:pt x="151" y="265"/>
                    <a:pt x="150" y="265"/>
                    <a:pt x="150" y="265"/>
                  </a:cubicBezTo>
                  <a:cubicBezTo>
                    <a:pt x="149" y="265"/>
                    <a:pt x="148" y="264"/>
                    <a:pt x="148" y="264"/>
                  </a:cubicBezTo>
                  <a:cubicBezTo>
                    <a:pt x="81" y="187"/>
                    <a:pt x="25" y="183"/>
                    <a:pt x="24" y="183"/>
                  </a:cubicBezTo>
                  <a:cubicBezTo>
                    <a:pt x="23" y="183"/>
                    <a:pt x="22" y="182"/>
                    <a:pt x="22" y="180"/>
                  </a:cubicBezTo>
                  <a:cubicBezTo>
                    <a:pt x="22" y="0"/>
                    <a:pt x="22" y="0"/>
                    <a:pt x="22" y="0"/>
                  </a:cubicBezTo>
                  <a:cubicBezTo>
                    <a:pt x="21" y="0"/>
                    <a:pt x="20" y="0"/>
                    <a:pt x="19"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0" name="任意多边形: 形状 119">
              <a:extLst>
                <a:ext uri="{FF2B5EF4-FFF2-40B4-BE49-F238E27FC236}">
                  <a16:creationId xmlns:a16="http://schemas.microsoft.com/office/drawing/2014/main" id="{D4450FAA-41B5-400F-A52A-D64D2C21C4DC}"/>
                </a:ext>
              </a:extLst>
            </p:cNvPr>
            <p:cNvSpPr>
              <a:spLocks/>
            </p:cNvSpPr>
            <p:nvPr/>
          </p:nvSpPr>
          <p:spPr bwMode="auto">
            <a:xfrm>
              <a:off x="123" y="-1"/>
              <a:ext cx="198" cy="601"/>
            </a:xfrm>
            <a:custGeom>
              <a:avLst/>
              <a:gdLst>
                <a:gd name="T0" fmla="*/ 87 w 98"/>
                <a:gd name="T1" fmla="*/ 284 h 298"/>
                <a:gd name="T2" fmla="*/ 90 w 98"/>
                <a:gd name="T3" fmla="*/ 288 h 298"/>
                <a:gd name="T4" fmla="*/ 93 w 98"/>
                <a:gd name="T5" fmla="*/ 292 h 298"/>
                <a:gd name="T6" fmla="*/ 98 w 98"/>
                <a:gd name="T7" fmla="*/ 298 h 298"/>
                <a:gd name="T8" fmla="*/ 98 w 98"/>
                <a:gd name="T9" fmla="*/ 97 h 298"/>
                <a:gd name="T10" fmla="*/ 98 w 98"/>
                <a:gd name="T11" fmla="*/ 95 h 298"/>
                <a:gd name="T12" fmla="*/ 98 w 98"/>
                <a:gd name="T13" fmla="*/ 94 h 298"/>
                <a:gd name="T14" fmla="*/ 98 w 98"/>
                <a:gd name="T15" fmla="*/ 91 h 298"/>
                <a:gd name="T16" fmla="*/ 98 w 98"/>
                <a:gd name="T17" fmla="*/ 80 h 298"/>
                <a:gd name="T18" fmla="*/ 0 w 98"/>
                <a:gd name="T19" fmla="*/ 0 h 298"/>
                <a:gd name="T20" fmla="*/ 0 w 98"/>
                <a:gd name="T21" fmla="*/ 33 h 298"/>
                <a:gd name="T22" fmla="*/ 0 w 98"/>
                <a:gd name="T23" fmla="*/ 36 h 298"/>
                <a:gd name="T24" fmla="*/ 0 w 98"/>
                <a:gd name="T25" fmla="*/ 40 h 298"/>
                <a:gd name="T26" fmla="*/ 0 w 98"/>
                <a:gd name="T27" fmla="*/ 57 h 298"/>
                <a:gd name="T28" fmla="*/ 0 w 98"/>
                <a:gd name="T29" fmla="*/ 60 h 298"/>
                <a:gd name="T30" fmla="*/ 0 w 98"/>
                <a:gd name="T31" fmla="*/ 63 h 298"/>
                <a:gd name="T32" fmla="*/ 0 w 98"/>
                <a:gd name="T33" fmla="*/ 223 h 298"/>
                <a:gd name="T34" fmla="*/ 87 w 98"/>
                <a:gd name="T35" fmla="*/ 284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298">
                  <a:moveTo>
                    <a:pt x="87" y="284"/>
                  </a:moveTo>
                  <a:cubicBezTo>
                    <a:pt x="88" y="285"/>
                    <a:pt x="89" y="287"/>
                    <a:pt x="90" y="288"/>
                  </a:cubicBezTo>
                  <a:cubicBezTo>
                    <a:pt x="91" y="289"/>
                    <a:pt x="92" y="290"/>
                    <a:pt x="93" y="292"/>
                  </a:cubicBezTo>
                  <a:cubicBezTo>
                    <a:pt x="95" y="294"/>
                    <a:pt x="96" y="296"/>
                    <a:pt x="98" y="298"/>
                  </a:cubicBezTo>
                  <a:cubicBezTo>
                    <a:pt x="98" y="97"/>
                    <a:pt x="98" y="97"/>
                    <a:pt x="98" y="97"/>
                  </a:cubicBezTo>
                  <a:cubicBezTo>
                    <a:pt x="98" y="95"/>
                    <a:pt x="98" y="95"/>
                    <a:pt x="98" y="95"/>
                  </a:cubicBezTo>
                  <a:cubicBezTo>
                    <a:pt x="98" y="94"/>
                    <a:pt x="98" y="94"/>
                    <a:pt x="98" y="94"/>
                  </a:cubicBezTo>
                  <a:cubicBezTo>
                    <a:pt x="98" y="91"/>
                    <a:pt x="98" y="91"/>
                    <a:pt x="98" y="91"/>
                  </a:cubicBezTo>
                  <a:cubicBezTo>
                    <a:pt x="98" y="80"/>
                    <a:pt x="98" y="80"/>
                    <a:pt x="98" y="80"/>
                  </a:cubicBezTo>
                  <a:cubicBezTo>
                    <a:pt x="95" y="74"/>
                    <a:pt x="65" y="18"/>
                    <a:pt x="0" y="0"/>
                  </a:cubicBezTo>
                  <a:cubicBezTo>
                    <a:pt x="0" y="33"/>
                    <a:pt x="0" y="33"/>
                    <a:pt x="0" y="33"/>
                  </a:cubicBezTo>
                  <a:cubicBezTo>
                    <a:pt x="0" y="36"/>
                    <a:pt x="0" y="36"/>
                    <a:pt x="0" y="36"/>
                  </a:cubicBezTo>
                  <a:cubicBezTo>
                    <a:pt x="0" y="40"/>
                    <a:pt x="0" y="40"/>
                    <a:pt x="0" y="40"/>
                  </a:cubicBezTo>
                  <a:cubicBezTo>
                    <a:pt x="0" y="57"/>
                    <a:pt x="0" y="57"/>
                    <a:pt x="0" y="57"/>
                  </a:cubicBezTo>
                  <a:cubicBezTo>
                    <a:pt x="0" y="60"/>
                    <a:pt x="0" y="60"/>
                    <a:pt x="0" y="60"/>
                  </a:cubicBezTo>
                  <a:cubicBezTo>
                    <a:pt x="0" y="63"/>
                    <a:pt x="0" y="63"/>
                    <a:pt x="0" y="63"/>
                  </a:cubicBezTo>
                  <a:cubicBezTo>
                    <a:pt x="0" y="223"/>
                    <a:pt x="0" y="223"/>
                    <a:pt x="0" y="223"/>
                  </a:cubicBezTo>
                  <a:cubicBezTo>
                    <a:pt x="10" y="225"/>
                    <a:pt x="44" y="234"/>
                    <a:pt x="87" y="28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1" name="任意多边形: 形状 120">
              <a:extLst>
                <a:ext uri="{FF2B5EF4-FFF2-40B4-BE49-F238E27FC236}">
                  <a16:creationId xmlns:a16="http://schemas.microsoft.com/office/drawing/2014/main" id="{A830DDFA-B458-4A49-859F-849B5C6DB028}"/>
                </a:ext>
              </a:extLst>
            </p:cNvPr>
            <p:cNvSpPr>
              <a:spLocks/>
            </p:cNvSpPr>
            <p:nvPr/>
          </p:nvSpPr>
          <p:spPr bwMode="auto">
            <a:xfrm>
              <a:off x="58" y="60"/>
              <a:ext cx="241" cy="569"/>
            </a:xfrm>
            <a:custGeom>
              <a:avLst/>
              <a:gdLst>
                <a:gd name="T0" fmla="*/ 26 w 119"/>
                <a:gd name="T1" fmla="*/ 29 h 282"/>
                <a:gd name="T2" fmla="*/ 26 w 119"/>
                <a:gd name="T3" fmla="*/ 26 h 282"/>
                <a:gd name="T4" fmla="*/ 26 w 119"/>
                <a:gd name="T5" fmla="*/ 7 h 282"/>
                <a:gd name="T6" fmla="*/ 0 w 119"/>
                <a:gd name="T7" fmla="*/ 0 h 282"/>
                <a:gd name="T8" fmla="*/ 0 w 119"/>
                <a:gd name="T9" fmla="*/ 22 h 282"/>
                <a:gd name="T10" fmla="*/ 0 w 119"/>
                <a:gd name="T11" fmla="*/ 25 h 282"/>
                <a:gd name="T12" fmla="*/ 0 w 119"/>
                <a:gd name="T13" fmla="*/ 28 h 282"/>
                <a:gd name="T14" fmla="*/ 0 w 119"/>
                <a:gd name="T15" fmla="*/ 205 h 282"/>
                <a:gd name="T16" fmla="*/ 119 w 119"/>
                <a:gd name="T17" fmla="*/ 282 h 282"/>
                <a:gd name="T18" fmla="*/ 119 w 119"/>
                <a:gd name="T19" fmla="*/ 264 h 282"/>
                <a:gd name="T20" fmla="*/ 29 w 119"/>
                <a:gd name="T21" fmla="*/ 199 h 282"/>
                <a:gd name="T22" fmla="*/ 26 w 119"/>
                <a:gd name="T23" fmla="*/ 196 h 282"/>
                <a:gd name="T24" fmla="*/ 26 w 119"/>
                <a:gd name="T25" fmla="*/ 32 h 282"/>
                <a:gd name="T26" fmla="*/ 26 w 119"/>
                <a:gd name="T27" fmla="*/ 2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9" h="282">
                  <a:moveTo>
                    <a:pt x="26" y="29"/>
                  </a:moveTo>
                  <a:cubicBezTo>
                    <a:pt x="26" y="26"/>
                    <a:pt x="26" y="26"/>
                    <a:pt x="26" y="26"/>
                  </a:cubicBezTo>
                  <a:cubicBezTo>
                    <a:pt x="26" y="7"/>
                    <a:pt x="26" y="7"/>
                    <a:pt x="26" y="7"/>
                  </a:cubicBezTo>
                  <a:cubicBezTo>
                    <a:pt x="18" y="4"/>
                    <a:pt x="9" y="2"/>
                    <a:pt x="0" y="0"/>
                  </a:cubicBezTo>
                  <a:cubicBezTo>
                    <a:pt x="0" y="22"/>
                    <a:pt x="0" y="22"/>
                    <a:pt x="0" y="22"/>
                  </a:cubicBezTo>
                  <a:cubicBezTo>
                    <a:pt x="0" y="25"/>
                    <a:pt x="0" y="25"/>
                    <a:pt x="0" y="25"/>
                  </a:cubicBezTo>
                  <a:cubicBezTo>
                    <a:pt x="0" y="28"/>
                    <a:pt x="0" y="28"/>
                    <a:pt x="0" y="28"/>
                  </a:cubicBezTo>
                  <a:cubicBezTo>
                    <a:pt x="0" y="205"/>
                    <a:pt x="0" y="205"/>
                    <a:pt x="0" y="205"/>
                  </a:cubicBezTo>
                  <a:cubicBezTo>
                    <a:pt x="12" y="207"/>
                    <a:pt x="61" y="217"/>
                    <a:pt x="119" y="282"/>
                  </a:cubicBezTo>
                  <a:cubicBezTo>
                    <a:pt x="119" y="264"/>
                    <a:pt x="119" y="264"/>
                    <a:pt x="119" y="264"/>
                  </a:cubicBezTo>
                  <a:cubicBezTo>
                    <a:pt x="69" y="202"/>
                    <a:pt x="29" y="199"/>
                    <a:pt x="29" y="199"/>
                  </a:cubicBezTo>
                  <a:cubicBezTo>
                    <a:pt x="27" y="198"/>
                    <a:pt x="26" y="197"/>
                    <a:pt x="26" y="196"/>
                  </a:cubicBezTo>
                  <a:cubicBezTo>
                    <a:pt x="26" y="32"/>
                    <a:pt x="26" y="32"/>
                    <a:pt x="26" y="32"/>
                  </a:cubicBezTo>
                  <a:lnTo>
                    <a:pt x="26"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2" name="任意多边形: 形状 121">
              <a:extLst>
                <a:ext uri="{FF2B5EF4-FFF2-40B4-BE49-F238E27FC236}">
                  <a16:creationId xmlns:a16="http://schemas.microsoft.com/office/drawing/2014/main" id="{E449C570-EEC6-438E-BFD1-40A3F28ED58D}"/>
                </a:ext>
              </a:extLst>
            </p:cNvPr>
            <p:cNvSpPr>
              <a:spLocks/>
            </p:cNvSpPr>
            <p:nvPr/>
          </p:nvSpPr>
          <p:spPr bwMode="auto">
            <a:xfrm>
              <a:off x="355" y="60"/>
              <a:ext cx="240" cy="569"/>
            </a:xfrm>
            <a:custGeom>
              <a:avLst/>
              <a:gdLst>
                <a:gd name="T0" fmla="*/ 93 w 119"/>
                <a:gd name="T1" fmla="*/ 29 h 282"/>
                <a:gd name="T2" fmla="*/ 93 w 119"/>
                <a:gd name="T3" fmla="*/ 32 h 282"/>
                <a:gd name="T4" fmla="*/ 93 w 119"/>
                <a:gd name="T5" fmla="*/ 196 h 282"/>
                <a:gd name="T6" fmla="*/ 90 w 119"/>
                <a:gd name="T7" fmla="*/ 199 h 282"/>
                <a:gd name="T8" fmla="*/ 0 w 119"/>
                <a:gd name="T9" fmla="*/ 264 h 282"/>
                <a:gd name="T10" fmla="*/ 0 w 119"/>
                <a:gd name="T11" fmla="*/ 282 h 282"/>
                <a:gd name="T12" fmla="*/ 119 w 119"/>
                <a:gd name="T13" fmla="*/ 205 h 282"/>
                <a:gd name="T14" fmla="*/ 119 w 119"/>
                <a:gd name="T15" fmla="*/ 28 h 282"/>
                <a:gd name="T16" fmla="*/ 119 w 119"/>
                <a:gd name="T17" fmla="*/ 25 h 282"/>
                <a:gd name="T18" fmla="*/ 119 w 119"/>
                <a:gd name="T19" fmla="*/ 22 h 282"/>
                <a:gd name="T20" fmla="*/ 119 w 119"/>
                <a:gd name="T21" fmla="*/ 0 h 282"/>
                <a:gd name="T22" fmla="*/ 93 w 119"/>
                <a:gd name="T23" fmla="*/ 7 h 282"/>
                <a:gd name="T24" fmla="*/ 93 w 119"/>
                <a:gd name="T25" fmla="*/ 26 h 282"/>
                <a:gd name="T26" fmla="*/ 93 w 119"/>
                <a:gd name="T27" fmla="*/ 2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9" h="282">
                  <a:moveTo>
                    <a:pt x="93" y="29"/>
                  </a:moveTo>
                  <a:cubicBezTo>
                    <a:pt x="93" y="32"/>
                    <a:pt x="93" y="32"/>
                    <a:pt x="93" y="32"/>
                  </a:cubicBezTo>
                  <a:cubicBezTo>
                    <a:pt x="93" y="196"/>
                    <a:pt x="93" y="196"/>
                    <a:pt x="93" y="196"/>
                  </a:cubicBezTo>
                  <a:cubicBezTo>
                    <a:pt x="93" y="197"/>
                    <a:pt x="92" y="198"/>
                    <a:pt x="90" y="199"/>
                  </a:cubicBezTo>
                  <a:cubicBezTo>
                    <a:pt x="90" y="199"/>
                    <a:pt x="50" y="202"/>
                    <a:pt x="0" y="264"/>
                  </a:cubicBezTo>
                  <a:cubicBezTo>
                    <a:pt x="0" y="282"/>
                    <a:pt x="0" y="282"/>
                    <a:pt x="0" y="282"/>
                  </a:cubicBezTo>
                  <a:cubicBezTo>
                    <a:pt x="58" y="217"/>
                    <a:pt x="107" y="207"/>
                    <a:pt x="119" y="205"/>
                  </a:cubicBezTo>
                  <a:cubicBezTo>
                    <a:pt x="119" y="28"/>
                    <a:pt x="119" y="28"/>
                    <a:pt x="119" y="28"/>
                  </a:cubicBezTo>
                  <a:cubicBezTo>
                    <a:pt x="119" y="25"/>
                    <a:pt x="119" y="25"/>
                    <a:pt x="119" y="25"/>
                  </a:cubicBezTo>
                  <a:cubicBezTo>
                    <a:pt x="119" y="22"/>
                    <a:pt x="119" y="22"/>
                    <a:pt x="119" y="22"/>
                  </a:cubicBezTo>
                  <a:cubicBezTo>
                    <a:pt x="119" y="0"/>
                    <a:pt x="119" y="0"/>
                    <a:pt x="119" y="0"/>
                  </a:cubicBezTo>
                  <a:cubicBezTo>
                    <a:pt x="110" y="2"/>
                    <a:pt x="101" y="4"/>
                    <a:pt x="93" y="7"/>
                  </a:cubicBezTo>
                  <a:cubicBezTo>
                    <a:pt x="93" y="26"/>
                    <a:pt x="93" y="26"/>
                    <a:pt x="93" y="26"/>
                  </a:cubicBezTo>
                  <a:lnTo>
                    <a:pt x="93"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3" name="任意多边形: 形状 122">
              <a:extLst>
                <a:ext uri="{FF2B5EF4-FFF2-40B4-BE49-F238E27FC236}">
                  <a16:creationId xmlns:a16="http://schemas.microsoft.com/office/drawing/2014/main" id="{BBD01857-9873-4143-B3B3-FF07A5709CDE}"/>
                </a:ext>
              </a:extLst>
            </p:cNvPr>
            <p:cNvSpPr>
              <a:spLocks/>
            </p:cNvSpPr>
            <p:nvPr/>
          </p:nvSpPr>
          <p:spPr bwMode="auto">
            <a:xfrm>
              <a:off x="333" y="116"/>
              <a:ext cx="319" cy="551"/>
            </a:xfrm>
            <a:custGeom>
              <a:avLst/>
              <a:gdLst>
                <a:gd name="T0" fmla="*/ 158 w 158"/>
                <a:gd name="T1" fmla="*/ 231 h 273"/>
                <a:gd name="T2" fmla="*/ 158 w 158"/>
                <a:gd name="T3" fmla="*/ 3 h 273"/>
                <a:gd name="T4" fmla="*/ 139 w 158"/>
                <a:gd name="T5" fmla="*/ 0 h 273"/>
                <a:gd name="T6" fmla="*/ 136 w 158"/>
                <a:gd name="T7" fmla="*/ 0 h 273"/>
                <a:gd name="T8" fmla="*/ 136 w 158"/>
                <a:gd name="T9" fmla="*/ 180 h 273"/>
                <a:gd name="T10" fmla="*/ 134 w 158"/>
                <a:gd name="T11" fmla="*/ 183 h 273"/>
                <a:gd name="T12" fmla="*/ 10 w 158"/>
                <a:gd name="T13" fmla="*/ 264 h 273"/>
                <a:gd name="T14" fmla="*/ 8 w 158"/>
                <a:gd name="T15" fmla="*/ 265 h 273"/>
                <a:gd name="T16" fmla="*/ 7 w 158"/>
                <a:gd name="T17" fmla="*/ 265 h 273"/>
                <a:gd name="T18" fmla="*/ 5 w 158"/>
                <a:gd name="T19" fmla="*/ 262 h 273"/>
                <a:gd name="T20" fmla="*/ 5 w 158"/>
                <a:gd name="T21" fmla="*/ 243 h 273"/>
                <a:gd name="T22" fmla="*/ 0 w 158"/>
                <a:gd name="T23" fmla="*/ 250 h 273"/>
                <a:gd name="T24" fmla="*/ 0 w 158"/>
                <a:gd name="T25" fmla="*/ 273 h 273"/>
                <a:gd name="T26" fmla="*/ 153 w 158"/>
                <a:gd name="T27" fmla="*/ 231 h 273"/>
                <a:gd name="T28" fmla="*/ 158 w 158"/>
                <a:gd name="T29" fmla="*/ 231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 h="273">
                  <a:moveTo>
                    <a:pt x="158" y="231"/>
                  </a:moveTo>
                  <a:cubicBezTo>
                    <a:pt x="158" y="3"/>
                    <a:pt x="158" y="3"/>
                    <a:pt x="158" y="3"/>
                  </a:cubicBezTo>
                  <a:cubicBezTo>
                    <a:pt x="153" y="1"/>
                    <a:pt x="147" y="0"/>
                    <a:pt x="139" y="0"/>
                  </a:cubicBezTo>
                  <a:cubicBezTo>
                    <a:pt x="138" y="0"/>
                    <a:pt x="137" y="0"/>
                    <a:pt x="136" y="0"/>
                  </a:cubicBezTo>
                  <a:cubicBezTo>
                    <a:pt x="136" y="180"/>
                    <a:pt x="136" y="180"/>
                    <a:pt x="136" y="180"/>
                  </a:cubicBezTo>
                  <a:cubicBezTo>
                    <a:pt x="136" y="182"/>
                    <a:pt x="135" y="183"/>
                    <a:pt x="134" y="183"/>
                  </a:cubicBezTo>
                  <a:cubicBezTo>
                    <a:pt x="133" y="183"/>
                    <a:pt x="77" y="187"/>
                    <a:pt x="10" y="264"/>
                  </a:cubicBezTo>
                  <a:cubicBezTo>
                    <a:pt x="10" y="265"/>
                    <a:pt x="9" y="265"/>
                    <a:pt x="8" y="265"/>
                  </a:cubicBezTo>
                  <a:cubicBezTo>
                    <a:pt x="8" y="265"/>
                    <a:pt x="7" y="265"/>
                    <a:pt x="7" y="265"/>
                  </a:cubicBezTo>
                  <a:cubicBezTo>
                    <a:pt x="6" y="264"/>
                    <a:pt x="5" y="263"/>
                    <a:pt x="5" y="262"/>
                  </a:cubicBezTo>
                  <a:cubicBezTo>
                    <a:pt x="5" y="243"/>
                    <a:pt x="5" y="243"/>
                    <a:pt x="5" y="243"/>
                  </a:cubicBezTo>
                  <a:cubicBezTo>
                    <a:pt x="3" y="246"/>
                    <a:pt x="2" y="248"/>
                    <a:pt x="0" y="250"/>
                  </a:cubicBezTo>
                  <a:cubicBezTo>
                    <a:pt x="0" y="273"/>
                    <a:pt x="0" y="273"/>
                    <a:pt x="0" y="273"/>
                  </a:cubicBezTo>
                  <a:cubicBezTo>
                    <a:pt x="76" y="235"/>
                    <a:pt x="132" y="231"/>
                    <a:pt x="153" y="231"/>
                  </a:cubicBezTo>
                  <a:cubicBezTo>
                    <a:pt x="155" y="231"/>
                    <a:pt x="157" y="231"/>
                    <a:pt x="158" y="2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4" name="任意多边形: 形状 123">
              <a:extLst>
                <a:ext uri="{FF2B5EF4-FFF2-40B4-BE49-F238E27FC236}">
                  <a16:creationId xmlns:a16="http://schemas.microsoft.com/office/drawing/2014/main" id="{09AF1575-B6A5-4AA2-87D6-E0BA74CB8A3F}"/>
                </a:ext>
              </a:extLst>
            </p:cNvPr>
            <p:cNvSpPr>
              <a:spLocks/>
            </p:cNvSpPr>
            <p:nvPr/>
          </p:nvSpPr>
          <p:spPr bwMode="auto">
            <a:xfrm>
              <a:off x="333" y="-1"/>
              <a:ext cx="198" cy="601"/>
            </a:xfrm>
            <a:custGeom>
              <a:avLst/>
              <a:gdLst>
                <a:gd name="T0" fmla="*/ 0 w 98"/>
                <a:gd name="T1" fmla="*/ 80 h 298"/>
                <a:gd name="T2" fmla="*/ 0 w 98"/>
                <a:gd name="T3" fmla="*/ 91 h 298"/>
                <a:gd name="T4" fmla="*/ 0 w 98"/>
                <a:gd name="T5" fmla="*/ 94 h 298"/>
                <a:gd name="T6" fmla="*/ 0 w 98"/>
                <a:gd name="T7" fmla="*/ 95 h 298"/>
                <a:gd name="T8" fmla="*/ 0 w 98"/>
                <a:gd name="T9" fmla="*/ 97 h 298"/>
                <a:gd name="T10" fmla="*/ 0 w 98"/>
                <a:gd name="T11" fmla="*/ 298 h 298"/>
                <a:gd name="T12" fmla="*/ 5 w 98"/>
                <a:gd name="T13" fmla="*/ 292 h 298"/>
                <a:gd name="T14" fmla="*/ 8 w 98"/>
                <a:gd name="T15" fmla="*/ 288 h 298"/>
                <a:gd name="T16" fmla="*/ 11 w 98"/>
                <a:gd name="T17" fmla="*/ 284 h 298"/>
                <a:gd name="T18" fmla="*/ 98 w 98"/>
                <a:gd name="T19" fmla="*/ 223 h 298"/>
                <a:gd name="T20" fmla="*/ 98 w 98"/>
                <a:gd name="T21" fmla="*/ 63 h 298"/>
                <a:gd name="T22" fmla="*/ 98 w 98"/>
                <a:gd name="T23" fmla="*/ 60 h 298"/>
                <a:gd name="T24" fmla="*/ 98 w 98"/>
                <a:gd name="T25" fmla="*/ 57 h 298"/>
                <a:gd name="T26" fmla="*/ 98 w 98"/>
                <a:gd name="T27" fmla="*/ 40 h 298"/>
                <a:gd name="T28" fmla="*/ 98 w 98"/>
                <a:gd name="T29" fmla="*/ 36 h 298"/>
                <a:gd name="T30" fmla="*/ 98 w 98"/>
                <a:gd name="T31" fmla="*/ 33 h 298"/>
                <a:gd name="T32" fmla="*/ 98 w 98"/>
                <a:gd name="T33" fmla="*/ 0 h 298"/>
                <a:gd name="T34" fmla="*/ 0 w 98"/>
                <a:gd name="T35" fmla="*/ 8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298">
                  <a:moveTo>
                    <a:pt x="0" y="80"/>
                  </a:moveTo>
                  <a:cubicBezTo>
                    <a:pt x="0" y="91"/>
                    <a:pt x="0" y="91"/>
                    <a:pt x="0" y="91"/>
                  </a:cubicBezTo>
                  <a:cubicBezTo>
                    <a:pt x="0" y="94"/>
                    <a:pt x="0" y="94"/>
                    <a:pt x="0" y="94"/>
                  </a:cubicBezTo>
                  <a:cubicBezTo>
                    <a:pt x="0" y="95"/>
                    <a:pt x="0" y="95"/>
                    <a:pt x="0" y="95"/>
                  </a:cubicBezTo>
                  <a:cubicBezTo>
                    <a:pt x="0" y="97"/>
                    <a:pt x="0" y="97"/>
                    <a:pt x="0" y="97"/>
                  </a:cubicBezTo>
                  <a:cubicBezTo>
                    <a:pt x="0" y="298"/>
                    <a:pt x="0" y="298"/>
                    <a:pt x="0" y="298"/>
                  </a:cubicBezTo>
                  <a:cubicBezTo>
                    <a:pt x="2" y="296"/>
                    <a:pt x="3" y="294"/>
                    <a:pt x="5" y="292"/>
                  </a:cubicBezTo>
                  <a:cubicBezTo>
                    <a:pt x="6" y="290"/>
                    <a:pt x="7" y="289"/>
                    <a:pt x="8" y="288"/>
                  </a:cubicBezTo>
                  <a:cubicBezTo>
                    <a:pt x="9" y="287"/>
                    <a:pt x="10" y="285"/>
                    <a:pt x="11" y="284"/>
                  </a:cubicBezTo>
                  <a:cubicBezTo>
                    <a:pt x="54" y="234"/>
                    <a:pt x="88" y="225"/>
                    <a:pt x="98" y="223"/>
                  </a:cubicBezTo>
                  <a:cubicBezTo>
                    <a:pt x="98" y="63"/>
                    <a:pt x="98" y="63"/>
                    <a:pt x="98" y="63"/>
                  </a:cubicBezTo>
                  <a:cubicBezTo>
                    <a:pt x="98" y="60"/>
                    <a:pt x="98" y="60"/>
                    <a:pt x="98" y="60"/>
                  </a:cubicBezTo>
                  <a:cubicBezTo>
                    <a:pt x="98" y="57"/>
                    <a:pt x="98" y="57"/>
                    <a:pt x="98" y="57"/>
                  </a:cubicBezTo>
                  <a:cubicBezTo>
                    <a:pt x="98" y="40"/>
                    <a:pt x="98" y="40"/>
                    <a:pt x="98" y="40"/>
                  </a:cubicBezTo>
                  <a:cubicBezTo>
                    <a:pt x="98" y="36"/>
                    <a:pt x="98" y="36"/>
                    <a:pt x="98" y="36"/>
                  </a:cubicBezTo>
                  <a:cubicBezTo>
                    <a:pt x="98" y="33"/>
                    <a:pt x="98" y="33"/>
                    <a:pt x="98" y="33"/>
                  </a:cubicBezTo>
                  <a:cubicBezTo>
                    <a:pt x="98" y="0"/>
                    <a:pt x="98" y="0"/>
                    <a:pt x="98" y="0"/>
                  </a:cubicBezTo>
                  <a:cubicBezTo>
                    <a:pt x="33" y="18"/>
                    <a:pt x="3" y="74"/>
                    <a:pt x="0" y="8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26" name="组合 125">
            <a:extLst>
              <a:ext uri="{FF2B5EF4-FFF2-40B4-BE49-F238E27FC236}">
                <a16:creationId xmlns:a16="http://schemas.microsoft.com/office/drawing/2014/main" id="{85E4E300-EF77-44A3-8083-DAC45571682C}"/>
              </a:ext>
            </a:extLst>
          </p:cNvPr>
          <p:cNvGrpSpPr>
            <a:grpSpLocks noChangeAspect="1"/>
          </p:cNvGrpSpPr>
          <p:nvPr/>
        </p:nvGrpSpPr>
        <p:grpSpPr bwMode="auto">
          <a:xfrm>
            <a:off x="998335" y="3766054"/>
            <a:ext cx="340738" cy="550235"/>
            <a:chOff x="-2" y="3"/>
            <a:chExt cx="418" cy="675"/>
          </a:xfrm>
        </p:grpSpPr>
        <p:sp>
          <p:nvSpPr>
            <p:cNvPr id="128" name="任意多边形: 形状 127">
              <a:extLst>
                <a:ext uri="{FF2B5EF4-FFF2-40B4-BE49-F238E27FC236}">
                  <a16:creationId xmlns:a16="http://schemas.microsoft.com/office/drawing/2014/main" id="{96CAA0F9-BCC0-407A-A7EB-5E1E56294E0C}"/>
                </a:ext>
              </a:extLst>
            </p:cNvPr>
            <p:cNvSpPr>
              <a:spLocks/>
            </p:cNvSpPr>
            <p:nvPr/>
          </p:nvSpPr>
          <p:spPr bwMode="auto">
            <a:xfrm>
              <a:off x="319" y="597"/>
              <a:ext cx="28" cy="31"/>
            </a:xfrm>
            <a:custGeom>
              <a:avLst/>
              <a:gdLst>
                <a:gd name="T0" fmla="*/ 28 w 28"/>
                <a:gd name="T1" fmla="*/ 0 h 31"/>
                <a:gd name="T2" fmla="*/ 0 w 28"/>
                <a:gd name="T3" fmla="*/ 0 h 31"/>
                <a:gd name="T4" fmla="*/ 14 w 28"/>
                <a:gd name="T5" fmla="*/ 31 h 31"/>
                <a:gd name="T6" fmla="*/ 28 w 28"/>
                <a:gd name="T7" fmla="*/ 0 h 31"/>
              </a:gdLst>
              <a:ahLst/>
              <a:cxnLst>
                <a:cxn ang="0">
                  <a:pos x="T0" y="T1"/>
                </a:cxn>
                <a:cxn ang="0">
                  <a:pos x="T2" y="T3"/>
                </a:cxn>
                <a:cxn ang="0">
                  <a:pos x="T4" y="T5"/>
                </a:cxn>
                <a:cxn ang="0">
                  <a:pos x="T6" y="T7"/>
                </a:cxn>
              </a:cxnLst>
              <a:rect l="0" t="0" r="r" b="b"/>
              <a:pathLst>
                <a:path w="28" h="31">
                  <a:moveTo>
                    <a:pt x="28" y="0"/>
                  </a:moveTo>
                  <a:lnTo>
                    <a:pt x="0" y="0"/>
                  </a:lnTo>
                  <a:lnTo>
                    <a:pt x="14" y="31"/>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9" name="任意多边形: 形状 128">
              <a:extLst>
                <a:ext uri="{FF2B5EF4-FFF2-40B4-BE49-F238E27FC236}">
                  <a16:creationId xmlns:a16="http://schemas.microsoft.com/office/drawing/2014/main" id="{8A10B424-DC26-46BE-B984-B765F494F704}"/>
                </a:ext>
              </a:extLst>
            </p:cNvPr>
            <p:cNvSpPr>
              <a:spLocks noEditPoints="1"/>
            </p:cNvSpPr>
            <p:nvPr/>
          </p:nvSpPr>
          <p:spPr bwMode="auto">
            <a:xfrm>
              <a:off x="-2" y="155"/>
              <a:ext cx="418" cy="523"/>
            </a:xfrm>
            <a:custGeom>
              <a:avLst/>
              <a:gdLst>
                <a:gd name="T0" fmla="*/ 418 w 418"/>
                <a:gd name="T1" fmla="*/ 0 h 523"/>
                <a:gd name="T2" fmla="*/ 394 w 418"/>
                <a:gd name="T3" fmla="*/ 0 h 523"/>
                <a:gd name="T4" fmla="*/ 394 w 418"/>
                <a:gd name="T5" fmla="*/ 376 h 523"/>
                <a:gd name="T6" fmla="*/ 335 w 418"/>
                <a:gd name="T7" fmla="*/ 501 h 523"/>
                <a:gd name="T8" fmla="*/ 278 w 418"/>
                <a:gd name="T9" fmla="*/ 376 h 523"/>
                <a:gd name="T10" fmla="*/ 278 w 418"/>
                <a:gd name="T11" fmla="*/ 0 h 523"/>
                <a:gd name="T12" fmla="*/ 0 w 418"/>
                <a:gd name="T13" fmla="*/ 0 h 523"/>
                <a:gd name="T14" fmla="*/ 0 w 418"/>
                <a:gd name="T15" fmla="*/ 44 h 523"/>
                <a:gd name="T16" fmla="*/ 32 w 418"/>
                <a:gd name="T17" fmla="*/ 44 h 523"/>
                <a:gd name="T18" fmla="*/ 32 w 418"/>
                <a:gd name="T19" fmla="*/ 56 h 523"/>
                <a:gd name="T20" fmla="*/ 0 w 418"/>
                <a:gd name="T21" fmla="*/ 56 h 523"/>
                <a:gd name="T22" fmla="*/ 0 w 418"/>
                <a:gd name="T23" fmla="*/ 115 h 523"/>
                <a:gd name="T24" fmla="*/ 32 w 418"/>
                <a:gd name="T25" fmla="*/ 115 h 523"/>
                <a:gd name="T26" fmla="*/ 32 w 418"/>
                <a:gd name="T27" fmla="*/ 127 h 523"/>
                <a:gd name="T28" fmla="*/ 0 w 418"/>
                <a:gd name="T29" fmla="*/ 127 h 523"/>
                <a:gd name="T30" fmla="*/ 0 w 418"/>
                <a:gd name="T31" fmla="*/ 186 h 523"/>
                <a:gd name="T32" fmla="*/ 32 w 418"/>
                <a:gd name="T33" fmla="*/ 186 h 523"/>
                <a:gd name="T34" fmla="*/ 32 w 418"/>
                <a:gd name="T35" fmla="*/ 198 h 523"/>
                <a:gd name="T36" fmla="*/ 0 w 418"/>
                <a:gd name="T37" fmla="*/ 198 h 523"/>
                <a:gd name="T38" fmla="*/ 0 w 418"/>
                <a:gd name="T39" fmla="*/ 256 h 523"/>
                <a:gd name="T40" fmla="*/ 32 w 418"/>
                <a:gd name="T41" fmla="*/ 256 h 523"/>
                <a:gd name="T42" fmla="*/ 32 w 418"/>
                <a:gd name="T43" fmla="*/ 268 h 523"/>
                <a:gd name="T44" fmla="*/ 0 w 418"/>
                <a:gd name="T45" fmla="*/ 268 h 523"/>
                <a:gd name="T46" fmla="*/ 0 w 418"/>
                <a:gd name="T47" fmla="*/ 325 h 523"/>
                <a:gd name="T48" fmla="*/ 32 w 418"/>
                <a:gd name="T49" fmla="*/ 325 h 523"/>
                <a:gd name="T50" fmla="*/ 32 w 418"/>
                <a:gd name="T51" fmla="*/ 337 h 523"/>
                <a:gd name="T52" fmla="*/ 0 w 418"/>
                <a:gd name="T53" fmla="*/ 337 h 523"/>
                <a:gd name="T54" fmla="*/ 0 w 418"/>
                <a:gd name="T55" fmla="*/ 396 h 523"/>
                <a:gd name="T56" fmla="*/ 32 w 418"/>
                <a:gd name="T57" fmla="*/ 396 h 523"/>
                <a:gd name="T58" fmla="*/ 32 w 418"/>
                <a:gd name="T59" fmla="*/ 408 h 523"/>
                <a:gd name="T60" fmla="*/ 0 w 418"/>
                <a:gd name="T61" fmla="*/ 408 h 523"/>
                <a:gd name="T62" fmla="*/ 0 w 418"/>
                <a:gd name="T63" fmla="*/ 466 h 523"/>
                <a:gd name="T64" fmla="*/ 32 w 418"/>
                <a:gd name="T65" fmla="*/ 466 h 523"/>
                <a:gd name="T66" fmla="*/ 32 w 418"/>
                <a:gd name="T67" fmla="*/ 479 h 523"/>
                <a:gd name="T68" fmla="*/ 0 w 418"/>
                <a:gd name="T69" fmla="*/ 479 h 523"/>
                <a:gd name="T70" fmla="*/ 0 w 418"/>
                <a:gd name="T71" fmla="*/ 523 h 523"/>
                <a:gd name="T72" fmla="*/ 418 w 418"/>
                <a:gd name="T73" fmla="*/ 523 h 523"/>
                <a:gd name="T74" fmla="*/ 418 w 418"/>
                <a:gd name="T75" fmla="*/ 0 h 523"/>
                <a:gd name="T76" fmla="*/ 247 w 418"/>
                <a:gd name="T77" fmla="*/ 418 h 523"/>
                <a:gd name="T78" fmla="*/ 107 w 418"/>
                <a:gd name="T79" fmla="*/ 418 h 523"/>
                <a:gd name="T80" fmla="*/ 107 w 418"/>
                <a:gd name="T81" fmla="*/ 406 h 523"/>
                <a:gd name="T82" fmla="*/ 247 w 418"/>
                <a:gd name="T83" fmla="*/ 406 h 523"/>
                <a:gd name="T84" fmla="*/ 247 w 418"/>
                <a:gd name="T85" fmla="*/ 418 h 523"/>
                <a:gd name="T86" fmla="*/ 247 w 418"/>
                <a:gd name="T87" fmla="*/ 331 h 523"/>
                <a:gd name="T88" fmla="*/ 107 w 418"/>
                <a:gd name="T89" fmla="*/ 331 h 523"/>
                <a:gd name="T90" fmla="*/ 107 w 418"/>
                <a:gd name="T91" fmla="*/ 319 h 523"/>
                <a:gd name="T92" fmla="*/ 247 w 418"/>
                <a:gd name="T93" fmla="*/ 319 h 523"/>
                <a:gd name="T94" fmla="*/ 247 w 418"/>
                <a:gd name="T95" fmla="*/ 331 h 523"/>
                <a:gd name="T96" fmla="*/ 247 w 418"/>
                <a:gd name="T97" fmla="*/ 244 h 523"/>
                <a:gd name="T98" fmla="*/ 107 w 418"/>
                <a:gd name="T99" fmla="*/ 244 h 523"/>
                <a:gd name="T100" fmla="*/ 107 w 418"/>
                <a:gd name="T101" fmla="*/ 232 h 523"/>
                <a:gd name="T102" fmla="*/ 247 w 418"/>
                <a:gd name="T103" fmla="*/ 232 h 523"/>
                <a:gd name="T104" fmla="*/ 247 w 418"/>
                <a:gd name="T105" fmla="*/ 244 h 523"/>
                <a:gd name="T106" fmla="*/ 247 w 418"/>
                <a:gd name="T107" fmla="*/ 157 h 523"/>
                <a:gd name="T108" fmla="*/ 107 w 418"/>
                <a:gd name="T109" fmla="*/ 157 h 523"/>
                <a:gd name="T110" fmla="*/ 107 w 418"/>
                <a:gd name="T111" fmla="*/ 145 h 523"/>
                <a:gd name="T112" fmla="*/ 247 w 418"/>
                <a:gd name="T113" fmla="*/ 145 h 523"/>
                <a:gd name="T114" fmla="*/ 247 w 418"/>
                <a:gd name="T115" fmla="*/ 157 h 523"/>
                <a:gd name="T116" fmla="*/ 247 w 418"/>
                <a:gd name="T117" fmla="*/ 70 h 523"/>
                <a:gd name="T118" fmla="*/ 107 w 418"/>
                <a:gd name="T119" fmla="*/ 70 h 523"/>
                <a:gd name="T120" fmla="*/ 107 w 418"/>
                <a:gd name="T121" fmla="*/ 58 h 523"/>
                <a:gd name="T122" fmla="*/ 247 w 418"/>
                <a:gd name="T123" fmla="*/ 58 h 523"/>
                <a:gd name="T124" fmla="*/ 247 w 418"/>
                <a:gd name="T125" fmla="*/ 7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18" h="523">
                  <a:moveTo>
                    <a:pt x="418" y="0"/>
                  </a:moveTo>
                  <a:lnTo>
                    <a:pt x="394" y="0"/>
                  </a:lnTo>
                  <a:lnTo>
                    <a:pt x="394" y="376"/>
                  </a:lnTo>
                  <a:lnTo>
                    <a:pt x="335" y="501"/>
                  </a:lnTo>
                  <a:lnTo>
                    <a:pt x="278" y="376"/>
                  </a:lnTo>
                  <a:lnTo>
                    <a:pt x="278" y="0"/>
                  </a:lnTo>
                  <a:lnTo>
                    <a:pt x="0" y="0"/>
                  </a:lnTo>
                  <a:lnTo>
                    <a:pt x="0" y="44"/>
                  </a:lnTo>
                  <a:lnTo>
                    <a:pt x="32" y="44"/>
                  </a:lnTo>
                  <a:lnTo>
                    <a:pt x="32" y="56"/>
                  </a:lnTo>
                  <a:lnTo>
                    <a:pt x="0" y="56"/>
                  </a:lnTo>
                  <a:lnTo>
                    <a:pt x="0" y="115"/>
                  </a:lnTo>
                  <a:lnTo>
                    <a:pt x="32" y="115"/>
                  </a:lnTo>
                  <a:lnTo>
                    <a:pt x="32" y="127"/>
                  </a:lnTo>
                  <a:lnTo>
                    <a:pt x="0" y="127"/>
                  </a:lnTo>
                  <a:lnTo>
                    <a:pt x="0" y="186"/>
                  </a:lnTo>
                  <a:lnTo>
                    <a:pt x="32" y="186"/>
                  </a:lnTo>
                  <a:lnTo>
                    <a:pt x="32" y="198"/>
                  </a:lnTo>
                  <a:lnTo>
                    <a:pt x="0" y="198"/>
                  </a:lnTo>
                  <a:lnTo>
                    <a:pt x="0" y="256"/>
                  </a:lnTo>
                  <a:lnTo>
                    <a:pt x="32" y="256"/>
                  </a:lnTo>
                  <a:lnTo>
                    <a:pt x="32" y="268"/>
                  </a:lnTo>
                  <a:lnTo>
                    <a:pt x="0" y="268"/>
                  </a:lnTo>
                  <a:lnTo>
                    <a:pt x="0" y="325"/>
                  </a:lnTo>
                  <a:lnTo>
                    <a:pt x="32" y="325"/>
                  </a:lnTo>
                  <a:lnTo>
                    <a:pt x="32" y="337"/>
                  </a:lnTo>
                  <a:lnTo>
                    <a:pt x="0" y="337"/>
                  </a:lnTo>
                  <a:lnTo>
                    <a:pt x="0" y="396"/>
                  </a:lnTo>
                  <a:lnTo>
                    <a:pt x="32" y="396"/>
                  </a:lnTo>
                  <a:lnTo>
                    <a:pt x="32" y="408"/>
                  </a:lnTo>
                  <a:lnTo>
                    <a:pt x="0" y="408"/>
                  </a:lnTo>
                  <a:lnTo>
                    <a:pt x="0" y="466"/>
                  </a:lnTo>
                  <a:lnTo>
                    <a:pt x="32" y="466"/>
                  </a:lnTo>
                  <a:lnTo>
                    <a:pt x="32" y="479"/>
                  </a:lnTo>
                  <a:lnTo>
                    <a:pt x="0" y="479"/>
                  </a:lnTo>
                  <a:lnTo>
                    <a:pt x="0" y="523"/>
                  </a:lnTo>
                  <a:lnTo>
                    <a:pt x="418" y="523"/>
                  </a:lnTo>
                  <a:lnTo>
                    <a:pt x="418" y="0"/>
                  </a:lnTo>
                  <a:close/>
                  <a:moveTo>
                    <a:pt x="247" y="418"/>
                  </a:moveTo>
                  <a:lnTo>
                    <a:pt x="107" y="418"/>
                  </a:lnTo>
                  <a:lnTo>
                    <a:pt x="107" y="406"/>
                  </a:lnTo>
                  <a:lnTo>
                    <a:pt x="247" y="406"/>
                  </a:lnTo>
                  <a:lnTo>
                    <a:pt x="247" y="418"/>
                  </a:lnTo>
                  <a:close/>
                  <a:moveTo>
                    <a:pt x="247" y="331"/>
                  </a:moveTo>
                  <a:lnTo>
                    <a:pt x="107" y="331"/>
                  </a:lnTo>
                  <a:lnTo>
                    <a:pt x="107" y="319"/>
                  </a:lnTo>
                  <a:lnTo>
                    <a:pt x="247" y="319"/>
                  </a:lnTo>
                  <a:lnTo>
                    <a:pt x="247" y="331"/>
                  </a:lnTo>
                  <a:close/>
                  <a:moveTo>
                    <a:pt x="247" y="244"/>
                  </a:moveTo>
                  <a:lnTo>
                    <a:pt x="107" y="244"/>
                  </a:lnTo>
                  <a:lnTo>
                    <a:pt x="107" y="232"/>
                  </a:lnTo>
                  <a:lnTo>
                    <a:pt x="247" y="232"/>
                  </a:lnTo>
                  <a:lnTo>
                    <a:pt x="247" y="244"/>
                  </a:lnTo>
                  <a:close/>
                  <a:moveTo>
                    <a:pt x="247" y="157"/>
                  </a:moveTo>
                  <a:lnTo>
                    <a:pt x="107" y="157"/>
                  </a:lnTo>
                  <a:lnTo>
                    <a:pt x="107" y="145"/>
                  </a:lnTo>
                  <a:lnTo>
                    <a:pt x="247" y="145"/>
                  </a:lnTo>
                  <a:lnTo>
                    <a:pt x="247" y="157"/>
                  </a:lnTo>
                  <a:close/>
                  <a:moveTo>
                    <a:pt x="247" y="70"/>
                  </a:moveTo>
                  <a:lnTo>
                    <a:pt x="107" y="70"/>
                  </a:lnTo>
                  <a:lnTo>
                    <a:pt x="107" y="58"/>
                  </a:lnTo>
                  <a:lnTo>
                    <a:pt x="247" y="58"/>
                  </a:lnTo>
                  <a:lnTo>
                    <a:pt x="247" y="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0" name="任意多边形: 形状 129">
              <a:extLst>
                <a:ext uri="{FF2B5EF4-FFF2-40B4-BE49-F238E27FC236}">
                  <a16:creationId xmlns:a16="http://schemas.microsoft.com/office/drawing/2014/main" id="{C20C508A-C566-4E02-8B98-5087BFF53387}"/>
                </a:ext>
              </a:extLst>
            </p:cNvPr>
            <p:cNvSpPr>
              <a:spLocks/>
            </p:cNvSpPr>
            <p:nvPr/>
          </p:nvSpPr>
          <p:spPr bwMode="auto">
            <a:xfrm>
              <a:off x="288" y="66"/>
              <a:ext cx="91" cy="519"/>
            </a:xfrm>
            <a:custGeom>
              <a:avLst/>
              <a:gdLst>
                <a:gd name="T0" fmla="*/ 91 w 91"/>
                <a:gd name="T1" fmla="*/ 462 h 519"/>
                <a:gd name="T2" fmla="*/ 91 w 91"/>
                <a:gd name="T3" fmla="*/ 89 h 519"/>
                <a:gd name="T4" fmla="*/ 91 w 91"/>
                <a:gd name="T5" fmla="*/ 77 h 519"/>
                <a:gd name="T6" fmla="*/ 91 w 91"/>
                <a:gd name="T7" fmla="*/ 0 h 519"/>
                <a:gd name="T8" fmla="*/ 0 w 91"/>
                <a:gd name="T9" fmla="*/ 0 h 519"/>
                <a:gd name="T10" fmla="*/ 0 w 91"/>
                <a:gd name="T11" fmla="*/ 77 h 519"/>
                <a:gd name="T12" fmla="*/ 0 w 91"/>
                <a:gd name="T13" fmla="*/ 89 h 519"/>
                <a:gd name="T14" fmla="*/ 0 w 91"/>
                <a:gd name="T15" fmla="*/ 462 h 519"/>
                <a:gd name="T16" fmla="*/ 26 w 91"/>
                <a:gd name="T17" fmla="*/ 519 h 519"/>
                <a:gd name="T18" fmla="*/ 65 w 91"/>
                <a:gd name="T19" fmla="*/ 519 h 519"/>
                <a:gd name="T20" fmla="*/ 91 w 91"/>
                <a:gd name="T21" fmla="*/ 462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519">
                  <a:moveTo>
                    <a:pt x="91" y="462"/>
                  </a:moveTo>
                  <a:lnTo>
                    <a:pt x="91" y="89"/>
                  </a:lnTo>
                  <a:lnTo>
                    <a:pt x="91" y="77"/>
                  </a:lnTo>
                  <a:lnTo>
                    <a:pt x="91" y="0"/>
                  </a:lnTo>
                  <a:lnTo>
                    <a:pt x="0" y="0"/>
                  </a:lnTo>
                  <a:lnTo>
                    <a:pt x="0" y="77"/>
                  </a:lnTo>
                  <a:lnTo>
                    <a:pt x="0" y="89"/>
                  </a:lnTo>
                  <a:lnTo>
                    <a:pt x="0" y="462"/>
                  </a:lnTo>
                  <a:lnTo>
                    <a:pt x="26" y="519"/>
                  </a:lnTo>
                  <a:lnTo>
                    <a:pt x="65" y="519"/>
                  </a:lnTo>
                  <a:lnTo>
                    <a:pt x="91" y="4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1" name="矩形 130">
              <a:extLst>
                <a:ext uri="{FF2B5EF4-FFF2-40B4-BE49-F238E27FC236}">
                  <a16:creationId xmlns:a16="http://schemas.microsoft.com/office/drawing/2014/main" id="{B8BF6BE7-4734-46C1-8DF9-08F0B4CA8FB9}"/>
                </a:ext>
              </a:extLst>
            </p:cNvPr>
            <p:cNvSpPr>
              <a:spLocks noChangeArrowheads="1"/>
            </p:cNvSpPr>
            <p:nvPr/>
          </p:nvSpPr>
          <p:spPr bwMode="auto">
            <a:xfrm>
              <a:off x="288" y="3"/>
              <a:ext cx="91" cy="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33" name="组合 132">
            <a:extLst>
              <a:ext uri="{FF2B5EF4-FFF2-40B4-BE49-F238E27FC236}">
                <a16:creationId xmlns:a16="http://schemas.microsoft.com/office/drawing/2014/main" id="{72A60FFB-2857-42F4-9A22-42DEFD2D5F9E}"/>
              </a:ext>
            </a:extLst>
          </p:cNvPr>
          <p:cNvGrpSpPr>
            <a:grpSpLocks noChangeAspect="1"/>
          </p:cNvGrpSpPr>
          <p:nvPr/>
        </p:nvGrpSpPr>
        <p:grpSpPr bwMode="auto">
          <a:xfrm>
            <a:off x="962606" y="4823210"/>
            <a:ext cx="412196" cy="271104"/>
            <a:chOff x="1" y="-1"/>
            <a:chExt cx="558" cy="367"/>
          </a:xfrm>
        </p:grpSpPr>
        <p:sp>
          <p:nvSpPr>
            <p:cNvPr id="135" name="任意多边形: 形状 134">
              <a:extLst>
                <a:ext uri="{FF2B5EF4-FFF2-40B4-BE49-F238E27FC236}">
                  <a16:creationId xmlns:a16="http://schemas.microsoft.com/office/drawing/2014/main" id="{ECB35A5C-7345-4686-B759-5D1178938E63}"/>
                </a:ext>
              </a:extLst>
            </p:cNvPr>
            <p:cNvSpPr>
              <a:spLocks/>
            </p:cNvSpPr>
            <p:nvPr/>
          </p:nvSpPr>
          <p:spPr bwMode="auto">
            <a:xfrm>
              <a:off x="1" y="-1"/>
              <a:ext cx="232" cy="139"/>
            </a:xfrm>
            <a:custGeom>
              <a:avLst/>
              <a:gdLst>
                <a:gd name="T0" fmla="*/ 18 w 115"/>
                <a:gd name="T1" fmla="*/ 0 h 68"/>
                <a:gd name="T2" fmla="*/ 115 w 115"/>
                <a:gd name="T3" fmla="*/ 0 h 68"/>
                <a:gd name="T4" fmla="*/ 115 w 115"/>
                <a:gd name="T5" fmla="*/ 68 h 68"/>
                <a:gd name="T6" fmla="*/ 0 w 115"/>
                <a:gd name="T7" fmla="*/ 68 h 68"/>
                <a:gd name="T8" fmla="*/ 0 w 115"/>
                <a:gd name="T9" fmla="*/ 18 h 68"/>
                <a:gd name="T10" fmla="*/ 18 w 115"/>
                <a:gd name="T11" fmla="*/ 0 h 68"/>
              </a:gdLst>
              <a:ahLst/>
              <a:cxnLst>
                <a:cxn ang="0">
                  <a:pos x="T0" y="T1"/>
                </a:cxn>
                <a:cxn ang="0">
                  <a:pos x="T2" y="T3"/>
                </a:cxn>
                <a:cxn ang="0">
                  <a:pos x="T4" y="T5"/>
                </a:cxn>
                <a:cxn ang="0">
                  <a:pos x="T6" y="T7"/>
                </a:cxn>
                <a:cxn ang="0">
                  <a:pos x="T8" y="T9"/>
                </a:cxn>
                <a:cxn ang="0">
                  <a:pos x="T10" y="T11"/>
                </a:cxn>
              </a:cxnLst>
              <a:rect l="0" t="0" r="r" b="b"/>
              <a:pathLst>
                <a:path w="115" h="68">
                  <a:moveTo>
                    <a:pt x="18" y="0"/>
                  </a:moveTo>
                  <a:cubicBezTo>
                    <a:pt x="115" y="0"/>
                    <a:pt x="115" y="0"/>
                    <a:pt x="115" y="0"/>
                  </a:cubicBezTo>
                  <a:cubicBezTo>
                    <a:pt x="115" y="68"/>
                    <a:pt x="115" y="68"/>
                    <a:pt x="115" y="68"/>
                  </a:cubicBezTo>
                  <a:cubicBezTo>
                    <a:pt x="0" y="68"/>
                    <a:pt x="0" y="68"/>
                    <a:pt x="0" y="68"/>
                  </a:cubicBezTo>
                  <a:cubicBezTo>
                    <a:pt x="0" y="18"/>
                    <a:pt x="0" y="18"/>
                    <a:pt x="0" y="18"/>
                  </a:cubicBezTo>
                  <a:cubicBezTo>
                    <a:pt x="0" y="8"/>
                    <a:pt x="8" y="0"/>
                    <a:pt x="18"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6" name="任意多边形: 形状 135">
              <a:extLst>
                <a:ext uri="{FF2B5EF4-FFF2-40B4-BE49-F238E27FC236}">
                  <a16:creationId xmlns:a16="http://schemas.microsoft.com/office/drawing/2014/main" id="{256DA655-8F0B-43E7-9779-4D5A9A908D30}"/>
                </a:ext>
              </a:extLst>
            </p:cNvPr>
            <p:cNvSpPr>
              <a:spLocks/>
            </p:cNvSpPr>
            <p:nvPr/>
          </p:nvSpPr>
          <p:spPr bwMode="auto">
            <a:xfrm>
              <a:off x="1" y="-1"/>
              <a:ext cx="558" cy="367"/>
            </a:xfrm>
            <a:custGeom>
              <a:avLst/>
              <a:gdLst>
                <a:gd name="T0" fmla="*/ 247 w 558"/>
                <a:gd name="T1" fmla="*/ 0 h 367"/>
                <a:gd name="T2" fmla="*/ 311 w 558"/>
                <a:gd name="T3" fmla="*/ 0 h 367"/>
                <a:gd name="T4" fmla="*/ 311 w 558"/>
                <a:gd name="T5" fmla="*/ 153 h 367"/>
                <a:gd name="T6" fmla="*/ 558 w 558"/>
                <a:gd name="T7" fmla="*/ 153 h 367"/>
                <a:gd name="T8" fmla="*/ 558 w 558"/>
                <a:gd name="T9" fmla="*/ 214 h 367"/>
                <a:gd name="T10" fmla="*/ 311 w 558"/>
                <a:gd name="T11" fmla="*/ 214 h 367"/>
                <a:gd name="T12" fmla="*/ 311 w 558"/>
                <a:gd name="T13" fmla="*/ 367 h 367"/>
                <a:gd name="T14" fmla="*/ 247 w 558"/>
                <a:gd name="T15" fmla="*/ 367 h 367"/>
                <a:gd name="T16" fmla="*/ 247 w 558"/>
                <a:gd name="T17" fmla="*/ 214 h 367"/>
                <a:gd name="T18" fmla="*/ 0 w 558"/>
                <a:gd name="T19" fmla="*/ 214 h 367"/>
                <a:gd name="T20" fmla="*/ 0 w 558"/>
                <a:gd name="T21" fmla="*/ 153 h 367"/>
                <a:gd name="T22" fmla="*/ 247 w 558"/>
                <a:gd name="T23" fmla="*/ 153 h 367"/>
                <a:gd name="T24" fmla="*/ 247 w 558"/>
                <a:gd name="T25"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8" h="367">
                  <a:moveTo>
                    <a:pt x="247" y="0"/>
                  </a:moveTo>
                  <a:lnTo>
                    <a:pt x="311" y="0"/>
                  </a:lnTo>
                  <a:lnTo>
                    <a:pt x="311" y="153"/>
                  </a:lnTo>
                  <a:lnTo>
                    <a:pt x="558" y="153"/>
                  </a:lnTo>
                  <a:lnTo>
                    <a:pt x="558" y="214"/>
                  </a:lnTo>
                  <a:lnTo>
                    <a:pt x="311" y="214"/>
                  </a:lnTo>
                  <a:lnTo>
                    <a:pt x="311" y="367"/>
                  </a:lnTo>
                  <a:lnTo>
                    <a:pt x="247" y="367"/>
                  </a:lnTo>
                  <a:lnTo>
                    <a:pt x="247" y="214"/>
                  </a:lnTo>
                  <a:lnTo>
                    <a:pt x="0" y="214"/>
                  </a:lnTo>
                  <a:lnTo>
                    <a:pt x="0" y="153"/>
                  </a:lnTo>
                  <a:lnTo>
                    <a:pt x="247" y="153"/>
                  </a:lnTo>
                  <a:lnTo>
                    <a:pt x="2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7" name="任意多边形: 形状 136">
              <a:extLst>
                <a:ext uri="{FF2B5EF4-FFF2-40B4-BE49-F238E27FC236}">
                  <a16:creationId xmlns:a16="http://schemas.microsoft.com/office/drawing/2014/main" id="{0AE55300-D10F-4C4F-A6B6-C1BB5D75F031}"/>
                </a:ext>
              </a:extLst>
            </p:cNvPr>
            <p:cNvSpPr>
              <a:spLocks/>
            </p:cNvSpPr>
            <p:nvPr/>
          </p:nvSpPr>
          <p:spPr bwMode="auto">
            <a:xfrm>
              <a:off x="326" y="-1"/>
              <a:ext cx="233" cy="139"/>
            </a:xfrm>
            <a:custGeom>
              <a:avLst/>
              <a:gdLst>
                <a:gd name="T0" fmla="*/ 0 w 115"/>
                <a:gd name="T1" fmla="*/ 0 h 68"/>
                <a:gd name="T2" fmla="*/ 97 w 115"/>
                <a:gd name="T3" fmla="*/ 0 h 68"/>
                <a:gd name="T4" fmla="*/ 115 w 115"/>
                <a:gd name="T5" fmla="*/ 18 h 68"/>
                <a:gd name="T6" fmla="*/ 115 w 115"/>
                <a:gd name="T7" fmla="*/ 68 h 68"/>
                <a:gd name="T8" fmla="*/ 0 w 115"/>
                <a:gd name="T9" fmla="*/ 68 h 68"/>
                <a:gd name="T10" fmla="*/ 0 w 115"/>
                <a:gd name="T11" fmla="*/ 0 h 68"/>
              </a:gdLst>
              <a:ahLst/>
              <a:cxnLst>
                <a:cxn ang="0">
                  <a:pos x="T0" y="T1"/>
                </a:cxn>
                <a:cxn ang="0">
                  <a:pos x="T2" y="T3"/>
                </a:cxn>
                <a:cxn ang="0">
                  <a:pos x="T4" y="T5"/>
                </a:cxn>
                <a:cxn ang="0">
                  <a:pos x="T6" y="T7"/>
                </a:cxn>
                <a:cxn ang="0">
                  <a:pos x="T8" y="T9"/>
                </a:cxn>
                <a:cxn ang="0">
                  <a:pos x="T10" y="T11"/>
                </a:cxn>
              </a:cxnLst>
              <a:rect l="0" t="0" r="r" b="b"/>
              <a:pathLst>
                <a:path w="115" h="68">
                  <a:moveTo>
                    <a:pt x="0" y="0"/>
                  </a:moveTo>
                  <a:cubicBezTo>
                    <a:pt x="97" y="0"/>
                    <a:pt x="97" y="0"/>
                    <a:pt x="97" y="0"/>
                  </a:cubicBezTo>
                  <a:cubicBezTo>
                    <a:pt x="107" y="0"/>
                    <a:pt x="115" y="8"/>
                    <a:pt x="115" y="18"/>
                  </a:cubicBezTo>
                  <a:cubicBezTo>
                    <a:pt x="115" y="68"/>
                    <a:pt x="115" y="68"/>
                    <a:pt x="115" y="68"/>
                  </a:cubicBezTo>
                  <a:cubicBezTo>
                    <a:pt x="0" y="68"/>
                    <a:pt x="0" y="68"/>
                    <a:pt x="0" y="68"/>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8" name="任意多边形: 形状 137">
              <a:extLst>
                <a:ext uri="{FF2B5EF4-FFF2-40B4-BE49-F238E27FC236}">
                  <a16:creationId xmlns:a16="http://schemas.microsoft.com/office/drawing/2014/main" id="{ACAB9CEF-27BB-4DC9-8527-35B0057DA962}"/>
                </a:ext>
              </a:extLst>
            </p:cNvPr>
            <p:cNvSpPr>
              <a:spLocks/>
            </p:cNvSpPr>
            <p:nvPr/>
          </p:nvSpPr>
          <p:spPr bwMode="auto">
            <a:xfrm>
              <a:off x="1" y="228"/>
              <a:ext cx="232" cy="138"/>
            </a:xfrm>
            <a:custGeom>
              <a:avLst/>
              <a:gdLst>
                <a:gd name="T0" fmla="*/ 0 w 115"/>
                <a:gd name="T1" fmla="*/ 0 h 68"/>
                <a:gd name="T2" fmla="*/ 115 w 115"/>
                <a:gd name="T3" fmla="*/ 0 h 68"/>
                <a:gd name="T4" fmla="*/ 115 w 115"/>
                <a:gd name="T5" fmla="*/ 68 h 68"/>
                <a:gd name="T6" fmla="*/ 18 w 115"/>
                <a:gd name="T7" fmla="*/ 68 h 68"/>
                <a:gd name="T8" fmla="*/ 0 w 115"/>
                <a:gd name="T9" fmla="*/ 50 h 68"/>
                <a:gd name="T10" fmla="*/ 0 w 115"/>
                <a:gd name="T11" fmla="*/ 0 h 68"/>
              </a:gdLst>
              <a:ahLst/>
              <a:cxnLst>
                <a:cxn ang="0">
                  <a:pos x="T0" y="T1"/>
                </a:cxn>
                <a:cxn ang="0">
                  <a:pos x="T2" y="T3"/>
                </a:cxn>
                <a:cxn ang="0">
                  <a:pos x="T4" y="T5"/>
                </a:cxn>
                <a:cxn ang="0">
                  <a:pos x="T6" y="T7"/>
                </a:cxn>
                <a:cxn ang="0">
                  <a:pos x="T8" y="T9"/>
                </a:cxn>
                <a:cxn ang="0">
                  <a:pos x="T10" y="T11"/>
                </a:cxn>
              </a:cxnLst>
              <a:rect l="0" t="0" r="r" b="b"/>
              <a:pathLst>
                <a:path w="115" h="68">
                  <a:moveTo>
                    <a:pt x="0" y="0"/>
                  </a:moveTo>
                  <a:cubicBezTo>
                    <a:pt x="115" y="0"/>
                    <a:pt x="115" y="0"/>
                    <a:pt x="115" y="0"/>
                  </a:cubicBezTo>
                  <a:cubicBezTo>
                    <a:pt x="115" y="68"/>
                    <a:pt x="115" y="68"/>
                    <a:pt x="115" y="68"/>
                  </a:cubicBezTo>
                  <a:cubicBezTo>
                    <a:pt x="18" y="68"/>
                    <a:pt x="18" y="68"/>
                    <a:pt x="18" y="68"/>
                  </a:cubicBezTo>
                  <a:cubicBezTo>
                    <a:pt x="8" y="68"/>
                    <a:pt x="0" y="60"/>
                    <a:pt x="0" y="5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9" name="任意多边形: 形状 138">
              <a:extLst>
                <a:ext uri="{FF2B5EF4-FFF2-40B4-BE49-F238E27FC236}">
                  <a16:creationId xmlns:a16="http://schemas.microsoft.com/office/drawing/2014/main" id="{8FD290E1-4E70-4CCF-93C0-E0FFE536F44F}"/>
                </a:ext>
              </a:extLst>
            </p:cNvPr>
            <p:cNvSpPr>
              <a:spLocks/>
            </p:cNvSpPr>
            <p:nvPr/>
          </p:nvSpPr>
          <p:spPr bwMode="auto">
            <a:xfrm>
              <a:off x="326" y="228"/>
              <a:ext cx="233" cy="138"/>
            </a:xfrm>
            <a:custGeom>
              <a:avLst/>
              <a:gdLst>
                <a:gd name="T0" fmla="*/ 0 w 115"/>
                <a:gd name="T1" fmla="*/ 0 h 68"/>
                <a:gd name="T2" fmla="*/ 115 w 115"/>
                <a:gd name="T3" fmla="*/ 0 h 68"/>
                <a:gd name="T4" fmla="*/ 115 w 115"/>
                <a:gd name="T5" fmla="*/ 50 h 68"/>
                <a:gd name="T6" fmla="*/ 97 w 115"/>
                <a:gd name="T7" fmla="*/ 68 h 68"/>
                <a:gd name="T8" fmla="*/ 0 w 115"/>
                <a:gd name="T9" fmla="*/ 68 h 68"/>
                <a:gd name="T10" fmla="*/ 0 w 115"/>
                <a:gd name="T11" fmla="*/ 0 h 68"/>
              </a:gdLst>
              <a:ahLst/>
              <a:cxnLst>
                <a:cxn ang="0">
                  <a:pos x="T0" y="T1"/>
                </a:cxn>
                <a:cxn ang="0">
                  <a:pos x="T2" y="T3"/>
                </a:cxn>
                <a:cxn ang="0">
                  <a:pos x="T4" y="T5"/>
                </a:cxn>
                <a:cxn ang="0">
                  <a:pos x="T6" y="T7"/>
                </a:cxn>
                <a:cxn ang="0">
                  <a:pos x="T8" y="T9"/>
                </a:cxn>
                <a:cxn ang="0">
                  <a:pos x="T10" y="T11"/>
                </a:cxn>
              </a:cxnLst>
              <a:rect l="0" t="0" r="r" b="b"/>
              <a:pathLst>
                <a:path w="115" h="68">
                  <a:moveTo>
                    <a:pt x="0" y="0"/>
                  </a:moveTo>
                  <a:cubicBezTo>
                    <a:pt x="115" y="0"/>
                    <a:pt x="115" y="0"/>
                    <a:pt x="115" y="0"/>
                  </a:cubicBezTo>
                  <a:cubicBezTo>
                    <a:pt x="115" y="50"/>
                    <a:pt x="115" y="50"/>
                    <a:pt x="115" y="50"/>
                  </a:cubicBezTo>
                  <a:cubicBezTo>
                    <a:pt x="115" y="60"/>
                    <a:pt x="107" y="68"/>
                    <a:pt x="97" y="68"/>
                  </a:cubicBezTo>
                  <a:cubicBezTo>
                    <a:pt x="0" y="68"/>
                    <a:pt x="0" y="68"/>
                    <a:pt x="0" y="68"/>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143" name="任意多边形: 形状 142">
            <a:extLst>
              <a:ext uri="{FF2B5EF4-FFF2-40B4-BE49-F238E27FC236}">
                <a16:creationId xmlns:a16="http://schemas.microsoft.com/office/drawing/2014/main" id="{1D4EFA69-D24B-421D-8F52-EEF42AED9754}"/>
              </a:ext>
            </a:extLst>
          </p:cNvPr>
          <p:cNvSpPr>
            <a:spLocks noEditPoints="1"/>
          </p:cNvSpPr>
          <p:nvPr/>
        </p:nvSpPr>
        <p:spPr bwMode="auto">
          <a:xfrm>
            <a:off x="10527593" y="2765543"/>
            <a:ext cx="477431" cy="477431"/>
          </a:xfrm>
          <a:custGeom>
            <a:avLst/>
            <a:gdLst>
              <a:gd name="T0" fmla="*/ 35 w 264"/>
              <a:gd name="T1" fmla="*/ 0 h 264"/>
              <a:gd name="T2" fmla="*/ 0 w 264"/>
              <a:gd name="T3" fmla="*/ 229 h 264"/>
              <a:gd name="T4" fmla="*/ 229 w 264"/>
              <a:gd name="T5" fmla="*/ 264 h 264"/>
              <a:gd name="T6" fmla="*/ 264 w 264"/>
              <a:gd name="T7" fmla="*/ 35 h 264"/>
              <a:gd name="T8" fmla="*/ 232 w 264"/>
              <a:gd name="T9" fmla="*/ 8 h 264"/>
              <a:gd name="T10" fmla="*/ 175 w 264"/>
              <a:gd name="T11" fmla="*/ 66 h 264"/>
              <a:gd name="T12" fmla="*/ 248 w 264"/>
              <a:gd name="T13" fmla="*/ 16 h 264"/>
              <a:gd name="T14" fmla="*/ 256 w 264"/>
              <a:gd name="T15" fmla="*/ 45 h 264"/>
              <a:gd name="T16" fmla="*/ 256 w 264"/>
              <a:gd name="T17" fmla="*/ 89 h 264"/>
              <a:gd name="T18" fmla="*/ 158 w 264"/>
              <a:gd name="T19" fmla="*/ 107 h 264"/>
              <a:gd name="T20" fmla="*/ 175 w 264"/>
              <a:gd name="T21" fmla="*/ 8 h 264"/>
              <a:gd name="T22" fmla="*/ 220 w 264"/>
              <a:gd name="T23" fmla="*/ 8 h 264"/>
              <a:gd name="T24" fmla="*/ 232 w 264"/>
              <a:gd name="T25" fmla="*/ 8 h 264"/>
              <a:gd name="T26" fmla="*/ 44 w 264"/>
              <a:gd name="T27" fmla="*/ 8 h 264"/>
              <a:gd name="T28" fmla="*/ 89 w 264"/>
              <a:gd name="T29" fmla="*/ 53 h 264"/>
              <a:gd name="T30" fmla="*/ 107 w 264"/>
              <a:gd name="T31" fmla="*/ 8 h 264"/>
              <a:gd name="T32" fmla="*/ 8 w 264"/>
              <a:gd name="T33" fmla="*/ 107 h 264"/>
              <a:gd name="T34" fmla="*/ 53 w 264"/>
              <a:gd name="T35" fmla="*/ 89 h 264"/>
              <a:gd name="T36" fmla="*/ 25 w 264"/>
              <a:gd name="T37" fmla="*/ 61 h 264"/>
              <a:gd name="T38" fmla="*/ 8 w 264"/>
              <a:gd name="T39" fmla="*/ 35 h 264"/>
              <a:gd name="T40" fmla="*/ 65 w 264"/>
              <a:gd name="T41" fmla="*/ 89 h 264"/>
              <a:gd name="T42" fmla="*/ 89 w 264"/>
              <a:gd name="T43" fmla="*/ 89 h 264"/>
              <a:gd name="T44" fmla="*/ 16 w 264"/>
              <a:gd name="T45" fmla="*/ 16 h 264"/>
              <a:gd name="T46" fmla="*/ 32 w 264"/>
              <a:gd name="T47" fmla="*/ 256 h 264"/>
              <a:gd name="T48" fmla="*/ 89 w 264"/>
              <a:gd name="T49" fmla="*/ 198 h 264"/>
              <a:gd name="T50" fmla="*/ 89 w 264"/>
              <a:gd name="T51" fmla="*/ 175 h 264"/>
              <a:gd name="T52" fmla="*/ 16 w 264"/>
              <a:gd name="T53" fmla="*/ 248 h 264"/>
              <a:gd name="T54" fmla="*/ 8 w 264"/>
              <a:gd name="T55" fmla="*/ 220 h 264"/>
              <a:gd name="T56" fmla="*/ 53 w 264"/>
              <a:gd name="T57" fmla="*/ 175 h 264"/>
              <a:gd name="T58" fmla="*/ 8 w 264"/>
              <a:gd name="T59" fmla="*/ 158 h 264"/>
              <a:gd name="T60" fmla="*/ 107 w 264"/>
              <a:gd name="T61" fmla="*/ 256 h 264"/>
              <a:gd name="T62" fmla="*/ 89 w 264"/>
              <a:gd name="T63" fmla="*/ 211 h 264"/>
              <a:gd name="T64" fmla="*/ 63 w 264"/>
              <a:gd name="T65" fmla="*/ 237 h 264"/>
              <a:gd name="T66" fmla="*/ 35 w 264"/>
              <a:gd name="T67" fmla="*/ 256 h 264"/>
              <a:gd name="T68" fmla="*/ 229 w 264"/>
              <a:gd name="T69" fmla="*/ 256 h 264"/>
              <a:gd name="T70" fmla="*/ 175 w 264"/>
              <a:gd name="T71" fmla="*/ 212 h 264"/>
              <a:gd name="T72" fmla="*/ 175 w 264"/>
              <a:gd name="T73" fmla="*/ 256 h 264"/>
              <a:gd name="T74" fmla="*/ 158 w 264"/>
              <a:gd name="T75" fmla="*/ 158 h 264"/>
              <a:gd name="T76" fmla="*/ 256 w 264"/>
              <a:gd name="T77" fmla="*/ 175 h 264"/>
              <a:gd name="T78" fmla="*/ 256 w 264"/>
              <a:gd name="T79" fmla="*/ 220 h 264"/>
              <a:gd name="T80" fmla="*/ 256 w 264"/>
              <a:gd name="T81" fmla="*/ 232 h 264"/>
              <a:gd name="T82" fmla="*/ 198 w 264"/>
              <a:gd name="T83" fmla="*/ 175 h 264"/>
              <a:gd name="T84" fmla="*/ 248 w 264"/>
              <a:gd name="T85" fmla="*/ 248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4" h="264">
                <a:moveTo>
                  <a:pt x="229" y="0"/>
                </a:moveTo>
                <a:cubicBezTo>
                  <a:pt x="35" y="0"/>
                  <a:pt x="35" y="0"/>
                  <a:pt x="35" y="0"/>
                </a:cubicBezTo>
                <a:cubicBezTo>
                  <a:pt x="16" y="0"/>
                  <a:pt x="0" y="16"/>
                  <a:pt x="0" y="35"/>
                </a:cubicBezTo>
                <a:cubicBezTo>
                  <a:pt x="0" y="229"/>
                  <a:pt x="0" y="229"/>
                  <a:pt x="0" y="229"/>
                </a:cubicBezTo>
                <a:cubicBezTo>
                  <a:pt x="0" y="248"/>
                  <a:pt x="16" y="264"/>
                  <a:pt x="35" y="264"/>
                </a:cubicBezTo>
                <a:cubicBezTo>
                  <a:pt x="229" y="264"/>
                  <a:pt x="229" y="264"/>
                  <a:pt x="229" y="264"/>
                </a:cubicBezTo>
                <a:cubicBezTo>
                  <a:pt x="248" y="264"/>
                  <a:pt x="264" y="248"/>
                  <a:pt x="264" y="229"/>
                </a:cubicBezTo>
                <a:cubicBezTo>
                  <a:pt x="264" y="35"/>
                  <a:pt x="264" y="35"/>
                  <a:pt x="264" y="35"/>
                </a:cubicBezTo>
                <a:cubicBezTo>
                  <a:pt x="264" y="16"/>
                  <a:pt x="248" y="0"/>
                  <a:pt x="229" y="0"/>
                </a:cubicBezTo>
                <a:close/>
                <a:moveTo>
                  <a:pt x="232" y="8"/>
                </a:moveTo>
                <a:cubicBezTo>
                  <a:pt x="175" y="65"/>
                  <a:pt x="175" y="65"/>
                  <a:pt x="175" y="65"/>
                </a:cubicBezTo>
                <a:cubicBezTo>
                  <a:pt x="175" y="65"/>
                  <a:pt x="175" y="66"/>
                  <a:pt x="175" y="66"/>
                </a:cubicBezTo>
                <a:cubicBezTo>
                  <a:pt x="175" y="89"/>
                  <a:pt x="175" y="89"/>
                  <a:pt x="175" y="89"/>
                </a:cubicBezTo>
                <a:cubicBezTo>
                  <a:pt x="248" y="16"/>
                  <a:pt x="248" y="16"/>
                  <a:pt x="248" y="16"/>
                </a:cubicBezTo>
                <a:cubicBezTo>
                  <a:pt x="253" y="21"/>
                  <a:pt x="256" y="28"/>
                  <a:pt x="256" y="35"/>
                </a:cubicBezTo>
                <a:cubicBezTo>
                  <a:pt x="256" y="45"/>
                  <a:pt x="256" y="45"/>
                  <a:pt x="256" y="45"/>
                </a:cubicBezTo>
                <a:cubicBezTo>
                  <a:pt x="211" y="89"/>
                  <a:pt x="211" y="89"/>
                  <a:pt x="211" y="89"/>
                </a:cubicBezTo>
                <a:cubicBezTo>
                  <a:pt x="256" y="89"/>
                  <a:pt x="256" y="89"/>
                  <a:pt x="256" y="89"/>
                </a:cubicBezTo>
                <a:cubicBezTo>
                  <a:pt x="256" y="107"/>
                  <a:pt x="256" y="107"/>
                  <a:pt x="256" y="107"/>
                </a:cubicBezTo>
                <a:cubicBezTo>
                  <a:pt x="158" y="107"/>
                  <a:pt x="158" y="107"/>
                  <a:pt x="158" y="107"/>
                </a:cubicBezTo>
                <a:cubicBezTo>
                  <a:pt x="158" y="8"/>
                  <a:pt x="158" y="8"/>
                  <a:pt x="158" y="8"/>
                </a:cubicBezTo>
                <a:cubicBezTo>
                  <a:pt x="175" y="8"/>
                  <a:pt x="175" y="8"/>
                  <a:pt x="175" y="8"/>
                </a:cubicBezTo>
                <a:cubicBezTo>
                  <a:pt x="175" y="53"/>
                  <a:pt x="175" y="53"/>
                  <a:pt x="175" y="53"/>
                </a:cubicBezTo>
                <a:cubicBezTo>
                  <a:pt x="220" y="8"/>
                  <a:pt x="220" y="8"/>
                  <a:pt x="220" y="8"/>
                </a:cubicBezTo>
                <a:cubicBezTo>
                  <a:pt x="229" y="8"/>
                  <a:pt x="229" y="8"/>
                  <a:pt x="229" y="8"/>
                </a:cubicBezTo>
                <a:cubicBezTo>
                  <a:pt x="230" y="8"/>
                  <a:pt x="231" y="8"/>
                  <a:pt x="232" y="8"/>
                </a:cubicBezTo>
                <a:close/>
                <a:moveTo>
                  <a:pt x="35" y="8"/>
                </a:moveTo>
                <a:cubicBezTo>
                  <a:pt x="44" y="8"/>
                  <a:pt x="44" y="8"/>
                  <a:pt x="44" y="8"/>
                </a:cubicBezTo>
                <a:cubicBezTo>
                  <a:pt x="89" y="53"/>
                  <a:pt x="89" y="53"/>
                  <a:pt x="89" y="53"/>
                </a:cubicBezTo>
                <a:cubicBezTo>
                  <a:pt x="89" y="53"/>
                  <a:pt x="89" y="53"/>
                  <a:pt x="89" y="53"/>
                </a:cubicBezTo>
                <a:cubicBezTo>
                  <a:pt x="89" y="8"/>
                  <a:pt x="89" y="8"/>
                  <a:pt x="89" y="8"/>
                </a:cubicBezTo>
                <a:cubicBezTo>
                  <a:pt x="107" y="8"/>
                  <a:pt x="107" y="8"/>
                  <a:pt x="107" y="8"/>
                </a:cubicBezTo>
                <a:cubicBezTo>
                  <a:pt x="107" y="107"/>
                  <a:pt x="107" y="107"/>
                  <a:pt x="107" y="107"/>
                </a:cubicBezTo>
                <a:cubicBezTo>
                  <a:pt x="8" y="107"/>
                  <a:pt x="8" y="107"/>
                  <a:pt x="8" y="107"/>
                </a:cubicBezTo>
                <a:cubicBezTo>
                  <a:pt x="8" y="89"/>
                  <a:pt x="8" y="89"/>
                  <a:pt x="8" y="89"/>
                </a:cubicBezTo>
                <a:cubicBezTo>
                  <a:pt x="53" y="89"/>
                  <a:pt x="53" y="89"/>
                  <a:pt x="53" y="89"/>
                </a:cubicBezTo>
                <a:cubicBezTo>
                  <a:pt x="53" y="89"/>
                  <a:pt x="53" y="89"/>
                  <a:pt x="53" y="89"/>
                </a:cubicBezTo>
                <a:cubicBezTo>
                  <a:pt x="25" y="61"/>
                  <a:pt x="25" y="61"/>
                  <a:pt x="25" y="61"/>
                </a:cubicBezTo>
                <a:cubicBezTo>
                  <a:pt x="8" y="44"/>
                  <a:pt x="8" y="44"/>
                  <a:pt x="8" y="44"/>
                </a:cubicBezTo>
                <a:cubicBezTo>
                  <a:pt x="8" y="35"/>
                  <a:pt x="8" y="35"/>
                  <a:pt x="8" y="35"/>
                </a:cubicBezTo>
                <a:cubicBezTo>
                  <a:pt x="8" y="34"/>
                  <a:pt x="8" y="33"/>
                  <a:pt x="8" y="32"/>
                </a:cubicBezTo>
                <a:cubicBezTo>
                  <a:pt x="65" y="89"/>
                  <a:pt x="65" y="89"/>
                  <a:pt x="65" y="89"/>
                </a:cubicBezTo>
                <a:cubicBezTo>
                  <a:pt x="65" y="89"/>
                  <a:pt x="66" y="89"/>
                  <a:pt x="66" y="89"/>
                </a:cubicBezTo>
                <a:cubicBezTo>
                  <a:pt x="89" y="89"/>
                  <a:pt x="89" y="89"/>
                  <a:pt x="89" y="89"/>
                </a:cubicBezTo>
                <a:cubicBezTo>
                  <a:pt x="89" y="89"/>
                  <a:pt x="89" y="89"/>
                  <a:pt x="89" y="89"/>
                </a:cubicBezTo>
                <a:cubicBezTo>
                  <a:pt x="64" y="65"/>
                  <a:pt x="40" y="40"/>
                  <a:pt x="16" y="16"/>
                </a:cubicBezTo>
                <a:cubicBezTo>
                  <a:pt x="21" y="11"/>
                  <a:pt x="28" y="8"/>
                  <a:pt x="35" y="8"/>
                </a:cubicBezTo>
                <a:close/>
                <a:moveTo>
                  <a:pt x="32" y="256"/>
                </a:moveTo>
                <a:cubicBezTo>
                  <a:pt x="89" y="200"/>
                  <a:pt x="89" y="200"/>
                  <a:pt x="89" y="200"/>
                </a:cubicBezTo>
                <a:cubicBezTo>
                  <a:pt x="89" y="199"/>
                  <a:pt x="89" y="199"/>
                  <a:pt x="89" y="198"/>
                </a:cubicBezTo>
                <a:cubicBezTo>
                  <a:pt x="89" y="191"/>
                  <a:pt x="89" y="183"/>
                  <a:pt x="89" y="176"/>
                </a:cubicBezTo>
                <a:cubicBezTo>
                  <a:pt x="89" y="176"/>
                  <a:pt x="89" y="175"/>
                  <a:pt x="89" y="175"/>
                </a:cubicBezTo>
                <a:cubicBezTo>
                  <a:pt x="89" y="176"/>
                  <a:pt x="89" y="176"/>
                  <a:pt x="89" y="176"/>
                </a:cubicBezTo>
                <a:cubicBezTo>
                  <a:pt x="16" y="248"/>
                  <a:pt x="16" y="248"/>
                  <a:pt x="16" y="248"/>
                </a:cubicBezTo>
                <a:cubicBezTo>
                  <a:pt x="11" y="243"/>
                  <a:pt x="8" y="236"/>
                  <a:pt x="8" y="229"/>
                </a:cubicBezTo>
                <a:cubicBezTo>
                  <a:pt x="8" y="220"/>
                  <a:pt x="8" y="220"/>
                  <a:pt x="8" y="220"/>
                </a:cubicBezTo>
                <a:cubicBezTo>
                  <a:pt x="53" y="175"/>
                  <a:pt x="53" y="175"/>
                  <a:pt x="53" y="175"/>
                </a:cubicBezTo>
                <a:cubicBezTo>
                  <a:pt x="53" y="175"/>
                  <a:pt x="53" y="175"/>
                  <a:pt x="53" y="175"/>
                </a:cubicBezTo>
                <a:cubicBezTo>
                  <a:pt x="8" y="175"/>
                  <a:pt x="8" y="175"/>
                  <a:pt x="8" y="175"/>
                </a:cubicBezTo>
                <a:cubicBezTo>
                  <a:pt x="8" y="158"/>
                  <a:pt x="8" y="158"/>
                  <a:pt x="8" y="158"/>
                </a:cubicBezTo>
                <a:cubicBezTo>
                  <a:pt x="107" y="158"/>
                  <a:pt x="107" y="158"/>
                  <a:pt x="107" y="158"/>
                </a:cubicBezTo>
                <a:cubicBezTo>
                  <a:pt x="107" y="256"/>
                  <a:pt x="107" y="256"/>
                  <a:pt x="107" y="256"/>
                </a:cubicBezTo>
                <a:cubicBezTo>
                  <a:pt x="89" y="256"/>
                  <a:pt x="89" y="256"/>
                  <a:pt x="89" y="256"/>
                </a:cubicBezTo>
                <a:cubicBezTo>
                  <a:pt x="89" y="211"/>
                  <a:pt x="89" y="211"/>
                  <a:pt x="89" y="211"/>
                </a:cubicBezTo>
                <a:cubicBezTo>
                  <a:pt x="89" y="212"/>
                  <a:pt x="89" y="212"/>
                  <a:pt x="89" y="212"/>
                </a:cubicBezTo>
                <a:cubicBezTo>
                  <a:pt x="63" y="237"/>
                  <a:pt x="63" y="237"/>
                  <a:pt x="63" y="237"/>
                </a:cubicBezTo>
                <a:cubicBezTo>
                  <a:pt x="44" y="256"/>
                  <a:pt x="44" y="256"/>
                  <a:pt x="44" y="256"/>
                </a:cubicBezTo>
                <a:cubicBezTo>
                  <a:pt x="35" y="256"/>
                  <a:pt x="35" y="256"/>
                  <a:pt x="35" y="256"/>
                </a:cubicBezTo>
                <a:cubicBezTo>
                  <a:pt x="34" y="256"/>
                  <a:pt x="33" y="256"/>
                  <a:pt x="32" y="256"/>
                </a:cubicBezTo>
                <a:close/>
                <a:moveTo>
                  <a:pt x="229" y="256"/>
                </a:moveTo>
                <a:cubicBezTo>
                  <a:pt x="220" y="256"/>
                  <a:pt x="220" y="256"/>
                  <a:pt x="220" y="256"/>
                </a:cubicBezTo>
                <a:cubicBezTo>
                  <a:pt x="175" y="212"/>
                  <a:pt x="175" y="212"/>
                  <a:pt x="175" y="212"/>
                </a:cubicBezTo>
                <a:cubicBezTo>
                  <a:pt x="175" y="211"/>
                  <a:pt x="175" y="211"/>
                  <a:pt x="175" y="211"/>
                </a:cubicBezTo>
                <a:cubicBezTo>
                  <a:pt x="175" y="256"/>
                  <a:pt x="175" y="256"/>
                  <a:pt x="175" y="256"/>
                </a:cubicBezTo>
                <a:cubicBezTo>
                  <a:pt x="158" y="256"/>
                  <a:pt x="158" y="256"/>
                  <a:pt x="158" y="256"/>
                </a:cubicBezTo>
                <a:cubicBezTo>
                  <a:pt x="158" y="158"/>
                  <a:pt x="158" y="158"/>
                  <a:pt x="158" y="158"/>
                </a:cubicBezTo>
                <a:cubicBezTo>
                  <a:pt x="256" y="158"/>
                  <a:pt x="256" y="158"/>
                  <a:pt x="256" y="158"/>
                </a:cubicBezTo>
                <a:cubicBezTo>
                  <a:pt x="256" y="175"/>
                  <a:pt x="256" y="175"/>
                  <a:pt x="256" y="175"/>
                </a:cubicBezTo>
                <a:cubicBezTo>
                  <a:pt x="211" y="175"/>
                  <a:pt x="211" y="175"/>
                  <a:pt x="211" y="175"/>
                </a:cubicBezTo>
                <a:cubicBezTo>
                  <a:pt x="256" y="220"/>
                  <a:pt x="256" y="220"/>
                  <a:pt x="256" y="220"/>
                </a:cubicBezTo>
                <a:cubicBezTo>
                  <a:pt x="256" y="229"/>
                  <a:pt x="256" y="229"/>
                  <a:pt x="256" y="229"/>
                </a:cubicBezTo>
                <a:cubicBezTo>
                  <a:pt x="256" y="230"/>
                  <a:pt x="256" y="231"/>
                  <a:pt x="256" y="232"/>
                </a:cubicBezTo>
                <a:cubicBezTo>
                  <a:pt x="199" y="175"/>
                  <a:pt x="199" y="175"/>
                  <a:pt x="199" y="175"/>
                </a:cubicBezTo>
                <a:cubicBezTo>
                  <a:pt x="199" y="175"/>
                  <a:pt x="199" y="175"/>
                  <a:pt x="198" y="175"/>
                </a:cubicBezTo>
                <a:cubicBezTo>
                  <a:pt x="175" y="175"/>
                  <a:pt x="175" y="175"/>
                  <a:pt x="175" y="175"/>
                </a:cubicBezTo>
                <a:cubicBezTo>
                  <a:pt x="248" y="248"/>
                  <a:pt x="248" y="248"/>
                  <a:pt x="248" y="248"/>
                </a:cubicBezTo>
                <a:cubicBezTo>
                  <a:pt x="243" y="253"/>
                  <a:pt x="236" y="256"/>
                  <a:pt x="229" y="256"/>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Tree>
    <p:extLst>
      <p:ext uri="{BB962C8B-B14F-4D97-AF65-F5344CB8AC3E}">
        <p14:creationId xmlns:p14="http://schemas.microsoft.com/office/powerpoint/2010/main" val="27522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98" name="组合 97">
            <a:extLst>
              <a:ext uri="{FF2B5EF4-FFF2-40B4-BE49-F238E27FC236}">
                <a16:creationId xmlns:a16="http://schemas.microsoft.com/office/drawing/2014/main" id="{BA3D4D56-9873-4080-80DD-FA907D900F3D}"/>
              </a:ext>
            </a:extLst>
          </p:cNvPr>
          <p:cNvGrpSpPr/>
          <p:nvPr/>
        </p:nvGrpSpPr>
        <p:grpSpPr>
          <a:xfrm>
            <a:off x="-1204900" y="0"/>
            <a:ext cx="13396900" cy="6858000"/>
            <a:chOff x="-1204900" y="0"/>
            <a:chExt cx="13396900" cy="6858000"/>
          </a:xfrm>
        </p:grpSpPr>
        <p:sp>
          <p:nvSpPr>
            <p:cNvPr id="9" name="任意多边形: 形状 8">
              <a:extLst>
                <a:ext uri="{FF2B5EF4-FFF2-40B4-BE49-F238E27FC236}">
                  <a16:creationId xmlns:a16="http://schemas.microsoft.com/office/drawing/2014/main" id="{931A860B-409A-4573-8E4F-256AB4EB4E7F}"/>
                </a:ext>
              </a:extLst>
            </p:cNvPr>
            <p:cNvSpPr/>
            <p:nvPr/>
          </p:nvSpPr>
          <p:spPr>
            <a:xfrm>
              <a:off x="0" y="0"/>
              <a:ext cx="3326967" cy="2796850"/>
            </a:xfrm>
            <a:custGeom>
              <a:avLst/>
              <a:gdLst>
                <a:gd name="connsiteX0" fmla="*/ 0 w 3326967"/>
                <a:gd name="connsiteY0" fmla="*/ 0 h 2796850"/>
                <a:gd name="connsiteX1" fmla="*/ 3326967 w 3326967"/>
                <a:gd name="connsiteY1" fmla="*/ 0 h 2796850"/>
                <a:gd name="connsiteX2" fmla="*/ 3297996 w 3326967"/>
                <a:gd name="connsiteY2" fmla="*/ 85643 h 2796850"/>
                <a:gd name="connsiteX3" fmla="*/ 943901 w 3326967"/>
                <a:gd name="connsiteY3" fmla="*/ 1622323 h 2796850"/>
                <a:gd name="connsiteX4" fmla="*/ 61868 w 3326967"/>
                <a:gd name="connsiteY4" fmla="*/ 2783687 h 2796850"/>
                <a:gd name="connsiteX5" fmla="*/ 0 w 3326967"/>
                <a:gd name="connsiteY5" fmla="*/ 2796850 h 279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26967" h="2796850">
                  <a:moveTo>
                    <a:pt x="0" y="0"/>
                  </a:moveTo>
                  <a:lnTo>
                    <a:pt x="3326967" y="0"/>
                  </a:lnTo>
                  <a:lnTo>
                    <a:pt x="3297996" y="85643"/>
                  </a:lnTo>
                  <a:cubicBezTo>
                    <a:pt x="2939988" y="865966"/>
                    <a:pt x="1477973" y="1175178"/>
                    <a:pt x="943901" y="1622323"/>
                  </a:cubicBezTo>
                  <a:cubicBezTo>
                    <a:pt x="447977" y="2037529"/>
                    <a:pt x="454015" y="2654484"/>
                    <a:pt x="61868" y="2783687"/>
                  </a:cubicBezTo>
                  <a:lnTo>
                    <a:pt x="0" y="2796850"/>
                  </a:ln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2" name="任意多边形: 形状 11">
              <a:extLst>
                <a:ext uri="{FF2B5EF4-FFF2-40B4-BE49-F238E27FC236}">
                  <a16:creationId xmlns:a16="http://schemas.microsoft.com/office/drawing/2014/main" id="{6E6DF205-2FC9-48A6-AACA-095F6435753F}"/>
                </a:ext>
              </a:extLst>
            </p:cNvPr>
            <p:cNvSpPr/>
            <p:nvPr/>
          </p:nvSpPr>
          <p:spPr>
            <a:xfrm>
              <a:off x="3857016" y="4144960"/>
              <a:ext cx="8334984" cy="2713040"/>
            </a:xfrm>
            <a:custGeom>
              <a:avLst/>
              <a:gdLst>
                <a:gd name="connsiteX0" fmla="*/ 8334984 w 8334984"/>
                <a:gd name="connsiteY0" fmla="*/ 0 h 2713040"/>
                <a:gd name="connsiteX1" fmla="*/ 8334984 w 8334984"/>
                <a:gd name="connsiteY1" fmla="*/ 2713040 h 2713040"/>
                <a:gd name="connsiteX2" fmla="*/ 0 w 8334984"/>
                <a:gd name="connsiteY2" fmla="*/ 2713040 h 2713040"/>
                <a:gd name="connsiteX3" fmla="*/ 27286 w 8334984"/>
                <a:gd name="connsiteY3" fmla="*/ 2697290 h 2713040"/>
                <a:gd name="connsiteX4" fmla="*/ 184042 w 8334984"/>
                <a:gd name="connsiteY4" fmla="*/ 2609802 h 2713040"/>
                <a:gd name="connsiteX5" fmla="*/ 2927243 w 8334984"/>
                <a:gd name="connsiteY5" fmla="*/ 2226344 h 2713040"/>
                <a:gd name="connsiteX6" fmla="*/ 5342893 w 8334984"/>
                <a:gd name="connsiteY6" fmla="*/ 845342 h 2713040"/>
                <a:gd name="connsiteX7" fmla="*/ 8145957 w 8334984"/>
                <a:gd name="connsiteY7" fmla="*/ 18332 h 271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34984" h="2713040">
                  <a:moveTo>
                    <a:pt x="8334984" y="0"/>
                  </a:moveTo>
                  <a:lnTo>
                    <a:pt x="8334984" y="2713040"/>
                  </a:lnTo>
                  <a:lnTo>
                    <a:pt x="0" y="2713040"/>
                  </a:lnTo>
                  <a:lnTo>
                    <a:pt x="27286" y="2697290"/>
                  </a:lnTo>
                  <a:cubicBezTo>
                    <a:pt x="77610" y="2668852"/>
                    <a:pt x="129933" y="2639760"/>
                    <a:pt x="184042" y="2609802"/>
                  </a:cubicBezTo>
                  <a:cubicBezTo>
                    <a:pt x="706181" y="2203330"/>
                    <a:pt x="2121513" y="2431931"/>
                    <a:pt x="2927243" y="2226344"/>
                  </a:cubicBezTo>
                  <a:cubicBezTo>
                    <a:pt x="3732974" y="2020758"/>
                    <a:pt x="4030287" y="1066567"/>
                    <a:pt x="5342893" y="845342"/>
                  </a:cubicBezTo>
                  <a:cubicBezTo>
                    <a:pt x="6245310" y="693249"/>
                    <a:pt x="7274418" y="142449"/>
                    <a:pt x="8145957" y="18332"/>
                  </a:cubicBez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5" name="任意多边形: 形状 14">
              <a:extLst>
                <a:ext uri="{FF2B5EF4-FFF2-40B4-BE49-F238E27FC236}">
                  <a16:creationId xmlns:a16="http://schemas.microsoft.com/office/drawing/2014/main" id="{58DE9F52-993F-4228-BAF1-BA56A7B5EC29}"/>
                </a:ext>
              </a:extLst>
            </p:cNvPr>
            <p:cNvSpPr/>
            <p:nvPr/>
          </p:nvSpPr>
          <p:spPr>
            <a:xfrm rot="19950349">
              <a:off x="-1204900" y="935841"/>
              <a:ext cx="13341149" cy="2353832"/>
            </a:xfrm>
            <a:custGeom>
              <a:avLst/>
              <a:gdLst>
                <a:gd name="connsiteX0" fmla="*/ 8985628 w 13341149"/>
                <a:gd name="connsiteY0" fmla="*/ 0 h 2353832"/>
                <a:gd name="connsiteX1" fmla="*/ 13341149 w 13341149"/>
                <a:gd name="connsiteY1" fmla="*/ 2266778 h 2353832"/>
                <a:gd name="connsiteX2" fmla="*/ 13183415 w 13341149"/>
                <a:gd name="connsiteY2" fmla="*/ 2289576 h 2353832"/>
                <a:gd name="connsiteX3" fmla="*/ 12166622 w 13341149"/>
                <a:gd name="connsiteY3" fmla="*/ 2353809 h 2353832"/>
                <a:gd name="connsiteX4" fmla="*/ 6750605 w 13341149"/>
                <a:gd name="connsiteY4" fmla="*/ 1962533 h 2353832"/>
                <a:gd name="connsiteX5" fmla="*/ 681239 w 13341149"/>
                <a:gd name="connsiteY5" fmla="*/ 1996031 h 2353832"/>
                <a:gd name="connsiteX6" fmla="*/ 203041 w 13341149"/>
                <a:gd name="connsiteY6" fmla="*/ 2120700 h 2353832"/>
                <a:gd name="connsiteX7" fmla="*/ 0 w 13341149"/>
                <a:gd name="connsiteY7" fmla="*/ 2154933 h 2353832"/>
                <a:gd name="connsiteX8" fmla="*/ 1103336 w 13341149"/>
                <a:gd name="connsiteY8" fmla="*/ 34918 h 2353832"/>
                <a:gd name="connsiteX9" fmla="*/ 1130201 w 13341149"/>
                <a:gd name="connsiteY9" fmla="*/ 43084 h 2353832"/>
                <a:gd name="connsiteX10" fmla="*/ 1410451 w 13341149"/>
                <a:gd name="connsiteY10" fmla="*/ 147629 h 2353832"/>
                <a:gd name="connsiteX11" fmla="*/ 7448304 w 13341149"/>
                <a:gd name="connsiteY11" fmla="*/ 430256 h 2353832"/>
                <a:gd name="connsiteX12" fmla="*/ 8925805 w 13341149"/>
                <a:gd name="connsiteY12" fmla="*/ 31214 h 2353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41149" h="2353832">
                  <a:moveTo>
                    <a:pt x="8985628" y="0"/>
                  </a:moveTo>
                  <a:lnTo>
                    <a:pt x="13341149" y="2266778"/>
                  </a:lnTo>
                  <a:lnTo>
                    <a:pt x="13183415" y="2289576"/>
                  </a:lnTo>
                  <a:cubicBezTo>
                    <a:pt x="12874018" y="2327508"/>
                    <a:pt x="12540126" y="2353003"/>
                    <a:pt x="12166622" y="2353809"/>
                  </a:cubicBezTo>
                  <a:cubicBezTo>
                    <a:pt x="10672608" y="2357035"/>
                    <a:pt x="8686818" y="2022519"/>
                    <a:pt x="6750605" y="1962533"/>
                  </a:cubicBezTo>
                  <a:cubicBezTo>
                    <a:pt x="4814392" y="1902547"/>
                    <a:pt x="2036963" y="1562716"/>
                    <a:pt x="681239" y="1996031"/>
                  </a:cubicBezTo>
                  <a:cubicBezTo>
                    <a:pt x="511774" y="2050195"/>
                    <a:pt x="352644" y="2090957"/>
                    <a:pt x="203041" y="2120700"/>
                  </a:cubicBezTo>
                  <a:lnTo>
                    <a:pt x="0" y="2154933"/>
                  </a:lnTo>
                  <a:lnTo>
                    <a:pt x="1103336" y="34918"/>
                  </a:lnTo>
                  <a:lnTo>
                    <a:pt x="1130201" y="43084"/>
                  </a:lnTo>
                  <a:cubicBezTo>
                    <a:pt x="1221912" y="74073"/>
                    <a:pt x="1315332" y="108808"/>
                    <a:pt x="1410451" y="147629"/>
                  </a:cubicBezTo>
                  <a:cubicBezTo>
                    <a:pt x="2932363" y="768774"/>
                    <a:pt x="6026546" y="510544"/>
                    <a:pt x="7448304" y="430256"/>
                  </a:cubicBezTo>
                  <a:cubicBezTo>
                    <a:pt x="8159183" y="390112"/>
                    <a:pt x="8581019" y="207852"/>
                    <a:pt x="8925805" y="31214"/>
                  </a:cubicBez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0" name="任意多边形: 形状 19">
              <a:extLst>
                <a:ext uri="{FF2B5EF4-FFF2-40B4-BE49-F238E27FC236}">
                  <a16:creationId xmlns:a16="http://schemas.microsoft.com/office/drawing/2014/main" id="{CA5624A8-950A-4597-98F1-457DD29AF213}"/>
                </a:ext>
              </a:extLst>
            </p:cNvPr>
            <p:cNvSpPr/>
            <p:nvPr/>
          </p:nvSpPr>
          <p:spPr>
            <a:xfrm>
              <a:off x="9845376" y="1738779"/>
              <a:ext cx="2346624" cy="1780594"/>
            </a:xfrm>
            <a:custGeom>
              <a:avLst/>
              <a:gdLst>
                <a:gd name="connsiteX0" fmla="*/ 2346624 w 2346624"/>
                <a:gd name="connsiteY0" fmla="*/ 0 h 1780594"/>
                <a:gd name="connsiteX1" fmla="*/ 2346624 w 2346624"/>
                <a:gd name="connsiteY1" fmla="*/ 1780594 h 1780594"/>
                <a:gd name="connsiteX2" fmla="*/ 2246792 w 2346624"/>
                <a:gd name="connsiteY2" fmla="*/ 1776602 h 1780594"/>
                <a:gd name="connsiteX3" fmla="*/ 6547 w 2346624"/>
                <a:gd name="connsiteY3" fmla="*/ 977112 h 1780594"/>
                <a:gd name="connsiteX4" fmla="*/ 1245412 w 2346624"/>
                <a:gd name="connsiteY4" fmla="*/ 585616 h 1780594"/>
                <a:gd name="connsiteX5" fmla="*/ 2297437 w 2346624"/>
                <a:gd name="connsiteY5" fmla="*/ 10151 h 1780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6624" h="1780594">
                  <a:moveTo>
                    <a:pt x="2346624" y="0"/>
                  </a:moveTo>
                  <a:lnTo>
                    <a:pt x="2346624" y="1780594"/>
                  </a:lnTo>
                  <a:lnTo>
                    <a:pt x="2246792" y="1776602"/>
                  </a:lnTo>
                  <a:cubicBezTo>
                    <a:pt x="1413101" y="1731379"/>
                    <a:pt x="-112198" y="1488245"/>
                    <a:pt x="6547" y="977112"/>
                  </a:cubicBezTo>
                  <a:cubicBezTo>
                    <a:pt x="142255" y="392960"/>
                    <a:pt x="820681" y="750259"/>
                    <a:pt x="1245412" y="585616"/>
                  </a:cubicBezTo>
                  <a:cubicBezTo>
                    <a:pt x="1590506" y="451844"/>
                    <a:pt x="1931676" y="106149"/>
                    <a:pt x="2297437" y="10151"/>
                  </a:cubicBez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86" name="组合 85">
            <a:extLst>
              <a:ext uri="{FF2B5EF4-FFF2-40B4-BE49-F238E27FC236}">
                <a16:creationId xmlns:a16="http://schemas.microsoft.com/office/drawing/2014/main" id="{3BA76499-05E3-40B6-AC62-C04D473433BC}"/>
              </a:ext>
            </a:extLst>
          </p:cNvPr>
          <p:cNvGrpSpPr/>
          <p:nvPr/>
        </p:nvGrpSpPr>
        <p:grpSpPr>
          <a:xfrm>
            <a:off x="3326967" y="621722"/>
            <a:ext cx="7049729" cy="5614556"/>
            <a:chOff x="3326967" y="621722"/>
            <a:chExt cx="7049729" cy="5614556"/>
          </a:xfrm>
        </p:grpSpPr>
        <p:sp>
          <p:nvSpPr>
            <p:cNvPr id="21" name="矩形: 圆角 20">
              <a:extLst>
                <a:ext uri="{FF2B5EF4-FFF2-40B4-BE49-F238E27FC236}">
                  <a16:creationId xmlns:a16="http://schemas.microsoft.com/office/drawing/2014/main" id="{2AA7F4C1-23E8-41FF-9998-5D461D21068D}"/>
                </a:ext>
              </a:extLst>
            </p:cNvPr>
            <p:cNvSpPr/>
            <p:nvPr/>
          </p:nvSpPr>
          <p:spPr>
            <a:xfrm>
              <a:off x="3326967" y="621722"/>
              <a:ext cx="7049729" cy="5614556"/>
            </a:xfrm>
            <a:prstGeom prst="roundRect">
              <a:avLst>
                <a:gd name="adj" fmla="val 6164"/>
              </a:avLst>
            </a:prstGeom>
            <a:solidFill>
              <a:srgbClr val="FCF6E8"/>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3" name="直接连接符 22">
              <a:extLst>
                <a:ext uri="{FF2B5EF4-FFF2-40B4-BE49-F238E27FC236}">
                  <a16:creationId xmlns:a16="http://schemas.microsoft.com/office/drawing/2014/main" id="{0369585C-85E7-4F89-B121-51695E1C87EC}"/>
                </a:ext>
              </a:extLst>
            </p:cNvPr>
            <p:cNvCxnSpPr>
              <a:cxnSpLocks/>
            </p:cNvCxnSpPr>
            <p:nvPr/>
          </p:nvCxnSpPr>
          <p:spPr>
            <a:xfrm>
              <a:off x="3326967" y="1364221"/>
              <a:ext cx="70497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椭圆 23">
              <a:extLst>
                <a:ext uri="{FF2B5EF4-FFF2-40B4-BE49-F238E27FC236}">
                  <a16:creationId xmlns:a16="http://schemas.microsoft.com/office/drawing/2014/main" id="{3B72C637-0288-4D4D-AA3E-E9C8880D25B1}"/>
                </a:ext>
              </a:extLst>
            </p:cNvPr>
            <p:cNvSpPr>
              <a:spLocks noChangeAspect="1"/>
            </p:cNvSpPr>
            <p:nvPr/>
          </p:nvSpPr>
          <p:spPr>
            <a:xfrm>
              <a:off x="3513922" y="906310"/>
              <a:ext cx="216000" cy="216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a:extLst>
                <a:ext uri="{FF2B5EF4-FFF2-40B4-BE49-F238E27FC236}">
                  <a16:creationId xmlns:a16="http://schemas.microsoft.com/office/drawing/2014/main" id="{23160927-E56C-4EDD-A886-6B72E4A9F2B3}"/>
                </a:ext>
              </a:extLst>
            </p:cNvPr>
            <p:cNvSpPr>
              <a:spLocks noChangeAspect="1"/>
            </p:cNvSpPr>
            <p:nvPr/>
          </p:nvSpPr>
          <p:spPr>
            <a:xfrm>
              <a:off x="3826369" y="903002"/>
              <a:ext cx="216000" cy="216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6" name="矩形: 圆角 25">
            <a:extLst>
              <a:ext uri="{FF2B5EF4-FFF2-40B4-BE49-F238E27FC236}">
                <a16:creationId xmlns:a16="http://schemas.microsoft.com/office/drawing/2014/main" id="{AA15110A-64B7-4608-87E1-71087E9548F0}"/>
              </a:ext>
            </a:extLst>
          </p:cNvPr>
          <p:cNvSpPr/>
          <p:nvPr/>
        </p:nvSpPr>
        <p:spPr>
          <a:xfrm>
            <a:off x="3621922" y="1801670"/>
            <a:ext cx="2474078" cy="3992403"/>
          </a:xfrm>
          <a:prstGeom prst="roundRect">
            <a:avLst>
              <a:gd name="adj" fmla="val 13587"/>
            </a:avLst>
          </a:prstGeom>
          <a:solidFill>
            <a:srgbClr val="F5D6D3"/>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文本框 26">
            <a:extLst>
              <a:ext uri="{FF2B5EF4-FFF2-40B4-BE49-F238E27FC236}">
                <a16:creationId xmlns:a16="http://schemas.microsoft.com/office/drawing/2014/main" id="{27060238-0EC2-4A4E-8E7E-9BC750DF37A5}"/>
              </a:ext>
            </a:extLst>
          </p:cNvPr>
          <p:cNvSpPr txBox="1"/>
          <p:nvPr/>
        </p:nvSpPr>
        <p:spPr>
          <a:xfrm>
            <a:off x="5031356" y="810616"/>
            <a:ext cx="3640950" cy="369332"/>
          </a:xfrm>
          <a:prstGeom prst="rect">
            <a:avLst/>
          </a:prstGeom>
          <a:noFill/>
        </p:spPr>
        <p:txBody>
          <a:bodyPr wrap="square" rtlCol="0">
            <a:spAutoFit/>
          </a:bodyPr>
          <a:lstStyle/>
          <a:p>
            <a:pPr algn="ctr"/>
            <a:r>
              <a:rPr lang="en-US" altLang="zh-CN" b="1">
                <a:cs typeface="+mn-ea"/>
                <a:sym typeface="+mn-lt"/>
              </a:rPr>
              <a:t>POWER YOUR POINT</a:t>
            </a:r>
            <a:endParaRPr lang="zh-CN" altLang="en-US" b="1">
              <a:cs typeface="+mn-ea"/>
              <a:sym typeface="+mn-lt"/>
            </a:endParaRPr>
          </a:p>
        </p:txBody>
      </p:sp>
      <p:grpSp>
        <p:nvGrpSpPr>
          <p:cNvPr id="38" name="组合 37">
            <a:extLst>
              <a:ext uri="{FF2B5EF4-FFF2-40B4-BE49-F238E27FC236}">
                <a16:creationId xmlns:a16="http://schemas.microsoft.com/office/drawing/2014/main" id="{E4529883-2536-46DD-A182-FC79DB1A0002}"/>
              </a:ext>
            </a:extLst>
          </p:cNvPr>
          <p:cNvGrpSpPr>
            <a:grpSpLocks noChangeAspect="1"/>
          </p:cNvGrpSpPr>
          <p:nvPr/>
        </p:nvGrpSpPr>
        <p:grpSpPr bwMode="auto">
          <a:xfrm>
            <a:off x="884089" y="549485"/>
            <a:ext cx="976548" cy="773704"/>
            <a:chOff x="4" y="0"/>
            <a:chExt cx="674" cy="534"/>
          </a:xfrm>
          <a:solidFill>
            <a:srgbClr val="F8EDD7"/>
          </a:solidFill>
          <a:effectLst>
            <a:outerShdw dist="25400" sx="99000" sy="99000" algn="l" rotWithShape="0">
              <a:prstClr val="black"/>
            </a:outerShdw>
          </a:effectLst>
        </p:grpSpPr>
        <p:sp>
          <p:nvSpPr>
            <p:cNvPr id="39" name="任意多边形: 形状 38">
              <a:extLst>
                <a:ext uri="{FF2B5EF4-FFF2-40B4-BE49-F238E27FC236}">
                  <a16:creationId xmlns:a16="http://schemas.microsoft.com/office/drawing/2014/main" id="{59F613B7-0847-4854-8702-762B8ED16623}"/>
                </a:ext>
              </a:extLst>
            </p:cNvPr>
            <p:cNvSpPr>
              <a:spLocks/>
            </p:cNvSpPr>
            <p:nvPr/>
          </p:nvSpPr>
          <p:spPr bwMode="auto">
            <a:xfrm>
              <a:off x="353" y="374"/>
              <a:ext cx="325" cy="160"/>
            </a:xfrm>
            <a:custGeom>
              <a:avLst/>
              <a:gdLst>
                <a:gd name="T0" fmla="*/ 111 w 161"/>
                <a:gd name="T1" fmla="*/ 8 h 79"/>
                <a:gd name="T2" fmla="*/ 96 w 161"/>
                <a:gd name="T3" fmla="*/ 3 h 79"/>
                <a:gd name="T4" fmla="*/ 50 w 161"/>
                <a:gd name="T5" fmla="*/ 8 h 79"/>
                <a:gd name="T6" fmla="*/ 11 w 161"/>
                <a:gd name="T7" fmla="*/ 41 h 79"/>
                <a:gd name="T8" fmla="*/ 10 w 161"/>
                <a:gd name="T9" fmla="*/ 42 h 79"/>
                <a:gd name="T10" fmla="*/ 0 w 161"/>
                <a:gd name="T11" fmla="*/ 79 h 79"/>
                <a:gd name="T12" fmla="*/ 161 w 161"/>
                <a:gd name="T13" fmla="*/ 79 h 79"/>
                <a:gd name="T14" fmla="*/ 111 w 161"/>
                <a:gd name="T15" fmla="*/ 8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79">
                  <a:moveTo>
                    <a:pt x="111" y="8"/>
                  </a:moveTo>
                  <a:cubicBezTo>
                    <a:pt x="106" y="6"/>
                    <a:pt x="101" y="4"/>
                    <a:pt x="96" y="3"/>
                  </a:cubicBezTo>
                  <a:cubicBezTo>
                    <a:pt x="81" y="0"/>
                    <a:pt x="64" y="2"/>
                    <a:pt x="50" y="8"/>
                  </a:cubicBezTo>
                  <a:cubicBezTo>
                    <a:pt x="33" y="14"/>
                    <a:pt x="20" y="26"/>
                    <a:pt x="11" y="41"/>
                  </a:cubicBezTo>
                  <a:cubicBezTo>
                    <a:pt x="11" y="42"/>
                    <a:pt x="11" y="42"/>
                    <a:pt x="10" y="42"/>
                  </a:cubicBezTo>
                  <a:cubicBezTo>
                    <a:pt x="4" y="53"/>
                    <a:pt x="0" y="66"/>
                    <a:pt x="0" y="79"/>
                  </a:cubicBezTo>
                  <a:cubicBezTo>
                    <a:pt x="161" y="79"/>
                    <a:pt x="161" y="79"/>
                    <a:pt x="161" y="79"/>
                  </a:cubicBezTo>
                  <a:cubicBezTo>
                    <a:pt x="160" y="47"/>
                    <a:pt x="140" y="20"/>
                    <a:pt x="111" y="8"/>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0" name="任意多边形: 形状 39">
              <a:extLst>
                <a:ext uri="{FF2B5EF4-FFF2-40B4-BE49-F238E27FC236}">
                  <a16:creationId xmlns:a16="http://schemas.microsoft.com/office/drawing/2014/main" id="{16C2E476-C004-4608-A4EA-7E94457E280A}"/>
                </a:ext>
              </a:extLst>
            </p:cNvPr>
            <p:cNvSpPr>
              <a:spLocks/>
            </p:cNvSpPr>
            <p:nvPr/>
          </p:nvSpPr>
          <p:spPr bwMode="auto">
            <a:xfrm>
              <a:off x="432" y="237"/>
              <a:ext cx="167" cy="139"/>
            </a:xfrm>
            <a:custGeom>
              <a:avLst/>
              <a:gdLst>
                <a:gd name="T0" fmla="*/ 41 w 83"/>
                <a:gd name="T1" fmla="*/ 0 h 69"/>
                <a:gd name="T2" fmla="*/ 0 w 83"/>
                <a:gd name="T3" fmla="*/ 41 h 69"/>
                <a:gd name="T4" fmla="*/ 11 w 83"/>
                <a:gd name="T5" fmla="*/ 69 h 69"/>
                <a:gd name="T6" fmla="*/ 14 w 83"/>
                <a:gd name="T7" fmla="*/ 68 h 69"/>
                <a:gd name="T8" fmla="*/ 17 w 83"/>
                <a:gd name="T9" fmla="*/ 67 h 69"/>
                <a:gd name="T10" fmla="*/ 23 w 83"/>
                <a:gd name="T11" fmla="*/ 65 h 69"/>
                <a:gd name="T12" fmla="*/ 25 w 83"/>
                <a:gd name="T13" fmla="*/ 65 h 69"/>
                <a:gd name="T14" fmla="*/ 41 w 83"/>
                <a:gd name="T15" fmla="*/ 64 h 69"/>
                <a:gd name="T16" fmla="*/ 58 w 83"/>
                <a:gd name="T17" fmla="*/ 65 h 69"/>
                <a:gd name="T18" fmla="*/ 59 w 83"/>
                <a:gd name="T19" fmla="*/ 65 h 69"/>
                <a:gd name="T20" fmla="*/ 66 w 83"/>
                <a:gd name="T21" fmla="*/ 67 h 69"/>
                <a:gd name="T22" fmla="*/ 68 w 83"/>
                <a:gd name="T23" fmla="*/ 68 h 69"/>
                <a:gd name="T24" fmla="*/ 72 w 83"/>
                <a:gd name="T25" fmla="*/ 69 h 69"/>
                <a:gd name="T26" fmla="*/ 83 w 83"/>
                <a:gd name="T27" fmla="*/ 41 h 69"/>
                <a:gd name="T28" fmla="*/ 41 w 83"/>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69">
                  <a:moveTo>
                    <a:pt x="41" y="0"/>
                  </a:moveTo>
                  <a:cubicBezTo>
                    <a:pt x="18" y="0"/>
                    <a:pt x="0" y="18"/>
                    <a:pt x="0" y="41"/>
                  </a:cubicBezTo>
                  <a:cubicBezTo>
                    <a:pt x="0" y="52"/>
                    <a:pt x="4" y="61"/>
                    <a:pt x="11" y="69"/>
                  </a:cubicBezTo>
                  <a:cubicBezTo>
                    <a:pt x="12" y="69"/>
                    <a:pt x="13" y="68"/>
                    <a:pt x="14" y="68"/>
                  </a:cubicBezTo>
                  <a:cubicBezTo>
                    <a:pt x="15" y="68"/>
                    <a:pt x="16" y="67"/>
                    <a:pt x="17" y="67"/>
                  </a:cubicBezTo>
                  <a:cubicBezTo>
                    <a:pt x="19" y="66"/>
                    <a:pt x="21" y="66"/>
                    <a:pt x="23" y="65"/>
                  </a:cubicBezTo>
                  <a:cubicBezTo>
                    <a:pt x="24" y="65"/>
                    <a:pt x="24" y="65"/>
                    <a:pt x="25" y="65"/>
                  </a:cubicBezTo>
                  <a:cubicBezTo>
                    <a:pt x="30" y="64"/>
                    <a:pt x="36" y="64"/>
                    <a:pt x="41" y="64"/>
                  </a:cubicBezTo>
                  <a:cubicBezTo>
                    <a:pt x="47" y="64"/>
                    <a:pt x="53" y="64"/>
                    <a:pt x="58" y="65"/>
                  </a:cubicBezTo>
                  <a:cubicBezTo>
                    <a:pt x="58" y="65"/>
                    <a:pt x="59" y="65"/>
                    <a:pt x="59" y="65"/>
                  </a:cubicBezTo>
                  <a:cubicBezTo>
                    <a:pt x="61" y="66"/>
                    <a:pt x="63" y="66"/>
                    <a:pt x="66" y="67"/>
                  </a:cubicBezTo>
                  <a:cubicBezTo>
                    <a:pt x="67" y="67"/>
                    <a:pt x="68" y="68"/>
                    <a:pt x="68" y="68"/>
                  </a:cubicBezTo>
                  <a:cubicBezTo>
                    <a:pt x="70" y="68"/>
                    <a:pt x="71" y="69"/>
                    <a:pt x="72" y="69"/>
                  </a:cubicBezTo>
                  <a:cubicBezTo>
                    <a:pt x="79" y="62"/>
                    <a:pt x="83" y="52"/>
                    <a:pt x="83" y="41"/>
                  </a:cubicBezTo>
                  <a:cubicBezTo>
                    <a:pt x="83" y="18"/>
                    <a:pt x="64" y="0"/>
                    <a:pt x="41" y="0"/>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 name="任意多边形: 形状 40">
              <a:extLst>
                <a:ext uri="{FF2B5EF4-FFF2-40B4-BE49-F238E27FC236}">
                  <a16:creationId xmlns:a16="http://schemas.microsoft.com/office/drawing/2014/main" id="{369FF602-4230-4E57-8447-A0D47B9B5A0F}"/>
                </a:ext>
              </a:extLst>
            </p:cNvPr>
            <p:cNvSpPr>
              <a:spLocks/>
            </p:cNvSpPr>
            <p:nvPr/>
          </p:nvSpPr>
          <p:spPr bwMode="auto">
            <a:xfrm>
              <a:off x="242" y="340"/>
              <a:ext cx="121" cy="154"/>
            </a:xfrm>
            <a:custGeom>
              <a:avLst/>
              <a:gdLst>
                <a:gd name="T0" fmla="*/ 20 w 60"/>
                <a:gd name="T1" fmla="*/ 0 h 76"/>
                <a:gd name="T2" fmla="*/ 11 w 60"/>
                <a:gd name="T3" fmla="*/ 7 h 76"/>
                <a:gd name="T4" fmla="*/ 11 w 60"/>
                <a:gd name="T5" fmla="*/ 8 h 76"/>
                <a:gd name="T6" fmla="*/ 11 w 60"/>
                <a:gd name="T7" fmla="*/ 8 h 76"/>
                <a:gd name="T8" fmla="*/ 0 w 60"/>
                <a:gd name="T9" fmla="*/ 16 h 76"/>
                <a:gd name="T10" fmla="*/ 52 w 60"/>
                <a:gd name="T11" fmla="*/ 76 h 76"/>
                <a:gd name="T12" fmla="*/ 60 w 60"/>
                <a:gd name="T13" fmla="*/ 57 h 76"/>
                <a:gd name="T14" fmla="*/ 20 w 60"/>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76">
                  <a:moveTo>
                    <a:pt x="20" y="0"/>
                  </a:moveTo>
                  <a:cubicBezTo>
                    <a:pt x="11" y="7"/>
                    <a:pt x="11" y="7"/>
                    <a:pt x="11" y="7"/>
                  </a:cubicBezTo>
                  <a:cubicBezTo>
                    <a:pt x="11" y="7"/>
                    <a:pt x="11" y="8"/>
                    <a:pt x="11" y="8"/>
                  </a:cubicBezTo>
                  <a:cubicBezTo>
                    <a:pt x="11" y="8"/>
                    <a:pt x="11" y="8"/>
                    <a:pt x="11" y="8"/>
                  </a:cubicBezTo>
                  <a:cubicBezTo>
                    <a:pt x="0" y="16"/>
                    <a:pt x="0" y="16"/>
                    <a:pt x="0" y="16"/>
                  </a:cubicBezTo>
                  <a:cubicBezTo>
                    <a:pt x="52" y="76"/>
                    <a:pt x="52" y="76"/>
                    <a:pt x="52" y="76"/>
                  </a:cubicBezTo>
                  <a:cubicBezTo>
                    <a:pt x="54" y="69"/>
                    <a:pt x="56" y="63"/>
                    <a:pt x="60" y="57"/>
                  </a:cubicBezTo>
                  <a:lnTo>
                    <a:pt x="20"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任意多边形: 形状 41">
              <a:extLst>
                <a:ext uri="{FF2B5EF4-FFF2-40B4-BE49-F238E27FC236}">
                  <a16:creationId xmlns:a16="http://schemas.microsoft.com/office/drawing/2014/main" id="{F76B6C9D-EAFC-4F15-AE92-F12B153C524B}"/>
                </a:ext>
              </a:extLst>
            </p:cNvPr>
            <p:cNvSpPr>
              <a:spLocks noEditPoints="1"/>
            </p:cNvSpPr>
            <p:nvPr/>
          </p:nvSpPr>
          <p:spPr bwMode="auto">
            <a:xfrm>
              <a:off x="4" y="0"/>
              <a:ext cx="504" cy="445"/>
            </a:xfrm>
            <a:custGeom>
              <a:avLst/>
              <a:gdLst>
                <a:gd name="T0" fmla="*/ 112 w 250"/>
                <a:gd name="T1" fmla="*/ 186 h 220"/>
                <a:gd name="T2" fmla="*/ 111 w 250"/>
                <a:gd name="T3" fmla="*/ 183 h 220"/>
                <a:gd name="T4" fmla="*/ 112 w 250"/>
                <a:gd name="T5" fmla="*/ 181 h 220"/>
                <a:gd name="T6" fmla="*/ 123 w 250"/>
                <a:gd name="T7" fmla="*/ 173 h 220"/>
                <a:gd name="T8" fmla="*/ 52 w 250"/>
                <a:gd name="T9" fmla="*/ 78 h 220"/>
                <a:gd name="T10" fmla="*/ 53 w 250"/>
                <a:gd name="T11" fmla="*/ 74 h 220"/>
                <a:gd name="T12" fmla="*/ 57 w 250"/>
                <a:gd name="T13" fmla="*/ 74 h 220"/>
                <a:gd name="T14" fmla="*/ 128 w 250"/>
                <a:gd name="T15" fmla="*/ 169 h 220"/>
                <a:gd name="T16" fmla="*/ 137 w 250"/>
                <a:gd name="T17" fmla="*/ 162 h 220"/>
                <a:gd name="T18" fmla="*/ 139 w 250"/>
                <a:gd name="T19" fmla="*/ 161 h 220"/>
                <a:gd name="T20" fmla="*/ 141 w 250"/>
                <a:gd name="T21" fmla="*/ 162 h 220"/>
                <a:gd name="T22" fmla="*/ 181 w 250"/>
                <a:gd name="T23" fmla="*/ 220 h 220"/>
                <a:gd name="T24" fmla="*/ 217 w 250"/>
                <a:gd name="T25" fmla="*/ 189 h 220"/>
                <a:gd name="T26" fmla="*/ 206 w 250"/>
                <a:gd name="T27" fmla="*/ 158 h 220"/>
                <a:gd name="T28" fmla="*/ 250 w 250"/>
                <a:gd name="T29" fmla="*/ 111 h 220"/>
                <a:gd name="T30" fmla="*/ 250 w 250"/>
                <a:gd name="T31" fmla="*/ 0 h 220"/>
                <a:gd name="T32" fmla="*/ 0 w 250"/>
                <a:gd name="T33" fmla="*/ 0 h 220"/>
                <a:gd name="T34" fmla="*/ 0 w 250"/>
                <a:gd name="T35" fmla="*/ 213 h 220"/>
                <a:gd name="T36" fmla="*/ 135 w 250"/>
                <a:gd name="T37" fmla="*/ 213 h 220"/>
                <a:gd name="T38" fmla="*/ 112 w 250"/>
                <a:gd name="T39" fmla="*/ 186 h 220"/>
                <a:gd name="T40" fmla="*/ 91 w 250"/>
                <a:gd name="T41" fmla="*/ 41 h 220"/>
                <a:gd name="T42" fmla="*/ 190 w 250"/>
                <a:gd name="T43" fmla="*/ 41 h 220"/>
                <a:gd name="T44" fmla="*/ 193 w 250"/>
                <a:gd name="T45" fmla="*/ 44 h 220"/>
                <a:gd name="T46" fmla="*/ 190 w 250"/>
                <a:gd name="T47" fmla="*/ 47 h 220"/>
                <a:gd name="T48" fmla="*/ 91 w 250"/>
                <a:gd name="T49" fmla="*/ 47 h 220"/>
                <a:gd name="T50" fmla="*/ 88 w 250"/>
                <a:gd name="T51" fmla="*/ 44 h 220"/>
                <a:gd name="T52" fmla="*/ 91 w 250"/>
                <a:gd name="T53" fmla="*/ 41 h 220"/>
                <a:gd name="T54" fmla="*/ 91 w 250"/>
                <a:gd name="T55" fmla="*/ 73 h 220"/>
                <a:gd name="T56" fmla="*/ 190 w 250"/>
                <a:gd name="T57" fmla="*/ 73 h 220"/>
                <a:gd name="T58" fmla="*/ 193 w 250"/>
                <a:gd name="T59" fmla="*/ 76 h 220"/>
                <a:gd name="T60" fmla="*/ 190 w 250"/>
                <a:gd name="T61" fmla="*/ 79 h 220"/>
                <a:gd name="T62" fmla="*/ 91 w 250"/>
                <a:gd name="T63" fmla="*/ 79 h 220"/>
                <a:gd name="T64" fmla="*/ 88 w 250"/>
                <a:gd name="T65" fmla="*/ 76 h 220"/>
                <a:gd name="T66" fmla="*/ 91 w 250"/>
                <a:gd name="T67" fmla="*/ 73 h 220"/>
                <a:gd name="T68" fmla="*/ 91 w 250"/>
                <a:gd name="T69" fmla="*/ 105 h 220"/>
                <a:gd name="T70" fmla="*/ 190 w 250"/>
                <a:gd name="T71" fmla="*/ 105 h 220"/>
                <a:gd name="T72" fmla="*/ 193 w 250"/>
                <a:gd name="T73" fmla="*/ 108 h 220"/>
                <a:gd name="T74" fmla="*/ 190 w 250"/>
                <a:gd name="T75" fmla="*/ 111 h 220"/>
                <a:gd name="T76" fmla="*/ 91 w 250"/>
                <a:gd name="T77" fmla="*/ 111 h 220"/>
                <a:gd name="T78" fmla="*/ 88 w 250"/>
                <a:gd name="T79" fmla="*/ 108 h 220"/>
                <a:gd name="T80" fmla="*/ 91 w 250"/>
                <a:gd name="T81" fmla="*/ 10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0" h="220">
                  <a:moveTo>
                    <a:pt x="112" y="186"/>
                  </a:moveTo>
                  <a:cubicBezTo>
                    <a:pt x="111" y="185"/>
                    <a:pt x="111" y="184"/>
                    <a:pt x="111" y="183"/>
                  </a:cubicBezTo>
                  <a:cubicBezTo>
                    <a:pt x="111" y="182"/>
                    <a:pt x="111" y="182"/>
                    <a:pt x="112" y="181"/>
                  </a:cubicBezTo>
                  <a:cubicBezTo>
                    <a:pt x="123" y="173"/>
                    <a:pt x="123" y="173"/>
                    <a:pt x="123" y="173"/>
                  </a:cubicBezTo>
                  <a:cubicBezTo>
                    <a:pt x="52" y="78"/>
                    <a:pt x="52" y="78"/>
                    <a:pt x="52" y="78"/>
                  </a:cubicBezTo>
                  <a:cubicBezTo>
                    <a:pt x="51" y="76"/>
                    <a:pt x="52" y="75"/>
                    <a:pt x="53" y="74"/>
                  </a:cubicBezTo>
                  <a:cubicBezTo>
                    <a:pt x="54" y="73"/>
                    <a:pt x="56" y="73"/>
                    <a:pt x="57" y="74"/>
                  </a:cubicBezTo>
                  <a:cubicBezTo>
                    <a:pt x="128" y="169"/>
                    <a:pt x="128" y="169"/>
                    <a:pt x="128" y="169"/>
                  </a:cubicBezTo>
                  <a:cubicBezTo>
                    <a:pt x="137" y="162"/>
                    <a:pt x="137" y="162"/>
                    <a:pt x="137" y="162"/>
                  </a:cubicBezTo>
                  <a:cubicBezTo>
                    <a:pt x="138" y="161"/>
                    <a:pt x="139" y="161"/>
                    <a:pt x="139" y="161"/>
                  </a:cubicBezTo>
                  <a:cubicBezTo>
                    <a:pt x="140" y="161"/>
                    <a:pt x="141" y="162"/>
                    <a:pt x="141" y="162"/>
                  </a:cubicBezTo>
                  <a:cubicBezTo>
                    <a:pt x="181" y="220"/>
                    <a:pt x="181" y="220"/>
                    <a:pt x="181" y="220"/>
                  </a:cubicBezTo>
                  <a:cubicBezTo>
                    <a:pt x="190" y="207"/>
                    <a:pt x="202" y="196"/>
                    <a:pt x="217" y="189"/>
                  </a:cubicBezTo>
                  <a:cubicBezTo>
                    <a:pt x="210" y="180"/>
                    <a:pt x="206" y="170"/>
                    <a:pt x="206" y="158"/>
                  </a:cubicBezTo>
                  <a:cubicBezTo>
                    <a:pt x="206" y="133"/>
                    <a:pt x="226" y="112"/>
                    <a:pt x="250" y="111"/>
                  </a:cubicBezTo>
                  <a:cubicBezTo>
                    <a:pt x="250" y="0"/>
                    <a:pt x="250" y="0"/>
                    <a:pt x="250" y="0"/>
                  </a:cubicBezTo>
                  <a:cubicBezTo>
                    <a:pt x="0" y="0"/>
                    <a:pt x="0" y="0"/>
                    <a:pt x="0" y="0"/>
                  </a:cubicBezTo>
                  <a:cubicBezTo>
                    <a:pt x="0" y="213"/>
                    <a:pt x="0" y="213"/>
                    <a:pt x="0" y="213"/>
                  </a:cubicBezTo>
                  <a:cubicBezTo>
                    <a:pt x="135" y="213"/>
                    <a:pt x="135" y="213"/>
                    <a:pt x="135" y="213"/>
                  </a:cubicBezTo>
                  <a:lnTo>
                    <a:pt x="112" y="186"/>
                  </a:lnTo>
                  <a:close/>
                  <a:moveTo>
                    <a:pt x="91" y="41"/>
                  </a:moveTo>
                  <a:cubicBezTo>
                    <a:pt x="190" y="41"/>
                    <a:pt x="190" y="41"/>
                    <a:pt x="190" y="41"/>
                  </a:cubicBezTo>
                  <a:cubicBezTo>
                    <a:pt x="192" y="41"/>
                    <a:pt x="193" y="42"/>
                    <a:pt x="193" y="44"/>
                  </a:cubicBezTo>
                  <a:cubicBezTo>
                    <a:pt x="193" y="46"/>
                    <a:pt x="192" y="47"/>
                    <a:pt x="190" y="47"/>
                  </a:cubicBezTo>
                  <a:cubicBezTo>
                    <a:pt x="91" y="47"/>
                    <a:pt x="91" y="47"/>
                    <a:pt x="91" y="47"/>
                  </a:cubicBezTo>
                  <a:cubicBezTo>
                    <a:pt x="89" y="47"/>
                    <a:pt x="88" y="46"/>
                    <a:pt x="88" y="44"/>
                  </a:cubicBezTo>
                  <a:cubicBezTo>
                    <a:pt x="88" y="42"/>
                    <a:pt x="89" y="41"/>
                    <a:pt x="91" y="41"/>
                  </a:cubicBezTo>
                  <a:close/>
                  <a:moveTo>
                    <a:pt x="91" y="73"/>
                  </a:moveTo>
                  <a:cubicBezTo>
                    <a:pt x="190" y="73"/>
                    <a:pt x="190" y="73"/>
                    <a:pt x="190" y="73"/>
                  </a:cubicBezTo>
                  <a:cubicBezTo>
                    <a:pt x="192" y="73"/>
                    <a:pt x="193" y="74"/>
                    <a:pt x="193" y="76"/>
                  </a:cubicBezTo>
                  <a:cubicBezTo>
                    <a:pt x="193" y="78"/>
                    <a:pt x="192" y="79"/>
                    <a:pt x="190" y="79"/>
                  </a:cubicBezTo>
                  <a:cubicBezTo>
                    <a:pt x="91" y="79"/>
                    <a:pt x="91" y="79"/>
                    <a:pt x="91" y="79"/>
                  </a:cubicBezTo>
                  <a:cubicBezTo>
                    <a:pt x="89" y="79"/>
                    <a:pt x="88" y="78"/>
                    <a:pt x="88" y="76"/>
                  </a:cubicBezTo>
                  <a:cubicBezTo>
                    <a:pt x="88" y="74"/>
                    <a:pt x="89" y="73"/>
                    <a:pt x="91" y="73"/>
                  </a:cubicBezTo>
                  <a:close/>
                  <a:moveTo>
                    <a:pt x="91" y="105"/>
                  </a:moveTo>
                  <a:cubicBezTo>
                    <a:pt x="190" y="105"/>
                    <a:pt x="190" y="105"/>
                    <a:pt x="190" y="105"/>
                  </a:cubicBezTo>
                  <a:cubicBezTo>
                    <a:pt x="192" y="105"/>
                    <a:pt x="193" y="106"/>
                    <a:pt x="193" y="108"/>
                  </a:cubicBezTo>
                  <a:cubicBezTo>
                    <a:pt x="193" y="110"/>
                    <a:pt x="192" y="111"/>
                    <a:pt x="190" y="111"/>
                  </a:cubicBezTo>
                  <a:cubicBezTo>
                    <a:pt x="91" y="111"/>
                    <a:pt x="91" y="111"/>
                    <a:pt x="91" y="111"/>
                  </a:cubicBezTo>
                  <a:cubicBezTo>
                    <a:pt x="89" y="111"/>
                    <a:pt x="88" y="110"/>
                    <a:pt x="88" y="108"/>
                  </a:cubicBezTo>
                  <a:cubicBezTo>
                    <a:pt x="88" y="106"/>
                    <a:pt x="89" y="105"/>
                    <a:pt x="91" y="10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43" name="组合 42">
            <a:extLst>
              <a:ext uri="{FF2B5EF4-FFF2-40B4-BE49-F238E27FC236}">
                <a16:creationId xmlns:a16="http://schemas.microsoft.com/office/drawing/2014/main" id="{6106C09D-B19D-4014-9BE6-10FA919E7CB8}"/>
              </a:ext>
            </a:extLst>
          </p:cNvPr>
          <p:cNvGrpSpPr/>
          <p:nvPr/>
        </p:nvGrpSpPr>
        <p:grpSpPr>
          <a:xfrm>
            <a:off x="963582" y="2109445"/>
            <a:ext cx="1049874" cy="1007090"/>
            <a:chOff x="817607" y="2572905"/>
            <a:chExt cx="1360147" cy="1304718"/>
          </a:xfrm>
          <a:effectLst>
            <a:outerShdw dist="25400" algn="l" rotWithShape="0">
              <a:prstClr val="black"/>
            </a:outerShdw>
          </a:effectLst>
        </p:grpSpPr>
        <p:sp>
          <p:nvSpPr>
            <p:cNvPr id="44" name="任意多边形: 形状 43">
              <a:extLst>
                <a:ext uri="{FF2B5EF4-FFF2-40B4-BE49-F238E27FC236}">
                  <a16:creationId xmlns:a16="http://schemas.microsoft.com/office/drawing/2014/main" id="{B32B8C8C-5BBA-4111-8D20-8FA8BE75A71E}"/>
                </a:ext>
              </a:extLst>
            </p:cNvPr>
            <p:cNvSpPr>
              <a:spLocks noEditPoints="1"/>
            </p:cNvSpPr>
            <p:nvPr/>
          </p:nvSpPr>
          <p:spPr bwMode="auto">
            <a:xfrm>
              <a:off x="1675104" y="2572905"/>
              <a:ext cx="502650" cy="529500"/>
            </a:xfrm>
            <a:custGeom>
              <a:avLst/>
              <a:gdLst>
                <a:gd name="T0" fmla="*/ 156 w 311"/>
                <a:gd name="T1" fmla="*/ 0 h 310"/>
                <a:gd name="T2" fmla="*/ 1 w 311"/>
                <a:gd name="T3" fmla="*/ 155 h 310"/>
                <a:gd name="T4" fmla="*/ 25 w 311"/>
                <a:gd name="T5" fmla="*/ 238 h 310"/>
                <a:gd name="T6" fmla="*/ 0 w 311"/>
                <a:gd name="T7" fmla="*/ 304 h 310"/>
                <a:gd name="T8" fmla="*/ 1 w 311"/>
                <a:gd name="T9" fmla="*/ 309 h 310"/>
                <a:gd name="T10" fmla="*/ 4 w 311"/>
                <a:gd name="T11" fmla="*/ 310 h 310"/>
                <a:gd name="T12" fmla="*/ 6 w 311"/>
                <a:gd name="T13" fmla="*/ 309 h 310"/>
                <a:gd name="T14" fmla="*/ 68 w 311"/>
                <a:gd name="T15" fmla="*/ 282 h 310"/>
                <a:gd name="T16" fmla="*/ 156 w 311"/>
                <a:gd name="T17" fmla="*/ 310 h 310"/>
                <a:gd name="T18" fmla="*/ 311 w 311"/>
                <a:gd name="T19" fmla="*/ 155 h 310"/>
                <a:gd name="T20" fmla="*/ 156 w 311"/>
                <a:gd name="T21" fmla="*/ 0 h 310"/>
                <a:gd name="T22" fmla="*/ 146 w 311"/>
                <a:gd name="T23" fmla="*/ 198 h 310"/>
                <a:gd name="T24" fmla="*/ 81 w 311"/>
                <a:gd name="T25" fmla="*/ 198 h 310"/>
                <a:gd name="T26" fmla="*/ 81 w 311"/>
                <a:gd name="T27" fmla="*/ 112 h 310"/>
                <a:gd name="T28" fmla="*/ 144 w 311"/>
                <a:gd name="T29" fmla="*/ 112 h 310"/>
                <a:gd name="T30" fmla="*/ 144 w 311"/>
                <a:gd name="T31" fmla="*/ 127 h 310"/>
                <a:gd name="T32" fmla="*/ 99 w 311"/>
                <a:gd name="T33" fmla="*/ 127 h 310"/>
                <a:gd name="T34" fmla="*/ 99 w 311"/>
                <a:gd name="T35" fmla="*/ 145 h 310"/>
                <a:gd name="T36" fmla="*/ 141 w 311"/>
                <a:gd name="T37" fmla="*/ 145 h 310"/>
                <a:gd name="T38" fmla="*/ 141 w 311"/>
                <a:gd name="T39" fmla="*/ 160 h 310"/>
                <a:gd name="T40" fmla="*/ 99 w 311"/>
                <a:gd name="T41" fmla="*/ 160 h 310"/>
                <a:gd name="T42" fmla="*/ 99 w 311"/>
                <a:gd name="T43" fmla="*/ 182 h 310"/>
                <a:gd name="T44" fmla="*/ 146 w 311"/>
                <a:gd name="T45" fmla="*/ 182 h 310"/>
                <a:gd name="T46" fmla="*/ 146 w 311"/>
                <a:gd name="T47" fmla="*/ 198 h 310"/>
                <a:gd name="T48" fmla="*/ 230 w 311"/>
                <a:gd name="T49" fmla="*/ 198 h 310"/>
                <a:gd name="T50" fmla="*/ 212 w 311"/>
                <a:gd name="T51" fmla="*/ 198 h 310"/>
                <a:gd name="T52" fmla="*/ 177 w 311"/>
                <a:gd name="T53" fmla="*/ 137 h 310"/>
                <a:gd name="T54" fmla="*/ 177 w 311"/>
                <a:gd name="T55" fmla="*/ 198 h 310"/>
                <a:gd name="T56" fmla="*/ 160 w 311"/>
                <a:gd name="T57" fmla="*/ 198 h 310"/>
                <a:gd name="T58" fmla="*/ 160 w 311"/>
                <a:gd name="T59" fmla="*/ 112 h 310"/>
                <a:gd name="T60" fmla="*/ 179 w 311"/>
                <a:gd name="T61" fmla="*/ 112 h 310"/>
                <a:gd name="T62" fmla="*/ 213 w 311"/>
                <a:gd name="T63" fmla="*/ 172 h 310"/>
                <a:gd name="T64" fmla="*/ 213 w 311"/>
                <a:gd name="T65" fmla="*/ 112 h 310"/>
                <a:gd name="T66" fmla="*/ 230 w 311"/>
                <a:gd name="T67" fmla="*/ 112 h 310"/>
                <a:gd name="T68" fmla="*/ 230 w 311"/>
                <a:gd name="T69" fmla="*/ 198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1" h="310">
                  <a:moveTo>
                    <a:pt x="156" y="0"/>
                  </a:moveTo>
                  <a:cubicBezTo>
                    <a:pt x="71" y="0"/>
                    <a:pt x="1" y="69"/>
                    <a:pt x="1" y="155"/>
                  </a:cubicBezTo>
                  <a:cubicBezTo>
                    <a:pt x="1" y="184"/>
                    <a:pt x="10" y="213"/>
                    <a:pt x="25" y="238"/>
                  </a:cubicBezTo>
                  <a:cubicBezTo>
                    <a:pt x="0" y="304"/>
                    <a:pt x="0" y="304"/>
                    <a:pt x="0" y="304"/>
                  </a:cubicBezTo>
                  <a:cubicBezTo>
                    <a:pt x="0" y="306"/>
                    <a:pt x="0" y="307"/>
                    <a:pt x="1" y="309"/>
                  </a:cubicBezTo>
                  <a:cubicBezTo>
                    <a:pt x="2" y="309"/>
                    <a:pt x="3" y="310"/>
                    <a:pt x="4" y="310"/>
                  </a:cubicBezTo>
                  <a:cubicBezTo>
                    <a:pt x="5" y="310"/>
                    <a:pt x="5" y="310"/>
                    <a:pt x="6" y="309"/>
                  </a:cubicBezTo>
                  <a:cubicBezTo>
                    <a:pt x="68" y="282"/>
                    <a:pt x="68" y="282"/>
                    <a:pt x="68" y="282"/>
                  </a:cubicBezTo>
                  <a:cubicBezTo>
                    <a:pt x="94" y="300"/>
                    <a:pt x="124" y="310"/>
                    <a:pt x="156" y="310"/>
                  </a:cubicBezTo>
                  <a:cubicBezTo>
                    <a:pt x="242" y="310"/>
                    <a:pt x="311" y="240"/>
                    <a:pt x="311" y="155"/>
                  </a:cubicBezTo>
                  <a:cubicBezTo>
                    <a:pt x="311" y="69"/>
                    <a:pt x="242" y="0"/>
                    <a:pt x="156" y="0"/>
                  </a:cubicBezTo>
                  <a:close/>
                  <a:moveTo>
                    <a:pt x="146" y="198"/>
                  </a:moveTo>
                  <a:cubicBezTo>
                    <a:pt x="81" y="198"/>
                    <a:pt x="81" y="198"/>
                    <a:pt x="81" y="198"/>
                  </a:cubicBezTo>
                  <a:cubicBezTo>
                    <a:pt x="81" y="112"/>
                    <a:pt x="81" y="112"/>
                    <a:pt x="81" y="112"/>
                  </a:cubicBezTo>
                  <a:cubicBezTo>
                    <a:pt x="144" y="112"/>
                    <a:pt x="144" y="112"/>
                    <a:pt x="144" y="112"/>
                  </a:cubicBezTo>
                  <a:cubicBezTo>
                    <a:pt x="144" y="127"/>
                    <a:pt x="144" y="127"/>
                    <a:pt x="144" y="127"/>
                  </a:cubicBezTo>
                  <a:cubicBezTo>
                    <a:pt x="99" y="127"/>
                    <a:pt x="99" y="127"/>
                    <a:pt x="99" y="127"/>
                  </a:cubicBezTo>
                  <a:cubicBezTo>
                    <a:pt x="99" y="145"/>
                    <a:pt x="99" y="145"/>
                    <a:pt x="99" y="145"/>
                  </a:cubicBezTo>
                  <a:cubicBezTo>
                    <a:pt x="141" y="145"/>
                    <a:pt x="141" y="145"/>
                    <a:pt x="141" y="145"/>
                  </a:cubicBezTo>
                  <a:cubicBezTo>
                    <a:pt x="141" y="160"/>
                    <a:pt x="141" y="160"/>
                    <a:pt x="141" y="160"/>
                  </a:cubicBezTo>
                  <a:cubicBezTo>
                    <a:pt x="99" y="160"/>
                    <a:pt x="99" y="160"/>
                    <a:pt x="99" y="160"/>
                  </a:cubicBezTo>
                  <a:cubicBezTo>
                    <a:pt x="99" y="182"/>
                    <a:pt x="99" y="182"/>
                    <a:pt x="99" y="182"/>
                  </a:cubicBezTo>
                  <a:cubicBezTo>
                    <a:pt x="146" y="182"/>
                    <a:pt x="146" y="182"/>
                    <a:pt x="146" y="182"/>
                  </a:cubicBezTo>
                  <a:lnTo>
                    <a:pt x="146" y="198"/>
                  </a:lnTo>
                  <a:close/>
                  <a:moveTo>
                    <a:pt x="230" y="198"/>
                  </a:moveTo>
                  <a:cubicBezTo>
                    <a:pt x="212" y="198"/>
                    <a:pt x="212" y="198"/>
                    <a:pt x="212" y="198"/>
                  </a:cubicBezTo>
                  <a:cubicBezTo>
                    <a:pt x="177" y="137"/>
                    <a:pt x="177" y="137"/>
                    <a:pt x="177" y="137"/>
                  </a:cubicBezTo>
                  <a:cubicBezTo>
                    <a:pt x="177" y="198"/>
                    <a:pt x="177" y="198"/>
                    <a:pt x="177" y="198"/>
                  </a:cubicBezTo>
                  <a:cubicBezTo>
                    <a:pt x="160" y="198"/>
                    <a:pt x="160" y="198"/>
                    <a:pt x="160" y="198"/>
                  </a:cubicBezTo>
                  <a:cubicBezTo>
                    <a:pt x="160" y="112"/>
                    <a:pt x="160" y="112"/>
                    <a:pt x="160" y="112"/>
                  </a:cubicBezTo>
                  <a:cubicBezTo>
                    <a:pt x="179" y="112"/>
                    <a:pt x="179" y="112"/>
                    <a:pt x="179" y="112"/>
                  </a:cubicBezTo>
                  <a:cubicBezTo>
                    <a:pt x="213" y="172"/>
                    <a:pt x="213" y="172"/>
                    <a:pt x="213" y="172"/>
                  </a:cubicBezTo>
                  <a:cubicBezTo>
                    <a:pt x="213" y="112"/>
                    <a:pt x="213" y="112"/>
                    <a:pt x="213" y="112"/>
                  </a:cubicBezTo>
                  <a:cubicBezTo>
                    <a:pt x="230" y="112"/>
                    <a:pt x="230" y="112"/>
                    <a:pt x="230" y="112"/>
                  </a:cubicBezTo>
                  <a:lnTo>
                    <a:pt x="230" y="198"/>
                  </a:lnTo>
                  <a:close/>
                </a:path>
              </a:pathLst>
            </a:custGeom>
            <a:solidFill>
              <a:srgbClr val="F8EDD7"/>
            </a:solid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45" name="组合 44">
              <a:extLst>
                <a:ext uri="{FF2B5EF4-FFF2-40B4-BE49-F238E27FC236}">
                  <a16:creationId xmlns:a16="http://schemas.microsoft.com/office/drawing/2014/main" id="{EDC07C90-9BE3-4F3E-9FB7-F25A29250125}"/>
                </a:ext>
              </a:extLst>
            </p:cNvPr>
            <p:cNvGrpSpPr/>
            <p:nvPr/>
          </p:nvGrpSpPr>
          <p:grpSpPr>
            <a:xfrm>
              <a:off x="817607" y="3086600"/>
              <a:ext cx="907468" cy="791023"/>
              <a:chOff x="1390672" y="3182209"/>
              <a:chExt cx="717550" cy="625475"/>
            </a:xfrm>
          </p:grpSpPr>
          <p:sp>
            <p:nvSpPr>
              <p:cNvPr id="46" name="任意多边形: 形状 45">
                <a:extLst>
                  <a:ext uri="{FF2B5EF4-FFF2-40B4-BE49-F238E27FC236}">
                    <a16:creationId xmlns:a16="http://schemas.microsoft.com/office/drawing/2014/main" id="{47E447BA-0C3C-469B-9EFA-FEC84CFC5B0B}"/>
                  </a:ext>
                </a:extLst>
              </p:cNvPr>
              <p:cNvSpPr>
                <a:spLocks/>
              </p:cNvSpPr>
              <p:nvPr/>
            </p:nvSpPr>
            <p:spPr bwMode="auto">
              <a:xfrm>
                <a:off x="1390672" y="3413984"/>
                <a:ext cx="330200" cy="393700"/>
              </a:xfrm>
              <a:custGeom>
                <a:avLst/>
                <a:gdLst>
                  <a:gd name="T0" fmla="*/ 73 w 103"/>
                  <a:gd name="T1" fmla="*/ 0 h 123"/>
                  <a:gd name="T2" fmla="*/ 46 w 103"/>
                  <a:gd name="T3" fmla="*/ 0 h 123"/>
                  <a:gd name="T4" fmla="*/ 18 w 103"/>
                  <a:gd name="T5" fmla="*/ 22 h 123"/>
                  <a:gd name="T6" fmla="*/ 0 w 103"/>
                  <a:gd name="T7" fmla="*/ 115 h 123"/>
                  <a:gd name="T8" fmla="*/ 21 w 103"/>
                  <a:gd name="T9" fmla="*/ 119 h 123"/>
                  <a:gd name="T10" fmla="*/ 32 w 103"/>
                  <a:gd name="T11" fmla="*/ 58 h 123"/>
                  <a:gd name="T12" fmla="*/ 43 w 103"/>
                  <a:gd name="T13" fmla="*/ 58 h 123"/>
                  <a:gd name="T14" fmla="*/ 43 w 103"/>
                  <a:gd name="T15" fmla="*/ 123 h 123"/>
                  <a:gd name="T16" fmla="*/ 103 w 103"/>
                  <a:gd name="T17" fmla="*/ 123 h 123"/>
                  <a:gd name="T18" fmla="*/ 103 w 103"/>
                  <a:gd name="T19" fmla="*/ 29 h 123"/>
                  <a:gd name="T20" fmla="*/ 73 w 103"/>
                  <a:gd name="T2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73" y="0"/>
                    </a:moveTo>
                    <a:cubicBezTo>
                      <a:pt x="46" y="0"/>
                      <a:pt x="46" y="0"/>
                      <a:pt x="46" y="0"/>
                    </a:cubicBezTo>
                    <a:cubicBezTo>
                      <a:pt x="33" y="0"/>
                      <a:pt x="21" y="9"/>
                      <a:pt x="18" y="22"/>
                    </a:cubicBezTo>
                    <a:cubicBezTo>
                      <a:pt x="0" y="115"/>
                      <a:pt x="0" y="115"/>
                      <a:pt x="0" y="115"/>
                    </a:cubicBezTo>
                    <a:cubicBezTo>
                      <a:pt x="21" y="119"/>
                      <a:pt x="21" y="119"/>
                      <a:pt x="21" y="119"/>
                    </a:cubicBezTo>
                    <a:cubicBezTo>
                      <a:pt x="32" y="58"/>
                      <a:pt x="32" y="58"/>
                      <a:pt x="32" y="58"/>
                    </a:cubicBezTo>
                    <a:cubicBezTo>
                      <a:pt x="43" y="58"/>
                      <a:pt x="43" y="58"/>
                      <a:pt x="43" y="58"/>
                    </a:cubicBezTo>
                    <a:cubicBezTo>
                      <a:pt x="43" y="123"/>
                      <a:pt x="43" y="123"/>
                      <a:pt x="43" y="123"/>
                    </a:cubicBezTo>
                    <a:cubicBezTo>
                      <a:pt x="103" y="123"/>
                      <a:pt x="103" y="123"/>
                      <a:pt x="103" y="123"/>
                    </a:cubicBezTo>
                    <a:cubicBezTo>
                      <a:pt x="103" y="29"/>
                      <a:pt x="103" y="29"/>
                      <a:pt x="103" y="29"/>
                    </a:cubicBezTo>
                    <a:cubicBezTo>
                      <a:pt x="103" y="13"/>
                      <a:pt x="89" y="0"/>
                      <a:pt x="73" y="0"/>
                    </a:cubicBez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7" name="椭圆 46">
                <a:extLst>
                  <a:ext uri="{FF2B5EF4-FFF2-40B4-BE49-F238E27FC236}">
                    <a16:creationId xmlns:a16="http://schemas.microsoft.com/office/drawing/2014/main" id="{046E3FA6-119D-4B85-9F6E-E6BE0782AB81}"/>
                  </a:ext>
                </a:extLst>
              </p:cNvPr>
              <p:cNvSpPr>
                <a:spLocks noChangeArrowheads="1"/>
              </p:cNvSpPr>
              <p:nvPr/>
            </p:nvSpPr>
            <p:spPr bwMode="auto">
              <a:xfrm>
                <a:off x="1503384" y="3182209"/>
                <a:ext cx="188913"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8" name="任意多边形: 形状 47">
                <a:extLst>
                  <a:ext uri="{FF2B5EF4-FFF2-40B4-BE49-F238E27FC236}">
                    <a16:creationId xmlns:a16="http://schemas.microsoft.com/office/drawing/2014/main" id="{409E981A-E8BE-4291-A1A6-D7AAD6385F14}"/>
                  </a:ext>
                </a:extLst>
              </p:cNvPr>
              <p:cNvSpPr>
                <a:spLocks/>
              </p:cNvSpPr>
              <p:nvPr/>
            </p:nvSpPr>
            <p:spPr bwMode="auto">
              <a:xfrm>
                <a:off x="1778022" y="3413984"/>
                <a:ext cx="330200" cy="393700"/>
              </a:xfrm>
              <a:custGeom>
                <a:avLst/>
                <a:gdLst>
                  <a:gd name="T0" fmla="*/ 85 w 103"/>
                  <a:gd name="T1" fmla="*/ 22 h 123"/>
                  <a:gd name="T2" fmla="*/ 56 w 103"/>
                  <a:gd name="T3" fmla="*/ 0 h 123"/>
                  <a:gd name="T4" fmla="*/ 30 w 103"/>
                  <a:gd name="T5" fmla="*/ 0 h 123"/>
                  <a:gd name="T6" fmla="*/ 0 w 103"/>
                  <a:gd name="T7" fmla="*/ 29 h 123"/>
                  <a:gd name="T8" fmla="*/ 0 w 103"/>
                  <a:gd name="T9" fmla="*/ 123 h 123"/>
                  <a:gd name="T10" fmla="*/ 60 w 103"/>
                  <a:gd name="T11" fmla="*/ 123 h 123"/>
                  <a:gd name="T12" fmla="*/ 60 w 103"/>
                  <a:gd name="T13" fmla="*/ 58 h 123"/>
                  <a:gd name="T14" fmla="*/ 70 w 103"/>
                  <a:gd name="T15" fmla="*/ 58 h 123"/>
                  <a:gd name="T16" fmla="*/ 82 w 103"/>
                  <a:gd name="T17" fmla="*/ 119 h 123"/>
                  <a:gd name="T18" fmla="*/ 103 w 103"/>
                  <a:gd name="T19" fmla="*/ 115 h 123"/>
                  <a:gd name="T20" fmla="*/ 85 w 103"/>
                  <a:gd name="T21" fmla="*/ 22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85" y="22"/>
                    </a:moveTo>
                    <a:cubicBezTo>
                      <a:pt x="82" y="9"/>
                      <a:pt x="70" y="0"/>
                      <a:pt x="56" y="0"/>
                    </a:cubicBezTo>
                    <a:cubicBezTo>
                      <a:pt x="30" y="0"/>
                      <a:pt x="30" y="0"/>
                      <a:pt x="30" y="0"/>
                    </a:cubicBezTo>
                    <a:cubicBezTo>
                      <a:pt x="14" y="0"/>
                      <a:pt x="0" y="13"/>
                      <a:pt x="0" y="29"/>
                    </a:cubicBezTo>
                    <a:cubicBezTo>
                      <a:pt x="0" y="123"/>
                      <a:pt x="0" y="123"/>
                      <a:pt x="0" y="123"/>
                    </a:cubicBezTo>
                    <a:cubicBezTo>
                      <a:pt x="60" y="123"/>
                      <a:pt x="60" y="123"/>
                      <a:pt x="60" y="123"/>
                    </a:cubicBezTo>
                    <a:cubicBezTo>
                      <a:pt x="60" y="58"/>
                      <a:pt x="60" y="58"/>
                      <a:pt x="60" y="58"/>
                    </a:cubicBezTo>
                    <a:cubicBezTo>
                      <a:pt x="70" y="58"/>
                      <a:pt x="70" y="58"/>
                      <a:pt x="70" y="58"/>
                    </a:cubicBezTo>
                    <a:cubicBezTo>
                      <a:pt x="82" y="119"/>
                      <a:pt x="82" y="119"/>
                      <a:pt x="82" y="119"/>
                    </a:cubicBezTo>
                    <a:cubicBezTo>
                      <a:pt x="103" y="115"/>
                      <a:pt x="103" y="115"/>
                      <a:pt x="103" y="115"/>
                    </a:cubicBezTo>
                    <a:lnTo>
                      <a:pt x="85" y="22"/>
                    </a:ln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9" name="椭圆 48">
                <a:extLst>
                  <a:ext uri="{FF2B5EF4-FFF2-40B4-BE49-F238E27FC236}">
                    <a16:creationId xmlns:a16="http://schemas.microsoft.com/office/drawing/2014/main" id="{2C309E57-8E3B-4093-9A70-E98732F41725}"/>
                  </a:ext>
                </a:extLst>
              </p:cNvPr>
              <p:cNvSpPr>
                <a:spLocks noChangeArrowheads="1"/>
              </p:cNvSpPr>
              <p:nvPr/>
            </p:nvSpPr>
            <p:spPr bwMode="auto">
              <a:xfrm>
                <a:off x="1806597" y="3182209"/>
                <a:ext cx="190500"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50" name="组合 49">
            <a:extLst>
              <a:ext uri="{FF2B5EF4-FFF2-40B4-BE49-F238E27FC236}">
                <a16:creationId xmlns:a16="http://schemas.microsoft.com/office/drawing/2014/main" id="{1F1B647A-8192-4B84-9BD8-339E0543CF35}"/>
              </a:ext>
            </a:extLst>
          </p:cNvPr>
          <p:cNvGrpSpPr>
            <a:grpSpLocks noChangeAspect="1"/>
          </p:cNvGrpSpPr>
          <p:nvPr/>
        </p:nvGrpSpPr>
        <p:grpSpPr bwMode="auto">
          <a:xfrm>
            <a:off x="978350" y="3902790"/>
            <a:ext cx="685808" cy="921134"/>
            <a:chOff x="1" y="-2"/>
            <a:chExt cx="510" cy="685"/>
          </a:xfrm>
          <a:solidFill>
            <a:srgbClr val="F8EDD7"/>
          </a:solidFill>
          <a:effectLst>
            <a:outerShdw dist="25400" sx="99000" sy="99000" algn="l" rotWithShape="0">
              <a:prstClr val="black"/>
            </a:outerShdw>
          </a:effectLst>
        </p:grpSpPr>
        <p:sp>
          <p:nvSpPr>
            <p:cNvPr id="51" name="任意多边形: 形状 50">
              <a:extLst>
                <a:ext uri="{FF2B5EF4-FFF2-40B4-BE49-F238E27FC236}">
                  <a16:creationId xmlns:a16="http://schemas.microsoft.com/office/drawing/2014/main" id="{ED1E0C23-5931-413A-B7F6-8D9975894C14}"/>
                </a:ext>
              </a:extLst>
            </p:cNvPr>
            <p:cNvSpPr>
              <a:spLocks/>
            </p:cNvSpPr>
            <p:nvPr/>
          </p:nvSpPr>
          <p:spPr bwMode="auto">
            <a:xfrm>
              <a:off x="60" y="180"/>
              <a:ext cx="147" cy="164"/>
            </a:xfrm>
            <a:custGeom>
              <a:avLst/>
              <a:gdLst>
                <a:gd name="T0" fmla="*/ 70 w 73"/>
                <a:gd name="T1" fmla="*/ 45 h 81"/>
                <a:gd name="T2" fmla="*/ 69 w 73"/>
                <a:gd name="T3" fmla="*/ 42 h 81"/>
                <a:gd name="T4" fmla="*/ 67 w 73"/>
                <a:gd name="T5" fmla="*/ 40 h 81"/>
                <a:gd name="T6" fmla="*/ 65 w 73"/>
                <a:gd name="T7" fmla="*/ 38 h 81"/>
                <a:gd name="T8" fmla="*/ 64 w 73"/>
                <a:gd name="T9" fmla="*/ 36 h 81"/>
                <a:gd name="T10" fmla="*/ 62 w 73"/>
                <a:gd name="T11" fmla="*/ 33 h 81"/>
                <a:gd name="T12" fmla="*/ 60 w 73"/>
                <a:gd name="T13" fmla="*/ 32 h 81"/>
                <a:gd name="T14" fmla="*/ 58 w 73"/>
                <a:gd name="T15" fmla="*/ 29 h 81"/>
                <a:gd name="T16" fmla="*/ 56 w 73"/>
                <a:gd name="T17" fmla="*/ 28 h 81"/>
                <a:gd name="T18" fmla="*/ 54 w 73"/>
                <a:gd name="T19" fmla="*/ 25 h 81"/>
                <a:gd name="T20" fmla="*/ 52 w 73"/>
                <a:gd name="T21" fmla="*/ 24 h 81"/>
                <a:gd name="T22" fmla="*/ 50 w 73"/>
                <a:gd name="T23" fmla="*/ 22 h 81"/>
                <a:gd name="T24" fmla="*/ 48 w 73"/>
                <a:gd name="T25" fmla="*/ 20 h 81"/>
                <a:gd name="T26" fmla="*/ 46 w 73"/>
                <a:gd name="T27" fmla="*/ 18 h 81"/>
                <a:gd name="T28" fmla="*/ 44 w 73"/>
                <a:gd name="T29" fmla="*/ 17 h 81"/>
                <a:gd name="T30" fmla="*/ 41 w 73"/>
                <a:gd name="T31" fmla="*/ 15 h 81"/>
                <a:gd name="T32" fmla="*/ 39 w 73"/>
                <a:gd name="T33" fmla="*/ 14 h 81"/>
                <a:gd name="T34" fmla="*/ 37 w 73"/>
                <a:gd name="T35" fmla="*/ 12 h 81"/>
                <a:gd name="T36" fmla="*/ 35 w 73"/>
                <a:gd name="T37" fmla="*/ 11 h 81"/>
                <a:gd name="T38" fmla="*/ 32 w 73"/>
                <a:gd name="T39" fmla="*/ 9 h 81"/>
                <a:gd name="T40" fmla="*/ 30 w 73"/>
                <a:gd name="T41" fmla="*/ 8 h 81"/>
                <a:gd name="T42" fmla="*/ 27 w 73"/>
                <a:gd name="T43" fmla="*/ 7 h 81"/>
                <a:gd name="T44" fmla="*/ 25 w 73"/>
                <a:gd name="T45" fmla="*/ 6 h 81"/>
                <a:gd name="T46" fmla="*/ 22 w 73"/>
                <a:gd name="T47" fmla="*/ 5 h 81"/>
                <a:gd name="T48" fmla="*/ 20 w 73"/>
                <a:gd name="T49" fmla="*/ 4 h 81"/>
                <a:gd name="T50" fmla="*/ 17 w 73"/>
                <a:gd name="T51" fmla="*/ 3 h 81"/>
                <a:gd name="T52" fmla="*/ 15 w 73"/>
                <a:gd name="T53" fmla="*/ 2 h 81"/>
                <a:gd name="T54" fmla="*/ 12 w 73"/>
                <a:gd name="T55" fmla="*/ 1 h 81"/>
                <a:gd name="T56" fmla="*/ 9 w 73"/>
                <a:gd name="T57" fmla="*/ 0 h 81"/>
                <a:gd name="T58" fmla="*/ 8 w 73"/>
                <a:gd name="T59" fmla="*/ 0 h 81"/>
                <a:gd name="T60" fmla="*/ 15 w 73"/>
                <a:gd name="T61" fmla="*/ 81 h 81"/>
                <a:gd name="T62" fmla="*/ 73 w 73"/>
                <a:gd name="T63" fmla="*/ 49 h 81"/>
                <a:gd name="T64" fmla="*/ 72 w 73"/>
                <a:gd name="T65" fmla="*/ 47 h 81"/>
                <a:gd name="T66" fmla="*/ 70 w 73"/>
                <a:gd name="T67" fmla="*/ 4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3" h="81">
                  <a:moveTo>
                    <a:pt x="70" y="45"/>
                  </a:moveTo>
                  <a:cubicBezTo>
                    <a:pt x="70" y="44"/>
                    <a:pt x="69" y="43"/>
                    <a:pt x="69" y="42"/>
                  </a:cubicBezTo>
                  <a:cubicBezTo>
                    <a:pt x="68" y="41"/>
                    <a:pt x="68" y="41"/>
                    <a:pt x="67" y="40"/>
                  </a:cubicBezTo>
                  <a:cubicBezTo>
                    <a:pt x="67" y="39"/>
                    <a:pt x="66" y="38"/>
                    <a:pt x="65" y="38"/>
                  </a:cubicBezTo>
                  <a:cubicBezTo>
                    <a:pt x="65" y="37"/>
                    <a:pt x="64" y="36"/>
                    <a:pt x="64" y="36"/>
                  </a:cubicBezTo>
                  <a:cubicBezTo>
                    <a:pt x="63" y="35"/>
                    <a:pt x="62" y="34"/>
                    <a:pt x="62" y="33"/>
                  </a:cubicBezTo>
                  <a:cubicBezTo>
                    <a:pt x="61" y="33"/>
                    <a:pt x="61" y="32"/>
                    <a:pt x="60" y="32"/>
                  </a:cubicBezTo>
                  <a:cubicBezTo>
                    <a:pt x="59" y="31"/>
                    <a:pt x="59" y="30"/>
                    <a:pt x="58" y="29"/>
                  </a:cubicBezTo>
                  <a:cubicBezTo>
                    <a:pt x="58" y="29"/>
                    <a:pt x="57" y="28"/>
                    <a:pt x="56" y="28"/>
                  </a:cubicBezTo>
                  <a:cubicBezTo>
                    <a:pt x="56" y="27"/>
                    <a:pt x="55" y="26"/>
                    <a:pt x="54" y="25"/>
                  </a:cubicBezTo>
                  <a:cubicBezTo>
                    <a:pt x="54" y="25"/>
                    <a:pt x="53" y="24"/>
                    <a:pt x="52" y="24"/>
                  </a:cubicBezTo>
                  <a:cubicBezTo>
                    <a:pt x="52" y="23"/>
                    <a:pt x="51" y="22"/>
                    <a:pt x="50" y="22"/>
                  </a:cubicBezTo>
                  <a:cubicBezTo>
                    <a:pt x="49" y="21"/>
                    <a:pt x="49" y="21"/>
                    <a:pt x="48" y="20"/>
                  </a:cubicBezTo>
                  <a:cubicBezTo>
                    <a:pt x="47" y="20"/>
                    <a:pt x="47" y="19"/>
                    <a:pt x="46" y="18"/>
                  </a:cubicBezTo>
                  <a:cubicBezTo>
                    <a:pt x="45" y="18"/>
                    <a:pt x="44" y="17"/>
                    <a:pt x="44" y="17"/>
                  </a:cubicBezTo>
                  <a:cubicBezTo>
                    <a:pt x="43" y="16"/>
                    <a:pt x="42" y="16"/>
                    <a:pt x="41" y="15"/>
                  </a:cubicBezTo>
                  <a:cubicBezTo>
                    <a:pt x="41" y="15"/>
                    <a:pt x="40" y="14"/>
                    <a:pt x="39" y="14"/>
                  </a:cubicBezTo>
                  <a:cubicBezTo>
                    <a:pt x="38" y="13"/>
                    <a:pt x="38" y="13"/>
                    <a:pt x="37" y="12"/>
                  </a:cubicBezTo>
                  <a:cubicBezTo>
                    <a:pt x="36" y="12"/>
                    <a:pt x="35" y="11"/>
                    <a:pt x="35" y="11"/>
                  </a:cubicBezTo>
                  <a:cubicBezTo>
                    <a:pt x="34" y="10"/>
                    <a:pt x="33" y="10"/>
                    <a:pt x="32" y="9"/>
                  </a:cubicBezTo>
                  <a:cubicBezTo>
                    <a:pt x="31" y="9"/>
                    <a:pt x="31" y="9"/>
                    <a:pt x="30" y="8"/>
                  </a:cubicBezTo>
                  <a:cubicBezTo>
                    <a:pt x="29" y="8"/>
                    <a:pt x="28" y="7"/>
                    <a:pt x="27" y="7"/>
                  </a:cubicBezTo>
                  <a:cubicBezTo>
                    <a:pt x="26" y="6"/>
                    <a:pt x="26" y="6"/>
                    <a:pt x="25" y="6"/>
                  </a:cubicBezTo>
                  <a:cubicBezTo>
                    <a:pt x="24" y="5"/>
                    <a:pt x="23" y="5"/>
                    <a:pt x="22" y="5"/>
                  </a:cubicBezTo>
                  <a:cubicBezTo>
                    <a:pt x="21" y="4"/>
                    <a:pt x="21" y="4"/>
                    <a:pt x="20" y="4"/>
                  </a:cubicBezTo>
                  <a:cubicBezTo>
                    <a:pt x="19" y="3"/>
                    <a:pt x="18" y="3"/>
                    <a:pt x="17" y="3"/>
                  </a:cubicBezTo>
                  <a:cubicBezTo>
                    <a:pt x="16" y="2"/>
                    <a:pt x="15" y="2"/>
                    <a:pt x="15" y="2"/>
                  </a:cubicBezTo>
                  <a:cubicBezTo>
                    <a:pt x="14" y="1"/>
                    <a:pt x="13" y="1"/>
                    <a:pt x="12" y="1"/>
                  </a:cubicBezTo>
                  <a:cubicBezTo>
                    <a:pt x="11" y="0"/>
                    <a:pt x="10" y="0"/>
                    <a:pt x="9" y="0"/>
                  </a:cubicBezTo>
                  <a:cubicBezTo>
                    <a:pt x="9" y="0"/>
                    <a:pt x="8" y="0"/>
                    <a:pt x="8" y="0"/>
                  </a:cubicBezTo>
                  <a:cubicBezTo>
                    <a:pt x="0" y="27"/>
                    <a:pt x="2" y="56"/>
                    <a:pt x="15" y="81"/>
                  </a:cubicBezTo>
                  <a:cubicBezTo>
                    <a:pt x="73" y="49"/>
                    <a:pt x="73" y="49"/>
                    <a:pt x="73" y="49"/>
                  </a:cubicBezTo>
                  <a:cubicBezTo>
                    <a:pt x="72" y="48"/>
                    <a:pt x="72" y="47"/>
                    <a:pt x="72" y="47"/>
                  </a:cubicBezTo>
                  <a:cubicBezTo>
                    <a:pt x="71" y="46"/>
                    <a:pt x="71" y="46"/>
                    <a:pt x="70" y="4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任意多边形: 形状 51">
              <a:extLst>
                <a:ext uri="{FF2B5EF4-FFF2-40B4-BE49-F238E27FC236}">
                  <a16:creationId xmlns:a16="http://schemas.microsoft.com/office/drawing/2014/main" id="{8403A73C-6A40-4134-9961-27E9AD4F88DA}"/>
                </a:ext>
              </a:extLst>
            </p:cNvPr>
            <p:cNvSpPr>
              <a:spLocks/>
            </p:cNvSpPr>
            <p:nvPr/>
          </p:nvSpPr>
          <p:spPr bwMode="auto">
            <a:xfrm>
              <a:off x="96" y="289"/>
              <a:ext cx="142" cy="164"/>
            </a:xfrm>
            <a:custGeom>
              <a:avLst/>
              <a:gdLst>
                <a:gd name="T0" fmla="*/ 65 w 70"/>
                <a:gd name="T1" fmla="*/ 81 h 81"/>
                <a:gd name="T2" fmla="*/ 66 w 70"/>
                <a:gd name="T3" fmla="*/ 80 h 81"/>
                <a:gd name="T4" fmla="*/ 66 w 70"/>
                <a:gd name="T5" fmla="*/ 77 h 81"/>
                <a:gd name="T6" fmla="*/ 67 w 70"/>
                <a:gd name="T7" fmla="*/ 75 h 81"/>
                <a:gd name="T8" fmla="*/ 68 w 70"/>
                <a:gd name="T9" fmla="*/ 72 h 81"/>
                <a:gd name="T10" fmla="*/ 68 w 70"/>
                <a:gd name="T11" fmla="*/ 69 h 81"/>
                <a:gd name="T12" fmla="*/ 69 w 70"/>
                <a:gd name="T13" fmla="*/ 67 h 81"/>
                <a:gd name="T14" fmla="*/ 69 w 70"/>
                <a:gd name="T15" fmla="*/ 64 h 81"/>
                <a:gd name="T16" fmla="*/ 69 w 70"/>
                <a:gd name="T17" fmla="*/ 61 h 81"/>
                <a:gd name="T18" fmla="*/ 70 w 70"/>
                <a:gd name="T19" fmla="*/ 58 h 81"/>
                <a:gd name="T20" fmla="*/ 70 w 70"/>
                <a:gd name="T21" fmla="*/ 56 h 81"/>
                <a:gd name="T22" fmla="*/ 70 w 70"/>
                <a:gd name="T23" fmla="*/ 53 h 81"/>
                <a:gd name="T24" fmla="*/ 70 w 70"/>
                <a:gd name="T25" fmla="*/ 50 h 81"/>
                <a:gd name="T26" fmla="*/ 70 w 70"/>
                <a:gd name="T27" fmla="*/ 47 h 81"/>
                <a:gd name="T28" fmla="*/ 70 w 70"/>
                <a:gd name="T29" fmla="*/ 45 h 81"/>
                <a:gd name="T30" fmla="*/ 70 w 70"/>
                <a:gd name="T31" fmla="*/ 42 h 81"/>
                <a:gd name="T32" fmla="*/ 69 w 70"/>
                <a:gd name="T33" fmla="*/ 39 h 81"/>
                <a:gd name="T34" fmla="*/ 69 w 70"/>
                <a:gd name="T35" fmla="*/ 36 h 81"/>
                <a:gd name="T36" fmla="*/ 69 w 70"/>
                <a:gd name="T37" fmla="*/ 34 h 81"/>
                <a:gd name="T38" fmla="*/ 68 w 70"/>
                <a:gd name="T39" fmla="*/ 31 h 81"/>
                <a:gd name="T40" fmla="*/ 68 w 70"/>
                <a:gd name="T41" fmla="*/ 28 h 81"/>
                <a:gd name="T42" fmla="*/ 67 w 70"/>
                <a:gd name="T43" fmla="*/ 26 h 81"/>
                <a:gd name="T44" fmla="*/ 67 w 70"/>
                <a:gd name="T45" fmla="*/ 23 h 81"/>
                <a:gd name="T46" fmla="*/ 66 w 70"/>
                <a:gd name="T47" fmla="*/ 20 h 81"/>
                <a:gd name="T48" fmla="*/ 65 w 70"/>
                <a:gd name="T49" fmla="*/ 18 h 81"/>
                <a:gd name="T50" fmla="*/ 64 w 70"/>
                <a:gd name="T51" fmla="*/ 15 h 81"/>
                <a:gd name="T52" fmla="*/ 63 w 70"/>
                <a:gd name="T53" fmla="*/ 13 h 81"/>
                <a:gd name="T54" fmla="*/ 62 w 70"/>
                <a:gd name="T55" fmla="*/ 10 h 81"/>
                <a:gd name="T56" fmla="*/ 61 w 70"/>
                <a:gd name="T57" fmla="*/ 7 h 81"/>
                <a:gd name="T58" fmla="*/ 60 w 70"/>
                <a:gd name="T59" fmla="*/ 4 h 81"/>
                <a:gd name="T60" fmla="*/ 59 w 70"/>
                <a:gd name="T61" fmla="*/ 2 h 81"/>
                <a:gd name="T62" fmla="*/ 58 w 70"/>
                <a:gd name="T63" fmla="*/ 0 h 81"/>
                <a:gd name="T64" fmla="*/ 0 w 70"/>
                <a:gd name="T65" fmla="*/ 32 h 81"/>
                <a:gd name="T66" fmla="*/ 65 w 70"/>
                <a:gd name="T6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65" y="81"/>
                  </a:moveTo>
                  <a:cubicBezTo>
                    <a:pt x="65" y="81"/>
                    <a:pt x="66" y="80"/>
                    <a:pt x="66" y="80"/>
                  </a:cubicBezTo>
                  <a:cubicBezTo>
                    <a:pt x="66" y="79"/>
                    <a:pt x="66" y="78"/>
                    <a:pt x="66" y="77"/>
                  </a:cubicBezTo>
                  <a:cubicBezTo>
                    <a:pt x="67" y="76"/>
                    <a:pt x="67" y="75"/>
                    <a:pt x="67" y="75"/>
                  </a:cubicBezTo>
                  <a:cubicBezTo>
                    <a:pt x="67" y="74"/>
                    <a:pt x="67" y="73"/>
                    <a:pt x="68" y="72"/>
                  </a:cubicBezTo>
                  <a:cubicBezTo>
                    <a:pt x="68" y="71"/>
                    <a:pt x="68" y="70"/>
                    <a:pt x="68" y="69"/>
                  </a:cubicBezTo>
                  <a:cubicBezTo>
                    <a:pt x="68" y="68"/>
                    <a:pt x="69" y="67"/>
                    <a:pt x="69" y="67"/>
                  </a:cubicBezTo>
                  <a:cubicBezTo>
                    <a:pt x="69" y="66"/>
                    <a:pt x="69" y="65"/>
                    <a:pt x="69" y="64"/>
                  </a:cubicBezTo>
                  <a:cubicBezTo>
                    <a:pt x="69" y="63"/>
                    <a:pt x="69" y="62"/>
                    <a:pt x="69" y="61"/>
                  </a:cubicBezTo>
                  <a:cubicBezTo>
                    <a:pt x="69" y="60"/>
                    <a:pt x="70" y="59"/>
                    <a:pt x="70" y="58"/>
                  </a:cubicBezTo>
                  <a:cubicBezTo>
                    <a:pt x="70" y="57"/>
                    <a:pt x="70" y="56"/>
                    <a:pt x="70" y="56"/>
                  </a:cubicBezTo>
                  <a:cubicBezTo>
                    <a:pt x="70" y="55"/>
                    <a:pt x="70" y="54"/>
                    <a:pt x="70" y="53"/>
                  </a:cubicBezTo>
                  <a:cubicBezTo>
                    <a:pt x="70" y="52"/>
                    <a:pt x="70" y="51"/>
                    <a:pt x="70" y="50"/>
                  </a:cubicBezTo>
                  <a:cubicBezTo>
                    <a:pt x="70" y="49"/>
                    <a:pt x="70" y="48"/>
                    <a:pt x="70" y="47"/>
                  </a:cubicBezTo>
                  <a:cubicBezTo>
                    <a:pt x="70" y="46"/>
                    <a:pt x="70" y="46"/>
                    <a:pt x="70" y="45"/>
                  </a:cubicBezTo>
                  <a:cubicBezTo>
                    <a:pt x="70" y="44"/>
                    <a:pt x="70" y="43"/>
                    <a:pt x="70" y="42"/>
                  </a:cubicBezTo>
                  <a:cubicBezTo>
                    <a:pt x="70" y="41"/>
                    <a:pt x="70" y="40"/>
                    <a:pt x="69" y="39"/>
                  </a:cubicBezTo>
                  <a:cubicBezTo>
                    <a:pt x="69" y="38"/>
                    <a:pt x="69" y="37"/>
                    <a:pt x="69" y="36"/>
                  </a:cubicBezTo>
                  <a:cubicBezTo>
                    <a:pt x="69" y="36"/>
                    <a:pt x="69" y="35"/>
                    <a:pt x="69" y="34"/>
                  </a:cubicBezTo>
                  <a:cubicBezTo>
                    <a:pt x="69" y="33"/>
                    <a:pt x="68" y="32"/>
                    <a:pt x="68" y="31"/>
                  </a:cubicBezTo>
                  <a:cubicBezTo>
                    <a:pt x="68" y="30"/>
                    <a:pt x="68" y="29"/>
                    <a:pt x="68" y="28"/>
                  </a:cubicBezTo>
                  <a:cubicBezTo>
                    <a:pt x="68" y="27"/>
                    <a:pt x="67" y="27"/>
                    <a:pt x="67" y="26"/>
                  </a:cubicBezTo>
                  <a:cubicBezTo>
                    <a:pt x="67" y="25"/>
                    <a:pt x="67" y="24"/>
                    <a:pt x="67" y="23"/>
                  </a:cubicBezTo>
                  <a:cubicBezTo>
                    <a:pt x="66" y="22"/>
                    <a:pt x="66" y="21"/>
                    <a:pt x="66" y="20"/>
                  </a:cubicBezTo>
                  <a:cubicBezTo>
                    <a:pt x="66" y="19"/>
                    <a:pt x="65" y="19"/>
                    <a:pt x="65" y="18"/>
                  </a:cubicBezTo>
                  <a:cubicBezTo>
                    <a:pt x="65" y="17"/>
                    <a:pt x="64" y="16"/>
                    <a:pt x="64" y="15"/>
                  </a:cubicBezTo>
                  <a:cubicBezTo>
                    <a:pt x="64" y="14"/>
                    <a:pt x="64" y="13"/>
                    <a:pt x="63" y="13"/>
                  </a:cubicBezTo>
                  <a:cubicBezTo>
                    <a:pt x="63" y="12"/>
                    <a:pt x="63" y="11"/>
                    <a:pt x="62" y="10"/>
                  </a:cubicBezTo>
                  <a:cubicBezTo>
                    <a:pt x="62" y="9"/>
                    <a:pt x="62" y="8"/>
                    <a:pt x="61" y="7"/>
                  </a:cubicBezTo>
                  <a:cubicBezTo>
                    <a:pt x="61" y="6"/>
                    <a:pt x="60" y="5"/>
                    <a:pt x="60" y="4"/>
                  </a:cubicBezTo>
                  <a:cubicBezTo>
                    <a:pt x="60" y="4"/>
                    <a:pt x="59" y="3"/>
                    <a:pt x="59" y="2"/>
                  </a:cubicBezTo>
                  <a:cubicBezTo>
                    <a:pt x="59" y="2"/>
                    <a:pt x="58" y="1"/>
                    <a:pt x="58" y="0"/>
                  </a:cubicBezTo>
                  <a:cubicBezTo>
                    <a:pt x="0" y="32"/>
                    <a:pt x="0" y="32"/>
                    <a:pt x="0" y="32"/>
                  </a:cubicBezTo>
                  <a:cubicBezTo>
                    <a:pt x="15" y="56"/>
                    <a:pt x="38" y="74"/>
                    <a:pt x="65" y="8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任意多边形: 形状 52">
              <a:extLst>
                <a:ext uri="{FF2B5EF4-FFF2-40B4-BE49-F238E27FC236}">
                  <a16:creationId xmlns:a16="http://schemas.microsoft.com/office/drawing/2014/main" id="{03DBC18F-103C-4FD3-8F5A-E2BA7BDBFF09}"/>
                </a:ext>
              </a:extLst>
            </p:cNvPr>
            <p:cNvSpPr>
              <a:spLocks/>
            </p:cNvSpPr>
            <p:nvPr/>
          </p:nvSpPr>
          <p:spPr bwMode="auto">
            <a:xfrm>
              <a:off x="80" y="55"/>
              <a:ext cx="196" cy="218"/>
            </a:xfrm>
            <a:custGeom>
              <a:avLst/>
              <a:gdLst>
                <a:gd name="T0" fmla="*/ 39 w 97"/>
                <a:gd name="T1" fmla="*/ 5 h 108"/>
                <a:gd name="T2" fmla="*/ 35 w 97"/>
                <a:gd name="T3" fmla="*/ 8 h 108"/>
                <a:gd name="T4" fmla="*/ 32 w 97"/>
                <a:gd name="T5" fmla="*/ 10 h 108"/>
                <a:gd name="T6" fmla="*/ 28 w 97"/>
                <a:gd name="T7" fmla="*/ 14 h 108"/>
                <a:gd name="T8" fmla="*/ 25 w 97"/>
                <a:gd name="T9" fmla="*/ 17 h 108"/>
                <a:gd name="T10" fmla="*/ 21 w 97"/>
                <a:gd name="T11" fmla="*/ 21 h 108"/>
                <a:gd name="T12" fmla="*/ 19 w 97"/>
                <a:gd name="T13" fmla="*/ 24 h 108"/>
                <a:gd name="T14" fmla="*/ 15 w 97"/>
                <a:gd name="T15" fmla="*/ 28 h 108"/>
                <a:gd name="T16" fmla="*/ 13 w 97"/>
                <a:gd name="T17" fmla="*/ 31 h 108"/>
                <a:gd name="T18" fmla="*/ 10 w 97"/>
                <a:gd name="T19" fmla="*/ 36 h 108"/>
                <a:gd name="T20" fmla="*/ 8 w 97"/>
                <a:gd name="T21" fmla="*/ 39 h 108"/>
                <a:gd name="T22" fmla="*/ 5 w 97"/>
                <a:gd name="T23" fmla="*/ 44 h 108"/>
                <a:gd name="T24" fmla="*/ 3 w 97"/>
                <a:gd name="T25" fmla="*/ 47 h 108"/>
                <a:gd name="T26" fmla="*/ 0 w 97"/>
                <a:gd name="T27" fmla="*/ 56 h 108"/>
                <a:gd name="T28" fmla="*/ 1 w 97"/>
                <a:gd name="T29" fmla="*/ 56 h 108"/>
                <a:gd name="T30" fmla="*/ 4 w 97"/>
                <a:gd name="T31" fmla="*/ 57 h 108"/>
                <a:gd name="T32" fmla="*/ 7 w 97"/>
                <a:gd name="T33" fmla="*/ 58 h 108"/>
                <a:gd name="T34" fmla="*/ 9 w 97"/>
                <a:gd name="T35" fmla="*/ 59 h 108"/>
                <a:gd name="T36" fmla="*/ 12 w 97"/>
                <a:gd name="T37" fmla="*/ 60 h 108"/>
                <a:gd name="T38" fmla="*/ 15 w 97"/>
                <a:gd name="T39" fmla="*/ 61 h 108"/>
                <a:gd name="T40" fmla="*/ 18 w 97"/>
                <a:gd name="T41" fmla="*/ 62 h 108"/>
                <a:gd name="T42" fmla="*/ 20 w 97"/>
                <a:gd name="T43" fmla="*/ 64 h 108"/>
                <a:gd name="T44" fmla="*/ 23 w 97"/>
                <a:gd name="T45" fmla="*/ 65 h 108"/>
                <a:gd name="T46" fmla="*/ 25 w 97"/>
                <a:gd name="T47" fmla="*/ 66 h 108"/>
                <a:gd name="T48" fmla="*/ 28 w 97"/>
                <a:gd name="T49" fmla="*/ 68 h 108"/>
                <a:gd name="T50" fmla="*/ 30 w 97"/>
                <a:gd name="T51" fmla="*/ 69 h 108"/>
                <a:gd name="T52" fmla="*/ 33 w 97"/>
                <a:gd name="T53" fmla="*/ 71 h 108"/>
                <a:gd name="T54" fmla="*/ 35 w 97"/>
                <a:gd name="T55" fmla="*/ 72 h 108"/>
                <a:gd name="T56" fmla="*/ 37 w 97"/>
                <a:gd name="T57" fmla="*/ 74 h 108"/>
                <a:gd name="T58" fmla="*/ 40 w 97"/>
                <a:gd name="T59" fmla="*/ 76 h 108"/>
                <a:gd name="T60" fmla="*/ 42 w 97"/>
                <a:gd name="T61" fmla="*/ 78 h 108"/>
                <a:gd name="T62" fmla="*/ 44 w 97"/>
                <a:gd name="T63" fmla="*/ 79 h 108"/>
                <a:gd name="T64" fmla="*/ 46 w 97"/>
                <a:gd name="T65" fmla="*/ 81 h 108"/>
                <a:gd name="T66" fmla="*/ 48 w 97"/>
                <a:gd name="T67" fmla="*/ 83 h 108"/>
                <a:gd name="T68" fmla="*/ 51 w 97"/>
                <a:gd name="T69" fmla="*/ 85 h 108"/>
                <a:gd name="T70" fmla="*/ 53 w 97"/>
                <a:gd name="T71" fmla="*/ 87 h 108"/>
                <a:gd name="T72" fmla="*/ 55 w 97"/>
                <a:gd name="T73" fmla="*/ 89 h 108"/>
                <a:gd name="T74" fmla="*/ 56 w 97"/>
                <a:gd name="T75" fmla="*/ 92 h 108"/>
                <a:gd name="T76" fmla="*/ 58 w 97"/>
                <a:gd name="T77" fmla="*/ 94 h 108"/>
                <a:gd name="T78" fmla="*/ 60 w 97"/>
                <a:gd name="T79" fmla="*/ 96 h 108"/>
                <a:gd name="T80" fmla="*/ 62 w 97"/>
                <a:gd name="T81" fmla="*/ 99 h 108"/>
                <a:gd name="T82" fmla="*/ 64 w 97"/>
                <a:gd name="T83" fmla="*/ 101 h 108"/>
                <a:gd name="T84" fmla="*/ 66 w 97"/>
                <a:gd name="T85" fmla="*/ 104 h 108"/>
                <a:gd name="T86" fmla="*/ 67 w 97"/>
                <a:gd name="T87" fmla="*/ 106 h 108"/>
                <a:gd name="T88" fmla="*/ 68 w 97"/>
                <a:gd name="T89" fmla="*/ 108 h 108"/>
                <a:gd name="T90" fmla="*/ 97 w 97"/>
                <a:gd name="T91" fmla="*/ 92 h 108"/>
                <a:gd name="T92" fmla="*/ 46 w 97"/>
                <a:gd name="T93" fmla="*/ 0 h 108"/>
                <a:gd name="T94" fmla="*/ 43 w 97"/>
                <a:gd name="T95" fmla="*/ 2 h 108"/>
                <a:gd name="T96" fmla="*/ 39 w 97"/>
                <a:gd name="T97"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 h="108">
                  <a:moveTo>
                    <a:pt x="39" y="5"/>
                  </a:moveTo>
                  <a:cubicBezTo>
                    <a:pt x="38" y="6"/>
                    <a:pt x="37" y="7"/>
                    <a:pt x="35" y="8"/>
                  </a:cubicBezTo>
                  <a:cubicBezTo>
                    <a:pt x="34" y="9"/>
                    <a:pt x="33" y="9"/>
                    <a:pt x="32" y="10"/>
                  </a:cubicBezTo>
                  <a:cubicBezTo>
                    <a:pt x="31" y="11"/>
                    <a:pt x="29" y="13"/>
                    <a:pt x="28" y="14"/>
                  </a:cubicBezTo>
                  <a:cubicBezTo>
                    <a:pt x="27" y="15"/>
                    <a:pt x="26" y="16"/>
                    <a:pt x="25" y="17"/>
                  </a:cubicBezTo>
                  <a:cubicBezTo>
                    <a:pt x="24" y="18"/>
                    <a:pt x="23" y="19"/>
                    <a:pt x="21" y="21"/>
                  </a:cubicBezTo>
                  <a:cubicBezTo>
                    <a:pt x="20" y="22"/>
                    <a:pt x="20" y="22"/>
                    <a:pt x="19" y="24"/>
                  </a:cubicBezTo>
                  <a:cubicBezTo>
                    <a:pt x="17" y="25"/>
                    <a:pt x="16" y="26"/>
                    <a:pt x="15" y="28"/>
                  </a:cubicBezTo>
                  <a:cubicBezTo>
                    <a:pt x="15" y="29"/>
                    <a:pt x="14" y="30"/>
                    <a:pt x="13" y="31"/>
                  </a:cubicBezTo>
                  <a:cubicBezTo>
                    <a:pt x="12" y="32"/>
                    <a:pt x="11" y="34"/>
                    <a:pt x="10" y="36"/>
                  </a:cubicBezTo>
                  <a:cubicBezTo>
                    <a:pt x="9" y="37"/>
                    <a:pt x="8" y="38"/>
                    <a:pt x="8" y="39"/>
                  </a:cubicBezTo>
                  <a:cubicBezTo>
                    <a:pt x="7" y="41"/>
                    <a:pt x="6" y="43"/>
                    <a:pt x="5" y="44"/>
                  </a:cubicBezTo>
                  <a:cubicBezTo>
                    <a:pt x="4" y="45"/>
                    <a:pt x="4" y="46"/>
                    <a:pt x="3" y="47"/>
                  </a:cubicBezTo>
                  <a:cubicBezTo>
                    <a:pt x="2" y="50"/>
                    <a:pt x="1" y="53"/>
                    <a:pt x="0" y="56"/>
                  </a:cubicBezTo>
                  <a:cubicBezTo>
                    <a:pt x="0" y="56"/>
                    <a:pt x="1" y="56"/>
                    <a:pt x="1" y="56"/>
                  </a:cubicBezTo>
                  <a:cubicBezTo>
                    <a:pt x="2" y="57"/>
                    <a:pt x="3" y="57"/>
                    <a:pt x="4" y="57"/>
                  </a:cubicBezTo>
                  <a:cubicBezTo>
                    <a:pt x="5" y="57"/>
                    <a:pt x="6" y="58"/>
                    <a:pt x="7" y="58"/>
                  </a:cubicBezTo>
                  <a:cubicBezTo>
                    <a:pt x="8" y="58"/>
                    <a:pt x="8" y="59"/>
                    <a:pt x="9" y="59"/>
                  </a:cubicBezTo>
                  <a:cubicBezTo>
                    <a:pt x="10" y="59"/>
                    <a:pt x="11" y="60"/>
                    <a:pt x="12" y="60"/>
                  </a:cubicBezTo>
                  <a:cubicBezTo>
                    <a:pt x="13" y="60"/>
                    <a:pt x="14" y="61"/>
                    <a:pt x="15" y="61"/>
                  </a:cubicBezTo>
                  <a:cubicBezTo>
                    <a:pt x="16" y="61"/>
                    <a:pt x="17" y="62"/>
                    <a:pt x="18" y="62"/>
                  </a:cubicBezTo>
                  <a:cubicBezTo>
                    <a:pt x="18" y="63"/>
                    <a:pt x="19" y="63"/>
                    <a:pt x="20" y="64"/>
                  </a:cubicBezTo>
                  <a:cubicBezTo>
                    <a:pt x="21" y="64"/>
                    <a:pt x="22" y="64"/>
                    <a:pt x="23" y="65"/>
                  </a:cubicBezTo>
                  <a:cubicBezTo>
                    <a:pt x="24" y="65"/>
                    <a:pt x="24" y="66"/>
                    <a:pt x="25" y="66"/>
                  </a:cubicBezTo>
                  <a:cubicBezTo>
                    <a:pt x="26" y="67"/>
                    <a:pt x="27" y="67"/>
                    <a:pt x="28" y="68"/>
                  </a:cubicBezTo>
                  <a:cubicBezTo>
                    <a:pt x="29" y="68"/>
                    <a:pt x="29" y="69"/>
                    <a:pt x="30" y="69"/>
                  </a:cubicBezTo>
                  <a:cubicBezTo>
                    <a:pt x="31" y="70"/>
                    <a:pt x="32" y="70"/>
                    <a:pt x="33" y="71"/>
                  </a:cubicBezTo>
                  <a:cubicBezTo>
                    <a:pt x="33" y="71"/>
                    <a:pt x="34" y="72"/>
                    <a:pt x="35" y="72"/>
                  </a:cubicBezTo>
                  <a:cubicBezTo>
                    <a:pt x="36" y="73"/>
                    <a:pt x="37" y="73"/>
                    <a:pt x="37" y="74"/>
                  </a:cubicBezTo>
                  <a:cubicBezTo>
                    <a:pt x="38" y="75"/>
                    <a:pt x="39" y="75"/>
                    <a:pt x="40" y="76"/>
                  </a:cubicBezTo>
                  <a:cubicBezTo>
                    <a:pt x="40" y="76"/>
                    <a:pt x="41" y="77"/>
                    <a:pt x="42" y="78"/>
                  </a:cubicBezTo>
                  <a:cubicBezTo>
                    <a:pt x="43" y="78"/>
                    <a:pt x="43" y="79"/>
                    <a:pt x="44" y="79"/>
                  </a:cubicBezTo>
                  <a:cubicBezTo>
                    <a:pt x="45" y="80"/>
                    <a:pt x="46" y="81"/>
                    <a:pt x="46" y="81"/>
                  </a:cubicBezTo>
                  <a:cubicBezTo>
                    <a:pt x="47" y="82"/>
                    <a:pt x="48" y="83"/>
                    <a:pt x="48" y="83"/>
                  </a:cubicBezTo>
                  <a:cubicBezTo>
                    <a:pt x="49" y="84"/>
                    <a:pt x="50" y="85"/>
                    <a:pt x="51" y="85"/>
                  </a:cubicBezTo>
                  <a:cubicBezTo>
                    <a:pt x="51" y="86"/>
                    <a:pt x="52" y="87"/>
                    <a:pt x="53" y="87"/>
                  </a:cubicBezTo>
                  <a:cubicBezTo>
                    <a:pt x="53" y="88"/>
                    <a:pt x="54" y="89"/>
                    <a:pt x="55" y="89"/>
                  </a:cubicBezTo>
                  <a:cubicBezTo>
                    <a:pt x="55" y="90"/>
                    <a:pt x="56" y="91"/>
                    <a:pt x="56" y="92"/>
                  </a:cubicBezTo>
                  <a:cubicBezTo>
                    <a:pt x="57" y="92"/>
                    <a:pt x="58" y="93"/>
                    <a:pt x="58" y="94"/>
                  </a:cubicBezTo>
                  <a:cubicBezTo>
                    <a:pt x="59" y="95"/>
                    <a:pt x="60" y="95"/>
                    <a:pt x="60" y="96"/>
                  </a:cubicBezTo>
                  <a:cubicBezTo>
                    <a:pt x="61" y="97"/>
                    <a:pt x="61" y="98"/>
                    <a:pt x="62" y="99"/>
                  </a:cubicBezTo>
                  <a:cubicBezTo>
                    <a:pt x="63" y="99"/>
                    <a:pt x="63" y="100"/>
                    <a:pt x="64" y="101"/>
                  </a:cubicBezTo>
                  <a:cubicBezTo>
                    <a:pt x="64" y="102"/>
                    <a:pt x="65" y="103"/>
                    <a:pt x="66" y="104"/>
                  </a:cubicBezTo>
                  <a:cubicBezTo>
                    <a:pt x="66" y="104"/>
                    <a:pt x="66" y="105"/>
                    <a:pt x="67" y="106"/>
                  </a:cubicBezTo>
                  <a:cubicBezTo>
                    <a:pt x="67" y="106"/>
                    <a:pt x="68" y="107"/>
                    <a:pt x="68" y="108"/>
                  </a:cubicBezTo>
                  <a:cubicBezTo>
                    <a:pt x="97" y="92"/>
                    <a:pt x="97" y="92"/>
                    <a:pt x="97" y="92"/>
                  </a:cubicBezTo>
                  <a:cubicBezTo>
                    <a:pt x="46" y="0"/>
                    <a:pt x="46" y="0"/>
                    <a:pt x="46" y="0"/>
                  </a:cubicBezTo>
                  <a:cubicBezTo>
                    <a:pt x="45" y="1"/>
                    <a:pt x="44" y="2"/>
                    <a:pt x="43" y="2"/>
                  </a:cubicBezTo>
                  <a:cubicBezTo>
                    <a:pt x="42" y="3"/>
                    <a:pt x="41" y="4"/>
                    <a:pt x="39" y="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任意多边形: 形状 53">
              <a:extLst>
                <a:ext uri="{FF2B5EF4-FFF2-40B4-BE49-F238E27FC236}">
                  <a16:creationId xmlns:a16="http://schemas.microsoft.com/office/drawing/2014/main" id="{45BE5FB7-ECAF-4D9B-A59C-17BE0061AA16}"/>
                </a:ext>
              </a:extLst>
            </p:cNvPr>
            <p:cNvSpPr>
              <a:spLocks/>
            </p:cNvSpPr>
            <p:nvPr/>
          </p:nvSpPr>
          <p:spPr bwMode="auto">
            <a:xfrm>
              <a:off x="183" y="18"/>
              <a:ext cx="162" cy="216"/>
            </a:xfrm>
            <a:custGeom>
              <a:avLst/>
              <a:gdLst>
                <a:gd name="T0" fmla="*/ 52 w 80"/>
                <a:gd name="T1" fmla="*/ 107 h 107"/>
                <a:gd name="T2" fmla="*/ 80 w 80"/>
                <a:gd name="T3" fmla="*/ 91 h 107"/>
                <a:gd name="T4" fmla="*/ 79 w 80"/>
                <a:gd name="T5" fmla="*/ 88 h 107"/>
                <a:gd name="T6" fmla="*/ 78 w 80"/>
                <a:gd name="T7" fmla="*/ 87 h 107"/>
                <a:gd name="T8" fmla="*/ 77 w 80"/>
                <a:gd name="T9" fmla="*/ 83 h 107"/>
                <a:gd name="T10" fmla="*/ 76 w 80"/>
                <a:gd name="T11" fmla="*/ 81 h 107"/>
                <a:gd name="T12" fmla="*/ 74 w 80"/>
                <a:gd name="T13" fmla="*/ 78 h 107"/>
                <a:gd name="T14" fmla="*/ 74 w 80"/>
                <a:gd name="T15" fmla="*/ 75 h 107"/>
                <a:gd name="T16" fmla="*/ 73 w 80"/>
                <a:gd name="T17" fmla="*/ 72 h 107"/>
                <a:gd name="T18" fmla="*/ 72 w 80"/>
                <a:gd name="T19" fmla="*/ 70 h 107"/>
                <a:gd name="T20" fmla="*/ 71 w 80"/>
                <a:gd name="T21" fmla="*/ 67 h 107"/>
                <a:gd name="T22" fmla="*/ 70 w 80"/>
                <a:gd name="T23" fmla="*/ 64 h 107"/>
                <a:gd name="T24" fmla="*/ 70 w 80"/>
                <a:gd name="T25" fmla="*/ 61 h 107"/>
                <a:gd name="T26" fmla="*/ 69 w 80"/>
                <a:gd name="T27" fmla="*/ 58 h 107"/>
                <a:gd name="T28" fmla="*/ 69 w 80"/>
                <a:gd name="T29" fmla="*/ 55 h 107"/>
                <a:gd name="T30" fmla="*/ 68 w 80"/>
                <a:gd name="T31" fmla="*/ 53 h 107"/>
                <a:gd name="T32" fmla="*/ 68 w 80"/>
                <a:gd name="T33" fmla="*/ 50 h 107"/>
                <a:gd name="T34" fmla="*/ 68 w 80"/>
                <a:gd name="T35" fmla="*/ 47 h 107"/>
                <a:gd name="T36" fmla="*/ 68 w 80"/>
                <a:gd name="T37" fmla="*/ 44 h 107"/>
                <a:gd name="T38" fmla="*/ 67 w 80"/>
                <a:gd name="T39" fmla="*/ 41 h 107"/>
                <a:gd name="T40" fmla="*/ 67 w 80"/>
                <a:gd name="T41" fmla="*/ 38 h 107"/>
                <a:gd name="T42" fmla="*/ 67 w 80"/>
                <a:gd name="T43" fmla="*/ 35 h 107"/>
                <a:gd name="T44" fmla="*/ 68 w 80"/>
                <a:gd name="T45" fmla="*/ 32 h 107"/>
                <a:gd name="T46" fmla="*/ 68 w 80"/>
                <a:gd name="T47" fmla="*/ 30 h 107"/>
                <a:gd name="T48" fmla="*/ 68 w 80"/>
                <a:gd name="T49" fmla="*/ 27 h 107"/>
                <a:gd name="T50" fmla="*/ 68 w 80"/>
                <a:gd name="T51" fmla="*/ 24 h 107"/>
                <a:gd name="T52" fmla="*/ 69 w 80"/>
                <a:gd name="T53" fmla="*/ 21 h 107"/>
                <a:gd name="T54" fmla="*/ 69 w 80"/>
                <a:gd name="T55" fmla="*/ 18 h 107"/>
                <a:gd name="T56" fmla="*/ 70 w 80"/>
                <a:gd name="T57" fmla="*/ 15 h 107"/>
                <a:gd name="T58" fmla="*/ 70 w 80"/>
                <a:gd name="T59" fmla="*/ 12 h 107"/>
                <a:gd name="T60" fmla="*/ 71 w 80"/>
                <a:gd name="T61" fmla="*/ 9 h 107"/>
                <a:gd name="T62" fmla="*/ 72 w 80"/>
                <a:gd name="T63" fmla="*/ 7 h 107"/>
                <a:gd name="T64" fmla="*/ 72 w 80"/>
                <a:gd name="T65" fmla="*/ 5 h 107"/>
                <a:gd name="T66" fmla="*/ 0 w 80"/>
                <a:gd name="T67" fmla="*/ 15 h 107"/>
                <a:gd name="T68" fmla="*/ 10 w 80"/>
                <a:gd name="T69" fmla="*/ 33 h 107"/>
                <a:gd name="T70" fmla="*/ 52 w 80"/>
                <a:gd name="T7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07">
                  <a:moveTo>
                    <a:pt x="52" y="107"/>
                  </a:moveTo>
                  <a:cubicBezTo>
                    <a:pt x="80" y="91"/>
                    <a:pt x="80" y="91"/>
                    <a:pt x="80" y="91"/>
                  </a:cubicBezTo>
                  <a:cubicBezTo>
                    <a:pt x="80" y="90"/>
                    <a:pt x="79" y="89"/>
                    <a:pt x="79" y="88"/>
                  </a:cubicBezTo>
                  <a:cubicBezTo>
                    <a:pt x="79" y="88"/>
                    <a:pt x="78" y="87"/>
                    <a:pt x="78" y="87"/>
                  </a:cubicBezTo>
                  <a:cubicBezTo>
                    <a:pt x="78" y="85"/>
                    <a:pt x="77" y="84"/>
                    <a:pt x="77" y="83"/>
                  </a:cubicBezTo>
                  <a:cubicBezTo>
                    <a:pt x="76" y="82"/>
                    <a:pt x="76" y="82"/>
                    <a:pt x="76" y="81"/>
                  </a:cubicBezTo>
                  <a:cubicBezTo>
                    <a:pt x="75" y="80"/>
                    <a:pt x="75" y="79"/>
                    <a:pt x="74" y="78"/>
                  </a:cubicBezTo>
                  <a:cubicBezTo>
                    <a:pt x="74" y="77"/>
                    <a:pt x="74" y="76"/>
                    <a:pt x="74" y="75"/>
                  </a:cubicBezTo>
                  <a:cubicBezTo>
                    <a:pt x="73" y="74"/>
                    <a:pt x="73" y="73"/>
                    <a:pt x="73" y="72"/>
                  </a:cubicBezTo>
                  <a:cubicBezTo>
                    <a:pt x="72" y="71"/>
                    <a:pt x="72" y="71"/>
                    <a:pt x="72" y="70"/>
                  </a:cubicBezTo>
                  <a:cubicBezTo>
                    <a:pt x="72" y="69"/>
                    <a:pt x="71" y="68"/>
                    <a:pt x="71" y="67"/>
                  </a:cubicBezTo>
                  <a:cubicBezTo>
                    <a:pt x="71" y="66"/>
                    <a:pt x="71" y="65"/>
                    <a:pt x="70" y="64"/>
                  </a:cubicBezTo>
                  <a:cubicBezTo>
                    <a:pt x="70" y="63"/>
                    <a:pt x="70" y="62"/>
                    <a:pt x="70" y="61"/>
                  </a:cubicBezTo>
                  <a:cubicBezTo>
                    <a:pt x="69" y="60"/>
                    <a:pt x="69" y="59"/>
                    <a:pt x="69" y="58"/>
                  </a:cubicBezTo>
                  <a:cubicBezTo>
                    <a:pt x="69" y="57"/>
                    <a:pt x="69" y="56"/>
                    <a:pt x="69" y="55"/>
                  </a:cubicBezTo>
                  <a:cubicBezTo>
                    <a:pt x="69" y="54"/>
                    <a:pt x="68" y="54"/>
                    <a:pt x="68" y="53"/>
                  </a:cubicBezTo>
                  <a:cubicBezTo>
                    <a:pt x="68" y="52"/>
                    <a:pt x="68" y="51"/>
                    <a:pt x="68" y="50"/>
                  </a:cubicBezTo>
                  <a:cubicBezTo>
                    <a:pt x="68" y="49"/>
                    <a:pt x="68" y="48"/>
                    <a:pt x="68" y="47"/>
                  </a:cubicBezTo>
                  <a:cubicBezTo>
                    <a:pt x="68" y="46"/>
                    <a:pt x="68" y="45"/>
                    <a:pt x="68" y="44"/>
                  </a:cubicBezTo>
                  <a:cubicBezTo>
                    <a:pt x="67" y="43"/>
                    <a:pt x="67" y="42"/>
                    <a:pt x="67" y="41"/>
                  </a:cubicBezTo>
                  <a:cubicBezTo>
                    <a:pt x="67" y="40"/>
                    <a:pt x="67" y="39"/>
                    <a:pt x="67" y="38"/>
                  </a:cubicBezTo>
                  <a:cubicBezTo>
                    <a:pt x="67" y="37"/>
                    <a:pt x="67" y="36"/>
                    <a:pt x="67" y="35"/>
                  </a:cubicBezTo>
                  <a:cubicBezTo>
                    <a:pt x="67" y="34"/>
                    <a:pt x="68" y="33"/>
                    <a:pt x="68" y="32"/>
                  </a:cubicBezTo>
                  <a:cubicBezTo>
                    <a:pt x="68" y="31"/>
                    <a:pt x="68" y="30"/>
                    <a:pt x="68" y="30"/>
                  </a:cubicBezTo>
                  <a:cubicBezTo>
                    <a:pt x="68" y="29"/>
                    <a:pt x="68" y="28"/>
                    <a:pt x="68" y="27"/>
                  </a:cubicBezTo>
                  <a:cubicBezTo>
                    <a:pt x="68" y="26"/>
                    <a:pt x="68" y="25"/>
                    <a:pt x="68" y="24"/>
                  </a:cubicBezTo>
                  <a:cubicBezTo>
                    <a:pt x="68" y="23"/>
                    <a:pt x="69" y="22"/>
                    <a:pt x="69" y="21"/>
                  </a:cubicBezTo>
                  <a:cubicBezTo>
                    <a:pt x="69" y="20"/>
                    <a:pt x="69" y="19"/>
                    <a:pt x="69" y="18"/>
                  </a:cubicBezTo>
                  <a:cubicBezTo>
                    <a:pt x="69" y="17"/>
                    <a:pt x="70" y="16"/>
                    <a:pt x="70" y="15"/>
                  </a:cubicBezTo>
                  <a:cubicBezTo>
                    <a:pt x="70" y="14"/>
                    <a:pt x="70" y="13"/>
                    <a:pt x="70" y="12"/>
                  </a:cubicBezTo>
                  <a:cubicBezTo>
                    <a:pt x="71" y="11"/>
                    <a:pt x="71" y="10"/>
                    <a:pt x="71" y="9"/>
                  </a:cubicBezTo>
                  <a:cubicBezTo>
                    <a:pt x="71" y="9"/>
                    <a:pt x="72" y="8"/>
                    <a:pt x="72" y="7"/>
                  </a:cubicBezTo>
                  <a:cubicBezTo>
                    <a:pt x="72" y="6"/>
                    <a:pt x="72" y="6"/>
                    <a:pt x="72" y="5"/>
                  </a:cubicBezTo>
                  <a:cubicBezTo>
                    <a:pt x="48" y="0"/>
                    <a:pt x="22" y="4"/>
                    <a:pt x="0" y="15"/>
                  </a:cubicBezTo>
                  <a:cubicBezTo>
                    <a:pt x="10" y="33"/>
                    <a:pt x="10" y="33"/>
                    <a:pt x="10" y="33"/>
                  </a:cubicBezTo>
                  <a:lnTo>
                    <a:pt x="52" y="107"/>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任意多边形: 形状 54">
              <a:extLst>
                <a:ext uri="{FF2B5EF4-FFF2-40B4-BE49-F238E27FC236}">
                  <a16:creationId xmlns:a16="http://schemas.microsoft.com/office/drawing/2014/main" id="{477C89D8-C403-47EE-8511-A65CD0EAD2E1}"/>
                </a:ext>
              </a:extLst>
            </p:cNvPr>
            <p:cNvSpPr>
              <a:spLocks/>
            </p:cNvSpPr>
            <p:nvPr/>
          </p:nvSpPr>
          <p:spPr bwMode="auto">
            <a:xfrm>
              <a:off x="1" y="-2"/>
              <a:ext cx="419" cy="527"/>
            </a:xfrm>
            <a:custGeom>
              <a:avLst/>
              <a:gdLst>
                <a:gd name="T0" fmla="*/ 189 w 207"/>
                <a:gd name="T1" fmla="*/ 224 h 261"/>
                <a:gd name="T2" fmla="*/ 189 w 207"/>
                <a:gd name="T3" fmla="*/ 224 h 261"/>
                <a:gd name="T4" fmla="*/ 183 w 207"/>
                <a:gd name="T5" fmla="*/ 226 h 261"/>
                <a:gd name="T6" fmla="*/ 181 w 207"/>
                <a:gd name="T7" fmla="*/ 227 h 261"/>
                <a:gd name="T8" fmla="*/ 178 w 207"/>
                <a:gd name="T9" fmla="*/ 229 h 261"/>
                <a:gd name="T10" fmla="*/ 170 w 207"/>
                <a:gd name="T11" fmla="*/ 231 h 261"/>
                <a:gd name="T12" fmla="*/ 167 w 207"/>
                <a:gd name="T13" fmla="*/ 232 h 261"/>
                <a:gd name="T14" fmla="*/ 163 w 207"/>
                <a:gd name="T15" fmla="*/ 233 h 261"/>
                <a:gd name="T16" fmla="*/ 155 w 207"/>
                <a:gd name="T17" fmla="*/ 234 h 261"/>
                <a:gd name="T18" fmla="*/ 154 w 207"/>
                <a:gd name="T19" fmla="*/ 234 h 261"/>
                <a:gd name="T20" fmla="*/ 140 w 207"/>
                <a:gd name="T21" fmla="*/ 235 h 261"/>
                <a:gd name="T22" fmla="*/ 140 w 207"/>
                <a:gd name="T23" fmla="*/ 235 h 261"/>
                <a:gd name="T24" fmla="*/ 130 w 207"/>
                <a:gd name="T25" fmla="*/ 235 h 261"/>
                <a:gd name="T26" fmla="*/ 128 w 207"/>
                <a:gd name="T27" fmla="*/ 234 h 261"/>
                <a:gd name="T28" fmla="*/ 125 w 207"/>
                <a:gd name="T29" fmla="*/ 234 h 261"/>
                <a:gd name="T30" fmla="*/ 122 w 207"/>
                <a:gd name="T31" fmla="*/ 233 h 261"/>
                <a:gd name="T32" fmla="*/ 119 w 207"/>
                <a:gd name="T33" fmla="*/ 233 h 261"/>
                <a:gd name="T34" fmla="*/ 116 w 207"/>
                <a:gd name="T35" fmla="*/ 232 h 261"/>
                <a:gd name="T36" fmla="*/ 116 w 207"/>
                <a:gd name="T37" fmla="*/ 233 h 261"/>
                <a:gd name="T38" fmla="*/ 114 w 207"/>
                <a:gd name="T39" fmla="*/ 232 h 261"/>
                <a:gd name="T40" fmla="*/ 114 w 207"/>
                <a:gd name="T41" fmla="*/ 232 h 261"/>
                <a:gd name="T42" fmla="*/ 110 w 207"/>
                <a:gd name="T43" fmla="*/ 231 h 261"/>
                <a:gd name="T44" fmla="*/ 110 w 207"/>
                <a:gd name="T45" fmla="*/ 231 h 261"/>
                <a:gd name="T46" fmla="*/ 41 w 207"/>
                <a:gd name="T47" fmla="*/ 176 h 261"/>
                <a:gd name="T48" fmla="*/ 31 w 207"/>
                <a:gd name="T49" fmla="*/ 88 h 261"/>
                <a:gd name="T50" fmla="*/ 31 w 207"/>
                <a:gd name="T51" fmla="*/ 88 h 261"/>
                <a:gd name="T52" fmla="*/ 32 w 207"/>
                <a:gd name="T53" fmla="*/ 85 h 261"/>
                <a:gd name="T54" fmla="*/ 33 w 207"/>
                <a:gd name="T55" fmla="*/ 82 h 261"/>
                <a:gd name="T56" fmla="*/ 33 w 207"/>
                <a:gd name="T57" fmla="*/ 82 h 261"/>
                <a:gd name="T58" fmla="*/ 33 w 207"/>
                <a:gd name="T59" fmla="*/ 82 h 261"/>
                <a:gd name="T60" fmla="*/ 36 w 207"/>
                <a:gd name="T61" fmla="*/ 75 h 261"/>
                <a:gd name="T62" fmla="*/ 37 w 207"/>
                <a:gd name="T63" fmla="*/ 72 h 261"/>
                <a:gd name="T64" fmla="*/ 40 w 207"/>
                <a:gd name="T65" fmla="*/ 66 h 261"/>
                <a:gd name="T66" fmla="*/ 43 w 207"/>
                <a:gd name="T67" fmla="*/ 62 h 261"/>
                <a:gd name="T68" fmla="*/ 46 w 207"/>
                <a:gd name="T69" fmla="*/ 57 h 261"/>
                <a:gd name="T70" fmla="*/ 48 w 207"/>
                <a:gd name="T71" fmla="*/ 54 h 261"/>
                <a:gd name="T72" fmla="*/ 52 w 207"/>
                <a:gd name="T73" fmla="*/ 49 h 261"/>
                <a:gd name="T74" fmla="*/ 55 w 207"/>
                <a:gd name="T75" fmla="*/ 46 h 261"/>
                <a:gd name="T76" fmla="*/ 59 w 207"/>
                <a:gd name="T77" fmla="*/ 41 h 261"/>
                <a:gd name="T78" fmla="*/ 62 w 207"/>
                <a:gd name="T79" fmla="*/ 38 h 261"/>
                <a:gd name="T80" fmla="*/ 66 w 207"/>
                <a:gd name="T81" fmla="*/ 34 h 261"/>
                <a:gd name="T82" fmla="*/ 70 w 207"/>
                <a:gd name="T83" fmla="*/ 31 h 261"/>
                <a:gd name="T84" fmla="*/ 75 w 207"/>
                <a:gd name="T85" fmla="*/ 28 h 261"/>
                <a:gd name="T86" fmla="*/ 79 w 207"/>
                <a:gd name="T87" fmla="*/ 25 h 261"/>
                <a:gd name="T88" fmla="*/ 82 w 207"/>
                <a:gd name="T89" fmla="*/ 23 h 261"/>
                <a:gd name="T90" fmla="*/ 69 w 207"/>
                <a:gd name="T91" fmla="*/ 0 h 261"/>
                <a:gd name="T92" fmla="*/ 0 w 207"/>
                <a:gd name="T93" fmla="*/ 121 h 261"/>
                <a:gd name="T94" fmla="*/ 140 w 207"/>
                <a:gd name="T95" fmla="*/ 261 h 261"/>
                <a:gd name="T96" fmla="*/ 207 w 207"/>
                <a:gd name="T97" fmla="*/ 245 h 261"/>
                <a:gd name="T98" fmla="*/ 194 w 207"/>
                <a:gd name="T99" fmla="*/ 222 h 261"/>
                <a:gd name="T100" fmla="*/ 189 w 207"/>
                <a:gd name="T101" fmla="*/ 224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7" h="261">
                  <a:moveTo>
                    <a:pt x="189" y="224"/>
                  </a:moveTo>
                  <a:cubicBezTo>
                    <a:pt x="189" y="224"/>
                    <a:pt x="189" y="224"/>
                    <a:pt x="189" y="224"/>
                  </a:cubicBezTo>
                  <a:cubicBezTo>
                    <a:pt x="187" y="225"/>
                    <a:pt x="185" y="226"/>
                    <a:pt x="183" y="226"/>
                  </a:cubicBezTo>
                  <a:cubicBezTo>
                    <a:pt x="183" y="227"/>
                    <a:pt x="182" y="227"/>
                    <a:pt x="181" y="227"/>
                  </a:cubicBezTo>
                  <a:cubicBezTo>
                    <a:pt x="180" y="228"/>
                    <a:pt x="179" y="228"/>
                    <a:pt x="178" y="229"/>
                  </a:cubicBezTo>
                  <a:cubicBezTo>
                    <a:pt x="175" y="229"/>
                    <a:pt x="173" y="230"/>
                    <a:pt x="170" y="231"/>
                  </a:cubicBezTo>
                  <a:cubicBezTo>
                    <a:pt x="169" y="231"/>
                    <a:pt x="168" y="231"/>
                    <a:pt x="167" y="232"/>
                  </a:cubicBezTo>
                  <a:cubicBezTo>
                    <a:pt x="166" y="232"/>
                    <a:pt x="164" y="232"/>
                    <a:pt x="163" y="233"/>
                  </a:cubicBezTo>
                  <a:cubicBezTo>
                    <a:pt x="160" y="233"/>
                    <a:pt x="158" y="234"/>
                    <a:pt x="155" y="234"/>
                  </a:cubicBezTo>
                  <a:cubicBezTo>
                    <a:pt x="155" y="234"/>
                    <a:pt x="154" y="234"/>
                    <a:pt x="154" y="234"/>
                  </a:cubicBezTo>
                  <a:cubicBezTo>
                    <a:pt x="149" y="235"/>
                    <a:pt x="145" y="235"/>
                    <a:pt x="140" y="235"/>
                  </a:cubicBezTo>
                  <a:cubicBezTo>
                    <a:pt x="140" y="235"/>
                    <a:pt x="140" y="235"/>
                    <a:pt x="140" y="235"/>
                  </a:cubicBezTo>
                  <a:cubicBezTo>
                    <a:pt x="137" y="235"/>
                    <a:pt x="133" y="235"/>
                    <a:pt x="130" y="235"/>
                  </a:cubicBezTo>
                  <a:cubicBezTo>
                    <a:pt x="129" y="234"/>
                    <a:pt x="129" y="234"/>
                    <a:pt x="128" y="234"/>
                  </a:cubicBezTo>
                  <a:cubicBezTo>
                    <a:pt x="127" y="234"/>
                    <a:pt x="126" y="234"/>
                    <a:pt x="125" y="234"/>
                  </a:cubicBezTo>
                  <a:cubicBezTo>
                    <a:pt x="124" y="234"/>
                    <a:pt x="123" y="234"/>
                    <a:pt x="122" y="233"/>
                  </a:cubicBezTo>
                  <a:cubicBezTo>
                    <a:pt x="121" y="233"/>
                    <a:pt x="120" y="233"/>
                    <a:pt x="119" y="233"/>
                  </a:cubicBezTo>
                  <a:cubicBezTo>
                    <a:pt x="118" y="233"/>
                    <a:pt x="117" y="233"/>
                    <a:pt x="116" y="232"/>
                  </a:cubicBezTo>
                  <a:cubicBezTo>
                    <a:pt x="116" y="233"/>
                    <a:pt x="116" y="233"/>
                    <a:pt x="116" y="233"/>
                  </a:cubicBezTo>
                  <a:cubicBezTo>
                    <a:pt x="114" y="232"/>
                    <a:pt x="114" y="232"/>
                    <a:pt x="114" y="232"/>
                  </a:cubicBezTo>
                  <a:cubicBezTo>
                    <a:pt x="114" y="232"/>
                    <a:pt x="114" y="232"/>
                    <a:pt x="114" y="232"/>
                  </a:cubicBezTo>
                  <a:cubicBezTo>
                    <a:pt x="110" y="231"/>
                    <a:pt x="110" y="231"/>
                    <a:pt x="110" y="231"/>
                  </a:cubicBezTo>
                  <a:cubicBezTo>
                    <a:pt x="110" y="231"/>
                    <a:pt x="110" y="231"/>
                    <a:pt x="110" y="231"/>
                  </a:cubicBezTo>
                  <a:cubicBezTo>
                    <a:pt x="81" y="223"/>
                    <a:pt x="55" y="203"/>
                    <a:pt x="41" y="176"/>
                  </a:cubicBezTo>
                  <a:cubicBezTo>
                    <a:pt x="26" y="149"/>
                    <a:pt x="22" y="118"/>
                    <a:pt x="31" y="88"/>
                  </a:cubicBezTo>
                  <a:cubicBezTo>
                    <a:pt x="31" y="88"/>
                    <a:pt x="31" y="88"/>
                    <a:pt x="31" y="88"/>
                  </a:cubicBezTo>
                  <a:cubicBezTo>
                    <a:pt x="32" y="85"/>
                    <a:pt x="32" y="85"/>
                    <a:pt x="32" y="85"/>
                  </a:cubicBezTo>
                  <a:cubicBezTo>
                    <a:pt x="33" y="82"/>
                    <a:pt x="33" y="82"/>
                    <a:pt x="33" y="82"/>
                  </a:cubicBezTo>
                  <a:cubicBezTo>
                    <a:pt x="33" y="82"/>
                    <a:pt x="33" y="82"/>
                    <a:pt x="33" y="82"/>
                  </a:cubicBezTo>
                  <a:cubicBezTo>
                    <a:pt x="33" y="82"/>
                    <a:pt x="33" y="82"/>
                    <a:pt x="33" y="82"/>
                  </a:cubicBezTo>
                  <a:cubicBezTo>
                    <a:pt x="34" y="80"/>
                    <a:pt x="35" y="78"/>
                    <a:pt x="36" y="75"/>
                  </a:cubicBezTo>
                  <a:cubicBezTo>
                    <a:pt x="36" y="74"/>
                    <a:pt x="37" y="73"/>
                    <a:pt x="37" y="72"/>
                  </a:cubicBezTo>
                  <a:cubicBezTo>
                    <a:pt x="38" y="70"/>
                    <a:pt x="39" y="68"/>
                    <a:pt x="40" y="66"/>
                  </a:cubicBezTo>
                  <a:cubicBezTo>
                    <a:pt x="41" y="65"/>
                    <a:pt x="42" y="64"/>
                    <a:pt x="43" y="62"/>
                  </a:cubicBezTo>
                  <a:cubicBezTo>
                    <a:pt x="44" y="61"/>
                    <a:pt x="45" y="59"/>
                    <a:pt x="46" y="57"/>
                  </a:cubicBezTo>
                  <a:cubicBezTo>
                    <a:pt x="47" y="56"/>
                    <a:pt x="48" y="55"/>
                    <a:pt x="48" y="54"/>
                  </a:cubicBezTo>
                  <a:cubicBezTo>
                    <a:pt x="50" y="52"/>
                    <a:pt x="51" y="50"/>
                    <a:pt x="52" y="49"/>
                  </a:cubicBezTo>
                  <a:cubicBezTo>
                    <a:pt x="53" y="48"/>
                    <a:pt x="54" y="47"/>
                    <a:pt x="55" y="46"/>
                  </a:cubicBezTo>
                  <a:cubicBezTo>
                    <a:pt x="56" y="44"/>
                    <a:pt x="58" y="43"/>
                    <a:pt x="59" y="41"/>
                  </a:cubicBezTo>
                  <a:cubicBezTo>
                    <a:pt x="60" y="40"/>
                    <a:pt x="61" y="39"/>
                    <a:pt x="62" y="38"/>
                  </a:cubicBezTo>
                  <a:cubicBezTo>
                    <a:pt x="64" y="37"/>
                    <a:pt x="65" y="35"/>
                    <a:pt x="66" y="34"/>
                  </a:cubicBezTo>
                  <a:cubicBezTo>
                    <a:pt x="68" y="33"/>
                    <a:pt x="69" y="32"/>
                    <a:pt x="70" y="31"/>
                  </a:cubicBezTo>
                  <a:cubicBezTo>
                    <a:pt x="72" y="30"/>
                    <a:pt x="73" y="29"/>
                    <a:pt x="75" y="28"/>
                  </a:cubicBezTo>
                  <a:cubicBezTo>
                    <a:pt x="76" y="27"/>
                    <a:pt x="77" y="26"/>
                    <a:pt x="79" y="25"/>
                  </a:cubicBezTo>
                  <a:cubicBezTo>
                    <a:pt x="80" y="25"/>
                    <a:pt x="81" y="24"/>
                    <a:pt x="82" y="23"/>
                  </a:cubicBezTo>
                  <a:cubicBezTo>
                    <a:pt x="69" y="0"/>
                    <a:pt x="69" y="0"/>
                    <a:pt x="69" y="0"/>
                  </a:cubicBezTo>
                  <a:cubicBezTo>
                    <a:pt x="26" y="25"/>
                    <a:pt x="0" y="71"/>
                    <a:pt x="0" y="121"/>
                  </a:cubicBezTo>
                  <a:cubicBezTo>
                    <a:pt x="0" y="198"/>
                    <a:pt x="63" y="261"/>
                    <a:pt x="140" y="261"/>
                  </a:cubicBezTo>
                  <a:cubicBezTo>
                    <a:pt x="163" y="261"/>
                    <a:pt x="186" y="256"/>
                    <a:pt x="207" y="245"/>
                  </a:cubicBezTo>
                  <a:cubicBezTo>
                    <a:pt x="194" y="222"/>
                    <a:pt x="194" y="222"/>
                    <a:pt x="194" y="222"/>
                  </a:cubicBezTo>
                  <a:cubicBezTo>
                    <a:pt x="192" y="222"/>
                    <a:pt x="191" y="223"/>
                    <a:pt x="189" y="224"/>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任意多边形: 形状 55">
              <a:extLst>
                <a:ext uri="{FF2B5EF4-FFF2-40B4-BE49-F238E27FC236}">
                  <a16:creationId xmlns:a16="http://schemas.microsoft.com/office/drawing/2014/main" id="{C8823609-C5D3-4FDE-8360-476BF1843312}"/>
                </a:ext>
              </a:extLst>
            </p:cNvPr>
            <p:cNvSpPr>
              <a:spLocks/>
            </p:cNvSpPr>
            <p:nvPr/>
          </p:nvSpPr>
          <p:spPr bwMode="auto">
            <a:xfrm>
              <a:off x="224" y="251"/>
              <a:ext cx="164" cy="210"/>
            </a:xfrm>
            <a:custGeom>
              <a:avLst/>
              <a:gdLst>
                <a:gd name="T0" fmla="*/ 13 w 81"/>
                <a:gd name="T1" fmla="*/ 75 h 104"/>
                <a:gd name="T2" fmla="*/ 13 w 81"/>
                <a:gd name="T3" fmla="*/ 78 h 104"/>
                <a:gd name="T4" fmla="*/ 12 w 81"/>
                <a:gd name="T5" fmla="*/ 81 h 104"/>
                <a:gd name="T6" fmla="*/ 12 w 81"/>
                <a:gd name="T7" fmla="*/ 83 h 104"/>
                <a:gd name="T8" fmla="*/ 12 w 81"/>
                <a:gd name="T9" fmla="*/ 86 h 104"/>
                <a:gd name="T10" fmla="*/ 11 w 81"/>
                <a:gd name="T11" fmla="*/ 89 h 104"/>
                <a:gd name="T12" fmla="*/ 11 w 81"/>
                <a:gd name="T13" fmla="*/ 92 h 104"/>
                <a:gd name="T14" fmla="*/ 10 w 81"/>
                <a:gd name="T15" fmla="*/ 95 h 104"/>
                <a:gd name="T16" fmla="*/ 9 w 81"/>
                <a:gd name="T17" fmla="*/ 98 h 104"/>
                <a:gd name="T18" fmla="*/ 8 w 81"/>
                <a:gd name="T19" fmla="*/ 100 h 104"/>
                <a:gd name="T20" fmla="*/ 8 w 81"/>
                <a:gd name="T21" fmla="*/ 102 h 104"/>
                <a:gd name="T22" fmla="*/ 17 w 81"/>
                <a:gd name="T23" fmla="*/ 103 h 104"/>
                <a:gd name="T24" fmla="*/ 18 w 81"/>
                <a:gd name="T25" fmla="*/ 103 h 104"/>
                <a:gd name="T26" fmla="*/ 34 w 81"/>
                <a:gd name="T27" fmla="*/ 104 h 104"/>
                <a:gd name="T28" fmla="*/ 36 w 81"/>
                <a:gd name="T29" fmla="*/ 104 h 104"/>
                <a:gd name="T30" fmla="*/ 41 w 81"/>
                <a:gd name="T31" fmla="*/ 103 h 104"/>
                <a:gd name="T32" fmla="*/ 43 w 81"/>
                <a:gd name="T33" fmla="*/ 103 h 104"/>
                <a:gd name="T34" fmla="*/ 51 w 81"/>
                <a:gd name="T35" fmla="*/ 102 h 104"/>
                <a:gd name="T36" fmla="*/ 54 w 81"/>
                <a:gd name="T37" fmla="*/ 101 h 104"/>
                <a:gd name="T38" fmla="*/ 58 w 81"/>
                <a:gd name="T39" fmla="*/ 100 h 104"/>
                <a:gd name="T40" fmla="*/ 65 w 81"/>
                <a:gd name="T41" fmla="*/ 98 h 104"/>
                <a:gd name="T42" fmla="*/ 65 w 81"/>
                <a:gd name="T43" fmla="*/ 98 h 104"/>
                <a:gd name="T44" fmla="*/ 73 w 81"/>
                <a:gd name="T45" fmla="*/ 95 h 104"/>
                <a:gd name="T46" fmla="*/ 74 w 81"/>
                <a:gd name="T47" fmla="*/ 95 h 104"/>
                <a:gd name="T48" fmla="*/ 81 w 81"/>
                <a:gd name="T49" fmla="*/ 91 h 104"/>
                <a:gd name="T50" fmla="*/ 29 w 81"/>
                <a:gd name="T51" fmla="*/ 0 h 104"/>
                <a:gd name="T52" fmla="*/ 0 w 81"/>
                <a:gd name="T53" fmla="*/ 16 h 104"/>
                <a:gd name="T54" fmla="*/ 1 w 81"/>
                <a:gd name="T55" fmla="*/ 19 h 104"/>
                <a:gd name="T56" fmla="*/ 2 w 81"/>
                <a:gd name="T57" fmla="*/ 20 h 104"/>
                <a:gd name="T58" fmla="*/ 4 w 81"/>
                <a:gd name="T59" fmla="*/ 24 h 104"/>
                <a:gd name="T60" fmla="*/ 5 w 81"/>
                <a:gd name="T61" fmla="*/ 26 h 104"/>
                <a:gd name="T62" fmla="*/ 6 w 81"/>
                <a:gd name="T63" fmla="*/ 29 h 104"/>
                <a:gd name="T64" fmla="*/ 7 w 81"/>
                <a:gd name="T65" fmla="*/ 32 h 104"/>
                <a:gd name="T66" fmla="*/ 8 w 81"/>
                <a:gd name="T67" fmla="*/ 35 h 104"/>
                <a:gd name="T68" fmla="*/ 9 w 81"/>
                <a:gd name="T69" fmla="*/ 37 h 104"/>
                <a:gd name="T70" fmla="*/ 9 w 81"/>
                <a:gd name="T71" fmla="*/ 40 h 104"/>
                <a:gd name="T72" fmla="*/ 10 w 81"/>
                <a:gd name="T73" fmla="*/ 43 h 104"/>
                <a:gd name="T74" fmla="*/ 11 w 81"/>
                <a:gd name="T75" fmla="*/ 46 h 104"/>
                <a:gd name="T76" fmla="*/ 11 w 81"/>
                <a:gd name="T77" fmla="*/ 49 h 104"/>
                <a:gd name="T78" fmla="*/ 12 w 81"/>
                <a:gd name="T79" fmla="*/ 52 h 104"/>
                <a:gd name="T80" fmla="*/ 12 w 81"/>
                <a:gd name="T81" fmla="*/ 54 h 104"/>
                <a:gd name="T82" fmla="*/ 12 w 81"/>
                <a:gd name="T83" fmla="*/ 58 h 104"/>
                <a:gd name="T84" fmla="*/ 13 w 81"/>
                <a:gd name="T85" fmla="*/ 60 h 104"/>
                <a:gd name="T86" fmla="*/ 13 w 81"/>
                <a:gd name="T87" fmla="*/ 63 h 104"/>
                <a:gd name="T88" fmla="*/ 13 w 81"/>
                <a:gd name="T89" fmla="*/ 66 h 104"/>
                <a:gd name="T90" fmla="*/ 13 w 81"/>
                <a:gd name="T91" fmla="*/ 69 h 104"/>
                <a:gd name="T92" fmla="*/ 13 w 81"/>
                <a:gd name="T93" fmla="*/ 72 h 104"/>
                <a:gd name="T94" fmla="*/ 13 w 81"/>
                <a:gd name="T95" fmla="*/ 7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 h="104">
                  <a:moveTo>
                    <a:pt x="13" y="75"/>
                  </a:moveTo>
                  <a:cubicBezTo>
                    <a:pt x="13" y="76"/>
                    <a:pt x="13" y="77"/>
                    <a:pt x="13" y="78"/>
                  </a:cubicBezTo>
                  <a:cubicBezTo>
                    <a:pt x="13" y="79"/>
                    <a:pt x="12" y="80"/>
                    <a:pt x="12" y="81"/>
                  </a:cubicBezTo>
                  <a:cubicBezTo>
                    <a:pt x="12" y="81"/>
                    <a:pt x="12" y="82"/>
                    <a:pt x="12" y="83"/>
                  </a:cubicBezTo>
                  <a:cubicBezTo>
                    <a:pt x="12" y="84"/>
                    <a:pt x="12" y="85"/>
                    <a:pt x="12" y="86"/>
                  </a:cubicBezTo>
                  <a:cubicBezTo>
                    <a:pt x="11" y="87"/>
                    <a:pt x="11" y="88"/>
                    <a:pt x="11" y="89"/>
                  </a:cubicBezTo>
                  <a:cubicBezTo>
                    <a:pt x="11" y="90"/>
                    <a:pt x="11" y="91"/>
                    <a:pt x="11" y="92"/>
                  </a:cubicBezTo>
                  <a:cubicBezTo>
                    <a:pt x="10" y="93"/>
                    <a:pt x="10" y="94"/>
                    <a:pt x="10" y="95"/>
                  </a:cubicBezTo>
                  <a:cubicBezTo>
                    <a:pt x="10" y="96"/>
                    <a:pt x="9" y="97"/>
                    <a:pt x="9" y="98"/>
                  </a:cubicBezTo>
                  <a:cubicBezTo>
                    <a:pt x="9" y="99"/>
                    <a:pt x="9" y="100"/>
                    <a:pt x="8" y="100"/>
                  </a:cubicBezTo>
                  <a:cubicBezTo>
                    <a:pt x="8" y="101"/>
                    <a:pt x="8" y="101"/>
                    <a:pt x="8" y="102"/>
                  </a:cubicBezTo>
                  <a:cubicBezTo>
                    <a:pt x="11" y="102"/>
                    <a:pt x="14" y="103"/>
                    <a:pt x="17" y="103"/>
                  </a:cubicBezTo>
                  <a:cubicBezTo>
                    <a:pt x="17" y="103"/>
                    <a:pt x="18" y="103"/>
                    <a:pt x="18" y="103"/>
                  </a:cubicBezTo>
                  <a:cubicBezTo>
                    <a:pt x="23" y="104"/>
                    <a:pt x="29" y="104"/>
                    <a:pt x="34" y="104"/>
                  </a:cubicBezTo>
                  <a:cubicBezTo>
                    <a:pt x="35" y="104"/>
                    <a:pt x="36" y="104"/>
                    <a:pt x="36" y="104"/>
                  </a:cubicBezTo>
                  <a:cubicBezTo>
                    <a:pt x="38" y="104"/>
                    <a:pt x="40" y="104"/>
                    <a:pt x="41" y="103"/>
                  </a:cubicBezTo>
                  <a:cubicBezTo>
                    <a:pt x="42" y="103"/>
                    <a:pt x="42" y="103"/>
                    <a:pt x="43" y="103"/>
                  </a:cubicBezTo>
                  <a:cubicBezTo>
                    <a:pt x="45" y="103"/>
                    <a:pt x="48" y="102"/>
                    <a:pt x="51" y="102"/>
                  </a:cubicBezTo>
                  <a:cubicBezTo>
                    <a:pt x="52" y="102"/>
                    <a:pt x="53" y="101"/>
                    <a:pt x="54" y="101"/>
                  </a:cubicBezTo>
                  <a:cubicBezTo>
                    <a:pt x="56" y="101"/>
                    <a:pt x="57" y="101"/>
                    <a:pt x="58" y="100"/>
                  </a:cubicBezTo>
                  <a:cubicBezTo>
                    <a:pt x="60" y="100"/>
                    <a:pt x="62" y="99"/>
                    <a:pt x="65" y="98"/>
                  </a:cubicBezTo>
                  <a:cubicBezTo>
                    <a:pt x="65" y="98"/>
                    <a:pt x="65" y="98"/>
                    <a:pt x="65" y="98"/>
                  </a:cubicBezTo>
                  <a:cubicBezTo>
                    <a:pt x="68" y="97"/>
                    <a:pt x="71" y="96"/>
                    <a:pt x="73" y="95"/>
                  </a:cubicBezTo>
                  <a:cubicBezTo>
                    <a:pt x="74" y="95"/>
                    <a:pt x="74" y="95"/>
                    <a:pt x="74" y="95"/>
                  </a:cubicBezTo>
                  <a:cubicBezTo>
                    <a:pt x="76" y="94"/>
                    <a:pt x="79" y="93"/>
                    <a:pt x="81" y="91"/>
                  </a:cubicBezTo>
                  <a:cubicBezTo>
                    <a:pt x="29" y="0"/>
                    <a:pt x="29" y="0"/>
                    <a:pt x="29" y="0"/>
                  </a:cubicBezTo>
                  <a:cubicBezTo>
                    <a:pt x="0" y="16"/>
                    <a:pt x="0" y="16"/>
                    <a:pt x="0" y="16"/>
                  </a:cubicBezTo>
                  <a:cubicBezTo>
                    <a:pt x="1" y="17"/>
                    <a:pt x="1" y="18"/>
                    <a:pt x="1" y="19"/>
                  </a:cubicBezTo>
                  <a:cubicBezTo>
                    <a:pt x="2" y="19"/>
                    <a:pt x="2" y="20"/>
                    <a:pt x="2" y="20"/>
                  </a:cubicBezTo>
                  <a:cubicBezTo>
                    <a:pt x="3" y="22"/>
                    <a:pt x="3" y="23"/>
                    <a:pt x="4" y="24"/>
                  </a:cubicBezTo>
                  <a:cubicBezTo>
                    <a:pt x="4" y="25"/>
                    <a:pt x="4" y="25"/>
                    <a:pt x="5" y="26"/>
                  </a:cubicBezTo>
                  <a:cubicBezTo>
                    <a:pt x="5" y="27"/>
                    <a:pt x="6" y="28"/>
                    <a:pt x="6" y="29"/>
                  </a:cubicBezTo>
                  <a:cubicBezTo>
                    <a:pt x="6" y="30"/>
                    <a:pt x="6" y="31"/>
                    <a:pt x="7" y="32"/>
                  </a:cubicBezTo>
                  <a:cubicBezTo>
                    <a:pt x="7" y="33"/>
                    <a:pt x="7" y="34"/>
                    <a:pt x="8" y="35"/>
                  </a:cubicBezTo>
                  <a:cubicBezTo>
                    <a:pt x="8" y="36"/>
                    <a:pt x="8" y="37"/>
                    <a:pt x="9" y="37"/>
                  </a:cubicBezTo>
                  <a:cubicBezTo>
                    <a:pt x="9" y="38"/>
                    <a:pt x="9" y="39"/>
                    <a:pt x="9" y="40"/>
                  </a:cubicBezTo>
                  <a:cubicBezTo>
                    <a:pt x="10" y="41"/>
                    <a:pt x="10" y="42"/>
                    <a:pt x="10" y="43"/>
                  </a:cubicBezTo>
                  <a:cubicBezTo>
                    <a:pt x="10" y="44"/>
                    <a:pt x="10" y="45"/>
                    <a:pt x="11" y="46"/>
                  </a:cubicBezTo>
                  <a:cubicBezTo>
                    <a:pt x="11" y="47"/>
                    <a:pt x="11" y="48"/>
                    <a:pt x="11" y="49"/>
                  </a:cubicBezTo>
                  <a:cubicBezTo>
                    <a:pt x="11" y="50"/>
                    <a:pt x="12" y="51"/>
                    <a:pt x="12" y="52"/>
                  </a:cubicBezTo>
                  <a:cubicBezTo>
                    <a:pt x="12" y="53"/>
                    <a:pt x="12" y="54"/>
                    <a:pt x="12" y="54"/>
                  </a:cubicBezTo>
                  <a:cubicBezTo>
                    <a:pt x="12" y="56"/>
                    <a:pt x="12" y="57"/>
                    <a:pt x="12" y="58"/>
                  </a:cubicBezTo>
                  <a:cubicBezTo>
                    <a:pt x="12" y="58"/>
                    <a:pt x="13" y="59"/>
                    <a:pt x="13" y="60"/>
                  </a:cubicBezTo>
                  <a:cubicBezTo>
                    <a:pt x="13" y="61"/>
                    <a:pt x="13" y="62"/>
                    <a:pt x="13" y="63"/>
                  </a:cubicBezTo>
                  <a:cubicBezTo>
                    <a:pt x="13" y="64"/>
                    <a:pt x="13" y="65"/>
                    <a:pt x="13" y="66"/>
                  </a:cubicBezTo>
                  <a:cubicBezTo>
                    <a:pt x="13" y="67"/>
                    <a:pt x="13" y="68"/>
                    <a:pt x="13" y="69"/>
                  </a:cubicBezTo>
                  <a:cubicBezTo>
                    <a:pt x="13" y="70"/>
                    <a:pt x="13" y="71"/>
                    <a:pt x="13" y="72"/>
                  </a:cubicBezTo>
                  <a:cubicBezTo>
                    <a:pt x="13" y="73"/>
                    <a:pt x="13" y="74"/>
                    <a:pt x="13" y="7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任意多边形: 形状 56">
              <a:extLst>
                <a:ext uri="{FF2B5EF4-FFF2-40B4-BE49-F238E27FC236}">
                  <a16:creationId xmlns:a16="http://schemas.microsoft.com/office/drawing/2014/main" id="{9CDCFE5D-3E30-4CA3-8881-9B02BB75BE42}"/>
                </a:ext>
              </a:extLst>
            </p:cNvPr>
            <p:cNvSpPr>
              <a:spLocks/>
            </p:cNvSpPr>
            <p:nvPr/>
          </p:nvSpPr>
          <p:spPr bwMode="auto">
            <a:xfrm>
              <a:off x="331" y="32"/>
              <a:ext cx="142" cy="164"/>
            </a:xfrm>
            <a:custGeom>
              <a:avLst/>
              <a:gdLst>
                <a:gd name="T0" fmla="*/ 1 w 70"/>
                <a:gd name="T1" fmla="*/ 37 h 81"/>
                <a:gd name="T2" fmla="*/ 1 w 70"/>
                <a:gd name="T3" fmla="*/ 39 h 81"/>
                <a:gd name="T4" fmla="*/ 1 w 70"/>
                <a:gd name="T5" fmla="*/ 42 h 81"/>
                <a:gd name="T6" fmla="*/ 1 w 70"/>
                <a:gd name="T7" fmla="*/ 45 h 81"/>
                <a:gd name="T8" fmla="*/ 2 w 70"/>
                <a:gd name="T9" fmla="*/ 47 h 81"/>
                <a:gd name="T10" fmla="*/ 2 w 70"/>
                <a:gd name="T11" fmla="*/ 50 h 81"/>
                <a:gd name="T12" fmla="*/ 3 w 70"/>
                <a:gd name="T13" fmla="*/ 53 h 81"/>
                <a:gd name="T14" fmla="*/ 3 w 70"/>
                <a:gd name="T15" fmla="*/ 56 h 81"/>
                <a:gd name="T16" fmla="*/ 4 w 70"/>
                <a:gd name="T17" fmla="*/ 58 h 81"/>
                <a:gd name="T18" fmla="*/ 5 w 70"/>
                <a:gd name="T19" fmla="*/ 61 h 81"/>
                <a:gd name="T20" fmla="*/ 5 w 70"/>
                <a:gd name="T21" fmla="*/ 63 h 81"/>
                <a:gd name="T22" fmla="*/ 6 w 70"/>
                <a:gd name="T23" fmla="*/ 66 h 81"/>
                <a:gd name="T24" fmla="*/ 7 w 70"/>
                <a:gd name="T25" fmla="*/ 69 h 81"/>
                <a:gd name="T26" fmla="*/ 8 w 70"/>
                <a:gd name="T27" fmla="*/ 72 h 81"/>
                <a:gd name="T28" fmla="*/ 9 w 70"/>
                <a:gd name="T29" fmla="*/ 74 h 81"/>
                <a:gd name="T30" fmla="*/ 11 w 70"/>
                <a:gd name="T31" fmla="*/ 77 h 81"/>
                <a:gd name="T32" fmla="*/ 11 w 70"/>
                <a:gd name="T33" fmla="*/ 79 h 81"/>
                <a:gd name="T34" fmla="*/ 13 w 70"/>
                <a:gd name="T35" fmla="*/ 81 h 81"/>
                <a:gd name="T36" fmla="*/ 70 w 70"/>
                <a:gd name="T37" fmla="*/ 49 h 81"/>
                <a:gd name="T38" fmla="*/ 5 w 70"/>
                <a:gd name="T39" fmla="*/ 0 h 81"/>
                <a:gd name="T40" fmla="*/ 5 w 70"/>
                <a:gd name="T41" fmla="*/ 1 h 81"/>
                <a:gd name="T42" fmla="*/ 4 w 70"/>
                <a:gd name="T43" fmla="*/ 4 h 81"/>
                <a:gd name="T44" fmla="*/ 3 w 70"/>
                <a:gd name="T45" fmla="*/ 7 h 81"/>
                <a:gd name="T46" fmla="*/ 3 w 70"/>
                <a:gd name="T47" fmla="*/ 9 h 81"/>
                <a:gd name="T48" fmla="*/ 2 w 70"/>
                <a:gd name="T49" fmla="*/ 12 h 81"/>
                <a:gd name="T50" fmla="*/ 2 w 70"/>
                <a:gd name="T51" fmla="*/ 15 h 81"/>
                <a:gd name="T52" fmla="*/ 1 w 70"/>
                <a:gd name="T53" fmla="*/ 17 h 81"/>
                <a:gd name="T54" fmla="*/ 1 w 70"/>
                <a:gd name="T55" fmla="*/ 20 h 81"/>
                <a:gd name="T56" fmla="*/ 1 w 70"/>
                <a:gd name="T57" fmla="*/ 23 h 81"/>
                <a:gd name="T58" fmla="*/ 1 w 70"/>
                <a:gd name="T59" fmla="*/ 26 h 81"/>
                <a:gd name="T60" fmla="*/ 0 w 70"/>
                <a:gd name="T61" fmla="*/ 28 h 81"/>
                <a:gd name="T62" fmla="*/ 0 w 70"/>
                <a:gd name="T63" fmla="*/ 31 h 81"/>
                <a:gd name="T64" fmla="*/ 0 w 70"/>
                <a:gd name="T65" fmla="*/ 34 h 81"/>
                <a:gd name="T66" fmla="*/ 1 w 70"/>
                <a:gd name="T67" fmla="*/ 3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1" y="37"/>
                  </a:moveTo>
                  <a:cubicBezTo>
                    <a:pt x="1" y="37"/>
                    <a:pt x="1" y="38"/>
                    <a:pt x="1" y="39"/>
                  </a:cubicBezTo>
                  <a:cubicBezTo>
                    <a:pt x="1" y="40"/>
                    <a:pt x="1" y="41"/>
                    <a:pt x="1" y="42"/>
                  </a:cubicBezTo>
                  <a:cubicBezTo>
                    <a:pt x="1" y="43"/>
                    <a:pt x="1" y="44"/>
                    <a:pt x="1" y="45"/>
                  </a:cubicBezTo>
                  <a:cubicBezTo>
                    <a:pt x="1" y="46"/>
                    <a:pt x="1" y="47"/>
                    <a:pt x="2" y="47"/>
                  </a:cubicBezTo>
                  <a:cubicBezTo>
                    <a:pt x="2" y="48"/>
                    <a:pt x="2" y="49"/>
                    <a:pt x="2" y="50"/>
                  </a:cubicBezTo>
                  <a:cubicBezTo>
                    <a:pt x="2" y="51"/>
                    <a:pt x="2" y="52"/>
                    <a:pt x="3" y="53"/>
                  </a:cubicBezTo>
                  <a:cubicBezTo>
                    <a:pt x="3" y="54"/>
                    <a:pt x="3" y="55"/>
                    <a:pt x="3" y="56"/>
                  </a:cubicBezTo>
                  <a:cubicBezTo>
                    <a:pt x="3" y="56"/>
                    <a:pt x="4" y="57"/>
                    <a:pt x="4" y="58"/>
                  </a:cubicBezTo>
                  <a:cubicBezTo>
                    <a:pt x="4" y="59"/>
                    <a:pt x="4" y="60"/>
                    <a:pt x="5" y="61"/>
                  </a:cubicBezTo>
                  <a:cubicBezTo>
                    <a:pt x="5" y="62"/>
                    <a:pt x="5" y="63"/>
                    <a:pt x="5" y="63"/>
                  </a:cubicBezTo>
                  <a:cubicBezTo>
                    <a:pt x="6" y="64"/>
                    <a:pt x="6" y="65"/>
                    <a:pt x="6" y="66"/>
                  </a:cubicBezTo>
                  <a:cubicBezTo>
                    <a:pt x="6" y="67"/>
                    <a:pt x="7" y="68"/>
                    <a:pt x="7" y="69"/>
                  </a:cubicBezTo>
                  <a:cubicBezTo>
                    <a:pt x="7" y="70"/>
                    <a:pt x="8" y="71"/>
                    <a:pt x="8" y="72"/>
                  </a:cubicBezTo>
                  <a:cubicBezTo>
                    <a:pt x="8" y="72"/>
                    <a:pt x="9" y="73"/>
                    <a:pt x="9" y="74"/>
                  </a:cubicBezTo>
                  <a:cubicBezTo>
                    <a:pt x="10" y="75"/>
                    <a:pt x="10" y="76"/>
                    <a:pt x="11" y="77"/>
                  </a:cubicBezTo>
                  <a:cubicBezTo>
                    <a:pt x="11" y="78"/>
                    <a:pt x="11" y="78"/>
                    <a:pt x="11" y="79"/>
                  </a:cubicBezTo>
                  <a:cubicBezTo>
                    <a:pt x="12" y="80"/>
                    <a:pt x="12" y="80"/>
                    <a:pt x="13" y="81"/>
                  </a:cubicBezTo>
                  <a:cubicBezTo>
                    <a:pt x="70" y="49"/>
                    <a:pt x="70" y="49"/>
                    <a:pt x="70" y="49"/>
                  </a:cubicBezTo>
                  <a:cubicBezTo>
                    <a:pt x="56" y="25"/>
                    <a:pt x="32" y="7"/>
                    <a:pt x="5" y="0"/>
                  </a:cubicBezTo>
                  <a:cubicBezTo>
                    <a:pt x="5" y="0"/>
                    <a:pt x="5" y="1"/>
                    <a:pt x="5" y="1"/>
                  </a:cubicBezTo>
                  <a:cubicBezTo>
                    <a:pt x="4" y="2"/>
                    <a:pt x="4" y="3"/>
                    <a:pt x="4" y="4"/>
                  </a:cubicBezTo>
                  <a:cubicBezTo>
                    <a:pt x="4" y="5"/>
                    <a:pt x="3" y="6"/>
                    <a:pt x="3" y="7"/>
                  </a:cubicBezTo>
                  <a:cubicBezTo>
                    <a:pt x="3" y="7"/>
                    <a:pt x="3" y="8"/>
                    <a:pt x="3" y="9"/>
                  </a:cubicBezTo>
                  <a:cubicBezTo>
                    <a:pt x="2" y="10"/>
                    <a:pt x="2" y="11"/>
                    <a:pt x="2" y="12"/>
                  </a:cubicBezTo>
                  <a:cubicBezTo>
                    <a:pt x="2" y="13"/>
                    <a:pt x="2" y="14"/>
                    <a:pt x="2" y="15"/>
                  </a:cubicBezTo>
                  <a:cubicBezTo>
                    <a:pt x="2" y="16"/>
                    <a:pt x="1" y="16"/>
                    <a:pt x="1" y="17"/>
                  </a:cubicBezTo>
                  <a:cubicBezTo>
                    <a:pt x="1" y="18"/>
                    <a:pt x="1" y="19"/>
                    <a:pt x="1" y="20"/>
                  </a:cubicBezTo>
                  <a:cubicBezTo>
                    <a:pt x="1" y="21"/>
                    <a:pt x="1" y="22"/>
                    <a:pt x="1" y="23"/>
                  </a:cubicBezTo>
                  <a:cubicBezTo>
                    <a:pt x="1" y="24"/>
                    <a:pt x="1" y="25"/>
                    <a:pt x="1" y="26"/>
                  </a:cubicBezTo>
                  <a:cubicBezTo>
                    <a:pt x="0" y="26"/>
                    <a:pt x="0" y="27"/>
                    <a:pt x="0" y="28"/>
                  </a:cubicBezTo>
                  <a:cubicBezTo>
                    <a:pt x="0" y="29"/>
                    <a:pt x="0" y="30"/>
                    <a:pt x="0" y="31"/>
                  </a:cubicBezTo>
                  <a:cubicBezTo>
                    <a:pt x="0" y="32"/>
                    <a:pt x="0" y="33"/>
                    <a:pt x="0" y="34"/>
                  </a:cubicBezTo>
                  <a:cubicBezTo>
                    <a:pt x="0" y="35"/>
                    <a:pt x="0" y="36"/>
                    <a:pt x="1" y="37"/>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8" name="任意多边形: 形状 57">
              <a:extLst>
                <a:ext uri="{FF2B5EF4-FFF2-40B4-BE49-F238E27FC236}">
                  <a16:creationId xmlns:a16="http://schemas.microsoft.com/office/drawing/2014/main" id="{23D9CA39-CAC5-4DB2-8D9E-3A1A90A5BFBE}"/>
                </a:ext>
              </a:extLst>
            </p:cNvPr>
            <p:cNvSpPr>
              <a:spLocks/>
            </p:cNvSpPr>
            <p:nvPr/>
          </p:nvSpPr>
          <p:spPr bwMode="auto">
            <a:xfrm>
              <a:off x="361" y="142"/>
              <a:ext cx="150" cy="165"/>
            </a:xfrm>
            <a:custGeom>
              <a:avLst/>
              <a:gdLst>
                <a:gd name="T0" fmla="*/ 0 w 74"/>
                <a:gd name="T1" fmla="*/ 32 h 82"/>
                <a:gd name="T2" fmla="*/ 2 w 74"/>
                <a:gd name="T3" fmla="*/ 34 h 82"/>
                <a:gd name="T4" fmla="*/ 3 w 74"/>
                <a:gd name="T5" fmla="*/ 36 h 82"/>
                <a:gd name="T6" fmla="*/ 5 w 74"/>
                <a:gd name="T7" fmla="*/ 39 h 82"/>
                <a:gd name="T8" fmla="*/ 6 w 74"/>
                <a:gd name="T9" fmla="*/ 41 h 82"/>
                <a:gd name="T10" fmla="*/ 8 w 74"/>
                <a:gd name="T11" fmla="*/ 44 h 82"/>
                <a:gd name="T12" fmla="*/ 10 w 74"/>
                <a:gd name="T13" fmla="*/ 45 h 82"/>
                <a:gd name="T14" fmla="*/ 12 w 74"/>
                <a:gd name="T15" fmla="*/ 48 h 82"/>
                <a:gd name="T16" fmla="*/ 13 w 74"/>
                <a:gd name="T17" fmla="*/ 50 h 82"/>
                <a:gd name="T18" fmla="*/ 15 w 74"/>
                <a:gd name="T19" fmla="*/ 52 h 82"/>
                <a:gd name="T20" fmla="*/ 17 w 74"/>
                <a:gd name="T21" fmla="*/ 54 h 82"/>
                <a:gd name="T22" fmla="*/ 19 w 74"/>
                <a:gd name="T23" fmla="*/ 56 h 82"/>
                <a:gd name="T24" fmla="*/ 21 w 74"/>
                <a:gd name="T25" fmla="*/ 57 h 82"/>
                <a:gd name="T26" fmla="*/ 23 w 74"/>
                <a:gd name="T27" fmla="*/ 59 h 82"/>
                <a:gd name="T28" fmla="*/ 25 w 74"/>
                <a:gd name="T29" fmla="*/ 61 h 82"/>
                <a:gd name="T30" fmla="*/ 27 w 74"/>
                <a:gd name="T31" fmla="*/ 63 h 82"/>
                <a:gd name="T32" fmla="*/ 29 w 74"/>
                <a:gd name="T33" fmla="*/ 64 h 82"/>
                <a:gd name="T34" fmla="*/ 32 w 74"/>
                <a:gd name="T35" fmla="*/ 66 h 82"/>
                <a:gd name="T36" fmla="*/ 34 w 74"/>
                <a:gd name="T37" fmla="*/ 67 h 82"/>
                <a:gd name="T38" fmla="*/ 36 w 74"/>
                <a:gd name="T39" fmla="*/ 69 h 82"/>
                <a:gd name="T40" fmla="*/ 39 w 74"/>
                <a:gd name="T41" fmla="*/ 70 h 82"/>
                <a:gd name="T42" fmla="*/ 41 w 74"/>
                <a:gd name="T43" fmla="*/ 72 h 82"/>
                <a:gd name="T44" fmla="*/ 43 w 74"/>
                <a:gd name="T45" fmla="*/ 73 h 82"/>
                <a:gd name="T46" fmla="*/ 46 w 74"/>
                <a:gd name="T47" fmla="*/ 74 h 82"/>
                <a:gd name="T48" fmla="*/ 48 w 74"/>
                <a:gd name="T49" fmla="*/ 75 h 82"/>
                <a:gd name="T50" fmla="*/ 51 w 74"/>
                <a:gd name="T51" fmla="*/ 77 h 82"/>
                <a:gd name="T52" fmla="*/ 53 w 74"/>
                <a:gd name="T53" fmla="*/ 78 h 82"/>
                <a:gd name="T54" fmla="*/ 56 w 74"/>
                <a:gd name="T55" fmla="*/ 79 h 82"/>
                <a:gd name="T56" fmla="*/ 59 w 74"/>
                <a:gd name="T57" fmla="*/ 80 h 82"/>
                <a:gd name="T58" fmla="*/ 61 w 74"/>
                <a:gd name="T59" fmla="*/ 80 h 82"/>
                <a:gd name="T60" fmla="*/ 64 w 74"/>
                <a:gd name="T61" fmla="*/ 81 h 82"/>
                <a:gd name="T62" fmla="*/ 65 w 74"/>
                <a:gd name="T63" fmla="*/ 82 h 82"/>
                <a:gd name="T64" fmla="*/ 58 w 74"/>
                <a:gd name="T65" fmla="*/ 0 h 82"/>
                <a:gd name="T66" fmla="*/ 0 w 74"/>
                <a:gd name="T67" fmla="*/ 3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82">
                  <a:moveTo>
                    <a:pt x="0" y="32"/>
                  </a:moveTo>
                  <a:cubicBezTo>
                    <a:pt x="1" y="33"/>
                    <a:pt x="1" y="34"/>
                    <a:pt x="2" y="34"/>
                  </a:cubicBezTo>
                  <a:cubicBezTo>
                    <a:pt x="2" y="35"/>
                    <a:pt x="2" y="36"/>
                    <a:pt x="3" y="36"/>
                  </a:cubicBezTo>
                  <a:cubicBezTo>
                    <a:pt x="3" y="37"/>
                    <a:pt x="4" y="38"/>
                    <a:pt x="5" y="39"/>
                  </a:cubicBezTo>
                  <a:cubicBezTo>
                    <a:pt x="5" y="40"/>
                    <a:pt x="6" y="40"/>
                    <a:pt x="6" y="41"/>
                  </a:cubicBezTo>
                  <a:cubicBezTo>
                    <a:pt x="7" y="42"/>
                    <a:pt x="7" y="43"/>
                    <a:pt x="8" y="44"/>
                  </a:cubicBezTo>
                  <a:cubicBezTo>
                    <a:pt x="9" y="44"/>
                    <a:pt x="9" y="45"/>
                    <a:pt x="10" y="45"/>
                  </a:cubicBezTo>
                  <a:cubicBezTo>
                    <a:pt x="10" y="46"/>
                    <a:pt x="11" y="47"/>
                    <a:pt x="12" y="48"/>
                  </a:cubicBezTo>
                  <a:cubicBezTo>
                    <a:pt x="12" y="48"/>
                    <a:pt x="13" y="49"/>
                    <a:pt x="13" y="50"/>
                  </a:cubicBezTo>
                  <a:cubicBezTo>
                    <a:pt x="14" y="50"/>
                    <a:pt x="15" y="51"/>
                    <a:pt x="15" y="52"/>
                  </a:cubicBezTo>
                  <a:cubicBezTo>
                    <a:pt x="16" y="52"/>
                    <a:pt x="16" y="53"/>
                    <a:pt x="17" y="54"/>
                  </a:cubicBezTo>
                  <a:cubicBezTo>
                    <a:pt x="18" y="54"/>
                    <a:pt x="18" y="55"/>
                    <a:pt x="19" y="56"/>
                  </a:cubicBezTo>
                  <a:cubicBezTo>
                    <a:pt x="20" y="56"/>
                    <a:pt x="20" y="57"/>
                    <a:pt x="21" y="57"/>
                  </a:cubicBezTo>
                  <a:cubicBezTo>
                    <a:pt x="22" y="58"/>
                    <a:pt x="22" y="59"/>
                    <a:pt x="23" y="59"/>
                  </a:cubicBezTo>
                  <a:cubicBezTo>
                    <a:pt x="24" y="60"/>
                    <a:pt x="25" y="60"/>
                    <a:pt x="25" y="61"/>
                  </a:cubicBezTo>
                  <a:cubicBezTo>
                    <a:pt x="26" y="62"/>
                    <a:pt x="27" y="62"/>
                    <a:pt x="27" y="63"/>
                  </a:cubicBezTo>
                  <a:cubicBezTo>
                    <a:pt x="28" y="63"/>
                    <a:pt x="29" y="64"/>
                    <a:pt x="29" y="64"/>
                  </a:cubicBezTo>
                  <a:cubicBezTo>
                    <a:pt x="30" y="65"/>
                    <a:pt x="31" y="65"/>
                    <a:pt x="32" y="66"/>
                  </a:cubicBezTo>
                  <a:cubicBezTo>
                    <a:pt x="33" y="67"/>
                    <a:pt x="33" y="67"/>
                    <a:pt x="34" y="67"/>
                  </a:cubicBezTo>
                  <a:cubicBezTo>
                    <a:pt x="35" y="68"/>
                    <a:pt x="36" y="69"/>
                    <a:pt x="36" y="69"/>
                  </a:cubicBezTo>
                  <a:cubicBezTo>
                    <a:pt x="37" y="69"/>
                    <a:pt x="38" y="70"/>
                    <a:pt x="39" y="70"/>
                  </a:cubicBezTo>
                  <a:cubicBezTo>
                    <a:pt x="40" y="71"/>
                    <a:pt x="40" y="71"/>
                    <a:pt x="41" y="72"/>
                  </a:cubicBezTo>
                  <a:cubicBezTo>
                    <a:pt x="42" y="72"/>
                    <a:pt x="43" y="73"/>
                    <a:pt x="43" y="73"/>
                  </a:cubicBezTo>
                  <a:cubicBezTo>
                    <a:pt x="44" y="73"/>
                    <a:pt x="45" y="74"/>
                    <a:pt x="46" y="74"/>
                  </a:cubicBezTo>
                  <a:cubicBezTo>
                    <a:pt x="47" y="75"/>
                    <a:pt x="48" y="75"/>
                    <a:pt x="48" y="75"/>
                  </a:cubicBezTo>
                  <a:cubicBezTo>
                    <a:pt x="49" y="76"/>
                    <a:pt x="50" y="76"/>
                    <a:pt x="51" y="77"/>
                  </a:cubicBezTo>
                  <a:cubicBezTo>
                    <a:pt x="52" y="77"/>
                    <a:pt x="53" y="77"/>
                    <a:pt x="53" y="78"/>
                  </a:cubicBezTo>
                  <a:cubicBezTo>
                    <a:pt x="54" y="78"/>
                    <a:pt x="55" y="78"/>
                    <a:pt x="56" y="79"/>
                  </a:cubicBezTo>
                  <a:cubicBezTo>
                    <a:pt x="57" y="79"/>
                    <a:pt x="58" y="79"/>
                    <a:pt x="59" y="80"/>
                  </a:cubicBezTo>
                  <a:cubicBezTo>
                    <a:pt x="60" y="80"/>
                    <a:pt x="61" y="80"/>
                    <a:pt x="61" y="80"/>
                  </a:cubicBezTo>
                  <a:cubicBezTo>
                    <a:pt x="62" y="81"/>
                    <a:pt x="63" y="81"/>
                    <a:pt x="64" y="81"/>
                  </a:cubicBezTo>
                  <a:cubicBezTo>
                    <a:pt x="64" y="81"/>
                    <a:pt x="65" y="81"/>
                    <a:pt x="65" y="82"/>
                  </a:cubicBezTo>
                  <a:cubicBezTo>
                    <a:pt x="74" y="55"/>
                    <a:pt x="71" y="25"/>
                    <a:pt x="58" y="0"/>
                  </a:cubicBezTo>
                  <a:lnTo>
                    <a:pt x="0" y="32"/>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任意多边形: 形状 58">
              <a:extLst>
                <a:ext uri="{FF2B5EF4-FFF2-40B4-BE49-F238E27FC236}">
                  <a16:creationId xmlns:a16="http://schemas.microsoft.com/office/drawing/2014/main" id="{05C9EFB9-F2F0-4DEE-8160-DB80256E70FA}"/>
                </a:ext>
              </a:extLst>
            </p:cNvPr>
            <p:cNvSpPr>
              <a:spLocks/>
            </p:cNvSpPr>
            <p:nvPr/>
          </p:nvSpPr>
          <p:spPr bwMode="auto">
            <a:xfrm>
              <a:off x="295" y="212"/>
              <a:ext cx="194" cy="216"/>
            </a:xfrm>
            <a:custGeom>
              <a:avLst/>
              <a:gdLst>
                <a:gd name="T0" fmla="*/ 93 w 96"/>
                <a:gd name="T1" fmla="*/ 51 h 107"/>
                <a:gd name="T2" fmla="*/ 90 w 96"/>
                <a:gd name="T3" fmla="*/ 50 h 107"/>
                <a:gd name="T4" fmla="*/ 87 w 96"/>
                <a:gd name="T5" fmla="*/ 49 h 107"/>
                <a:gd name="T6" fmla="*/ 84 w 96"/>
                <a:gd name="T7" fmla="*/ 48 h 107"/>
                <a:gd name="T8" fmla="*/ 82 w 96"/>
                <a:gd name="T9" fmla="*/ 47 h 107"/>
                <a:gd name="T10" fmla="*/ 79 w 96"/>
                <a:gd name="T11" fmla="*/ 46 h 107"/>
                <a:gd name="T12" fmla="*/ 76 w 96"/>
                <a:gd name="T13" fmla="*/ 45 h 107"/>
                <a:gd name="T14" fmla="*/ 74 w 96"/>
                <a:gd name="T15" fmla="*/ 43 h 107"/>
                <a:gd name="T16" fmla="*/ 71 w 96"/>
                <a:gd name="T17" fmla="*/ 42 h 107"/>
                <a:gd name="T18" fmla="*/ 69 w 96"/>
                <a:gd name="T19" fmla="*/ 40 h 107"/>
                <a:gd name="T20" fmla="*/ 66 w 96"/>
                <a:gd name="T21" fmla="*/ 39 h 107"/>
                <a:gd name="T22" fmla="*/ 64 w 96"/>
                <a:gd name="T23" fmla="*/ 37 h 107"/>
                <a:gd name="T24" fmla="*/ 61 w 96"/>
                <a:gd name="T25" fmla="*/ 36 h 107"/>
                <a:gd name="T26" fmla="*/ 59 w 96"/>
                <a:gd name="T27" fmla="*/ 34 h 107"/>
                <a:gd name="T28" fmla="*/ 57 w 96"/>
                <a:gd name="T29" fmla="*/ 32 h 107"/>
                <a:gd name="T30" fmla="*/ 54 w 96"/>
                <a:gd name="T31" fmla="*/ 31 h 107"/>
                <a:gd name="T32" fmla="*/ 52 w 96"/>
                <a:gd name="T33" fmla="*/ 29 h 107"/>
                <a:gd name="T34" fmla="*/ 50 w 96"/>
                <a:gd name="T35" fmla="*/ 27 h 107"/>
                <a:gd name="T36" fmla="*/ 48 w 96"/>
                <a:gd name="T37" fmla="*/ 25 h 107"/>
                <a:gd name="T38" fmla="*/ 46 w 96"/>
                <a:gd name="T39" fmla="*/ 23 h 107"/>
                <a:gd name="T40" fmla="*/ 44 w 96"/>
                <a:gd name="T41" fmla="*/ 21 h 107"/>
                <a:gd name="T42" fmla="*/ 42 w 96"/>
                <a:gd name="T43" fmla="*/ 19 h 107"/>
                <a:gd name="T44" fmla="*/ 40 w 96"/>
                <a:gd name="T45" fmla="*/ 17 h 107"/>
                <a:gd name="T46" fmla="*/ 38 w 96"/>
                <a:gd name="T47" fmla="*/ 14 h 107"/>
                <a:gd name="T48" fmla="*/ 36 w 96"/>
                <a:gd name="T49" fmla="*/ 12 h 107"/>
                <a:gd name="T50" fmla="*/ 34 w 96"/>
                <a:gd name="T51" fmla="*/ 9 h 107"/>
                <a:gd name="T52" fmla="*/ 33 w 96"/>
                <a:gd name="T53" fmla="*/ 7 h 107"/>
                <a:gd name="T54" fmla="*/ 31 w 96"/>
                <a:gd name="T55" fmla="*/ 4 h 107"/>
                <a:gd name="T56" fmla="*/ 30 w 96"/>
                <a:gd name="T57" fmla="*/ 3 h 107"/>
                <a:gd name="T58" fmla="*/ 28 w 96"/>
                <a:gd name="T59" fmla="*/ 0 h 107"/>
                <a:gd name="T60" fmla="*/ 0 w 96"/>
                <a:gd name="T61" fmla="*/ 16 h 107"/>
                <a:gd name="T62" fmla="*/ 51 w 96"/>
                <a:gd name="T63" fmla="*/ 107 h 107"/>
                <a:gd name="T64" fmla="*/ 96 w 96"/>
                <a:gd name="T65" fmla="*/ 52 h 107"/>
                <a:gd name="T66" fmla="*/ 95 w 96"/>
                <a:gd name="T67" fmla="*/ 52 h 107"/>
                <a:gd name="T68" fmla="*/ 93 w 96"/>
                <a:gd name="T69" fmla="*/ 5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107">
                  <a:moveTo>
                    <a:pt x="93" y="51"/>
                  </a:moveTo>
                  <a:cubicBezTo>
                    <a:pt x="92" y="51"/>
                    <a:pt x="91" y="50"/>
                    <a:pt x="90" y="50"/>
                  </a:cubicBezTo>
                  <a:cubicBezTo>
                    <a:pt x="89" y="50"/>
                    <a:pt x="88" y="50"/>
                    <a:pt x="87" y="49"/>
                  </a:cubicBezTo>
                  <a:cubicBezTo>
                    <a:pt x="86" y="49"/>
                    <a:pt x="85" y="48"/>
                    <a:pt x="84" y="48"/>
                  </a:cubicBezTo>
                  <a:cubicBezTo>
                    <a:pt x="83" y="48"/>
                    <a:pt x="82" y="47"/>
                    <a:pt x="82" y="47"/>
                  </a:cubicBezTo>
                  <a:cubicBezTo>
                    <a:pt x="81" y="47"/>
                    <a:pt x="80" y="46"/>
                    <a:pt x="79" y="46"/>
                  </a:cubicBezTo>
                  <a:cubicBezTo>
                    <a:pt x="78" y="45"/>
                    <a:pt x="77" y="45"/>
                    <a:pt x="76" y="45"/>
                  </a:cubicBezTo>
                  <a:cubicBezTo>
                    <a:pt x="75" y="44"/>
                    <a:pt x="75" y="44"/>
                    <a:pt x="74" y="43"/>
                  </a:cubicBezTo>
                  <a:cubicBezTo>
                    <a:pt x="73" y="43"/>
                    <a:pt x="72" y="42"/>
                    <a:pt x="71" y="42"/>
                  </a:cubicBezTo>
                  <a:cubicBezTo>
                    <a:pt x="70" y="41"/>
                    <a:pt x="69" y="41"/>
                    <a:pt x="69" y="40"/>
                  </a:cubicBezTo>
                  <a:cubicBezTo>
                    <a:pt x="68" y="40"/>
                    <a:pt x="67" y="40"/>
                    <a:pt x="66" y="39"/>
                  </a:cubicBezTo>
                  <a:cubicBezTo>
                    <a:pt x="65" y="39"/>
                    <a:pt x="65" y="38"/>
                    <a:pt x="64" y="37"/>
                  </a:cubicBezTo>
                  <a:cubicBezTo>
                    <a:pt x="63" y="37"/>
                    <a:pt x="62" y="36"/>
                    <a:pt x="61" y="36"/>
                  </a:cubicBezTo>
                  <a:cubicBezTo>
                    <a:pt x="61" y="35"/>
                    <a:pt x="60" y="35"/>
                    <a:pt x="59" y="34"/>
                  </a:cubicBezTo>
                  <a:cubicBezTo>
                    <a:pt x="58" y="34"/>
                    <a:pt x="57" y="33"/>
                    <a:pt x="57" y="32"/>
                  </a:cubicBezTo>
                  <a:cubicBezTo>
                    <a:pt x="56" y="32"/>
                    <a:pt x="55" y="31"/>
                    <a:pt x="54" y="31"/>
                  </a:cubicBezTo>
                  <a:cubicBezTo>
                    <a:pt x="54" y="30"/>
                    <a:pt x="53" y="29"/>
                    <a:pt x="52" y="29"/>
                  </a:cubicBezTo>
                  <a:cubicBezTo>
                    <a:pt x="51" y="28"/>
                    <a:pt x="51" y="28"/>
                    <a:pt x="50" y="27"/>
                  </a:cubicBezTo>
                  <a:cubicBezTo>
                    <a:pt x="49" y="26"/>
                    <a:pt x="49" y="26"/>
                    <a:pt x="48" y="25"/>
                  </a:cubicBezTo>
                  <a:cubicBezTo>
                    <a:pt x="47" y="24"/>
                    <a:pt x="46" y="24"/>
                    <a:pt x="46" y="23"/>
                  </a:cubicBezTo>
                  <a:cubicBezTo>
                    <a:pt x="45" y="22"/>
                    <a:pt x="44" y="22"/>
                    <a:pt x="44" y="21"/>
                  </a:cubicBezTo>
                  <a:cubicBezTo>
                    <a:pt x="43" y="20"/>
                    <a:pt x="42" y="19"/>
                    <a:pt x="42" y="19"/>
                  </a:cubicBezTo>
                  <a:cubicBezTo>
                    <a:pt x="41" y="18"/>
                    <a:pt x="41" y="17"/>
                    <a:pt x="40" y="17"/>
                  </a:cubicBezTo>
                  <a:cubicBezTo>
                    <a:pt x="39" y="16"/>
                    <a:pt x="39" y="15"/>
                    <a:pt x="38" y="14"/>
                  </a:cubicBezTo>
                  <a:cubicBezTo>
                    <a:pt x="37" y="13"/>
                    <a:pt x="37" y="13"/>
                    <a:pt x="36" y="12"/>
                  </a:cubicBezTo>
                  <a:cubicBezTo>
                    <a:pt x="36" y="11"/>
                    <a:pt x="35" y="10"/>
                    <a:pt x="34" y="9"/>
                  </a:cubicBezTo>
                  <a:cubicBezTo>
                    <a:pt x="34" y="9"/>
                    <a:pt x="33" y="8"/>
                    <a:pt x="33" y="7"/>
                  </a:cubicBezTo>
                  <a:cubicBezTo>
                    <a:pt x="32" y="6"/>
                    <a:pt x="31" y="5"/>
                    <a:pt x="31" y="4"/>
                  </a:cubicBezTo>
                  <a:cubicBezTo>
                    <a:pt x="30" y="4"/>
                    <a:pt x="30" y="3"/>
                    <a:pt x="30" y="3"/>
                  </a:cubicBezTo>
                  <a:cubicBezTo>
                    <a:pt x="29" y="2"/>
                    <a:pt x="29" y="1"/>
                    <a:pt x="28" y="0"/>
                  </a:cubicBezTo>
                  <a:cubicBezTo>
                    <a:pt x="0" y="16"/>
                    <a:pt x="0" y="16"/>
                    <a:pt x="0" y="16"/>
                  </a:cubicBezTo>
                  <a:cubicBezTo>
                    <a:pt x="51" y="107"/>
                    <a:pt x="51" y="107"/>
                    <a:pt x="51" y="107"/>
                  </a:cubicBezTo>
                  <a:cubicBezTo>
                    <a:pt x="72" y="95"/>
                    <a:pt x="88" y="75"/>
                    <a:pt x="96" y="52"/>
                  </a:cubicBezTo>
                  <a:cubicBezTo>
                    <a:pt x="96" y="52"/>
                    <a:pt x="96" y="52"/>
                    <a:pt x="95" y="52"/>
                  </a:cubicBezTo>
                  <a:cubicBezTo>
                    <a:pt x="94" y="52"/>
                    <a:pt x="93" y="51"/>
                    <a:pt x="93" y="5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0" name="任意多边形: 形状 59">
              <a:extLst>
                <a:ext uri="{FF2B5EF4-FFF2-40B4-BE49-F238E27FC236}">
                  <a16:creationId xmlns:a16="http://schemas.microsoft.com/office/drawing/2014/main" id="{49BED967-0E63-4E0C-8456-9A6DF7488D62}"/>
                </a:ext>
              </a:extLst>
            </p:cNvPr>
            <p:cNvSpPr>
              <a:spLocks/>
            </p:cNvSpPr>
            <p:nvPr/>
          </p:nvSpPr>
          <p:spPr bwMode="auto">
            <a:xfrm>
              <a:off x="163" y="538"/>
              <a:ext cx="204" cy="145"/>
            </a:xfrm>
            <a:custGeom>
              <a:avLst/>
              <a:gdLst>
                <a:gd name="T0" fmla="*/ 109 w 204"/>
                <a:gd name="T1" fmla="*/ 0 h 145"/>
                <a:gd name="T2" fmla="*/ 97 w 204"/>
                <a:gd name="T3" fmla="*/ 0 h 145"/>
                <a:gd name="T4" fmla="*/ 97 w 204"/>
                <a:gd name="T5" fmla="*/ 133 h 145"/>
                <a:gd name="T6" fmla="*/ 0 w 204"/>
                <a:gd name="T7" fmla="*/ 133 h 145"/>
                <a:gd name="T8" fmla="*/ 0 w 204"/>
                <a:gd name="T9" fmla="*/ 145 h 145"/>
                <a:gd name="T10" fmla="*/ 204 w 204"/>
                <a:gd name="T11" fmla="*/ 145 h 145"/>
                <a:gd name="T12" fmla="*/ 204 w 204"/>
                <a:gd name="T13" fmla="*/ 133 h 145"/>
                <a:gd name="T14" fmla="*/ 109 w 204"/>
                <a:gd name="T15" fmla="*/ 133 h 145"/>
                <a:gd name="T16" fmla="*/ 109 w 204"/>
                <a:gd name="T1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 h="145">
                  <a:moveTo>
                    <a:pt x="109" y="0"/>
                  </a:moveTo>
                  <a:lnTo>
                    <a:pt x="97" y="0"/>
                  </a:lnTo>
                  <a:lnTo>
                    <a:pt x="97" y="133"/>
                  </a:lnTo>
                  <a:lnTo>
                    <a:pt x="0" y="133"/>
                  </a:lnTo>
                  <a:lnTo>
                    <a:pt x="0" y="145"/>
                  </a:lnTo>
                  <a:lnTo>
                    <a:pt x="204" y="145"/>
                  </a:lnTo>
                  <a:lnTo>
                    <a:pt x="204" y="133"/>
                  </a:lnTo>
                  <a:lnTo>
                    <a:pt x="109" y="133"/>
                  </a:lnTo>
                  <a:lnTo>
                    <a:pt x="109"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61" name="文本框 60">
            <a:extLst>
              <a:ext uri="{FF2B5EF4-FFF2-40B4-BE49-F238E27FC236}">
                <a16:creationId xmlns:a16="http://schemas.microsoft.com/office/drawing/2014/main" id="{7A873A08-9061-409E-B28B-6A9FEAFA8154}"/>
              </a:ext>
            </a:extLst>
          </p:cNvPr>
          <p:cNvSpPr txBox="1"/>
          <p:nvPr/>
        </p:nvSpPr>
        <p:spPr>
          <a:xfrm>
            <a:off x="332048" y="1358558"/>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62" name="文本框 61">
            <a:extLst>
              <a:ext uri="{FF2B5EF4-FFF2-40B4-BE49-F238E27FC236}">
                <a16:creationId xmlns:a16="http://schemas.microsoft.com/office/drawing/2014/main" id="{E6B0C896-F476-42C3-A6F8-85C3A16E9FB4}"/>
              </a:ext>
            </a:extLst>
          </p:cNvPr>
          <p:cNvSpPr txBox="1"/>
          <p:nvPr/>
        </p:nvSpPr>
        <p:spPr>
          <a:xfrm>
            <a:off x="332048" y="3133016"/>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63" name="文本框 62">
            <a:extLst>
              <a:ext uri="{FF2B5EF4-FFF2-40B4-BE49-F238E27FC236}">
                <a16:creationId xmlns:a16="http://schemas.microsoft.com/office/drawing/2014/main" id="{D5ED0D4F-1F7B-4B4E-8223-8E33391559D6}"/>
              </a:ext>
            </a:extLst>
          </p:cNvPr>
          <p:cNvSpPr txBox="1"/>
          <p:nvPr/>
        </p:nvSpPr>
        <p:spPr>
          <a:xfrm>
            <a:off x="332048" y="4849930"/>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65" name="文本框 64">
            <a:extLst>
              <a:ext uri="{FF2B5EF4-FFF2-40B4-BE49-F238E27FC236}">
                <a16:creationId xmlns:a16="http://schemas.microsoft.com/office/drawing/2014/main" id="{736A9CA2-A964-4EDF-A234-1529285B77B2}"/>
              </a:ext>
            </a:extLst>
          </p:cNvPr>
          <p:cNvSpPr txBox="1"/>
          <p:nvPr/>
        </p:nvSpPr>
        <p:spPr>
          <a:xfrm>
            <a:off x="6599244" y="1755111"/>
            <a:ext cx="3033679" cy="461665"/>
          </a:xfrm>
          <a:prstGeom prst="rect">
            <a:avLst/>
          </a:prstGeom>
          <a:noFill/>
        </p:spPr>
        <p:txBody>
          <a:bodyPr wrap="square" rtlCol="0">
            <a:spAutoFit/>
          </a:bodyPr>
          <a:lstStyle/>
          <a:p>
            <a:r>
              <a:rPr lang="en-US" altLang="zh-CN" sz="2400" b="1">
                <a:cs typeface="+mn-ea"/>
                <a:sym typeface="+mn-lt"/>
              </a:rPr>
              <a:t>SUPPORTERS SAY</a:t>
            </a:r>
            <a:endParaRPr lang="zh-CN" altLang="en-US" sz="2400" b="1">
              <a:cs typeface="+mn-ea"/>
              <a:sym typeface="+mn-lt"/>
            </a:endParaRPr>
          </a:p>
        </p:txBody>
      </p:sp>
      <p:sp>
        <p:nvSpPr>
          <p:cNvPr id="66" name="文本框 65">
            <a:extLst>
              <a:ext uri="{FF2B5EF4-FFF2-40B4-BE49-F238E27FC236}">
                <a16:creationId xmlns:a16="http://schemas.microsoft.com/office/drawing/2014/main" id="{66BCA1C0-52D9-4ED2-A340-23476597205F}"/>
              </a:ext>
            </a:extLst>
          </p:cNvPr>
          <p:cNvSpPr txBox="1"/>
          <p:nvPr/>
        </p:nvSpPr>
        <p:spPr>
          <a:xfrm>
            <a:off x="6603657" y="2376688"/>
            <a:ext cx="3490177" cy="738664"/>
          </a:xfrm>
          <a:prstGeom prst="rect">
            <a:avLst/>
          </a:prstGeom>
          <a:noFill/>
        </p:spPr>
        <p:txBody>
          <a:bodyPr wrap="square" rtlCol="0">
            <a:spAutoFit/>
          </a:bodyPr>
          <a:lstStyle/>
          <a:p>
            <a:r>
              <a:rPr lang="en-US" altLang="zh-CN" sz="1400">
                <a:cs typeface="+mn-ea"/>
                <a:sym typeface="+mn-lt"/>
              </a:rPr>
              <a:t>Lorem ipsum dolor sit amet, consectetuer adipiscing elit. Maecenas porttitor congue massa. </a:t>
            </a:r>
            <a:endParaRPr lang="zh-CN" altLang="en-US" sz="1400">
              <a:cs typeface="+mn-ea"/>
              <a:sym typeface="+mn-lt"/>
            </a:endParaRPr>
          </a:p>
        </p:txBody>
      </p:sp>
      <p:sp>
        <p:nvSpPr>
          <p:cNvPr id="67" name="文本框 66">
            <a:extLst>
              <a:ext uri="{FF2B5EF4-FFF2-40B4-BE49-F238E27FC236}">
                <a16:creationId xmlns:a16="http://schemas.microsoft.com/office/drawing/2014/main" id="{33C6DB11-9AD4-4FD7-BB59-288E1CCD1CB3}"/>
              </a:ext>
            </a:extLst>
          </p:cNvPr>
          <p:cNvSpPr txBox="1"/>
          <p:nvPr/>
        </p:nvSpPr>
        <p:spPr>
          <a:xfrm>
            <a:off x="7027869" y="3495805"/>
            <a:ext cx="3251796" cy="523220"/>
          </a:xfrm>
          <a:prstGeom prst="rect">
            <a:avLst/>
          </a:prstGeom>
          <a:noFill/>
        </p:spPr>
        <p:txBody>
          <a:bodyPr wrap="square" rtlCol="0">
            <a:spAutoFit/>
          </a:bodyPr>
          <a:lstStyle/>
          <a:p>
            <a:r>
              <a:rPr lang="en-US" altLang="zh-CN" sz="1400">
                <a:cs typeface="+mn-ea"/>
                <a:sym typeface="+mn-lt"/>
              </a:rPr>
              <a:t>libero, sit amet commodo magna eros quis urna. Nunc viverra.</a:t>
            </a:r>
            <a:endParaRPr lang="zh-CN" altLang="en-US" sz="1400">
              <a:cs typeface="+mn-ea"/>
              <a:sym typeface="+mn-lt"/>
            </a:endParaRPr>
          </a:p>
        </p:txBody>
      </p:sp>
      <p:sp>
        <p:nvSpPr>
          <p:cNvPr id="68" name="文本框 67">
            <a:extLst>
              <a:ext uri="{FF2B5EF4-FFF2-40B4-BE49-F238E27FC236}">
                <a16:creationId xmlns:a16="http://schemas.microsoft.com/office/drawing/2014/main" id="{676B2F49-C6C5-4DB9-A6CC-01B5274C915F}"/>
              </a:ext>
            </a:extLst>
          </p:cNvPr>
          <p:cNvSpPr txBox="1"/>
          <p:nvPr/>
        </p:nvSpPr>
        <p:spPr>
          <a:xfrm>
            <a:off x="7027869" y="4269410"/>
            <a:ext cx="3251796" cy="523220"/>
          </a:xfrm>
          <a:prstGeom prst="rect">
            <a:avLst/>
          </a:prstGeom>
          <a:noFill/>
        </p:spPr>
        <p:txBody>
          <a:bodyPr wrap="square" rtlCol="0">
            <a:spAutoFit/>
          </a:bodyPr>
          <a:lstStyle/>
          <a:p>
            <a:r>
              <a:rPr lang="en-US" altLang="zh-CN" sz="1400">
                <a:cs typeface="+mn-ea"/>
                <a:sym typeface="+mn-lt"/>
              </a:rPr>
              <a:t>sit amet commodo magna eros quis urna. Nunc viverra imperdiet enim.</a:t>
            </a:r>
            <a:endParaRPr lang="zh-CN" altLang="en-US" sz="1400">
              <a:cs typeface="+mn-ea"/>
              <a:sym typeface="+mn-lt"/>
            </a:endParaRPr>
          </a:p>
        </p:txBody>
      </p:sp>
      <p:sp>
        <p:nvSpPr>
          <p:cNvPr id="69" name="文本框 68">
            <a:extLst>
              <a:ext uri="{FF2B5EF4-FFF2-40B4-BE49-F238E27FC236}">
                <a16:creationId xmlns:a16="http://schemas.microsoft.com/office/drawing/2014/main" id="{4A44A91C-FB8B-4AA3-832A-7162C9C8B12F}"/>
              </a:ext>
            </a:extLst>
          </p:cNvPr>
          <p:cNvSpPr txBox="1"/>
          <p:nvPr/>
        </p:nvSpPr>
        <p:spPr>
          <a:xfrm>
            <a:off x="7027869" y="5043014"/>
            <a:ext cx="3251796" cy="738664"/>
          </a:xfrm>
          <a:prstGeom prst="rect">
            <a:avLst/>
          </a:prstGeom>
          <a:noFill/>
        </p:spPr>
        <p:txBody>
          <a:bodyPr wrap="square" rtlCol="0">
            <a:spAutoFit/>
          </a:bodyPr>
          <a:lstStyle/>
          <a:p>
            <a:r>
              <a:rPr lang="en-US" altLang="zh-CN" sz="1400">
                <a:cs typeface="+mn-ea"/>
                <a:sym typeface="+mn-lt"/>
              </a:rPr>
              <a:t>ultricies, purus lectus malesuada libero, sit amet commodo magna eros quis urna. Nunc viverra imperdiet enim.</a:t>
            </a:r>
            <a:endParaRPr lang="zh-CN" altLang="en-US" sz="1400">
              <a:cs typeface="+mn-ea"/>
              <a:sym typeface="+mn-lt"/>
            </a:endParaRPr>
          </a:p>
        </p:txBody>
      </p:sp>
      <p:sp>
        <p:nvSpPr>
          <p:cNvPr id="70" name="椭圆 69">
            <a:extLst>
              <a:ext uri="{FF2B5EF4-FFF2-40B4-BE49-F238E27FC236}">
                <a16:creationId xmlns:a16="http://schemas.microsoft.com/office/drawing/2014/main" id="{70A2BEE7-D5BD-4144-9D40-7F2EA2552396}"/>
              </a:ext>
            </a:extLst>
          </p:cNvPr>
          <p:cNvSpPr>
            <a:spLocks noChangeAspect="1"/>
          </p:cNvSpPr>
          <p:nvPr/>
        </p:nvSpPr>
        <p:spPr>
          <a:xfrm>
            <a:off x="6563646" y="3649415"/>
            <a:ext cx="216000" cy="216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2" name="椭圆 71">
            <a:extLst>
              <a:ext uri="{FF2B5EF4-FFF2-40B4-BE49-F238E27FC236}">
                <a16:creationId xmlns:a16="http://schemas.microsoft.com/office/drawing/2014/main" id="{E0DD831F-F604-4E13-AF63-6CD445D734B7}"/>
              </a:ext>
            </a:extLst>
          </p:cNvPr>
          <p:cNvSpPr>
            <a:spLocks noChangeAspect="1"/>
          </p:cNvSpPr>
          <p:nvPr/>
        </p:nvSpPr>
        <p:spPr>
          <a:xfrm>
            <a:off x="6563646" y="5304346"/>
            <a:ext cx="216000" cy="216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7" name="组合 86">
            <a:extLst>
              <a:ext uri="{FF2B5EF4-FFF2-40B4-BE49-F238E27FC236}">
                <a16:creationId xmlns:a16="http://schemas.microsoft.com/office/drawing/2014/main" id="{F3244BE4-D96E-4972-BFF1-AA6A05296169}"/>
              </a:ext>
            </a:extLst>
          </p:cNvPr>
          <p:cNvGrpSpPr/>
          <p:nvPr/>
        </p:nvGrpSpPr>
        <p:grpSpPr>
          <a:xfrm>
            <a:off x="6563646" y="4423020"/>
            <a:ext cx="216000" cy="216000"/>
            <a:chOff x="6563646" y="4423020"/>
            <a:chExt cx="216000" cy="216000"/>
          </a:xfrm>
        </p:grpSpPr>
        <p:sp>
          <p:nvSpPr>
            <p:cNvPr id="71" name="椭圆 70">
              <a:extLst>
                <a:ext uri="{FF2B5EF4-FFF2-40B4-BE49-F238E27FC236}">
                  <a16:creationId xmlns:a16="http://schemas.microsoft.com/office/drawing/2014/main" id="{F07B999C-4785-4818-803C-A7C6EE449BFB}"/>
                </a:ext>
              </a:extLst>
            </p:cNvPr>
            <p:cNvSpPr>
              <a:spLocks noChangeAspect="1"/>
            </p:cNvSpPr>
            <p:nvPr/>
          </p:nvSpPr>
          <p:spPr>
            <a:xfrm>
              <a:off x="6563646" y="4423020"/>
              <a:ext cx="216000" cy="216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椭圆 72">
              <a:extLst>
                <a:ext uri="{FF2B5EF4-FFF2-40B4-BE49-F238E27FC236}">
                  <a16:creationId xmlns:a16="http://schemas.microsoft.com/office/drawing/2014/main" id="{A88ABEE1-FCB1-4032-B6A9-5552BBCD4BC6}"/>
                </a:ext>
              </a:extLst>
            </p:cNvPr>
            <p:cNvSpPr>
              <a:spLocks noChangeAspect="1"/>
            </p:cNvSpPr>
            <p:nvPr/>
          </p:nvSpPr>
          <p:spPr>
            <a:xfrm flipH="1">
              <a:off x="6635646" y="4491002"/>
              <a:ext cx="72000" cy="72000"/>
            </a:xfrm>
            <a:prstGeom prst="ellipse">
              <a:avLst/>
            </a:prstGeom>
            <a:solidFill>
              <a:schemeClr val="tx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4" name="矩形: 圆角 73">
            <a:extLst>
              <a:ext uri="{FF2B5EF4-FFF2-40B4-BE49-F238E27FC236}">
                <a16:creationId xmlns:a16="http://schemas.microsoft.com/office/drawing/2014/main" id="{734CAB9F-8786-4722-9F34-0C74152D5A1F}"/>
              </a:ext>
            </a:extLst>
          </p:cNvPr>
          <p:cNvSpPr/>
          <p:nvPr/>
        </p:nvSpPr>
        <p:spPr>
          <a:xfrm>
            <a:off x="6980244" y="4250360"/>
            <a:ext cx="3083036" cy="580520"/>
          </a:xfrm>
          <a:prstGeom prst="roundRect">
            <a:avLst/>
          </a:prstGeom>
          <a:noFill/>
          <a:ln w="1270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5" name="组合 74">
            <a:extLst>
              <a:ext uri="{FF2B5EF4-FFF2-40B4-BE49-F238E27FC236}">
                <a16:creationId xmlns:a16="http://schemas.microsoft.com/office/drawing/2014/main" id="{88F6F1B0-17A2-4FF8-AEFE-A82AC864C36B}"/>
              </a:ext>
            </a:extLst>
          </p:cNvPr>
          <p:cNvGrpSpPr>
            <a:grpSpLocks noChangeAspect="1"/>
          </p:cNvGrpSpPr>
          <p:nvPr/>
        </p:nvGrpSpPr>
        <p:grpSpPr bwMode="auto">
          <a:xfrm>
            <a:off x="3940469" y="2792300"/>
            <a:ext cx="1984860" cy="2146230"/>
            <a:chOff x="0" y="1"/>
            <a:chExt cx="738" cy="798"/>
          </a:xfrm>
          <a:solidFill>
            <a:schemeClr val="tx1"/>
          </a:solidFill>
          <a:effectLst>
            <a:outerShdw blurRad="63500" sx="102000" sy="102000" algn="ctr" rotWithShape="0">
              <a:prstClr val="black">
                <a:alpha val="40000"/>
              </a:prstClr>
            </a:outerShdw>
          </a:effectLst>
        </p:grpSpPr>
        <p:sp>
          <p:nvSpPr>
            <p:cNvPr id="76" name="任意多边形: 形状 75">
              <a:extLst>
                <a:ext uri="{FF2B5EF4-FFF2-40B4-BE49-F238E27FC236}">
                  <a16:creationId xmlns:a16="http://schemas.microsoft.com/office/drawing/2014/main" id="{3B4FC09F-A18F-4982-9DD8-B2FF5CC9EE15}"/>
                </a:ext>
              </a:extLst>
            </p:cNvPr>
            <p:cNvSpPr>
              <a:spLocks/>
            </p:cNvSpPr>
            <p:nvPr/>
          </p:nvSpPr>
          <p:spPr bwMode="auto">
            <a:xfrm>
              <a:off x="103" y="80"/>
              <a:ext cx="107" cy="137"/>
            </a:xfrm>
            <a:custGeom>
              <a:avLst/>
              <a:gdLst>
                <a:gd name="T0" fmla="*/ 107 w 107"/>
                <a:gd name="T1" fmla="*/ 111 h 137"/>
                <a:gd name="T2" fmla="*/ 42 w 107"/>
                <a:gd name="T3" fmla="*/ 111 h 137"/>
                <a:gd name="T4" fmla="*/ 42 w 107"/>
                <a:gd name="T5" fmla="*/ 111 h 137"/>
                <a:gd name="T6" fmla="*/ 105 w 107"/>
                <a:gd name="T7" fmla="*/ 18 h 137"/>
                <a:gd name="T8" fmla="*/ 105 w 107"/>
                <a:gd name="T9" fmla="*/ 0 h 137"/>
                <a:gd name="T10" fmla="*/ 6 w 107"/>
                <a:gd name="T11" fmla="*/ 0 h 137"/>
                <a:gd name="T12" fmla="*/ 6 w 107"/>
                <a:gd name="T13" fmla="*/ 26 h 137"/>
                <a:gd name="T14" fmla="*/ 64 w 107"/>
                <a:gd name="T15" fmla="*/ 26 h 137"/>
                <a:gd name="T16" fmla="*/ 64 w 107"/>
                <a:gd name="T17" fmla="*/ 26 h 137"/>
                <a:gd name="T18" fmla="*/ 0 w 107"/>
                <a:gd name="T19" fmla="*/ 119 h 137"/>
                <a:gd name="T20" fmla="*/ 0 w 107"/>
                <a:gd name="T21" fmla="*/ 137 h 137"/>
                <a:gd name="T22" fmla="*/ 107 w 107"/>
                <a:gd name="T23" fmla="*/ 137 h 137"/>
                <a:gd name="T24" fmla="*/ 107 w 107"/>
                <a:gd name="T25" fmla="*/ 11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37">
                  <a:moveTo>
                    <a:pt x="107" y="111"/>
                  </a:moveTo>
                  <a:lnTo>
                    <a:pt x="42" y="111"/>
                  </a:lnTo>
                  <a:lnTo>
                    <a:pt x="42" y="111"/>
                  </a:lnTo>
                  <a:lnTo>
                    <a:pt x="105" y="18"/>
                  </a:lnTo>
                  <a:lnTo>
                    <a:pt x="105" y="0"/>
                  </a:lnTo>
                  <a:lnTo>
                    <a:pt x="6" y="0"/>
                  </a:lnTo>
                  <a:lnTo>
                    <a:pt x="6" y="26"/>
                  </a:lnTo>
                  <a:lnTo>
                    <a:pt x="64" y="26"/>
                  </a:lnTo>
                  <a:lnTo>
                    <a:pt x="64" y="26"/>
                  </a:lnTo>
                  <a:lnTo>
                    <a:pt x="0" y="119"/>
                  </a:lnTo>
                  <a:lnTo>
                    <a:pt x="0" y="137"/>
                  </a:lnTo>
                  <a:lnTo>
                    <a:pt x="107" y="137"/>
                  </a:lnTo>
                  <a:lnTo>
                    <a:pt x="107" y="1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7" name="任意多边形: 形状 76">
              <a:extLst>
                <a:ext uri="{FF2B5EF4-FFF2-40B4-BE49-F238E27FC236}">
                  <a16:creationId xmlns:a16="http://schemas.microsoft.com/office/drawing/2014/main" id="{3C43DA36-C712-4D11-8324-AB23CB872E6D}"/>
                </a:ext>
              </a:extLst>
            </p:cNvPr>
            <p:cNvSpPr>
              <a:spLocks/>
            </p:cNvSpPr>
            <p:nvPr/>
          </p:nvSpPr>
          <p:spPr bwMode="auto">
            <a:xfrm>
              <a:off x="228" y="80"/>
              <a:ext cx="113" cy="137"/>
            </a:xfrm>
            <a:custGeom>
              <a:avLst/>
              <a:gdLst>
                <a:gd name="T0" fmla="*/ 32 w 113"/>
                <a:gd name="T1" fmla="*/ 78 h 137"/>
                <a:gd name="T2" fmla="*/ 82 w 113"/>
                <a:gd name="T3" fmla="*/ 78 h 137"/>
                <a:gd name="T4" fmla="*/ 82 w 113"/>
                <a:gd name="T5" fmla="*/ 137 h 137"/>
                <a:gd name="T6" fmla="*/ 113 w 113"/>
                <a:gd name="T7" fmla="*/ 137 h 137"/>
                <a:gd name="T8" fmla="*/ 113 w 113"/>
                <a:gd name="T9" fmla="*/ 0 h 137"/>
                <a:gd name="T10" fmla="*/ 82 w 113"/>
                <a:gd name="T11" fmla="*/ 0 h 137"/>
                <a:gd name="T12" fmla="*/ 82 w 113"/>
                <a:gd name="T13" fmla="*/ 52 h 137"/>
                <a:gd name="T14" fmla="*/ 32 w 113"/>
                <a:gd name="T15" fmla="*/ 52 h 137"/>
                <a:gd name="T16" fmla="*/ 32 w 113"/>
                <a:gd name="T17" fmla="*/ 0 h 137"/>
                <a:gd name="T18" fmla="*/ 0 w 113"/>
                <a:gd name="T19" fmla="*/ 0 h 137"/>
                <a:gd name="T20" fmla="*/ 0 w 113"/>
                <a:gd name="T21" fmla="*/ 137 h 137"/>
                <a:gd name="T22" fmla="*/ 32 w 113"/>
                <a:gd name="T23" fmla="*/ 137 h 137"/>
                <a:gd name="T24" fmla="*/ 32 w 113"/>
                <a:gd name="T25" fmla="*/ 7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 h="137">
                  <a:moveTo>
                    <a:pt x="32" y="78"/>
                  </a:moveTo>
                  <a:lnTo>
                    <a:pt x="82" y="78"/>
                  </a:lnTo>
                  <a:lnTo>
                    <a:pt x="82" y="137"/>
                  </a:lnTo>
                  <a:lnTo>
                    <a:pt x="113" y="137"/>
                  </a:lnTo>
                  <a:lnTo>
                    <a:pt x="113" y="0"/>
                  </a:lnTo>
                  <a:lnTo>
                    <a:pt x="82" y="0"/>
                  </a:lnTo>
                  <a:lnTo>
                    <a:pt x="82" y="52"/>
                  </a:lnTo>
                  <a:lnTo>
                    <a:pt x="32" y="52"/>
                  </a:lnTo>
                  <a:lnTo>
                    <a:pt x="32" y="0"/>
                  </a:lnTo>
                  <a:lnTo>
                    <a:pt x="0" y="0"/>
                  </a:lnTo>
                  <a:lnTo>
                    <a:pt x="0" y="137"/>
                  </a:lnTo>
                  <a:lnTo>
                    <a:pt x="32" y="137"/>
                  </a:lnTo>
                  <a:lnTo>
                    <a:pt x="32"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8" name="任意多边形: 形状 77">
              <a:extLst>
                <a:ext uri="{FF2B5EF4-FFF2-40B4-BE49-F238E27FC236}">
                  <a16:creationId xmlns:a16="http://schemas.microsoft.com/office/drawing/2014/main" id="{200DA4FD-B37C-4223-ABA7-11DE201E602B}"/>
                </a:ext>
              </a:extLst>
            </p:cNvPr>
            <p:cNvSpPr>
              <a:spLocks/>
            </p:cNvSpPr>
            <p:nvPr/>
          </p:nvSpPr>
          <p:spPr bwMode="auto">
            <a:xfrm>
              <a:off x="486" y="98"/>
              <a:ext cx="60" cy="101"/>
            </a:xfrm>
            <a:custGeom>
              <a:avLst/>
              <a:gdLst>
                <a:gd name="T0" fmla="*/ 4 w 30"/>
                <a:gd name="T1" fmla="*/ 8 h 50"/>
                <a:gd name="T2" fmla="*/ 22 w 30"/>
                <a:gd name="T3" fmla="*/ 8 h 50"/>
                <a:gd name="T4" fmla="*/ 22 w 30"/>
                <a:gd name="T5" fmla="*/ 46 h 50"/>
                <a:gd name="T6" fmla="*/ 26 w 30"/>
                <a:gd name="T7" fmla="*/ 50 h 50"/>
                <a:gd name="T8" fmla="*/ 30 w 30"/>
                <a:gd name="T9" fmla="*/ 46 h 50"/>
                <a:gd name="T10" fmla="*/ 30 w 30"/>
                <a:gd name="T11" fmla="*/ 4 h 50"/>
                <a:gd name="T12" fmla="*/ 26 w 30"/>
                <a:gd name="T13" fmla="*/ 0 h 50"/>
                <a:gd name="T14" fmla="*/ 4 w 30"/>
                <a:gd name="T15" fmla="*/ 0 h 50"/>
                <a:gd name="T16" fmla="*/ 0 w 30"/>
                <a:gd name="T17" fmla="*/ 4 h 50"/>
                <a:gd name="T18" fmla="*/ 4 w 30"/>
                <a:gd name="T19" fmla="*/ 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50">
                  <a:moveTo>
                    <a:pt x="4" y="8"/>
                  </a:moveTo>
                  <a:cubicBezTo>
                    <a:pt x="22" y="8"/>
                    <a:pt x="22" y="8"/>
                    <a:pt x="22" y="8"/>
                  </a:cubicBezTo>
                  <a:cubicBezTo>
                    <a:pt x="22" y="46"/>
                    <a:pt x="22" y="46"/>
                    <a:pt x="22" y="46"/>
                  </a:cubicBezTo>
                  <a:cubicBezTo>
                    <a:pt x="22" y="48"/>
                    <a:pt x="23" y="50"/>
                    <a:pt x="26" y="50"/>
                  </a:cubicBezTo>
                  <a:cubicBezTo>
                    <a:pt x="28" y="50"/>
                    <a:pt x="30" y="48"/>
                    <a:pt x="30" y="46"/>
                  </a:cubicBezTo>
                  <a:cubicBezTo>
                    <a:pt x="30" y="4"/>
                    <a:pt x="30" y="4"/>
                    <a:pt x="30" y="4"/>
                  </a:cubicBezTo>
                  <a:cubicBezTo>
                    <a:pt x="30" y="2"/>
                    <a:pt x="28" y="0"/>
                    <a:pt x="26" y="0"/>
                  </a:cubicBezTo>
                  <a:cubicBezTo>
                    <a:pt x="4" y="0"/>
                    <a:pt x="4" y="0"/>
                    <a:pt x="4" y="0"/>
                  </a:cubicBezTo>
                  <a:cubicBezTo>
                    <a:pt x="2" y="0"/>
                    <a:pt x="0" y="2"/>
                    <a:pt x="0" y="4"/>
                  </a:cubicBezTo>
                  <a:cubicBezTo>
                    <a:pt x="0" y="6"/>
                    <a:pt x="2" y="8"/>
                    <a:pt x="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9" name="任意多边形: 形状 78">
              <a:extLst>
                <a:ext uri="{FF2B5EF4-FFF2-40B4-BE49-F238E27FC236}">
                  <a16:creationId xmlns:a16="http://schemas.microsoft.com/office/drawing/2014/main" id="{664E0F40-1154-4718-BDC4-5B8C78764053}"/>
                </a:ext>
              </a:extLst>
            </p:cNvPr>
            <p:cNvSpPr>
              <a:spLocks/>
            </p:cNvSpPr>
            <p:nvPr/>
          </p:nvSpPr>
          <p:spPr bwMode="auto">
            <a:xfrm>
              <a:off x="345" y="318"/>
              <a:ext cx="88" cy="137"/>
            </a:xfrm>
            <a:custGeom>
              <a:avLst/>
              <a:gdLst>
                <a:gd name="T0" fmla="*/ 88 w 88"/>
                <a:gd name="T1" fmla="*/ 110 h 137"/>
                <a:gd name="T2" fmla="*/ 32 w 88"/>
                <a:gd name="T3" fmla="*/ 110 h 137"/>
                <a:gd name="T4" fmla="*/ 32 w 88"/>
                <a:gd name="T5" fmla="*/ 78 h 137"/>
                <a:gd name="T6" fmla="*/ 82 w 88"/>
                <a:gd name="T7" fmla="*/ 78 h 137"/>
                <a:gd name="T8" fmla="*/ 82 w 88"/>
                <a:gd name="T9" fmla="*/ 54 h 137"/>
                <a:gd name="T10" fmla="*/ 32 w 88"/>
                <a:gd name="T11" fmla="*/ 54 h 137"/>
                <a:gd name="T12" fmla="*/ 32 w 88"/>
                <a:gd name="T13" fmla="*/ 26 h 137"/>
                <a:gd name="T14" fmla="*/ 84 w 88"/>
                <a:gd name="T15" fmla="*/ 26 h 137"/>
                <a:gd name="T16" fmla="*/ 84 w 88"/>
                <a:gd name="T17" fmla="*/ 0 h 137"/>
                <a:gd name="T18" fmla="*/ 0 w 88"/>
                <a:gd name="T19" fmla="*/ 0 h 137"/>
                <a:gd name="T20" fmla="*/ 0 w 88"/>
                <a:gd name="T21" fmla="*/ 137 h 137"/>
                <a:gd name="T22" fmla="*/ 88 w 88"/>
                <a:gd name="T23" fmla="*/ 137 h 137"/>
                <a:gd name="T24" fmla="*/ 88 w 88"/>
                <a:gd name="T25" fmla="*/ 11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137">
                  <a:moveTo>
                    <a:pt x="88" y="110"/>
                  </a:moveTo>
                  <a:lnTo>
                    <a:pt x="32" y="110"/>
                  </a:lnTo>
                  <a:lnTo>
                    <a:pt x="32" y="78"/>
                  </a:lnTo>
                  <a:lnTo>
                    <a:pt x="82" y="78"/>
                  </a:lnTo>
                  <a:lnTo>
                    <a:pt x="82" y="54"/>
                  </a:lnTo>
                  <a:lnTo>
                    <a:pt x="32" y="54"/>
                  </a:lnTo>
                  <a:lnTo>
                    <a:pt x="32" y="26"/>
                  </a:lnTo>
                  <a:lnTo>
                    <a:pt x="84" y="26"/>
                  </a:lnTo>
                  <a:lnTo>
                    <a:pt x="84" y="0"/>
                  </a:lnTo>
                  <a:lnTo>
                    <a:pt x="0" y="0"/>
                  </a:lnTo>
                  <a:lnTo>
                    <a:pt x="0" y="137"/>
                  </a:lnTo>
                  <a:lnTo>
                    <a:pt x="88" y="137"/>
                  </a:lnTo>
                  <a:lnTo>
                    <a:pt x="88" y="1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0" name="任意多边形: 形状 79">
              <a:extLst>
                <a:ext uri="{FF2B5EF4-FFF2-40B4-BE49-F238E27FC236}">
                  <a16:creationId xmlns:a16="http://schemas.microsoft.com/office/drawing/2014/main" id="{EA8F5D0C-B773-4499-BF4D-4C2E0567D48A}"/>
                </a:ext>
              </a:extLst>
            </p:cNvPr>
            <p:cNvSpPr>
              <a:spLocks/>
            </p:cNvSpPr>
            <p:nvPr/>
          </p:nvSpPr>
          <p:spPr bwMode="auto">
            <a:xfrm>
              <a:off x="454" y="318"/>
              <a:ext cx="113" cy="137"/>
            </a:xfrm>
            <a:custGeom>
              <a:avLst/>
              <a:gdLst>
                <a:gd name="T0" fmla="*/ 14 w 56"/>
                <a:gd name="T1" fmla="*/ 47 h 68"/>
                <a:gd name="T2" fmla="*/ 14 w 56"/>
                <a:gd name="T3" fmla="*/ 18 h 68"/>
                <a:gd name="T4" fmla="*/ 14 w 56"/>
                <a:gd name="T5" fmla="*/ 18 h 68"/>
                <a:gd name="T6" fmla="*/ 26 w 56"/>
                <a:gd name="T7" fmla="*/ 42 h 68"/>
                <a:gd name="T8" fmla="*/ 40 w 56"/>
                <a:gd name="T9" fmla="*/ 68 h 68"/>
                <a:gd name="T10" fmla="*/ 56 w 56"/>
                <a:gd name="T11" fmla="*/ 68 h 68"/>
                <a:gd name="T12" fmla="*/ 56 w 56"/>
                <a:gd name="T13" fmla="*/ 0 h 68"/>
                <a:gd name="T14" fmla="*/ 42 w 56"/>
                <a:gd name="T15" fmla="*/ 0 h 68"/>
                <a:gd name="T16" fmla="*/ 42 w 56"/>
                <a:gd name="T17" fmla="*/ 20 h 68"/>
                <a:gd name="T18" fmla="*/ 44 w 56"/>
                <a:gd name="T19" fmla="*/ 48 h 68"/>
                <a:gd name="T20" fmla="*/ 43 w 56"/>
                <a:gd name="T21" fmla="*/ 48 h 68"/>
                <a:gd name="T22" fmla="*/ 32 w 56"/>
                <a:gd name="T23" fmla="*/ 25 h 68"/>
                <a:gd name="T24" fmla="*/ 18 w 56"/>
                <a:gd name="T25" fmla="*/ 0 h 68"/>
                <a:gd name="T26" fmla="*/ 0 w 56"/>
                <a:gd name="T27" fmla="*/ 0 h 68"/>
                <a:gd name="T28" fmla="*/ 0 w 56"/>
                <a:gd name="T29" fmla="*/ 68 h 68"/>
                <a:gd name="T30" fmla="*/ 14 w 56"/>
                <a:gd name="T31" fmla="*/ 68 h 68"/>
                <a:gd name="T32" fmla="*/ 14 w 56"/>
                <a:gd name="T33" fmla="*/ 4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 h="68">
                  <a:moveTo>
                    <a:pt x="14" y="47"/>
                  </a:moveTo>
                  <a:cubicBezTo>
                    <a:pt x="14" y="36"/>
                    <a:pt x="14" y="27"/>
                    <a:pt x="14" y="18"/>
                  </a:cubicBezTo>
                  <a:cubicBezTo>
                    <a:pt x="14" y="18"/>
                    <a:pt x="14" y="18"/>
                    <a:pt x="14" y="18"/>
                  </a:cubicBezTo>
                  <a:cubicBezTo>
                    <a:pt x="17" y="26"/>
                    <a:pt x="22" y="35"/>
                    <a:pt x="26" y="42"/>
                  </a:cubicBezTo>
                  <a:cubicBezTo>
                    <a:pt x="40" y="68"/>
                    <a:pt x="40" y="68"/>
                    <a:pt x="40" y="68"/>
                  </a:cubicBezTo>
                  <a:cubicBezTo>
                    <a:pt x="56" y="68"/>
                    <a:pt x="56" y="68"/>
                    <a:pt x="56" y="68"/>
                  </a:cubicBezTo>
                  <a:cubicBezTo>
                    <a:pt x="56" y="0"/>
                    <a:pt x="56" y="0"/>
                    <a:pt x="56" y="0"/>
                  </a:cubicBezTo>
                  <a:cubicBezTo>
                    <a:pt x="42" y="0"/>
                    <a:pt x="42" y="0"/>
                    <a:pt x="42" y="0"/>
                  </a:cubicBezTo>
                  <a:cubicBezTo>
                    <a:pt x="42" y="20"/>
                    <a:pt x="42" y="20"/>
                    <a:pt x="42" y="20"/>
                  </a:cubicBezTo>
                  <a:cubicBezTo>
                    <a:pt x="42" y="30"/>
                    <a:pt x="43" y="39"/>
                    <a:pt x="44" y="48"/>
                  </a:cubicBezTo>
                  <a:cubicBezTo>
                    <a:pt x="43" y="48"/>
                    <a:pt x="43" y="48"/>
                    <a:pt x="43" y="48"/>
                  </a:cubicBezTo>
                  <a:cubicBezTo>
                    <a:pt x="40" y="41"/>
                    <a:pt x="36" y="32"/>
                    <a:pt x="32" y="25"/>
                  </a:cubicBezTo>
                  <a:cubicBezTo>
                    <a:pt x="18" y="0"/>
                    <a:pt x="18" y="0"/>
                    <a:pt x="18" y="0"/>
                  </a:cubicBezTo>
                  <a:cubicBezTo>
                    <a:pt x="0" y="0"/>
                    <a:pt x="0" y="0"/>
                    <a:pt x="0" y="0"/>
                  </a:cubicBezTo>
                  <a:cubicBezTo>
                    <a:pt x="0" y="68"/>
                    <a:pt x="0" y="68"/>
                    <a:pt x="0" y="68"/>
                  </a:cubicBezTo>
                  <a:cubicBezTo>
                    <a:pt x="14" y="68"/>
                    <a:pt x="14" y="68"/>
                    <a:pt x="14" y="68"/>
                  </a:cubicBezTo>
                  <a:cubicBezTo>
                    <a:pt x="14" y="47"/>
                    <a:pt x="14" y="47"/>
                    <a:pt x="14"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1" name="任意多边形: 形状 80">
              <a:extLst>
                <a:ext uri="{FF2B5EF4-FFF2-40B4-BE49-F238E27FC236}">
                  <a16:creationId xmlns:a16="http://schemas.microsoft.com/office/drawing/2014/main" id="{12368F01-BD26-4E66-ACFE-6FD34CF383F2}"/>
                </a:ext>
              </a:extLst>
            </p:cNvPr>
            <p:cNvSpPr>
              <a:spLocks/>
            </p:cNvSpPr>
            <p:nvPr/>
          </p:nvSpPr>
          <p:spPr bwMode="auto">
            <a:xfrm>
              <a:off x="298" y="513"/>
              <a:ext cx="317" cy="16"/>
            </a:xfrm>
            <a:custGeom>
              <a:avLst/>
              <a:gdLst>
                <a:gd name="T0" fmla="*/ 153 w 157"/>
                <a:gd name="T1" fmla="*/ 0 h 8"/>
                <a:gd name="T2" fmla="*/ 4 w 157"/>
                <a:gd name="T3" fmla="*/ 0 h 8"/>
                <a:gd name="T4" fmla="*/ 0 w 157"/>
                <a:gd name="T5" fmla="*/ 4 h 8"/>
                <a:gd name="T6" fmla="*/ 4 w 157"/>
                <a:gd name="T7" fmla="*/ 8 h 8"/>
                <a:gd name="T8" fmla="*/ 153 w 157"/>
                <a:gd name="T9" fmla="*/ 8 h 8"/>
                <a:gd name="T10" fmla="*/ 157 w 157"/>
                <a:gd name="T11" fmla="*/ 4 h 8"/>
                <a:gd name="T12" fmla="*/ 153 w 15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7" h="8">
                  <a:moveTo>
                    <a:pt x="153" y="0"/>
                  </a:moveTo>
                  <a:cubicBezTo>
                    <a:pt x="4" y="0"/>
                    <a:pt x="4" y="0"/>
                    <a:pt x="4" y="0"/>
                  </a:cubicBezTo>
                  <a:cubicBezTo>
                    <a:pt x="2" y="0"/>
                    <a:pt x="0" y="1"/>
                    <a:pt x="0" y="4"/>
                  </a:cubicBezTo>
                  <a:cubicBezTo>
                    <a:pt x="0" y="6"/>
                    <a:pt x="2" y="8"/>
                    <a:pt x="4" y="8"/>
                  </a:cubicBezTo>
                  <a:cubicBezTo>
                    <a:pt x="153" y="8"/>
                    <a:pt x="153" y="8"/>
                    <a:pt x="153" y="8"/>
                  </a:cubicBezTo>
                  <a:cubicBezTo>
                    <a:pt x="155" y="8"/>
                    <a:pt x="157" y="6"/>
                    <a:pt x="157" y="4"/>
                  </a:cubicBezTo>
                  <a:cubicBezTo>
                    <a:pt x="157" y="1"/>
                    <a:pt x="155" y="0"/>
                    <a:pt x="1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2" name="任意多边形: 形状 81">
              <a:extLst>
                <a:ext uri="{FF2B5EF4-FFF2-40B4-BE49-F238E27FC236}">
                  <a16:creationId xmlns:a16="http://schemas.microsoft.com/office/drawing/2014/main" id="{00F1082D-4974-42A5-A470-DAE7A4186443}"/>
                </a:ext>
              </a:extLst>
            </p:cNvPr>
            <p:cNvSpPr>
              <a:spLocks/>
            </p:cNvSpPr>
            <p:nvPr/>
          </p:nvSpPr>
          <p:spPr bwMode="auto">
            <a:xfrm>
              <a:off x="298" y="557"/>
              <a:ext cx="317" cy="16"/>
            </a:xfrm>
            <a:custGeom>
              <a:avLst/>
              <a:gdLst>
                <a:gd name="T0" fmla="*/ 153 w 157"/>
                <a:gd name="T1" fmla="*/ 0 h 8"/>
                <a:gd name="T2" fmla="*/ 4 w 157"/>
                <a:gd name="T3" fmla="*/ 0 h 8"/>
                <a:gd name="T4" fmla="*/ 0 w 157"/>
                <a:gd name="T5" fmla="*/ 4 h 8"/>
                <a:gd name="T6" fmla="*/ 4 w 157"/>
                <a:gd name="T7" fmla="*/ 8 h 8"/>
                <a:gd name="T8" fmla="*/ 153 w 157"/>
                <a:gd name="T9" fmla="*/ 8 h 8"/>
                <a:gd name="T10" fmla="*/ 157 w 157"/>
                <a:gd name="T11" fmla="*/ 4 h 8"/>
                <a:gd name="T12" fmla="*/ 153 w 15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7" h="8">
                  <a:moveTo>
                    <a:pt x="153" y="0"/>
                  </a:moveTo>
                  <a:cubicBezTo>
                    <a:pt x="4" y="0"/>
                    <a:pt x="4" y="0"/>
                    <a:pt x="4" y="0"/>
                  </a:cubicBezTo>
                  <a:cubicBezTo>
                    <a:pt x="2" y="0"/>
                    <a:pt x="0" y="2"/>
                    <a:pt x="0" y="4"/>
                  </a:cubicBezTo>
                  <a:cubicBezTo>
                    <a:pt x="0" y="7"/>
                    <a:pt x="2" y="8"/>
                    <a:pt x="4" y="8"/>
                  </a:cubicBezTo>
                  <a:cubicBezTo>
                    <a:pt x="153" y="8"/>
                    <a:pt x="153" y="8"/>
                    <a:pt x="153" y="8"/>
                  </a:cubicBezTo>
                  <a:cubicBezTo>
                    <a:pt x="155" y="8"/>
                    <a:pt x="157" y="7"/>
                    <a:pt x="157" y="4"/>
                  </a:cubicBezTo>
                  <a:cubicBezTo>
                    <a:pt x="157" y="2"/>
                    <a:pt x="155" y="0"/>
                    <a:pt x="1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3" name="任意多边形: 形状 82">
              <a:extLst>
                <a:ext uri="{FF2B5EF4-FFF2-40B4-BE49-F238E27FC236}">
                  <a16:creationId xmlns:a16="http://schemas.microsoft.com/office/drawing/2014/main" id="{0BDB87FE-E112-4F70-9568-66F39B4F8990}"/>
                </a:ext>
              </a:extLst>
            </p:cNvPr>
            <p:cNvSpPr>
              <a:spLocks/>
            </p:cNvSpPr>
            <p:nvPr/>
          </p:nvSpPr>
          <p:spPr bwMode="auto">
            <a:xfrm>
              <a:off x="298" y="604"/>
              <a:ext cx="317" cy="16"/>
            </a:xfrm>
            <a:custGeom>
              <a:avLst/>
              <a:gdLst>
                <a:gd name="T0" fmla="*/ 153 w 157"/>
                <a:gd name="T1" fmla="*/ 0 h 8"/>
                <a:gd name="T2" fmla="*/ 4 w 157"/>
                <a:gd name="T3" fmla="*/ 0 h 8"/>
                <a:gd name="T4" fmla="*/ 0 w 157"/>
                <a:gd name="T5" fmla="*/ 4 h 8"/>
                <a:gd name="T6" fmla="*/ 4 w 157"/>
                <a:gd name="T7" fmla="*/ 8 h 8"/>
                <a:gd name="T8" fmla="*/ 153 w 157"/>
                <a:gd name="T9" fmla="*/ 8 h 8"/>
                <a:gd name="T10" fmla="*/ 157 w 157"/>
                <a:gd name="T11" fmla="*/ 4 h 8"/>
                <a:gd name="T12" fmla="*/ 153 w 15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7" h="8">
                  <a:moveTo>
                    <a:pt x="153" y="0"/>
                  </a:moveTo>
                  <a:cubicBezTo>
                    <a:pt x="4" y="0"/>
                    <a:pt x="4" y="0"/>
                    <a:pt x="4" y="0"/>
                  </a:cubicBezTo>
                  <a:cubicBezTo>
                    <a:pt x="2" y="0"/>
                    <a:pt x="0" y="2"/>
                    <a:pt x="0" y="4"/>
                  </a:cubicBezTo>
                  <a:cubicBezTo>
                    <a:pt x="0" y="7"/>
                    <a:pt x="2" y="8"/>
                    <a:pt x="4" y="8"/>
                  </a:cubicBezTo>
                  <a:cubicBezTo>
                    <a:pt x="153" y="8"/>
                    <a:pt x="153" y="8"/>
                    <a:pt x="153" y="8"/>
                  </a:cubicBezTo>
                  <a:cubicBezTo>
                    <a:pt x="155" y="8"/>
                    <a:pt x="157" y="7"/>
                    <a:pt x="157" y="4"/>
                  </a:cubicBezTo>
                  <a:cubicBezTo>
                    <a:pt x="157" y="2"/>
                    <a:pt x="155" y="0"/>
                    <a:pt x="1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4" name="任意多边形: 形状 83">
              <a:extLst>
                <a:ext uri="{FF2B5EF4-FFF2-40B4-BE49-F238E27FC236}">
                  <a16:creationId xmlns:a16="http://schemas.microsoft.com/office/drawing/2014/main" id="{5B145012-CCF8-4CB3-879C-E2D484C68B21}"/>
                </a:ext>
              </a:extLst>
            </p:cNvPr>
            <p:cNvSpPr>
              <a:spLocks/>
            </p:cNvSpPr>
            <p:nvPr/>
          </p:nvSpPr>
          <p:spPr bwMode="auto">
            <a:xfrm>
              <a:off x="298" y="650"/>
              <a:ext cx="216" cy="16"/>
            </a:xfrm>
            <a:custGeom>
              <a:avLst/>
              <a:gdLst>
                <a:gd name="T0" fmla="*/ 103 w 107"/>
                <a:gd name="T1" fmla="*/ 0 h 8"/>
                <a:gd name="T2" fmla="*/ 4 w 107"/>
                <a:gd name="T3" fmla="*/ 0 h 8"/>
                <a:gd name="T4" fmla="*/ 0 w 107"/>
                <a:gd name="T5" fmla="*/ 4 h 8"/>
                <a:gd name="T6" fmla="*/ 4 w 107"/>
                <a:gd name="T7" fmla="*/ 8 h 8"/>
                <a:gd name="T8" fmla="*/ 103 w 107"/>
                <a:gd name="T9" fmla="*/ 8 h 8"/>
                <a:gd name="T10" fmla="*/ 107 w 107"/>
                <a:gd name="T11" fmla="*/ 4 h 8"/>
                <a:gd name="T12" fmla="*/ 103 w 10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07" h="8">
                  <a:moveTo>
                    <a:pt x="103" y="0"/>
                  </a:moveTo>
                  <a:cubicBezTo>
                    <a:pt x="4" y="0"/>
                    <a:pt x="4" y="0"/>
                    <a:pt x="4" y="0"/>
                  </a:cubicBezTo>
                  <a:cubicBezTo>
                    <a:pt x="2" y="0"/>
                    <a:pt x="0" y="2"/>
                    <a:pt x="0" y="4"/>
                  </a:cubicBezTo>
                  <a:cubicBezTo>
                    <a:pt x="0" y="6"/>
                    <a:pt x="2" y="8"/>
                    <a:pt x="4" y="8"/>
                  </a:cubicBezTo>
                  <a:cubicBezTo>
                    <a:pt x="103" y="8"/>
                    <a:pt x="103" y="8"/>
                    <a:pt x="103" y="8"/>
                  </a:cubicBezTo>
                  <a:cubicBezTo>
                    <a:pt x="105" y="8"/>
                    <a:pt x="107" y="6"/>
                    <a:pt x="107" y="4"/>
                  </a:cubicBezTo>
                  <a:cubicBezTo>
                    <a:pt x="107" y="2"/>
                    <a:pt x="105" y="0"/>
                    <a:pt x="10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5" name="任意多边形: 形状 84">
              <a:extLst>
                <a:ext uri="{FF2B5EF4-FFF2-40B4-BE49-F238E27FC236}">
                  <a16:creationId xmlns:a16="http://schemas.microsoft.com/office/drawing/2014/main" id="{E6EDCC3B-DA8E-4F6A-BB13-F2A281F45CD7}"/>
                </a:ext>
              </a:extLst>
            </p:cNvPr>
            <p:cNvSpPr>
              <a:spLocks noEditPoints="1"/>
            </p:cNvSpPr>
            <p:nvPr/>
          </p:nvSpPr>
          <p:spPr bwMode="auto">
            <a:xfrm>
              <a:off x="0" y="1"/>
              <a:ext cx="738" cy="798"/>
            </a:xfrm>
            <a:custGeom>
              <a:avLst/>
              <a:gdLst>
                <a:gd name="T0" fmla="*/ 359 w 366"/>
                <a:gd name="T1" fmla="*/ 102 h 396"/>
                <a:gd name="T2" fmla="*/ 318 w 366"/>
                <a:gd name="T3" fmla="*/ 98 h 396"/>
                <a:gd name="T4" fmla="*/ 220 w 366"/>
                <a:gd name="T5" fmla="*/ 120 h 396"/>
                <a:gd name="T6" fmla="*/ 206 w 366"/>
                <a:gd name="T7" fmla="*/ 0 h 396"/>
                <a:gd name="T8" fmla="*/ 0 w 366"/>
                <a:gd name="T9" fmla="*/ 14 h 396"/>
                <a:gd name="T10" fmla="*/ 14 w 366"/>
                <a:gd name="T11" fmla="*/ 281 h 396"/>
                <a:gd name="T12" fmla="*/ 116 w 366"/>
                <a:gd name="T13" fmla="*/ 344 h 396"/>
                <a:gd name="T14" fmla="*/ 117 w 366"/>
                <a:gd name="T15" fmla="*/ 346 h 396"/>
                <a:gd name="T16" fmla="*/ 169 w 366"/>
                <a:gd name="T17" fmla="*/ 396 h 396"/>
                <a:gd name="T18" fmla="*/ 322 w 366"/>
                <a:gd name="T19" fmla="*/ 396 h 396"/>
                <a:gd name="T20" fmla="*/ 337 w 366"/>
                <a:gd name="T21" fmla="*/ 166 h 396"/>
                <a:gd name="T22" fmla="*/ 352 w 366"/>
                <a:gd name="T23" fmla="*/ 120 h 396"/>
                <a:gd name="T24" fmla="*/ 365 w 366"/>
                <a:gd name="T25" fmla="*/ 102 h 396"/>
                <a:gd name="T26" fmla="*/ 9 w 366"/>
                <a:gd name="T27" fmla="*/ 267 h 396"/>
                <a:gd name="T28" fmla="*/ 15 w 366"/>
                <a:gd name="T29" fmla="*/ 8 h 396"/>
                <a:gd name="T30" fmla="*/ 213 w 366"/>
                <a:gd name="T31" fmla="*/ 14 h 396"/>
                <a:gd name="T32" fmla="*/ 131 w 366"/>
                <a:gd name="T33" fmla="*/ 120 h 396"/>
                <a:gd name="T34" fmla="*/ 116 w 366"/>
                <a:gd name="T35" fmla="*/ 136 h 396"/>
                <a:gd name="T36" fmla="*/ 32 w 366"/>
                <a:gd name="T37" fmla="*/ 140 h 396"/>
                <a:gd name="T38" fmla="*/ 116 w 366"/>
                <a:gd name="T39" fmla="*/ 144 h 396"/>
                <a:gd name="T40" fmla="*/ 36 w 366"/>
                <a:gd name="T41" fmla="*/ 159 h 396"/>
                <a:gd name="T42" fmla="*/ 36 w 366"/>
                <a:gd name="T43" fmla="*/ 167 h 396"/>
                <a:gd name="T44" fmla="*/ 116 w 366"/>
                <a:gd name="T45" fmla="*/ 182 h 396"/>
                <a:gd name="T46" fmla="*/ 32 w 366"/>
                <a:gd name="T47" fmla="*/ 186 h 396"/>
                <a:gd name="T48" fmla="*/ 116 w 366"/>
                <a:gd name="T49" fmla="*/ 190 h 396"/>
                <a:gd name="T50" fmla="*/ 36 w 366"/>
                <a:gd name="T51" fmla="*/ 205 h 396"/>
                <a:gd name="T52" fmla="*/ 36 w 366"/>
                <a:gd name="T53" fmla="*/ 213 h 396"/>
                <a:gd name="T54" fmla="*/ 116 w 366"/>
                <a:gd name="T55" fmla="*/ 273 h 396"/>
                <a:gd name="T56" fmla="*/ 157 w 366"/>
                <a:gd name="T57" fmla="*/ 348 h 396"/>
                <a:gd name="T58" fmla="*/ 157 w 366"/>
                <a:gd name="T59" fmla="*/ 348 h 396"/>
                <a:gd name="T60" fmla="*/ 165 w 366"/>
                <a:gd name="T61" fmla="*/ 355 h 396"/>
                <a:gd name="T62" fmla="*/ 165 w 366"/>
                <a:gd name="T63" fmla="*/ 383 h 396"/>
                <a:gd name="T64" fmla="*/ 157 w 366"/>
                <a:gd name="T65" fmla="*/ 348 h 396"/>
                <a:gd name="T66" fmla="*/ 322 w 366"/>
                <a:gd name="T67" fmla="*/ 388 h 396"/>
                <a:gd name="T68" fmla="*/ 173 w 366"/>
                <a:gd name="T69" fmla="*/ 355 h 396"/>
                <a:gd name="T70" fmla="*/ 157 w 366"/>
                <a:gd name="T71" fmla="*/ 340 h 396"/>
                <a:gd name="T72" fmla="*/ 157 w 366"/>
                <a:gd name="T73" fmla="*/ 340 h 396"/>
                <a:gd name="T74" fmla="*/ 124 w 366"/>
                <a:gd name="T75" fmla="*/ 136 h 396"/>
                <a:gd name="T76" fmla="*/ 281 w 366"/>
                <a:gd name="T77" fmla="*/ 128 h 396"/>
                <a:gd name="T78" fmla="*/ 317 w 366"/>
                <a:gd name="T79" fmla="*/ 172 h 396"/>
                <a:gd name="T80" fmla="*/ 329 w 366"/>
                <a:gd name="T81" fmla="*/ 381 h 396"/>
                <a:gd name="T82" fmla="*/ 317 w 366"/>
                <a:gd name="T83" fmla="*/ 164 h 396"/>
                <a:gd name="T84" fmla="*/ 317 w 366"/>
                <a:gd name="T85" fmla="*/ 106 h 396"/>
                <a:gd name="T86" fmla="*/ 320 w 366"/>
                <a:gd name="T87" fmla="*/ 141 h 396"/>
                <a:gd name="T88" fmla="*/ 302 w 366"/>
                <a:gd name="T89" fmla="*/ 129 h 396"/>
                <a:gd name="T90" fmla="*/ 317 w 366"/>
                <a:gd name="T91" fmla="*/ 150 h 396"/>
                <a:gd name="T92" fmla="*/ 323 w 366"/>
                <a:gd name="T93" fmla="*/ 150 h 396"/>
                <a:gd name="T94" fmla="*/ 347 w 366"/>
                <a:gd name="T95" fmla="*/ 13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66" h="396">
                  <a:moveTo>
                    <a:pt x="365" y="102"/>
                  </a:moveTo>
                  <a:cubicBezTo>
                    <a:pt x="363" y="100"/>
                    <a:pt x="361" y="100"/>
                    <a:pt x="359" y="102"/>
                  </a:cubicBezTo>
                  <a:cubicBezTo>
                    <a:pt x="348" y="113"/>
                    <a:pt x="348" y="113"/>
                    <a:pt x="348" y="113"/>
                  </a:cubicBezTo>
                  <a:cubicBezTo>
                    <a:pt x="341" y="104"/>
                    <a:pt x="330" y="98"/>
                    <a:pt x="318" y="98"/>
                  </a:cubicBezTo>
                  <a:cubicBezTo>
                    <a:pt x="303" y="98"/>
                    <a:pt x="289" y="107"/>
                    <a:pt x="284" y="120"/>
                  </a:cubicBezTo>
                  <a:cubicBezTo>
                    <a:pt x="220" y="120"/>
                    <a:pt x="220" y="120"/>
                    <a:pt x="220" y="120"/>
                  </a:cubicBezTo>
                  <a:cubicBezTo>
                    <a:pt x="220" y="14"/>
                    <a:pt x="220" y="14"/>
                    <a:pt x="220" y="14"/>
                  </a:cubicBezTo>
                  <a:cubicBezTo>
                    <a:pt x="220" y="6"/>
                    <a:pt x="214" y="0"/>
                    <a:pt x="206" y="0"/>
                  </a:cubicBezTo>
                  <a:cubicBezTo>
                    <a:pt x="14" y="0"/>
                    <a:pt x="14" y="0"/>
                    <a:pt x="14" y="0"/>
                  </a:cubicBezTo>
                  <a:cubicBezTo>
                    <a:pt x="7" y="0"/>
                    <a:pt x="0" y="6"/>
                    <a:pt x="0" y="14"/>
                  </a:cubicBezTo>
                  <a:cubicBezTo>
                    <a:pt x="0" y="267"/>
                    <a:pt x="0" y="267"/>
                    <a:pt x="0" y="267"/>
                  </a:cubicBezTo>
                  <a:cubicBezTo>
                    <a:pt x="0" y="274"/>
                    <a:pt x="7" y="281"/>
                    <a:pt x="14" y="281"/>
                  </a:cubicBezTo>
                  <a:cubicBezTo>
                    <a:pt x="116" y="281"/>
                    <a:pt x="116" y="281"/>
                    <a:pt x="116" y="281"/>
                  </a:cubicBezTo>
                  <a:cubicBezTo>
                    <a:pt x="116" y="344"/>
                    <a:pt x="116" y="344"/>
                    <a:pt x="116" y="344"/>
                  </a:cubicBezTo>
                  <a:cubicBezTo>
                    <a:pt x="116" y="345"/>
                    <a:pt x="117" y="346"/>
                    <a:pt x="117" y="346"/>
                  </a:cubicBezTo>
                  <a:cubicBezTo>
                    <a:pt x="117" y="346"/>
                    <a:pt x="117" y="346"/>
                    <a:pt x="117" y="346"/>
                  </a:cubicBezTo>
                  <a:cubicBezTo>
                    <a:pt x="166" y="395"/>
                    <a:pt x="166" y="395"/>
                    <a:pt x="166" y="395"/>
                  </a:cubicBezTo>
                  <a:cubicBezTo>
                    <a:pt x="167" y="396"/>
                    <a:pt x="168" y="396"/>
                    <a:pt x="169" y="396"/>
                  </a:cubicBezTo>
                  <a:cubicBezTo>
                    <a:pt x="169" y="396"/>
                    <a:pt x="169" y="396"/>
                    <a:pt x="169" y="396"/>
                  </a:cubicBezTo>
                  <a:cubicBezTo>
                    <a:pt x="322" y="396"/>
                    <a:pt x="322" y="396"/>
                    <a:pt x="322" y="396"/>
                  </a:cubicBezTo>
                  <a:cubicBezTo>
                    <a:pt x="330" y="396"/>
                    <a:pt x="337" y="389"/>
                    <a:pt x="337" y="381"/>
                  </a:cubicBezTo>
                  <a:cubicBezTo>
                    <a:pt x="337" y="166"/>
                    <a:pt x="337" y="166"/>
                    <a:pt x="337" y="166"/>
                  </a:cubicBezTo>
                  <a:cubicBezTo>
                    <a:pt x="347" y="160"/>
                    <a:pt x="355" y="148"/>
                    <a:pt x="355" y="135"/>
                  </a:cubicBezTo>
                  <a:cubicBezTo>
                    <a:pt x="355" y="130"/>
                    <a:pt x="353" y="125"/>
                    <a:pt x="352" y="120"/>
                  </a:cubicBezTo>
                  <a:cubicBezTo>
                    <a:pt x="365" y="108"/>
                    <a:pt x="365" y="108"/>
                    <a:pt x="365" y="108"/>
                  </a:cubicBezTo>
                  <a:cubicBezTo>
                    <a:pt x="366" y="106"/>
                    <a:pt x="366" y="104"/>
                    <a:pt x="365" y="102"/>
                  </a:cubicBezTo>
                  <a:close/>
                  <a:moveTo>
                    <a:pt x="15" y="273"/>
                  </a:moveTo>
                  <a:cubicBezTo>
                    <a:pt x="11" y="273"/>
                    <a:pt x="9" y="270"/>
                    <a:pt x="9" y="267"/>
                  </a:cubicBezTo>
                  <a:cubicBezTo>
                    <a:pt x="9" y="14"/>
                    <a:pt x="9" y="14"/>
                    <a:pt x="9" y="14"/>
                  </a:cubicBezTo>
                  <a:cubicBezTo>
                    <a:pt x="9" y="10"/>
                    <a:pt x="11" y="8"/>
                    <a:pt x="15" y="8"/>
                  </a:cubicBezTo>
                  <a:cubicBezTo>
                    <a:pt x="207" y="8"/>
                    <a:pt x="207" y="8"/>
                    <a:pt x="207" y="8"/>
                  </a:cubicBezTo>
                  <a:cubicBezTo>
                    <a:pt x="210" y="8"/>
                    <a:pt x="213" y="10"/>
                    <a:pt x="213" y="14"/>
                  </a:cubicBezTo>
                  <a:cubicBezTo>
                    <a:pt x="213" y="120"/>
                    <a:pt x="213" y="120"/>
                    <a:pt x="213" y="120"/>
                  </a:cubicBezTo>
                  <a:cubicBezTo>
                    <a:pt x="131" y="120"/>
                    <a:pt x="131" y="120"/>
                    <a:pt x="131" y="120"/>
                  </a:cubicBezTo>
                  <a:cubicBezTo>
                    <a:pt x="123" y="120"/>
                    <a:pt x="116" y="127"/>
                    <a:pt x="116" y="135"/>
                  </a:cubicBezTo>
                  <a:cubicBezTo>
                    <a:pt x="116" y="136"/>
                    <a:pt x="116" y="136"/>
                    <a:pt x="116" y="136"/>
                  </a:cubicBezTo>
                  <a:cubicBezTo>
                    <a:pt x="36" y="136"/>
                    <a:pt x="36" y="136"/>
                    <a:pt x="36" y="136"/>
                  </a:cubicBezTo>
                  <a:cubicBezTo>
                    <a:pt x="33" y="136"/>
                    <a:pt x="32" y="138"/>
                    <a:pt x="32" y="140"/>
                  </a:cubicBezTo>
                  <a:cubicBezTo>
                    <a:pt x="32" y="143"/>
                    <a:pt x="33" y="144"/>
                    <a:pt x="36" y="144"/>
                  </a:cubicBezTo>
                  <a:cubicBezTo>
                    <a:pt x="116" y="144"/>
                    <a:pt x="116" y="144"/>
                    <a:pt x="116" y="144"/>
                  </a:cubicBezTo>
                  <a:cubicBezTo>
                    <a:pt x="116" y="159"/>
                    <a:pt x="116" y="159"/>
                    <a:pt x="116" y="159"/>
                  </a:cubicBezTo>
                  <a:cubicBezTo>
                    <a:pt x="36" y="159"/>
                    <a:pt x="36" y="159"/>
                    <a:pt x="36" y="159"/>
                  </a:cubicBezTo>
                  <a:cubicBezTo>
                    <a:pt x="33" y="159"/>
                    <a:pt x="32" y="161"/>
                    <a:pt x="32" y="163"/>
                  </a:cubicBezTo>
                  <a:cubicBezTo>
                    <a:pt x="32" y="166"/>
                    <a:pt x="33" y="167"/>
                    <a:pt x="36" y="167"/>
                  </a:cubicBezTo>
                  <a:cubicBezTo>
                    <a:pt x="116" y="167"/>
                    <a:pt x="116" y="167"/>
                    <a:pt x="116" y="167"/>
                  </a:cubicBezTo>
                  <a:cubicBezTo>
                    <a:pt x="116" y="182"/>
                    <a:pt x="116" y="182"/>
                    <a:pt x="116" y="182"/>
                  </a:cubicBezTo>
                  <a:cubicBezTo>
                    <a:pt x="36" y="182"/>
                    <a:pt x="36" y="182"/>
                    <a:pt x="36" y="182"/>
                  </a:cubicBezTo>
                  <a:cubicBezTo>
                    <a:pt x="33" y="182"/>
                    <a:pt x="32" y="184"/>
                    <a:pt x="32" y="186"/>
                  </a:cubicBezTo>
                  <a:cubicBezTo>
                    <a:pt x="32" y="188"/>
                    <a:pt x="33" y="190"/>
                    <a:pt x="36" y="190"/>
                  </a:cubicBezTo>
                  <a:cubicBezTo>
                    <a:pt x="116" y="190"/>
                    <a:pt x="116" y="190"/>
                    <a:pt x="116" y="190"/>
                  </a:cubicBezTo>
                  <a:cubicBezTo>
                    <a:pt x="116" y="205"/>
                    <a:pt x="116" y="205"/>
                    <a:pt x="116" y="205"/>
                  </a:cubicBezTo>
                  <a:cubicBezTo>
                    <a:pt x="36" y="205"/>
                    <a:pt x="36" y="205"/>
                    <a:pt x="36" y="205"/>
                  </a:cubicBezTo>
                  <a:cubicBezTo>
                    <a:pt x="33" y="205"/>
                    <a:pt x="32" y="206"/>
                    <a:pt x="32" y="209"/>
                  </a:cubicBezTo>
                  <a:cubicBezTo>
                    <a:pt x="32" y="211"/>
                    <a:pt x="33" y="213"/>
                    <a:pt x="36" y="213"/>
                  </a:cubicBezTo>
                  <a:cubicBezTo>
                    <a:pt x="116" y="213"/>
                    <a:pt x="116" y="213"/>
                    <a:pt x="116" y="213"/>
                  </a:cubicBezTo>
                  <a:cubicBezTo>
                    <a:pt x="116" y="273"/>
                    <a:pt x="116" y="273"/>
                    <a:pt x="116" y="273"/>
                  </a:cubicBezTo>
                  <a:lnTo>
                    <a:pt x="15" y="273"/>
                  </a:lnTo>
                  <a:close/>
                  <a:moveTo>
                    <a:pt x="157" y="348"/>
                  </a:moveTo>
                  <a:cubicBezTo>
                    <a:pt x="157" y="348"/>
                    <a:pt x="157" y="348"/>
                    <a:pt x="157" y="348"/>
                  </a:cubicBezTo>
                  <a:cubicBezTo>
                    <a:pt x="157" y="348"/>
                    <a:pt x="157" y="348"/>
                    <a:pt x="157" y="348"/>
                  </a:cubicBezTo>
                  <a:cubicBezTo>
                    <a:pt x="157" y="348"/>
                    <a:pt x="157" y="348"/>
                    <a:pt x="157" y="348"/>
                  </a:cubicBezTo>
                  <a:cubicBezTo>
                    <a:pt x="161" y="348"/>
                    <a:pt x="165" y="351"/>
                    <a:pt x="165" y="355"/>
                  </a:cubicBezTo>
                  <a:cubicBezTo>
                    <a:pt x="165" y="355"/>
                    <a:pt x="165" y="355"/>
                    <a:pt x="165" y="355"/>
                  </a:cubicBezTo>
                  <a:cubicBezTo>
                    <a:pt x="165" y="383"/>
                    <a:pt x="165" y="383"/>
                    <a:pt x="165" y="383"/>
                  </a:cubicBezTo>
                  <a:cubicBezTo>
                    <a:pt x="130" y="348"/>
                    <a:pt x="130" y="348"/>
                    <a:pt x="130" y="348"/>
                  </a:cubicBezTo>
                  <a:lnTo>
                    <a:pt x="157" y="348"/>
                  </a:lnTo>
                  <a:close/>
                  <a:moveTo>
                    <a:pt x="329" y="381"/>
                  </a:moveTo>
                  <a:cubicBezTo>
                    <a:pt x="329" y="385"/>
                    <a:pt x="326" y="388"/>
                    <a:pt x="322" y="388"/>
                  </a:cubicBezTo>
                  <a:cubicBezTo>
                    <a:pt x="173" y="388"/>
                    <a:pt x="173" y="388"/>
                    <a:pt x="173" y="388"/>
                  </a:cubicBezTo>
                  <a:cubicBezTo>
                    <a:pt x="173" y="355"/>
                    <a:pt x="173" y="355"/>
                    <a:pt x="173" y="355"/>
                  </a:cubicBezTo>
                  <a:cubicBezTo>
                    <a:pt x="173" y="355"/>
                    <a:pt x="173" y="355"/>
                    <a:pt x="173" y="355"/>
                  </a:cubicBezTo>
                  <a:cubicBezTo>
                    <a:pt x="173" y="347"/>
                    <a:pt x="166" y="340"/>
                    <a:pt x="157" y="340"/>
                  </a:cubicBezTo>
                  <a:cubicBezTo>
                    <a:pt x="157" y="340"/>
                    <a:pt x="157" y="340"/>
                    <a:pt x="157" y="340"/>
                  </a:cubicBezTo>
                  <a:cubicBezTo>
                    <a:pt x="157" y="340"/>
                    <a:pt x="157" y="340"/>
                    <a:pt x="157" y="340"/>
                  </a:cubicBezTo>
                  <a:cubicBezTo>
                    <a:pt x="124" y="340"/>
                    <a:pt x="124" y="340"/>
                    <a:pt x="124" y="340"/>
                  </a:cubicBezTo>
                  <a:cubicBezTo>
                    <a:pt x="124" y="136"/>
                    <a:pt x="124" y="136"/>
                    <a:pt x="124" y="136"/>
                  </a:cubicBezTo>
                  <a:cubicBezTo>
                    <a:pt x="124" y="132"/>
                    <a:pt x="127" y="128"/>
                    <a:pt x="131" y="128"/>
                  </a:cubicBezTo>
                  <a:cubicBezTo>
                    <a:pt x="281" y="128"/>
                    <a:pt x="281" y="128"/>
                    <a:pt x="281" y="128"/>
                  </a:cubicBezTo>
                  <a:cubicBezTo>
                    <a:pt x="281" y="130"/>
                    <a:pt x="280" y="133"/>
                    <a:pt x="280" y="135"/>
                  </a:cubicBezTo>
                  <a:cubicBezTo>
                    <a:pt x="280" y="156"/>
                    <a:pt x="297" y="172"/>
                    <a:pt x="317" y="172"/>
                  </a:cubicBezTo>
                  <a:cubicBezTo>
                    <a:pt x="321" y="172"/>
                    <a:pt x="325" y="172"/>
                    <a:pt x="329" y="170"/>
                  </a:cubicBezTo>
                  <a:lnTo>
                    <a:pt x="329" y="381"/>
                  </a:lnTo>
                  <a:close/>
                  <a:moveTo>
                    <a:pt x="347" y="135"/>
                  </a:moveTo>
                  <a:cubicBezTo>
                    <a:pt x="347" y="151"/>
                    <a:pt x="333" y="164"/>
                    <a:pt x="317" y="164"/>
                  </a:cubicBezTo>
                  <a:cubicBezTo>
                    <a:pt x="301" y="164"/>
                    <a:pt x="288" y="151"/>
                    <a:pt x="288" y="135"/>
                  </a:cubicBezTo>
                  <a:cubicBezTo>
                    <a:pt x="288" y="119"/>
                    <a:pt x="301" y="106"/>
                    <a:pt x="317" y="106"/>
                  </a:cubicBezTo>
                  <a:cubicBezTo>
                    <a:pt x="327" y="106"/>
                    <a:pt x="337" y="111"/>
                    <a:pt x="342" y="119"/>
                  </a:cubicBezTo>
                  <a:cubicBezTo>
                    <a:pt x="320" y="141"/>
                    <a:pt x="320" y="141"/>
                    <a:pt x="320" y="141"/>
                  </a:cubicBezTo>
                  <a:cubicBezTo>
                    <a:pt x="308" y="129"/>
                    <a:pt x="308" y="129"/>
                    <a:pt x="308" y="129"/>
                  </a:cubicBezTo>
                  <a:cubicBezTo>
                    <a:pt x="306" y="128"/>
                    <a:pt x="304" y="128"/>
                    <a:pt x="302" y="129"/>
                  </a:cubicBezTo>
                  <a:cubicBezTo>
                    <a:pt x="301" y="131"/>
                    <a:pt x="301" y="133"/>
                    <a:pt x="302" y="135"/>
                  </a:cubicBezTo>
                  <a:cubicBezTo>
                    <a:pt x="317" y="150"/>
                    <a:pt x="317" y="150"/>
                    <a:pt x="317" y="150"/>
                  </a:cubicBezTo>
                  <a:cubicBezTo>
                    <a:pt x="318" y="150"/>
                    <a:pt x="319" y="151"/>
                    <a:pt x="320" y="151"/>
                  </a:cubicBezTo>
                  <a:cubicBezTo>
                    <a:pt x="321" y="151"/>
                    <a:pt x="322" y="150"/>
                    <a:pt x="323" y="150"/>
                  </a:cubicBezTo>
                  <a:cubicBezTo>
                    <a:pt x="345" y="127"/>
                    <a:pt x="345" y="127"/>
                    <a:pt x="345" y="127"/>
                  </a:cubicBezTo>
                  <a:cubicBezTo>
                    <a:pt x="346" y="129"/>
                    <a:pt x="347" y="132"/>
                    <a:pt x="347" y="1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88" name="组合 87">
            <a:extLst>
              <a:ext uri="{FF2B5EF4-FFF2-40B4-BE49-F238E27FC236}">
                <a16:creationId xmlns:a16="http://schemas.microsoft.com/office/drawing/2014/main" id="{12A56C1F-E885-44D1-BFAA-700AB3526AC5}"/>
              </a:ext>
            </a:extLst>
          </p:cNvPr>
          <p:cNvGrpSpPr>
            <a:grpSpLocks noChangeAspect="1"/>
          </p:cNvGrpSpPr>
          <p:nvPr/>
        </p:nvGrpSpPr>
        <p:grpSpPr bwMode="auto">
          <a:xfrm>
            <a:off x="11152934" y="549485"/>
            <a:ext cx="479958" cy="773904"/>
            <a:chOff x="4" y="4"/>
            <a:chExt cx="418" cy="674"/>
          </a:xfrm>
          <a:solidFill>
            <a:srgbClr val="F8EDD7"/>
          </a:solidFill>
          <a:effectLst>
            <a:outerShdw dist="25400" sx="99000" sy="99000" algn="l" rotWithShape="0">
              <a:prstClr val="black"/>
            </a:outerShdw>
          </a:effectLst>
        </p:grpSpPr>
        <p:sp>
          <p:nvSpPr>
            <p:cNvPr id="89" name="任意多边形: 形状 88">
              <a:extLst>
                <a:ext uri="{FF2B5EF4-FFF2-40B4-BE49-F238E27FC236}">
                  <a16:creationId xmlns:a16="http://schemas.microsoft.com/office/drawing/2014/main" id="{CFE1458C-2A69-4F2B-BEDE-167AA77AD746}"/>
                </a:ext>
              </a:extLst>
            </p:cNvPr>
            <p:cNvSpPr>
              <a:spLocks/>
            </p:cNvSpPr>
            <p:nvPr/>
          </p:nvSpPr>
          <p:spPr bwMode="auto">
            <a:xfrm>
              <a:off x="325" y="597"/>
              <a:ext cx="28" cy="31"/>
            </a:xfrm>
            <a:custGeom>
              <a:avLst/>
              <a:gdLst>
                <a:gd name="T0" fmla="*/ 28 w 28"/>
                <a:gd name="T1" fmla="*/ 0 h 31"/>
                <a:gd name="T2" fmla="*/ 0 w 28"/>
                <a:gd name="T3" fmla="*/ 0 h 31"/>
                <a:gd name="T4" fmla="*/ 14 w 28"/>
                <a:gd name="T5" fmla="*/ 31 h 31"/>
                <a:gd name="T6" fmla="*/ 28 w 28"/>
                <a:gd name="T7" fmla="*/ 0 h 31"/>
              </a:gdLst>
              <a:ahLst/>
              <a:cxnLst>
                <a:cxn ang="0">
                  <a:pos x="T0" y="T1"/>
                </a:cxn>
                <a:cxn ang="0">
                  <a:pos x="T2" y="T3"/>
                </a:cxn>
                <a:cxn ang="0">
                  <a:pos x="T4" y="T5"/>
                </a:cxn>
                <a:cxn ang="0">
                  <a:pos x="T6" y="T7"/>
                </a:cxn>
              </a:cxnLst>
              <a:rect l="0" t="0" r="r" b="b"/>
              <a:pathLst>
                <a:path w="28" h="31">
                  <a:moveTo>
                    <a:pt x="28" y="0"/>
                  </a:moveTo>
                  <a:lnTo>
                    <a:pt x="0" y="0"/>
                  </a:lnTo>
                  <a:lnTo>
                    <a:pt x="14" y="31"/>
                  </a:lnTo>
                  <a:lnTo>
                    <a:pt x="28"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任意多边形: 形状 89">
              <a:extLst>
                <a:ext uri="{FF2B5EF4-FFF2-40B4-BE49-F238E27FC236}">
                  <a16:creationId xmlns:a16="http://schemas.microsoft.com/office/drawing/2014/main" id="{613FCD56-55F1-46C9-8C4A-884C5C7601D1}"/>
                </a:ext>
              </a:extLst>
            </p:cNvPr>
            <p:cNvSpPr>
              <a:spLocks noEditPoints="1"/>
            </p:cNvSpPr>
            <p:nvPr/>
          </p:nvSpPr>
          <p:spPr bwMode="auto">
            <a:xfrm>
              <a:off x="4" y="155"/>
              <a:ext cx="418" cy="523"/>
            </a:xfrm>
            <a:custGeom>
              <a:avLst/>
              <a:gdLst>
                <a:gd name="T0" fmla="*/ 418 w 418"/>
                <a:gd name="T1" fmla="*/ 0 h 523"/>
                <a:gd name="T2" fmla="*/ 394 w 418"/>
                <a:gd name="T3" fmla="*/ 0 h 523"/>
                <a:gd name="T4" fmla="*/ 394 w 418"/>
                <a:gd name="T5" fmla="*/ 376 h 523"/>
                <a:gd name="T6" fmla="*/ 335 w 418"/>
                <a:gd name="T7" fmla="*/ 501 h 523"/>
                <a:gd name="T8" fmla="*/ 278 w 418"/>
                <a:gd name="T9" fmla="*/ 376 h 523"/>
                <a:gd name="T10" fmla="*/ 278 w 418"/>
                <a:gd name="T11" fmla="*/ 0 h 523"/>
                <a:gd name="T12" fmla="*/ 0 w 418"/>
                <a:gd name="T13" fmla="*/ 0 h 523"/>
                <a:gd name="T14" fmla="*/ 0 w 418"/>
                <a:gd name="T15" fmla="*/ 45 h 523"/>
                <a:gd name="T16" fmla="*/ 32 w 418"/>
                <a:gd name="T17" fmla="*/ 45 h 523"/>
                <a:gd name="T18" fmla="*/ 32 w 418"/>
                <a:gd name="T19" fmla="*/ 57 h 523"/>
                <a:gd name="T20" fmla="*/ 0 w 418"/>
                <a:gd name="T21" fmla="*/ 57 h 523"/>
                <a:gd name="T22" fmla="*/ 0 w 418"/>
                <a:gd name="T23" fmla="*/ 115 h 523"/>
                <a:gd name="T24" fmla="*/ 32 w 418"/>
                <a:gd name="T25" fmla="*/ 115 h 523"/>
                <a:gd name="T26" fmla="*/ 32 w 418"/>
                <a:gd name="T27" fmla="*/ 128 h 523"/>
                <a:gd name="T28" fmla="*/ 0 w 418"/>
                <a:gd name="T29" fmla="*/ 128 h 523"/>
                <a:gd name="T30" fmla="*/ 0 w 418"/>
                <a:gd name="T31" fmla="*/ 186 h 523"/>
                <a:gd name="T32" fmla="*/ 32 w 418"/>
                <a:gd name="T33" fmla="*/ 186 h 523"/>
                <a:gd name="T34" fmla="*/ 32 w 418"/>
                <a:gd name="T35" fmla="*/ 198 h 523"/>
                <a:gd name="T36" fmla="*/ 0 w 418"/>
                <a:gd name="T37" fmla="*/ 198 h 523"/>
                <a:gd name="T38" fmla="*/ 0 w 418"/>
                <a:gd name="T39" fmla="*/ 257 h 523"/>
                <a:gd name="T40" fmla="*/ 32 w 418"/>
                <a:gd name="T41" fmla="*/ 257 h 523"/>
                <a:gd name="T42" fmla="*/ 32 w 418"/>
                <a:gd name="T43" fmla="*/ 269 h 523"/>
                <a:gd name="T44" fmla="*/ 0 w 418"/>
                <a:gd name="T45" fmla="*/ 269 h 523"/>
                <a:gd name="T46" fmla="*/ 0 w 418"/>
                <a:gd name="T47" fmla="*/ 325 h 523"/>
                <a:gd name="T48" fmla="*/ 32 w 418"/>
                <a:gd name="T49" fmla="*/ 325 h 523"/>
                <a:gd name="T50" fmla="*/ 32 w 418"/>
                <a:gd name="T51" fmla="*/ 337 h 523"/>
                <a:gd name="T52" fmla="*/ 0 w 418"/>
                <a:gd name="T53" fmla="*/ 337 h 523"/>
                <a:gd name="T54" fmla="*/ 0 w 418"/>
                <a:gd name="T55" fmla="*/ 396 h 523"/>
                <a:gd name="T56" fmla="*/ 32 w 418"/>
                <a:gd name="T57" fmla="*/ 396 h 523"/>
                <a:gd name="T58" fmla="*/ 32 w 418"/>
                <a:gd name="T59" fmla="*/ 408 h 523"/>
                <a:gd name="T60" fmla="*/ 0 w 418"/>
                <a:gd name="T61" fmla="*/ 408 h 523"/>
                <a:gd name="T62" fmla="*/ 0 w 418"/>
                <a:gd name="T63" fmla="*/ 467 h 523"/>
                <a:gd name="T64" fmla="*/ 32 w 418"/>
                <a:gd name="T65" fmla="*/ 467 h 523"/>
                <a:gd name="T66" fmla="*/ 32 w 418"/>
                <a:gd name="T67" fmla="*/ 479 h 523"/>
                <a:gd name="T68" fmla="*/ 0 w 418"/>
                <a:gd name="T69" fmla="*/ 479 h 523"/>
                <a:gd name="T70" fmla="*/ 0 w 418"/>
                <a:gd name="T71" fmla="*/ 523 h 523"/>
                <a:gd name="T72" fmla="*/ 418 w 418"/>
                <a:gd name="T73" fmla="*/ 523 h 523"/>
                <a:gd name="T74" fmla="*/ 418 w 418"/>
                <a:gd name="T75" fmla="*/ 0 h 523"/>
                <a:gd name="T76" fmla="*/ 247 w 418"/>
                <a:gd name="T77" fmla="*/ 418 h 523"/>
                <a:gd name="T78" fmla="*/ 107 w 418"/>
                <a:gd name="T79" fmla="*/ 418 h 523"/>
                <a:gd name="T80" fmla="*/ 107 w 418"/>
                <a:gd name="T81" fmla="*/ 406 h 523"/>
                <a:gd name="T82" fmla="*/ 247 w 418"/>
                <a:gd name="T83" fmla="*/ 406 h 523"/>
                <a:gd name="T84" fmla="*/ 247 w 418"/>
                <a:gd name="T85" fmla="*/ 418 h 523"/>
                <a:gd name="T86" fmla="*/ 247 w 418"/>
                <a:gd name="T87" fmla="*/ 331 h 523"/>
                <a:gd name="T88" fmla="*/ 107 w 418"/>
                <a:gd name="T89" fmla="*/ 331 h 523"/>
                <a:gd name="T90" fmla="*/ 107 w 418"/>
                <a:gd name="T91" fmla="*/ 319 h 523"/>
                <a:gd name="T92" fmla="*/ 247 w 418"/>
                <a:gd name="T93" fmla="*/ 319 h 523"/>
                <a:gd name="T94" fmla="*/ 247 w 418"/>
                <a:gd name="T95" fmla="*/ 331 h 523"/>
                <a:gd name="T96" fmla="*/ 247 w 418"/>
                <a:gd name="T97" fmla="*/ 245 h 523"/>
                <a:gd name="T98" fmla="*/ 107 w 418"/>
                <a:gd name="T99" fmla="*/ 245 h 523"/>
                <a:gd name="T100" fmla="*/ 107 w 418"/>
                <a:gd name="T101" fmla="*/ 232 h 523"/>
                <a:gd name="T102" fmla="*/ 247 w 418"/>
                <a:gd name="T103" fmla="*/ 232 h 523"/>
                <a:gd name="T104" fmla="*/ 247 w 418"/>
                <a:gd name="T105" fmla="*/ 245 h 523"/>
                <a:gd name="T106" fmla="*/ 247 w 418"/>
                <a:gd name="T107" fmla="*/ 158 h 523"/>
                <a:gd name="T108" fmla="*/ 107 w 418"/>
                <a:gd name="T109" fmla="*/ 158 h 523"/>
                <a:gd name="T110" fmla="*/ 107 w 418"/>
                <a:gd name="T111" fmla="*/ 146 h 523"/>
                <a:gd name="T112" fmla="*/ 247 w 418"/>
                <a:gd name="T113" fmla="*/ 146 h 523"/>
                <a:gd name="T114" fmla="*/ 247 w 418"/>
                <a:gd name="T115" fmla="*/ 158 h 523"/>
                <a:gd name="T116" fmla="*/ 247 w 418"/>
                <a:gd name="T117" fmla="*/ 71 h 523"/>
                <a:gd name="T118" fmla="*/ 107 w 418"/>
                <a:gd name="T119" fmla="*/ 71 h 523"/>
                <a:gd name="T120" fmla="*/ 107 w 418"/>
                <a:gd name="T121" fmla="*/ 59 h 523"/>
                <a:gd name="T122" fmla="*/ 247 w 418"/>
                <a:gd name="T123" fmla="*/ 59 h 523"/>
                <a:gd name="T124" fmla="*/ 247 w 418"/>
                <a:gd name="T125" fmla="*/ 71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18" h="523">
                  <a:moveTo>
                    <a:pt x="418" y="0"/>
                  </a:moveTo>
                  <a:lnTo>
                    <a:pt x="394" y="0"/>
                  </a:lnTo>
                  <a:lnTo>
                    <a:pt x="394" y="376"/>
                  </a:lnTo>
                  <a:lnTo>
                    <a:pt x="335" y="501"/>
                  </a:lnTo>
                  <a:lnTo>
                    <a:pt x="278" y="376"/>
                  </a:lnTo>
                  <a:lnTo>
                    <a:pt x="278" y="0"/>
                  </a:lnTo>
                  <a:lnTo>
                    <a:pt x="0" y="0"/>
                  </a:lnTo>
                  <a:lnTo>
                    <a:pt x="0" y="45"/>
                  </a:lnTo>
                  <a:lnTo>
                    <a:pt x="32" y="45"/>
                  </a:lnTo>
                  <a:lnTo>
                    <a:pt x="32" y="57"/>
                  </a:lnTo>
                  <a:lnTo>
                    <a:pt x="0" y="57"/>
                  </a:lnTo>
                  <a:lnTo>
                    <a:pt x="0" y="115"/>
                  </a:lnTo>
                  <a:lnTo>
                    <a:pt x="32" y="115"/>
                  </a:lnTo>
                  <a:lnTo>
                    <a:pt x="32" y="128"/>
                  </a:lnTo>
                  <a:lnTo>
                    <a:pt x="0" y="128"/>
                  </a:lnTo>
                  <a:lnTo>
                    <a:pt x="0" y="186"/>
                  </a:lnTo>
                  <a:lnTo>
                    <a:pt x="32" y="186"/>
                  </a:lnTo>
                  <a:lnTo>
                    <a:pt x="32" y="198"/>
                  </a:lnTo>
                  <a:lnTo>
                    <a:pt x="0" y="198"/>
                  </a:lnTo>
                  <a:lnTo>
                    <a:pt x="0" y="257"/>
                  </a:lnTo>
                  <a:lnTo>
                    <a:pt x="32" y="257"/>
                  </a:lnTo>
                  <a:lnTo>
                    <a:pt x="32" y="269"/>
                  </a:lnTo>
                  <a:lnTo>
                    <a:pt x="0" y="269"/>
                  </a:lnTo>
                  <a:lnTo>
                    <a:pt x="0" y="325"/>
                  </a:lnTo>
                  <a:lnTo>
                    <a:pt x="32" y="325"/>
                  </a:lnTo>
                  <a:lnTo>
                    <a:pt x="32" y="337"/>
                  </a:lnTo>
                  <a:lnTo>
                    <a:pt x="0" y="337"/>
                  </a:lnTo>
                  <a:lnTo>
                    <a:pt x="0" y="396"/>
                  </a:lnTo>
                  <a:lnTo>
                    <a:pt x="32" y="396"/>
                  </a:lnTo>
                  <a:lnTo>
                    <a:pt x="32" y="408"/>
                  </a:lnTo>
                  <a:lnTo>
                    <a:pt x="0" y="408"/>
                  </a:lnTo>
                  <a:lnTo>
                    <a:pt x="0" y="467"/>
                  </a:lnTo>
                  <a:lnTo>
                    <a:pt x="32" y="467"/>
                  </a:lnTo>
                  <a:lnTo>
                    <a:pt x="32" y="479"/>
                  </a:lnTo>
                  <a:lnTo>
                    <a:pt x="0" y="479"/>
                  </a:lnTo>
                  <a:lnTo>
                    <a:pt x="0" y="523"/>
                  </a:lnTo>
                  <a:lnTo>
                    <a:pt x="418" y="523"/>
                  </a:lnTo>
                  <a:lnTo>
                    <a:pt x="418" y="0"/>
                  </a:lnTo>
                  <a:close/>
                  <a:moveTo>
                    <a:pt x="247" y="418"/>
                  </a:moveTo>
                  <a:lnTo>
                    <a:pt x="107" y="418"/>
                  </a:lnTo>
                  <a:lnTo>
                    <a:pt x="107" y="406"/>
                  </a:lnTo>
                  <a:lnTo>
                    <a:pt x="247" y="406"/>
                  </a:lnTo>
                  <a:lnTo>
                    <a:pt x="247" y="418"/>
                  </a:lnTo>
                  <a:close/>
                  <a:moveTo>
                    <a:pt x="247" y="331"/>
                  </a:moveTo>
                  <a:lnTo>
                    <a:pt x="107" y="331"/>
                  </a:lnTo>
                  <a:lnTo>
                    <a:pt x="107" y="319"/>
                  </a:lnTo>
                  <a:lnTo>
                    <a:pt x="247" y="319"/>
                  </a:lnTo>
                  <a:lnTo>
                    <a:pt x="247" y="331"/>
                  </a:lnTo>
                  <a:close/>
                  <a:moveTo>
                    <a:pt x="247" y="245"/>
                  </a:moveTo>
                  <a:lnTo>
                    <a:pt x="107" y="245"/>
                  </a:lnTo>
                  <a:lnTo>
                    <a:pt x="107" y="232"/>
                  </a:lnTo>
                  <a:lnTo>
                    <a:pt x="247" y="232"/>
                  </a:lnTo>
                  <a:lnTo>
                    <a:pt x="247" y="245"/>
                  </a:lnTo>
                  <a:close/>
                  <a:moveTo>
                    <a:pt x="247" y="158"/>
                  </a:moveTo>
                  <a:lnTo>
                    <a:pt x="107" y="158"/>
                  </a:lnTo>
                  <a:lnTo>
                    <a:pt x="107" y="146"/>
                  </a:lnTo>
                  <a:lnTo>
                    <a:pt x="247" y="146"/>
                  </a:lnTo>
                  <a:lnTo>
                    <a:pt x="247" y="158"/>
                  </a:lnTo>
                  <a:close/>
                  <a:moveTo>
                    <a:pt x="247" y="71"/>
                  </a:moveTo>
                  <a:lnTo>
                    <a:pt x="107" y="71"/>
                  </a:lnTo>
                  <a:lnTo>
                    <a:pt x="107" y="59"/>
                  </a:lnTo>
                  <a:lnTo>
                    <a:pt x="247" y="59"/>
                  </a:lnTo>
                  <a:lnTo>
                    <a:pt x="247" y="71"/>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任意多边形: 形状 90">
              <a:extLst>
                <a:ext uri="{FF2B5EF4-FFF2-40B4-BE49-F238E27FC236}">
                  <a16:creationId xmlns:a16="http://schemas.microsoft.com/office/drawing/2014/main" id="{992E77B1-8099-401E-8CDD-48D231D3FC08}"/>
                </a:ext>
              </a:extLst>
            </p:cNvPr>
            <p:cNvSpPr>
              <a:spLocks/>
            </p:cNvSpPr>
            <p:nvPr/>
          </p:nvSpPr>
          <p:spPr bwMode="auto">
            <a:xfrm>
              <a:off x="294" y="67"/>
              <a:ext cx="91" cy="518"/>
            </a:xfrm>
            <a:custGeom>
              <a:avLst/>
              <a:gdLst>
                <a:gd name="T0" fmla="*/ 91 w 91"/>
                <a:gd name="T1" fmla="*/ 462 h 518"/>
                <a:gd name="T2" fmla="*/ 91 w 91"/>
                <a:gd name="T3" fmla="*/ 88 h 518"/>
                <a:gd name="T4" fmla="*/ 91 w 91"/>
                <a:gd name="T5" fmla="*/ 76 h 518"/>
                <a:gd name="T6" fmla="*/ 91 w 91"/>
                <a:gd name="T7" fmla="*/ 0 h 518"/>
                <a:gd name="T8" fmla="*/ 0 w 91"/>
                <a:gd name="T9" fmla="*/ 0 h 518"/>
                <a:gd name="T10" fmla="*/ 0 w 91"/>
                <a:gd name="T11" fmla="*/ 76 h 518"/>
                <a:gd name="T12" fmla="*/ 0 w 91"/>
                <a:gd name="T13" fmla="*/ 88 h 518"/>
                <a:gd name="T14" fmla="*/ 0 w 91"/>
                <a:gd name="T15" fmla="*/ 462 h 518"/>
                <a:gd name="T16" fmla="*/ 26 w 91"/>
                <a:gd name="T17" fmla="*/ 518 h 518"/>
                <a:gd name="T18" fmla="*/ 65 w 91"/>
                <a:gd name="T19" fmla="*/ 518 h 518"/>
                <a:gd name="T20" fmla="*/ 91 w 91"/>
                <a:gd name="T21" fmla="*/ 462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518">
                  <a:moveTo>
                    <a:pt x="91" y="462"/>
                  </a:moveTo>
                  <a:lnTo>
                    <a:pt x="91" y="88"/>
                  </a:lnTo>
                  <a:lnTo>
                    <a:pt x="91" y="76"/>
                  </a:lnTo>
                  <a:lnTo>
                    <a:pt x="91" y="0"/>
                  </a:lnTo>
                  <a:lnTo>
                    <a:pt x="0" y="0"/>
                  </a:lnTo>
                  <a:lnTo>
                    <a:pt x="0" y="76"/>
                  </a:lnTo>
                  <a:lnTo>
                    <a:pt x="0" y="88"/>
                  </a:lnTo>
                  <a:lnTo>
                    <a:pt x="0" y="462"/>
                  </a:lnTo>
                  <a:lnTo>
                    <a:pt x="26" y="518"/>
                  </a:lnTo>
                  <a:lnTo>
                    <a:pt x="65" y="518"/>
                  </a:lnTo>
                  <a:lnTo>
                    <a:pt x="91" y="462"/>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2" name="矩形 91">
              <a:extLst>
                <a:ext uri="{FF2B5EF4-FFF2-40B4-BE49-F238E27FC236}">
                  <a16:creationId xmlns:a16="http://schemas.microsoft.com/office/drawing/2014/main" id="{FB6A234E-4361-4869-B403-64C9331D4F10}"/>
                </a:ext>
              </a:extLst>
            </p:cNvPr>
            <p:cNvSpPr>
              <a:spLocks noChangeArrowheads="1"/>
            </p:cNvSpPr>
            <p:nvPr/>
          </p:nvSpPr>
          <p:spPr bwMode="auto">
            <a:xfrm>
              <a:off x="294" y="4"/>
              <a:ext cx="91" cy="51"/>
            </a:xfrm>
            <a:prstGeom prst="rect">
              <a:avLst/>
            </a:prstGeom>
            <a:grp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93" name="文本框 92">
            <a:extLst>
              <a:ext uri="{FF2B5EF4-FFF2-40B4-BE49-F238E27FC236}">
                <a16:creationId xmlns:a16="http://schemas.microsoft.com/office/drawing/2014/main" id="{D44D1538-795E-4B84-AD77-6E0E48B3A117}"/>
              </a:ext>
            </a:extLst>
          </p:cNvPr>
          <p:cNvSpPr txBox="1"/>
          <p:nvPr/>
        </p:nvSpPr>
        <p:spPr>
          <a:xfrm>
            <a:off x="10552681" y="1339731"/>
            <a:ext cx="1680464"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97" name="任意多边形: 形状 96">
            <a:extLst>
              <a:ext uri="{FF2B5EF4-FFF2-40B4-BE49-F238E27FC236}">
                <a16:creationId xmlns:a16="http://schemas.microsoft.com/office/drawing/2014/main" id="{83BBDD44-BE6A-4E5A-804C-0BB57BA610B9}"/>
              </a:ext>
            </a:extLst>
          </p:cNvPr>
          <p:cNvSpPr>
            <a:spLocks noEditPoints="1"/>
          </p:cNvSpPr>
          <p:nvPr/>
        </p:nvSpPr>
        <p:spPr bwMode="auto">
          <a:xfrm>
            <a:off x="9917038" y="4817156"/>
            <a:ext cx="244848" cy="281199"/>
          </a:xfrm>
          <a:custGeom>
            <a:avLst/>
            <a:gdLst>
              <a:gd name="T0" fmla="*/ 2930 w 2954"/>
              <a:gd name="T1" fmla="*/ 1203 h 3390"/>
              <a:gd name="T2" fmla="*/ 2608 w 2954"/>
              <a:gd name="T3" fmla="*/ 880 h 3390"/>
              <a:gd name="T4" fmla="*/ 2351 w 2954"/>
              <a:gd name="T5" fmla="*/ 809 h 3390"/>
              <a:gd name="T6" fmla="*/ 1928 w 2954"/>
              <a:gd name="T7" fmla="*/ 781 h 3390"/>
              <a:gd name="T8" fmla="*/ 1639 w 2954"/>
              <a:gd name="T9" fmla="*/ 601 h 3390"/>
              <a:gd name="T10" fmla="*/ 1465 w 2954"/>
              <a:gd name="T11" fmla="*/ 322 h 3390"/>
              <a:gd name="T12" fmla="*/ 1143 w 2954"/>
              <a:gd name="T13" fmla="*/ 0 h 3390"/>
              <a:gd name="T14" fmla="*/ 821 w 2954"/>
              <a:gd name="T15" fmla="*/ 1881 h 3390"/>
              <a:gd name="T16" fmla="*/ 751 w 2954"/>
              <a:gd name="T17" fmla="*/ 1815 h 3390"/>
              <a:gd name="T18" fmla="*/ 576 w 2954"/>
              <a:gd name="T19" fmla="*/ 1641 h 3390"/>
              <a:gd name="T20" fmla="*/ 124 w 2954"/>
              <a:gd name="T21" fmla="*/ 1641 h 3390"/>
              <a:gd name="T22" fmla="*/ 86 w 2954"/>
              <a:gd name="T23" fmla="*/ 2048 h 3390"/>
              <a:gd name="T24" fmla="*/ 86 w 2954"/>
              <a:gd name="T25" fmla="*/ 2048 h 3390"/>
              <a:gd name="T26" fmla="*/ 86 w 2954"/>
              <a:gd name="T27" fmla="*/ 2048 h 3390"/>
              <a:gd name="T28" fmla="*/ 654 w 2954"/>
              <a:gd name="T29" fmla="*/ 2623 h 3390"/>
              <a:gd name="T30" fmla="*/ 1361 w 2954"/>
              <a:gd name="T31" fmla="*/ 3320 h 3390"/>
              <a:gd name="T32" fmla="*/ 1765 w 2954"/>
              <a:gd name="T33" fmla="*/ 3390 h 3390"/>
              <a:gd name="T34" fmla="*/ 2928 w 2954"/>
              <a:gd name="T35" fmla="*/ 2447 h 3390"/>
              <a:gd name="T36" fmla="*/ 2930 w 2954"/>
              <a:gd name="T37" fmla="*/ 1965 h 3390"/>
              <a:gd name="T38" fmla="*/ 2371 w 2954"/>
              <a:gd name="T39" fmla="*/ 3033 h 3390"/>
              <a:gd name="T40" fmla="*/ 1679 w 2954"/>
              <a:gd name="T41" fmla="*/ 3227 h 3390"/>
              <a:gd name="T42" fmla="*/ 798 w 2954"/>
              <a:gd name="T43" fmla="*/ 2552 h 3390"/>
              <a:gd name="T44" fmla="*/ 795 w 2954"/>
              <a:gd name="T45" fmla="*/ 2544 h 3390"/>
              <a:gd name="T46" fmla="*/ 776 w 2954"/>
              <a:gd name="T47" fmla="*/ 2513 h 3390"/>
              <a:gd name="T48" fmla="*/ 237 w 2954"/>
              <a:gd name="T49" fmla="*/ 1755 h 3390"/>
              <a:gd name="T50" fmla="*/ 350 w 2954"/>
              <a:gd name="T51" fmla="*/ 1707 h 3390"/>
              <a:gd name="T52" fmla="*/ 635 w 2954"/>
              <a:gd name="T53" fmla="*/ 1926 h 3390"/>
              <a:gd name="T54" fmla="*/ 846 w 2954"/>
              <a:gd name="T55" fmla="*/ 2124 h 3390"/>
              <a:gd name="T56" fmla="*/ 981 w 2954"/>
              <a:gd name="T57" fmla="*/ 2066 h 3390"/>
              <a:gd name="T58" fmla="*/ 1143 w 2954"/>
              <a:gd name="T59" fmla="*/ 160 h 3390"/>
              <a:gd name="T60" fmla="*/ 1305 w 2954"/>
              <a:gd name="T61" fmla="*/ 322 h 3390"/>
              <a:gd name="T62" fmla="*/ 1305 w 2954"/>
              <a:gd name="T63" fmla="*/ 1155 h 3390"/>
              <a:gd name="T64" fmla="*/ 1305 w 2954"/>
              <a:gd name="T65" fmla="*/ 1664 h 3390"/>
              <a:gd name="T66" fmla="*/ 1465 w 2954"/>
              <a:gd name="T67" fmla="*/ 1664 h 3390"/>
              <a:gd name="T68" fmla="*/ 1465 w 2954"/>
              <a:gd name="T69" fmla="*/ 1154 h 3390"/>
              <a:gd name="T70" fmla="*/ 1468 w 2954"/>
              <a:gd name="T71" fmla="*/ 924 h 3390"/>
              <a:gd name="T72" fmla="*/ 1753 w 2954"/>
              <a:gd name="T73" fmla="*/ 809 h 3390"/>
              <a:gd name="T74" fmla="*/ 1801 w 2954"/>
              <a:gd name="T75" fmla="*/ 1635 h 3390"/>
              <a:gd name="T76" fmla="*/ 1961 w 2954"/>
              <a:gd name="T77" fmla="*/ 1635 h 3390"/>
              <a:gd name="T78" fmla="*/ 1961 w 2954"/>
              <a:gd name="T79" fmla="*/ 1037 h 3390"/>
              <a:gd name="T80" fmla="*/ 2238 w 2954"/>
              <a:gd name="T81" fmla="*/ 922 h 3390"/>
              <a:gd name="T82" fmla="*/ 2285 w 2954"/>
              <a:gd name="T83" fmla="*/ 1086 h 3390"/>
              <a:gd name="T84" fmla="*/ 2285 w 2954"/>
              <a:gd name="T85" fmla="*/ 1635 h 3390"/>
              <a:gd name="T86" fmla="*/ 2445 w 2954"/>
              <a:gd name="T87" fmla="*/ 1635 h 3390"/>
              <a:gd name="T88" fmla="*/ 2608 w 2954"/>
              <a:gd name="T89" fmla="*/ 1040 h 3390"/>
              <a:gd name="T90" fmla="*/ 2770 w 2954"/>
              <a:gd name="T91" fmla="*/ 1203 h 3390"/>
              <a:gd name="T92" fmla="*/ 2772 w 2954"/>
              <a:gd name="T93" fmla="*/ 1990 h 3390"/>
              <a:gd name="T94" fmla="*/ 2772 w 2954"/>
              <a:gd name="T95" fmla="*/ 2414 h 3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54" h="3390">
                <a:moveTo>
                  <a:pt x="2930" y="1965"/>
                </a:moveTo>
                <a:cubicBezTo>
                  <a:pt x="2930" y="1203"/>
                  <a:pt x="2930" y="1203"/>
                  <a:pt x="2930" y="1203"/>
                </a:cubicBezTo>
                <a:cubicBezTo>
                  <a:pt x="2930" y="1116"/>
                  <a:pt x="2896" y="1036"/>
                  <a:pt x="2836" y="975"/>
                </a:cubicBezTo>
                <a:cubicBezTo>
                  <a:pt x="2775" y="914"/>
                  <a:pt x="2694" y="880"/>
                  <a:pt x="2608" y="880"/>
                </a:cubicBezTo>
                <a:cubicBezTo>
                  <a:pt x="2542" y="880"/>
                  <a:pt x="2480" y="900"/>
                  <a:pt x="2429" y="935"/>
                </a:cubicBezTo>
                <a:cubicBezTo>
                  <a:pt x="2413" y="888"/>
                  <a:pt x="2387" y="845"/>
                  <a:pt x="2351" y="809"/>
                </a:cubicBezTo>
                <a:cubicBezTo>
                  <a:pt x="2290" y="748"/>
                  <a:pt x="2209" y="715"/>
                  <a:pt x="2123" y="715"/>
                </a:cubicBezTo>
                <a:cubicBezTo>
                  <a:pt x="2050" y="715"/>
                  <a:pt x="1982" y="739"/>
                  <a:pt x="1928" y="781"/>
                </a:cubicBezTo>
                <a:cubicBezTo>
                  <a:pt x="1912" y="750"/>
                  <a:pt x="1892" y="721"/>
                  <a:pt x="1866" y="696"/>
                </a:cubicBezTo>
                <a:cubicBezTo>
                  <a:pt x="1806" y="635"/>
                  <a:pt x="1725" y="601"/>
                  <a:pt x="1639" y="601"/>
                </a:cubicBezTo>
                <a:cubicBezTo>
                  <a:pt x="1577" y="601"/>
                  <a:pt x="1517" y="618"/>
                  <a:pt x="1465" y="650"/>
                </a:cubicBezTo>
                <a:cubicBezTo>
                  <a:pt x="1465" y="322"/>
                  <a:pt x="1465" y="322"/>
                  <a:pt x="1465" y="322"/>
                </a:cubicBezTo>
                <a:cubicBezTo>
                  <a:pt x="1465" y="236"/>
                  <a:pt x="1432" y="155"/>
                  <a:pt x="1371" y="94"/>
                </a:cubicBezTo>
                <a:cubicBezTo>
                  <a:pt x="1310" y="33"/>
                  <a:pt x="1229" y="0"/>
                  <a:pt x="1143" y="0"/>
                </a:cubicBezTo>
                <a:cubicBezTo>
                  <a:pt x="965" y="0"/>
                  <a:pt x="821" y="144"/>
                  <a:pt x="821" y="322"/>
                </a:cubicBezTo>
                <a:cubicBezTo>
                  <a:pt x="821" y="1881"/>
                  <a:pt x="821" y="1881"/>
                  <a:pt x="821" y="1881"/>
                </a:cubicBezTo>
                <a:cubicBezTo>
                  <a:pt x="751" y="1815"/>
                  <a:pt x="751" y="1815"/>
                  <a:pt x="751" y="1815"/>
                </a:cubicBezTo>
                <a:cubicBezTo>
                  <a:pt x="751" y="1815"/>
                  <a:pt x="751" y="1815"/>
                  <a:pt x="751" y="1815"/>
                </a:cubicBezTo>
                <a:cubicBezTo>
                  <a:pt x="748" y="1812"/>
                  <a:pt x="748" y="1812"/>
                  <a:pt x="748" y="1812"/>
                </a:cubicBezTo>
                <a:cubicBezTo>
                  <a:pt x="576" y="1641"/>
                  <a:pt x="576" y="1641"/>
                  <a:pt x="576" y="1641"/>
                </a:cubicBezTo>
                <a:cubicBezTo>
                  <a:pt x="516" y="1581"/>
                  <a:pt x="436" y="1547"/>
                  <a:pt x="350" y="1547"/>
                </a:cubicBezTo>
                <a:cubicBezTo>
                  <a:pt x="265" y="1547"/>
                  <a:pt x="184" y="1581"/>
                  <a:pt x="124" y="1641"/>
                </a:cubicBezTo>
                <a:cubicBezTo>
                  <a:pt x="123" y="1642"/>
                  <a:pt x="123" y="1642"/>
                  <a:pt x="122" y="1643"/>
                </a:cubicBezTo>
                <a:cubicBezTo>
                  <a:pt x="15" y="1752"/>
                  <a:pt x="0" y="1922"/>
                  <a:pt x="86" y="2048"/>
                </a:cubicBezTo>
                <a:cubicBezTo>
                  <a:pt x="86" y="2048"/>
                  <a:pt x="86" y="2048"/>
                  <a:pt x="86" y="2048"/>
                </a:cubicBezTo>
                <a:cubicBezTo>
                  <a:pt x="86" y="2048"/>
                  <a:pt x="86" y="2048"/>
                  <a:pt x="86" y="2048"/>
                </a:cubicBezTo>
                <a:cubicBezTo>
                  <a:pt x="86" y="2048"/>
                  <a:pt x="86" y="2048"/>
                  <a:pt x="86" y="2048"/>
                </a:cubicBezTo>
                <a:cubicBezTo>
                  <a:pt x="86" y="2048"/>
                  <a:pt x="86" y="2048"/>
                  <a:pt x="86" y="2048"/>
                </a:cubicBezTo>
                <a:cubicBezTo>
                  <a:pt x="97" y="2064"/>
                  <a:pt x="110" y="2079"/>
                  <a:pt x="124" y="2094"/>
                </a:cubicBezTo>
                <a:cubicBezTo>
                  <a:pt x="654" y="2623"/>
                  <a:pt x="654" y="2623"/>
                  <a:pt x="654" y="2623"/>
                </a:cubicBezTo>
                <a:cubicBezTo>
                  <a:pt x="713" y="2779"/>
                  <a:pt x="807" y="2924"/>
                  <a:pt x="925" y="3042"/>
                </a:cubicBezTo>
                <a:cubicBezTo>
                  <a:pt x="1048" y="3165"/>
                  <a:pt x="1198" y="3261"/>
                  <a:pt x="1361" y="3320"/>
                </a:cubicBezTo>
                <a:cubicBezTo>
                  <a:pt x="1459" y="3355"/>
                  <a:pt x="1561" y="3377"/>
                  <a:pt x="1666" y="3386"/>
                </a:cubicBezTo>
                <a:cubicBezTo>
                  <a:pt x="1699" y="3389"/>
                  <a:pt x="1732" y="3390"/>
                  <a:pt x="1765" y="3390"/>
                </a:cubicBezTo>
                <a:cubicBezTo>
                  <a:pt x="2019" y="3390"/>
                  <a:pt x="2261" y="3311"/>
                  <a:pt x="2465" y="3162"/>
                </a:cubicBezTo>
                <a:cubicBezTo>
                  <a:pt x="2704" y="2988"/>
                  <a:pt x="2868" y="2734"/>
                  <a:pt x="2928" y="2447"/>
                </a:cubicBezTo>
                <a:cubicBezTo>
                  <a:pt x="2945" y="2367"/>
                  <a:pt x="2954" y="2284"/>
                  <a:pt x="2954" y="2202"/>
                </a:cubicBezTo>
                <a:cubicBezTo>
                  <a:pt x="2954" y="2122"/>
                  <a:pt x="2946" y="2043"/>
                  <a:pt x="2930" y="1965"/>
                </a:cubicBezTo>
                <a:close/>
                <a:moveTo>
                  <a:pt x="2772" y="2414"/>
                </a:moveTo>
                <a:cubicBezTo>
                  <a:pt x="2720" y="2663"/>
                  <a:pt x="2577" y="2882"/>
                  <a:pt x="2371" y="3033"/>
                </a:cubicBezTo>
                <a:cubicBezTo>
                  <a:pt x="2194" y="3162"/>
                  <a:pt x="1985" y="3230"/>
                  <a:pt x="1765" y="3230"/>
                </a:cubicBezTo>
                <a:cubicBezTo>
                  <a:pt x="1737" y="3230"/>
                  <a:pt x="1708" y="3229"/>
                  <a:pt x="1679" y="3227"/>
                </a:cubicBezTo>
                <a:cubicBezTo>
                  <a:pt x="1589" y="3219"/>
                  <a:pt x="1500" y="3200"/>
                  <a:pt x="1415" y="3169"/>
                </a:cubicBezTo>
                <a:cubicBezTo>
                  <a:pt x="1127" y="3065"/>
                  <a:pt x="902" y="2840"/>
                  <a:pt x="798" y="2552"/>
                </a:cubicBezTo>
                <a:cubicBezTo>
                  <a:pt x="798" y="2552"/>
                  <a:pt x="798" y="2551"/>
                  <a:pt x="798" y="2551"/>
                </a:cubicBezTo>
                <a:cubicBezTo>
                  <a:pt x="797" y="2549"/>
                  <a:pt x="796" y="2546"/>
                  <a:pt x="795" y="2544"/>
                </a:cubicBezTo>
                <a:cubicBezTo>
                  <a:pt x="792" y="2535"/>
                  <a:pt x="788" y="2527"/>
                  <a:pt x="782" y="2520"/>
                </a:cubicBezTo>
                <a:cubicBezTo>
                  <a:pt x="780" y="2518"/>
                  <a:pt x="778" y="2516"/>
                  <a:pt x="776" y="2513"/>
                </a:cubicBezTo>
                <a:cubicBezTo>
                  <a:pt x="214" y="1952"/>
                  <a:pt x="214" y="1952"/>
                  <a:pt x="214" y="1952"/>
                </a:cubicBezTo>
                <a:cubicBezTo>
                  <a:pt x="176" y="1889"/>
                  <a:pt x="184" y="1808"/>
                  <a:pt x="237" y="1755"/>
                </a:cubicBezTo>
                <a:cubicBezTo>
                  <a:pt x="237" y="1755"/>
                  <a:pt x="237" y="1754"/>
                  <a:pt x="237" y="1754"/>
                </a:cubicBezTo>
                <a:cubicBezTo>
                  <a:pt x="268" y="1724"/>
                  <a:pt x="308" y="1707"/>
                  <a:pt x="350" y="1707"/>
                </a:cubicBezTo>
                <a:cubicBezTo>
                  <a:pt x="393" y="1707"/>
                  <a:pt x="433" y="1724"/>
                  <a:pt x="463" y="1754"/>
                </a:cubicBezTo>
                <a:cubicBezTo>
                  <a:pt x="635" y="1926"/>
                  <a:pt x="635" y="1926"/>
                  <a:pt x="635" y="1926"/>
                </a:cubicBezTo>
                <a:cubicBezTo>
                  <a:pt x="636" y="1927"/>
                  <a:pt x="636" y="1927"/>
                  <a:pt x="637" y="1928"/>
                </a:cubicBezTo>
                <a:cubicBezTo>
                  <a:pt x="846" y="2124"/>
                  <a:pt x="846" y="2124"/>
                  <a:pt x="846" y="2124"/>
                </a:cubicBezTo>
                <a:cubicBezTo>
                  <a:pt x="869" y="2146"/>
                  <a:pt x="903" y="2152"/>
                  <a:pt x="933" y="2139"/>
                </a:cubicBezTo>
                <a:cubicBezTo>
                  <a:pt x="962" y="2127"/>
                  <a:pt x="981" y="2098"/>
                  <a:pt x="981" y="2066"/>
                </a:cubicBezTo>
                <a:cubicBezTo>
                  <a:pt x="981" y="322"/>
                  <a:pt x="981" y="322"/>
                  <a:pt x="981" y="322"/>
                </a:cubicBezTo>
                <a:cubicBezTo>
                  <a:pt x="981" y="233"/>
                  <a:pt x="1054" y="160"/>
                  <a:pt x="1143" y="160"/>
                </a:cubicBezTo>
                <a:cubicBezTo>
                  <a:pt x="1186" y="160"/>
                  <a:pt x="1227" y="177"/>
                  <a:pt x="1258" y="207"/>
                </a:cubicBezTo>
                <a:cubicBezTo>
                  <a:pt x="1288" y="238"/>
                  <a:pt x="1305" y="279"/>
                  <a:pt x="1305" y="322"/>
                </a:cubicBezTo>
                <a:cubicBezTo>
                  <a:pt x="1305" y="675"/>
                  <a:pt x="1305" y="675"/>
                  <a:pt x="1305" y="675"/>
                </a:cubicBezTo>
                <a:cubicBezTo>
                  <a:pt x="1305" y="1155"/>
                  <a:pt x="1305" y="1155"/>
                  <a:pt x="1305" y="1155"/>
                </a:cubicBezTo>
                <a:cubicBezTo>
                  <a:pt x="1305" y="1158"/>
                  <a:pt x="1305" y="1162"/>
                  <a:pt x="1305" y="1166"/>
                </a:cubicBezTo>
                <a:cubicBezTo>
                  <a:pt x="1305" y="1664"/>
                  <a:pt x="1305" y="1664"/>
                  <a:pt x="1305" y="1664"/>
                </a:cubicBezTo>
                <a:cubicBezTo>
                  <a:pt x="1305" y="1709"/>
                  <a:pt x="1341" y="1744"/>
                  <a:pt x="1385" y="1744"/>
                </a:cubicBezTo>
                <a:cubicBezTo>
                  <a:pt x="1430" y="1744"/>
                  <a:pt x="1465" y="1709"/>
                  <a:pt x="1465" y="1664"/>
                </a:cubicBezTo>
                <a:cubicBezTo>
                  <a:pt x="1465" y="1167"/>
                  <a:pt x="1465" y="1167"/>
                  <a:pt x="1465" y="1167"/>
                </a:cubicBezTo>
                <a:cubicBezTo>
                  <a:pt x="1466" y="1163"/>
                  <a:pt x="1466" y="1158"/>
                  <a:pt x="1465" y="1154"/>
                </a:cubicBezTo>
                <a:cubicBezTo>
                  <a:pt x="1468" y="925"/>
                  <a:pt x="1468" y="925"/>
                  <a:pt x="1468" y="925"/>
                </a:cubicBezTo>
                <a:cubicBezTo>
                  <a:pt x="1468" y="924"/>
                  <a:pt x="1468" y="924"/>
                  <a:pt x="1468" y="924"/>
                </a:cubicBezTo>
                <a:cubicBezTo>
                  <a:pt x="1468" y="836"/>
                  <a:pt x="1546" y="761"/>
                  <a:pt x="1639" y="761"/>
                </a:cubicBezTo>
                <a:cubicBezTo>
                  <a:pt x="1682" y="761"/>
                  <a:pt x="1723" y="778"/>
                  <a:pt x="1753" y="809"/>
                </a:cubicBezTo>
                <a:cubicBezTo>
                  <a:pt x="1783" y="839"/>
                  <a:pt x="1800" y="879"/>
                  <a:pt x="1801" y="921"/>
                </a:cubicBezTo>
                <a:cubicBezTo>
                  <a:pt x="1801" y="1635"/>
                  <a:pt x="1801" y="1635"/>
                  <a:pt x="1801" y="1635"/>
                </a:cubicBezTo>
                <a:cubicBezTo>
                  <a:pt x="1801" y="1679"/>
                  <a:pt x="1837" y="1715"/>
                  <a:pt x="1881" y="1715"/>
                </a:cubicBezTo>
                <a:cubicBezTo>
                  <a:pt x="1925" y="1715"/>
                  <a:pt x="1961" y="1679"/>
                  <a:pt x="1961" y="1635"/>
                </a:cubicBezTo>
                <a:cubicBezTo>
                  <a:pt x="1961" y="1038"/>
                  <a:pt x="1961" y="1038"/>
                  <a:pt x="1961" y="1038"/>
                </a:cubicBezTo>
                <a:cubicBezTo>
                  <a:pt x="1961" y="1038"/>
                  <a:pt x="1961" y="1037"/>
                  <a:pt x="1961" y="1037"/>
                </a:cubicBezTo>
                <a:cubicBezTo>
                  <a:pt x="1961" y="947"/>
                  <a:pt x="2034" y="875"/>
                  <a:pt x="2123" y="875"/>
                </a:cubicBezTo>
                <a:cubicBezTo>
                  <a:pt x="2166" y="875"/>
                  <a:pt x="2207" y="892"/>
                  <a:pt x="2238" y="922"/>
                </a:cubicBezTo>
                <a:cubicBezTo>
                  <a:pt x="2269" y="953"/>
                  <a:pt x="2285" y="994"/>
                  <a:pt x="2285" y="1037"/>
                </a:cubicBezTo>
                <a:cubicBezTo>
                  <a:pt x="2285" y="1086"/>
                  <a:pt x="2285" y="1086"/>
                  <a:pt x="2285" y="1086"/>
                </a:cubicBezTo>
                <a:cubicBezTo>
                  <a:pt x="2285" y="1203"/>
                  <a:pt x="2285" y="1203"/>
                  <a:pt x="2285" y="1203"/>
                </a:cubicBezTo>
                <a:cubicBezTo>
                  <a:pt x="2285" y="1635"/>
                  <a:pt x="2285" y="1635"/>
                  <a:pt x="2285" y="1635"/>
                </a:cubicBezTo>
                <a:cubicBezTo>
                  <a:pt x="2285" y="1679"/>
                  <a:pt x="2321" y="1715"/>
                  <a:pt x="2365" y="1715"/>
                </a:cubicBezTo>
                <a:cubicBezTo>
                  <a:pt x="2410" y="1715"/>
                  <a:pt x="2445" y="1679"/>
                  <a:pt x="2445" y="1635"/>
                </a:cubicBezTo>
                <a:cubicBezTo>
                  <a:pt x="2445" y="1203"/>
                  <a:pt x="2445" y="1203"/>
                  <a:pt x="2445" y="1203"/>
                </a:cubicBezTo>
                <a:cubicBezTo>
                  <a:pt x="2445" y="1113"/>
                  <a:pt x="2518" y="1040"/>
                  <a:pt x="2608" y="1040"/>
                </a:cubicBezTo>
                <a:cubicBezTo>
                  <a:pt x="2651" y="1040"/>
                  <a:pt x="2692" y="1057"/>
                  <a:pt x="2722" y="1088"/>
                </a:cubicBezTo>
                <a:cubicBezTo>
                  <a:pt x="2753" y="1118"/>
                  <a:pt x="2770" y="1159"/>
                  <a:pt x="2770" y="1203"/>
                </a:cubicBezTo>
                <a:cubicBezTo>
                  <a:pt x="2770" y="1974"/>
                  <a:pt x="2770" y="1974"/>
                  <a:pt x="2770" y="1974"/>
                </a:cubicBezTo>
                <a:cubicBezTo>
                  <a:pt x="2770" y="1979"/>
                  <a:pt x="2771" y="1985"/>
                  <a:pt x="2772" y="1990"/>
                </a:cubicBezTo>
                <a:cubicBezTo>
                  <a:pt x="2786" y="2059"/>
                  <a:pt x="2794" y="2130"/>
                  <a:pt x="2794" y="2202"/>
                </a:cubicBezTo>
                <a:cubicBezTo>
                  <a:pt x="2794" y="2273"/>
                  <a:pt x="2786" y="2345"/>
                  <a:pt x="2772" y="24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Tree>
    <p:extLst>
      <p:ext uri="{BB962C8B-B14F-4D97-AF65-F5344CB8AC3E}">
        <p14:creationId xmlns:p14="http://schemas.microsoft.com/office/powerpoint/2010/main" val="57941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E96B546D-6AA1-4262-95A2-8ECDC390E41E}"/>
              </a:ext>
            </a:extLst>
          </p:cNvPr>
          <p:cNvGrpSpPr/>
          <p:nvPr/>
        </p:nvGrpSpPr>
        <p:grpSpPr>
          <a:xfrm flipH="1">
            <a:off x="0" y="0"/>
            <a:ext cx="13396900" cy="6858000"/>
            <a:chOff x="-1204900" y="0"/>
            <a:chExt cx="13396900" cy="6858000"/>
          </a:xfrm>
        </p:grpSpPr>
        <p:sp>
          <p:nvSpPr>
            <p:cNvPr id="9" name="任意多边形: 形状 8">
              <a:extLst>
                <a:ext uri="{FF2B5EF4-FFF2-40B4-BE49-F238E27FC236}">
                  <a16:creationId xmlns:a16="http://schemas.microsoft.com/office/drawing/2014/main" id="{EBF4CB9D-DE87-465B-8D1F-FB5DF0800107}"/>
                </a:ext>
              </a:extLst>
            </p:cNvPr>
            <p:cNvSpPr/>
            <p:nvPr/>
          </p:nvSpPr>
          <p:spPr>
            <a:xfrm>
              <a:off x="0" y="0"/>
              <a:ext cx="3326967" cy="2796850"/>
            </a:xfrm>
            <a:custGeom>
              <a:avLst/>
              <a:gdLst>
                <a:gd name="connsiteX0" fmla="*/ 0 w 3326967"/>
                <a:gd name="connsiteY0" fmla="*/ 0 h 2796850"/>
                <a:gd name="connsiteX1" fmla="*/ 3326967 w 3326967"/>
                <a:gd name="connsiteY1" fmla="*/ 0 h 2796850"/>
                <a:gd name="connsiteX2" fmla="*/ 3297996 w 3326967"/>
                <a:gd name="connsiteY2" fmla="*/ 85643 h 2796850"/>
                <a:gd name="connsiteX3" fmla="*/ 943901 w 3326967"/>
                <a:gd name="connsiteY3" fmla="*/ 1622323 h 2796850"/>
                <a:gd name="connsiteX4" fmla="*/ 61868 w 3326967"/>
                <a:gd name="connsiteY4" fmla="*/ 2783687 h 2796850"/>
                <a:gd name="connsiteX5" fmla="*/ 0 w 3326967"/>
                <a:gd name="connsiteY5" fmla="*/ 2796850 h 279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26967" h="2796850">
                  <a:moveTo>
                    <a:pt x="0" y="0"/>
                  </a:moveTo>
                  <a:lnTo>
                    <a:pt x="3326967" y="0"/>
                  </a:lnTo>
                  <a:lnTo>
                    <a:pt x="3297996" y="85643"/>
                  </a:lnTo>
                  <a:cubicBezTo>
                    <a:pt x="2939988" y="865966"/>
                    <a:pt x="1477973" y="1175178"/>
                    <a:pt x="943901" y="1622323"/>
                  </a:cubicBezTo>
                  <a:cubicBezTo>
                    <a:pt x="447977" y="2037529"/>
                    <a:pt x="454015" y="2654484"/>
                    <a:pt x="61868" y="2783687"/>
                  </a:cubicBezTo>
                  <a:lnTo>
                    <a:pt x="0" y="2796850"/>
                  </a:ln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0" name="任意多边形: 形状 9">
              <a:extLst>
                <a:ext uri="{FF2B5EF4-FFF2-40B4-BE49-F238E27FC236}">
                  <a16:creationId xmlns:a16="http://schemas.microsoft.com/office/drawing/2014/main" id="{65984FCA-D9FB-44F1-A8F0-43DDC8E92E44}"/>
                </a:ext>
              </a:extLst>
            </p:cNvPr>
            <p:cNvSpPr/>
            <p:nvPr/>
          </p:nvSpPr>
          <p:spPr>
            <a:xfrm>
              <a:off x="3857016" y="4144960"/>
              <a:ext cx="8334984" cy="2713040"/>
            </a:xfrm>
            <a:custGeom>
              <a:avLst/>
              <a:gdLst>
                <a:gd name="connsiteX0" fmla="*/ 8334984 w 8334984"/>
                <a:gd name="connsiteY0" fmla="*/ 0 h 2713040"/>
                <a:gd name="connsiteX1" fmla="*/ 8334984 w 8334984"/>
                <a:gd name="connsiteY1" fmla="*/ 2713040 h 2713040"/>
                <a:gd name="connsiteX2" fmla="*/ 0 w 8334984"/>
                <a:gd name="connsiteY2" fmla="*/ 2713040 h 2713040"/>
                <a:gd name="connsiteX3" fmla="*/ 27286 w 8334984"/>
                <a:gd name="connsiteY3" fmla="*/ 2697290 h 2713040"/>
                <a:gd name="connsiteX4" fmla="*/ 184042 w 8334984"/>
                <a:gd name="connsiteY4" fmla="*/ 2609802 h 2713040"/>
                <a:gd name="connsiteX5" fmla="*/ 2927243 w 8334984"/>
                <a:gd name="connsiteY5" fmla="*/ 2226344 h 2713040"/>
                <a:gd name="connsiteX6" fmla="*/ 5342893 w 8334984"/>
                <a:gd name="connsiteY6" fmla="*/ 845342 h 2713040"/>
                <a:gd name="connsiteX7" fmla="*/ 8145957 w 8334984"/>
                <a:gd name="connsiteY7" fmla="*/ 18332 h 271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34984" h="2713040">
                  <a:moveTo>
                    <a:pt x="8334984" y="0"/>
                  </a:moveTo>
                  <a:lnTo>
                    <a:pt x="8334984" y="2713040"/>
                  </a:lnTo>
                  <a:lnTo>
                    <a:pt x="0" y="2713040"/>
                  </a:lnTo>
                  <a:lnTo>
                    <a:pt x="27286" y="2697290"/>
                  </a:lnTo>
                  <a:cubicBezTo>
                    <a:pt x="77610" y="2668852"/>
                    <a:pt x="129933" y="2639760"/>
                    <a:pt x="184042" y="2609802"/>
                  </a:cubicBezTo>
                  <a:cubicBezTo>
                    <a:pt x="706181" y="2203330"/>
                    <a:pt x="2121513" y="2431931"/>
                    <a:pt x="2927243" y="2226344"/>
                  </a:cubicBezTo>
                  <a:cubicBezTo>
                    <a:pt x="3732974" y="2020758"/>
                    <a:pt x="4030287" y="1066567"/>
                    <a:pt x="5342893" y="845342"/>
                  </a:cubicBezTo>
                  <a:cubicBezTo>
                    <a:pt x="6245310" y="693249"/>
                    <a:pt x="7274418" y="142449"/>
                    <a:pt x="8145957" y="18332"/>
                  </a:cubicBez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1" name="任意多边形: 形状 10">
              <a:extLst>
                <a:ext uri="{FF2B5EF4-FFF2-40B4-BE49-F238E27FC236}">
                  <a16:creationId xmlns:a16="http://schemas.microsoft.com/office/drawing/2014/main" id="{92983F0B-B0D1-494B-8CAE-78AA1A54DB38}"/>
                </a:ext>
              </a:extLst>
            </p:cNvPr>
            <p:cNvSpPr/>
            <p:nvPr/>
          </p:nvSpPr>
          <p:spPr>
            <a:xfrm rot="19950349">
              <a:off x="-1204900" y="935841"/>
              <a:ext cx="13341149" cy="2353832"/>
            </a:xfrm>
            <a:custGeom>
              <a:avLst/>
              <a:gdLst>
                <a:gd name="connsiteX0" fmla="*/ 8985628 w 13341149"/>
                <a:gd name="connsiteY0" fmla="*/ 0 h 2353832"/>
                <a:gd name="connsiteX1" fmla="*/ 13341149 w 13341149"/>
                <a:gd name="connsiteY1" fmla="*/ 2266778 h 2353832"/>
                <a:gd name="connsiteX2" fmla="*/ 13183415 w 13341149"/>
                <a:gd name="connsiteY2" fmla="*/ 2289576 h 2353832"/>
                <a:gd name="connsiteX3" fmla="*/ 12166622 w 13341149"/>
                <a:gd name="connsiteY3" fmla="*/ 2353809 h 2353832"/>
                <a:gd name="connsiteX4" fmla="*/ 6750605 w 13341149"/>
                <a:gd name="connsiteY4" fmla="*/ 1962533 h 2353832"/>
                <a:gd name="connsiteX5" fmla="*/ 681239 w 13341149"/>
                <a:gd name="connsiteY5" fmla="*/ 1996031 h 2353832"/>
                <a:gd name="connsiteX6" fmla="*/ 203041 w 13341149"/>
                <a:gd name="connsiteY6" fmla="*/ 2120700 h 2353832"/>
                <a:gd name="connsiteX7" fmla="*/ 0 w 13341149"/>
                <a:gd name="connsiteY7" fmla="*/ 2154933 h 2353832"/>
                <a:gd name="connsiteX8" fmla="*/ 1103336 w 13341149"/>
                <a:gd name="connsiteY8" fmla="*/ 34918 h 2353832"/>
                <a:gd name="connsiteX9" fmla="*/ 1130201 w 13341149"/>
                <a:gd name="connsiteY9" fmla="*/ 43084 h 2353832"/>
                <a:gd name="connsiteX10" fmla="*/ 1410451 w 13341149"/>
                <a:gd name="connsiteY10" fmla="*/ 147629 h 2353832"/>
                <a:gd name="connsiteX11" fmla="*/ 7448304 w 13341149"/>
                <a:gd name="connsiteY11" fmla="*/ 430256 h 2353832"/>
                <a:gd name="connsiteX12" fmla="*/ 8925805 w 13341149"/>
                <a:gd name="connsiteY12" fmla="*/ 31214 h 2353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41149" h="2353832">
                  <a:moveTo>
                    <a:pt x="8985628" y="0"/>
                  </a:moveTo>
                  <a:lnTo>
                    <a:pt x="13341149" y="2266778"/>
                  </a:lnTo>
                  <a:lnTo>
                    <a:pt x="13183415" y="2289576"/>
                  </a:lnTo>
                  <a:cubicBezTo>
                    <a:pt x="12874018" y="2327508"/>
                    <a:pt x="12540126" y="2353003"/>
                    <a:pt x="12166622" y="2353809"/>
                  </a:cubicBezTo>
                  <a:cubicBezTo>
                    <a:pt x="10672608" y="2357035"/>
                    <a:pt x="8686818" y="2022519"/>
                    <a:pt x="6750605" y="1962533"/>
                  </a:cubicBezTo>
                  <a:cubicBezTo>
                    <a:pt x="4814392" y="1902547"/>
                    <a:pt x="2036963" y="1562716"/>
                    <a:pt x="681239" y="1996031"/>
                  </a:cubicBezTo>
                  <a:cubicBezTo>
                    <a:pt x="511774" y="2050195"/>
                    <a:pt x="352644" y="2090957"/>
                    <a:pt x="203041" y="2120700"/>
                  </a:cubicBezTo>
                  <a:lnTo>
                    <a:pt x="0" y="2154933"/>
                  </a:lnTo>
                  <a:lnTo>
                    <a:pt x="1103336" y="34918"/>
                  </a:lnTo>
                  <a:lnTo>
                    <a:pt x="1130201" y="43084"/>
                  </a:lnTo>
                  <a:cubicBezTo>
                    <a:pt x="1221912" y="74073"/>
                    <a:pt x="1315332" y="108808"/>
                    <a:pt x="1410451" y="147629"/>
                  </a:cubicBezTo>
                  <a:cubicBezTo>
                    <a:pt x="2932363" y="768774"/>
                    <a:pt x="6026546" y="510544"/>
                    <a:pt x="7448304" y="430256"/>
                  </a:cubicBezTo>
                  <a:cubicBezTo>
                    <a:pt x="8159183" y="390112"/>
                    <a:pt x="8581019" y="207852"/>
                    <a:pt x="8925805" y="31214"/>
                  </a:cubicBez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2" name="任意多边形: 形状 11">
              <a:extLst>
                <a:ext uri="{FF2B5EF4-FFF2-40B4-BE49-F238E27FC236}">
                  <a16:creationId xmlns:a16="http://schemas.microsoft.com/office/drawing/2014/main" id="{874A6DB5-D577-4FF0-BF24-11766D1C4F33}"/>
                </a:ext>
              </a:extLst>
            </p:cNvPr>
            <p:cNvSpPr/>
            <p:nvPr/>
          </p:nvSpPr>
          <p:spPr>
            <a:xfrm>
              <a:off x="9845376" y="1738779"/>
              <a:ext cx="2346624" cy="1780594"/>
            </a:xfrm>
            <a:custGeom>
              <a:avLst/>
              <a:gdLst>
                <a:gd name="connsiteX0" fmla="*/ 2346624 w 2346624"/>
                <a:gd name="connsiteY0" fmla="*/ 0 h 1780594"/>
                <a:gd name="connsiteX1" fmla="*/ 2346624 w 2346624"/>
                <a:gd name="connsiteY1" fmla="*/ 1780594 h 1780594"/>
                <a:gd name="connsiteX2" fmla="*/ 2246792 w 2346624"/>
                <a:gd name="connsiteY2" fmla="*/ 1776602 h 1780594"/>
                <a:gd name="connsiteX3" fmla="*/ 6547 w 2346624"/>
                <a:gd name="connsiteY3" fmla="*/ 977112 h 1780594"/>
                <a:gd name="connsiteX4" fmla="*/ 1245412 w 2346624"/>
                <a:gd name="connsiteY4" fmla="*/ 585616 h 1780594"/>
                <a:gd name="connsiteX5" fmla="*/ 2297437 w 2346624"/>
                <a:gd name="connsiteY5" fmla="*/ 10151 h 1780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6624" h="1780594">
                  <a:moveTo>
                    <a:pt x="2346624" y="0"/>
                  </a:moveTo>
                  <a:lnTo>
                    <a:pt x="2346624" y="1780594"/>
                  </a:lnTo>
                  <a:lnTo>
                    <a:pt x="2246792" y="1776602"/>
                  </a:lnTo>
                  <a:cubicBezTo>
                    <a:pt x="1413101" y="1731379"/>
                    <a:pt x="-112198" y="1488245"/>
                    <a:pt x="6547" y="977112"/>
                  </a:cubicBezTo>
                  <a:cubicBezTo>
                    <a:pt x="142255" y="392960"/>
                    <a:pt x="820681" y="750259"/>
                    <a:pt x="1245412" y="585616"/>
                  </a:cubicBezTo>
                  <a:cubicBezTo>
                    <a:pt x="1590506" y="451844"/>
                    <a:pt x="1931676" y="106149"/>
                    <a:pt x="2297437" y="10151"/>
                  </a:cubicBezTo>
                  <a:close/>
                </a:path>
              </a:pathLst>
            </a:custGeom>
            <a:solidFill>
              <a:srgbClr val="F5D6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13" name="矩形: 圆角 12">
            <a:extLst>
              <a:ext uri="{FF2B5EF4-FFF2-40B4-BE49-F238E27FC236}">
                <a16:creationId xmlns:a16="http://schemas.microsoft.com/office/drawing/2014/main" id="{58DF5C4C-FB73-4D7B-8DDB-23964DBBC133}"/>
              </a:ext>
            </a:extLst>
          </p:cNvPr>
          <p:cNvSpPr/>
          <p:nvPr/>
        </p:nvSpPr>
        <p:spPr>
          <a:xfrm>
            <a:off x="422787" y="412955"/>
            <a:ext cx="11346426" cy="6032090"/>
          </a:xfrm>
          <a:prstGeom prst="roundRect">
            <a:avLst>
              <a:gd name="adj" fmla="val 6164"/>
            </a:avLst>
          </a:prstGeom>
          <a:solidFill>
            <a:srgbClr val="FCF6E8"/>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aphicFrame>
        <p:nvGraphicFramePr>
          <p:cNvPr id="14" name="表格 13">
            <a:extLst>
              <a:ext uri="{FF2B5EF4-FFF2-40B4-BE49-F238E27FC236}">
                <a16:creationId xmlns:a16="http://schemas.microsoft.com/office/drawing/2014/main" id="{609D33A5-F06E-4816-970E-1EE8B1217046}"/>
              </a:ext>
            </a:extLst>
          </p:cNvPr>
          <p:cNvGraphicFramePr>
            <a:graphicFrameLocks noGrp="1"/>
          </p:cNvGraphicFramePr>
          <p:nvPr>
            <p:extLst>
              <p:ext uri="{D42A27DB-BD31-4B8C-83A1-F6EECF244321}">
                <p14:modId xmlns:p14="http://schemas.microsoft.com/office/powerpoint/2010/main" val="2343820726"/>
              </p:ext>
            </p:extLst>
          </p:nvPr>
        </p:nvGraphicFramePr>
        <p:xfrm>
          <a:off x="1832078" y="2027440"/>
          <a:ext cx="8527844" cy="3425295"/>
        </p:xfrm>
        <a:graphic>
          <a:graphicData uri="http://schemas.openxmlformats.org/drawingml/2006/table">
            <a:tbl>
              <a:tblPr>
                <a:tableStyleId>{5C22544A-7EE6-4342-B048-85BDC9FD1C3A}</a:tableStyleId>
              </a:tblPr>
              <a:tblGrid>
                <a:gridCol w="2131961">
                  <a:extLst>
                    <a:ext uri="{9D8B030D-6E8A-4147-A177-3AD203B41FA5}">
                      <a16:colId xmlns:a16="http://schemas.microsoft.com/office/drawing/2014/main" val="3405068650"/>
                    </a:ext>
                  </a:extLst>
                </a:gridCol>
                <a:gridCol w="2131961">
                  <a:extLst>
                    <a:ext uri="{9D8B030D-6E8A-4147-A177-3AD203B41FA5}">
                      <a16:colId xmlns:a16="http://schemas.microsoft.com/office/drawing/2014/main" val="3156201665"/>
                    </a:ext>
                  </a:extLst>
                </a:gridCol>
                <a:gridCol w="2131961">
                  <a:extLst>
                    <a:ext uri="{9D8B030D-6E8A-4147-A177-3AD203B41FA5}">
                      <a16:colId xmlns:a16="http://schemas.microsoft.com/office/drawing/2014/main" val="1021096913"/>
                    </a:ext>
                  </a:extLst>
                </a:gridCol>
                <a:gridCol w="2131961">
                  <a:extLst>
                    <a:ext uri="{9D8B030D-6E8A-4147-A177-3AD203B41FA5}">
                      <a16:colId xmlns:a16="http://schemas.microsoft.com/office/drawing/2014/main" val="1185343642"/>
                    </a:ext>
                  </a:extLst>
                </a:gridCol>
              </a:tblGrid>
              <a:tr h="685059">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53367"/>
                  </a:ext>
                </a:extLst>
              </a:tr>
              <a:tr h="685059">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0190040"/>
                  </a:ext>
                </a:extLst>
              </a:tr>
              <a:tr h="685059">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71529687"/>
                  </a:ext>
                </a:extLst>
              </a:tr>
              <a:tr h="685059">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9616337"/>
                  </a:ext>
                </a:extLst>
              </a:tr>
              <a:tr h="685059">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a typeface="+mn-ea"/>
                        <a:cs typeface="+mn-ea"/>
                        <a:sym typeface="+mn-l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6100356"/>
                  </a:ext>
                </a:extLst>
              </a:tr>
            </a:tbl>
          </a:graphicData>
        </a:graphic>
      </p:graphicFrame>
      <mc:AlternateContent xmlns:mc="http://schemas.openxmlformats.org/markup-compatibility/2006" xmlns:p14="http://schemas.microsoft.com/office/powerpoint/2010/main">
        <mc:Choice Requires="p14">
          <p:contentPart p14:bwMode="auto" r:id="rId2">
            <p14:nvContentPartPr>
              <p14:cNvPr id="55" name="墨迹 54">
                <a:extLst>
                  <a:ext uri="{FF2B5EF4-FFF2-40B4-BE49-F238E27FC236}">
                    <a16:creationId xmlns:a16="http://schemas.microsoft.com/office/drawing/2014/main" id="{C5AB1FA7-B521-4E8E-953A-744B722AB693}"/>
                  </a:ext>
                </a:extLst>
              </p14:cNvPr>
              <p14:cNvContentPartPr/>
              <p14:nvPr/>
            </p14:nvContentPartPr>
            <p14:xfrm>
              <a:off x="2051054" y="2562544"/>
              <a:ext cx="7983360" cy="2049120"/>
            </p14:xfrm>
          </p:contentPart>
        </mc:Choice>
        <mc:Fallback xmlns:a14="http://schemas.microsoft.com/office/drawing/2010/main" xmlns:a16="http://schemas.microsoft.com/office/drawing/2014/main" xmlns="">
          <p:pic>
            <p:nvPicPr>
              <p:cNvPr id="55" name="">
                <a:extLst>
                  <a:ext uri="{FF2B5EF4-FFF2-40B4-BE49-F238E27FC236}">
                    <a16:creationId xmlns:a16="http://schemas.microsoft.com/office/drawing/2014/main" id="{C5AB1FA7-B521-4E8E-953A-744B722AB693}"/>
                  </a:ext>
                </a:extLst>
              </p:cNvPr>
              <p:cNvPicPr/>
              <p:nvPr/>
            </p:nvPicPr>
            <p:blipFill>
              <a:blip r:embed="rId3"/>
              <a:stretch>
                <a:fillRect/>
              </a:stretch>
            </p:blipFill>
            <p:spPr>
              <a:xfrm>
                <a:off x="2012896" y="2524744"/>
                <a:ext cx="8059317" cy="2125080"/>
              </a:xfrm>
              <a:prstGeom prst="rect">
                <a:avLst/>
              </a:prstGeom>
            </p:spPr>
          </p:pic>
        </mc:Fallback>
      </mc:AlternateContent>
      <p:sp>
        <p:nvSpPr>
          <p:cNvPr id="16" name="文本框 15">
            <a:extLst>
              <a:ext uri="{FF2B5EF4-FFF2-40B4-BE49-F238E27FC236}">
                <a16:creationId xmlns:a16="http://schemas.microsoft.com/office/drawing/2014/main" id="{586A07AE-FA5F-4D8D-8936-21EE0794C6A7}"/>
              </a:ext>
            </a:extLst>
          </p:cNvPr>
          <p:cNvSpPr txBox="1"/>
          <p:nvPr/>
        </p:nvSpPr>
        <p:spPr>
          <a:xfrm>
            <a:off x="3534735" y="1066238"/>
            <a:ext cx="5122530" cy="461665"/>
          </a:xfrm>
          <a:prstGeom prst="rect">
            <a:avLst/>
          </a:prstGeom>
          <a:noFill/>
        </p:spPr>
        <p:txBody>
          <a:bodyPr wrap="square" rtlCol="0">
            <a:spAutoFit/>
          </a:bodyPr>
          <a:lstStyle/>
          <a:p>
            <a:pPr algn="ctr"/>
            <a:r>
              <a:rPr lang="en-US" altLang="zh-CN" sz="2400" b="1">
                <a:cs typeface="+mn-ea"/>
                <a:sym typeface="+mn-lt"/>
              </a:rPr>
              <a:t>POWER YOUR POINT</a:t>
            </a:r>
            <a:endParaRPr lang="zh-CN" altLang="en-US" sz="2400" b="1">
              <a:cs typeface="+mn-ea"/>
              <a:sym typeface="+mn-lt"/>
            </a:endParaRPr>
          </a:p>
        </p:txBody>
      </p:sp>
      <p:sp>
        <p:nvSpPr>
          <p:cNvPr id="17" name="文本框 16">
            <a:extLst>
              <a:ext uri="{FF2B5EF4-FFF2-40B4-BE49-F238E27FC236}">
                <a16:creationId xmlns:a16="http://schemas.microsoft.com/office/drawing/2014/main" id="{0CEB38CF-46BF-4D20-A266-E943FD77C62A}"/>
              </a:ext>
            </a:extLst>
          </p:cNvPr>
          <p:cNvSpPr txBox="1"/>
          <p:nvPr/>
        </p:nvSpPr>
        <p:spPr>
          <a:xfrm>
            <a:off x="2219624" y="2889518"/>
            <a:ext cx="1335266" cy="338554"/>
          </a:xfrm>
          <a:prstGeom prst="rect">
            <a:avLst/>
          </a:prstGeom>
          <a:noFill/>
        </p:spPr>
        <p:txBody>
          <a:bodyPr wrap="square" rtlCol="0">
            <a:spAutoFit/>
          </a:bodyPr>
          <a:lstStyle/>
          <a:p>
            <a:pPr algn="ctr"/>
            <a:r>
              <a:rPr lang="en-US" altLang="zh-CN" sz="1600" b="1">
                <a:cs typeface="+mn-ea"/>
                <a:sym typeface="+mn-lt"/>
              </a:rPr>
              <a:t>TEXT HERE</a:t>
            </a:r>
            <a:endParaRPr lang="zh-CN" altLang="en-US" sz="1600" b="1">
              <a:cs typeface="+mn-ea"/>
              <a:sym typeface="+mn-lt"/>
            </a:endParaRPr>
          </a:p>
        </p:txBody>
      </p:sp>
      <p:sp>
        <p:nvSpPr>
          <p:cNvPr id="18" name="文本框 17">
            <a:extLst>
              <a:ext uri="{FF2B5EF4-FFF2-40B4-BE49-F238E27FC236}">
                <a16:creationId xmlns:a16="http://schemas.microsoft.com/office/drawing/2014/main" id="{3AFDC19A-6A34-4161-A837-F77FBE866258}"/>
              </a:ext>
            </a:extLst>
          </p:cNvPr>
          <p:cNvSpPr txBox="1"/>
          <p:nvPr/>
        </p:nvSpPr>
        <p:spPr>
          <a:xfrm>
            <a:off x="6509523" y="2207558"/>
            <a:ext cx="1335266" cy="338554"/>
          </a:xfrm>
          <a:prstGeom prst="rect">
            <a:avLst/>
          </a:prstGeom>
          <a:noFill/>
        </p:spPr>
        <p:txBody>
          <a:bodyPr wrap="square" rtlCol="0">
            <a:spAutoFit/>
          </a:bodyPr>
          <a:lstStyle/>
          <a:p>
            <a:pPr algn="ctr"/>
            <a:r>
              <a:rPr lang="en-US" altLang="zh-CN" sz="1600" b="1">
                <a:cs typeface="+mn-ea"/>
                <a:sym typeface="+mn-lt"/>
              </a:rPr>
              <a:t>TEXT HERE</a:t>
            </a:r>
            <a:endParaRPr lang="zh-CN" altLang="en-US" sz="1600" b="1">
              <a:cs typeface="+mn-ea"/>
              <a:sym typeface="+mn-lt"/>
            </a:endParaRPr>
          </a:p>
        </p:txBody>
      </p:sp>
      <p:sp>
        <p:nvSpPr>
          <p:cNvPr id="19" name="文本框 18">
            <a:extLst>
              <a:ext uri="{FF2B5EF4-FFF2-40B4-BE49-F238E27FC236}">
                <a16:creationId xmlns:a16="http://schemas.microsoft.com/office/drawing/2014/main" id="{A92D1787-0F1F-4796-B495-A109493F3DF9}"/>
              </a:ext>
            </a:extLst>
          </p:cNvPr>
          <p:cNvSpPr txBox="1"/>
          <p:nvPr/>
        </p:nvSpPr>
        <p:spPr>
          <a:xfrm>
            <a:off x="8651591" y="4289006"/>
            <a:ext cx="1335266" cy="338554"/>
          </a:xfrm>
          <a:prstGeom prst="rect">
            <a:avLst/>
          </a:prstGeom>
          <a:noFill/>
        </p:spPr>
        <p:txBody>
          <a:bodyPr wrap="square" rtlCol="0">
            <a:spAutoFit/>
          </a:bodyPr>
          <a:lstStyle/>
          <a:p>
            <a:pPr algn="ctr"/>
            <a:r>
              <a:rPr lang="en-US" altLang="zh-CN" sz="1600" b="1">
                <a:cs typeface="+mn-ea"/>
                <a:sym typeface="+mn-lt"/>
              </a:rPr>
              <a:t>TEXT HERE</a:t>
            </a:r>
            <a:endParaRPr lang="zh-CN" altLang="en-US" sz="1600" b="1">
              <a:cs typeface="+mn-ea"/>
              <a:sym typeface="+mn-lt"/>
            </a:endParaRPr>
          </a:p>
        </p:txBody>
      </p:sp>
      <p:sp>
        <p:nvSpPr>
          <p:cNvPr id="20" name="文本框 19">
            <a:extLst>
              <a:ext uri="{FF2B5EF4-FFF2-40B4-BE49-F238E27FC236}">
                <a16:creationId xmlns:a16="http://schemas.microsoft.com/office/drawing/2014/main" id="{566AAE36-AB2F-485C-BFB9-154E17B61373}"/>
              </a:ext>
            </a:extLst>
          </p:cNvPr>
          <p:cNvSpPr txBox="1"/>
          <p:nvPr/>
        </p:nvSpPr>
        <p:spPr>
          <a:xfrm>
            <a:off x="4376310" y="4949406"/>
            <a:ext cx="1335266" cy="338554"/>
          </a:xfrm>
          <a:prstGeom prst="rect">
            <a:avLst/>
          </a:prstGeom>
          <a:noFill/>
        </p:spPr>
        <p:txBody>
          <a:bodyPr wrap="square" rtlCol="0">
            <a:spAutoFit/>
          </a:bodyPr>
          <a:lstStyle/>
          <a:p>
            <a:pPr algn="ctr"/>
            <a:r>
              <a:rPr lang="en-US" altLang="zh-CN" sz="1600" b="1">
                <a:cs typeface="+mn-ea"/>
                <a:sym typeface="+mn-lt"/>
              </a:rPr>
              <a:t>TEXT HERE</a:t>
            </a:r>
            <a:endParaRPr lang="zh-CN" altLang="en-US" sz="1600" b="1">
              <a:cs typeface="+mn-ea"/>
              <a:sym typeface="+mn-lt"/>
            </a:endParaRPr>
          </a:p>
        </p:txBody>
      </p:sp>
      <p:grpSp>
        <p:nvGrpSpPr>
          <p:cNvPr id="22" name="组合 21">
            <a:extLst>
              <a:ext uri="{FF2B5EF4-FFF2-40B4-BE49-F238E27FC236}">
                <a16:creationId xmlns:a16="http://schemas.microsoft.com/office/drawing/2014/main" id="{F7A3EE4B-628C-4717-93CD-FD1299B16AF7}"/>
              </a:ext>
            </a:extLst>
          </p:cNvPr>
          <p:cNvGrpSpPr>
            <a:grpSpLocks noChangeAspect="1"/>
          </p:cNvGrpSpPr>
          <p:nvPr/>
        </p:nvGrpSpPr>
        <p:grpSpPr bwMode="auto">
          <a:xfrm>
            <a:off x="4588451" y="2144178"/>
            <a:ext cx="900828" cy="465313"/>
            <a:chOff x="-2" y="0"/>
            <a:chExt cx="786" cy="406"/>
          </a:xfrm>
        </p:grpSpPr>
        <p:sp>
          <p:nvSpPr>
            <p:cNvPr id="24" name="任意多边形: 形状 23">
              <a:extLst>
                <a:ext uri="{FF2B5EF4-FFF2-40B4-BE49-F238E27FC236}">
                  <a16:creationId xmlns:a16="http://schemas.microsoft.com/office/drawing/2014/main" id="{D9086828-52F9-477D-92DA-AD232E39B820}"/>
                </a:ext>
              </a:extLst>
            </p:cNvPr>
            <p:cNvSpPr>
              <a:spLocks/>
            </p:cNvSpPr>
            <p:nvPr/>
          </p:nvSpPr>
          <p:spPr bwMode="auto">
            <a:xfrm>
              <a:off x="32" y="217"/>
              <a:ext cx="375" cy="189"/>
            </a:xfrm>
            <a:custGeom>
              <a:avLst/>
              <a:gdLst>
                <a:gd name="T0" fmla="*/ 57 w 375"/>
                <a:gd name="T1" fmla="*/ 189 h 189"/>
                <a:gd name="T2" fmla="*/ 375 w 375"/>
                <a:gd name="T3" fmla="*/ 29 h 189"/>
                <a:gd name="T4" fmla="*/ 375 w 375"/>
                <a:gd name="T5" fmla="*/ 0 h 189"/>
                <a:gd name="T6" fmla="*/ 0 w 375"/>
                <a:gd name="T7" fmla="*/ 189 h 189"/>
                <a:gd name="T8" fmla="*/ 57 w 375"/>
                <a:gd name="T9" fmla="*/ 189 h 189"/>
              </a:gdLst>
              <a:ahLst/>
              <a:cxnLst>
                <a:cxn ang="0">
                  <a:pos x="T0" y="T1"/>
                </a:cxn>
                <a:cxn ang="0">
                  <a:pos x="T2" y="T3"/>
                </a:cxn>
                <a:cxn ang="0">
                  <a:pos x="T4" y="T5"/>
                </a:cxn>
                <a:cxn ang="0">
                  <a:pos x="T6" y="T7"/>
                </a:cxn>
                <a:cxn ang="0">
                  <a:pos x="T8" y="T9"/>
                </a:cxn>
              </a:cxnLst>
              <a:rect l="0" t="0" r="r" b="b"/>
              <a:pathLst>
                <a:path w="375" h="189">
                  <a:moveTo>
                    <a:pt x="57" y="189"/>
                  </a:moveTo>
                  <a:lnTo>
                    <a:pt x="375" y="29"/>
                  </a:lnTo>
                  <a:lnTo>
                    <a:pt x="375" y="0"/>
                  </a:lnTo>
                  <a:lnTo>
                    <a:pt x="0" y="189"/>
                  </a:lnTo>
                  <a:lnTo>
                    <a:pt x="57"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 name="任意多边形: 形状 24">
              <a:extLst>
                <a:ext uri="{FF2B5EF4-FFF2-40B4-BE49-F238E27FC236}">
                  <a16:creationId xmlns:a16="http://schemas.microsoft.com/office/drawing/2014/main" id="{797A6AA4-C254-4FF2-BC80-9E7B0446F7B2}"/>
                </a:ext>
              </a:extLst>
            </p:cNvPr>
            <p:cNvSpPr>
              <a:spLocks/>
            </p:cNvSpPr>
            <p:nvPr/>
          </p:nvSpPr>
          <p:spPr bwMode="auto">
            <a:xfrm>
              <a:off x="117" y="292"/>
              <a:ext cx="228" cy="114"/>
            </a:xfrm>
            <a:custGeom>
              <a:avLst/>
              <a:gdLst>
                <a:gd name="T0" fmla="*/ 0 w 228"/>
                <a:gd name="T1" fmla="*/ 114 h 114"/>
                <a:gd name="T2" fmla="*/ 228 w 228"/>
                <a:gd name="T3" fmla="*/ 114 h 114"/>
                <a:gd name="T4" fmla="*/ 228 w 228"/>
                <a:gd name="T5" fmla="*/ 0 h 114"/>
                <a:gd name="T6" fmla="*/ 0 w 228"/>
                <a:gd name="T7" fmla="*/ 114 h 114"/>
              </a:gdLst>
              <a:ahLst/>
              <a:cxnLst>
                <a:cxn ang="0">
                  <a:pos x="T0" y="T1"/>
                </a:cxn>
                <a:cxn ang="0">
                  <a:pos x="T2" y="T3"/>
                </a:cxn>
                <a:cxn ang="0">
                  <a:pos x="T4" y="T5"/>
                </a:cxn>
                <a:cxn ang="0">
                  <a:pos x="T6" y="T7"/>
                </a:cxn>
              </a:cxnLst>
              <a:rect l="0" t="0" r="r" b="b"/>
              <a:pathLst>
                <a:path w="228" h="114">
                  <a:moveTo>
                    <a:pt x="0" y="114"/>
                  </a:moveTo>
                  <a:lnTo>
                    <a:pt x="228" y="114"/>
                  </a:lnTo>
                  <a:lnTo>
                    <a:pt x="228" y="0"/>
                  </a:lnTo>
                  <a:lnTo>
                    <a:pt x="0"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 name="任意多边形: 形状 25">
              <a:extLst>
                <a:ext uri="{FF2B5EF4-FFF2-40B4-BE49-F238E27FC236}">
                  <a16:creationId xmlns:a16="http://schemas.microsoft.com/office/drawing/2014/main" id="{DF9D99CC-39E0-4A5C-94F4-1DE846E0F9EA}"/>
                </a:ext>
              </a:extLst>
            </p:cNvPr>
            <p:cNvSpPr>
              <a:spLocks/>
            </p:cNvSpPr>
            <p:nvPr/>
          </p:nvSpPr>
          <p:spPr bwMode="auto">
            <a:xfrm>
              <a:off x="470" y="292"/>
              <a:ext cx="229" cy="114"/>
            </a:xfrm>
            <a:custGeom>
              <a:avLst/>
              <a:gdLst>
                <a:gd name="T0" fmla="*/ 0 w 229"/>
                <a:gd name="T1" fmla="*/ 114 h 114"/>
                <a:gd name="T2" fmla="*/ 229 w 229"/>
                <a:gd name="T3" fmla="*/ 114 h 114"/>
                <a:gd name="T4" fmla="*/ 0 w 229"/>
                <a:gd name="T5" fmla="*/ 0 h 114"/>
                <a:gd name="T6" fmla="*/ 0 w 229"/>
                <a:gd name="T7" fmla="*/ 114 h 114"/>
              </a:gdLst>
              <a:ahLst/>
              <a:cxnLst>
                <a:cxn ang="0">
                  <a:pos x="T0" y="T1"/>
                </a:cxn>
                <a:cxn ang="0">
                  <a:pos x="T2" y="T3"/>
                </a:cxn>
                <a:cxn ang="0">
                  <a:pos x="T4" y="T5"/>
                </a:cxn>
                <a:cxn ang="0">
                  <a:pos x="T6" y="T7"/>
                </a:cxn>
              </a:cxnLst>
              <a:rect l="0" t="0" r="r" b="b"/>
              <a:pathLst>
                <a:path w="229" h="114">
                  <a:moveTo>
                    <a:pt x="0" y="114"/>
                  </a:moveTo>
                  <a:lnTo>
                    <a:pt x="229" y="114"/>
                  </a:lnTo>
                  <a:lnTo>
                    <a:pt x="0" y="0"/>
                  </a:lnTo>
                  <a:lnTo>
                    <a:pt x="0"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7" name="任意多边形: 形状 26">
              <a:extLst>
                <a:ext uri="{FF2B5EF4-FFF2-40B4-BE49-F238E27FC236}">
                  <a16:creationId xmlns:a16="http://schemas.microsoft.com/office/drawing/2014/main" id="{FCC741A0-D677-4CBA-AB9C-5EE40325D031}"/>
                </a:ext>
              </a:extLst>
            </p:cNvPr>
            <p:cNvSpPr>
              <a:spLocks/>
            </p:cNvSpPr>
            <p:nvPr/>
          </p:nvSpPr>
          <p:spPr bwMode="auto">
            <a:xfrm>
              <a:off x="617" y="280"/>
              <a:ext cx="167" cy="85"/>
            </a:xfrm>
            <a:custGeom>
              <a:avLst/>
              <a:gdLst>
                <a:gd name="T0" fmla="*/ 167 w 167"/>
                <a:gd name="T1" fmla="*/ 85 h 85"/>
                <a:gd name="T2" fmla="*/ 167 w 167"/>
                <a:gd name="T3" fmla="*/ 0 h 85"/>
                <a:gd name="T4" fmla="*/ 0 w 167"/>
                <a:gd name="T5" fmla="*/ 0 h 85"/>
                <a:gd name="T6" fmla="*/ 167 w 167"/>
                <a:gd name="T7" fmla="*/ 85 h 85"/>
              </a:gdLst>
              <a:ahLst/>
              <a:cxnLst>
                <a:cxn ang="0">
                  <a:pos x="T0" y="T1"/>
                </a:cxn>
                <a:cxn ang="0">
                  <a:pos x="T2" y="T3"/>
                </a:cxn>
                <a:cxn ang="0">
                  <a:pos x="T4" y="T5"/>
                </a:cxn>
                <a:cxn ang="0">
                  <a:pos x="T6" y="T7"/>
                </a:cxn>
              </a:cxnLst>
              <a:rect l="0" t="0" r="r" b="b"/>
              <a:pathLst>
                <a:path w="167" h="85">
                  <a:moveTo>
                    <a:pt x="167" y="85"/>
                  </a:moveTo>
                  <a:lnTo>
                    <a:pt x="167" y="0"/>
                  </a:lnTo>
                  <a:lnTo>
                    <a:pt x="0" y="0"/>
                  </a:lnTo>
                  <a:lnTo>
                    <a:pt x="167" y="8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8" name="任意多边形: 形状 27">
              <a:extLst>
                <a:ext uri="{FF2B5EF4-FFF2-40B4-BE49-F238E27FC236}">
                  <a16:creationId xmlns:a16="http://schemas.microsoft.com/office/drawing/2014/main" id="{84958CA5-BA2F-4120-B7E1-F325495F4479}"/>
                </a:ext>
              </a:extLst>
            </p:cNvPr>
            <p:cNvSpPr>
              <a:spLocks/>
            </p:cNvSpPr>
            <p:nvPr/>
          </p:nvSpPr>
          <p:spPr bwMode="auto">
            <a:xfrm>
              <a:off x="617" y="71"/>
              <a:ext cx="167" cy="83"/>
            </a:xfrm>
            <a:custGeom>
              <a:avLst/>
              <a:gdLst>
                <a:gd name="T0" fmla="*/ 167 w 167"/>
                <a:gd name="T1" fmla="*/ 0 h 83"/>
                <a:gd name="T2" fmla="*/ 0 w 167"/>
                <a:gd name="T3" fmla="*/ 83 h 83"/>
                <a:gd name="T4" fmla="*/ 167 w 167"/>
                <a:gd name="T5" fmla="*/ 83 h 83"/>
                <a:gd name="T6" fmla="*/ 167 w 167"/>
                <a:gd name="T7" fmla="*/ 0 h 83"/>
              </a:gdLst>
              <a:ahLst/>
              <a:cxnLst>
                <a:cxn ang="0">
                  <a:pos x="T0" y="T1"/>
                </a:cxn>
                <a:cxn ang="0">
                  <a:pos x="T2" y="T3"/>
                </a:cxn>
                <a:cxn ang="0">
                  <a:pos x="T4" y="T5"/>
                </a:cxn>
                <a:cxn ang="0">
                  <a:pos x="T6" y="T7"/>
                </a:cxn>
              </a:cxnLst>
              <a:rect l="0" t="0" r="r" b="b"/>
              <a:pathLst>
                <a:path w="167" h="83">
                  <a:moveTo>
                    <a:pt x="167" y="0"/>
                  </a:moveTo>
                  <a:lnTo>
                    <a:pt x="0" y="83"/>
                  </a:lnTo>
                  <a:lnTo>
                    <a:pt x="167" y="83"/>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9" name="任意多边形: 形状 28">
              <a:extLst>
                <a:ext uri="{FF2B5EF4-FFF2-40B4-BE49-F238E27FC236}">
                  <a16:creationId xmlns:a16="http://schemas.microsoft.com/office/drawing/2014/main" id="{3565FAF6-C00E-4C2E-8C01-9F0D5B113AD8}"/>
                </a:ext>
              </a:extLst>
            </p:cNvPr>
            <p:cNvSpPr>
              <a:spLocks/>
            </p:cNvSpPr>
            <p:nvPr/>
          </p:nvSpPr>
          <p:spPr bwMode="auto">
            <a:xfrm>
              <a:off x="332" y="181"/>
              <a:ext cx="452" cy="225"/>
            </a:xfrm>
            <a:custGeom>
              <a:avLst/>
              <a:gdLst>
                <a:gd name="T0" fmla="*/ 0 w 452"/>
                <a:gd name="T1" fmla="*/ 75 h 225"/>
                <a:gd name="T2" fmla="*/ 39 w 452"/>
                <a:gd name="T3" fmla="*/ 75 h 225"/>
                <a:gd name="T4" fmla="*/ 39 w 452"/>
                <a:gd name="T5" fmla="*/ 225 h 225"/>
                <a:gd name="T6" fmla="*/ 113 w 452"/>
                <a:gd name="T7" fmla="*/ 225 h 225"/>
                <a:gd name="T8" fmla="*/ 113 w 452"/>
                <a:gd name="T9" fmla="*/ 75 h 225"/>
                <a:gd name="T10" fmla="*/ 452 w 452"/>
                <a:gd name="T11" fmla="*/ 75 h 225"/>
                <a:gd name="T12" fmla="*/ 452 w 452"/>
                <a:gd name="T13" fmla="*/ 0 h 225"/>
                <a:gd name="T14" fmla="*/ 152 w 452"/>
                <a:gd name="T15" fmla="*/ 0 h 225"/>
                <a:gd name="T16" fmla="*/ 0 w 452"/>
                <a:gd name="T17" fmla="*/ 7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2" h="225">
                  <a:moveTo>
                    <a:pt x="0" y="75"/>
                  </a:moveTo>
                  <a:lnTo>
                    <a:pt x="39" y="75"/>
                  </a:lnTo>
                  <a:lnTo>
                    <a:pt x="39" y="225"/>
                  </a:lnTo>
                  <a:lnTo>
                    <a:pt x="113" y="225"/>
                  </a:lnTo>
                  <a:lnTo>
                    <a:pt x="113" y="75"/>
                  </a:lnTo>
                  <a:lnTo>
                    <a:pt x="452" y="75"/>
                  </a:lnTo>
                  <a:lnTo>
                    <a:pt x="452" y="0"/>
                  </a:lnTo>
                  <a:lnTo>
                    <a:pt x="152" y="0"/>
                  </a:lnTo>
                  <a:lnTo>
                    <a:pt x="0"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0" name="任意多边形: 形状 29">
              <a:extLst>
                <a:ext uri="{FF2B5EF4-FFF2-40B4-BE49-F238E27FC236}">
                  <a16:creationId xmlns:a16="http://schemas.microsoft.com/office/drawing/2014/main" id="{191078D9-2FB0-48EF-B528-BCCBB066A17B}"/>
                </a:ext>
              </a:extLst>
            </p:cNvPr>
            <p:cNvSpPr>
              <a:spLocks noEditPoints="1"/>
            </p:cNvSpPr>
            <p:nvPr/>
          </p:nvSpPr>
          <p:spPr bwMode="auto">
            <a:xfrm>
              <a:off x="-2" y="0"/>
              <a:ext cx="276" cy="205"/>
            </a:xfrm>
            <a:custGeom>
              <a:avLst/>
              <a:gdLst>
                <a:gd name="T0" fmla="*/ 234 w 276"/>
                <a:gd name="T1" fmla="*/ 43 h 205"/>
                <a:gd name="T2" fmla="*/ 230 w 276"/>
                <a:gd name="T3" fmla="*/ 87 h 205"/>
                <a:gd name="T4" fmla="*/ 238 w 276"/>
                <a:gd name="T5" fmla="*/ 93 h 205"/>
                <a:gd name="T6" fmla="*/ 242 w 276"/>
                <a:gd name="T7" fmla="*/ 116 h 205"/>
                <a:gd name="T8" fmla="*/ 208 w 276"/>
                <a:gd name="T9" fmla="*/ 126 h 205"/>
                <a:gd name="T10" fmla="*/ 169 w 276"/>
                <a:gd name="T11" fmla="*/ 116 h 205"/>
                <a:gd name="T12" fmla="*/ 153 w 276"/>
                <a:gd name="T13" fmla="*/ 152 h 205"/>
                <a:gd name="T14" fmla="*/ 145 w 276"/>
                <a:gd name="T15" fmla="*/ 132 h 205"/>
                <a:gd name="T16" fmla="*/ 143 w 276"/>
                <a:gd name="T17" fmla="*/ 122 h 205"/>
                <a:gd name="T18" fmla="*/ 117 w 276"/>
                <a:gd name="T19" fmla="*/ 136 h 205"/>
                <a:gd name="T20" fmla="*/ 89 w 276"/>
                <a:gd name="T21" fmla="*/ 116 h 205"/>
                <a:gd name="T22" fmla="*/ 62 w 276"/>
                <a:gd name="T23" fmla="*/ 142 h 205"/>
                <a:gd name="T24" fmla="*/ 46 w 276"/>
                <a:gd name="T25" fmla="*/ 126 h 205"/>
                <a:gd name="T26" fmla="*/ 54 w 276"/>
                <a:gd name="T27" fmla="*/ 132 h 205"/>
                <a:gd name="T28" fmla="*/ 36 w 276"/>
                <a:gd name="T29" fmla="*/ 93 h 205"/>
                <a:gd name="T30" fmla="*/ 208 w 276"/>
                <a:gd name="T31" fmla="*/ 47 h 205"/>
                <a:gd name="T32" fmla="*/ 193 w 276"/>
                <a:gd name="T33" fmla="*/ 95 h 205"/>
                <a:gd name="T34" fmla="*/ 191 w 276"/>
                <a:gd name="T35" fmla="*/ 93 h 205"/>
                <a:gd name="T36" fmla="*/ 169 w 276"/>
                <a:gd name="T37" fmla="*/ 112 h 205"/>
                <a:gd name="T38" fmla="*/ 165 w 276"/>
                <a:gd name="T39" fmla="*/ 102 h 205"/>
                <a:gd name="T40" fmla="*/ 161 w 276"/>
                <a:gd name="T41" fmla="*/ 47 h 205"/>
                <a:gd name="T42" fmla="*/ 131 w 276"/>
                <a:gd name="T43" fmla="*/ 83 h 205"/>
                <a:gd name="T44" fmla="*/ 109 w 276"/>
                <a:gd name="T45" fmla="*/ 102 h 205"/>
                <a:gd name="T46" fmla="*/ 123 w 276"/>
                <a:gd name="T47" fmla="*/ 73 h 205"/>
                <a:gd name="T48" fmla="*/ 119 w 276"/>
                <a:gd name="T49" fmla="*/ 63 h 205"/>
                <a:gd name="T50" fmla="*/ 91 w 276"/>
                <a:gd name="T51" fmla="*/ 67 h 205"/>
                <a:gd name="T52" fmla="*/ 68 w 276"/>
                <a:gd name="T53" fmla="*/ 85 h 205"/>
                <a:gd name="T54" fmla="*/ 62 w 276"/>
                <a:gd name="T55" fmla="*/ 63 h 205"/>
                <a:gd name="T56" fmla="*/ 210 w 276"/>
                <a:gd name="T57" fmla="*/ 16 h 205"/>
                <a:gd name="T58" fmla="*/ 183 w 276"/>
                <a:gd name="T59" fmla="*/ 26 h 205"/>
                <a:gd name="T60" fmla="*/ 179 w 276"/>
                <a:gd name="T61" fmla="*/ 37 h 205"/>
                <a:gd name="T62" fmla="*/ 153 w 276"/>
                <a:gd name="T63" fmla="*/ 33 h 205"/>
                <a:gd name="T64" fmla="*/ 137 w 276"/>
                <a:gd name="T65" fmla="*/ 47 h 205"/>
                <a:gd name="T66" fmla="*/ 127 w 276"/>
                <a:gd name="T67" fmla="*/ 16 h 205"/>
                <a:gd name="T68" fmla="*/ 95 w 276"/>
                <a:gd name="T69" fmla="*/ 37 h 205"/>
                <a:gd name="T70" fmla="*/ 91 w 276"/>
                <a:gd name="T71" fmla="*/ 26 h 205"/>
                <a:gd name="T72" fmla="*/ 62 w 276"/>
                <a:gd name="T73" fmla="*/ 22 h 205"/>
                <a:gd name="T74" fmla="*/ 36 w 276"/>
                <a:gd name="T75" fmla="*/ 53 h 205"/>
                <a:gd name="T76" fmla="*/ 28 w 276"/>
                <a:gd name="T77" fmla="*/ 22 h 205"/>
                <a:gd name="T78" fmla="*/ 26 w 276"/>
                <a:gd name="T79" fmla="*/ 57 h 205"/>
                <a:gd name="T80" fmla="*/ 20 w 276"/>
                <a:gd name="T81" fmla="*/ 95 h 205"/>
                <a:gd name="T82" fmla="*/ 10 w 276"/>
                <a:gd name="T83" fmla="*/ 95 h 205"/>
                <a:gd name="T84" fmla="*/ 14 w 276"/>
                <a:gd name="T85" fmla="*/ 152 h 205"/>
                <a:gd name="T86" fmla="*/ 20 w 276"/>
                <a:gd name="T87" fmla="*/ 177 h 205"/>
                <a:gd name="T88" fmla="*/ 32 w 276"/>
                <a:gd name="T89" fmla="*/ 156 h 205"/>
                <a:gd name="T90" fmla="*/ 68 w 276"/>
                <a:gd name="T91" fmla="*/ 187 h 205"/>
                <a:gd name="T92" fmla="*/ 76 w 276"/>
                <a:gd name="T93" fmla="*/ 193 h 205"/>
                <a:gd name="T94" fmla="*/ 97 w 276"/>
                <a:gd name="T95" fmla="*/ 162 h 205"/>
                <a:gd name="T96" fmla="*/ 115 w 276"/>
                <a:gd name="T97" fmla="*/ 166 h 205"/>
                <a:gd name="T98" fmla="*/ 133 w 276"/>
                <a:gd name="T99" fmla="*/ 154 h 205"/>
                <a:gd name="T100" fmla="*/ 153 w 276"/>
                <a:gd name="T101" fmla="*/ 193 h 205"/>
                <a:gd name="T102" fmla="*/ 183 w 276"/>
                <a:gd name="T103" fmla="*/ 166 h 205"/>
                <a:gd name="T104" fmla="*/ 191 w 276"/>
                <a:gd name="T105" fmla="*/ 173 h 205"/>
                <a:gd name="T106" fmla="*/ 210 w 276"/>
                <a:gd name="T107" fmla="*/ 177 h 205"/>
                <a:gd name="T108" fmla="*/ 230 w 276"/>
                <a:gd name="T109" fmla="*/ 146 h 205"/>
                <a:gd name="T110" fmla="*/ 246 w 276"/>
                <a:gd name="T111" fmla="*/ 183 h 205"/>
                <a:gd name="T112" fmla="*/ 260 w 276"/>
                <a:gd name="T113" fmla="*/ 152 h 205"/>
                <a:gd name="T114" fmla="*/ 258 w 276"/>
                <a:gd name="T115" fmla="*/ 142 h 205"/>
                <a:gd name="T116" fmla="*/ 256 w 276"/>
                <a:gd name="T117" fmla="*/ 95 h 205"/>
                <a:gd name="T118" fmla="*/ 248 w 276"/>
                <a:gd name="T119" fmla="*/ 57 h 205"/>
                <a:gd name="T120" fmla="*/ 246 w 276"/>
                <a:gd name="T121" fmla="*/ 2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6" h="205">
                  <a:moveTo>
                    <a:pt x="0" y="0"/>
                  </a:moveTo>
                  <a:lnTo>
                    <a:pt x="0" y="205"/>
                  </a:lnTo>
                  <a:lnTo>
                    <a:pt x="276" y="205"/>
                  </a:lnTo>
                  <a:lnTo>
                    <a:pt x="276" y="0"/>
                  </a:lnTo>
                  <a:lnTo>
                    <a:pt x="0" y="0"/>
                  </a:lnTo>
                  <a:close/>
                  <a:moveTo>
                    <a:pt x="230" y="26"/>
                  </a:moveTo>
                  <a:lnTo>
                    <a:pt x="232" y="37"/>
                  </a:lnTo>
                  <a:lnTo>
                    <a:pt x="242" y="37"/>
                  </a:lnTo>
                  <a:lnTo>
                    <a:pt x="234" y="43"/>
                  </a:lnTo>
                  <a:lnTo>
                    <a:pt x="238" y="53"/>
                  </a:lnTo>
                  <a:lnTo>
                    <a:pt x="230" y="47"/>
                  </a:lnTo>
                  <a:lnTo>
                    <a:pt x="222" y="53"/>
                  </a:lnTo>
                  <a:lnTo>
                    <a:pt x="224" y="43"/>
                  </a:lnTo>
                  <a:lnTo>
                    <a:pt x="216" y="37"/>
                  </a:lnTo>
                  <a:lnTo>
                    <a:pt x="226" y="37"/>
                  </a:lnTo>
                  <a:lnTo>
                    <a:pt x="230" y="26"/>
                  </a:lnTo>
                  <a:close/>
                  <a:moveTo>
                    <a:pt x="238" y="93"/>
                  </a:moveTo>
                  <a:lnTo>
                    <a:pt x="230" y="87"/>
                  </a:lnTo>
                  <a:lnTo>
                    <a:pt x="222" y="93"/>
                  </a:lnTo>
                  <a:lnTo>
                    <a:pt x="224" y="83"/>
                  </a:lnTo>
                  <a:lnTo>
                    <a:pt x="216" y="77"/>
                  </a:lnTo>
                  <a:lnTo>
                    <a:pt x="226" y="77"/>
                  </a:lnTo>
                  <a:lnTo>
                    <a:pt x="230" y="67"/>
                  </a:lnTo>
                  <a:lnTo>
                    <a:pt x="232" y="77"/>
                  </a:lnTo>
                  <a:lnTo>
                    <a:pt x="242" y="77"/>
                  </a:lnTo>
                  <a:lnTo>
                    <a:pt x="234" y="83"/>
                  </a:lnTo>
                  <a:lnTo>
                    <a:pt x="238" y="93"/>
                  </a:lnTo>
                  <a:close/>
                  <a:moveTo>
                    <a:pt x="238" y="132"/>
                  </a:moveTo>
                  <a:lnTo>
                    <a:pt x="230" y="126"/>
                  </a:lnTo>
                  <a:lnTo>
                    <a:pt x="222" y="132"/>
                  </a:lnTo>
                  <a:lnTo>
                    <a:pt x="224" y="122"/>
                  </a:lnTo>
                  <a:lnTo>
                    <a:pt x="216" y="116"/>
                  </a:lnTo>
                  <a:lnTo>
                    <a:pt x="226" y="116"/>
                  </a:lnTo>
                  <a:lnTo>
                    <a:pt x="230" y="108"/>
                  </a:lnTo>
                  <a:lnTo>
                    <a:pt x="232" y="116"/>
                  </a:lnTo>
                  <a:lnTo>
                    <a:pt x="242" y="116"/>
                  </a:lnTo>
                  <a:lnTo>
                    <a:pt x="234" y="122"/>
                  </a:lnTo>
                  <a:lnTo>
                    <a:pt x="238" y="132"/>
                  </a:lnTo>
                  <a:close/>
                  <a:moveTo>
                    <a:pt x="216" y="152"/>
                  </a:moveTo>
                  <a:lnTo>
                    <a:pt x="208" y="146"/>
                  </a:lnTo>
                  <a:lnTo>
                    <a:pt x="197" y="152"/>
                  </a:lnTo>
                  <a:lnTo>
                    <a:pt x="201" y="142"/>
                  </a:lnTo>
                  <a:lnTo>
                    <a:pt x="193" y="136"/>
                  </a:lnTo>
                  <a:lnTo>
                    <a:pt x="203" y="136"/>
                  </a:lnTo>
                  <a:lnTo>
                    <a:pt x="208" y="126"/>
                  </a:lnTo>
                  <a:lnTo>
                    <a:pt x="210" y="136"/>
                  </a:lnTo>
                  <a:lnTo>
                    <a:pt x="220" y="136"/>
                  </a:lnTo>
                  <a:lnTo>
                    <a:pt x="212" y="142"/>
                  </a:lnTo>
                  <a:lnTo>
                    <a:pt x="216" y="152"/>
                  </a:lnTo>
                  <a:close/>
                  <a:moveTo>
                    <a:pt x="191" y="132"/>
                  </a:moveTo>
                  <a:lnTo>
                    <a:pt x="183" y="126"/>
                  </a:lnTo>
                  <a:lnTo>
                    <a:pt x="175" y="132"/>
                  </a:lnTo>
                  <a:lnTo>
                    <a:pt x="177" y="122"/>
                  </a:lnTo>
                  <a:lnTo>
                    <a:pt x="169" y="116"/>
                  </a:lnTo>
                  <a:lnTo>
                    <a:pt x="179" y="116"/>
                  </a:lnTo>
                  <a:lnTo>
                    <a:pt x="183" y="108"/>
                  </a:lnTo>
                  <a:lnTo>
                    <a:pt x="187" y="116"/>
                  </a:lnTo>
                  <a:lnTo>
                    <a:pt x="197" y="116"/>
                  </a:lnTo>
                  <a:lnTo>
                    <a:pt x="189" y="122"/>
                  </a:lnTo>
                  <a:lnTo>
                    <a:pt x="191" y="132"/>
                  </a:lnTo>
                  <a:close/>
                  <a:moveTo>
                    <a:pt x="169" y="152"/>
                  </a:moveTo>
                  <a:lnTo>
                    <a:pt x="161" y="146"/>
                  </a:lnTo>
                  <a:lnTo>
                    <a:pt x="153" y="152"/>
                  </a:lnTo>
                  <a:lnTo>
                    <a:pt x="155" y="142"/>
                  </a:lnTo>
                  <a:lnTo>
                    <a:pt x="147" y="136"/>
                  </a:lnTo>
                  <a:lnTo>
                    <a:pt x="157" y="136"/>
                  </a:lnTo>
                  <a:lnTo>
                    <a:pt x="161" y="126"/>
                  </a:lnTo>
                  <a:lnTo>
                    <a:pt x="163" y="136"/>
                  </a:lnTo>
                  <a:lnTo>
                    <a:pt x="173" y="136"/>
                  </a:lnTo>
                  <a:lnTo>
                    <a:pt x="165" y="142"/>
                  </a:lnTo>
                  <a:lnTo>
                    <a:pt x="169" y="152"/>
                  </a:lnTo>
                  <a:close/>
                  <a:moveTo>
                    <a:pt x="145" y="132"/>
                  </a:moveTo>
                  <a:lnTo>
                    <a:pt x="137" y="126"/>
                  </a:lnTo>
                  <a:lnTo>
                    <a:pt x="129" y="132"/>
                  </a:lnTo>
                  <a:lnTo>
                    <a:pt x="131" y="122"/>
                  </a:lnTo>
                  <a:lnTo>
                    <a:pt x="123" y="116"/>
                  </a:lnTo>
                  <a:lnTo>
                    <a:pt x="133" y="116"/>
                  </a:lnTo>
                  <a:lnTo>
                    <a:pt x="137" y="108"/>
                  </a:lnTo>
                  <a:lnTo>
                    <a:pt x="141" y="116"/>
                  </a:lnTo>
                  <a:lnTo>
                    <a:pt x="151" y="116"/>
                  </a:lnTo>
                  <a:lnTo>
                    <a:pt x="143" y="122"/>
                  </a:lnTo>
                  <a:lnTo>
                    <a:pt x="145" y="132"/>
                  </a:lnTo>
                  <a:close/>
                  <a:moveTo>
                    <a:pt x="123" y="152"/>
                  </a:moveTo>
                  <a:lnTo>
                    <a:pt x="115" y="146"/>
                  </a:lnTo>
                  <a:lnTo>
                    <a:pt x="107" y="152"/>
                  </a:lnTo>
                  <a:lnTo>
                    <a:pt x="109" y="142"/>
                  </a:lnTo>
                  <a:lnTo>
                    <a:pt x="101" y="136"/>
                  </a:lnTo>
                  <a:lnTo>
                    <a:pt x="111" y="136"/>
                  </a:lnTo>
                  <a:lnTo>
                    <a:pt x="115" y="126"/>
                  </a:lnTo>
                  <a:lnTo>
                    <a:pt x="117" y="136"/>
                  </a:lnTo>
                  <a:lnTo>
                    <a:pt x="127" y="136"/>
                  </a:lnTo>
                  <a:lnTo>
                    <a:pt x="119" y="142"/>
                  </a:lnTo>
                  <a:lnTo>
                    <a:pt x="123" y="152"/>
                  </a:lnTo>
                  <a:close/>
                  <a:moveTo>
                    <a:pt x="101" y="132"/>
                  </a:moveTo>
                  <a:lnTo>
                    <a:pt x="91" y="126"/>
                  </a:lnTo>
                  <a:lnTo>
                    <a:pt x="83" y="132"/>
                  </a:lnTo>
                  <a:lnTo>
                    <a:pt x="87" y="122"/>
                  </a:lnTo>
                  <a:lnTo>
                    <a:pt x="79" y="116"/>
                  </a:lnTo>
                  <a:lnTo>
                    <a:pt x="89" y="116"/>
                  </a:lnTo>
                  <a:lnTo>
                    <a:pt x="91" y="108"/>
                  </a:lnTo>
                  <a:lnTo>
                    <a:pt x="95" y="116"/>
                  </a:lnTo>
                  <a:lnTo>
                    <a:pt x="105" y="116"/>
                  </a:lnTo>
                  <a:lnTo>
                    <a:pt x="97" y="122"/>
                  </a:lnTo>
                  <a:lnTo>
                    <a:pt x="101" y="132"/>
                  </a:lnTo>
                  <a:close/>
                  <a:moveTo>
                    <a:pt x="76" y="152"/>
                  </a:moveTo>
                  <a:lnTo>
                    <a:pt x="68" y="146"/>
                  </a:lnTo>
                  <a:lnTo>
                    <a:pt x="60" y="152"/>
                  </a:lnTo>
                  <a:lnTo>
                    <a:pt x="62" y="142"/>
                  </a:lnTo>
                  <a:lnTo>
                    <a:pt x="54" y="136"/>
                  </a:lnTo>
                  <a:lnTo>
                    <a:pt x="64" y="136"/>
                  </a:lnTo>
                  <a:lnTo>
                    <a:pt x="68" y="126"/>
                  </a:lnTo>
                  <a:lnTo>
                    <a:pt x="70" y="136"/>
                  </a:lnTo>
                  <a:lnTo>
                    <a:pt x="83" y="136"/>
                  </a:lnTo>
                  <a:lnTo>
                    <a:pt x="72" y="142"/>
                  </a:lnTo>
                  <a:lnTo>
                    <a:pt x="76" y="152"/>
                  </a:lnTo>
                  <a:close/>
                  <a:moveTo>
                    <a:pt x="54" y="132"/>
                  </a:moveTo>
                  <a:lnTo>
                    <a:pt x="46" y="126"/>
                  </a:lnTo>
                  <a:lnTo>
                    <a:pt x="36" y="132"/>
                  </a:lnTo>
                  <a:lnTo>
                    <a:pt x="40" y="122"/>
                  </a:lnTo>
                  <a:lnTo>
                    <a:pt x="32" y="116"/>
                  </a:lnTo>
                  <a:lnTo>
                    <a:pt x="42" y="116"/>
                  </a:lnTo>
                  <a:lnTo>
                    <a:pt x="46" y="108"/>
                  </a:lnTo>
                  <a:lnTo>
                    <a:pt x="48" y="116"/>
                  </a:lnTo>
                  <a:lnTo>
                    <a:pt x="58" y="116"/>
                  </a:lnTo>
                  <a:lnTo>
                    <a:pt x="50" y="122"/>
                  </a:lnTo>
                  <a:lnTo>
                    <a:pt x="54" y="132"/>
                  </a:lnTo>
                  <a:close/>
                  <a:moveTo>
                    <a:pt x="32" y="77"/>
                  </a:moveTo>
                  <a:lnTo>
                    <a:pt x="42" y="77"/>
                  </a:lnTo>
                  <a:lnTo>
                    <a:pt x="46" y="67"/>
                  </a:lnTo>
                  <a:lnTo>
                    <a:pt x="48" y="77"/>
                  </a:lnTo>
                  <a:lnTo>
                    <a:pt x="58" y="77"/>
                  </a:lnTo>
                  <a:lnTo>
                    <a:pt x="50" y="83"/>
                  </a:lnTo>
                  <a:lnTo>
                    <a:pt x="54" y="93"/>
                  </a:lnTo>
                  <a:lnTo>
                    <a:pt x="46" y="87"/>
                  </a:lnTo>
                  <a:lnTo>
                    <a:pt x="36" y="93"/>
                  </a:lnTo>
                  <a:lnTo>
                    <a:pt x="40" y="83"/>
                  </a:lnTo>
                  <a:lnTo>
                    <a:pt x="32" y="77"/>
                  </a:lnTo>
                  <a:close/>
                  <a:moveTo>
                    <a:pt x="216" y="73"/>
                  </a:moveTo>
                  <a:lnTo>
                    <a:pt x="208" y="67"/>
                  </a:lnTo>
                  <a:lnTo>
                    <a:pt x="197" y="73"/>
                  </a:lnTo>
                  <a:lnTo>
                    <a:pt x="201" y="63"/>
                  </a:lnTo>
                  <a:lnTo>
                    <a:pt x="193" y="57"/>
                  </a:lnTo>
                  <a:lnTo>
                    <a:pt x="203" y="57"/>
                  </a:lnTo>
                  <a:lnTo>
                    <a:pt x="208" y="47"/>
                  </a:lnTo>
                  <a:lnTo>
                    <a:pt x="210" y="57"/>
                  </a:lnTo>
                  <a:lnTo>
                    <a:pt x="220" y="57"/>
                  </a:lnTo>
                  <a:lnTo>
                    <a:pt x="212" y="63"/>
                  </a:lnTo>
                  <a:lnTo>
                    <a:pt x="216" y="73"/>
                  </a:lnTo>
                  <a:close/>
                  <a:moveTo>
                    <a:pt x="216" y="112"/>
                  </a:moveTo>
                  <a:lnTo>
                    <a:pt x="208" y="106"/>
                  </a:lnTo>
                  <a:lnTo>
                    <a:pt x="197" y="112"/>
                  </a:lnTo>
                  <a:lnTo>
                    <a:pt x="201" y="102"/>
                  </a:lnTo>
                  <a:lnTo>
                    <a:pt x="193" y="95"/>
                  </a:lnTo>
                  <a:lnTo>
                    <a:pt x="203" y="95"/>
                  </a:lnTo>
                  <a:lnTo>
                    <a:pt x="208" y="85"/>
                  </a:lnTo>
                  <a:lnTo>
                    <a:pt x="210" y="95"/>
                  </a:lnTo>
                  <a:lnTo>
                    <a:pt x="220" y="95"/>
                  </a:lnTo>
                  <a:lnTo>
                    <a:pt x="212" y="102"/>
                  </a:lnTo>
                  <a:lnTo>
                    <a:pt x="216" y="112"/>
                  </a:lnTo>
                  <a:close/>
                  <a:moveTo>
                    <a:pt x="197" y="77"/>
                  </a:moveTo>
                  <a:lnTo>
                    <a:pt x="189" y="83"/>
                  </a:lnTo>
                  <a:lnTo>
                    <a:pt x="191" y="93"/>
                  </a:lnTo>
                  <a:lnTo>
                    <a:pt x="183" y="87"/>
                  </a:lnTo>
                  <a:lnTo>
                    <a:pt x="175" y="93"/>
                  </a:lnTo>
                  <a:lnTo>
                    <a:pt x="177" y="83"/>
                  </a:lnTo>
                  <a:lnTo>
                    <a:pt x="169" y="77"/>
                  </a:lnTo>
                  <a:lnTo>
                    <a:pt x="179" y="77"/>
                  </a:lnTo>
                  <a:lnTo>
                    <a:pt x="183" y="67"/>
                  </a:lnTo>
                  <a:lnTo>
                    <a:pt x="187" y="77"/>
                  </a:lnTo>
                  <a:lnTo>
                    <a:pt x="197" y="77"/>
                  </a:lnTo>
                  <a:close/>
                  <a:moveTo>
                    <a:pt x="169" y="112"/>
                  </a:moveTo>
                  <a:lnTo>
                    <a:pt x="161" y="106"/>
                  </a:lnTo>
                  <a:lnTo>
                    <a:pt x="153" y="112"/>
                  </a:lnTo>
                  <a:lnTo>
                    <a:pt x="155" y="102"/>
                  </a:lnTo>
                  <a:lnTo>
                    <a:pt x="147" y="95"/>
                  </a:lnTo>
                  <a:lnTo>
                    <a:pt x="157" y="95"/>
                  </a:lnTo>
                  <a:lnTo>
                    <a:pt x="161" y="85"/>
                  </a:lnTo>
                  <a:lnTo>
                    <a:pt x="163" y="95"/>
                  </a:lnTo>
                  <a:lnTo>
                    <a:pt x="173" y="95"/>
                  </a:lnTo>
                  <a:lnTo>
                    <a:pt x="165" y="102"/>
                  </a:lnTo>
                  <a:lnTo>
                    <a:pt x="169" y="112"/>
                  </a:lnTo>
                  <a:close/>
                  <a:moveTo>
                    <a:pt x="165" y="63"/>
                  </a:moveTo>
                  <a:lnTo>
                    <a:pt x="169" y="73"/>
                  </a:lnTo>
                  <a:lnTo>
                    <a:pt x="161" y="67"/>
                  </a:lnTo>
                  <a:lnTo>
                    <a:pt x="153" y="73"/>
                  </a:lnTo>
                  <a:lnTo>
                    <a:pt x="155" y="63"/>
                  </a:lnTo>
                  <a:lnTo>
                    <a:pt x="147" y="57"/>
                  </a:lnTo>
                  <a:lnTo>
                    <a:pt x="157" y="57"/>
                  </a:lnTo>
                  <a:lnTo>
                    <a:pt x="161" y="47"/>
                  </a:lnTo>
                  <a:lnTo>
                    <a:pt x="163" y="57"/>
                  </a:lnTo>
                  <a:lnTo>
                    <a:pt x="173" y="57"/>
                  </a:lnTo>
                  <a:lnTo>
                    <a:pt x="165" y="63"/>
                  </a:lnTo>
                  <a:close/>
                  <a:moveTo>
                    <a:pt x="151" y="77"/>
                  </a:moveTo>
                  <a:lnTo>
                    <a:pt x="143" y="83"/>
                  </a:lnTo>
                  <a:lnTo>
                    <a:pt x="145" y="93"/>
                  </a:lnTo>
                  <a:lnTo>
                    <a:pt x="137" y="87"/>
                  </a:lnTo>
                  <a:lnTo>
                    <a:pt x="129" y="93"/>
                  </a:lnTo>
                  <a:lnTo>
                    <a:pt x="131" y="83"/>
                  </a:lnTo>
                  <a:lnTo>
                    <a:pt x="123" y="77"/>
                  </a:lnTo>
                  <a:lnTo>
                    <a:pt x="133" y="77"/>
                  </a:lnTo>
                  <a:lnTo>
                    <a:pt x="137" y="67"/>
                  </a:lnTo>
                  <a:lnTo>
                    <a:pt x="141" y="77"/>
                  </a:lnTo>
                  <a:lnTo>
                    <a:pt x="151" y="77"/>
                  </a:lnTo>
                  <a:close/>
                  <a:moveTo>
                    <a:pt x="123" y="112"/>
                  </a:moveTo>
                  <a:lnTo>
                    <a:pt x="115" y="106"/>
                  </a:lnTo>
                  <a:lnTo>
                    <a:pt x="107" y="112"/>
                  </a:lnTo>
                  <a:lnTo>
                    <a:pt x="109" y="102"/>
                  </a:lnTo>
                  <a:lnTo>
                    <a:pt x="101" y="95"/>
                  </a:lnTo>
                  <a:lnTo>
                    <a:pt x="111" y="95"/>
                  </a:lnTo>
                  <a:lnTo>
                    <a:pt x="115" y="85"/>
                  </a:lnTo>
                  <a:lnTo>
                    <a:pt x="117" y="95"/>
                  </a:lnTo>
                  <a:lnTo>
                    <a:pt x="127" y="95"/>
                  </a:lnTo>
                  <a:lnTo>
                    <a:pt x="119" y="102"/>
                  </a:lnTo>
                  <a:lnTo>
                    <a:pt x="123" y="112"/>
                  </a:lnTo>
                  <a:close/>
                  <a:moveTo>
                    <a:pt x="119" y="63"/>
                  </a:moveTo>
                  <a:lnTo>
                    <a:pt x="123" y="73"/>
                  </a:lnTo>
                  <a:lnTo>
                    <a:pt x="115" y="67"/>
                  </a:lnTo>
                  <a:lnTo>
                    <a:pt x="107" y="73"/>
                  </a:lnTo>
                  <a:lnTo>
                    <a:pt x="109" y="63"/>
                  </a:lnTo>
                  <a:lnTo>
                    <a:pt x="101" y="57"/>
                  </a:lnTo>
                  <a:lnTo>
                    <a:pt x="111" y="57"/>
                  </a:lnTo>
                  <a:lnTo>
                    <a:pt x="115" y="47"/>
                  </a:lnTo>
                  <a:lnTo>
                    <a:pt x="117" y="57"/>
                  </a:lnTo>
                  <a:lnTo>
                    <a:pt x="127" y="57"/>
                  </a:lnTo>
                  <a:lnTo>
                    <a:pt x="119" y="63"/>
                  </a:lnTo>
                  <a:close/>
                  <a:moveTo>
                    <a:pt x="105" y="77"/>
                  </a:moveTo>
                  <a:lnTo>
                    <a:pt x="97" y="83"/>
                  </a:lnTo>
                  <a:lnTo>
                    <a:pt x="101" y="93"/>
                  </a:lnTo>
                  <a:lnTo>
                    <a:pt x="91" y="87"/>
                  </a:lnTo>
                  <a:lnTo>
                    <a:pt x="83" y="93"/>
                  </a:lnTo>
                  <a:lnTo>
                    <a:pt x="87" y="83"/>
                  </a:lnTo>
                  <a:lnTo>
                    <a:pt x="79" y="77"/>
                  </a:lnTo>
                  <a:lnTo>
                    <a:pt x="89" y="77"/>
                  </a:lnTo>
                  <a:lnTo>
                    <a:pt x="91" y="67"/>
                  </a:lnTo>
                  <a:lnTo>
                    <a:pt x="95" y="77"/>
                  </a:lnTo>
                  <a:lnTo>
                    <a:pt x="105" y="77"/>
                  </a:lnTo>
                  <a:close/>
                  <a:moveTo>
                    <a:pt x="76" y="112"/>
                  </a:moveTo>
                  <a:lnTo>
                    <a:pt x="68" y="106"/>
                  </a:lnTo>
                  <a:lnTo>
                    <a:pt x="60" y="112"/>
                  </a:lnTo>
                  <a:lnTo>
                    <a:pt x="62" y="102"/>
                  </a:lnTo>
                  <a:lnTo>
                    <a:pt x="54" y="95"/>
                  </a:lnTo>
                  <a:lnTo>
                    <a:pt x="64" y="95"/>
                  </a:lnTo>
                  <a:lnTo>
                    <a:pt x="68" y="85"/>
                  </a:lnTo>
                  <a:lnTo>
                    <a:pt x="70" y="95"/>
                  </a:lnTo>
                  <a:lnTo>
                    <a:pt x="83" y="95"/>
                  </a:lnTo>
                  <a:lnTo>
                    <a:pt x="72" y="102"/>
                  </a:lnTo>
                  <a:lnTo>
                    <a:pt x="76" y="112"/>
                  </a:lnTo>
                  <a:close/>
                  <a:moveTo>
                    <a:pt x="72" y="63"/>
                  </a:moveTo>
                  <a:lnTo>
                    <a:pt x="76" y="73"/>
                  </a:lnTo>
                  <a:lnTo>
                    <a:pt x="68" y="67"/>
                  </a:lnTo>
                  <a:lnTo>
                    <a:pt x="60" y="73"/>
                  </a:lnTo>
                  <a:lnTo>
                    <a:pt x="62" y="63"/>
                  </a:lnTo>
                  <a:lnTo>
                    <a:pt x="54" y="57"/>
                  </a:lnTo>
                  <a:lnTo>
                    <a:pt x="64" y="57"/>
                  </a:lnTo>
                  <a:lnTo>
                    <a:pt x="68" y="49"/>
                  </a:lnTo>
                  <a:lnTo>
                    <a:pt x="70" y="57"/>
                  </a:lnTo>
                  <a:lnTo>
                    <a:pt x="83" y="57"/>
                  </a:lnTo>
                  <a:lnTo>
                    <a:pt x="72" y="63"/>
                  </a:lnTo>
                  <a:close/>
                  <a:moveTo>
                    <a:pt x="203" y="16"/>
                  </a:moveTo>
                  <a:lnTo>
                    <a:pt x="208" y="6"/>
                  </a:lnTo>
                  <a:lnTo>
                    <a:pt x="210" y="16"/>
                  </a:lnTo>
                  <a:lnTo>
                    <a:pt x="220" y="16"/>
                  </a:lnTo>
                  <a:lnTo>
                    <a:pt x="212" y="22"/>
                  </a:lnTo>
                  <a:lnTo>
                    <a:pt x="216" y="33"/>
                  </a:lnTo>
                  <a:lnTo>
                    <a:pt x="208" y="26"/>
                  </a:lnTo>
                  <a:lnTo>
                    <a:pt x="197" y="33"/>
                  </a:lnTo>
                  <a:lnTo>
                    <a:pt x="201" y="22"/>
                  </a:lnTo>
                  <a:lnTo>
                    <a:pt x="193" y="16"/>
                  </a:lnTo>
                  <a:lnTo>
                    <a:pt x="203" y="16"/>
                  </a:lnTo>
                  <a:close/>
                  <a:moveTo>
                    <a:pt x="183" y="26"/>
                  </a:moveTo>
                  <a:lnTo>
                    <a:pt x="187" y="37"/>
                  </a:lnTo>
                  <a:lnTo>
                    <a:pt x="197" y="37"/>
                  </a:lnTo>
                  <a:lnTo>
                    <a:pt x="189" y="43"/>
                  </a:lnTo>
                  <a:lnTo>
                    <a:pt x="191" y="53"/>
                  </a:lnTo>
                  <a:lnTo>
                    <a:pt x="183" y="47"/>
                  </a:lnTo>
                  <a:lnTo>
                    <a:pt x="175" y="53"/>
                  </a:lnTo>
                  <a:lnTo>
                    <a:pt x="177" y="43"/>
                  </a:lnTo>
                  <a:lnTo>
                    <a:pt x="169" y="37"/>
                  </a:lnTo>
                  <a:lnTo>
                    <a:pt x="179" y="37"/>
                  </a:lnTo>
                  <a:lnTo>
                    <a:pt x="183" y="26"/>
                  </a:lnTo>
                  <a:close/>
                  <a:moveTo>
                    <a:pt x="157" y="16"/>
                  </a:moveTo>
                  <a:lnTo>
                    <a:pt x="161" y="6"/>
                  </a:lnTo>
                  <a:lnTo>
                    <a:pt x="163" y="16"/>
                  </a:lnTo>
                  <a:lnTo>
                    <a:pt x="173" y="16"/>
                  </a:lnTo>
                  <a:lnTo>
                    <a:pt x="165" y="22"/>
                  </a:lnTo>
                  <a:lnTo>
                    <a:pt x="169" y="33"/>
                  </a:lnTo>
                  <a:lnTo>
                    <a:pt x="161" y="26"/>
                  </a:lnTo>
                  <a:lnTo>
                    <a:pt x="153" y="33"/>
                  </a:lnTo>
                  <a:lnTo>
                    <a:pt x="155" y="22"/>
                  </a:lnTo>
                  <a:lnTo>
                    <a:pt x="147" y="16"/>
                  </a:lnTo>
                  <a:lnTo>
                    <a:pt x="157" y="16"/>
                  </a:lnTo>
                  <a:close/>
                  <a:moveTo>
                    <a:pt x="137" y="26"/>
                  </a:moveTo>
                  <a:lnTo>
                    <a:pt x="141" y="37"/>
                  </a:lnTo>
                  <a:lnTo>
                    <a:pt x="151" y="37"/>
                  </a:lnTo>
                  <a:lnTo>
                    <a:pt x="143" y="43"/>
                  </a:lnTo>
                  <a:lnTo>
                    <a:pt x="145" y="53"/>
                  </a:lnTo>
                  <a:lnTo>
                    <a:pt x="137" y="47"/>
                  </a:lnTo>
                  <a:lnTo>
                    <a:pt x="129" y="53"/>
                  </a:lnTo>
                  <a:lnTo>
                    <a:pt x="131" y="43"/>
                  </a:lnTo>
                  <a:lnTo>
                    <a:pt x="123" y="37"/>
                  </a:lnTo>
                  <a:lnTo>
                    <a:pt x="133" y="37"/>
                  </a:lnTo>
                  <a:lnTo>
                    <a:pt x="137" y="26"/>
                  </a:lnTo>
                  <a:close/>
                  <a:moveTo>
                    <a:pt x="111" y="16"/>
                  </a:moveTo>
                  <a:lnTo>
                    <a:pt x="115" y="6"/>
                  </a:lnTo>
                  <a:lnTo>
                    <a:pt x="117" y="16"/>
                  </a:lnTo>
                  <a:lnTo>
                    <a:pt x="127" y="16"/>
                  </a:lnTo>
                  <a:lnTo>
                    <a:pt x="119" y="22"/>
                  </a:lnTo>
                  <a:lnTo>
                    <a:pt x="123" y="33"/>
                  </a:lnTo>
                  <a:lnTo>
                    <a:pt x="115" y="26"/>
                  </a:lnTo>
                  <a:lnTo>
                    <a:pt x="107" y="33"/>
                  </a:lnTo>
                  <a:lnTo>
                    <a:pt x="109" y="22"/>
                  </a:lnTo>
                  <a:lnTo>
                    <a:pt x="101" y="16"/>
                  </a:lnTo>
                  <a:lnTo>
                    <a:pt x="111" y="16"/>
                  </a:lnTo>
                  <a:close/>
                  <a:moveTo>
                    <a:pt x="91" y="26"/>
                  </a:moveTo>
                  <a:lnTo>
                    <a:pt x="95" y="37"/>
                  </a:lnTo>
                  <a:lnTo>
                    <a:pt x="105" y="37"/>
                  </a:lnTo>
                  <a:lnTo>
                    <a:pt x="97" y="43"/>
                  </a:lnTo>
                  <a:lnTo>
                    <a:pt x="101" y="53"/>
                  </a:lnTo>
                  <a:lnTo>
                    <a:pt x="91" y="47"/>
                  </a:lnTo>
                  <a:lnTo>
                    <a:pt x="83" y="53"/>
                  </a:lnTo>
                  <a:lnTo>
                    <a:pt x="87" y="43"/>
                  </a:lnTo>
                  <a:lnTo>
                    <a:pt x="79" y="37"/>
                  </a:lnTo>
                  <a:lnTo>
                    <a:pt x="89" y="37"/>
                  </a:lnTo>
                  <a:lnTo>
                    <a:pt x="91" y="26"/>
                  </a:lnTo>
                  <a:close/>
                  <a:moveTo>
                    <a:pt x="64" y="16"/>
                  </a:moveTo>
                  <a:lnTo>
                    <a:pt x="68" y="6"/>
                  </a:lnTo>
                  <a:lnTo>
                    <a:pt x="70" y="16"/>
                  </a:lnTo>
                  <a:lnTo>
                    <a:pt x="83" y="16"/>
                  </a:lnTo>
                  <a:lnTo>
                    <a:pt x="72" y="22"/>
                  </a:lnTo>
                  <a:lnTo>
                    <a:pt x="76" y="33"/>
                  </a:lnTo>
                  <a:lnTo>
                    <a:pt x="68" y="26"/>
                  </a:lnTo>
                  <a:lnTo>
                    <a:pt x="60" y="33"/>
                  </a:lnTo>
                  <a:lnTo>
                    <a:pt x="62" y="22"/>
                  </a:lnTo>
                  <a:lnTo>
                    <a:pt x="54" y="16"/>
                  </a:lnTo>
                  <a:lnTo>
                    <a:pt x="64" y="16"/>
                  </a:lnTo>
                  <a:close/>
                  <a:moveTo>
                    <a:pt x="46" y="26"/>
                  </a:moveTo>
                  <a:lnTo>
                    <a:pt x="48" y="37"/>
                  </a:lnTo>
                  <a:lnTo>
                    <a:pt x="58" y="37"/>
                  </a:lnTo>
                  <a:lnTo>
                    <a:pt x="50" y="43"/>
                  </a:lnTo>
                  <a:lnTo>
                    <a:pt x="54" y="53"/>
                  </a:lnTo>
                  <a:lnTo>
                    <a:pt x="46" y="47"/>
                  </a:lnTo>
                  <a:lnTo>
                    <a:pt x="36" y="53"/>
                  </a:lnTo>
                  <a:lnTo>
                    <a:pt x="40" y="43"/>
                  </a:lnTo>
                  <a:lnTo>
                    <a:pt x="32" y="37"/>
                  </a:lnTo>
                  <a:lnTo>
                    <a:pt x="42" y="37"/>
                  </a:lnTo>
                  <a:lnTo>
                    <a:pt x="46" y="26"/>
                  </a:lnTo>
                  <a:close/>
                  <a:moveTo>
                    <a:pt x="20" y="16"/>
                  </a:moveTo>
                  <a:lnTo>
                    <a:pt x="22" y="6"/>
                  </a:lnTo>
                  <a:lnTo>
                    <a:pt x="26" y="16"/>
                  </a:lnTo>
                  <a:lnTo>
                    <a:pt x="36" y="16"/>
                  </a:lnTo>
                  <a:lnTo>
                    <a:pt x="28" y="22"/>
                  </a:lnTo>
                  <a:lnTo>
                    <a:pt x="30" y="33"/>
                  </a:lnTo>
                  <a:lnTo>
                    <a:pt x="22" y="26"/>
                  </a:lnTo>
                  <a:lnTo>
                    <a:pt x="14" y="33"/>
                  </a:lnTo>
                  <a:lnTo>
                    <a:pt x="18" y="22"/>
                  </a:lnTo>
                  <a:lnTo>
                    <a:pt x="10" y="16"/>
                  </a:lnTo>
                  <a:lnTo>
                    <a:pt x="20" y="16"/>
                  </a:lnTo>
                  <a:close/>
                  <a:moveTo>
                    <a:pt x="20" y="57"/>
                  </a:moveTo>
                  <a:lnTo>
                    <a:pt x="22" y="47"/>
                  </a:lnTo>
                  <a:lnTo>
                    <a:pt x="26" y="57"/>
                  </a:lnTo>
                  <a:lnTo>
                    <a:pt x="36" y="57"/>
                  </a:lnTo>
                  <a:lnTo>
                    <a:pt x="28" y="63"/>
                  </a:lnTo>
                  <a:lnTo>
                    <a:pt x="30" y="73"/>
                  </a:lnTo>
                  <a:lnTo>
                    <a:pt x="22" y="67"/>
                  </a:lnTo>
                  <a:lnTo>
                    <a:pt x="14" y="73"/>
                  </a:lnTo>
                  <a:lnTo>
                    <a:pt x="18" y="63"/>
                  </a:lnTo>
                  <a:lnTo>
                    <a:pt x="10" y="57"/>
                  </a:lnTo>
                  <a:lnTo>
                    <a:pt x="20" y="57"/>
                  </a:lnTo>
                  <a:close/>
                  <a:moveTo>
                    <a:pt x="20" y="95"/>
                  </a:moveTo>
                  <a:lnTo>
                    <a:pt x="22" y="85"/>
                  </a:lnTo>
                  <a:lnTo>
                    <a:pt x="26" y="95"/>
                  </a:lnTo>
                  <a:lnTo>
                    <a:pt x="36" y="95"/>
                  </a:lnTo>
                  <a:lnTo>
                    <a:pt x="28" y="102"/>
                  </a:lnTo>
                  <a:lnTo>
                    <a:pt x="30" y="112"/>
                  </a:lnTo>
                  <a:lnTo>
                    <a:pt x="22" y="106"/>
                  </a:lnTo>
                  <a:lnTo>
                    <a:pt x="14" y="112"/>
                  </a:lnTo>
                  <a:lnTo>
                    <a:pt x="18" y="102"/>
                  </a:lnTo>
                  <a:lnTo>
                    <a:pt x="10" y="95"/>
                  </a:lnTo>
                  <a:lnTo>
                    <a:pt x="20" y="95"/>
                  </a:lnTo>
                  <a:close/>
                  <a:moveTo>
                    <a:pt x="20" y="136"/>
                  </a:moveTo>
                  <a:lnTo>
                    <a:pt x="22" y="126"/>
                  </a:lnTo>
                  <a:lnTo>
                    <a:pt x="26" y="136"/>
                  </a:lnTo>
                  <a:lnTo>
                    <a:pt x="36" y="136"/>
                  </a:lnTo>
                  <a:lnTo>
                    <a:pt x="28" y="142"/>
                  </a:lnTo>
                  <a:lnTo>
                    <a:pt x="30" y="152"/>
                  </a:lnTo>
                  <a:lnTo>
                    <a:pt x="22" y="146"/>
                  </a:lnTo>
                  <a:lnTo>
                    <a:pt x="14" y="152"/>
                  </a:lnTo>
                  <a:lnTo>
                    <a:pt x="18" y="142"/>
                  </a:lnTo>
                  <a:lnTo>
                    <a:pt x="10" y="136"/>
                  </a:lnTo>
                  <a:lnTo>
                    <a:pt x="20" y="136"/>
                  </a:lnTo>
                  <a:close/>
                  <a:moveTo>
                    <a:pt x="30" y="193"/>
                  </a:moveTo>
                  <a:lnTo>
                    <a:pt x="22" y="187"/>
                  </a:lnTo>
                  <a:lnTo>
                    <a:pt x="14" y="193"/>
                  </a:lnTo>
                  <a:lnTo>
                    <a:pt x="18" y="183"/>
                  </a:lnTo>
                  <a:lnTo>
                    <a:pt x="10" y="177"/>
                  </a:lnTo>
                  <a:lnTo>
                    <a:pt x="20" y="177"/>
                  </a:lnTo>
                  <a:lnTo>
                    <a:pt x="22" y="166"/>
                  </a:lnTo>
                  <a:lnTo>
                    <a:pt x="26" y="177"/>
                  </a:lnTo>
                  <a:lnTo>
                    <a:pt x="36" y="177"/>
                  </a:lnTo>
                  <a:lnTo>
                    <a:pt x="28" y="183"/>
                  </a:lnTo>
                  <a:lnTo>
                    <a:pt x="30" y="193"/>
                  </a:lnTo>
                  <a:close/>
                  <a:moveTo>
                    <a:pt x="46" y="166"/>
                  </a:moveTo>
                  <a:lnTo>
                    <a:pt x="36" y="173"/>
                  </a:lnTo>
                  <a:lnTo>
                    <a:pt x="40" y="162"/>
                  </a:lnTo>
                  <a:lnTo>
                    <a:pt x="32" y="156"/>
                  </a:lnTo>
                  <a:lnTo>
                    <a:pt x="42" y="156"/>
                  </a:lnTo>
                  <a:lnTo>
                    <a:pt x="46" y="146"/>
                  </a:lnTo>
                  <a:lnTo>
                    <a:pt x="48" y="156"/>
                  </a:lnTo>
                  <a:lnTo>
                    <a:pt x="58" y="156"/>
                  </a:lnTo>
                  <a:lnTo>
                    <a:pt x="50" y="162"/>
                  </a:lnTo>
                  <a:lnTo>
                    <a:pt x="54" y="173"/>
                  </a:lnTo>
                  <a:lnTo>
                    <a:pt x="46" y="166"/>
                  </a:lnTo>
                  <a:close/>
                  <a:moveTo>
                    <a:pt x="76" y="193"/>
                  </a:moveTo>
                  <a:lnTo>
                    <a:pt x="68" y="187"/>
                  </a:lnTo>
                  <a:lnTo>
                    <a:pt x="60" y="193"/>
                  </a:lnTo>
                  <a:lnTo>
                    <a:pt x="62" y="183"/>
                  </a:lnTo>
                  <a:lnTo>
                    <a:pt x="54" y="177"/>
                  </a:lnTo>
                  <a:lnTo>
                    <a:pt x="64" y="177"/>
                  </a:lnTo>
                  <a:lnTo>
                    <a:pt x="68" y="166"/>
                  </a:lnTo>
                  <a:lnTo>
                    <a:pt x="70" y="177"/>
                  </a:lnTo>
                  <a:lnTo>
                    <a:pt x="83" y="177"/>
                  </a:lnTo>
                  <a:lnTo>
                    <a:pt x="72" y="183"/>
                  </a:lnTo>
                  <a:lnTo>
                    <a:pt x="76" y="193"/>
                  </a:lnTo>
                  <a:close/>
                  <a:moveTo>
                    <a:pt x="91" y="166"/>
                  </a:moveTo>
                  <a:lnTo>
                    <a:pt x="83" y="173"/>
                  </a:lnTo>
                  <a:lnTo>
                    <a:pt x="87" y="162"/>
                  </a:lnTo>
                  <a:lnTo>
                    <a:pt x="79" y="156"/>
                  </a:lnTo>
                  <a:lnTo>
                    <a:pt x="89" y="156"/>
                  </a:lnTo>
                  <a:lnTo>
                    <a:pt x="91" y="146"/>
                  </a:lnTo>
                  <a:lnTo>
                    <a:pt x="95" y="156"/>
                  </a:lnTo>
                  <a:lnTo>
                    <a:pt x="105" y="156"/>
                  </a:lnTo>
                  <a:lnTo>
                    <a:pt x="97" y="162"/>
                  </a:lnTo>
                  <a:lnTo>
                    <a:pt x="101" y="173"/>
                  </a:lnTo>
                  <a:lnTo>
                    <a:pt x="91" y="166"/>
                  </a:lnTo>
                  <a:close/>
                  <a:moveTo>
                    <a:pt x="123" y="193"/>
                  </a:moveTo>
                  <a:lnTo>
                    <a:pt x="115" y="187"/>
                  </a:lnTo>
                  <a:lnTo>
                    <a:pt x="107" y="193"/>
                  </a:lnTo>
                  <a:lnTo>
                    <a:pt x="109" y="183"/>
                  </a:lnTo>
                  <a:lnTo>
                    <a:pt x="101" y="177"/>
                  </a:lnTo>
                  <a:lnTo>
                    <a:pt x="111" y="177"/>
                  </a:lnTo>
                  <a:lnTo>
                    <a:pt x="115" y="166"/>
                  </a:lnTo>
                  <a:lnTo>
                    <a:pt x="117" y="177"/>
                  </a:lnTo>
                  <a:lnTo>
                    <a:pt x="127" y="177"/>
                  </a:lnTo>
                  <a:lnTo>
                    <a:pt x="119" y="183"/>
                  </a:lnTo>
                  <a:lnTo>
                    <a:pt x="123" y="193"/>
                  </a:lnTo>
                  <a:close/>
                  <a:moveTo>
                    <a:pt x="137" y="164"/>
                  </a:moveTo>
                  <a:lnTo>
                    <a:pt x="129" y="171"/>
                  </a:lnTo>
                  <a:lnTo>
                    <a:pt x="131" y="160"/>
                  </a:lnTo>
                  <a:lnTo>
                    <a:pt x="123" y="154"/>
                  </a:lnTo>
                  <a:lnTo>
                    <a:pt x="133" y="154"/>
                  </a:lnTo>
                  <a:lnTo>
                    <a:pt x="137" y="144"/>
                  </a:lnTo>
                  <a:lnTo>
                    <a:pt x="141" y="154"/>
                  </a:lnTo>
                  <a:lnTo>
                    <a:pt x="151" y="154"/>
                  </a:lnTo>
                  <a:lnTo>
                    <a:pt x="143" y="160"/>
                  </a:lnTo>
                  <a:lnTo>
                    <a:pt x="145" y="171"/>
                  </a:lnTo>
                  <a:lnTo>
                    <a:pt x="137" y="164"/>
                  </a:lnTo>
                  <a:close/>
                  <a:moveTo>
                    <a:pt x="169" y="193"/>
                  </a:moveTo>
                  <a:lnTo>
                    <a:pt x="161" y="187"/>
                  </a:lnTo>
                  <a:lnTo>
                    <a:pt x="153" y="193"/>
                  </a:lnTo>
                  <a:lnTo>
                    <a:pt x="155" y="183"/>
                  </a:lnTo>
                  <a:lnTo>
                    <a:pt x="147" y="177"/>
                  </a:lnTo>
                  <a:lnTo>
                    <a:pt x="157" y="177"/>
                  </a:lnTo>
                  <a:lnTo>
                    <a:pt x="161" y="166"/>
                  </a:lnTo>
                  <a:lnTo>
                    <a:pt x="163" y="177"/>
                  </a:lnTo>
                  <a:lnTo>
                    <a:pt x="173" y="177"/>
                  </a:lnTo>
                  <a:lnTo>
                    <a:pt x="165" y="183"/>
                  </a:lnTo>
                  <a:lnTo>
                    <a:pt x="169" y="193"/>
                  </a:lnTo>
                  <a:close/>
                  <a:moveTo>
                    <a:pt x="183" y="166"/>
                  </a:moveTo>
                  <a:lnTo>
                    <a:pt x="175" y="173"/>
                  </a:lnTo>
                  <a:lnTo>
                    <a:pt x="177" y="162"/>
                  </a:lnTo>
                  <a:lnTo>
                    <a:pt x="169" y="156"/>
                  </a:lnTo>
                  <a:lnTo>
                    <a:pt x="179" y="156"/>
                  </a:lnTo>
                  <a:lnTo>
                    <a:pt x="183" y="146"/>
                  </a:lnTo>
                  <a:lnTo>
                    <a:pt x="187" y="156"/>
                  </a:lnTo>
                  <a:lnTo>
                    <a:pt x="197" y="156"/>
                  </a:lnTo>
                  <a:lnTo>
                    <a:pt x="189" y="162"/>
                  </a:lnTo>
                  <a:lnTo>
                    <a:pt x="191" y="173"/>
                  </a:lnTo>
                  <a:lnTo>
                    <a:pt x="183" y="166"/>
                  </a:lnTo>
                  <a:close/>
                  <a:moveTo>
                    <a:pt x="216" y="193"/>
                  </a:moveTo>
                  <a:lnTo>
                    <a:pt x="208" y="187"/>
                  </a:lnTo>
                  <a:lnTo>
                    <a:pt x="197" y="193"/>
                  </a:lnTo>
                  <a:lnTo>
                    <a:pt x="201" y="183"/>
                  </a:lnTo>
                  <a:lnTo>
                    <a:pt x="193" y="177"/>
                  </a:lnTo>
                  <a:lnTo>
                    <a:pt x="203" y="177"/>
                  </a:lnTo>
                  <a:lnTo>
                    <a:pt x="208" y="166"/>
                  </a:lnTo>
                  <a:lnTo>
                    <a:pt x="210" y="177"/>
                  </a:lnTo>
                  <a:lnTo>
                    <a:pt x="220" y="177"/>
                  </a:lnTo>
                  <a:lnTo>
                    <a:pt x="212" y="183"/>
                  </a:lnTo>
                  <a:lnTo>
                    <a:pt x="216" y="193"/>
                  </a:lnTo>
                  <a:close/>
                  <a:moveTo>
                    <a:pt x="230" y="166"/>
                  </a:moveTo>
                  <a:lnTo>
                    <a:pt x="222" y="173"/>
                  </a:lnTo>
                  <a:lnTo>
                    <a:pt x="224" y="162"/>
                  </a:lnTo>
                  <a:lnTo>
                    <a:pt x="216" y="156"/>
                  </a:lnTo>
                  <a:lnTo>
                    <a:pt x="226" y="156"/>
                  </a:lnTo>
                  <a:lnTo>
                    <a:pt x="230" y="146"/>
                  </a:lnTo>
                  <a:lnTo>
                    <a:pt x="232" y="156"/>
                  </a:lnTo>
                  <a:lnTo>
                    <a:pt x="242" y="156"/>
                  </a:lnTo>
                  <a:lnTo>
                    <a:pt x="234" y="162"/>
                  </a:lnTo>
                  <a:lnTo>
                    <a:pt x="238" y="173"/>
                  </a:lnTo>
                  <a:lnTo>
                    <a:pt x="230" y="166"/>
                  </a:lnTo>
                  <a:close/>
                  <a:moveTo>
                    <a:pt x="260" y="193"/>
                  </a:moveTo>
                  <a:lnTo>
                    <a:pt x="252" y="187"/>
                  </a:lnTo>
                  <a:lnTo>
                    <a:pt x="244" y="193"/>
                  </a:lnTo>
                  <a:lnTo>
                    <a:pt x="246" y="183"/>
                  </a:lnTo>
                  <a:lnTo>
                    <a:pt x="238" y="177"/>
                  </a:lnTo>
                  <a:lnTo>
                    <a:pt x="248" y="177"/>
                  </a:lnTo>
                  <a:lnTo>
                    <a:pt x="252" y="166"/>
                  </a:lnTo>
                  <a:lnTo>
                    <a:pt x="256" y="177"/>
                  </a:lnTo>
                  <a:lnTo>
                    <a:pt x="266" y="177"/>
                  </a:lnTo>
                  <a:lnTo>
                    <a:pt x="258" y="183"/>
                  </a:lnTo>
                  <a:lnTo>
                    <a:pt x="260" y="193"/>
                  </a:lnTo>
                  <a:close/>
                  <a:moveTo>
                    <a:pt x="258" y="142"/>
                  </a:moveTo>
                  <a:lnTo>
                    <a:pt x="260" y="152"/>
                  </a:lnTo>
                  <a:lnTo>
                    <a:pt x="252" y="146"/>
                  </a:lnTo>
                  <a:lnTo>
                    <a:pt x="244" y="152"/>
                  </a:lnTo>
                  <a:lnTo>
                    <a:pt x="246" y="142"/>
                  </a:lnTo>
                  <a:lnTo>
                    <a:pt x="238" y="136"/>
                  </a:lnTo>
                  <a:lnTo>
                    <a:pt x="248" y="136"/>
                  </a:lnTo>
                  <a:lnTo>
                    <a:pt x="252" y="126"/>
                  </a:lnTo>
                  <a:lnTo>
                    <a:pt x="256" y="136"/>
                  </a:lnTo>
                  <a:lnTo>
                    <a:pt x="266" y="136"/>
                  </a:lnTo>
                  <a:lnTo>
                    <a:pt x="258" y="142"/>
                  </a:lnTo>
                  <a:close/>
                  <a:moveTo>
                    <a:pt x="258" y="102"/>
                  </a:moveTo>
                  <a:lnTo>
                    <a:pt x="260" y="112"/>
                  </a:lnTo>
                  <a:lnTo>
                    <a:pt x="252" y="106"/>
                  </a:lnTo>
                  <a:lnTo>
                    <a:pt x="244" y="112"/>
                  </a:lnTo>
                  <a:lnTo>
                    <a:pt x="246" y="102"/>
                  </a:lnTo>
                  <a:lnTo>
                    <a:pt x="238" y="95"/>
                  </a:lnTo>
                  <a:lnTo>
                    <a:pt x="248" y="95"/>
                  </a:lnTo>
                  <a:lnTo>
                    <a:pt x="252" y="85"/>
                  </a:lnTo>
                  <a:lnTo>
                    <a:pt x="256" y="95"/>
                  </a:lnTo>
                  <a:lnTo>
                    <a:pt x="266" y="95"/>
                  </a:lnTo>
                  <a:lnTo>
                    <a:pt x="258" y="102"/>
                  </a:lnTo>
                  <a:close/>
                  <a:moveTo>
                    <a:pt x="258" y="63"/>
                  </a:moveTo>
                  <a:lnTo>
                    <a:pt x="260" y="73"/>
                  </a:lnTo>
                  <a:lnTo>
                    <a:pt x="252" y="67"/>
                  </a:lnTo>
                  <a:lnTo>
                    <a:pt x="244" y="73"/>
                  </a:lnTo>
                  <a:lnTo>
                    <a:pt x="246" y="63"/>
                  </a:lnTo>
                  <a:lnTo>
                    <a:pt x="238" y="57"/>
                  </a:lnTo>
                  <a:lnTo>
                    <a:pt x="248" y="57"/>
                  </a:lnTo>
                  <a:lnTo>
                    <a:pt x="252" y="47"/>
                  </a:lnTo>
                  <a:lnTo>
                    <a:pt x="256" y="57"/>
                  </a:lnTo>
                  <a:lnTo>
                    <a:pt x="266" y="57"/>
                  </a:lnTo>
                  <a:lnTo>
                    <a:pt x="258" y="63"/>
                  </a:lnTo>
                  <a:close/>
                  <a:moveTo>
                    <a:pt x="258" y="22"/>
                  </a:moveTo>
                  <a:lnTo>
                    <a:pt x="260" y="33"/>
                  </a:lnTo>
                  <a:lnTo>
                    <a:pt x="252" y="26"/>
                  </a:lnTo>
                  <a:lnTo>
                    <a:pt x="244" y="33"/>
                  </a:lnTo>
                  <a:lnTo>
                    <a:pt x="246" y="22"/>
                  </a:lnTo>
                  <a:lnTo>
                    <a:pt x="238" y="16"/>
                  </a:lnTo>
                  <a:lnTo>
                    <a:pt x="248" y="16"/>
                  </a:lnTo>
                  <a:lnTo>
                    <a:pt x="252" y="6"/>
                  </a:lnTo>
                  <a:lnTo>
                    <a:pt x="256" y="16"/>
                  </a:lnTo>
                  <a:lnTo>
                    <a:pt x="266" y="16"/>
                  </a:lnTo>
                  <a:lnTo>
                    <a:pt x="25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1" name="任意多边形: 形状 30">
              <a:extLst>
                <a:ext uri="{FF2B5EF4-FFF2-40B4-BE49-F238E27FC236}">
                  <a16:creationId xmlns:a16="http://schemas.microsoft.com/office/drawing/2014/main" id="{C52CEA32-C673-4028-BAF1-CA389EDF7A2D}"/>
                </a:ext>
              </a:extLst>
            </p:cNvPr>
            <p:cNvSpPr>
              <a:spLocks/>
            </p:cNvSpPr>
            <p:nvPr/>
          </p:nvSpPr>
          <p:spPr bwMode="auto">
            <a:xfrm>
              <a:off x="-2" y="351"/>
              <a:ext cx="54" cy="27"/>
            </a:xfrm>
            <a:custGeom>
              <a:avLst/>
              <a:gdLst>
                <a:gd name="T0" fmla="*/ 54 w 54"/>
                <a:gd name="T1" fmla="*/ 0 h 27"/>
                <a:gd name="T2" fmla="*/ 0 w 54"/>
                <a:gd name="T3" fmla="*/ 0 h 27"/>
                <a:gd name="T4" fmla="*/ 0 w 54"/>
                <a:gd name="T5" fmla="*/ 27 h 27"/>
                <a:gd name="T6" fmla="*/ 54 w 54"/>
                <a:gd name="T7" fmla="*/ 0 h 27"/>
              </a:gdLst>
              <a:ahLst/>
              <a:cxnLst>
                <a:cxn ang="0">
                  <a:pos x="T0" y="T1"/>
                </a:cxn>
                <a:cxn ang="0">
                  <a:pos x="T2" y="T3"/>
                </a:cxn>
                <a:cxn ang="0">
                  <a:pos x="T4" y="T5"/>
                </a:cxn>
                <a:cxn ang="0">
                  <a:pos x="T6" y="T7"/>
                </a:cxn>
              </a:cxnLst>
              <a:rect l="0" t="0" r="r" b="b"/>
              <a:pathLst>
                <a:path w="54" h="27">
                  <a:moveTo>
                    <a:pt x="54" y="0"/>
                  </a:moveTo>
                  <a:lnTo>
                    <a:pt x="0" y="0"/>
                  </a:lnTo>
                  <a:lnTo>
                    <a:pt x="0" y="27"/>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任意多边形: 形状 31">
              <a:extLst>
                <a:ext uri="{FF2B5EF4-FFF2-40B4-BE49-F238E27FC236}">
                  <a16:creationId xmlns:a16="http://schemas.microsoft.com/office/drawing/2014/main" id="{BBB47CE5-8B44-4C91-AB39-F01E2B84DE71}"/>
                </a:ext>
              </a:extLst>
            </p:cNvPr>
            <p:cNvSpPr>
              <a:spLocks/>
            </p:cNvSpPr>
            <p:nvPr/>
          </p:nvSpPr>
          <p:spPr bwMode="auto">
            <a:xfrm>
              <a:off x="-2" y="292"/>
              <a:ext cx="169" cy="29"/>
            </a:xfrm>
            <a:custGeom>
              <a:avLst/>
              <a:gdLst>
                <a:gd name="T0" fmla="*/ 0 w 169"/>
                <a:gd name="T1" fmla="*/ 0 h 29"/>
                <a:gd name="T2" fmla="*/ 0 w 169"/>
                <a:gd name="T3" fmla="*/ 29 h 29"/>
                <a:gd name="T4" fmla="*/ 113 w 169"/>
                <a:gd name="T5" fmla="*/ 29 h 29"/>
                <a:gd name="T6" fmla="*/ 169 w 169"/>
                <a:gd name="T7" fmla="*/ 0 h 29"/>
                <a:gd name="T8" fmla="*/ 0 w 169"/>
                <a:gd name="T9" fmla="*/ 0 h 29"/>
              </a:gdLst>
              <a:ahLst/>
              <a:cxnLst>
                <a:cxn ang="0">
                  <a:pos x="T0" y="T1"/>
                </a:cxn>
                <a:cxn ang="0">
                  <a:pos x="T2" y="T3"/>
                </a:cxn>
                <a:cxn ang="0">
                  <a:pos x="T4" y="T5"/>
                </a:cxn>
                <a:cxn ang="0">
                  <a:pos x="T6" y="T7"/>
                </a:cxn>
                <a:cxn ang="0">
                  <a:pos x="T8" y="T9"/>
                </a:cxn>
              </a:cxnLst>
              <a:rect l="0" t="0" r="r" b="b"/>
              <a:pathLst>
                <a:path w="169" h="29">
                  <a:moveTo>
                    <a:pt x="0" y="0"/>
                  </a:moveTo>
                  <a:lnTo>
                    <a:pt x="0" y="29"/>
                  </a:lnTo>
                  <a:lnTo>
                    <a:pt x="113" y="29"/>
                  </a:lnTo>
                  <a:lnTo>
                    <a:pt x="169"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任意多边形: 形状 32">
              <a:extLst>
                <a:ext uri="{FF2B5EF4-FFF2-40B4-BE49-F238E27FC236}">
                  <a16:creationId xmlns:a16="http://schemas.microsoft.com/office/drawing/2014/main" id="{FEDFFBA0-0122-43E9-88D9-076396D57EC7}"/>
                </a:ext>
              </a:extLst>
            </p:cNvPr>
            <p:cNvSpPr>
              <a:spLocks/>
            </p:cNvSpPr>
            <p:nvPr/>
          </p:nvSpPr>
          <p:spPr bwMode="auto">
            <a:xfrm>
              <a:off x="-2" y="233"/>
              <a:ext cx="286" cy="31"/>
            </a:xfrm>
            <a:custGeom>
              <a:avLst/>
              <a:gdLst>
                <a:gd name="T0" fmla="*/ 0 w 286"/>
                <a:gd name="T1" fmla="*/ 0 h 31"/>
                <a:gd name="T2" fmla="*/ 0 w 286"/>
                <a:gd name="T3" fmla="*/ 31 h 31"/>
                <a:gd name="T4" fmla="*/ 228 w 286"/>
                <a:gd name="T5" fmla="*/ 31 h 31"/>
                <a:gd name="T6" fmla="*/ 286 w 286"/>
                <a:gd name="T7" fmla="*/ 0 h 31"/>
                <a:gd name="T8" fmla="*/ 0 w 286"/>
                <a:gd name="T9" fmla="*/ 0 h 31"/>
              </a:gdLst>
              <a:ahLst/>
              <a:cxnLst>
                <a:cxn ang="0">
                  <a:pos x="T0" y="T1"/>
                </a:cxn>
                <a:cxn ang="0">
                  <a:pos x="T2" y="T3"/>
                </a:cxn>
                <a:cxn ang="0">
                  <a:pos x="T4" y="T5"/>
                </a:cxn>
                <a:cxn ang="0">
                  <a:pos x="T6" y="T7"/>
                </a:cxn>
                <a:cxn ang="0">
                  <a:pos x="T8" y="T9"/>
                </a:cxn>
              </a:cxnLst>
              <a:rect l="0" t="0" r="r" b="b"/>
              <a:pathLst>
                <a:path w="286" h="31">
                  <a:moveTo>
                    <a:pt x="0" y="0"/>
                  </a:moveTo>
                  <a:lnTo>
                    <a:pt x="0" y="31"/>
                  </a:lnTo>
                  <a:lnTo>
                    <a:pt x="228" y="31"/>
                  </a:lnTo>
                  <a:lnTo>
                    <a:pt x="286"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 name="任意多边形: 形状 33">
              <a:extLst>
                <a:ext uri="{FF2B5EF4-FFF2-40B4-BE49-F238E27FC236}">
                  <a16:creationId xmlns:a16="http://schemas.microsoft.com/office/drawing/2014/main" id="{3353F7D8-0CEC-419B-92F8-1B531A9EB5B9}"/>
                </a:ext>
              </a:extLst>
            </p:cNvPr>
            <p:cNvSpPr>
              <a:spLocks/>
            </p:cNvSpPr>
            <p:nvPr/>
          </p:nvSpPr>
          <p:spPr bwMode="auto">
            <a:xfrm>
              <a:off x="274" y="175"/>
              <a:ext cx="125" cy="30"/>
            </a:xfrm>
            <a:custGeom>
              <a:avLst/>
              <a:gdLst>
                <a:gd name="T0" fmla="*/ 0 w 125"/>
                <a:gd name="T1" fmla="*/ 0 h 30"/>
                <a:gd name="T2" fmla="*/ 0 w 125"/>
                <a:gd name="T3" fmla="*/ 30 h 30"/>
                <a:gd name="T4" fmla="*/ 69 w 125"/>
                <a:gd name="T5" fmla="*/ 30 h 30"/>
                <a:gd name="T6" fmla="*/ 125 w 125"/>
                <a:gd name="T7" fmla="*/ 0 h 30"/>
                <a:gd name="T8" fmla="*/ 0 w 125"/>
                <a:gd name="T9" fmla="*/ 0 h 30"/>
              </a:gdLst>
              <a:ahLst/>
              <a:cxnLst>
                <a:cxn ang="0">
                  <a:pos x="T0" y="T1"/>
                </a:cxn>
                <a:cxn ang="0">
                  <a:pos x="T2" y="T3"/>
                </a:cxn>
                <a:cxn ang="0">
                  <a:pos x="T4" y="T5"/>
                </a:cxn>
                <a:cxn ang="0">
                  <a:pos x="T6" y="T7"/>
                </a:cxn>
                <a:cxn ang="0">
                  <a:pos x="T8" y="T9"/>
                </a:cxn>
              </a:cxnLst>
              <a:rect l="0" t="0" r="r" b="b"/>
              <a:pathLst>
                <a:path w="125" h="30">
                  <a:moveTo>
                    <a:pt x="0" y="0"/>
                  </a:moveTo>
                  <a:lnTo>
                    <a:pt x="0" y="30"/>
                  </a:lnTo>
                  <a:lnTo>
                    <a:pt x="69" y="30"/>
                  </a:lnTo>
                  <a:lnTo>
                    <a:pt x="125"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 name="任意多边形: 形状 34">
              <a:extLst>
                <a:ext uri="{FF2B5EF4-FFF2-40B4-BE49-F238E27FC236}">
                  <a16:creationId xmlns:a16="http://schemas.microsoft.com/office/drawing/2014/main" id="{DF20D255-8F37-4F21-9929-3C20A1100EFB}"/>
                </a:ext>
              </a:extLst>
            </p:cNvPr>
            <p:cNvSpPr>
              <a:spLocks/>
            </p:cNvSpPr>
            <p:nvPr/>
          </p:nvSpPr>
          <p:spPr bwMode="auto">
            <a:xfrm>
              <a:off x="274" y="116"/>
              <a:ext cx="244" cy="28"/>
            </a:xfrm>
            <a:custGeom>
              <a:avLst/>
              <a:gdLst>
                <a:gd name="T0" fmla="*/ 0 w 244"/>
                <a:gd name="T1" fmla="*/ 0 h 28"/>
                <a:gd name="T2" fmla="*/ 0 w 244"/>
                <a:gd name="T3" fmla="*/ 28 h 28"/>
                <a:gd name="T4" fmla="*/ 185 w 244"/>
                <a:gd name="T5" fmla="*/ 28 h 28"/>
                <a:gd name="T6" fmla="*/ 244 w 244"/>
                <a:gd name="T7" fmla="*/ 0 h 28"/>
                <a:gd name="T8" fmla="*/ 0 w 244"/>
                <a:gd name="T9" fmla="*/ 0 h 28"/>
              </a:gdLst>
              <a:ahLst/>
              <a:cxnLst>
                <a:cxn ang="0">
                  <a:pos x="T0" y="T1"/>
                </a:cxn>
                <a:cxn ang="0">
                  <a:pos x="T2" y="T3"/>
                </a:cxn>
                <a:cxn ang="0">
                  <a:pos x="T4" y="T5"/>
                </a:cxn>
                <a:cxn ang="0">
                  <a:pos x="T6" y="T7"/>
                </a:cxn>
                <a:cxn ang="0">
                  <a:pos x="T8" y="T9"/>
                </a:cxn>
              </a:cxnLst>
              <a:rect l="0" t="0" r="r" b="b"/>
              <a:pathLst>
                <a:path w="244" h="28">
                  <a:moveTo>
                    <a:pt x="0" y="0"/>
                  </a:moveTo>
                  <a:lnTo>
                    <a:pt x="0" y="28"/>
                  </a:lnTo>
                  <a:lnTo>
                    <a:pt x="185" y="28"/>
                  </a:lnTo>
                  <a:lnTo>
                    <a:pt x="24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 name="任意多边形: 形状 35">
              <a:extLst>
                <a:ext uri="{FF2B5EF4-FFF2-40B4-BE49-F238E27FC236}">
                  <a16:creationId xmlns:a16="http://schemas.microsoft.com/office/drawing/2014/main" id="{DB5BF9A4-6FD5-41E4-AA80-27255D58E5A2}"/>
                </a:ext>
              </a:extLst>
            </p:cNvPr>
            <p:cNvSpPr>
              <a:spLocks/>
            </p:cNvSpPr>
            <p:nvPr/>
          </p:nvSpPr>
          <p:spPr bwMode="auto">
            <a:xfrm>
              <a:off x="274" y="57"/>
              <a:ext cx="361" cy="30"/>
            </a:xfrm>
            <a:custGeom>
              <a:avLst/>
              <a:gdLst>
                <a:gd name="T0" fmla="*/ 0 w 361"/>
                <a:gd name="T1" fmla="*/ 0 h 30"/>
                <a:gd name="T2" fmla="*/ 0 w 361"/>
                <a:gd name="T3" fmla="*/ 30 h 30"/>
                <a:gd name="T4" fmla="*/ 302 w 361"/>
                <a:gd name="T5" fmla="*/ 30 h 30"/>
                <a:gd name="T6" fmla="*/ 361 w 361"/>
                <a:gd name="T7" fmla="*/ 0 h 30"/>
                <a:gd name="T8" fmla="*/ 0 w 361"/>
                <a:gd name="T9" fmla="*/ 0 h 30"/>
              </a:gdLst>
              <a:ahLst/>
              <a:cxnLst>
                <a:cxn ang="0">
                  <a:pos x="T0" y="T1"/>
                </a:cxn>
                <a:cxn ang="0">
                  <a:pos x="T2" y="T3"/>
                </a:cxn>
                <a:cxn ang="0">
                  <a:pos x="T4" y="T5"/>
                </a:cxn>
                <a:cxn ang="0">
                  <a:pos x="T6" y="T7"/>
                </a:cxn>
                <a:cxn ang="0">
                  <a:pos x="T8" y="T9"/>
                </a:cxn>
              </a:cxnLst>
              <a:rect l="0" t="0" r="r" b="b"/>
              <a:pathLst>
                <a:path w="361" h="30">
                  <a:moveTo>
                    <a:pt x="0" y="0"/>
                  </a:moveTo>
                  <a:lnTo>
                    <a:pt x="0" y="30"/>
                  </a:lnTo>
                  <a:lnTo>
                    <a:pt x="302" y="30"/>
                  </a:lnTo>
                  <a:lnTo>
                    <a:pt x="36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 name="任意多边形: 形状 36">
              <a:extLst>
                <a:ext uri="{FF2B5EF4-FFF2-40B4-BE49-F238E27FC236}">
                  <a16:creationId xmlns:a16="http://schemas.microsoft.com/office/drawing/2014/main" id="{DBAFA822-81F0-4341-8738-692551886396}"/>
                </a:ext>
              </a:extLst>
            </p:cNvPr>
            <p:cNvSpPr>
              <a:spLocks/>
            </p:cNvSpPr>
            <p:nvPr/>
          </p:nvSpPr>
          <p:spPr bwMode="auto">
            <a:xfrm>
              <a:off x="274" y="0"/>
              <a:ext cx="476" cy="28"/>
            </a:xfrm>
            <a:custGeom>
              <a:avLst/>
              <a:gdLst>
                <a:gd name="T0" fmla="*/ 417 w 476"/>
                <a:gd name="T1" fmla="*/ 28 h 28"/>
                <a:gd name="T2" fmla="*/ 476 w 476"/>
                <a:gd name="T3" fmla="*/ 0 h 28"/>
                <a:gd name="T4" fmla="*/ 0 w 476"/>
                <a:gd name="T5" fmla="*/ 0 h 28"/>
                <a:gd name="T6" fmla="*/ 0 w 476"/>
                <a:gd name="T7" fmla="*/ 28 h 28"/>
                <a:gd name="T8" fmla="*/ 417 w 476"/>
                <a:gd name="T9" fmla="*/ 28 h 28"/>
              </a:gdLst>
              <a:ahLst/>
              <a:cxnLst>
                <a:cxn ang="0">
                  <a:pos x="T0" y="T1"/>
                </a:cxn>
                <a:cxn ang="0">
                  <a:pos x="T2" y="T3"/>
                </a:cxn>
                <a:cxn ang="0">
                  <a:pos x="T4" y="T5"/>
                </a:cxn>
                <a:cxn ang="0">
                  <a:pos x="T6" y="T7"/>
                </a:cxn>
                <a:cxn ang="0">
                  <a:pos x="T8" y="T9"/>
                </a:cxn>
              </a:cxnLst>
              <a:rect l="0" t="0" r="r" b="b"/>
              <a:pathLst>
                <a:path w="476" h="28">
                  <a:moveTo>
                    <a:pt x="417" y="28"/>
                  </a:moveTo>
                  <a:lnTo>
                    <a:pt x="476" y="0"/>
                  </a:lnTo>
                  <a:lnTo>
                    <a:pt x="0" y="0"/>
                  </a:lnTo>
                  <a:lnTo>
                    <a:pt x="0" y="28"/>
                  </a:lnTo>
                  <a:lnTo>
                    <a:pt x="417"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39" name="组合 38">
            <a:extLst>
              <a:ext uri="{FF2B5EF4-FFF2-40B4-BE49-F238E27FC236}">
                <a16:creationId xmlns:a16="http://schemas.microsoft.com/office/drawing/2014/main" id="{43E88481-5297-4E25-BE43-4867A5C1EC32}"/>
              </a:ext>
            </a:extLst>
          </p:cNvPr>
          <p:cNvGrpSpPr>
            <a:grpSpLocks noChangeAspect="1"/>
          </p:cNvGrpSpPr>
          <p:nvPr/>
        </p:nvGrpSpPr>
        <p:grpSpPr bwMode="auto">
          <a:xfrm>
            <a:off x="6726325" y="3506280"/>
            <a:ext cx="930135" cy="468911"/>
            <a:chOff x="2" y="2"/>
            <a:chExt cx="726" cy="366"/>
          </a:xfrm>
        </p:grpSpPr>
        <p:sp>
          <p:nvSpPr>
            <p:cNvPr id="41" name="任意多边形: 形状 40">
              <a:extLst>
                <a:ext uri="{FF2B5EF4-FFF2-40B4-BE49-F238E27FC236}">
                  <a16:creationId xmlns:a16="http://schemas.microsoft.com/office/drawing/2014/main" id="{77016341-F32B-42BE-991E-28B6644A3936}"/>
                </a:ext>
              </a:extLst>
            </p:cNvPr>
            <p:cNvSpPr>
              <a:spLocks/>
            </p:cNvSpPr>
            <p:nvPr/>
          </p:nvSpPr>
          <p:spPr bwMode="auto">
            <a:xfrm>
              <a:off x="2" y="22"/>
              <a:ext cx="81" cy="41"/>
            </a:xfrm>
            <a:custGeom>
              <a:avLst/>
              <a:gdLst>
                <a:gd name="T0" fmla="*/ 0 w 81"/>
                <a:gd name="T1" fmla="*/ 0 h 41"/>
                <a:gd name="T2" fmla="*/ 0 w 81"/>
                <a:gd name="T3" fmla="*/ 41 h 41"/>
                <a:gd name="T4" fmla="*/ 81 w 81"/>
                <a:gd name="T5" fmla="*/ 41 h 41"/>
                <a:gd name="T6" fmla="*/ 0 w 81"/>
                <a:gd name="T7" fmla="*/ 0 h 41"/>
              </a:gdLst>
              <a:ahLst/>
              <a:cxnLst>
                <a:cxn ang="0">
                  <a:pos x="T0" y="T1"/>
                </a:cxn>
                <a:cxn ang="0">
                  <a:pos x="T2" y="T3"/>
                </a:cxn>
                <a:cxn ang="0">
                  <a:pos x="T4" y="T5"/>
                </a:cxn>
                <a:cxn ang="0">
                  <a:pos x="T6" y="T7"/>
                </a:cxn>
              </a:cxnLst>
              <a:rect l="0" t="0" r="r" b="b"/>
              <a:pathLst>
                <a:path w="81" h="41">
                  <a:moveTo>
                    <a:pt x="0" y="0"/>
                  </a:moveTo>
                  <a:lnTo>
                    <a:pt x="0" y="41"/>
                  </a:lnTo>
                  <a:lnTo>
                    <a:pt x="81"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任意多边形: 形状 41">
              <a:extLst>
                <a:ext uri="{FF2B5EF4-FFF2-40B4-BE49-F238E27FC236}">
                  <a16:creationId xmlns:a16="http://schemas.microsoft.com/office/drawing/2014/main" id="{A6DF7281-F5C7-41A5-903A-DC6875495C03}"/>
                </a:ext>
              </a:extLst>
            </p:cNvPr>
            <p:cNvSpPr>
              <a:spLocks noEditPoints="1"/>
            </p:cNvSpPr>
            <p:nvPr/>
          </p:nvSpPr>
          <p:spPr bwMode="auto">
            <a:xfrm>
              <a:off x="2" y="2"/>
              <a:ext cx="726" cy="366"/>
            </a:xfrm>
            <a:custGeom>
              <a:avLst/>
              <a:gdLst>
                <a:gd name="T0" fmla="*/ 363 w 726"/>
                <a:gd name="T1" fmla="*/ 0 h 366"/>
                <a:gd name="T2" fmla="*/ 363 w 726"/>
                <a:gd name="T3" fmla="*/ 61 h 366"/>
                <a:gd name="T4" fmla="*/ 363 w 726"/>
                <a:gd name="T5" fmla="*/ 122 h 366"/>
                <a:gd name="T6" fmla="*/ 363 w 726"/>
                <a:gd name="T7" fmla="*/ 169 h 366"/>
                <a:gd name="T8" fmla="*/ 212 w 726"/>
                <a:gd name="T9" fmla="*/ 128 h 366"/>
                <a:gd name="T10" fmla="*/ 163 w 726"/>
                <a:gd name="T11" fmla="*/ 183 h 366"/>
                <a:gd name="T12" fmla="*/ 40 w 726"/>
                <a:gd name="T13" fmla="*/ 183 h 366"/>
                <a:gd name="T14" fmla="*/ 26 w 726"/>
                <a:gd name="T15" fmla="*/ 183 h 366"/>
                <a:gd name="T16" fmla="*/ 0 w 726"/>
                <a:gd name="T17" fmla="*/ 366 h 366"/>
                <a:gd name="T18" fmla="*/ 484 w 726"/>
                <a:gd name="T19" fmla="*/ 0 h 366"/>
                <a:gd name="T20" fmla="*/ 157 w 726"/>
                <a:gd name="T21" fmla="*/ 323 h 366"/>
                <a:gd name="T22" fmla="*/ 163 w 726"/>
                <a:gd name="T23" fmla="*/ 289 h 366"/>
                <a:gd name="T24" fmla="*/ 139 w 726"/>
                <a:gd name="T25" fmla="*/ 240 h 366"/>
                <a:gd name="T26" fmla="*/ 192 w 726"/>
                <a:gd name="T27" fmla="*/ 252 h 366"/>
                <a:gd name="T28" fmla="*/ 224 w 726"/>
                <a:gd name="T29" fmla="*/ 240 h 366"/>
                <a:gd name="T30" fmla="*/ 200 w 726"/>
                <a:gd name="T31" fmla="*/ 289 h 366"/>
                <a:gd name="T32" fmla="*/ 466 w 726"/>
                <a:gd name="T33" fmla="*/ 183 h 366"/>
                <a:gd name="T34" fmla="*/ 442 w 726"/>
                <a:gd name="T35" fmla="*/ 183 h 366"/>
                <a:gd name="T36" fmla="*/ 442 w 726"/>
                <a:gd name="T37" fmla="*/ 183 h 366"/>
                <a:gd name="T38" fmla="*/ 442 w 726"/>
                <a:gd name="T39" fmla="*/ 157 h 366"/>
                <a:gd name="T40" fmla="*/ 454 w 726"/>
                <a:gd name="T41" fmla="*/ 134 h 366"/>
                <a:gd name="T42" fmla="*/ 474 w 726"/>
                <a:gd name="T43" fmla="*/ 144 h 366"/>
                <a:gd name="T44" fmla="*/ 480 w 726"/>
                <a:gd name="T45" fmla="*/ 167 h 366"/>
                <a:gd name="T46" fmla="*/ 524 w 726"/>
                <a:gd name="T47" fmla="*/ 45 h 366"/>
                <a:gd name="T48" fmla="*/ 544 w 726"/>
                <a:gd name="T49" fmla="*/ 35 h 366"/>
                <a:gd name="T50" fmla="*/ 565 w 726"/>
                <a:gd name="T51" fmla="*/ 45 h 366"/>
                <a:gd name="T52" fmla="*/ 553 w 726"/>
                <a:gd name="T53" fmla="*/ 69 h 366"/>
                <a:gd name="T54" fmla="*/ 532 w 726"/>
                <a:gd name="T55" fmla="*/ 85 h 366"/>
                <a:gd name="T56" fmla="*/ 536 w 726"/>
                <a:gd name="T57" fmla="*/ 69 h 366"/>
                <a:gd name="T58" fmla="*/ 524 w 726"/>
                <a:gd name="T59" fmla="*/ 45 h 366"/>
                <a:gd name="T60" fmla="*/ 532 w 726"/>
                <a:gd name="T61" fmla="*/ 329 h 366"/>
                <a:gd name="T62" fmla="*/ 536 w 726"/>
                <a:gd name="T63" fmla="*/ 313 h 366"/>
                <a:gd name="T64" fmla="*/ 518 w 726"/>
                <a:gd name="T65" fmla="*/ 311 h 366"/>
                <a:gd name="T66" fmla="*/ 540 w 726"/>
                <a:gd name="T67" fmla="*/ 295 h 366"/>
                <a:gd name="T68" fmla="*/ 548 w 726"/>
                <a:gd name="T69" fmla="*/ 295 h 366"/>
                <a:gd name="T70" fmla="*/ 565 w 726"/>
                <a:gd name="T71" fmla="*/ 289 h 366"/>
                <a:gd name="T72" fmla="*/ 553 w 726"/>
                <a:gd name="T73" fmla="*/ 313 h 366"/>
                <a:gd name="T74" fmla="*/ 581 w 726"/>
                <a:gd name="T75" fmla="*/ 205 h 366"/>
                <a:gd name="T76" fmla="*/ 573 w 726"/>
                <a:gd name="T77" fmla="*/ 212 h 366"/>
                <a:gd name="T78" fmla="*/ 577 w 726"/>
                <a:gd name="T79" fmla="*/ 193 h 366"/>
                <a:gd name="T80" fmla="*/ 595 w 726"/>
                <a:gd name="T81" fmla="*/ 193 h 366"/>
                <a:gd name="T82" fmla="*/ 637 w 726"/>
                <a:gd name="T83" fmla="*/ 159 h 366"/>
                <a:gd name="T84" fmla="*/ 617 w 726"/>
                <a:gd name="T85" fmla="*/ 142 h 366"/>
                <a:gd name="T86" fmla="*/ 605 w 726"/>
                <a:gd name="T87" fmla="*/ 120 h 366"/>
                <a:gd name="T88" fmla="*/ 625 w 726"/>
                <a:gd name="T89" fmla="*/ 110 h 366"/>
                <a:gd name="T90" fmla="*/ 645 w 726"/>
                <a:gd name="T91" fmla="*/ 120 h 366"/>
                <a:gd name="T92" fmla="*/ 637 w 726"/>
                <a:gd name="T93" fmla="*/ 132 h 366"/>
                <a:gd name="T94" fmla="*/ 637 w 726"/>
                <a:gd name="T95" fmla="*/ 159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26" h="366">
                  <a:moveTo>
                    <a:pt x="484" y="0"/>
                  </a:moveTo>
                  <a:lnTo>
                    <a:pt x="423" y="0"/>
                  </a:lnTo>
                  <a:lnTo>
                    <a:pt x="363" y="0"/>
                  </a:lnTo>
                  <a:lnTo>
                    <a:pt x="363" y="20"/>
                  </a:lnTo>
                  <a:lnTo>
                    <a:pt x="282" y="61"/>
                  </a:lnTo>
                  <a:lnTo>
                    <a:pt x="363" y="61"/>
                  </a:lnTo>
                  <a:lnTo>
                    <a:pt x="363" y="73"/>
                  </a:lnTo>
                  <a:lnTo>
                    <a:pt x="363" y="110"/>
                  </a:lnTo>
                  <a:lnTo>
                    <a:pt x="363" y="122"/>
                  </a:lnTo>
                  <a:lnTo>
                    <a:pt x="282" y="122"/>
                  </a:lnTo>
                  <a:lnTo>
                    <a:pt x="363" y="163"/>
                  </a:lnTo>
                  <a:lnTo>
                    <a:pt x="363" y="169"/>
                  </a:lnTo>
                  <a:lnTo>
                    <a:pt x="363" y="183"/>
                  </a:lnTo>
                  <a:lnTo>
                    <a:pt x="323" y="183"/>
                  </a:lnTo>
                  <a:lnTo>
                    <a:pt x="212" y="128"/>
                  </a:lnTo>
                  <a:lnTo>
                    <a:pt x="212" y="183"/>
                  </a:lnTo>
                  <a:lnTo>
                    <a:pt x="200" y="183"/>
                  </a:lnTo>
                  <a:lnTo>
                    <a:pt x="163" y="183"/>
                  </a:lnTo>
                  <a:lnTo>
                    <a:pt x="151" y="183"/>
                  </a:lnTo>
                  <a:lnTo>
                    <a:pt x="151" y="128"/>
                  </a:lnTo>
                  <a:lnTo>
                    <a:pt x="40" y="183"/>
                  </a:lnTo>
                  <a:lnTo>
                    <a:pt x="40" y="183"/>
                  </a:lnTo>
                  <a:lnTo>
                    <a:pt x="26" y="183"/>
                  </a:lnTo>
                  <a:lnTo>
                    <a:pt x="26" y="183"/>
                  </a:lnTo>
                  <a:lnTo>
                    <a:pt x="0" y="183"/>
                  </a:lnTo>
                  <a:lnTo>
                    <a:pt x="0" y="214"/>
                  </a:lnTo>
                  <a:lnTo>
                    <a:pt x="0" y="366"/>
                  </a:lnTo>
                  <a:lnTo>
                    <a:pt x="726" y="366"/>
                  </a:lnTo>
                  <a:lnTo>
                    <a:pt x="726" y="0"/>
                  </a:lnTo>
                  <a:lnTo>
                    <a:pt x="484" y="0"/>
                  </a:lnTo>
                  <a:close/>
                  <a:moveTo>
                    <a:pt x="206" y="323"/>
                  </a:moveTo>
                  <a:lnTo>
                    <a:pt x="181" y="299"/>
                  </a:lnTo>
                  <a:lnTo>
                    <a:pt x="157" y="323"/>
                  </a:lnTo>
                  <a:lnTo>
                    <a:pt x="157" y="323"/>
                  </a:lnTo>
                  <a:lnTo>
                    <a:pt x="157" y="323"/>
                  </a:lnTo>
                  <a:lnTo>
                    <a:pt x="163" y="289"/>
                  </a:lnTo>
                  <a:lnTo>
                    <a:pt x="129" y="287"/>
                  </a:lnTo>
                  <a:lnTo>
                    <a:pt x="157" y="268"/>
                  </a:lnTo>
                  <a:lnTo>
                    <a:pt x="139" y="240"/>
                  </a:lnTo>
                  <a:lnTo>
                    <a:pt x="171" y="252"/>
                  </a:lnTo>
                  <a:lnTo>
                    <a:pt x="181" y="220"/>
                  </a:lnTo>
                  <a:lnTo>
                    <a:pt x="192" y="252"/>
                  </a:lnTo>
                  <a:lnTo>
                    <a:pt x="224" y="240"/>
                  </a:lnTo>
                  <a:lnTo>
                    <a:pt x="224" y="240"/>
                  </a:lnTo>
                  <a:lnTo>
                    <a:pt x="224" y="240"/>
                  </a:lnTo>
                  <a:lnTo>
                    <a:pt x="206" y="268"/>
                  </a:lnTo>
                  <a:lnTo>
                    <a:pt x="234" y="287"/>
                  </a:lnTo>
                  <a:lnTo>
                    <a:pt x="200" y="289"/>
                  </a:lnTo>
                  <a:lnTo>
                    <a:pt x="206" y="323"/>
                  </a:lnTo>
                  <a:close/>
                  <a:moveTo>
                    <a:pt x="466" y="183"/>
                  </a:moveTo>
                  <a:lnTo>
                    <a:pt x="466" y="183"/>
                  </a:lnTo>
                  <a:lnTo>
                    <a:pt x="466" y="183"/>
                  </a:lnTo>
                  <a:lnTo>
                    <a:pt x="454" y="171"/>
                  </a:lnTo>
                  <a:lnTo>
                    <a:pt x="442" y="183"/>
                  </a:lnTo>
                  <a:lnTo>
                    <a:pt x="442" y="183"/>
                  </a:lnTo>
                  <a:lnTo>
                    <a:pt x="442" y="183"/>
                  </a:lnTo>
                  <a:lnTo>
                    <a:pt x="442" y="183"/>
                  </a:lnTo>
                  <a:lnTo>
                    <a:pt x="446" y="167"/>
                  </a:lnTo>
                  <a:lnTo>
                    <a:pt x="427" y="167"/>
                  </a:lnTo>
                  <a:lnTo>
                    <a:pt x="442" y="157"/>
                  </a:lnTo>
                  <a:lnTo>
                    <a:pt x="434" y="144"/>
                  </a:lnTo>
                  <a:lnTo>
                    <a:pt x="450" y="151"/>
                  </a:lnTo>
                  <a:lnTo>
                    <a:pt x="454" y="134"/>
                  </a:lnTo>
                  <a:lnTo>
                    <a:pt x="458" y="151"/>
                  </a:lnTo>
                  <a:lnTo>
                    <a:pt x="474" y="144"/>
                  </a:lnTo>
                  <a:lnTo>
                    <a:pt x="474" y="144"/>
                  </a:lnTo>
                  <a:lnTo>
                    <a:pt x="474" y="144"/>
                  </a:lnTo>
                  <a:lnTo>
                    <a:pt x="466" y="157"/>
                  </a:lnTo>
                  <a:lnTo>
                    <a:pt x="480" y="167"/>
                  </a:lnTo>
                  <a:lnTo>
                    <a:pt x="462" y="167"/>
                  </a:lnTo>
                  <a:lnTo>
                    <a:pt x="466" y="183"/>
                  </a:lnTo>
                  <a:close/>
                  <a:moveTo>
                    <a:pt x="524" y="45"/>
                  </a:moveTo>
                  <a:lnTo>
                    <a:pt x="540" y="51"/>
                  </a:lnTo>
                  <a:lnTo>
                    <a:pt x="544" y="35"/>
                  </a:lnTo>
                  <a:lnTo>
                    <a:pt x="544" y="35"/>
                  </a:lnTo>
                  <a:lnTo>
                    <a:pt x="544" y="35"/>
                  </a:lnTo>
                  <a:lnTo>
                    <a:pt x="548" y="51"/>
                  </a:lnTo>
                  <a:lnTo>
                    <a:pt x="565" y="45"/>
                  </a:lnTo>
                  <a:lnTo>
                    <a:pt x="557" y="59"/>
                  </a:lnTo>
                  <a:lnTo>
                    <a:pt x="571" y="67"/>
                  </a:lnTo>
                  <a:lnTo>
                    <a:pt x="553" y="69"/>
                  </a:lnTo>
                  <a:lnTo>
                    <a:pt x="557" y="85"/>
                  </a:lnTo>
                  <a:lnTo>
                    <a:pt x="544" y="73"/>
                  </a:lnTo>
                  <a:lnTo>
                    <a:pt x="532" y="85"/>
                  </a:lnTo>
                  <a:lnTo>
                    <a:pt x="532" y="85"/>
                  </a:lnTo>
                  <a:lnTo>
                    <a:pt x="532" y="85"/>
                  </a:lnTo>
                  <a:lnTo>
                    <a:pt x="536" y="69"/>
                  </a:lnTo>
                  <a:lnTo>
                    <a:pt x="518" y="67"/>
                  </a:lnTo>
                  <a:lnTo>
                    <a:pt x="532" y="59"/>
                  </a:lnTo>
                  <a:lnTo>
                    <a:pt x="524" y="45"/>
                  </a:lnTo>
                  <a:close/>
                  <a:moveTo>
                    <a:pt x="557" y="329"/>
                  </a:moveTo>
                  <a:lnTo>
                    <a:pt x="544" y="317"/>
                  </a:lnTo>
                  <a:lnTo>
                    <a:pt x="532" y="329"/>
                  </a:lnTo>
                  <a:lnTo>
                    <a:pt x="532" y="329"/>
                  </a:lnTo>
                  <a:lnTo>
                    <a:pt x="532" y="329"/>
                  </a:lnTo>
                  <a:lnTo>
                    <a:pt x="536" y="313"/>
                  </a:lnTo>
                  <a:lnTo>
                    <a:pt x="518" y="311"/>
                  </a:lnTo>
                  <a:lnTo>
                    <a:pt x="518" y="311"/>
                  </a:lnTo>
                  <a:lnTo>
                    <a:pt x="518" y="311"/>
                  </a:lnTo>
                  <a:lnTo>
                    <a:pt x="532" y="303"/>
                  </a:lnTo>
                  <a:lnTo>
                    <a:pt x="524" y="289"/>
                  </a:lnTo>
                  <a:lnTo>
                    <a:pt x="540" y="295"/>
                  </a:lnTo>
                  <a:lnTo>
                    <a:pt x="544" y="279"/>
                  </a:lnTo>
                  <a:lnTo>
                    <a:pt x="544" y="281"/>
                  </a:lnTo>
                  <a:lnTo>
                    <a:pt x="548" y="295"/>
                  </a:lnTo>
                  <a:lnTo>
                    <a:pt x="565" y="289"/>
                  </a:lnTo>
                  <a:lnTo>
                    <a:pt x="565" y="289"/>
                  </a:lnTo>
                  <a:lnTo>
                    <a:pt x="565" y="289"/>
                  </a:lnTo>
                  <a:lnTo>
                    <a:pt x="557" y="303"/>
                  </a:lnTo>
                  <a:lnTo>
                    <a:pt x="571" y="311"/>
                  </a:lnTo>
                  <a:lnTo>
                    <a:pt x="553" y="313"/>
                  </a:lnTo>
                  <a:lnTo>
                    <a:pt x="557" y="329"/>
                  </a:lnTo>
                  <a:close/>
                  <a:moveTo>
                    <a:pt x="589" y="212"/>
                  </a:moveTo>
                  <a:lnTo>
                    <a:pt x="581" y="205"/>
                  </a:lnTo>
                  <a:lnTo>
                    <a:pt x="573" y="212"/>
                  </a:lnTo>
                  <a:lnTo>
                    <a:pt x="573" y="212"/>
                  </a:lnTo>
                  <a:lnTo>
                    <a:pt x="573" y="212"/>
                  </a:lnTo>
                  <a:lnTo>
                    <a:pt x="575" y="201"/>
                  </a:lnTo>
                  <a:lnTo>
                    <a:pt x="567" y="193"/>
                  </a:lnTo>
                  <a:lnTo>
                    <a:pt x="577" y="193"/>
                  </a:lnTo>
                  <a:lnTo>
                    <a:pt x="581" y="183"/>
                  </a:lnTo>
                  <a:lnTo>
                    <a:pt x="585" y="193"/>
                  </a:lnTo>
                  <a:lnTo>
                    <a:pt x="595" y="193"/>
                  </a:lnTo>
                  <a:lnTo>
                    <a:pt x="587" y="201"/>
                  </a:lnTo>
                  <a:lnTo>
                    <a:pt x="589" y="212"/>
                  </a:lnTo>
                  <a:close/>
                  <a:moveTo>
                    <a:pt x="637" y="159"/>
                  </a:moveTo>
                  <a:lnTo>
                    <a:pt x="625" y="146"/>
                  </a:lnTo>
                  <a:lnTo>
                    <a:pt x="613" y="159"/>
                  </a:lnTo>
                  <a:lnTo>
                    <a:pt x="617" y="142"/>
                  </a:lnTo>
                  <a:lnTo>
                    <a:pt x="599" y="142"/>
                  </a:lnTo>
                  <a:lnTo>
                    <a:pt x="613" y="132"/>
                  </a:lnTo>
                  <a:lnTo>
                    <a:pt x="605" y="120"/>
                  </a:lnTo>
                  <a:lnTo>
                    <a:pt x="621" y="126"/>
                  </a:lnTo>
                  <a:lnTo>
                    <a:pt x="625" y="110"/>
                  </a:lnTo>
                  <a:lnTo>
                    <a:pt x="625" y="110"/>
                  </a:lnTo>
                  <a:lnTo>
                    <a:pt x="625" y="110"/>
                  </a:lnTo>
                  <a:lnTo>
                    <a:pt x="629" y="126"/>
                  </a:lnTo>
                  <a:lnTo>
                    <a:pt x="645" y="120"/>
                  </a:lnTo>
                  <a:lnTo>
                    <a:pt x="645" y="120"/>
                  </a:lnTo>
                  <a:lnTo>
                    <a:pt x="645" y="120"/>
                  </a:lnTo>
                  <a:lnTo>
                    <a:pt x="637" y="132"/>
                  </a:lnTo>
                  <a:lnTo>
                    <a:pt x="651" y="142"/>
                  </a:lnTo>
                  <a:lnTo>
                    <a:pt x="633" y="142"/>
                  </a:lnTo>
                  <a:lnTo>
                    <a:pt x="637" y="1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3" name="任意多边形: 形状 42">
              <a:extLst>
                <a:ext uri="{FF2B5EF4-FFF2-40B4-BE49-F238E27FC236}">
                  <a16:creationId xmlns:a16="http://schemas.microsoft.com/office/drawing/2014/main" id="{2E9A5470-090C-4BA2-98B5-FC53D0EC7784}"/>
                </a:ext>
              </a:extLst>
            </p:cNvPr>
            <p:cNvSpPr>
              <a:spLocks/>
            </p:cNvSpPr>
            <p:nvPr/>
          </p:nvSpPr>
          <p:spPr bwMode="auto">
            <a:xfrm>
              <a:off x="2" y="124"/>
              <a:ext cx="81" cy="41"/>
            </a:xfrm>
            <a:custGeom>
              <a:avLst/>
              <a:gdLst>
                <a:gd name="T0" fmla="*/ 0 w 81"/>
                <a:gd name="T1" fmla="*/ 0 h 41"/>
                <a:gd name="T2" fmla="*/ 0 w 81"/>
                <a:gd name="T3" fmla="*/ 41 h 41"/>
                <a:gd name="T4" fmla="*/ 81 w 81"/>
                <a:gd name="T5" fmla="*/ 0 h 41"/>
                <a:gd name="T6" fmla="*/ 0 w 81"/>
                <a:gd name="T7" fmla="*/ 0 h 41"/>
              </a:gdLst>
              <a:ahLst/>
              <a:cxnLst>
                <a:cxn ang="0">
                  <a:pos x="T0" y="T1"/>
                </a:cxn>
                <a:cxn ang="0">
                  <a:pos x="T2" y="T3"/>
                </a:cxn>
                <a:cxn ang="0">
                  <a:pos x="T4" y="T5"/>
                </a:cxn>
                <a:cxn ang="0">
                  <a:pos x="T6" y="T7"/>
                </a:cxn>
              </a:cxnLst>
              <a:rect l="0" t="0" r="r" b="b"/>
              <a:pathLst>
                <a:path w="81" h="41">
                  <a:moveTo>
                    <a:pt x="0" y="0"/>
                  </a:moveTo>
                  <a:lnTo>
                    <a:pt x="0" y="41"/>
                  </a:lnTo>
                  <a:lnTo>
                    <a:pt x="8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4" name="任意多边形: 形状 43">
              <a:extLst>
                <a:ext uri="{FF2B5EF4-FFF2-40B4-BE49-F238E27FC236}">
                  <a16:creationId xmlns:a16="http://schemas.microsoft.com/office/drawing/2014/main" id="{3DD57F1A-9A9D-4848-8DFC-03F05C81A1B0}"/>
                </a:ext>
              </a:extLst>
            </p:cNvPr>
            <p:cNvSpPr>
              <a:spLocks/>
            </p:cNvSpPr>
            <p:nvPr/>
          </p:nvSpPr>
          <p:spPr bwMode="auto">
            <a:xfrm>
              <a:off x="214" y="2"/>
              <a:ext cx="111" cy="55"/>
            </a:xfrm>
            <a:custGeom>
              <a:avLst/>
              <a:gdLst>
                <a:gd name="T0" fmla="*/ 111 w 111"/>
                <a:gd name="T1" fmla="*/ 0 h 55"/>
                <a:gd name="T2" fmla="*/ 0 w 111"/>
                <a:gd name="T3" fmla="*/ 0 h 55"/>
                <a:gd name="T4" fmla="*/ 0 w 111"/>
                <a:gd name="T5" fmla="*/ 55 h 55"/>
                <a:gd name="T6" fmla="*/ 111 w 111"/>
                <a:gd name="T7" fmla="*/ 0 h 55"/>
              </a:gdLst>
              <a:ahLst/>
              <a:cxnLst>
                <a:cxn ang="0">
                  <a:pos x="T0" y="T1"/>
                </a:cxn>
                <a:cxn ang="0">
                  <a:pos x="T2" y="T3"/>
                </a:cxn>
                <a:cxn ang="0">
                  <a:pos x="T4" y="T5"/>
                </a:cxn>
                <a:cxn ang="0">
                  <a:pos x="T6" y="T7"/>
                </a:cxn>
              </a:cxnLst>
              <a:rect l="0" t="0" r="r" b="b"/>
              <a:pathLst>
                <a:path w="111" h="55">
                  <a:moveTo>
                    <a:pt x="111" y="0"/>
                  </a:moveTo>
                  <a:lnTo>
                    <a:pt x="0" y="0"/>
                  </a:lnTo>
                  <a:lnTo>
                    <a:pt x="0" y="55"/>
                  </a:lnTo>
                  <a:lnTo>
                    <a:pt x="1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5" name="任意多边形: 形状 44">
              <a:extLst>
                <a:ext uri="{FF2B5EF4-FFF2-40B4-BE49-F238E27FC236}">
                  <a16:creationId xmlns:a16="http://schemas.microsoft.com/office/drawing/2014/main" id="{D50D7891-6029-4857-A483-7C757CD37526}"/>
                </a:ext>
              </a:extLst>
            </p:cNvPr>
            <p:cNvSpPr>
              <a:spLocks/>
            </p:cNvSpPr>
            <p:nvPr/>
          </p:nvSpPr>
          <p:spPr bwMode="auto">
            <a:xfrm>
              <a:off x="42" y="2"/>
              <a:ext cx="111" cy="55"/>
            </a:xfrm>
            <a:custGeom>
              <a:avLst/>
              <a:gdLst>
                <a:gd name="T0" fmla="*/ 111 w 111"/>
                <a:gd name="T1" fmla="*/ 0 h 55"/>
                <a:gd name="T2" fmla="*/ 0 w 111"/>
                <a:gd name="T3" fmla="*/ 0 h 55"/>
                <a:gd name="T4" fmla="*/ 111 w 111"/>
                <a:gd name="T5" fmla="*/ 55 h 55"/>
                <a:gd name="T6" fmla="*/ 111 w 111"/>
                <a:gd name="T7" fmla="*/ 0 h 55"/>
              </a:gdLst>
              <a:ahLst/>
              <a:cxnLst>
                <a:cxn ang="0">
                  <a:pos x="T0" y="T1"/>
                </a:cxn>
                <a:cxn ang="0">
                  <a:pos x="T2" y="T3"/>
                </a:cxn>
                <a:cxn ang="0">
                  <a:pos x="T4" y="T5"/>
                </a:cxn>
                <a:cxn ang="0">
                  <a:pos x="T6" y="T7"/>
                </a:cxn>
              </a:cxnLst>
              <a:rect l="0" t="0" r="r" b="b"/>
              <a:pathLst>
                <a:path w="111" h="55">
                  <a:moveTo>
                    <a:pt x="111" y="0"/>
                  </a:moveTo>
                  <a:lnTo>
                    <a:pt x="0" y="0"/>
                  </a:lnTo>
                  <a:lnTo>
                    <a:pt x="111" y="55"/>
                  </a:lnTo>
                  <a:lnTo>
                    <a:pt x="1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6" name="任意多边形: 形状 45">
              <a:extLst>
                <a:ext uri="{FF2B5EF4-FFF2-40B4-BE49-F238E27FC236}">
                  <a16:creationId xmlns:a16="http://schemas.microsoft.com/office/drawing/2014/main" id="{807EC4E6-4CD9-4A2A-9E43-210DA63CED82}"/>
                </a:ext>
              </a:extLst>
            </p:cNvPr>
            <p:cNvSpPr>
              <a:spLocks/>
            </p:cNvSpPr>
            <p:nvPr/>
          </p:nvSpPr>
          <p:spPr bwMode="auto">
            <a:xfrm>
              <a:off x="2" y="2"/>
              <a:ext cx="121" cy="61"/>
            </a:xfrm>
            <a:custGeom>
              <a:avLst/>
              <a:gdLst>
                <a:gd name="T0" fmla="*/ 121 w 121"/>
                <a:gd name="T1" fmla="*/ 61 h 61"/>
                <a:gd name="T2" fmla="*/ 0 w 121"/>
                <a:gd name="T3" fmla="*/ 0 h 61"/>
                <a:gd name="T4" fmla="*/ 0 w 121"/>
                <a:gd name="T5" fmla="*/ 14 h 61"/>
                <a:gd name="T6" fmla="*/ 95 w 121"/>
                <a:gd name="T7" fmla="*/ 61 h 61"/>
                <a:gd name="T8" fmla="*/ 121 w 121"/>
                <a:gd name="T9" fmla="*/ 61 h 61"/>
              </a:gdLst>
              <a:ahLst/>
              <a:cxnLst>
                <a:cxn ang="0">
                  <a:pos x="T0" y="T1"/>
                </a:cxn>
                <a:cxn ang="0">
                  <a:pos x="T2" y="T3"/>
                </a:cxn>
                <a:cxn ang="0">
                  <a:pos x="T4" y="T5"/>
                </a:cxn>
                <a:cxn ang="0">
                  <a:pos x="T6" y="T7"/>
                </a:cxn>
                <a:cxn ang="0">
                  <a:pos x="T8" y="T9"/>
                </a:cxn>
              </a:cxnLst>
              <a:rect l="0" t="0" r="r" b="b"/>
              <a:pathLst>
                <a:path w="121" h="61">
                  <a:moveTo>
                    <a:pt x="121" y="61"/>
                  </a:moveTo>
                  <a:lnTo>
                    <a:pt x="0" y="0"/>
                  </a:lnTo>
                  <a:lnTo>
                    <a:pt x="0" y="14"/>
                  </a:lnTo>
                  <a:lnTo>
                    <a:pt x="95" y="61"/>
                  </a:lnTo>
                  <a:lnTo>
                    <a:pt x="121"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7" name="任意多边形: 形状 46">
              <a:extLst>
                <a:ext uri="{FF2B5EF4-FFF2-40B4-BE49-F238E27FC236}">
                  <a16:creationId xmlns:a16="http://schemas.microsoft.com/office/drawing/2014/main" id="{7ECA2346-4C17-4510-8265-9D0FB0C25AFA}"/>
                </a:ext>
              </a:extLst>
            </p:cNvPr>
            <p:cNvSpPr>
              <a:spLocks/>
            </p:cNvSpPr>
            <p:nvPr/>
          </p:nvSpPr>
          <p:spPr bwMode="auto">
            <a:xfrm>
              <a:off x="244" y="124"/>
              <a:ext cx="121" cy="61"/>
            </a:xfrm>
            <a:custGeom>
              <a:avLst/>
              <a:gdLst>
                <a:gd name="T0" fmla="*/ 0 w 121"/>
                <a:gd name="T1" fmla="*/ 0 h 61"/>
                <a:gd name="T2" fmla="*/ 121 w 121"/>
                <a:gd name="T3" fmla="*/ 61 h 61"/>
                <a:gd name="T4" fmla="*/ 121 w 121"/>
                <a:gd name="T5" fmla="*/ 47 h 61"/>
                <a:gd name="T6" fmla="*/ 26 w 121"/>
                <a:gd name="T7" fmla="*/ 0 h 61"/>
                <a:gd name="T8" fmla="*/ 0 w 121"/>
                <a:gd name="T9" fmla="*/ 0 h 61"/>
              </a:gdLst>
              <a:ahLst/>
              <a:cxnLst>
                <a:cxn ang="0">
                  <a:pos x="T0" y="T1"/>
                </a:cxn>
                <a:cxn ang="0">
                  <a:pos x="T2" y="T3"/>
                </a:cxn>
                <a:cxn ang="0">
                  <a:pos x="T4" y="T5"/>
                </a:cxn>
                <a:cxn ang="0">
                  <a:pos x="T6" y="T7"/>
                </a:cxn>
                <a:cxn ang="0">
                  <a:pos x="T8" y="T9"/>
                </a:cxn>
              </a:cxnLst>
              <a:rect l="0" t="0" r="r" b="b"/>
              <a:pathLst>
                <a:path w="121" h="61">
                  <a:moveTo>
                    <a:pt x="0" y="0"/>
                  </a:moveTo>
                  <a:lnTo>
                    <a:pt x="121" y="61"/>
                  </a:lnTo>
                  <a:lnTo>
                    <a:pt x="121" y="47"/>
                  </a:lnTo>
                  <a:lnTo>
                    <a:pt x="26"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8" name="任意多边形: 形状 47">
              <a:extLst>
                <a:ext uri="{FF2B5EF4-FFF2-40B4-BE49-F238E27FC236}">
                  <a16:creationId xmlns:a16="http://schemas.microsoft.com/office/drawing/2014/main" id="{02616B33-5702-4FE6-BCC5-2766D8830413}"/>
                </a:ext>
              </a:extLst>
            </p:cNvPr>
            <p:cNvSpPr>
              <a:spLocks/>
            </p:cNvSpPr>
            <p:nvPr/>
          </p:nvSpPr>
          <p:spPr bwMode="auto">
            <a:xfrm>
              <a:off x="218" y="2"/>
              <a:ext cx="147" cy="61"/>
            </a:xfrm>
            <a:custGeom>
              <a:avLst/>
              <a:gdLst>
                <a:gd name="T0" fmla="*/ 26 w 147"/>
                <a:gd name="T1" fmla="*/ 61 h 61"/>
                <a:gd name="T2" fmla="*/ 147 w 147"/>
                <a:gd name="T3" fmla="*/ 0 h 61"/>
                <a:gd name="T4" fmla="*/ 121 w 147"/>
                <a:gd name="T5" fmla="*/ 0 h 61"/>
                <a:gd name="T6" fmla="*/ 0 w 147"/>
                <a:gd name="T7" fmla="*/ 61 h 61"/>
                <a:gd name="T8" fmla="*/ 26 w 147"/>
                <a:gd name="T9" fmla="*/ 61 h 61"/>
              </a:gdLst>
              <a:ahLst/>
              <a:cxnLst>
                <a:cxn ang="0">
                  <a:pos x="T0" y="T1"/>
                </a:cxn>
                <a:cxn ang="0">
                  <a:pos x="T2" y="T3"/>
                </a:cxn>
                <a:cxn ang="0">
                  <a:pos x="T4" y="T5"/>
                </a:cxn>
                <a:cxn ang="0">
                  <a:pos x="T6" y="T7"/>
                </a:cxn>
                <a:cxn ang="0">
                  <a:pos x="T8" y="T9"/>
                </a:cxn>
              </a:cxnLst>
              <a:rect l="0" t="0" r="r" b="b"/>
              <a:pathLst>
                <a:path w="147" h="61">
                  <a:moveTo>
                    <a:pt x="26" y="61"/>
                  </a:moveTo>
                  <a:lnTo>
                    <a:pt x="147" y="0"/>
                  </a:lnTo>
                  <a:lnTo>
                    <a:pt x="121" y="0"/>
                  </a:lnTo>
                  <a:lnTo>
                    <a:pt x="0" y="61"/>
                  </a:lnTo>
                  <a:lnTo>
                    <a:pt x="26"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9" name="任意多边形: 形状 48">
              <a:extLst>
                <a:ext uri="{FF2B5EF4-FFF2-40B4-BE49-F238E27FC236}">
                  <a16:creationId xmlns:a16="http://schemas.microsoft.com/office/drawing/2014/main" id="{F273028B-8FD9-41E1-A3AC-36694386C66B}"/>
                </a:ext>
              </a:extLst>
            </p:cNvPr>
            <p:cNvSpPr>
              <a:spLocks/>
            </p:cNvSpPr>
            <p:nvPr/>
          </p:nvSpPr>
          <p:spPr bwMode="auto">
            <a:xfrm>
              <a:off x="2" y="124"/>
              <a:ext cx="147" cy="61"/>
            </a:xfrm>
            <a:custGeom>
              <a:avLst/>
              <a:gdLst>
                <a:gd name="T0" fmla="*/ 147 w 147"/>
                <a:gd name="T1" fmla="*/ 0 h 61"/>
                <a:gd name="T2" fmla="*/ 121 w 147"/>
                <a:gd name="T3" fmla="*/ 0 h 61"/>
                <a:gd name="T4" fmla="*/ 0 w 147"/>
                <a:gd name="T5" fmla="*/ 61 h 61"/>
                <a:gd name="T6" fmla="*/ 0 w 147"/>
                <a:gd name="T7" fmla="*/ 61 h 61"/>
                <a:gd name="T8" fmla="*/ 26 w 147"/>
                <a:gd name="T9" fmla="*/ 61 h 61"/>
                <a:gd name="T10" fmla="*/ 147 w 147"/>
                <a:gd name="T11" fmla="*/ 0 h 61"/>
              </a:gdLst>
              <a:ahLst/>
              <a:cxnLst>
                <a:cxn ang="0">
                  <a:pos x="T0" y="T1"/>
                </a:cxn>
                <a:cxn ang="0">
                  <a:pos x="T2" y="T3"/>
                </a:cxn>
                <a:cxn ang="0">
                  <a:pos x="T4" y="T5"/>
                </a:cxn>
                <a:cxn ang="0">
                  <a:pos x="T6" y="T7"/>
                </a:cxn>
                <a:cxn ang="0">
                  <a:pos x="T8" y="T9"/>
                </a:cxn>
                <a:cxn ang="0">
                  <a:pos x="T10" y="T11"/>
                </a:cxn>
              </a:cxnLst>
              <a:rect l="0" t="0" r="r" b="b"/>
              <a:pathLst>
                <a:path w="147" h="61">
                  <a:moveTo>
                    <a:pt x="147" y="0"/>
                  </a:moveTo>
                  <a:lnTo>
                    <a:pt x="121" y="0"/>
                  </a:lnTo>
                  <a:lnTo>
                    <a:pt x="0" y="61"/>
                  </a:lnTo>
                  <a:lnTo>
                    <a:pt x="0" y="61"/>
                  </a:lnTo>
                  <a:lnTo>
                    <a:pt x="26" y="61"/>
                  </a:lnTo>
                  <a:lnTo>
                    <a:pt x="1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0" name="任意多边形: 形状 49">
              <a:extLst>
                <a:ext uri="{FF2B5EF4-FFF2-40B4-BE49-F238E27FC236}">
                  <a16:creationId xmlns:a16="http://schemas.microsoft.com/office/drawing/2014/main" id="{71AAD003-71D0-4333-B88C-7CC5469D254A}"/>
                </a:ext>
              </a:extLst>
            </p:cNvPr>
            <p:cNvSpPr>
              <a:spLocks/>
            </p:cNvSpPr>
            <p:nvPr/>
          </p:nvSpPr>
          <p:spPr bwMode="auto">
            <a:xfrm>
              <a:off x="2" y="2"/>
              <a:ext cx="363" cy="183"/>
            </a:xfrm>
            <a:custGeom>
              <a:avLst/>
              <a:gdLst>
                <a:gd name="T0" fmla="*/ 163 w 363"/>
                <a:gd name="T1" fmla="*/ 183 h 183"/>
                <a:gd name="T2" fmla="*/ 200 w 363"/>
                <a:gd name="T3" fmla="*/ 183 h 183"/>
                <a:gd name="T4" fmla="*/ 200 w 363"/>
                <a:gd name="T5" fmla="*/ 110 h 183"/>
                <a:gd name="T6" fmla="*/ 363 w 363"/>
                <a:gd name="T7" fmla="*/ 110 h 183"/>
                <a:gd name="T8" fmla="*/ 363 w 363"/>
                <a:gd name="T9" fmla="*/ 73 h 183"/>
                <a:gd name="T10" fmla="*/ 200 w 363"/>
                <a:gd name="T11" fmla="*/ 73 h 183"/>
                <a:gd name="T12" fmla="*/ 200 w 363"/>
                <a:gd name="T13" fmla="*/ 0 h 183"/>
                <a:gd name="T14" fmla="*/ 181 w 363"/>
                <a:gd name="T15" fmla="*/ 0 h 183"/>
                <a:gd name="T16" fmla="*/ 163 w 363"/>
                <a:gd name="T17" fmla="*/ 0 h 183"/>
                <a:gd name="T18" fmla="*/ 163 w 363"/>
                <a:gd name="T19" fmla="*/ 73 h 183"/>
                <a:gd name="T20" fmla="*/ 0 w 363"/>
                <a:gd name="T21" fmla="*/ 73 h 183"/>
                <a:gd name="T22" fmla="*/ 0 w 363"/>
                <a:gd name="T23" fmla="*/ 110 h 183"/>
                <a:gd name="T24" fmla="*/ 163 w 363"/>
                <a:gd name="T25" fmla="*/ 110 h 183"/>
                <a:gd name="T26" fmla="*/ 163 w 363"/>
                <a:gd name="T27"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3" h="183">
                  <a:moveTo>
                    <a:pt x="163" y="183"/>
                  </a:moveTo>
                  <a:lnTo>
                    <a:pt x="200" y="183"/>
                  </a:lnTo>
                  <a:lnTo>
                    <a:pt x="200" y="110"/>
                  </a:lnTo>
                  <a:lnTo>
                    <a:pt x="363" y="110"/>
                  </a:lnTo>
                  <a:lnTo>
                    <a:pt x="363" y="73"/>
                  </a:lnTo>
                  <a:lnTo>
                    <a:pt x="200" y="73"/>
                  </a:lnTo>
                  <a:lnTo>
                    <a:pt x="200" y="0"/>
                  </a:lnTo>
                  <a:lnTo>
                    <a:pt x="181" y="0"/>
                  </a:lnTo>
                  <a:lnTo>
                    <a:pt x="163" y="0"/>
                  </a:lnTo>
                  <a:lnTo>
                    <a:pt x="163" y="73"/>
                  </a:lnTo>
                  <a:lnTo>
                    <a:pt x="0" y="73"/>
                  </a:lnTo>
                  <a:lnTo>
                    <a:pt x="0" y="110"/>
                  </a:lnTo>
                  <a:lnTo>
                    <a:pt x="163" y="110"/>
                  </a:lnTo>
                  <a:lnTo>
                    <a:pt x="163" y="1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54" name="任意多边形: 形状 53">
            <a:extLst>
              <a:ext uri="{FF2B5EF4-FFF2-40B4-BE49-F238E27FC236}">
                <a16:creationId xmlns:a16="http://schemas.microsoft.com/office/drawing/2014/main" id="{797EB12C-FEB7-4497-A4F4-991807685C76}"/>
              </a:ext>
            </a:extLst>
          </p:cNvPr>
          <p:cNvSpPr>
            <a:spLocks noEditPoints="1"/>
          </p:cNvSpPr>
          <p:nvPr/>
        </p:nvSpPr>
        <p:spPr bwMode="auto">
          <a:xfrm>
            <a:off x="2422189" y="4856373"/>
            <a:ext cx="930135" cy="524619"/>
          </a:xfrm>
          <a:custGeom>
            <a:avLst/>
            <a:gdLst>
              <a:gd name="T0" fmla="*/ 0 w 726"/>
              <a:gd name="T1" fmla="*/ 0 h 487"/>
              <a:gd name="T2" fmla="*/ 0 w 726"/>
              <a:gd name="T3" fmla="*/ 487 h 487"/>
              <a:gd name="T4" fmla="*/ 726 w 726"/>
              <a:gd name="T5" fmla="*/ 487 h 487"/>
              <a:gd name="T6" fmla="*/ 726 w 726"/>
              <a:gd name="T7" fmla="*/ 0 h 487"/>
              <a:gd name="T8" fmla="*/ 0 w 726"/>
              <a:gd name="T9" fmla="*/ 0 h 487"/>
              <a:gd name="T10" fmla="*/ 163 w 726"/>
              <a:gd name="T11" fmla="*/ 181 h 487"/>
              <a:gd name="T12" fmla="*/ 121 w 726"/>
              <a:gd name="T13" fmla="*/ 150 h 487"/>
              <a:gd name="T14" fmla="*/ 79 w 726"/>
              <a:gd name="T15" fmla="*/ 181 h 487"/>
              <a:gd name="T16" fmla="*/ 95 w 726"/>
              <a:gd name="T17" fmla="*/ 130 h 487"/>
              <a:gd name="T18" fmla="*/ 52 w 726"/>
              <a:gd name="T19" fmla="*/ 99 h 487"/>
              <a:gd name="T20" fmla="*/ 105 w 726"/>
              <a:gd name="T21" fmla="*/ 99 h 487"/>
              <a:gd name="T22" fmla="*/ 121 w 726"/>
              <a:gd name="T23" fmla="*/ 49 h 487"/>
              <a:gd name="T24" fmla="*/ 137 w 726"/>
              <a:gd name="T25" fmla="*/ 99 h 487"/>
              <a:gd name="T26" fmla="*/ 190 w 726"/>
              <a:gd name="T27" fmla="*/ 99 h 487"/>
              <a:gd name="T28" fmla="*/ 147 w 726"/>
              <a:gd name="T29" fmla="*/ 130 h 487"/>
              <a:gd name="T30" fmla="*/ 163 w 726"/>
              <a:gd name="T31" fmla="*/ 181 h 487"/>
              <a:gd name="T32" fmla="*/ 224 w 726"/>
              <a:gd name="T33" fmla="*/ 33 h 487"/>
              <a:gd name="T34" fmla="*/ 240 w 726"/>
              <a:gd name="T35" fmla="*/ 41 h 487"/>
              <a:gd name="T36" fmla="*/ 252 w 726"/>
              <a:gd name="T37" fmla="*/ 26 h 487"/>
              <a:gd name="T38" fmla="*/ 250 w 726"/>
              <a:gd name="T39" fmla="*/ 45 h 487"/>
              <a:gd name="T40" fmla="*/ 266 w 726"/>
              <a:gd name="T41" fmla="*/ 51 h 487"/>
              <a:gd name="T42" fmla="*/ 248 w 726"/>
              <a:gd name="T43" fmla="*/ 55 h 487"/>
              <a:gd name="T44" fmla="*/ 248 w 726"/>
              <a:gd name="T45" fmla="*/ 73 h 487"/>
              <a:gd name="T46" fmla="*/ 238 w 726"/>
              <a:gd name="T47" fmla="*/ 57 h 487"/>
              <a:gd name="T48" fmla="*/ 222 w 726"/>
              <a:gd name="T49" fmla="*/ 61 h 487"/>
              <a:gd name="T50" fmla="*/ 232 w 726"/>
              <a:gd name="T51" fmla="*/ 49 h 487"/>
              <a:gd name="T52" fmla="*/ 224 w 726"/>
              <a:gd name="T53" fmla="*/ 33 h 487"/>
              <a:gd name="T54" fmla="*/ 248 w 726"/>
              <a:gd name="T55" fmla="*/ 244 h 487"/>
              <a:gd name="T56" fmla="*/ 238 w 726"/>
              <a:gd name="T57" fmla="*/ 227 h 487"/>
              <a:gd name="T58" fmla="*/ 222 w 726"/>
              <a:gd name="T59" fmla="*/ 233 h 487"/>
              <a:gd name="T60" fmla="*/ 232 w 726"/>
              <a:gd name="T61" fmla="*/ 219 h 487"/>
              <a:gd name="T62" fmla="*/ 224 w 726"/>
              <a:gd name="T63" fmla="*/ 205 h 487"/>
              <a:gd name="T64" fmla="*/ 240 w 726"/>
              <a:gd name="T65" fmla="*/ 211 h 487"/>
              <a:gd name="T66" fmla="*/ 250 w 726"/>
              <a:gd name="T67" fmla="*/ 197 h 487"/>
              <a:gd name="T68" fmla="*/ 250 w 726"/>
              <a:gd name="T69" fmla="*/ 213 h 487"/>
              <a:gd name="T70" fmla="*/ 266 w 726"/>
              <a:gd name="T71" fmla="*/ 221 h 487"/>
              <a:gd name="T72" fmla="*/ 250 w 726"/>
              <a:gd name="T73" fmla="*/ 225 h 487"/>
              <a:gd name="T74" fmla="*/ 248 w 726"/>
              <a:gd name="T75" fmla="*/ 244 h 487"/>
              <a:gd name="T76" fmla="*/ 280 w 726"/>
              <a:gd name="T77" fmla="*/ 75 h 487"/>
              <a:gd name="T78" fmla="*/ 292 w 726"/>
              <a:gd name="T79" fmla="*/ 87 h 487"/>
              <a:gd name="T80" fmla="*/ 309 w 726"/>
              <a:gd name="T81" fmla="*/ 81 h 487"/>
              <a:gd name="T82" fmla="*/ 300 w 726"/>
              <a:gd name="T83" fmla="*/ 95 h 487"/>
              <a:gd name="T84" fmla="*/ 313 w 726"/>
              <a:gd name="T85" fmla="*/ 110 h 487"/>
              <a:gd name="T86" fmla="*/ 294 w 726"/>
              <a:gd name="T87" fmla="*/ 106 h 487"/>
              <a:gd name="T88" fmla="*/ 286 w 726"/>
              <a:gd name="T89" fmla="*/ 122 h 487"/>
              <a:gd name="T90" fmla="*/ 284 w 726"/>
              <a:gd name="T91" fmla="*/ 104 h 487"/>
              <a:gd name="T92" fmla="*/ 266 w 726"/>
              <a:gd name="T93" fmla="*/ 102 h 487"/>
              <a:gd name="T94" fmla="*/ 282 w 726"/>
              <a:gd name="T95" fmla="*/ 93 h 487"/>
              <a:gd name="T96" fmla="*/ 280 w 726"/>
              <a:gd name="T97" fmla="*/ 75 h 487"/>
              <a:gd name="T98" fmla="*/ 304 w 726"/>
              <a:gd name="T99" fmla="*/ 189 h 487"/>
              <a:gd name="T100" fmla="*/ 290 w 726"/>
              <a:gd name="T101" fmla="*/ 181 h 487"/>
              <a:gd name="T102" fmla="*/ 276 w 726"/>
              <a:gd name="T103" fmla="*/ 191 h 487"/>
              <a:gd name="T104" fmla="*/ 282 w 726"/>
              <a:gd name="T105" fmla="*/ 175 h 487"/>
              <a:gd name="T106" fmla="*/ 266 w 726"/>
              <a:gd name="T107" fmla="*/ 164 h 487"/>
              <a:gd name="T108" fmla="*/ 284 w 726"/>
              <a:gd name="T109" fmla="*/ 162 h 487"/>
              <a:gd name="T110" fmla="*/ 290 w 726"/>
              <a:gd name="T111" fmla="*/ 146 h 487"/>
              <a:gd name="T112" fmla="*/ 296 w 726"/>
              <a:gd name="T113" fmla="*/ 162 h 487"/>
              <a:gd name="T114" fmla="*/ 313 w 726"/>
              <a:gd name="T115" fmla="*/ 162 h 487"/>
              <a:gd name="T116" fmla="*/ 298 w 726"/>
              <a:gd name="T117" fmla="*/ 173 h 487"/>
              <a:gd name="T118" fmla="*/ 304 w 726"/>
              <a:gd name="T119" fmla="*/ 189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6" h="487">
                <a:moveTo>
                  <a:pt x="0" y="0"/>
                </a:moveTo>
                <a:lnTo>
                  <a:pt x="0" y="487"/>
                </a:lnTo>
                <a:lnTo>
                  <a:pt x="726" y="487"/>
                </a:lnTo>
                <a:lnTo>
                  <a:pt x="726" y="0"/>
                </a:lnTo>
                <a:lnTo>
                  <a:pt x="0" y="0"/>
                </a:lnTo>
                <a:close/>
                <a:moveTo>
                  <a:pt x="163" y="181"/>
                </a:moveTo>
                <a:lnTo>
                  <a:pt x="121" y="150"/>
                </a:lnTo>
                <a:lnTo>
                  <a:pt x="79" y="181"/>
                </a:lnTo>
                <a:lnTo>
                  <a:pt x="95" y="130"/>
                </a:lnTo>
                <a:lnTo>
                  <a:pt x="52" y="99"/>
                </a:lnTo>
                <a:lnTo>
                  <a:pt x="105" y="99"/>
                </a:lnTo>
                <a:lnTo>
                  <a:pt x="121" y="49"/>
                </a:lnTo>
                <a:lnTo>
                  <a:pt x="137" y="99"/>
                </a:lnTo>
                <a:lnTo>
                  <a:pt x="190" y="99"/>
                </a:lnTo>
                <a:lnTo>
                  <a:pt x="147" y="130"/>
                </a:lnTo>
                <a:lnTo>
                  <a:pt x="163" y="181"/>
                </a:lnTo>
                <a:close/>
                <a:moveTo>
                  <a:pt x="224" y="33"/>
                </a:moveTo>
                <a:lnTo>
                  <a:pt x="240" y="41"/>
                </a:lnTo>
                <a:lnTo>
                  <a:pt x="252" y="26"/>
                </a:lnTo>
                <a:lnTo>
                  <a:pt x="250" y="45"/>
                </a:lnTo>
                <a:lnTo>
                  <a:pt x="266" y="51"/>
                </a:lnTo>
                <a:lnTo>
                  <a:pt x="248" y="55"/>
                </a:lnTo>
                <a:lnTo>
                  <a:pt x="248" y="73"/>
                </a:lnTo>
                <a:lnTo>
                  <a:pt x="238" y="57"/>
                </a:lnTo>
                <a:lnTo>
                  <a:pt x="222" y="61"/>
                </a:lnTo>
                <a:lnTo>
                  <a:pt x="232" y="49"/>
                </a:lnTo>
                <a:lnTo>
                  <a:pt x="224" y="33"/>
                </a:lnTo>
                <a:close/>
                <a:moveTo>
                  <a:pt x="248" y="244"/>
                </a:moveTo>
                <a:lnTo>
                  <a:pt x="238" y="227"/>
                </a:lnTo>
                <a:lnTo>
                  <a:pt x="222" y="233"/>
                </a:lnTo>
                <a:lnTo>
                  <a:pt x="232" y="219"/>
                </a:lnTo>
                <a:lnTo>
                  <a:pt x="224" y="205"/>
                </a:lnTo>
                <a:lnTo>
                  <a:pt x="240" y="211"/>
                </a:lnTo>
                <a:lnTo>
                  <a:pt x="250" y="197"/>
                </a:lnTo>
                <a:lnTo>
                  <a:pt x="250" y="213"/>
                </a:lnTo>
                <a:lnTo>
                  <a:pt x="266" y="221"/>
                </a:lnTo>
                <a:lnTo>
                  <a:pt x="250" y="225"/>
                </a:lnTo>
                <a:lnTo>
                  <a:pt x="248" y="244"/>
                </a:lnTo>
                <a:close/>
                <a:moveTo>
                  <a:pt x="280" y="75"/>
                </a:moveTo>
                <a:lnTo>
                  <a:pt x="292" y="87"/>
                </a:lnTo>
                <a:lnTo>
                  <a:pt x="309" y="81"/>
                </a:lnTo>
                <a:lnTo>
                  <a:pt x="300" y="95"/>
                </a:lnTo>
                <a:lnTo>
                  <a:pt x="313" y="110"/>
                </a:lnTo>
                <a:lnTo>
                  <a:pt x="294" y="106"/>
                </a:lnTo>
                <a:lnTo>
                  <a:pt x="286" y="122"/>
                </a:lnTo>
                <a:lnTo>
                  <a:pt x="284" y="104"/>
                </a:lnTo>
                <a:lnTo>
                  <a:pt x="266" y="102"/>
                </a:lnTo>
                <a:lnTo>
                  <a:pt x="282" y="93"/>
                </a:lnTo>
                <a:lnTo>
                  <a:pt x="280" y="75"/>
                </a:lnTo>
                <a:close/>
                <a:moveTo>
                  <a:pt x="304" y="189"/>
                </a:moveTo>
                <a:lnTo>
                  <a:pt x="290" y="181"/>
                </a:lnTo>
                <a:lnTo>
                  <a:pt x="276" y="191"/>
                </a:lnTo>
                <a:lnTo>
                  <a:pt x="282" y="175"/>
                </a:lnTo>
                <a:lnTo>
                  <a:pt x="266" y="164"/>
                </a:lnTo>
                <a:lnTo>
                  <a:pt x="284" y="162"/>
                </a:lnTo>
                <a:lnTo>
                  <a:pt x="290" y="146"/>
                </a:lnTo>
                <a:lnTo>
                  <a:pt x="296" y="162"/>
                </a:lnTo>
                <a:lnTo>
                  <a:pt x="313" y="162"/>
                </a:lnTo>
                <a:lnTo>
                  <a:pt x="298" y="173"/>
                </a:lnTo>
                <a:lnTo>
                  <a:pt x="304"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Tree>
    <p:extLst>
      <p:ext uri="{BB962C8B-B14F-4D97-AF65-F5344CB8AC3E}">
        <p14:creationId xmlns:p14="http://schemas.microsoft.com/office/powerpoint/2010/main" val="4095511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68" name="组合 67">
            <a:extLst>
              <a:ext uri="{FF2B5EF4-FFF2-40B4-BE49-F238E27FC236}">
                <a16:creationId xmlns:a16="http://schemas.microsoft.com/office/drawing/2014/main" id="{C3AC3195-129A-411B-902F-650667E5F8E5}"/>
              </a:ext>
            </a:extLst>
          </p:cNvPr>
          <p:cNvGrpSpPr/>
          <p:nvPr/>
        </p:nvGrpSpPr>
        <p:grpSpPr>
          <a:xfrm>
            <a:off x="-206707" y="0"/>
            <a:ext cx="13217951" cy="7097560"/>
            <a:chOff x="-206707" y="0"/>
            <a:chExt cx="13217951" cy="7097560"/>
          </a:xfrm>
        </p:grpSpPr>
        <p:sp>
          <p:nvSpPr>
            <p:cNvPr id="7" name="任意多边形: 形状 6">
              <a:extLst>
                <a:ext uri="{FF2B5EF4-FFF2-40B4-BE49-F238E27FC236}">
                  <a16:creationId xmlns:a16="http://schemas.microsoft.com/office/drawing/2014/main" id="{8DE93B2E-5FD4-473B-8CA2-A98A2DEC84FD}"/>
                </a:ext>
              </a:extLst>
            </p:cNvPr>
            <p:cNvSpPr/>
            <p:nvPr/>
          </p:nvSpPr>
          <p:spPr>
            <a:xfrm>
              <a:off x="0" y="0"/>
              <a:ext cx="5676853" cy="4682698"/>
            </a:xfrm>
            <a:custGeom>
              <a:avLst/>
              <a:gdLst>
                <a:gd name="connsiteX0" fmla="*/ 0 w 5676853"/>
                <a:gd name="connsiteY0" fmla="*/ 0 h 4682698"/>
                <a:gd name="connsiteX1" fmla="*/ 5676853 w 5676853"/>
                <a:gd name="connsiteY1" fmla="*/ 0 h 4682698"/>
                <a:gd name="connsiteX2" fmla="*/ 5614067 w 5676853"/>
                <a:gd name="connsiteY2" fmla="*/ 47414 h 4682698"/>
                <a:gd name="connsiteX3" fmla="*/ 2330246 w 5676853"/>
                <a:gd name="connsiteY3" fmla="*/ 2337620 h 4682698"/>
                <a:gd name="connsiteX4" fmla="*/ 17373 w 5676853"/>
                <a:gd name="connsiteY4" fmla="*/ 4677479 h 4682698"/>
                <a:gd name="connsiteX5" fmla="*/ 0 w 5676853"/>
                <a:gd name="connsiteY5" fmla="*/ 4682698 h 4682698"/>
                <a:gd name="connsiteX0" fmla="*/ 0 w 5676853"/>
                <a:gd name="connsiteY0" fmla="*/ 0 h 4682698"/>
                <a:gd name="connsiteX1" fmla="*/ 5676853 w 5676853"/>
                <a:gd name="connsiteY1" fmla="*/ 0 h 4682698"/>
                <a:gd name="connsiteX2" fmla="*/ 5614067 w 5676853"/>
                <a:gd name="connsiteY2" fmla="*/ 47414 h 4682698"/>
                <a:gd name="connsiteX3" fmla="*/ 3569111 w 5676853"/>
                <a:gd name="connsiteY3" fmla="*/ 3429001 h 4682698"/>
                <a:gd name="connsiteX4" fmla="*/ 17373 w 5676853"/>
                <a:gd name="connsiteY4" fmla="*/ 4677479 h 4682698"/>
                <a:gd name="connsiteX5" fmla="*/ 0 w 5676853"/>
                <a:gd name="connsiteY5" fmla="*/ 4682698 h 4682698"/>
                <a:gd name="connsiteX6" fmla="*/ 0 w 5676853"/>
                <a:gd name="connsiteY6" fmla="*/ 0 h 4682698"/>
                <a:gd name="connsiteX0" fmla="*/ 0 w 5676853"/>
                <a:gd name="connsiteY0" fmla="*/ 0 h 4682698"/>
                <a:gd name="connsiteX1" fmla="*/ 5676853 w 5676853"/>
                <a:gd name="connsiteY1" fmla="*/ 0 h 4682698"/>
                <a:gd name="connsiteX2" fmla="*/ 5614067 w 5676853"/>
                <a:gd name="connsiteY2" fmla="*/ 47414 h 4682698"/>
                <a:gd name="connsiteX3" fmla="*/ 3569111 w 5676853"/>
                <a:gd name="connsiteY3" fmla="*/ 3429001 h 4682698"/>
                <a:gd name="connsiteX4" fmla="*/ 17373 w 5676853"/>
                <a:gd name="connsiteY4" fmla="*/ 4677479 h 4682698"/>
                <a:gd name="connsiteX5" fmla="*/ 0 w 5676853"/>
                <a:gd name="connsiteY5" fmla="*/ 4682698 h 4682698"/>
                <a:gd name="connsiteX6" fmla="*/ 0 w 5676853"/>
                <a:gd name="connsiteY6" fmla="*/ 0 h 4682698"/>
                <a:gd name="connsiteX0" fmla="*/ 0 w 5676853"/>
                <a:gd name="connsiteY0" fmla="*/ 0 h 4682698"/>
                <a:gd name="connsiteX1" fmla="*/ 5676853 w 5676853"/>
                <a:gd name="connsiteY1" fmla="*/ 0 h 4682698"/>
                <a:gd name="connsiteX2" fmla="*/ 5614067 w 5676853"/>
                <a:gd name="connsiteY2" fmla="*/ 47414 h 4682698"/>
                <a:gd name="connsiteX3" fmla="*/ 3569111 w 5676853"/>
                <a:gd name="connsiteY3" fmla="*/ 3429001 h 4682698"/>
                <a:gd name="connsiteX4" fmla="*/ 17373 w 5676853"/>
                <a:gd name="connsiteY4" fmla="*/ 4677479 h 4682698"/>
                <a:gd name="connsiteX5" fmla="*/ 0 w 5676853"/>
                <a:gd name="connsiteY5" fmla="*/ 4682698 h 4682698"/>
                <a:gd name="connsiteX6" fmla="*/ 0 w 5676853"/>
                <a:gd name="connsiteY6" fmla="*/ 0 h 468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76853" h="4682698">
                  <a:moveTo>
                    <a:pt x="0" y="0"/>
                  </a:moveTo>
                  <a:lnTo>
                    <a:pt x="5676853" y="0"/>
                  </a:lnTo>
                  <a:lnTo>
                    <a:pt x="5614067" y="47414"/>
                  </a:lnTo>
                  <a:cubicBezTo>
                    <a:pt x="5262777" y="618914"/>
                    <a:pt x="5138431" y="1774186"/>
                    <a:pt x="3569111" y="3429001"/>
                  </a:cubicBezTo>
                  <a:cubicBezTo>
                    <a:pt x="1999791" y="5083816"/>
                    <a:pt x="762956" y="4411678"/>
                    <a:pt x="17373" y="4677479"/>
                  </a:cubicBezTo>
                  <a:lnTo>
                    <a:pt x="0" y="4682698"/>
                  </a:lnTo>
                  <a:lnTo>
                    <a:pt x="0" y="0"/>
                  </a:lnTo>
                  <a:close/>
                </a:path>
              </a:pathLst>
            </a:custGeom>
            <a:solidFill>
              <a:srgbClr val="C4E7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0" name="任意多边形: 形状 9">
              <a:extLst>
                <a:ext uri="{FF2B5EF4-FFF2-40B4-BE49-F238E27FC236}">
                  <a16:creationId xmlns:a16="http://schemas.microsoft.com/office/drawing/2014/main" id="{9844AB12-629F-48E8-868E-6DEA23A970CA}"/>
                </a:ext>
              </a:extLst>
            </p:cNvPr>
            <p:cNvSpPr/>
            <p:nvPr/>
          </p:nvSpPr>
          <p:spPr>
            <a:xfrm rot="20017480">
              <a:off x="-206707" y="2687478"/>
              <a:ext cx="13217951" cy="4410082"/>
            </a:xfrm>
            <a:custGeom>
              <a:avLst/>
              <a:gdLst>
                <a:gd name="connsiteX0" fmla="*/ 13217951 w 13217951"/>
                <a:gd name="connsiteY0" fmla="*/ 1909554 h 4410082"/>
                <a:gd name="connsiteX1" fmla="*/ 12672642 w 13217951"/>
                <a:gd name="connsiteY1" fmla="*/ 3009262 h 4410082"/>
                <a:gd name="connsiteX2" fmla="*/ 12664775 w 13217951"/>
                <a:gd name="connsiteY2" fmla="*/ 3010938 h 4410082"/>
                <a:gd name="connsiteX3" fmla="*/ 10223246 w 13217951"/>
                <a:gd name="connsiteY3" fmla="*/ 3079772 h 4410082"/>
                <a:gd name="connsiteX4" fmla="*/ 6796021 w 13217951"/>
                <a:gd name="connsiteY4" fmla="*/ 4335125 h 4410082"/>
                <a:gd name="connsiteX5" fmla="*/ 6631535 w 13217951"/>
                <a:gd name="connsiteY5" fmla="*/ 4410082 h 4410082"/>
                <a:gd name="connsiteX6" fmla="*/ 0 w 13217951"/>
                <a:gd name="connsiteY6" fmla="*/ 1121717 h 4410082"/>
                <a:gd name="connsiteX7" fmla="*/ 556223 w 13217951"/>
                <a:gd name="connsiteY7" fmla="*/ 0 h 4410082"/>
                <a:gd name="connsiteX8" fmla="*/ 568235 w 13217951"/>
                <a:gd name="connsiteY8" fmla="*/ 7255 h 4410082"/>
                <a:gd name="connsiteX9" fmla="*/ 2500229 w 13217951"/>
                <a:gd name="connsiteY9" fmla="*/ 1258544 h 4410082"/>
                <a:gd name="connsiteX10" fmla="*/ 9979295 w 13217951"/>
                <a:gd name="connsiteY10" fmla="*/ 1115057 h 4410082"/>
                <a:gd name="connsiteX11" fmla="*/ 13109778 w 13217951"/>
                <a:gd name="connsiteY11" fmla="*/ 1886514 h 4410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17951" h="4410082">
                  <a:moveTo>
                    <a:pt x="13217951" y="1909554"/>
                  </a:moveTo>
                  <a:lnTo>
                    <a:pt x="12672642" y="3009262"/>
                  </a:lnTo>
                  <a:lnTo>
                    <a:pt x="12664775" y="3010938"/>
                  </a:lnTo>
                  <a:cubicBezTo>
                    <a:pt x="12073850" y="3148469"/>
                    <a:pt x="11340739" y="3432241"/>
                    <a:pt x="10223246" y="3079772"/>
                  </a:cubicBezTo>
                  <a:cubicBezTo>
                    <a:pt x="9105753" y="2727304"/>
                    <a:pt x="7997932" y="3744089"/>
                    <a:pt x="6796021" y="4335125"/>
                  </a:cubicBezTo>
                  <a:lnTo>
                    <a:pt x="6631535" y="4410082"/>
                  </a:lnTo>
                  <a:lnTo>
                    <a:pt x="0" y="1121717"/>
                  </a:lnTo>
                  <a:lnTo>
                    <a:pt x="556223" y="0"/>
                  </a:lnTo>
                  <a:lnTo>
                    <a:pt x="568235" y="7255"/>
                  </a:lnTo>
                  <a:cubicBezTo>
                    <a:pt x="1212233" y="424351"/>
                    <a:pt x="2058011" y="1274859"/>
                    <a:pt x="2500229" y="1258544"/>
                  </a:cubicBezTo>
                  <a:cubicBezTo>
                    <a:pt x="4201019" y="1577194"/>
                    <a:pt x="6483388" y="396707"/>
                    <a:pt x="9979295" y="1115057"/>
                  </a:cubicBezTo>
                  <a:cubicBezTo>
                    <a:pt x="11945744" y="1519129"/>
                    <a:pt x="12694956" y="1786564"/>
                    <a:pt x="13109778" y="1886514"/>
                  </a:cubicBezTo>
                  <a:close/>
                </a:path>
              </a:pathLst>
            </a:custGeom>
            <a:solidFill>
              <a:srgbClr val="C4E7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3" name="任意多边形: 形状 12">
              <a:extLst>
                <a:ext uri="{FF2B5EF4-FFF2-40B4-BE49-F238E27FC236}">
                  <a16:creationId xmlns:a16="http://schemas.microsoft.com/office/drawing/2014/main" id="{AAFA620F-66E8-42F5-A2F4-379335EB427C}"/>
                </a:ext>
              </a:extLst>
            </p:cNvPr>
            <p:cNvSpPr/>
            <p:nvPr/>
          </p:nvSpPr>
          <p:spPr>
            <a:xfrm>
              <a:off x="10565919" y="5169758"/>
              <a:ext cx="1626081" cy="1688242"/>
            </a:xfrm>
            <a:custGeom>
              <a:avLst/>
              <a:gdLst>
                <a:gd name="connsiteX0" fmla="*/ 1626081 w 1626081"/>
                <a:gd name="connsiteY0" fmla="*/ 0 h 1688242"/>
                <a:gd name="connsiteX1" fmla="*/ 1626081 w 1626081"/>
                <a:gd name="connsiteY1" fmla="*/ 1688242 h 1688242"/>
                <a:gd name="connsiteX2" fmla="*/ 0 w 1626081"/>
                <a:gd name="connsiteY2" fmla="*/ 1688242 h 1688242"/>
                <a:gd name="connsiteX3" fmla="*/ 34960 w 1626081"/>
                <a:gd name="connsiteY3" fmla="*/ 1480123 h 1688242"/>
                <a:gd name="connsiteX4" fmla="*/ 259397 w 1626081"/>
                <a:gd name="connsiteY4" fmla="*/ 729597 h 1688242"/>
                <a:gd name="connsiteX5" fmla="*/ 1575764 w 1626081"/>
                <a:gd name="connsiteY5" fmla="*/ 15528 h 1688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6081" h="1688242">
                  <a:moveTo>
                    <a:pt x="1626081" y="0"/>
                  </a:moveTo>
                  <a:lnTo>
                    <a:pt x="1626081" y="1688242"/>
                  </a:lnTo>
                  <a:lnTo>
                    <a:pt x="0" y="1688242"/>
                  </a:lnTo>
                  <a:lnTo>
                    <a:pt x="34960" y="1480123"/>
                  </a:lnTo>
                  <a:cubicBezTo>
                    <a:pt x="96282" y="1178271"/>
                    <a:pt x="181968" y="906578"/>
                    <a:pt x="259397" y="729597"/>
                  </a:cubicBezTo>
                  <a:cubicBezTo>
                    <a:pt x="427160" y="346139"/>
                    <a:pt x="1140334" y="147669"/>
                    <a:pt x="1575764" y="15528"/>
                  </a:cubicBezTo>
                  <a:close/>
                </a:path>
              </a:pathLst>
            </a:custGeom>
            <a:solidFill>
              <a:srgbClr val="C4E7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66" name="组合 65">
            <a:extLst>
              <a:ext uri="{FF2B5EF4-FFF2-40B4-BE49-F238E27FC236}">
                <a16:creationId xmlns:a16="http://schemas.microsoft.com/office/drawing/2014/main" id="{4E0E1433-5A18-43CE-8D72-7DAD6735DEE2}"/>
              </a:ext>
            </a:extLst>
          </p:cNvPr>
          <p:cNvGrpSpPr/>
          <p:nvPr/>
        </p:nvGrpSpPr>
        <p:grpSpPr>
          <a:xfrm>
            <a:off x="9805265" y="549485"/>
            <a:ext cx="2090058" cy="4577444"/>
            <a:chOff x="9233809" y="575491"/>
            <a:chExt cx="2090058" cy="4577444"/>
          </a:xfrm>
        </p:grpSpPr>
        <p:grpSp>
          <p:nvGrpSpPr>
            <p:cNvPr id="40" name="组合 39">
              <a:extLst>
                <a:ext uri="{FF2B5EF4-FFF2-40B4-BE49-F238E27FC236}">
                  <a16:creationId xmlns:a16="http://schemas.microsoft.com/office/drawing/2014/main" id="{30A41910-C6DF-44F1-8AA4-68AA56235AB9}"/>
                </a:ext>
              </a:extLst>
            </p:cNvPr>
            <p:cNvGrpSpPr>
              <a:grpSpLocks noChangeAspect="1"/>
            </p:cNvGrpSpPr>
            <p:nvPr/>
          </p:nvGrpSpPr>
          <p:grpSpPr bwMode="auto">
            <a:xfrm>
              <a:off x="9785850" y="575491"/>
              <a:ext cx="976548" cy="773704"/>
              <a:chOff x="4" y="0"/>
              <a:chExt cx="674" cy="534"/>
            </a:xfrm>
            <a:solidFill>
              <a:srgbClr val="F8EDD7"/>
            </a:solidFill>
            <a:effectLst>
              <a:outerShdw dist="25400" sx="99000" sy="99000" algn="l" rotWithShape="0">
                <a:prstClr val="black"/>
              </a:outerShdw>
            </a:effectLst>
          </p:grpSpPr>
          <p:sp>
            <p:nvSpPr>
              <p:cNvPr id="41" name="任意多边形: 形状 40">
                <a:extLst>
                  <a:ext uri="{FF2B5EF4-FFF2-40B4-BE49-F238E27FC236}">
                    <a16:creationId xmlns:a16="http://schemas.microsoft.com/office/drawing/2014/main" id="{77F85A45-2F3F-4885-9BC7-A2F7F060C7E3}"/>
                  </a:ext>
                </a:extLst>
              </p:cNvPr>
              <p:cNvSpPr>
                <a:spLocks/>
              </p:cNvSpPr>
              <p:nvPr/>
            </p:nvSpPr>
            <p:spPr bwMode="auto">
              <a:xfrm>
                <a:off x="353" y="374"/>
                <a:ext cx="325" cy="160"/>
              </a:xfrm>
              <a:custGeom>
                <a:avLst/>
                <a:gdLst>
                  <a:gd name="T0" fmla="*/ 111 w 161"/>
                  <a:gd name="T1" fmla="*/ 8 h 79"/>
                  <a:gd name="T2" fmla="*/ 96 w 161"/>
                  <a:gd name="T3" fmla="*/ 3 h 79"/>
                  <a:gd name="T4" fmla="*/ 50 w 161"/>
                  <a:gd name="T5" fmla="*/ 8 h 79"/>
                  <a:gd name="T6" fmla="*/ 11 w 161"/>
                  <a:gd name="T7" fmla="*/ 41 h 79"/>
                  <a:gd name="T8" fmla="*/ 10 w 161"/>
                  <a:gd name="T9" fmla="*/ 42 h 79"/>
                  <a:gd name="T10" fmla="*/ 0 w 161"/>
                  <a:gd name="T11" fmla="*/ 79 h 79"/>
                  <a:gd name="T12" fmla="*/ 161 w 161"/>
                  <a:gd name="T13" fmla="*/ 79 h 79"/>
                  <a:gd name="T14" fmla="*/ 111 w 161"/>
                  <a:gd name="T15" fmla="*/ 8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79">
                    <a:moveTo>
                      <a:pt x="111" y="8"/>
                    </a:moveTo>
                    <a:cubicBezTo>
                      <a:pt x="106" y="6"/>
                      <a:pt x="101" y="4"/>
                      <a:pt x="96" y="3"/>
                    </a:cubicBezTo>
                    <a:cubicBezTo>
                      <a:pt x="81" y="0"/>
                      <a:pt x="64" y="2"/>
                      <a:pt x="50" y="8"/>
                    </a:cubicBezTo>
                    <a:cubicBezTo>
                      <a:pt x="33" y="14"/>
                      <a:pt x="20" y="26"/>
                      <a:pt x="11" y="41"/>
                    </a:cubicBezTo>
                    <a:cubicBezTo>
                      <a:pt x="11" y="42"/>
                      <a:pt x="11" y="42"/>
                      <a:pt x="10" y="42"/>
                    </a:cubicBezTo>
                    <a:cubicBezTo>
                      <a:pt x="4" y="53"/>
                      <a:pt x="0" y="66"/>
                      <a:pt x="0" y="79"/>
                    </a:cubicBezTo>
                    <a:cubicBezTo>
                      <a:pt x="161" y="79"/>
                      <a:pt x="161" y="79"/>
                      <a:pt x="161" y="79"/>
                    </a:cubicBezTo>
                    <a:cubicBezTo>
                      <a:pt x="160" y="47"/>
                      <a:pt x="140" y="20"/>
                      <a:pt x="111" y="8"/>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任意多边形: 形状 41">
                <a:extLst>
                  <a:ext uri="{FF2B5EF4-FFF2-40B4-BE49-F238E27FC236}">
                    <a16:creationId xmlns:a16="http://schemas.microsoft.com/office/drawing/2014/main" id="{51DFBF0A-B2BF-4FB8-9D04-917E48DE4C02}"/>
                  </a:ext>
                </a:extLst>
              </p:cNvPr>
              <p:cNvSpPr>
                <a:spLocks/>
              </p:cNvSpPr>
              <p:nvPr/>
            </p:nvSpPr>
            <p:spPr bwMode="auto">
              <a:xfrm>
                <a:off x="432" y="237"/>
                <a:ext cx="167" cy="139"/>
              </a:xfrm>
              <a:custGeom>
                <a:avLst/>
                <a:gdLst>
                  <a:gd name="T0" fmla="*/ 41 w 83"/>
                  <a:gd name="T1" fmla="*/ 0 h 69"/>
                  <a:gd name="T2" fmla="*/ 0 w 83"/>
                  <a:gd name="T3" fmla="*/ 41 h 69"/>
                  <a:gd name="T4" fmla="*/ 11 w 83"/>
                  <a:gd name="T5" fmla="*/ 69 h 69"/>
                  <a:gd name="T6" fmla="*/ 14 w 83"/>
                  <a:gd name="T7" fmla="*/ 68 h 69"/>
                  <a:gd name="T8" fmla="*/ 17 w 83"/>
                  <a:gd name="T9" fmla="*/ 67 h 69"/>
                  <a:gd name="T10" fmla="*/ 23 w 83"/>
                  <a:gd name="T11" fmla="*/ 65 h 69"/>
                  <a:gd name="T12" fmla="*/ 25 w 83"/>
                  <a:gd name="T13" fmla="*/ 65 h 69"/>
                  <a:gd name="T14" fmla="*/ 41 w 83"/>
                  <a:gd name="T15" fmla="*/ 64 h 69"/>
                  <a:gd name="T16" fmla="*/ 58 w 83"/>
                  <a:gd name="T17" fmla="*/ 65 h 69"/>
                  <a:gd name="T18" fmla="*/ 59 w 83"/>
                  <a:gd name="T19" fmla="*/ 65 h 69"/>
                  <a:gd name="T20" fmla="*/ 66 w 83"/>
                  <a:gd name="T21" fmla="*/ 67 h 69"/>
                  <a:gd name="T22" fmla="*/ 68 w 83"/>
                  <a:gd name="T23" fmla="*/ 68 h 69"/>
                  <a:gd name="T24" fmla="*/ 72 w 83"/>
                  <a:gd name="T25" fmla="*/ 69 h 69"/>
                  <a:gd name="T26" fmla="*/ 83 w 83"/>
                  <a:gd name="T27" fmla="*/ 41 h 69"/>
                  <a:gd name="T28" fmla="*/ 41 w 83"/>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69">
                    <a:moveTo>
                      <a:pt x="41" y="0"/>
                    </a:moveTo>
                    <a:cubicBezTo>
                      <a:pt x="18" y="0"/>
                      <a:pt x="0" y="18"/>
                      <a:pt x="0" y="41"/>
                    </a:cubicBezTo>
                    <a:cubicBezTo>
                      <a:pt x="0" y="52"/>
                      <a:pt x="4" y="61"/>
                      <a:pt x="11" y="69"/>
                    </a:cubicBezTo>
                    <a:cubicBezTo>
                      <a:pt x="12" y="69"/>
                      <a:pt x="13" y="68"/>
                      <a:pt x="14" y="68"/>
                    </a:cubicBezTo>
                    <a:cubicBezTo>
                      <a:pt x="15" y="68"/>
                      <a:pt x="16" y="67"/>
                      <a:pt x="17" y="67"/>
                    </a:cubicBezTo>
                    <a:cubicBezTo>
                      <a:pt x="19" y="66"/>
                      <a:pt x="21" y="66"/>
                      <a:pt x="23" y="65"/>
                    </a:cubicBezTo>
                    <a:cubicBezTo>
                      <a:pt x="24" y="65"/>
                      <a:pt x="24" y="65"/>
                      <a:pt x="25" y="65"/>
                    </a:cubicBezTo>
                    <a:cubicBezTo>
                      <a:pt x="30" y="64"/>
                      <a:pt x="36" y="64"/>
                      <a:pt x="41" y="64"/>
                    </a:cubicBezTo>
                    <a:cubicBezTo>
                      <a:pt x="47" y="64"/>
                      <a:pt x="53" y="64"/>
                      <a:pt x="58" y="65"/>
                    </a:cubicBezTo>
                    <a:cubicBezTo>
                      <a:pt x="58" y="65"/>
                      <a:pt x="59" y="65"/>
                      <a:pt x="59" y="65"/>
                    </a:cubicBezTo>
                    <a:cubicBezTo>
                      <a:pt x="61" y="66"/>
                      <a:pt x="63" y="66"/>
                      <a:pt x="66" y="67"/>
                    </a:cubicBezTo>
                    <a:cubicBezTo>
                      <a:pt x="67" y="67"/>
                      <a:pt x="68" y="68"/>
                      <a:pt x="68" y="68"/>
                    </a:cubicBezTo>
                    <a:cubicBezTo>
                      <a:pt x="70" y="68"/>
                      <a:pt x="71" y="69"/>
                      <a:pt x="72" y="69"/>
                    </a:cubicBezTo>
                    <a:cubicBezTo>
                      <a:pt x="79" y="62"/>
                      <a:pt x="83" y="52"/>
                      <a:pt x="83" y="41"/>
                    </a:cubicBezTo>
                    <a:cubicBezTo>
                      <a:pt x="83" y="18"/>
                      <a:pt x="64" y="0"/>
                      <a:pt x="41" y="0"/>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3" name="任意多边形: 形状 42">
                <a:extLst>
                  <a:ext uri="{FF2B5EF4-FFF2-40B4-BE49-F238E27FC236}">
                    <a16:creationId xmlns:a16="http://schemas.microsoft.com/office/drawing/2014/main" id="{9DB059A0-C1D6-4E48-82C5-C752D8283CCB}"/>
                  </a:ext>
                </a:extLst>
              </p:cNvPr>
              <p:cNvSpPr>
                <a:spLocks/>
              </p:cNvSpPr>
              <p:nvPr/>
            </p:nvSpPr>
            <p:spPr bwMode="auto">
              <a:xfrm>
                <a:off x="242" y="340"/>
                <a:ext cx="121" cy="154"/>
              </a:xfrm>
              <a:custGeom>
                <a:avLst/>
                <a:gdLst>
                  <a:gd name="T0" fmla="*/ 20 w 60"/>
                  <a:gd name="T1" fmla="*/ 0 h 76"/>
                  <a:gd name="T2" fmla="*/ 11 w 60"/>
                  <a:gd name="T3" fmla="*/ 7 h 76"/>
                  <a:gd name="T4" fmla="*/ 11 w 60"/>
                  <a:gd name="T5" fmla="*/ 8 h 76"/>
                  <a:gd name="T6" fmla="*/ 11 w 60"/>
                  <a:gd name="T7" fmla="*/ 8 h 76"/>
                  <a:gd name="T8" fmla="*/ 0 w 60"/>
                  <a:gd name="T9" fmla="*/ 16 h 76"/>
                  <a:gd name="T10" fmla="*/ 52 w 60"/>
                  <a:gd name="T11" fmla="*/ 76 h 76"/>
                  <a:gd name="T12" fmla="*/ 60 w 60"/>
                  <a:gd name="T13" fmla="*/ 57 h 76"/>
                  <a:gd name="T14" fmla="*/ 20 w 60"/>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76">
                    <a:moveTo>
                      <a:pt x="20" y="0"/>
                    </a:moveTo>
                    <a:cubicBezTo>
                      <a:pt x="11" y="7"/>
                      <a:pt x="11" y="7"/>
                      <a:pt x="11" y="7"/>
                    </a:cubicBezTo>
                    <a:cubicBezTo>
                      <a:pt x="11" y="7"/>
                      <a:pt x="11" y="8"/>
                      <a:pt x="11" y="8"/>
                    </a:cubicBezTo>
                    <a:cubicBezTo>
                      <a:pt x="11" y="8"/>
                      <a:pt x="11" y="8"/>
                      <a:pt x="11" y="8"/>
                    </a:cubicBezTo>
                    <a:cubicBezTo>
                      <a:pt x="0" y="16"/>
                      <a:pt x="0" y="16"/>
                      <a:pt x="0" y="16"/>
                    </a:cubicBezTo>
                    <a:cubicBezTo>
                      <a:pt x="52" y="76"/>
                      <a:pt x="52" y="76"/>
                      <a:pt x="52" y="76"/>
                    </a:cubicBezTo>
                    <a:cubicBezTo>
                      <a:pt x="54" y="69"/>
                      <a:pt x="56" y="63"/>
                      <a:pt x="60" y="57"/>
                    </a:cubicBezTo>
                    <a:lnTo>
                      <a:pt x="20"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4" name="任意多边形: 形状 43">
                <a:extLst>
                  <a:ext uri="{FF2B5EF4-FFF2-40B4-BE49-F238E27FC236}">
                    <a16:creationId xmlns:a16="http://schemas.microsoft.com/office/drawing/2014/main" id="{25CF44C3-59E0-4CD3-8636-362828A0B704}"/>
                  </a:ext>
                </a:extLst>
              </p:cNvPr>
              <p:cNvSpPr>
                <a:spLocks noEditPoints="1"/>
              </p:cNvSpPr>
              <p:nvPr/>
            </p:nvSpPr>
            <p:spPr bwMode="auto">
              <a:xfrm>
                <a:off x="4" y="0"/>
                <a:ext cx="504" cy="445"/>
              </a:xfrm>
              <a:custGeom>
                <a:avLst/>
                <a:gdLst>
                  <a:gd name="T0" fmla="*/ 112 w 250"/>
                  <a:gd name="T1" fmla="*/ 186 h 220"/>
                  <a:gd name="T2" fmla="*/ 111 w 250"/>
                  <a:gd name="T3" fmla="*/ 183 h 220"/>
                  <a:gd name="T4" fmla="*/ 112 w 250"/>
                  <a:gd name="T5" fmla="*/ 181 h 220"/>
                  <a:gd name="T6" fmla="*/ 123 w 250"/>
                  <a:gd name="T7" fmla="*/ 173 h 220"/>
                  <a:gd name="T8" fmla="*/ 52 w 250"/>
                  <a:gd name="T9" fmla="*/ 78 h 220"/>
                  <a:gd name="T10" fmla="*/ 53 w 250"/>
                  <a:gd name="T11" fmla="*/ 74 h 220"/>
                  <a:gd name="T12" fmla="*/ 57 w 250"/>
                  <a:gd name="T13" fmla="*/ 74 h 220"/>
                  <a:gd name="T14" fmla="*/ 128 w 250"/>
                  <a:gd name="T15" fmla="*/ 169 h 220"/>
                  <a:gd name="T16" fmla="*/ 137 w 250"/>
                  <a:gd name="T17" fmla="*/ 162 h 220"/>
                  <a:gd name="T18" fmla="*/ 139 w 250"/>
                  <a:gd name="T19" fmla="*/ 161 h 220"/>
                  <a:gd name="T20" fmla="*/ 141 w 250"/>
                  <a:gd name="T21" fmla="*/ 162 h 220"/>
                  <a:gd name="T22" fmla="*/ 181 w 250"/>
                  <a:gd name="T23" fmla="*/ 220 h 220"/>
                  <a:gd name="T24" fmla="*/ 217 w 250"/>
                  <a:gd name="T25" fmla="*/ 189 h 220"/>
                  <a:gd name="T26" fmla="*/ 206 w 250"/>
                  <a:gd name="T27" fmla="*/ 158 h 220"/>
                  <a:gd name="T28" fmla="*/ 250 w 250"/>
                  <a:gd name="T29" fmla="*/ 111 h 220"/>
                  <a:gd name="T30" fmla="*/ 250 w 250"/>
                  <a:gd name="T31" fmla="*/ 0 h 220"/>
                  <a:gd name="T32" fmla="*/ 0 w 250"/>
                  <a:gd name="T33" fmla="*/ 0 h 220"/>
                  <a:gd name="T34" fmla="*/ 0 w 250"/>
                  <a:gd name="T35" fmla="*/ 213 h 220"/>
                  <a:gd name="T36" fmla="*/ 135 w 250"/>
                  <a:gd name="T37" fmla="*/ 213 h 220"/>
                  <a:gd name="T38" fmla="*/ 112 w 250"/>
                  <a:gd name="T39" fmla="*/ 186 h 220"/>
                  <a:gd name="T40" fmla="*/ 91 w 250"/>
                  <a:gd name="T41" fmla="*/ 41 h 220"/>
                  <a:gd name="T42" fmla="*/ 190 w 250"/>
                  <a:gd name="T43" fmla="*/ 41 h 220"/>
                  <a:gd name="T44" fmla="*/ 193 w 250"/>
                  <a:gd name="T45" fmla="*/ 44 h 220"/>
                  <a:gd name="T46" fmla="*/ 190 w 250"/>
                  <a:gd name="T47" fmla="*/ 47 h 220"/>
                  <a:gd name="T48" fmla="*/ 91 w 250"/>
                  <a:gd name="T49" fmla="*/ 47 h 220"/>
                  <a:gd name="T50" fmla="*/ 88 w 250"/>
                  <a:gd name="T51" fmla="*/ 44 h 220"/>
                  <a:gd name="T52" fmla="*/ 91 w 250"/>
                  <a:gd name="T53" fmla="*/ 41 h 220"/>
                  <a:gd name="T54" fmla="*/ 91 w 250"/>
                  <a:gd name="T55" fmla="*/ 73 h 220"/>
                  <a:gd name="T56" fmla="*/ 190 w 250"/>
                  <a:gd name="T57" fmla="*/ 73 h 220"/>
                  <a:gd name="T58" fmla="*/ 193 w 250"/>
                  <a:gd name="T59" fmla="*/ 76 h 220"/>
                  <a:gd name="T60" fmla="*/ 190 w 250"/>
                  <a:gd name="T61" fmla="*/ 79 h 220"/>
                  <a:gd name="T62" fmla="*/ 91 w 250"/>
                  <a:gd name="T63" fmla="*/ 79 h 220"/>
                  <a:gd name="T64" fmla="*/ 88 w 250"/>
                  <a:gd name="T65" fmla="*/ 76 h 220"/>
                  <a:gd name="T66" fmla="*/ 91 w 250"/>
                  <a:gd name="T67" fmla="*/ 73 h 220"/>
                  <a:gd name="T68" fmla="*/ 91 w 250"/>
                  <a:gd name="T69" fmla="*/ 105 h 220"/>
                  <a:gd name="T70" fmla="*/ 190 w 250"/>
                  <a:gd name="T71" fmla="*/ 105 h 220"/>
                  <a:gd name="T72" fmla="*/ 193 w 250"/>
                  <a:gd name="T73" fmla="*/ 108 h 220"/>
                  <a:gd name="T74" fmla="*/ 190 w 250"/>
                  <a:gd name="T75" fmla="*/ 111 h 220"/>
                  <a:gd name="T76" fmla="*/ 91 w 250"/>
                  <a:gd name="T77" fmla="*/ 111 h 220"/>
                  <a:gd name="T78" fmla="*/ 88 w 250"/>
                  <a:gd name="T79" fmla="*/ 108 h 220"/>
                  <a:gd name="T80" fmla="*/ 91 w 250"/>
                  <a:gd name="T81" fmla="*/ 10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0" h="220">
                    <a:moveTo>
                      <a:pt x="112" y="186"/>
                    </a:moveTo>
                    <a:cubicBezTo>
                      <a:pt x="111" y="185"/>
                      <a:pt x="111" y="184"/>
                      <a:pt x="111" y="183"/>
                    </a:cubicBezTo>
                    <a:cubicBezTo>
                      <a:pt x="111" y="182"/>
                      <a:pt x="111" y="182"/>
                      <a:pt x="112" y="181"/>
                    </a:cubicBezTo>
                    <a:cubicBezTo>
                      <a:pt x="123" y="173"/>
                      <a:pt x="123" y="173"/>
                      <a:pt x="123" y="173"/>
                    </a:cubicBezTo>
                    <a:cubicBezTo>
                      <a:pt x="52" y="78"/>
                      <a:pt x="52" y="78"/>
                      <a:pt x="52" y="78"/>
                    </a:cubicBezTo>
                    <a:cubicBezTo>
                      <a:pt x="51" y="76"/>
                      <a:pt x="52" y="75"/>
                      <a:pt x="53" y="74"/>
                    </a:cubicBezTo>
                    <a:cubicBezTo>
                      <a:pt x="54" y="73"/>
                      <a:pt x="56" y="73"/>
                      <a:pt x="57" y="74"/>
                    </a:cubicBezTo>
                    <a:cubicBezTo>
                      <a:pt x="128" y="169"/>
                      <a:pt x="128" y="169"/>
                      <a:pt x="128" y="169"/>
                    </a:cubicBezTo>
                    <a:cubicBezTo>
                      <a:pt x="137" y="162"/>
                      <a:pt x="137" y="162"/>
                      <a:pt x="137" y="162"/>
                    </a:cubicBezTo>
                    <a:cubicBezTo>
                      <a:pt x="138" y="161"/>
                      <a:pt x="139" y="161"/>
                      <a:pt x="139" y="161"/>
                    </a:cubicBezTo>
                    <a:cubicBezTo>
                      <a:pt x="140" y="161"/>
                      <a:pt x="141" y="162"/>
                      <a:pt x="141" y="162"/>
                    </a:cubicBezTo>
                    <a:cubicBezTo>
                      <a:pt x="181" y="220"/>
                      <a:pt x="181" y="220"/>
                      <a:pt x="181" y="220"/>
                    </a:cubicBezTo>
                    <a:cubicBezTo>
                      <a:pt x="190" y="207"/>
                      <a:pt x="202" y="196"/>
                      <a:pt x="217" y="189"/>
                    </a:cubicBezTo>
                    <a:cubicBezTo>
                      <a:pt x="210" y="180"/>
                      <a:pt x="206" y="170"/>
                      <a:pt x="206" y="158"/>
                    </a:cubicBezTo>
                    <a:cubicBezTo>
                      <a:pt x="206" y="133"/>
                      <a:pt x="226" y="112"/>
                      <a:pt x="250" y="111"/>
                    </a:cubicBezTo>
                    <a:cubicBezTo>
                      <a:pt x="250" y="0"/>
                      <a:pt x="250" y="0"/>
                      <a:pt x="250" y="0"/>
                    </a:cubicBezTo>
                    <a:cubicBezTo>
                      <a:pt x="0" y="0"/>
                      <a:pt x="0" y="0"/>
                      <a:pt x="0" y="0"/>
                    </a:cubicBezTo>
                    <a:cubicBezTo>
                      <a:pt x="0" y="213"/>
                      <a:pt x="0" y="213"/>
                      <a:pt x="0" y="213"/>
                    </a:cubicBezTo>
                    <a:cubicBezTo>
                      <a:pt x="135" y="213"/>
                      <a:pt x="135" y="213"/>
                      <a:pt x="135" y="213"/>
                    </a:cubicBezTo>
                    <a:lnTo>
                      <a:pt x="112" y="186"/>
                    </a:lnTo>
                    <a:close/>
                    <a:moveTo>
                      <a:pt x="91" y="41"/>
                    </a:moveTo>
                    <a:cubicBezTo>
                      <a:pt x="190" y="41"/>
                      <a:pt x="190" y="41"/>
                      <a:pt x="190" y="41"/>
                    </a:cubicBezTo>
                    <a:cubicBezTo>
                      <a:pt x="192" y="41"/>
                      <a:pt x="193" y="42"/>
                      <a:pt x="193" y="44"/>
                    </a:cubicBezTo>
                    <a:cubicBezTo>
                      <a:pt x="193" y="46"/>
                      <a:pt x="192" y="47"/>
                      <a:pt x="190" y="47"/>
                    </a:cubicBezTo>
                    <a:cubicBezTo>
                      <a:pt x="91" y="47"/>
                      <a:pt x="91" y="47"/>
                      <a:pt x="91" y="47"/>
                    </a:cubicBezTo>
                    <a:cubicBezTo>
                      <a:pt x="89" y="47"/>
                      <a:pt x="88" y="46"/>
                      <a:pt x="88" y="44"/>
                    </a:cubicBezTo>
                    <a:cubicBezTo>
                      <a:pt x="88" y="42"/>
                      <a:pt x="89" y="41"/>
                      <a:pt x="91" y="41"/>
                    </a:cubicBezTo>
                    <a:close/>
                    <a:moveTo>
                      <a:pt x="91" y="73"/>
                    </a:moveTo>
                    <a:cubicBezTo>
                      <a:pt x="190" y="73"/>
                      <a:pt x="190" y="73"/>
                      <a:pt x="190" y="73"/>
                    </a:cubicBezTo>
                    <a:cubicBezTo>
                      <a:pt x="192" y="73"/>
                      <a:pt x="193" y="74"/>
                      <a:pt x="193" y="76"/>
                    </a:cubicBezTo>
                    <a:cubicBezTo>
                      <a:pt x="193" y="78"/>
                      <a:pt x="192" y="79"/>
                      <a:pt x="190" y="79"/>
                    </a:cubicBezTo>
                    <a:cubicBezTo>
                      <a:pt x="91" y="79"/>
                      <a:pt x="91" y="79"/>
                      <a:pt x="91" y="79"/>
                    </a:cubicBezTo>
                    <a:cubicBezTo>
                      <a:pt x="89" y="79"/>
                      <a:pt x="88" y="78"/>
                      <a:pt x="88" y="76"/>
                    </a:cubicBezTo>
                    <a:cubicBezTo>
                      <a:pt x="88" y="74"/>
                      <a:pt x="89" y="73"/>
                      <a:pt x="91" y="73"/>
                    </a:cubicBezTo>
                    <a:close/>
                    <a:moveTo>
                      <a:pt x="91" y="105"/>
                    </a:moveTo>
                    <a:cubicBezTo>
                      <a:pt x="190" y="105"/>
                      <a:pt x="190" y="105"/>
                      <a:pt x="190" y="105"/>
                    </a:cubicBezTo>
                    <a:cubicBezTo>
                      <a:pt x="192" y="105"/>
                      <a:pt x="193" y="106"/>
                      <a:pt x="193" y="108"/>
                    </a:cubicBezTo>
                    <a:cubicBezTo>
                      <a:pt x="193" y="110"/>
                      <a:pt x="192" y="111"/>
                      <a:pt x="190" y="111"/>
                    </a:cubicBezTo>
                    <a:cubicBezTo>
                      <a:pt x="91" y="111"/>
                      <a:pt x="91" y="111"/>
                      <a:pt x="91" y="111"/>
                    </a:cubicBezTo>
                    <a:cubicBezTo>
                      <a:pt x="89" y="111"/>
                      <a:pt x="88" y="110"/>
                      <a:pt x="88" y="108"/>
                    </a:cubicBezTo>
                    <a:cubicBezTo>
                      <a:pt x="88" y="106"/>
                      <a:pt x="89" y="105"/>
                      <a:pt x="91" y="10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45" name="组合 44">
              <a:extLst>
                <a:ext uri="{FF2B5EF4-FFF2-40B4-BE49-F238E27FC236}">
                  <a16:creationId xmlns:a16="http://schemas.microsoft.com/office/drawing/2014/main" id="{03A3F089-37C2-4C16-8562-F4A0C9D026C6}"/>
                </a:ext>
              </a:extLst>
            </p:cNvPr>
            <p:cNvGrpSpPr/>
            <p:nvPr/>
          </p:nvGrpSpPr>
          <p:grpSpPr>
            <a:xfrm>
              <a:off x="9865343" y="2135451"/>
              <a:ext cx="1049874" cy="1007090"/>
              <a:chOff x="817607" y="2572905"/>
              <a:chExt cx="1360147" cy="1304718"/>
            </a:xfrm>
            <a:effectLst>
              <a:outerShdw dist="25400" algn="l" rotWithShape="0">
                <a:prstClr val="black"/>
              </a:outerShdw>
            </a:effectLst>
          </p:grpSpPr>
          <p:sp>
            <p:nvSpPr>
              <p:cNvPr id="46" name="任意多边形: 形状 45">
                <a:extLst>
                  <a:ext uri="{FF2B5EF4-FFF2-40B4-BE49-F238E27FC236}">
                    <a16:creationId xmlns:a16="http://schemas.microsoft.com/office/drawing/2014/main" id="{B8365491-9526-4E07-8E7C-DF4D9692CFDE}"/>
                  </a:ext>
                </a:extLst>
              </p:cNvPr>
              <p:cNvSpPr>
                <a:spLocks noEditPoints="1"/>
              </p:cNvSpPr>
              <p:nvPr/>
            </p:nvSpPr>
            <p:spPr bwMode="auto">
              <a:xfrm>
                <a:off x="1675104" y="2572905"/>
                <a:ext cx="502650" cy="529500"/>
              </a:xfrm>
              <a:custGeom>
                <a:avLst/>
                <a:gdLst>
                  <a:gd name="T0" fmla="*/ 156 w 311"/>
                  <a:gd name="T1" fmla="*/ 0 h 310"/>
                  <a:gd name="T2" fmla="*/ 1 w 311"/>
                  <a:gd name="T3" fmla="*/ 155 h 310"/>
                  <a:gd name="T4" fmla="*/ 25 w 311"/>
                  <a:gd name="T5" fmla="*/ 238 h 310"/>
                  <a:gd name="T6" fmla="*/ 0 w 311"/>
                  <a:gd name="T7" fmla="*/ 304 h 310"/>
                  <a:gd name="T8" fmla="*/ 1 w 311"/>
                  <a:gd name="T9" fmla="*/ 309 h 310"/>
                  <a:gd name="T10" fmla="*/ 4 w 311"/>
                  <a:gd name="T11" fmla="*/ 310 h 310"/>
                  <a:gd name="T12" fmla="*/ 6 w 311"/>
                  <a:gd name="T13" fmla="*/ 309 h 310"/>
                  <a:gd name="T14" fmla="*/ 68 w 311"/>
                  <a:gd name="T15" fmla="*/ 282 h 310"/>
                  <a:gd name="T16" fmla="*/ 156 w 311"/>
                  <a:gd name="T17" fmla="*/ 310 h 310"/>
                  <a:gd name="T18" fmla="*/ 311 w 311"/>
                  <a:gd name="T19" fmla="*/ 155 h 310"/>
                  <a:gd name="T20" fmla="*/ 156 w 311"/>
                  <a:gd name="T21" fmla="*/ 0 h 310"/>
                  <a:gd name="T22" fmla="*/ 146 w 311"/>
                  <a:gd name="T23" fmla="*/ 198 h 310"/>
                  <a:gd name="T24" fmla="*/ 81 w 311"/>
                  <a:gd name="T25" fmla="*/ 198 h 310"/>
                  <a:gd name="T26" fmla="*/ 81 w 311"/>
                  <a:gd name="T27" fmla="*/ 112 h 310"/>
                  <a:gd name="T28" fmla="*/ 144 w 311"/>
                  <a:gd name="T29" fmla="*/ 112 h 310"/>
                  <a:gd name="T30" fmla="*/ 144 w 311"/>
                  <a:gd name="T31" fmla="*/ 127 h 310"/>
                  <a:gd name="T32" fmla="*/ 99 w 311"/>
                  <a:gd name="T33" fmla="*/ 127 h 310"/>
                  <a:gd name="T34" fmla="*/ 99 w 311"/>
                  <a:gd name="T35" fmla="*/ 145 h 310"/>
                  <a:gd name="T36" fmla="*/ 141 w 311"/>
                  <a:gd name="T37" fmla="*/ 145 h 310"/>
                  <a:gd name="T38" fmla="*/ 141 w 311"/>
                  <a:gd name="T39" fmla="*/ 160 h 310"/>
                  <a:gd name="T40" fmla="*/ 99 w 311"/>
                  <a:gd name="T41" fmla="*/ 160 h 310"/>
                  <a:gd name="T42" fmla="*/ 99 w 311"/>
                  <a:gd name="T43" fmla="*/ 182 h 310"/>
                  <a:gd name="T44" fmla="*/ 146 w 311"/>
                  <a:gd name="T45" fmla="*/ 182 h 310"/>
                  <a:gd name="T46" fmla="*/ 146 w 311"/>
                  <a:gd name="T47" fmla="*/ 198 h 310"/>
                  <a:gd name="T48" fmla="*/ 230 w 311"/>
                  <a:gd name="T49" fmla="*/ 198 h 310"/>
                  <a:gd name="T50" fmla="*/ 212 w 311"/>
                  <a:gd name="T51" fmla="*/ 198 h 310"/>
                  <a:gd name="T52" fmla="*/ 177 w 311"/>
                  <a:gd name="T53" fmla="*/ 137 h 310"/>
                  <a:gd name="T54" fmla="*/ 177 w 311"/>
                  <a:gd name="T55" fmla="*/ 198 h 310"/>
                  <a:gd name="T56" fmla="*/ 160 w 311"/>
                  <a:gd name="T57" fmla="*/ 198 h 310"/>
                  <a:gd name="T58" fmla="*/ 160 w 311"/>
                  <a:gd name="T59" fmla="*/ 112 h 310"/>
                  <a:gd name="T60" fmla="*/ 179 w 311"/>
                  <a:gd name="T61" fmla="*/ 112 h 310"/>
                  <a:gd name="T62" fmla="*/ 213 w 311"/>
                  <a:gd name="T63" fmla="*/ 172 h 310"/>
                  <a:gd name="T64" fmla="*/ 213 w 311"/>
                  <a:gd name="T65" fmla="*/ 112 h 310"/>
                  <a:gd name="T66" fmla="*/ 230 w 311"/>
                  <a:gd name="T67" fmla="*/ 112 h 310"/>
                  <a:gd name="T68" fmla="*/ 230 w 311"/>
                  <a:gd name="T69" fmla="*/ 198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1" h="310">
                    <a:moveTo>
                      <a:pt x="156" y="0"/>
                    </a:moveTo>
                    <a:cubicBezTo>
                      <a:pt x="71" y="0"/>
                      <a:pt x="1" y="69"/>
                      <a:pt x="1" y="155"/>
                    </a:cubicBezTo>
                    <a:cubicBezTo>
                      <a:pt x="1" y="184"/>
                      <a:pt x="10" y="213"/>
                      <a:pt x="25" y="238"/>
                    </a:cubicBezTo>
                    <a:cubicBezTo>
                      <a:pt x="0" y="304"/>
                      <a:pt x="0" y="304"/>
                      <a:pt x="0" y="304"/>
                    </a:cubicBezTo>
                    <a:cubicBezTo>
                      <a:pt x="0" y="306"/>
                      <a:pt x="0" y="307"/>
                      <a:pt x="1" y="309"/>
                    </a:cubicBezTo>
                    <a:cubicBezTo>
                      <a:pt x="2" y="309"/>
                      <a:pt x="3" y="310"/>
                      <a:pt x="4" y="310"/>
                    </a:cubicBezTo>
                    <a:cubicBezTo>
                      <a:pt x="5" y="310"/>
                      <a:pt x="5" y="310"/>
                      <a:pt x="6" y="309"/>
                    </a:cubicBezTo>
                    <a:cubicBezTo>
                      <a:pt x="68" y="282"/>
                      <a:pt x="68" y="282"/>
                      <a:pt x="68" y="282"/>
                    </a:cubicBezTo>
                    <a:cubicBezTo>
                      <a:pt x="94" y="300"/>
                      <a:pt x="124" y="310"/>
                      <a:pt x="156" y="310"/>
                    </a:cubicBezTo>
                    <a:cubicBezTo>
                      <a:pt x="242" y="310"/>
                      <a:pt x="311" y="240"/>
                      <a:pt x="311" y="155"/>
                    </a:cubicBezTo>
                    <a:cubicBezTo>
                      <a:pt x="311" y="69"/>
                      <a:pt x="242" y="0"/>
                      <a:pt x="156" y="0"/>
                    </a:cubicBezTo>
                    <a:close/>
                    <a:moveTo>
                      <a:pt x="146" y="198"/>
                    </a:moveTo>
                    <a:cubicBezTo>
                      <a:pt x="81" y="198"/>
                      <a:pt x="81" y="198"/>
                      <a:pt x="81" y="198"/>
                    </a:cubicBezTo>
                    <a:cubicBezTo>
                      <a:pt x="81" y="112"/>
                      <a:pt x="81" y="112"/>
                      <a:pt x="81" y="112"/>
                    </a:cubicBezTo>
                    <a:cubicBezTo>
                      <a:pt x="144" y="112"/>
                      <a:pt x="144" y="112"/>
                      <a:pt x="144" y="112"/>
                    </a:cubicBezTo>
                    <a:cubicBezTo>
                      <a:pt x="144" y="127"/>
                      <a:pt x="144" y="127"/>
                      <a:pt x="144" y="127"/>
                    </a:cubicBezTo>
                    <a:cubicBezTo>
                      <a:pt x="99" y="127"/>
                      <a:pt x="99" y="127"/>
                      <a:pt x="99" y="127"/>
                    </a:cubicBezTo>
                    <a:cubicBezTo>
                      <a:pt x="99" y="145"/>
                      <a:pt x="99" y="145"/>
                      <a:pt x="99" y="145"/>
                    </a:cubicBezTo>
                    <a:cubicBezTo>
                      <a:pt x="141" y="145"/>
                      <a:pt x="141" y="145"/>
                      <a:pt x="141" y="145"/>
                    </a:cubicBezTo>
                    <a:cubicBezTo>
                      <a:pt x="141" y="160"/>
                      <a:pt x="141" y="160"/>
                      <a:pt x="141" y="160"/>
                    </a:cubicBezTo>
                    <a:cubicBezTo>
                      <a:pt x="99" y="160"/>
                      <a:pt x="99" y="160"/>
                      <a:pt x="99" y="160"/>
                    </a:cubicBezTo>
                    <a:cubicBezTo>
                      <a:pt x="99" y="182"/>
                      <a:pt x="99" y="182"/>
                      <a:pt x="99" y="182"/>
                    </a:cubicBezTo>
                    <a:cubicBezTo>
                      <a:pt x="146" y="182"/>
                      <a:pt x="146" y="182"/>
                      <a:pt x="146" y="182"/>
                    </a:cubicBezTo>
                    <a:lnTo>
                      <a:pt x="146" y="198"/>
                    </a:lnTo>
                    <a:close/>
                    <a:moveTo>
                      <a:pt x="230" y="198"/>
                    </a:moveTo>
                    <a:cubicBezTo>
                      <a:pt x="212" y="198"/>
                      <a:pt x="212" y="198"/>
                      <a:pt x="212" y="198"/>
                    </a:cubicBezTo>
                    <a:cubicBezTo>
                      <a:pt x="177" y="137"/>
                      <a:pt x="177" y="137"/>
                      <a:pt x="177" y="137"/>
                    </a:cubicBezTo>
                    <a:cubicBezTo>
                      <a:pt x="177" y="198"/>
                      <a:pt x="177" y="198"/>
                      <a:pt x="177" y="198"/>
                    </a:cubicBezTo>
                    <a:cubicBezTo>
                      <a:pt x="160" y="198"/>
                      <a:pt x="160" y="198"/>
                      <a:pt x="160" y="198"/>
                    </a:cubicBezTo>
                    <a:cubicBezTo>
                      <a:pt x="160" y="112"/>
                      <a:pt x="160" y="112"/>
                      <a:pt x="160" y="112"/>
                    </a:cubicBezTo>
                    <a:cubicBezTo>
                      <a:pt x="179" y="112"/>
                      <a:pt x="179" y="112"/>
                      <a:pt x="179" y="112"/>
                    </a:cubicBezTo>
                    <a:cubicBezTo>
                      <a:pt x="213" y="172"/>
                      <a:pt x="213" y="172"/>
                      <a:pt x="213" y="172"/>
                    </a:cubicBezTo>
                    <a:cubicBezTo>
                      <a:pt x="213" y="112"/>
                      <a:pt x="213" y="112"/>
                      <a:pt x="213" y="112"/>
                    </a:cubicBezTo>
                    <a:cubicBezTo>
                      <a:pt x="230" y="112"/>
                      <a:pt x="230" y="112"/>
                      <a:pt x="230" y="112"/>
                    </a:cubicBezTo>
                    <a:lnTo>
                      <a:pt x="230" y="198"/>
                    </a:lnTo>
                    <a:close/>
                  </a:path>
                </a:pathLst>
              </a:custGeom>
              <a:solidFill>
                <a:srgbClr val="F8EDD7"/>
              </a:solid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47" name="组合 46">
                <a:extLst>
                  <a:ext uri="{FF2B5EF4-FFF2-40B4-BE49-F238E27FC236}">
                    <a16:creationId xmlns:a16="http://schemas.microsoft.com/office/drawing/2014/main" id="{A2147576-C30D-403D-8C63-F4A1ABECEEF6}"/>
                  </a:ext>
                </a:extLst>
              </p:cNvPr>
              <p:cNvGrpSpPr/>
              <p:nvPr/>
            </p:nvGrpSpPr>
            <p:grpSpPr>
              <a:xfrm>
                <a:off x="817607" y="3086600"/>
                <a:ext cx="907468" cy="791023"/>
                <a:chOff x="1390672" y="3182209"/>
                <a:chExt cx="717550" cy="625475"/>
              </a:xfrm>
            </p:grpSpPr>
            <p:sp>
              <p:nvSpPr>
                <p:cNvPr id="48" name="任意多边形: 形状 47">
                  <a:extLst>
                    <a:ext uri="{FF2B5EF4-FFF2-40B4-BE49-F238E27FC236}">
                      <a16:creationId xmlns:a16="http://schemas.microsoft.com/office/drawing/2014/main" id="{BE9E614A-C406-476C-B0E8-4F6E330391EE}"/>
                    </a:ext>
                  </a:extLst>
                </p:cNvPr>
                <p:cNvSpPr>
                  <a:spLocks/>
                </p:cNvSpPr>
                <p:nvPr/>
              </p:nvSpPr>
              <p:spPr bwMode="auto">
                <a:xfrm>
                  <a:off x="1390672" y="3413984"/>
                  <a:ext cx="330200" cy="393700"/>
                </a:xfrm>
                <a:custGeom>
                  <a:avLst/>
                  <a:gdLst>
                    <a:gd name="T0" fmla="*/ 73 w 103"/>
                    <a:gd name="T1" fmla="*/ 0 h 123"/>
                    <a:gd name="T2" fmla="*/ 46 w 103"/>
                    <a:gd name="T3" fmla="*/ 0 h 123"/>
                    <a:gd name="T4" fmla="*/ 18 w 103"/>
                    <a:gd name="T5" fmla="*/ 22 h 123"/>
                    <a:gd name="T6" fmla="*/ 0 w 103"/>
                    <a:gd name="T7" fmla="*/ 115 h 123"/>
                    <a:gd name="T8" fmla="*/ 21 w 103"/>
                    <a:gd name="T9" fmla="*/ 119 h 123"/>
                    <a:gd name="T10" fmla="*/ 32 w 103"/>
                    <a:gd name="T11" fmla="*/ 58 h 123"/>
                    <a:gd name="T12" fmla="*/ 43 w 103"/>
                    <a:gd name="T13" fmla="*/ 58 h 123"/>
                    <a:gd name="T14" fmla="*/ 43 w 103"/>
                    <a:gd name="T15" fmla="*/ 123 h 123"/>
                    <a:gd name="T16" fmla="*/ 103 w 103"/>
                    <a:gd name="T17" fmla="*/ 123 h 123"/>
                    <a:gd name="T18" fmla="*/ 103 w 103"/>
                    <a:gd name="T19" fmla="*/ 29 h 123"/>
                    <a:gd name="T20" fmla="*/ 73 w 103"/>
                    <a:gd name="T2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73" y="0"/>
                      </a:moveTo>
                      <a:cubicBezTo>
                        <a:pt x="46" y="0"/>
                        <a:pt x="46" y="0"/>
                        <a:pt x="46" y="0"/>
                      </a:cubicBezTo>
                      <a:cubicBezTo>
                        <a:pt x="33" y="0"/>
                        <a:pt x="21" y="9"/>
                        <a:pt x="18" y="22"/>
                      </a:cubicBezTo>
                      <a:cubicBezTo>
                        <a:pt x="0" y="115"/>
                        <a:pt x="0" y="115"/>
                        <a:pt x="0" y="115"/>
                      </a:cubicBezTo>
                      <a:cubicBezTo>
                        <a:pt x="21" y="119"/>
                        <a:pt x="21" y="119"/>
                        <a:pt x="21" y="119"/>
                      </a:cubicBezTo>
                      <a:cubicBezTo>
                        <a:pt x="32" y="58"/>
                        <a:pt x="32" y="58"/>
                        <a:pt x="32" y="58"/>
                      </a:cubicBezTo>
                      <a:cubicBezTo>
                        <a:pt x="43" y="58"/>
                        <a:pt x="43" y="58"/>
                        <a:pt x="43" y="58"/>
                      </a:cubicBezTo>
                      <a:cubicBezTo>
                        <a:pt x="43" y="123"/>
                        <a:pt x="43" y="123"/>
                        <a:pt x="43" y="123"/>
                      </a:cubicBezTo>
                      <a:cubicBezTo>
                        <a:pt x="103" y="123"/>
                        <a:pt x="103" y="123"/>
                        <a:pt x="103" y="123"/>
                      </a:cubicBezTo>
                      <a:cubicBezTo>
                        <a:pt x="103" y="29"/>
                        <a:pt x="103" y="29"/>
                        <a:pt x="103" y="29"/>
                      </a:cubicBezTo>
                      <a:cubicBezTo>
                        <a:pt x="103" y="13"/>
                        <a:pt x="89" y="0"/>
                        <a:pt x="73" y="0"/>
                      </a:cubicBez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9" name="椭圆 48">
                  <a:extLst>
                    <a:ext uri="{FF2B5EF4-FFF2-40B4-BE49-F238E27FC236}">
                      <a16:creationId xmlns:a16="http://schemas.microsoft.com/office/drawing/2014/main" id="{7239973B-94DB-4C1C-9B69-E0005CEAA425}"/>
                    </a:ext>
                  </a:extLst>
                </p:cNvPr>
                <p:cNvSpPr>
                  <a:spLocks noChangeArrowheads="1"/>
                </p:cNvSpPr>
                <p:nvPr/>
              </p:nvSpPr>
              <p:spPr bwMode="auto">
                <a:xfrm>
                  <a:off x="1503384" y="3182209"/>
                  <a:ext cx="188913"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0" name="任意多边形: 形状 49">
                  <a:extLst>
                    <a:ext uri="{FF2B5EF4-FFF2-40B4-BE49-F238E27FC236}">
                      <a16:creationId xmlns:a16="http://schemas.microsoft.com/office/drawing/2014/main" id="{AB376653-3DFF-48B7-AE94-41ECB62CF4C1}"/>
                    </a:ext>
                  </a:extLst>
                </p:cNvPr>
                <p:cNvSpPr>
                  <a:spLocks/>
                </p:cNvSpPr>
                <p:nvPr/>
              </p:nvSpPr>
              <p:spPr bwMode="auto">
                <a:xfrm>
                  <a:off x="1778022" y="3413984"/>
                  <a:ext cx="330200" cy="393700"/>
                </a:xfrm>
                <a:custGeom>
                  <a:avLst/>
                  <a:gdLst>
                    <a:gd name="T0" fmla="*/ 85 w 103"/>
                    <a:gd name="T1" fmla="*/ 22 h 123"/>
                    <a:gd name="T2" fmla="*/ 56 w 103"/>
                    <a:gd name="T3" fmla="*/ 0 h 123"/>
                    <a:gd name="T4" fmla="*/ 30 w 103"/>
                    <a:gd name="T5" fmla="*/ 0 h 123"/>
                    <a:gd name="T6" fmla="*/ 0 w 103"/>
                    <a:gd name="T7" fmla="*/ 29 h 123"/>
                    <a:gd name="T8" fmla="*/ 0 w 103"/>
                    <a:gd name="T9" fmla="*/ 123 h 123"/>
                    <a:gd name="T10" fmla="*/ 60 w 103"/>
                    <a:gd name="T11" fmla="*/ 123 h 123"/>
                    <a:gd name="T12" fmla="*/ 60 w 103"/>
                    <a:gd name="T13" fmla="*/ 58 h 123"/>
                    <a:gd name="T14" fmla="*/ 70 w 103"/>
                    <a:gd name="T15" fmla="*/ 58 h 123"/>
                    <a:gd name="T16" fmla="*/ 82 w 103"/>
                    <a:gd name="T17" fmla="*/ 119 h 123"/>
                    <a:gd name="T18" fmla="*/ 103 w 103"/>
                    <a:gd name="T19" fmla="*/ 115 h 123"/>
                    <a:gd name="T20" fmla="*/ 85 w 103"/>
                    <a:gd name="T21" fmla="*/ 22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85" y="22"/>
                      </a:moveTo>
                      <a:cubicBezTo>
                        <a:pt x="82" y="9"/>
                        <a:pt x="70" y="0"/>
                        <a:pt x="56" y="0"/>
                      </a:cubicBezTo>
                      <a:cubicBezTo>
                        <a:pt x="30" y="0"/>
                        <a:pt x="30" y="0"/>
                        <a:pt x="30" y="0"/>
                      </a:cubicBezTo>
                      <a:cubicBezTo>
                        <a:pt x="14" y="0"/>
                        <a:pt x="0" y="13"/>
                        <a:pt x="0" y="29"/>
                      </a:cubicBezTo>
                      <a:cubicBezTo>
                        <a:pt x="0" y="123"/>
                        <a:pt x="0" y="123"/>
                        <a:pt x="0" y="123"/>
                      </a:cubicBezTo>
                      <a:cubicBezTo>
                        <a:pt x="60" y="123"/>
                        <a:pt x="60" y="123"/>
                        <a:pt x="60" y="123"/>
                      </a:cubicBezTo>
                      <a:cubicBezTo>
                        <a:pt x="60" y="58"/>
                        <a:pt x="60" y="58"/>
                        <a:pt x="60" y="58"/>
                      </a:cubicBezTo>
                      <a:cubicBezTo>
                        <a:pt x="70" y="58"/>
                        <a:pt x="70" y="58"/>
                        <a:pt x="70" y="58"/>
                      </a:cubicBezTo>
                      <a:cubicBezTo>
                        <a:pt x="82" y="119"/>
                        <a:pt x="82" y="119"/>
                        <a:pt x="82" y="119"/>
                      </a:cubicBezTo>
                      <a:cubicBezTo>
                        <a:pt x="103" y="115"/>
                        <a:pt x="103" y="115"/>
                        <a:pt x="103" y="115"/>
                      </a:cubicBezTo>
                      <a:lnTo>
                        <a:pt x="85" y="22"/>
                      </a:ln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1" name="椭圆 50">
                  <a:extLst>
                    <a:ext uri="{FF2B5EF4-FFF2-40B4-BE49-F238E27FC236}">
                      <a16:creationId xmlns:a16="http://schemas.microsoft.com/office/drawing/2014/main" id="{1252F35D-F81D-427C-A932-C69C368B1C10}"/>
                    </a:ext>
                  </a:extLst>
                </p:cNvPr>
                <p:cNvSpPr>
                  <a:spLocks noChangeArrowheads="1"/>
                </p:cNvSpPr>
                <p:nvPr/>
              </p:nvSpPr>
              <p:spPr bwMode="auto">
                <a:xfrm>
                  <a:off x="1806597" y="3182209"/>
                  <a:ext cx="190500"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52" name="组合 51">
              <a:extLst>
                <a:ext uri="{FF2B5EF4-FFF2-40B4-BE49-F238E27FC236}">
                  <a16:creationId xmlns:a16="http://schemas.microsoft.com/office/drawing/2014/main" id="{4613A6EF-4C95-48F1-8A98-9958A3A83F2C}"/>
                </a:ext>
              </a:extLst>
            </p:cNvPr>
            <p:cNvGrpSpPr>
              <a:grpSpLocks noChangeAspect="1"/>
            </p:cNvGrpSpPr>
            <p:nvPr/>
          </p:nvGrpSpPr>
          <p:grpSpPr bwMode="auto">
            <a:xfrm>
              <a:off x="9880111" y="3928796"/>
              <a:ext cx="685808" cy="921134"/>
              <a:chOff x="1" y="-2"/>
              <a:chExt cx="510" cy="685"/>
            </a:xfrm>
            <a:solidFill>
              <a:srgbClr val="F8EDD7"/>
            </a:solidFill>
            <a:effectLst>
              <a:outerShdw dist="25400" sx="99000" sy="99000" algn="l" rotWithShape="0">
                <a:prstClr val="black"/>
              </a:outerShdw>
            </a:effectLst>
          </p:grpSpPr>
          <p:sp>
            <p:nvSpPr>
              <p:cNvPr id="53" name="任意多边形: 形状 52">
                <a:extLst>
                  <a:ext uri="{FF2B5EF4-FFF2-40B4-BE49-F238E27FC236}">
                    <a16:creationId xmlns:a16="http://schemas.microsoft.com/office/drawing/2014/main" id="{31944EA4-BD5E-4BC4-B33E-A06D5404BA51}"/>
                  </a:ext>
                </a:extLst>
              </p:cNvPr>
              <p:cNvSpPr>
                <a:spLocks/>
              </p:cNvSpPr>
              <p:nvPr/>
            </p:nvSpPr>
            <p:spPr bwMode="auto">
              <a:xfrm>
                <a:off x="60" y="180"/>
                <a:ext cx="147" cy="164"/>
              </a:xfrm>
              <a:custGeom>
                <a:avLst/>
                <a:gdLst>
                  <a:gd name="T0" fmla="*/ 70 w 73"/>
                  <a:gd name="T1" fmla="*/ 45 h 81"/>
                  <a:gd name="T2" fmla="*/ 69 w 73"/>
                  <a:gd name="T3" fmla="*/ 42 h 81"/>
                  <a:gd name="T4" fmla="*/ 67 w 73"/>
                  <a:gd name="T5" fmla="*/ 40 h 81"/>
                  <a:gd name="T6" fmla="*/ 65 w 73"/>
                  <a:gd name="T7" fmla="*/ 38 h 81"/>
                  <a:gd name="T8" fmla="*/ 64 w 73"/>
                  <a:gd name="T9" fmla="*/ 36 h 81"/>
                  <a:gd name="T10" fmla="*/ 62 w 73"/>
                  <a:gd name="T11" fmla="*/ 33 h 81"/>
                  <a:gd name="T12" fmla="*/ 60 w 73"/>
                  <a:gd name="T13" fmla="*/ 32 h 81"/>
                  <a:gd name="T14" fmla="*/ 58 w 73"/>
                  <a:gd name="T15" fmla="*/ 29 h 81"/>
                  <a:gd name="T16" fmla="*/ 56 w 73"/>
                  <a:gd name="T17" fmla="*/ 28 h 81"/>
                  <a:gd name="T18" fmla="*/ 54 w 73"/>
                  <a:gd name="T19" fmla="*/ 25 h 81"/>
                  <a:gd name="T20" fmla="*/ 52 w 73"/>
                  <a:gd name="T21" fmla="*/ 24 h 81"/>
                  <a:gd name="T22" fmla="*/ 50 w 73"/>
                  <a:gd name="T23" fmla="*/ 22 h 81"/>
                  <a:gd name="T24" fmla="*/ 48 w 73"/>
                  <a:gd name="T25" fmla="*/ 20 h 81"/>
                  <a:gd name="T26" fmla="*/ 46 w 73"/>
                  <a:gd name="T27" fmla="*/ 18 h 81"/>
                  <a:gd name="T28" fmla="*/ 44 w 73"/>
                  <a:gd name="T29" fmla="*/ 17 h 81"/>
                  <a:gd name="T30" fmla="*/ 41 w 73"/>
                  <a:gd name="T31" fmla="*/ 15 h 81"/>
                  <a:gd name="T32" fmla="*/ 39 w 73"/>
                  <a:gd name="T33" fmla="*/ 14 h 81"/>
                  <a:gd name="T34" fmla="*/ 37 w 73"/>
                  <a:gd name="T35" fmla="*/ 12 h 81"/>
                  <a:gd name="T36" fmla="*/ 35 w 73"/>
                  <a:gd name="T37" fmla="*/ 11 h 81"/>
                  <a:gd name="T38" fmla="*/ 32 w 73"/>
                  <a:gd name="T39" fmla="*/ 9 h 81"/>
                  <a:gd name="T40" fmla="*/ 30 w 73"/>
                  <a:gd name="T41" fmla="*/ 8 h 81"/>
                  <a:gd name="T42" fmla="*/ 27 w 73"/>
                  <a:gd name="T43" fmla="*/ 7 h 81"/>
                  <a:gd name="T44" fmla="*/ 25 w 73"/>
                  <a:gd name="T45" fmla="*/ 6 h 81"/>
                  <a:gd name="T46" fmla="*/ 22 w 73"/>
                  <a:gd name="T47" fmla="*/ 5 h 81"/>
                  <a:gd name="T48" fmla="*/ 20 w 73"/>
                  <a:gd name="T49" fmla="*/ 4 h 81"/>
                  <a:gd name="T50" fmla="*/ 17 w 73"/>
                  <a:gd name="T51" fmla="*/ 3 h 81"/>
                  <a:gd name="T52" fmla="*/ 15 w 73"/>
                  <a:gd name="T53" fmla="*/ 2 h 81"/>
                  <a:gd name="T54" fmla="*/ 12 w 73"/>
                  <a:gd name="T55" fmla="*/ 1 h 81"/>
                  <a:gd name="T56" fmla="*/ 9 w 73"/>
                  <a:gd name="T57" fmla="*/ 0 h 81"/>
                  <a:gd name="T58" fmla="*/ 8 w 73"/>
                  <a:gd name="T59" fmla="*/ 0 h 81"/>
                  <a:gd name="T60" fmla="*/ 15 w 73"/>
                  <a:gd name="T61" fmla="*/ 81 h 81"/>
                  <a:gd name="T62" fmla="*/ 73 w 73"/>
                  <a:gd name="T63" fmla="*/ 49 h 81"/>
                  <a:gd name="T64" fmla="*/ 72 w 73"/>
                  <a:gd name="T65" fmla="*/ 47 h 81"/>
                  <a:gd name="T66" fmla="*/ 70 w 73"/>
                  <a:gd name="T67" fmla="*/ 4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3" h="81">
                    <a:moveTo>
                      <a:pt x="70" y="45"/>
                    </a:moveTo>
                    <a:cubicBezTo>
                      <a:pt x="70" y="44"/>
                      <a:pt x="69" y="43"/>
                      <a:pt x="69" y="42"/>
                    </a:cubicBezTo>
                    <a:cubicBezTo>
                      <a:pt x="68" y="41"/>
                      <a:pt x="68" y="41"/>
                      <a:pt x="67" y="40"/>
                    </a:cubicBezTo>
                    <a:cubicBezTo>
                      <a:pt x="67" y="39"/>
                      <a:pt x="66" y="38"/>
                      <a:pt x="65" y="38"/>
                    </a:cubicBezTo>
                    <a:cubicBezTo>
                      <a:pt x="65" y="37"/>
                      <a:pt x="64" y="36"/>
                      <a:pt x="64" y="36"/>
                    </a:cubicBezTo>
                    <a:cubicBezTo>
                      <a:pt x="63" y="35"/>
                      <a:pt x="62" y="34"/>
                      <a:pt x="62" y="33"/>
                    </a:cubicBezTo>
                    <a:cubicBezTo>
                      <a:pt x="61" y="33"/>
                      <a:pt x="61" y="32"/>
                      <a:pt x="60" y="32"/>
                    </a:cubicBezTo>
                    <a:cubicBezTo>
                      <a:pt x="59" y="31"/>
                      <a:pt x="59" y="30"/>
                      <a:pt x="58" y="29"/>
                    </a:cubicBezTo>
                    <a:cubicBezTo>
                      <a:pt x="58" y="29"/>
                      <a:pt x="57" y="28"/>
                      <a:pt x="56" y="28"/>
                    </a:cubicBezTo>
                    <a:cubicBezTo>
                      <a:pt x="56" y="27"/>
                      <a:pt x="55" y="26"/>
                      <a:pt x="54" y="25"/>
                    </a:cubicBezTo>
                    <a:cubicBezTo>
                      <a:pt x="54" y="25"/>
                      <a:pt x="53" y="24"/>
                      <a:pt x="52" y="24"/>
                    </a:cubicBezTo>
                    <a:cubicBezTo>
                      <a:pt x="52" y="23"/>
                      <a:pt x="51" y="22"/>
                      <a:pt x="50" y="22"/>
                    </a:cubicBezTo>
                    <a:cubicBezTo>
                      <a:pt x="49" y="21"/>
                      <a:pt x="49" y="21"/>
                      <a:pt x="48" y="20"/>
                    </a:cubicBezTo>
                    <a:cubicBezTo>
                      <a:pt x="47" y="20"/>
                      <a:pt x="47" y="19"/>
                      <a:pt x="46" y="18"/>
                    </a:cubicBezTo>
                    <a:cubicBezTo>
                      <a:pt x="45" y="18"/>
                      <a:pt x="44" y="17"/>
                      <a:pt x="44" y="17"/>
                    </a:cubicBezTo>
                    <a:cubicBezTo>
                      <a:pt x="43" y="16"/>
                      <a:pt x="42" y="16"/>
                      <a:pt x="41" y="15"/>
                    </a:cubicBezTo>
                    <a:cubicBezTo>
                      <a:pt x="41" y="15"/>
                      <a:pt x="40" y="14"/>
                      <a:pt x="39" y="14"/>
                    </a:cubicBezTo>
                    <a:cubicBezTo>
                      <a:pt x="38" y="13"/>
                      <a:pt x="38" y="13"/>
                      <a:pt x="37" y="12"/>
                    </a:cubicBezTo>
                    <a:cubicBezTo>
                      <a:pt x="36" y="12"/>
                      <a:pt x="35" y="11"/>
                      <a:pt x="35" y="11"/>
                    </a:cubicBezTo>
                    <a:cubicBezTo>
                      <a:pt x="34" y="10"/>
                      <a:pt x="33" y="10"/>
                      <a:pt x="32" y="9"/>
                    </a:cubicBezTo>
                    <a:cubicBezTo>
                      <a:pt x="31" y="9"/>
                      <a:pt x="31" y="9"/>
                      <a:pt x="30" y="8"/>
                    </a:cubicBezTo>
                    <a:cubicBezTo>
                      <a:pt x="29" y="8"/>
                      <a:pt x="28" y="7"/>
                      <a:pt x="27" y="7"/>
                    </a:cubicBezTo>
                    <a:cubicBezTo>
                      <a:pt x="26" y="6"/>
                      <a:pt x="26" y="6"/>
                      <a:pt x="25" y="6"/>
                    </a:cubicBezTo>
                    <a:cubicBezTo>
                      <a:pt x="24" y="5"/>
                      <a:pt x="23" y="5"/>
                      <a:pt x="22" y="5"/>
                    </a:cubicBezTo>
                    <a:cubicBezTo>
                      <a:pt x="21" y="4"/>
                      <a:pt x="21" y="4"/>
                      <a:pt x="20" y="4"/>
                    </a:cubicBezTo>
                    <a:cubicBezTo>
                      <a:pt x="19" y="3"/>
                      <a:pt x="18" y="3"/>
                      <a:pt x="17" y="3"/>
                    </a:cubicBezTo>
                    <a:cubicBezTo>
                      <a:pt x="16" y="2"/>
                      <a:pt x="15" y="2"/>
                      <a:pt x="15" y="2"/>
                    </a:cubicBezTo>
                    <a:cubicBezTo>
                      <a:pt x="14" y="1"/>
                      <a:pt x="13" y="1"/>
                      <a:pt x="12" y="1"/>
                    </a:cubicBezTo>
                    <a:cubicBezTo>
                      <a:pt x="11" y="0"/>
                      <a:pt x="10" y="0"/>
                      <a:pt x="9" y="0"/>
                    </a:cubicBezTo>
                    <a:cubicBezTo>
                      <a:pt x="9" y="0"/>
                      <a:pt x="8" y="0"/>
                      <a:pt x="8" y="0"/>
                    </a:cubicBezTo>
                    <a:cubicBezTo>
                      <a:pt x="0" y="27"/>
                      <a:pt x="2" y="56"/>
                      <a:pt x="15" y="81"/>
                    </a:cubicBezTo>
                    <a:cubicBezTo>
                      <a:pt x="73" y="49"/>
                      <a:pt x="73" y="49"/>
                      <a:pt x="73" y="49"/>
                    </a:cubicBezTo>
                    <a:cubicBezTo>
                      <a:pt x="72" y="48"/>
                      <a:pt x="72" y="47"/>
                      <a:pt x="72" y="47"/>
                    </a:cubicBezTo>
                    <a:cubicBezTo>
                      <a:pt x="71" y="46"/>
                      <a:pt x="71" y="46"/>
                      <a:pt x="70" y="4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任意多边形: 形状 53">
                <a:extLst>
                  <a:ext uri="{FF2B5EF4-FFF2-40B4-BE49-F238E27FC236}">
                    <a16:creationId xmlns:a16="http://schemas.microsoft.com/office/drawing/2014/main" id="{81A30C8B-43B8-424C-8CEE-5B52C396FD98}"/>
                  </a:ext>
                </a:extLst>
              </p:cNvPr>
              <p:cNvSpPr>
                <a:spLocks/>
              </p:cNvSpPr>
              <p:nvPr/>
            </p:nvSpPr>
            <p:spPr bwMode="auto">
              <a:xfrm>
                <a:off x="96" y="289"/>
                <a:ext cx="142" cy="164"/>
              </a:xfrm>
              <a:custGeom>
                <a:avLst/>
                <a:gdLst>
                  <a:gd name="T0" fmla="*/ 65 w 70"/>
                  <a:gd name="T1" fmla="*/ 81 h 81"/>
                  <a:gd name="T2" fmla="*/ 66 w 70"/>
                  <a:gd name="T3" fmla="*/ 80 h 81"/>
                  <a:gd name="T4" fmla="*/ 66 w 70"/>
                  <a:gd name="T5" fmla="*/ 77 h 81"/>
                  <a:gd name="T6" fmla="*/ 67 w 70"/>
                  <a:gd name="T7" fmla="*/ 75 h 81"/>
                  <a:gd name="T8" fmla="*/ 68 w 70"/>
                  <a:gd name="T9" fmla="*/ 72 h 81"/>
                  <a:gd name="T10" fmla="*/ 68 w 70"/>
                  <a:gd name="T11" fmla="*/ 69 h 81"/>
                  <a:gd name="T12" fmla="*/ 69 w 70"/>
                  <a:gd name="T13" fmla="*/ 67 h 81"/>
                  <a:gd name="T14" fmla="*/ 69 w 70"/>
                  <a:gd name="T15" fmla="*/ 64 h 81"/>
                  <a:gd name="T16" fmla="*/ 69 w 70"/>
                  <a:gd name="T17" fmla="*/ 61 h 81"/>
                  <a:gd name="T18" fmla="*/ 70 w 70"/>
                  <a:gd name="T19" fmla="*/ 58 h 81"/>
                  <a:gd name="T20" fmla="*/ 70 w 70"/>
                  <a:gd name="T21" fmla="*/ 56 h 81"/>
                  <a:gd name="T22" fmla="*/ 70 w 70"/>
                  <a:gd name="T23" fmla="*/ 53 h 81"/>
                  <a:gd name="T24" fmla="*/ 70 w 70"/>
                  <a:gd name="T25" fmla="*/ 50 h 81"/>
                  <a:gd name="T26" fmla="*/ 70 w 70"/>
                  <a:gd name="T27" fmla="*/ 47 h 81"/>
                  <a:gd name="T28" fmla="*/ 70 w 70"/>
                  <a:gd name="T29" fmla="*/ 45 h 81"/>
                  <a:gd name="T30" fmla="*/ 70 w 70"/>
                  <a:gd name="T31" fmla="*/ 42 h 81"/>
                  <a:gd name="T32" fmla="*/ 69 w 70"/>
                  <a:gd name="T33" fmla="*/ 39 h 81"/>
                  <a:gd name="T34" fmla="*/ 69 w 70"/>
                  <a:gd name="T35" fmla="*/ 36 h 81"/>
                  <a:gd name="T36" fmla="*/ 69 w 70"/>
                  <a:gd name="T37" fmla="*/ 34 h 81"/>
                  <a:gd name="T38" fmla="*/ 68 w 70"/>
                  <a:gd name="T39" fmla="*/ 31 h 81"/>
                  <a:gd name="T40" fmla="*/ 68 w 70"/>
                  <a:gd name="T41" fmla="*/ 28 h 81"/>
                  <a:gd name="T42" fmla="*/ 67 w 70"/>
                  <a:gd name="T43" fmla="*/ 26 h 81"/>
                  <a:gd name="T44" fmla="*/ 67 w 70"/>
                  <a:gd name="T45" fmla="*/ 23 h 81"/>
                  <a:gd name="T46" fmla="*/ 66 w 70"/>
                  <a:gd name="T47" fmla="*/ 20 h 81"/>
                  <a:gd name="T48" fmla="*/ 65 w 70"/>
                  <a:gd name="T49" fmla="*/ 18 h 81"/>
                  <a:gd name="T50" fmla="*/ 64 w 70"/>
                  <a:gd name="T51" fmla="*/ 15 h 81"/>
                  <a:gd name="T52" fmla="*/ 63 w 70"/>
                  <a:gd name="T53" fmla="*/ 13 h 81"/>
                  <a:gd name="T54" fmla="*/ 62 w 70"/>
                  <a:gd name="T55" fmla="*/ 10 h 81"/>
                  <a:gd name="T56" fmla="*/ 61 w 70"/>
                  <a:gd name="T57" fmla="*/ 7 h 81"/>
                  <a:gd name="T58" fmla="*/ 60 w 70"/>
                  <a:gd name="T59" fmla="*/ 4 h 81"/>
                  <a:gd name="T60" fmla="*/ 59 w 70"/>
                  <a:gd name="T61" fmla="*/ 2 h 81"/>
                  <a:gd name="T62" fmla="*/ 58 w 70"/>
                  <a:gd name="T63" fmla="*/ 0 h 81"/>
                  <a:gd name="T64" fmla="*/ 0 w 70"/>
                  <a:gd name="T65" fmla="*/ 32 h 81"/>
                  <a:gd name="T66" fmla="*/ 65 w 70"/>
                  <a:gd name="T6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65" y="81"/>
                    </a:moveTo>
                    <a:cubicBezTo>
                      <a:pt x="65" y="81"/>
                      <a:pt x="66" y="80"/>
                      <a:pt x="66" y="80"/>
                    </a:cubicBezTo>
                    <a:cubicBezTo>
                      <a:pt x="66" y="79"/>
                      <a:pt x="66" y="78"/>
                      <a:pt x="66" y="77"/>
                    </a:cubicBezTo>
                    <a:cubicBezTo>
                      <a:pt x="67" y="76"/>
                      <a:pt x="67" y="75"/>
                      <a:pt x="67" y="75"/>
                    </a:cubicBezTo>
                    <a:cubicBezTo>
                      <a:pt x="67" y="74"/>
                      <a:pt x="67" y="73"/>
                      <a:pt x="68" y="72"/>
                    </a:cubicBezTo>
                    <a:cubicBezTo>
                      <a:pt x="68" y="71"/>
                      <a:pt x="68" y="70"/>
                      <a:pt x="68" y="69"/>
                    </a:cubicBezTo>
                    <a:cubicBezTo>
                      <a:pt x="68" y="68"/>
                      <a:pt x="69" y="67"/>
                      <a:pt x="69" y="67"/>
                    </a:cubicBezTo>
                    <a:cubicBezTo>
                      <a:pt x="69" y="66"/>
                      <a:pt x="69" y="65"/>
                      <a:pt x="69" y="64"/>
                    </a:cubicBezTo>
                    <a:cubicBezTo>
                      <a:pt x="69" y="63"/>
                      <a:pt x="69" y="62"/>
                      <a:pt x="69" y="61"/>
                    </a:cubicBezTo>
                    <a:cubicBezTo>
                      <a:pt x="69" y="60"/>
                      <a:pt x="70" y="59"/>
                      <a:pt x="70" y="58"/>
                    </a:cubicBezTo>
                    <a:cubicBezTo>
                      <a:pt x="70" y="57"/>
                      <a:pt x="70" y="56"/>
                      <a:pt x="70" y="56"/>
                    </a:cubicBezTo>
                    <a:cubicBezTo>
                      <a:pt x="70" y="55"/>
                      <a:pt x="70" y="54"/>
                      <a:pt x="70" y="53"/>
                    </a:cubicBezTo>
                    <a:cubicBezTo>
                      <a:pt x="70" y="52"/>
                      <a:pt x="70" y="51"/>
                      <a:pt x="70" y="50"/>
                    </a:cubicBezTo>
                    <a:cubicBezTo>
                      <a:pt x="70" y="49"/>
                      <a:pt x="70" y="48"/>
                      <a:pt x="70" y="47"/>
                    </a:cubicBezTo>
                    <a:cubicBezTo>
                      <a:pt x="70" y="46"/>
                      <a:pt x="70" y="46"/>
                      <a:pt x="70" y="45"/>
                    </a:cubicBezTo>
                    <a:cubicBezTo>
                      <a:pt x="70" y="44"/>
                      <a:pt x="70" y="43"/>
                      <a:pt x="70" y="42"/>
                    </a:cubicBezTo>
                    <a:cubicBezTo>
                      <a:pt x="70" y="41"/>
                      <a:pt x="70" y="40"/>
                      <a:pt x="69" y="39"/>
                    </a:cubicBezTo>
                    <a:cubicBezTo>
                      <a:pt x="69" y="38"/>
                      <a:pt x="69" y="37"/>
                      <a:pt x="69" y="36"/>
                    </a:cubicBezTo>
                    <a:cubicBezTo>
                      <a:pt x="69" y="36"/>
                      <a:pt x="69" y="35"/>
                      <a:pt x="69" y="34"/>
                    </a:cubicBezTo>
                    <a:cubicBezTo>
                      <a:pt x="69" y="33"/>
                      <a:pt x="68" y="32"/>
                      <a:pt x="68" y="31"/>
                    </a:cubicBezTo>
                    <a:cubicBezTo>
                      <a:pt x="68" y="30"/>
                      <a:pt x="68" y="29"/>
                      <a:pt x="68" y="28"/>
                    </a:cubicBezTo>
                    <a:cubicBezTo>
                      <a:pt x="68" y="27"/>
                      <a:pt x="67" y="27"/>
                      <a:pt x="67" y="26"/>
                    </a:cubicBezTo>
                    <a:cubicBezTo>
                      <a:pt x="67" y="25"/>
                      <a:pt x="67" y="24"/>
                      <a:pt x="67" y="23"/>
                    </a:cubicBezTo>
                    <a:cubicBezTo>
                      <a:pt x="66" y="22"/>
                      <a:pt x="66" y="21"/>
                      <a:pt x="66" y="20"/>
                    </a:cubicBezTo>
                    <a:cubicBezTo>
                      <a:pt x="66" y="19"/>
                      <a:pt x="65" y="19"/>
                      <a:pt x="65" y="18"/>
                    </a:cubicBezTo>
                    <a:cubicBezTo>
                      <a:pt x="65" y="17"/>
                      <a:pt x="64" y="16"/>
                      <a:pt x="64" y="15"/>
                    </a:cubicBezTo>
                    <a:cubicBezTo>
                      <a:pt x="64" y="14"/>
                      <a:pt x="64" y="13"/>
                      <a:pt x="63" y="13"/>
                    </a:cubicBezTo>
                    <a:cubicBezTo>
                      <a:pt x="63" y="12"/>
                      <a:pt x="63" y="11"/>
                      <a:pt x="62" y="10"/>
                    </a:cubicBezTo>
                    <a:cubicBezTo>
                      <a:pt x="62" y="9"/>
                      <a:pt x="62" y="8"/>
                      <a:pt x="61" y="7"/>
                    </a:cubicBezTo>
                    <a:cubicBezTo>
                      <a:pt x="61" y="6"/>
                      <a:pt x="60" y="5"/>
                      <a:pt x="60" y="4"/>
                    </a:cubicBezTo>
                    <a:cubicBezTo>
                      <a:pt x="60" y="4"/>
                      <a:pt x="59" y="3"/>
                      <a:pt x="59" y="2"/>
                    </a:cubicBezTo>
                    <a:cubicBezTo>
                      <a:pt x="59" y="2"/>
                      <a:pt x="58" y="1"/>
                      <a:pt x="58" y="0"/>
                    </a:cubicBezTo>
                    <a:cubicBezTo>
                      <a:pt x="0" y="32"/>
                      <a:pt x="0" y="32"/>
                      <a:pt x="0" y="32"/>
                    </a:cubicBezTo>
                    <a:cubicBezTo>
                      <a:pt x="15" y="56"/>
                      <a:pt x="38" y="74"/>
                      <a:pt x="65" y="8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任意多边形: 形状 54">
                <a:extLst>
                  <a:ext uri="{FF2B5EF4-FFF2-40B4-BE49-F238E27FC236}">
                    <a16:creationId xmlns:a16="http://schemas.microsoft.com/office/drawing/2014/main" id="{5A246362-7BA4-4D82-85E2-451F3584949E}"/>
                  </a:ext>
                </a:extLst>
              </p:cNvPr>
              <p:cNvSpPr>
                <a:spLocks/>
              </p:cNvSpPr>
              <p:nvPr/>
            </p:nvSpPr>
            <p:spPr bwMode="auto">
              <a:xfrm>
                <a:off x="80" y="55"/>
                <a:ext cx="196" cy="218"/>
              </a:xfrm>
              <a:custGeom>
                <a:avLst/>
                <a:gdLst>
                  <a:gd name="T0" fmla="*/ 39 w 97"/>
                  <a:gd name="T1" fmla="*/ 5 h 108"/>
                  <a:gd name="T2" fmla="*/ 35 w 97"/>
                  <a:gd name="T3" fmla="*/ 8 h 108"/>
                  <a:gd name="T4" fmla="*/ 32 w 97"/>
                  <a:gd name="T5" fmla="*/ 10 h 108"/>
                  <a:gd name="T6" fmla="*/ 28 w 97"/>
                  <a:gd name="T7" fmla="*/ 14 h 108"/>
                  <a:gd name="T8" fmla="*/ 25 w 97"/>
                  <a:gd name="T9" fmla="*/ 17 h 108"/>
                  <a:gd name="T10" fmla="*/ 21 w 97"/>
                  <a:gd name="T11" fmla="*/ 21 h 108"/>
                  <a:gd name="T12" fmla="*/ 19 w 97"/>
                  <a:gd name="T13" fmla="*/ 24 h 108"/>
                  <a:gd name="T14" fmla="*/ 15 w 97"/>
                  <a:gd name="T15" fmla="*/ 28 h 108"/>
                  <a:gd name="T16" fmla="*/ 13 w 97"/>
                  <a:gd name="T17" fmla="*/ 31 h 108"/>
                  <a:gd name="T18" fmla="*/ 10 w 97"/>
                  <a:gd name="T19" fmla="*/ 36 h 108"/>
                  <a:gd name="T20" fmla="*/ 8 w 97"/>
                  <a:gd name="T21" fmla="*/ 39 h 108"/>
                  <a:gd name="T22" fmla="*/ 5 w 97"/>
                  <a:gd name="T23" fmla="*/ 44 h 108"/>
                  <a:gd name="T24" fmla="*/ 3 w 97"/>
                  <a:gd name="T25" fmla="*/ 47 h 108"/>
                  <a:gd name="T26" fmla="*/ 0 w 97"/>
                  <a:gd name="T27" fmla="*/ 56 h 108"/>
                  <a:gd name="T28" fmla="*/ 1 w 97"/>
                  <a:gd name="T29" fmla="*/ 56 h 108"/>
                  <a:gd name="T30" fmla="*/ 4 w 97"/>
                  <a:gd name="T31" fmla="*/ 57 h 108"/>
                  <a:gd name="T32" fmla="*/ 7 w 97"/>
                  <a:gd name="T33" fmla="*/ 58 h 108"/>
                  <a:gd name="T34" fmla="*/ 9 w 97"/>
                  <a:gd name="T35" fmla="*/ 59 h 108"/>
                  <a:gd name="T36" fmla="*/ 12 w 97"/>
                  <a:gd name="T37" fmla="*/ 60 h 108"/>
                  <a:gd name="T38" fmla="*/ 15 w 97"/>
                  <a:gd name="T39" fmla="*/ 61 h 108"/>
                  <a:gd name="T40" fmla="*/ 18 w 97"/>
                  <a:gd name="T41" fmla="*/ 62 h 108"/>
                  <a:gd name="T42" fmla="*/ 20 w 97"/>
                  <a:gd name="T43" fmla="*/ 64 h 108"/>
                  <a:gd name="T44" fmla="*/ 23 w 97"/>
                  <a:gd name="T45" fmla="*/ 65 h 108"/>
                  <a:gd name="T46" fmla="*/ 25 w 97"/>
                  <a:gd name="T47" fmla="*/ 66 h 108"/>
                  <a:gd name="T48" fmla="*/ 28 w 97"/>
                  <a:gd name="T49" fmla="*/ 68 h 108"/>
                  <a:gd name="T50" fmla="*/ 30 w 97"/>
                  <a:gd name="T51" fmla="*/ 69 h 108"/>
                  <a:gd name="T52" fmla="*/ 33 w 97"/>
                  <a:gd name="T53" fmla="*/ 71 h 108"/>
                  <a:gd name="T54" fmla="*/ 35 w 97"/>
                  <a:gd name="T55" fmla="*/ 72 h 108"/>
                  <a:gd name="T56" fmla="*/ 37 w 97"/>
                  <a:gd name="T57" fmla="*/ 74 h 108"/>
                  <a:gd name="T58" fmla="*/ 40 w 97"/>
                  <a:gd name="T59" fmla="*/ 76 h 108"/>
                  <a:gd name="T60" fmla="*/ 42 w 97"/>
                  <a:gd name="T61" fmla="*/ 78 h 108"/>
                  <a:gd name="T62" fmla="*/ 44 w 97"/>
                  <a:gd name="T63" fmla="*/ 79 h 108"/>
                  <a:gd name="T64" fmla="*/ 46 w 97"/>
                  <a:gd name="T65" fmla="*/ 81 h 108"/>
                  <a:gd name="T66" fmla="*/ 48 w 97"/>
                  <a:gd name="T67" fmla="*/ 83 h 108"/>
                  <a:gd name="T68" fmla="*/ 51 w 97"/>
                  <a:gd name="T69" fmla="*/ 85 h 108"/>
                  <a:gd name="T70" fmla="*/ 53 w 97"/>
                  <a:gd name="T71" fmla="*/ 87 h 108"/>
                  <a:gd name="T72" fmla="*/ 55 w 97"/>
                  <a:gd name="T73" fmla="*/ 89 h 108"/>
                  <a:gd name="T74" fmla="*/ 56 w 97"/>
                  <a:gd name="T75" fmla="*/ 92 h 108"/>
                  <a:gd name="T76" fmla="*/ 58 w 97"/>
                  <a:gd name="T77" fmla="*/ 94 h 108"/>
                  <a:gd name="T78" fmla="*/ 60 w 97"/>
                  <a:gd name="T79" fmla="*/ 96 h 108"/>
                  <a:gd name="T80" fmla="*/ 62 w 97"/>
                  <a:gd name="T81" fmla="*/ 99 h 108"/>
                  <a:gd name="T82" fmla="*/ 64 w 97"/>
                  <a:gd name="T83" fmla="*/ 101 h 108"/>
                  <a:gd name="T84" fmla="*/ 66 w 97"/>
                  <a:gd name="T85" fmla="*/ 104 h 108"/>
                  <a:gd name="T86" fmla="*/ 67 w 97"/>
                  <a:gd name="T87" fmla="*/ 106 h 108"/>
                  <a:gd name="T88" fmla="*/ 68 w 97"/>
                  <a:gd name="T89" fmla="*/ 108 h 108"/>
                  <a:gd name="T90" fmla="*/ 97 w 97"/>
                  <a:gd name="T91" fmla="*/ 92 h 108"/>
                  <a:gd name="T92" fmla="*/ 46 w 97"/>
                  <a:gd name="T93" fmla="*/ 0 h 108"/>
                  <a:gd name="T94" fmla="*/ 43 w 97"/>
                  <a:gd name="T95" fmla="*/ 2 h 108"/>
                  <a:gd name="T96" fmla="*/ 39 w 97"/>
                  <a:gd name="T97"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 h="108">
                    <a:moveTo>
                      <a:pt x="39" y="5"/>
                    </a:moveTo>
                    <a:cubicBezTo>
                      <a:pt x="38" y="6"/>
                      <a:pt x="37" y="7"/>
                      <a:pt x="35" y="8"/>
                    </a:cubicBezTo>
                    <a:cubicBezTo>
                      <a:pt x="34" y="9"/>
                      <a:pt x="33" y="9"/>
                      <a:pt x="32" y="10"/>
                    </a:cubicBezTo>
                    <a:cubicBezTo>
                      <a:pt x="31" y="11"/>
                      <a:pt x="29" y="13"/>
                      <a:pt x="28" y="14"/>
                    </a:cubicBezTo>
                    <a:cubicBezTo>
                      <a:pt x="27" y="15"/>
                      <a:pt x="26" y="16"/>
                      <a:pt x="25" y="17"/>
                    </a:cubicBezTo>
                    <a:cubicBezTo>
                      <a:pt x="24" y="18"/>
                      <a:pt x="23" y="19"/>
                      <a:pt x="21" y="21"/>
                    </a:cubicBezTo>
                    <a:cubicBezTo>
                      <a:pt x="20" y="22"/>
                      <a:pt x="20" y="22"/>
                      <a:pt x="19" y="24"/>
                    </a:cubicBezTo>
                    <a:cubicBezTo>
                      <a:pt x="17" y="25"/>
                      <a:pt x="16" y="26"/>
                      <a:pt x="15" y="28"/>
                    </a:cubicBezTo>
                    <a:cubicBezTo>
                      <a:pt x="15" y="29"/>
                      <a:pt x="14" y="30"/>
                      <a:pt x="13" y="31"/>
                    </a:cubicBezTo>
                    <a:cubicBezTo>
                      <a:pt x="12" y="32"/>
                      <a:pt x="11" y="34"/>
                      <a:pt x="10" y="36"/>
                    </a:cubicBezTo>
                    <a:cubicBezTo>
                      <a:pt x="9" y="37"/>
                      <a:pt x="8" y="38"/>
                      <a:pt x="8" y="39"/>
                    </a:cubicBezTo>
                    <a:cubicBezTo>
                      <a:pt x="7" y="41"/>
                      <a:pt x="6" y="43"/>
                      <a:pt x="5" y="44"/>
                    </a:cubicBezTo>
                    <a:cubicBezTo>
                      <a:pt x="4" y="45"/>
                      <a:pt x="4" y="46"/>
                      <a:pt x="3" y="47"/>
                    </a:cubicBezTo>
                    <a:cubicBezTo>
                      <a:pt x="2" y="50"/>
                      <a:pt x="1" y="53"/>
                      <a:pt x="0" y="56"/>
                    </a:cubicBezTo>
                    <a:cubicBezTo>
                      <a:pt x="0" y="56"/>
                      <a:pt x="1" y="56"/>
                      <a:pt x="1" y="56"/>
                    </a:cubicBezTo>
                    <a:cubicBezTo>
                      <a:pt x="2" y="57"/>
                      <a:pt x="3" y="57"/>
                      <a:pt x="4" y="57"/>
                    </a:cubicBezTo>
                    <a:cubicBezTo>
                      <a:pt x="5" y="57"/>
                      <a:pt x="6" y="58"/>
                      <a:pt x="7" y="58"/>
                    </a:cubicBezTo>
                    <a:cubicBezTo>
                      <a:pt x="8" y="58"/>
                      <a:pt x="8" y="59"/>
                      <a:pt x="9" y="59"/>
                    </a:cubicBezTo>
                    <a:cubicBezTo>
                      <a:pt x="10" y="59"/>
                      <a:pt x="11" y="60"/>
                      <a:pt x="12" y="60"/>
                    </a:cubicBezTo>
                    <a:cubicBezTo>
                      <a:pt x="13" y="60"/>
                      <a:pt x="14" y="61"/>
                      <a:pt x="15" y="61"/>
                    </a:cubicBezTo>
                    <a:cubicBezTo>
                      <a:pt x="16" y="61"/>
                      <a:pt x="17" y="62"/>
                      <a:pt x="18" y="62"/>
                    </a:cubicBezTo>
                    <a:cubicBezTo>
                      <a:pt x="18" y="63"/>
                      <a:pt x="19" y="63"/>
                      <a:pt x="20" y="64"/>
                    </a:cubicBezTo>
                    <a:cubicBezTo>
                      <a:pt x="21" y="64"/>
                      <a:pt x="22" y="64"/>
                      <a:pt x="23" y="65"/>
                    </a:cubicBezTo>
                    <a:cubicBezTo>
                      <a:pt x="24" y="65"/>
                      <a:pt x="24" y="66"/>
                      <a:pt x="25" y="66"/>
                    </a:cubicBezTo>
                    <a:cubicBezTo>
                      <a:pt x="26" y="67"/>
                      <a:pt x="27" y="67"/>
                      <a:pt x="28" y="68"/>
                    </a:cubicBezTo>
                    <a:cubicBezTo>
                      <a:pt x="29" y="68"/>
                      <a:pt x="29" y="69"/>
                      <a:pt x="30" y="69"/>
                    </a:cubicBezTo>
                    <a:cubicBezTo>
                      <a:pt x="31" y="70"/>
                      <a:pt x="32" y="70"/>
                      <a:pt x="33" y="71"/>
                    </a:cubicBezTo>
                    <a:cubicBezTo>
                      <a:pt x="33" y="71"/>
                      <a:pt x="34" y="72"/>
                      <a:pt x="35" y="72"/>
                    </a:cubicBezTo>
                    <a:cubicBezTo>
                      <a:pt x="36" y="73"/>
                      <a:pt x="37" y="73"/>
                      <a:pt x="37" y="74"/>
                    </a:cubicBezTo>
                    <a:cubicBezTo>
                      <a:pt x="38" y="75"/>
                      <a:pt x="39" y="75"/>
                      <a:pt x="40" y="76"/>
                    </a:cubicBezTo>
                    <a:cubicBezTo>
                      <a:pt x="40" y="76"/>
                      <a:pt x="41" y="77"/>
                      <a:pt x="42" y="78"/>
                    </a:cubicBezTo>
                    <a:cubicBezTo>
                      <a:pt x="43" y="78"/>
                      <a:pt x="43" y="79"/>
                      <a:pt x="44" y="79"/>
                    </a:cubicBezTo>
                    <a:cubicBezTo>
                      <a:pt x="45" y="80"/>
                      <a:pt x="46" y="81"/>
                      <a:pt x="46" y="81"/>
                    </a:cubicBezTo>
                    <a:cubicBezTo>
                      <a:pt x="47" y="82"/>
                      <a:pt x="48" y="83"/>
                      <a:pt x="48" y="83"/>
                    </a:cubicBezTo>
                    <a:cubicBezTo>
                      <a:pt x="49" y="84"/>
                      <a:pt x="50" y="85"/>
                      <a:pt x="51" y="85"/>
                    </a:cubicBezTo>
                    <a:cubicBezTo>
                      <a:pt x="51" y="86"/>
                      <a:pt x="52" y="87"/>
                      <a:pt x="53" y="87"/>
                    </a:cubicBezTo>
                    <a:cubicBezTo>
                      <a:pt x="53" y="88"/>
                      <a:pt x="54" y="89"/>
                      <a:pt x="55" y="89"/>
                    </a:cubicBezTo>
                    <a:cubicBezTo>
                      <a:pt x="55" y="90"/>
                      <a:pt x="56" y="91"/>
                      <a:pt x="56" y="92"/>
                    </a:cubicBezTo>
                    <a:cubicBezTo>
                      <a:pt x="57" y="92"/>
                      <a:pt x="58" y="93"/>
                      <a:pt x="58" y="94"/>
                    </a:cubicBezTo>
                    <a:cubicBezTo>
                      <a:pt x="59" y="95"/>
                      <a:pt x="60" y="95"/>
                      <a:pt x="60" y="96"/>
                    </a:cubicBezTo>
                    <a:cubicBezTo>
                      <a:pt x="61" y="97"/>
                      <a:pt x="61" y="98"/>
                      <a:pt x="62" y="99"/>
                    </a:cubicBezTo>
                    <a:cubicBezTo>
                      <a:pt x="63" y="99"/>
                      <a:pt x="63" y="100"/>
                      <a:pt x="64" y="101"/>
                    </a:cubicBezTo>
                    <a:cubicBezTo>
                      <a:pt x="64" y="102"/>
                      <a:pt x="65" y="103"/>
                      <a:pt x="66" y="104"/>
                    </a:cubicBezTo>
                    <a:cubicBezTo>
                      <a:pt x="66" y="104"/>
                      <a:pt x="66" y="105"/>
                      <a:pt x="67" y="106"/>
                    </a:cubicBezTo>
                    <a:cubicBezTo>
                      <a:pt x="67" y="106"/>
                      <a:pt x="68" y="107"/>
                      <a:pt x="68" y="108"/>
                    </a:cubicBezTo>
                    <a:cubicBezTo>
                      <a:pt x="97" y="92"/>
                      <a:pt x="97" y="92"/>
                      <a:pt x="97" y="92"/>
                    </a:cubicBezTo>
                    <a:cubicBezTo>
                      <a:pt x="46" y="0"/>
                      <a:pt x="46" y="0"/>
                      <a:pt x="46" y="0"/>
                    </a:cubicBezTo>
                    <a:cubicBezTo>
                      <a:pt x="45" y="1"/>
                      <a:pt x="44" y="2"/>
                      <a:pt x="43" y="2"/>
                    </a:cubicBezTo>
                    <a:cubicBezTo>
                      <a:pt x="42" y="3"/>
                      <a:pt x="41" y="4"/>
                      <a:pt x="39" y="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任意多边形: 形状 55">
                <a:extLst>
                  <a:ext uri="{FF2B5EF4-FFF2-40B4-BE49-F238E27FC236}">
                    <a16:creationId xmlns:a16="http://schemas.microsoft.com/office/drawing/2014/main" id="{55874715-10BC-4B99-8170-E84E6F2BDE8D}"/>
                  </a:ext>
                </a:extLst>
              </p:cNvPr>
              <p:cNvSpPr>
                <a:spLocks/>
              </p:cNvSpPr>
              <p:nvPr/>
            </p:nvSpPr>
            <p:spPr bwMode="auto">
              <a:xfrm>
                <a:off x="183" y="18"/>
                <a:ext cx="162" cy="216"/>
              </a:xfrm>
              <a:custGeom>
                <a:avLst/>
                <a:gdLst>
                  <a:gd name="T0" fmla="*/ 52 w 80"/>
                  <a:gd name="T1" fmla="*/ 107 h 107"/>
                  <a:gd name="T2" fmla="*/ 80 w 80"/>
                  <a:gd name="T3" fmla="*/ 91 h 107"/>
                  <a:gd name="T4" fmla="*/ 79 w 80"/>
                  <a:gd name="T5" fmla="*/ 88 h 107"/>
                  <a:gd name="T6" fmla="*/ 78 w 80"/>
                  <a:gd name="T7" fmla="*/ 87 h 107"/>
                  <a:gd name="T8" fmla="*/ 77 w 80"/>
                  <a:gd name="T9" fmla="*/ 83 h 107"/>
                  <a:gd name="T10" fmla="*/ 76 w 80"/>
                  <a:gd name="T11" fmla="*/ 81 h 107"/>
                  <a:gd name="T12" fmla="*/ 74 w 80"/>
                  <a:gd name="T13" fmla="*/ 78 h 107"/>
                  <a:gd name="T14" fmla="*/ 74 w 80"/>
                  <a:gd name="T15" fmla="*/ 75 h 107"/>
                  <a:gd name="T16" fmla="*/ 73 w 80"/>
                  <a:gd name="T17" fmla="*/ 72 h 107"/>
                  <a:gd name="T18" fmla="*/ 72 w 80"/>
                  <a:gd name="T19" fmla="*/ 70 h 107"/>
                  <a:gd name="T20" fmla="*/ 71 w 80"/>
                  <a:gd name="T21" fmla="*/ 67 h 107"/>
                  <a:gd name="T22" fmla="*/ 70 w 80"/>
                  <a:gd name="T23" fmla="*/ 64 h 107"/>
                  <a:gd name="T24" fmla="*/ 70 w 80"/>
                  <a:gd name="T25" fmla="*/ 61 h 107"/>
                  <a:gd name="T26" fmla="*/ 69 w 80"/>
                  <a:gd name="T27" fmla="*/ 58 h 107"/>
                  <a:gd name="T28" fmla="*/ 69 w 80"/>
                  <a:gd name="T29" fmla="*/ 55 h 107"/>
                  <a:gd name="T30" fmla="*/ 68 w 80"/>
                  <a:gd name="T31" fmla="*/ 53 h 107"/>
                  <a:gd name="T32" fmla="*/ 68 w 80"/>
                  <a:gd name="T33" fmla="*/ 50 h 107"/>
                  <a:gd name="T34" fmla="*/ 68 w 80"/>
                  <a:gd name="T35" fmla="*/ 47 h 107"/>
                  <a:gd name="T36" fmla="*/ 68 w 80"/>
                  <a:gd name="T37" fmla="*/ 44 h 107"/>
                  <a:gd name="T38" fmla="*/ 67 w 80"/>
                  <a:gd name="T39" fmla="*/ 41 h 107"/>
                  <a:gd name="T40" fmla="*/ 67 w 80"/>
                  <a:gd name="T41" fmla="*/ 38 h 107"/>
                  <a:gd name="T42" fmla="*/ 67 w 80"/>
                  <a:gd name="T43" fmla="*/ 35 h 107"/>
                  <a:gd name="T44" fmla="*/ 68 w 80"/>
                  <a:gd name="T45" fmla="*/ 32 h 107"/>
                  <a:gd name="T46" fmla="*/ 68 w 80"/>
                  <a:gd name="T47" fmla="*/ 30 h 107"/>
                  <a:gd name="T48" fmla="*/ 68 w 80"/>
                  <a:gd name="T49" fmla="*/ 27 h 107"/>
                  <a:gd name="T50" fmla="*/ 68 w 80"/>
                  <a:gd name="T51" fmla="*/ 24 h 107"/>
                  <a:gd name="T52" fmla="*/ 69 w 80"/>
                  <a:gd name="T53" fmla="*/ 21 h 107"/>
                  <a:gd name="T54" fmla="*/ 69 w 80"/>
                  <a:gd name="T55" fmla="*/ 18 h 107"/>
                  <a:gd name="T56" fmla="*/ 70 w 80"/>
                  <a:gd name="T57" fmla="*/ 15 h 107"/>
                  <a:gd name="T58" fmla="*/ 70 w 80"/>
                  <a:gd name="T59" fmla="*/ 12 h 107"/>
                  <a:gd name="T60" fmla="*/ 71 w 80"/>
                  <a:gd name="T61" fmla="*/ 9 h 107"/>
                  <a:gd name="T62" fmla="*/ 72 w 80"/>
                  <a:gd name="T63" fmla="*/ 7 h 107"/>
                  <a:gd name="T64" fmla="*/ 72 w 80"/>
                  <a:gd name="T65" fmla="*/ 5 h 107"/>
                  <a:gd name="T66" fmla="*/ 0 w 80"/>
                  <a:gd name="T67" fmla="*/ 15 h 107"/>
                  <a:gd name="T68" fmla="*/ 10 w 80"/>
                  <a:gd name="T69" fmla="*/ 33 h 107"/>
                  <a:gd name="T70" fmla="*/ 52 w 80"/>
                  <a:gd name="T7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07">
                    <a:moveTo>
                      <a:pt x="52" y="107"/>
                    </a:moveTo>
                    <a:cubicBezTo>
                      <a:pt x="80" y="91"/>
                      <a:pt x="80" y="91"/>
                      <a:pt x="80" y="91"/>
                    </a:cubicBezTo>
                    <a:cubicBezTo>
                      <a:pt x="80" y="90"/>
                      <a:pt x="79" y="89"/>
                      <a:pt x="79" y="88"/>
                    </a:cubicBezTo>
                    <a:cubicBezTo>
                      <a:pt x="79" y="88"/>
                      <a:pt x="78" y="87"/>
                      <a:pt x="78" y="87"/>
                    </a:cubicBezTo>
                    <a:cubicBezTo>
                      <a:pt x="78" y="85"/>
                      <a:pt x="77" y="84"/>
                      <a:pt x="77" y="83"/>
                    </a:cubicBezTo>
                    <a:cubicBezTo>
                      <a:pt x="76" y="82"/>
                      <a:pt x="76" y="82"/>
                      <a:pt x="76" y="81"/>
                    </a:cubicBezTo>
                    <a:cubicBezTo>
                      <a:pt x="75" y="80"/>
                      <a:pt x="75" y="79"/>
                      <a:pt x="74" y="78"/>
                    </a:cubicBezTo>
                    <a:cubicBezTo>
                      <a:pt x="74" y="77"/>
                      <a:pt x="74" y="76"/>
                      <a:pt x="74" y="75"/>
                    </a:cubicBezTo>
                    <a:cubicBezTo>
                      <a:pt x="73" y="74"/>
                      <a:pt x="73" y="73"/>
                      <a:pt x="73" y="72"/>
                    </a:cubicBezTo>
                    <a:cubicBezTo>
                      <a:pt x="72" y="71"/>
                      <a:pt x="72" y="71"/>
                      <a:pt x="72" y="70"/>
                    </a:cubicBezTo>
                    <a:cubicBezTo>
                      <a:pt x="72" y="69"/>
                      <a:pt x="71" y="68"/>
                      <a:pt x="71" y="67"/>
                    </a:cubicBezTo>
                    <a:cubicBezTo>
                      <a:pt x="71" y="66"/>
                      <a:pt x="71" y="65"/>
                      <a:pt x="70" y="64"/>
                    </a:cubicBezTo>
                    <a:cubicBezTo>
                      <a:pt x="70" y="63"/>
                      <a:pt x="70" y="62"/>
                      <a:pt x="70" y="61"/>
                    </a:cubicBezTo>
                    <a:cubicBezTo>
                      <a:pt x="69" y="60"/>
                      <a:pt x="69" y="59"/>
                      <a:pt x="69" y="58"/>
                    </a:cubicBezTo>
                    <a:cubicBezTo>
                      <a:pt x="69" y="57"/>
                      <a:pt x="69" y="56"/>
                      <a:pt x="69" y="55"/>
                    </a:cubicBezTo>
                    <a:cubicBezTo>
                      <a:pt x="69" y="54"/>
                      <a:pt x="68" y="54"/>
                      <a:pt x="68" y="53"/>
                    </a:cubicBezTo>
                    <a:cubicBezTo>
                      <a:pt x="68" y="52"/>
                      <a:pt x="68" y="51"/>
                      <a:pt x="68" y="50"/>
                    </a:cubicBezTo>
                    <a:cubicBezTo>
                      <a:pt x="68" y="49"/>
                      <a:pt x="68" y="48"/>
                      <a:pt x="68" y="47"/>
                    </a:cubicBezTo>
                    <a:cubicBezTo>
                      <a:pt x="68" y="46"/>
                      <a:pt x="68" y="45"/>
                      <a:pt x="68" y="44"/>
                    </a:cubicBezTo>
                    <a:cubicBezTo>
                      <a:pt x="67" y="43"/>
                      <a:pt x="67" y="42"/>
                      <a:pt x="67" y="41"/>
                    </a:cubicBezTo>
                    <a:cubicBezTo>
                      <a:pt x="67" y="40"/>
                      <a:pt x="67" y="39"/>
                      <a:pt x="67" y="38"/>
                    </a:cubicBezTo>
                    <a:cubicBezTo>
                      <a:pt x="67" y="37"/>
                      <a:pt x="67" y="36"/>
                      <a:pt x="67" y="35"/>
                    </a:cubicBezTo>
                    <a:cubicBezTo>
                      <a:pt x="67" y="34"/>
                      <a:pt x="68" y="33"/>
                      <a:pt x="68" y="32"/>
                    </a:cubicBezTo>
                    <a:cubicBezTo>
                      <a:pt x="68" y="31"/>
                      <a:pt x="68" y="30"/>
                      <a:pt x="68" y="30"/>
                    </a:cubicBezTo>
                    <a:cubicBezTo>
                      <a:pt x="68" y="29"/>
                      <a:pt x="68" y="28"/>
                      <a:pt x="68" y="27"/>
                    </a:cubicBezTo>
                    <a:cubicBezTo>
                      <a:pt x="68" y="26"/>
                      <a:pt x="68" y="25"/>
                      <a:pt x="68" y="24"/>
                    </a:cubicBezTo>
                    <a:cubicBezTo>
                      <a:pt x="68" y="23"/>
                      <a:pt x="69" y="22"/>
                      <a:pt x="69" y="21"/>
                    </a:cubicBezTo>
                    <a:cubicBezTo>
                      <a:pt x="69" y="20"/>
                      <a:pt x="69" y="19"/>
                      <a:pt x="69" y="18"/>
                    </a:cubicBezTo>
                    <a:cubicBezTo>
                      <a:pt x="69" y="17"/>
                      <a:pt x="70" y="16"/>
                      <a:pt x="70" y="15"/>
                    </a:cubicBezTo>
                    <a:cubicBezTo>
                      <a:pt x="70" y="14"/>
                      <a:pt x="70" y="13"/>
                      <a:pt x="70" y="12"/>
                    </a:cubicBezTo>
                    <a:cubicBezTo>
                      <a:pt x="71" y="11"/>
                      <a:pt x="71" y="10"/>
                      <a:pt x="71" y="9"/>
                    </a:cubicBezTo>
                    <a:cubicBezTo>
                      <a:pt x="71" y="9"/>
                      <a:pt x="72" y="8"/>
                      <a:pt x="72" y="7"/>
                    </a:cubicBezTo>
                    <a:cubicBezTo>
                      <a:pt x="72" y="6"/>
                      <a:pt x="72" y="6"/>
                      <a:pt x="72" y="5"/>
                    </a:cubicBezTo>
                    <a:cubicBezTo>
                      <a:pt x="48" y="0"/>
                      <a:pt x="22" y="4"/>
                      <a:pt x="0" y="15"/>
                    </a:cubicBezTo>
                    <a:cubicBezTo>
                      <a:pt x="10" y="33"/>
                      <a:pt x="10" y="33"/>
                      <a:pt x="10" y="33"/>
                    </a:cubicBezTo>
                    <a:lnTo>
                      <a:pt x="52" y="107"/>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任意多边形: 形状 56">
                <a:extLst>
                  <a:ext uri="{FF2B5EF4-FFF2-40B4-BE49-F238E27FC236}">
                    <a16:creationId xmlns:a16="http://schemas.microsoft.com/office/drawing/2014/main" id="{8F83D5DF-9787-4D6B-BAAA-4A7B0ECE5744}"/>
                  </a:ext>
                </a:extLst>
              </p:cNvPr>
              <p:cNvSpPr>
                <a:spLocks/>
              </p:cNvSpPr>
              <p:nvPr/>
            </p:nvSpPr>
            <p:spPr bwMode="auto">
              <a:xfrm>
                <a:off x="1" y="-2"/>
                <a:ext cx="419" cy="527"/>
              </a:xfrm>
              <a:custGeom>
                <a:avLst/>
                <a:gdLst>
                  <a:gd name="T0" fmla="*/ 189 w 207"/>
                  <a:gd name="T1" fmla="*/ 224 h 261"/>
                  <a:gd name="T2" fmla="*/ 189 w 207"/>
                  <a:gd name="T3" fmla="*/ 224 h 261"/>
                  <a:gd name="T4" fmla="*/ 183 w 207"/>
                  <a:gd name="T5" fmla="*/ 226 h 261"/>
                  <a:gd name="T6" fmla="*/ 181 w 207"/>
                  <a:gd name="T7" fmla="*/ 227 h 261"/>
                  <a:gd name="T8" fmla="*/ 178 w 207"/>
                  <a:gd name="T9" fmla="*/ 229 h 261"/>
                  <a:gd name="T10" fmla="*/ 170 w 207"/>
                  <a:gd name="T11" fmla="*/ 231 h 261"/>
                  <a:gd name="T12" fmla="*/ 167 w 207"/>
                  <a:gd name="T13" fmla="*/ 232 h 261"/>
                  <a:gd name="T14" fmla="*/ 163 w 207"/>
                  <a:gd name="T15" fmla="*/ 233 h 261"/>
                  <a:gd name="T16" fmla="*/ 155 w 207"/>
                  <a:gd name="T17" fmla="*/ 234 h 261"/>
                  <a:gd name="T18" fmla="*/ 154 w 207"/>
                  <a:gd name="T19" fmla="*/ 234 h 261"/>
                  <a:gd name="T20" fmla="*/ 140 w 207"/>
                  <a:gd name="T21" fmla="*/ 235 h 261"/>
                  <a:gd name="T22" fmla="*/ 140 w 207"/>
                  <a:gd name="T23" fmla="*/ 235 h 261"/>
                  <a:gd name="T24" fmla="*/ 130 w 207"/>
                  <a:gd name="T25" fmla="*/ 235 h 261"/>
                  <a:gd name="T26" fmla="*/ 128 w 207"/>
                  <a:gd name="T27" fmla="*/ 234 h 261"/>
                  <a:gd name="T28" fmla="*/ 125 w 207"/>
                  <a:gd name="T29" fmla="*/ 234 h 261"/>
                  <a:gd name="T30" fmla="*/ 122 w 207"/>
                  <a:gd name="T31" fmla="*/ 233 h 261"/>
                  <a:gd name="T32" fmla="*/ 119 w 207"/>
                  <a:gd name="T33" fmla="*/ 233 h 261"/>
                  <a:gd name="T34" fmla="*/ 116 w 207"/>
                  <a:gd name="T35" fmla="*/ 232 h 261"/>
                  <a:gd name="T36" fmla="*/ 116 w 207"/>
                  <a:gd name="T37" fmla="*/ 233 h 261"/>
                  <a:gd name="T38" fmla="*/ 114 w 207"/>
                  <a:gd name="T39" fmla="*/ 232 h 261"/>
                  <a:gd name="T40" fmla="*/ 114 w 207"/>
                  <a:gd name="T41" fmla="*/ 232 h 261"/>
                  <a:gd name="T42" fmla="*/ 110 w 207"/>
                  <a:gd name="T43" fmla="*/ 231 h 261"/>
                  <a:gd name="T44" fmla="*/ 110 w 207"/>
                  <a:gd name="T45" fmla="*/ 231 h 261"/>
                  <a:gd name="T46" fmla="*/ 41 w 207"/>
                  <a:gd name="T47" fmla="*/ 176 h 261"/>
                  <a:gd name="T48" fmla="*/ 31 w 207"/>
                  <a:gd name="T49" fmla="*/ 88 h 261"/>
                  <a:gd name="T50" fmla="*/ 31 w 207"/>
                  <a:gd name="T51" fmla="*/ 88 h 261"/>
                  <a:gd name="T52" fmla="*/ 32 w 207"/>
                  <a:gd name="T53" fmla="*/ 85 h 261"/>
                  <a:gd name="T54" fmla="*/ 33 w 207"/>
                  <a:gd name="T55" fmla="*/ 82 h 261"/>
                  <a:gd name="T56" fmla="*/ 33 w 207"/>
                  <a:gd name="T57" fmla="*/ 82 h 261"/>
                  <a:gd name="T58" fmla="*/ 33 w 207"/>
                  <a:gd name="T59" fmla="*/ 82 h 261"/>
                  <a:gd name="T60" fmla="*/ 36 w 207"/>
                  <a:gd name="T61" fmla="*/ 75 h 261"/>
                  <a:gd name="T62" fmla="*/ 37 w 207"/>
                  <a:gd name="T63" fmla="*/ 72 h 261"/>
                  <a:gd name="T64" fmla="*/ 40 w 207"/>
                  <a:gd name="T65" fmla="*/ 66 h 261"/>
                  <a:gd name="T66" fmla="*/ 43 w 207"/>
                  <a:gd name="T67" fmla="*/ 62 h 261"/>
                  <a:gd name="T68" fmla="*/ 46 w 207"/>
                  <a:gd name="T69" fmla="*/ 57 h 261"/>
                  <a:gd name="T70" fmla="*/ 48 w 207"/>
                  <a:gd name="T71" fmla="*/ 54 h 261"/>
                  <a:gd name="T72" fmla="*/ 52 w 207"/>
                  <a:gd name="T73" fmla="*/ 49 h 261"/>
                  <a:gd name="T74" fmla="*/ 55 w 207"/>
                  <a:gd name="T75" fmla="*/ 46 h 261"/>
                  <a:gd name="T76" fmla="*/ 59 w 207"/>
                  <a:gd name="T77" fmla="*/ 41 h 261"/>
                  <a:gd name="T78" fmla="*/ 62 w 207"/>
                  <a:gd name="T79" fmla="*/ 38 h 261"/>
                  <a:gd name="T80" fmla="*/ 66 w 207"/>
                  <a:gd name="T81" fmla="*/ 34 h 261"/>
                  <a:gd name="T82" fmla="*/ 70 w 207"/>
                  <a:gd name="T83" fmla="*/ 31 h 261"/>
                  <a:gd name="T84" fmla="*/ 75 w 207"/>
                  <a:gd name="T85" fmla="*/ 28 h 261"/>
                  <a:gd name="T86" fmla="*/ 79 w 207"/>
                  <a:gd name="T87" fmla="*/ 25 h 261"/>
                  <a:gd name="T88" fmla="*/ 82 w 207"/>
                  <a:gd name="T89" fmla="*/ 23 h 261"/>
                  <a:gd name="T90" fmla="*/ 69 w 207"/>
                  <a:gd name="T91" fmla="*/ 0 h 261"/>
                  <a:gd name="T92" fmla="*/ 0 w 207"/>
                  <a:gd name="T93" fmla="*/ 121 h 261"/>
                  <a:gd name="T94" fmla="*/ 140 w 207"/>
                  <a:gd name="T95" fmla="*/ 261 h 261"/>
                  <a:gd name="T96" fmla="*/ 207 w 207"/>
                  <a:gd name="T97" fmla="*/ 245 h 261"/>
                  <a:gd name="T98" fmla="*/ 194 w 207"/>
                  <a:gd name="T99" fmla="*/ 222 h 261"/>
                  <a:gd name="T100" fmla="*/ 189 w 207"/>
                  <a:gd name="T101" fmla="*/ 224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7" h="261">
                    <a:moveTo>
                      <a:pt x="189" y="224"/>
                    </a:moveTo>
                    <a:cubicBezTo>
                      <a:pt x="189" y="224"/>
                      <a:pt x="189" y="224"/>
                      <a:pt x="189" y="224"/>
                    </a:cubicBezTo>
                    <a:cubicBezTo>
                      <a:pt x="187" y="225"/>
                      <a:pt x="185" y="226"/>
                      <a:pt x="183" y="226"/>
                    </a:cubicBezTo>
                    <a:cubicBezTo>
                      <a:pt x="183" y="227"/>
                      <a:pt x="182" y="227"/>
                      <a:pt x="181" y="227"/>
                    </a:cubicBezTo>
                    <a:cubicBezTo>
                      <a:pt x="180" y="228"/>
                      <a:pt x="179" y="228"/>
                      <a:pt x="178" y="229"/>
                    </a:cubicBezTo>
                    <a:cubicBezTo>
                      <a:pt x="175" y="229"/>
                      <a:pt x="173" y="230"/>
                      <a:pt x="170" y="231"/>
                    </a:cubicBezTo>
                    <a:cubicBezTo>
                      <a:pt x="169" y="231"/>
                      <a:pt x="168" y="231"/>
                      <a:pt x="167" y="232"/>
                    </a:cubicBezTo>
                    <a:cubicBezTo>
                      <a:pt x="166" y="232"/>
                      <a:pt x="164" y="232"/>
                      <a:pt x="163" y="233"/>
                    </a:cubicBezTo>
                    <a:cubicBezTo>
                      <a:pt x="160" y="233"/>
                      <a:pt x="158" y="234"/>
                      <a:pt x="155" y="234"/>
                    </a:cubicBezTo>
                    <a:cubicBezTo>
                      <a:pt x="155" y="234"/>
                      <a:pt x="154" y="234"/>
                      <a:pt x="154" y="234"/>
                    </a:cubicBezTo>
                    <a:cubicBezTo>
                      <a:pt x="149" y="235"/>
                      <a:pt x="145" y="235"/>
                      <a:pt x="140" y="235"/>
                    </a:cubicBezTo>
                    <a:cubicBezTo>
                      <a:pt x="140" y="235"/>
                      <a:pt x="140" y="235"/>
                      <a:pt x="140" y="235"/>
                    </a:cubicBezTo>
                    <a:cubicBezTo>
                      <a:pt x="137" y="235"/>
                      <a:pt x="133" y="235"/>
                      <a:pt x="130" y="235"/>
                    </a:cubicBezTo>
                    <a:cubicBezTo>
                      <a:pt x="129" y="234"/>
                      <a:pt x="129" y="234"/>
                      <a:pt x="128" y="234"/>
                    </a:cubicBezTo>
                    <a:cubicBezTo>
                      <a:pt x="127" y="234"/>
                      <a:pt x="126" y="234"/>
                      <a:pt x="125" y="234"/>
                    </a:cubicBezTo>
                    <a:cubicBezTo>
                      <a:pt x="124" y="234"/>
                      <a:pt x="123" y="234"/>
                      <a:pt x="122" y="233"/>
                    </a:cubicBezTo>
                    <a:cubicBezTo>
                      <a:pt x="121" y="233"/>
                      <a:pt x="120" y="233"/>
                      <a:pt x="119" y="233"/>
                    </a:cubicBezTo>
                    <a:cubicBezTo>
                      <a:pt x="118" y="233"/>
                      <a:pt x="117" y="233"/>
                      <a:pt x="116" y="232"/>
                    </a:cubicBezTo>
                    <a:cubicBezTo>
                      <a:pt x="116" y="233"/>
                      <a:pt x="116" y="233"/>
                      <a:pt x="116" y="233"/>
                    </a:cubicBezTo>
                    <a:cubicBezTo>
                      <a:pt x="114" y="232"/>
                      <a:pt x="114" y="232"/>
                      <a:pt x="114" y="232"/>
                    </a:cubicBezTo>
                    <a:cubicBezTo>
                      <a:pt x="114" y="232"/>
                      <a:pt x="114" y="232"/>
                      <a:pt x="114" y="232"/>
                    </a:cubicBezTo>
                    <a:cubicBezTo>
                      <a:pt x="110" y="231"/>
                      <a:pt x="110" y="231"/>
                      <a:pt x="110" y="231"/>
                    </a:cubicBezTo>
                    <a:cubicBezTo>
                      <a:pt x="110" y="231"/>
                      <a:pt x="110" y="231"/>
                      <a:pt x="110" y="231"/>
                    </a:cubicBezTo>
                    <a:cubicBezTo>
                      <a:pt x="81" y="223"/>
                      <a:pt x="55" y="203"/>
                      <a:pt x="41" y="176"/>
                    </a:cubicBezTo>
                    <a:cubicBezTo>
                      <a:pt x="26" y="149"/>
                      <a:pt x="22" y="118"/>
                      <a:pt x="31" y="88"/>
                    </a:cubicBezTo>
                    <a:cubicBezTo>
                      <a:pt x="31" y="88"/>
                      <a:pt x="31" y="88"/>
                      <a:pt x="31" y="88"/>
                    </a:cubicBezTo>
                    <a:cubicBezTo>
                      <a:pt x="32" y="85"/>
                      <a:pt x="32" y="85"/>
                      <a:pt x="32" y="85"/>
                    </a:cubicBezTo>
                    <a:cubicBezTo>
                      <a:pt x="33" y="82"/>
                      <a:pt x="33" y="82"/>
                      <a:pt x="33" y="82"/>
                    </a:cubicBezTo>
                    <a:cubicBezTo>
                      <a:pt x="33" y="82"/>
                      <a:pt x="33" y="82"/>
                      <a:pt x="33" y="82"/>
                    </a:cubicBezTo>
                    <a:cubicBezTo>
                      <a:pt x="33" y="82"/>
                      <a:pt x="33" y="82"/>
                      <a:pt x="33" y="82"/>
                    </a:cubicBezTo>
                    <a:cubicBezTo>
                      <a:pt x="34" y="80"/>
                      <a:pt x="35" y="78"/>
                      <a:pt x="36" y="75"/>
                    </a:cubicBezTo>
                    <a:cubicBezTo>
                      <a:pt x="36" y="74"/>
                      <a:pt x="37" y="73"/>
                      <a:pt x="37" y="72"/>
                    </a:cubicBezTo>
                    <a:cubicBezTo>
                      <a:pt x="38" y="70"/>
                      <a:pt x="39" y="68"/>
                      <a:pt x="40" y="66"/>
                    </a:cubicBezTo>
                    <a:cubicBezTo>
                      <a:pt x="41" y="65"/>
                      <a:pt x="42" y="64"/>
                      <a:pt x="43" y="62"/>
                    </a:cubicBezTo>
                    <a:cubicBezTo>
                      <a:pt x="44" y="61"/>
                      <a:pt x="45" y="59"/>
                      <a:pt x="46" y="57"/>
                    </a:cubicBezTo>
                    <a:cubicBezTo>
                      <a:pt x="47" y="56"/>
                      <a:pt x="48" y="55"/>
                      <a:pt x="48" y="54"/>
                    </a:cubicBezTo>
                    <a:cubicBezTo>
                      <a:pt x="50" y="52"/>
                      <a:pt x="51" y="50"/>
                      <a:pt x="52" y="49"/>
                    </a:cubicBezTo>
                    <a:cubicBezTo>
                      <a:pt x="53" y="48"/>
                      <a:pt x="54" y="47"/>
                      <a:pt x="55" y="46"/>
                    </a:cubicBezTo>
                    <a:cubicBezTo>
                      <a:pt x="56" y="44"/>
                      <a:pt x="58" y="43"/>
                      <a:pt x="59" y="41"/>
                    </a:cubicBezTo>
                    <a:cubicBezTo>
                      <a:pt x="60" y="40"/>
                      <a:pt x="61" y="39"/>
                      <a:pt x="62" y="38"/>
                    </a:cubicBezTo>
                    <a:cubicBezTo>
                      <a:pt x="64" y="37"/>
                      <a:pt x="65" y="35"/>
                      <a:pt x="66" y="34"/>
                    </a:cubicBezTo>
                    <a:cubicBezTo>
                      <a:pt x="68" y="33"/>
                      <a:pt x="69" y="32"/>
                      <a:pt x="70" y="31"/>
                    </a:cubicBezTo>
                    <a:cubicBezTo>
                      <a:pt x="72" y="30"/>
                      <a:pt x="73" y="29"/>
                      <a:pt x="75" y="28"/>
                    </a:cubicBezTo>
                    <a:cubicBezTo>
                      <a:pt x="76" y="27"/>
                      <a:pt x="77" y="26"/>
                      <a:pt x="79" y="25"/>
                    </a:cubicBezTo>
                    <a:cubicBezTo>
                      <a:pt x="80" y="25"/>
                      <a:pt x="81" y="24"/>
                      <a:pt x="82" y="23"/>
                    </a:cubicBezTo>
                    <a:cubicBezTo>
                      <a:pt x="69" y="0"/>
                      <a:pt x="69" y="0"/>
                      <a:pt x="69" y="0"/>
                    </a:cubicBezTo>
                    <a:cubicBezTo>
                      <a:pt x="26" y="25"/>
                      <a:pt x="0" y="71"/>
                      <a:pt x="0" y="121"/>
                    </a:cubicBezTo>
                    <a:cubicBezTo>
                      <a:pt x="0" y="198"/>
                      <a:pt x="63" y="261"/>
                      <a:pt x="140" y="261"/>
                    </a:cubicBezTo>
                    <a:cubicBezTo>
                      <a:pt x="163" y="261"/>
                      <a:pt x="186" y="256"/>
                      <a:pt x="207" y="245"/>
                    </a:cubicBezTo>
                    <a:cubicBezTo>
                      <a:pt x="194" y="222"/>
                      <a:pt x="194" y="222"/>
                      <a:pt x="194" y="222"/>
                    </a:cubicBezTo>
                    <a:cubicBezTo>
                      <a:pt x="192" y="222"/>
                      <a:pt x="191" y="223"/>
                      <a:pt x="189" y="224"/>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8" name="任意多边形: 形状 57">
                <a:extLst>
                  <a:ext uri="{FF2B5EF4-FFF2-40B4-BE49-F238E27FC236}">
                    <a16:creationId xmlns:a16="http://schemas.microsoft.com/office/drawing/2014/main" id="{4573476B-1C06-4EE6-A290-37F521A851D5}"/>
                  </a:ext>
                </a:extLst>
              </p:cNvPr>
              <p:cNvSpPr>
                <a:spLocks/>
              </p:cNvSpPr>
              <p:nvPr/>
            </p:nvSpPr>
            <p:spPr bwMode="auto">
              <a:xfrm>
                <a:off x="224" y="251"/>
                <a:ext cx="164" cy="210"/>
              </a:xfrm>
              <a:custGeom>
                <a:avLst/>
                <a:gdLst>
                  <a:gd name="T0" fmla="*/ 13 w 81"/>
                  <a:gd name="T1" fmla="*/ 75 h 104"/>
                  <a:gd name="T2" fmla="*/ 13 w 81"/>
                  <a:gd name="T3" fmla="*/ 78 h 104"/>
                  <a:gd name="T4" fmla="*/ 12 w 81"/>
                  <a:gd name="T5" fmla="*/ 81 h 104"/>
                  <a:gd name="T6" fmla="*/ 12 w 81"/>
                  <a:gd name="T7" fmla="*/ 83 h 104"/>
                  <a:gd name="T8" fmla="*/ 12 w 81"/>
                  <a:gd name="T9" fmla="*/ 86 h 104"/>
                  <a:gd name="T10" fmla="*/ 11 w 81"/>
                  <a:gd name="T11" fmla="*/ 89 h 104"/>
                  <a:gd name="T12" fmla="*/ 11 w 81"/>
                  <a:gd name="T13" fmla="*/ 92 h 104"/>
                  <a:gd name="T14" fmla="*/ 10 w 81"/>
                  <a:gd name="T15" fmla="*/ 95 h 104"/>
                  <a:gd name="T16" fmla="*/ 9 w 81"/>
                  <a:gd name="T17" fmla="*/ 98 h 104"/>
                  <a:gd name="T18" fmla="*/ 8 w 81"/>
                  <a:gd name="T19" fmla="*/ 100 h 104"/>
                  <a:gd name="T20" fmla="*/ 8 w 81"/>
                  <a:gd name="T21" fmla="*/ 102 h 104"/>
                  <a:gd name="T22" fmla="*/ 17 w 81"/>
                  <a:gd name="T23" fmla="*/ 103 h 104"/>
                  <a:gd name="T24" fmla="*/ 18 w 81"/>
                  <a:gd name="T25" fmla="*/ 103 h 104"/>
                  <a:gd name="T26" fmla="*/ 34 w 81"/>
                  <a:gd name="T27" fmla="*/ 104 h 104"/>
                  <a:gd name="T28" fmla="*/ 36 w 81"/>
                  <a:gd name="T29" fmla="*/ 104 h 104"/>
                  <a:gd name="T30" fmla="*/ 41 w 81"/>
                  <a:gd name="T31" fmla="*/ 103 h 104"/>
                  <a:gd name="T32" fmla="*/ 43 w 81"/>
                  <a:gd name="T33" fmla="*/ 103 h 104"/>
                  <a:gd name="T34" fmla="*/ 51 w 81"/>
                  <a:gd name="T35" fmla="*/ 102 h 104"/>
                  <a:gd name="T36" fmla="*/ 54 w 81"/>
                  <a:gd name="T37" fmla="*/ 101 h 104"/>
                  <a:gd name="T38" fmla="*/ 58 w 81"/>
                  <a:gd name="T39" fmla="*/ 100 h 104"/>
                  <a:gd name="T40" fmla="*/ 65 w 81"/>
                  <a:gd name="T41" fmla="*/ 98 h 104"/>
                  <a:gd name="T42" fmla="*/ 65 w 81"/>
                  <a:gd name="T43" fmla="*/ 98 h 104"/>
                  <a:gd name="T44" fmla="*/ 73 w 81"/>
                  <a:gd name="T45" fmla="*/ 95 h 104"/>
                  <a:gd name="T46" fmla="*/ 74 w 81"/>
                  <a:gd name="T47" fmla="*/ 95 h 104"/>
                  <a:gd name="T48" fmla="*/ 81 w 81"/>
                  <a:gd name="T49" fmla="*/ 91 h 104"/>
                  <a:gd name="T50" fmla="*/ 29 w 81"/>
                  <a:gd name="T51" fmla="*/ 0 h 104"/>
                  <a:gd name="T52" fmla="*/ 0 w 81"/>
                  <a:gd name="T53" fmla="*/ 16 h 104"/>
                  <a:gd name="T54" fmla="*/ 1 w 81"/>
                  <a:gd name="T55" fmla="*/ 19 h 104"/>
                  <a:gd name="T56" fmla="*/ 2 w 81"/>
                  <a:gd name="T57" fmla="*/ 20 h 104"/>
                  <a:gd name="T58" fmla="*/ 4 w 81"/>
                  <a:gd name="T59" fmla="*/ 24 h 104"/>
                  <a:gd name="T60" fmla="*/ 5 w 81"/>
                  <a:gd name="T61" fmla="*/ 26 h 104"/>
                  <a:gd name="T62" fmla="*/ 6 w 81"/>
                  <a:gd name="T63" fmla="*/ 29 h 104"/>
                  <a:gd name="T64" fmla="*/ 7 w 81"/>
                  <a:gd name="T65" fmla="*/ 32 h 104"/>
                  <a:gd name="T66" fmla="*/ 8 w 81"/>
                  <a:gd name="T67" fmla="*/ 35 h 104"/>
                  <a:gd name="T68" fmla="*/ 9 w 81"/>
                  <a:gd name="T69" fmla="*/ 37 h 104"/>
                  <a:gd name="T70" fmla="*/ 9 w 81"/>
                  <a:gd name="T71" fmla="*/ 40 h 104"/>
                  <a:gd name="T72" fmla="*/ 10 w 81"/>
                  <a:gd name="T73" fmla="*/ 43 h 104"/>
                  <a:gd name="T74" fmla="*/ 11 w 81"/>
                  <a:gd name="T75" fmla="*/ 46 h 104"/>
                  <a:gd name="T76" fmla="*/ 11 w 81"/>
                  <a:gd name="T77" fmla="*/ 49 h 104"/>
                  <a:gd name="T78" fmla="*/ 12 w 81"/>
                  <a:gd name="T79" fmla="*/ 52 h 104"/>
                  <a:gd name="T80" fmla="*/ 12 w 81"/>
                  <a:gd name="T81" fmla="*/ 54 h 104"/>
                  <a:gd name="T82" fmla="*/ 12 w 81"/>
                  <a:gd name="T83" fmla="*/ 58 h 104"/>
                  <a:gd name="T84" fmla="*/ 13 w 81"/>
                  <a:gd name="T85" fmla="*/ 60 h 104"/>
                  <a:gd name="T86" fmla="*/ 13 w 81"/>
                  <a:gd name="T87" fmla="*/ 63 h 104"/>
                  <a:gd name="T88" fmla="*/ 13 w 81"/>
                  <a:gd name="T89" fmla="*/ 66 h 104"/>
                  <a:gd name="T90" fmla="*/ 13 w 81"/>
                  <a:gd name="T91" fmla="*/ 69 h 104"/>
                  <a:gd name="T92" fmla="*/ 13 w 81"/>
                  <a:gd name="T93" fmla="*/ 72 h 104"/>
                  <a:gd name="T94" fmla="*/ 13 w 81"/>
                  <a:gd name="T95" fmla="*/ 7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 h="104">
                    <a:moveTo>
                      <a:pt x="13" y="75"/>
                    </a:moveTo>
                    <a:cubicBezTo>
                      <a:pt x="13" y="76"/>
                      <a:pt x="13" y="77"/>
                      <a:pt x="13" y="78"/>
                    </a:cubicBezTo>
                    <a:cubicBezTo>
                      <a:pt x="13" y="79"/>
                      <a:pt x="12" y="80"/>
                      <a:pt x="12" y="81"/>
                    </a:cubicBezTo>
                    <a:cubicBezTo>
                      <a:pt x="12" y="81"/>
                      <a:pt x="12" y="82"/>
                      <a:pt x="12" y="83"/>
                    </a:cubicBezTo>
                    <a:cubicBezTo>
                      <a:pt x="12" y="84"/>
                      <a:pt x="12" y="85"/>
                      <a:pt x="12" y="86"/>
                    </a:cubicBezTo>
                    <a:cubicBezTo>
                      <a:pt x="11" y="87"/>
                      <a:pt x="11" y="88"/>
                      <a:pt x="11" y="89"/>
                    </a:cubicBezTo>
                    <a:cubicBezTo>
                      <a:pt x="11" y="90"/>
                      <a:pt x="11" y="91"/>
                      <a:pt x="11" y="92"/>
                    </a:cubicBezTo>
                    <a:cubicBezTo>
                      <a:pt x="10" y="93"/>
                      <a:pt x="10" y="94"/>
                      <a:pt x="10" y="95"/>
                    </a:cubicBezTo>
                    <a:cubicBezTo>
                      <a:pt x="10" y="96"/>
                      <a:pt x="9" y="97"/>
                      <a:pt x="9" y="98"/>
                    </a:cubicBezTo>
                    <a:cubicBezTo>
                      <a:pt x="9" y="99"/>
                      <a:pt x="9" y="100"/>
                      <a:pt x="8" y="100"/>
                    </a:cubicBezTo>
                    <a:cubicBezTo>
                      <a:pt x="8" y="101"/>
                      <a:pt x="8" y="101"/>
                      <a:pt x="8" y="102"/>
                    </a:cubicBezTo>
                    <a:cubicBezTo>
                      <a:pt x="11" y="102"/>
                      <a:pt x="14" y="103"/>
                      <a:pt x="17" y="103"/>
                    </a:cubicBezTo>
                    <a:cubicBezTo>
                      <a:pt x="17" y="103"/>
                      <a:pt x="18" y="103"/>
                      <a:pt x="18" y="103"/>
                    </a:cubicBezTo>
                    <a:cubicBezTo>
                      <a:pt x="23" y="104"/>
                      <a:pt x="29" y="104"/>
                      <a:pt x="34" y="104"/>
                    </a:cubicBezTo>
                    <a:cubicBezTo>
                      <a:pt x="35" y="104"/>
                      <a:pt x="36" y="104"/>
                      <a:pt x="36" y="104"/>
                    </a:cubicBezTo>
                    <a:cubicBezTo>
                      <a:pt x="38" y="104"/>
                      <a:pt x="40" y="104"/>
                      <a:pt x="41" y="103"/>
                    </a:cubicBezTo>
                    <a:cubicBezTo>
                      <a:pt x="42" y="103"/>
                      <a:pt x="42" y="103"/>
                      <a:pt x="43" y="103"/>
                    </a:cubicBezTo>
                    <a:cubicBezTo>
                      <a:pt x="45" y="103"/>
                      <a:pt x="48" y="102"/>
                      <a:pt x="51" y="102"/>
                    </a:cubicBezTo>
                    <a:cubicBezTo>
                      <a:pt x="52" y="102"/>
                      <a:pt x="53" y="101"/>
                      <a:pt x="54" y="101"/>
                    </a:cubicBezTo>
                    <a:cubicBezTo>
                      <a:pt x="56" y="101"/>
                      <a:pt x="57" y="101"/>
                      <a:pt x="58" y="100"/>
                    </a:cubicBezTo>
                    <a:cubicBezTo>
                      <a:pt x="60" y="100"/>
                      <a:pt x="62" y="99"/>
                      <a:pt x="65" y="98"/>
                    </a:cubicBezTo>
                    <a:cubicBezTo>
                      <a:pt x="65" y="98"/>
                      <a:pt x="65" y="98"/>
                      <a:pt x="65" y="98"/>
                    </a:cubicBezTo>
                    <a:cubicBezTo>
                      <a:pt x="68" y="97"/>
                      <a:pt x="71" y="96"/>
                      <a:pt x="73" y="95"/>
                    </a:cubicBezTo>
                    <a:cubicBezTo>
                      <a:pt x="74" y="95"/>
                      <a:pt x="74" y="95"/>
                      <a:pt x="74" y="95"/>
                    </a:cubicBezTo>
                    <a:cubicBezTo>
                      <a:pt x="76" y="94"/>
                      <a:pt x="79" y="93"/>
                      <a:pt x="81" y="91"/>
                    </a:cubicBezTo>
                    <a:cubicBezTo>
                      <a:pt x="29" y="0"/>
                      <a:pt x="29" y="0"/>
                      <a:pt x="29" y="0"/>
                    </a:cubicBezTo>
                    <a:cubicBezTo>
                      <a:pt x="0" y="16"/>
                      <a:pt x="0" y="16"/>
                      <a:pt x="0" y="16"/>
                    </a:cubicBezTo>
                    <a:cubicBezTo>
                      <a:pt x="1" y="17"/>
                      <a:pt x="1" y="18"/>
                      <a:pt x="1" y="19"/>
                    </a:cubicBezTo>
                    <a:cubicBezTo>
                      <a:pt x="2" y="19"/>
                      <a:pt x="2" y="20"/>
                      <a:pt x="2" y="20"/>
                    </a:cubicBezTo>
                    <a:cubicBezTo>
                      <a:pt x="3" y="22"/>
                      <a:pt x="3" y="23"/>
                      <a:pt x="4" y="24"/>
                    </a:cubicBezTo>
                    <a:cubicBezTo>
                      <a:pt x="4" y="25"/>
                      <a:pt x="4" y="25"/>
                      <a:pt x="5" y="26"/>
                    </a:cubicBezTo>
                    <a:cubicBezTo>
                      <a:pt x="5" y="27"/>
                      <a:pt x="6" y="28"/>
                      <a:pt x="6" y="29"/>
                    </a:cubicBezTo>
                    <a:cubicBezTo>
                      <a:pt x="6" y="30"/>
                      <a:pt x="6" y="31"/>
                      <a:pt x="7" y="32"/>
                    </a:cubicBezTo>
                    <a:cubicBezTo>
                      <a:pt x="7" y="33"/>
                      <a:pt x="7" y="34"/>
                      <a:pt x="8" y="35"/>
                    </a:cubicBezTo>
                    <a:cubicBezTo>
                      <a:pt x="8" y="36"/>
                      <a:pt x="8" y="37"/>
                      <a:pt x="9" y="37"/>
                    </a:cubicBezTo>
                    <a:cubicBezTo>
                      <a:pt x="9" y="38"/>
                      <a:pt x="9" y="39"/>
                      <a:pt x="9" y="40"/>
                    </a:cubicBezTo>
                    <a:cubicBezTo>
                      <a:pt x="10" y="41"/>
                      <a:pt x="10" y="42"/>
                      <a:pt x="10" y="43"/>
                    </a:cubicBezTo>
                    <a:cubicBezTo>
                      <a:pt x="10" y="44"/>
                      <a:pt x="10" y="45"/>
                      <a:pt x="11" y="46"/>
                    </a:cubicBezTo>
                    <a:cubicBezTo>
                      <a:pt x="11" y="47"/>
                      <a:pt x="11" y="48"/>
                      <a:pt x="11" y="49"/>
                    </a:cubicBezTo>
                    <a:cubicBezTo>
                      <a:pt x="11" y="50"/>
                      <a:pt x="12" y="51"/>
                      <a:pt x="12" y="52"/>
                    </a:cubicBezTo>
                    <a:cubicBezTo>
                      <a:pt x="12" y="53"/>
                      <a:pt x="12" y="54"/>
                      <a:pt x="12" y="54"/>
                    </a:cubicBezTo>
                    <a:cubicBezTo>
                      <a:pt x="12" y="56"/>
                      <a:pt x="12" y="57"/>
                      <a:pt x="12" y="58"/>
                    </a:cubicBezTo>
                    <a:cubicBezTo>
                      <a:pt x="12" y="58"/>
                      <a:pt x="13" y="59"/>
                      <a:pt x="13" y="60"/>
                    </a:cubicBezTo>
                    <a:cubicBezTo>
                      <a:pt x="13" y="61"/>
                      <a:pt x="13" y="62"/>
                      <a:pt x="13" y="63"/>
                    </a:cubicBezTo>
                    <a:cubicBezTo>
                      <a:pt x="13" y="64"/>
                      <a:pt x="13" y="65"/>
                      <a:pt x="13" y="66"/>
                    </a:cubicBezTo>
                    <a:cubicBezTo>
                      <a:pt x="13" y="67"/>
                      <a:pt x="13" y="68"/>
                      <a:pt x="13" y="69"/>
                    </a:cubicBezTo>
                    <a:cubicBezTo>
                      <a:pt x="13" y="70"/>
                      <a:pt x="13" y="71"/>
                      <a:pt x="13" y="72"/>
                    </a:cubicBezTo>
                    <a:cubicBezTo>
                      <a:pt x="13" y="73"/>
                      <a:pt x="13" y="74"/>
                      <a:pt x="13" y="7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任意多边形: 形状 58">
                <a:extLst>
                  <a:ext uri="{FF2B5EF4-FFF2-40B4-BE49-F238E27FC236}">
                    <a16:creationId xmlns:a16="http://schemas.microsoft.com/office/drawing/2014/main" id="{120AB2A0-2D30-4794-A5B3-24D926BD524E}"/>
                  </a:ext>
                </a:extLst>
              </p:cNvPr>
              <p:cNvSpPr>
                <a:spLocks/>
              </p:cNvSpPr>
              <p:nvPr/>
            </p:nvSpPr>
            <p:spPr bwMode="auto">
              <a:xfrm>
                <a:off x="331" y="32"/>
                <a:ext cx="142" cy="164"/>
              </a:xfrm>
              <a:custGeom>
                <a:avLst/>
                <a:gdLst>
                  <a:gd name="T0" fmla="*/ 1 w 70"/>
                  <a:gd name="T1" fmla="*/ 37 h 81"/>
                  <a:gd name="T2" fmla="*/ 1 w 70"/>
                  <a:gd name="T3" fmla="*/ 39 h 81"/>
                  <a:gd name="T4" fmla="*/ 1 w 70"/>
                  <a:gd name="T5" fmla="*/ 42 h 81"/>
                  <a:gd name="T6" fmla="*/ 1 w 70"/>
                  <a:gd name="T7" fmla="*/ 45 h 81"/>
                  <a:gd name="T8" fmla="*/ 2 w 70"/>
                  <a:gd name="T9" fmla="*/ 47 h 81"/>
                  <a:gd name="T10" fmla="*/ 2 w 70"/>
                  <a:gd name="T11" fmla="*/ 50 h 81"/>
                  <a:gd name="T12" fmla="*/ 3 w 70"/>
                  <a:gd name="T13" fmla="*/ 53 h 81"/>
                  <a:gd name="T14" fmla="*/ 3 w 70"/>
                  <a:gd name="T15" fmla="*/ 56 h 81"/>
                  <a:gd name="T16" fmla="*/ 4 w 70"/>
                  <a:gd name="T17" fmla="*/ 58 h 81"/>
                  <a:gd name="T18" fmla="*/ 5 w 70"/>
                  <a:gd name="T19" fmla="*/ 61 h 81"/>
                  <a:gd name="T20" fmla="*/ 5 w 70"/>
                  <a:gd name="T21" fmla="*/ 63 h 81"/>
                  <a:gd name="T22" fmla="*/ 6 w 70"/>
                  <a:gd name="T23" fmla="*/ 66 h 81"/>
                  <a:gd name="T24" fmla="*/ 7 w 70"/>
                  <a:gd name="T25" fmla="*/ 69 h 81"/>
                  <a:gd name="T26" fmla="*/ 8 w 70"/>
                  <a:gd name="T27" fmla="*/ 72 h 81"/>
                  <a:gd name="T28" fmla="*/ 9 w 70"/>
                  <a:gd name="T29" fmla="*/ 74 h 81"/>
                  <a:gd name="T30" fmla="*/ 11 w 70"/>
                  <a:gd name="T31" fmla="*/ 77 h 81"/>
                  <a:gd name="T32" fmla="*/ 11 w 70"/>
                  <a:gd name="T33" fmla="*/ 79 h 81"/>
                  <a:gd name="T34" fmla="*/ 13 w 70"/>
                  <a:gd name="T35" fmla="*/ 81 h 81"/>
                  <a:gd name="T36" fmla="*/ 70 w 70"/>
                  <a:gd name="T37" fmla="*/ 49 h 81"/>
                  <a:gd name="T38" fmla="*/ 5 w 70"/>
                  <a:gd name="T39" fmla="*/ 0 h 81"/>
                  <a:gd name="T40" fmla="*/ 5 w 70"/>
                  <a:gd name="T41" fmla="*/ 1 h 81"/>
                  <a:gd name="T42" fmla="*/ 4 w 70"/>
                  <a:gd name="T43" fmla="*/ 4 h 81"/>
                  <a:gd name="T44" fmla="*/ 3 w 70"/>
                  <a:gd name="T45" fmla="*/ 7 h 81"/>
                  <a:gd name="T46" fmla="*/ 3 w 70"/>
                  <a:gd name="T47" fmla="*/ 9 h 81"/>
                  <a:gd name="T48" fmla="*/ 2 w 70"/>
                  <a:gd name="T49" fmla="*/ 12 h 81"/>
                  <a:gd name="T50" fmla="*/ 2 w 70"/>
                  <a:gd name="T51" fmla="*/ 15 h 81"/>
                  <a:gd name="T52" fmla="*/ 1 w 70"/>
                  <a:gd name="T53" fmla="*/ 17 h 81"/>
                  <a:gd name="T54" fmla="*/ 1 w 70"/>
                  <a:gd name="T55" fmla="*/ 20 h 81"/>
                  <a:gd name="T56" fmla="*/ 1 w 70"/>
                  <a:gd name="T57" fmla="*/ 23 h 81"/>
                  <a:gd name="T58" fmla="*/ 1 w 70"/>
                  <a:gd name="T59" fmla="*/ 26 h 81"/>
                  <a:gd name="T60" fmla="*/ 0 w 70"/>
                  <a:gd name="T61" fmla="*/ 28 h 81"/>
                  <a:gd name="T62" fmla="*/ 0 w 70"/>
                  <a:gd name="T63" fmla="*/ 31 h 81"/>
                  <a:gd name="T64" fmla="*/ 0 w 70"/>
                  <a:gd name="T65" fmla="*/ 34 h 81"/>
                  <a:gd name="T66" fmla="*/ 1 w 70"/>
                  <a:gd name="T67" fmla="*/ 3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1" y="37"/>
                    </a:moveTo>
                    <a:cubicBezTo>
                      <a:pt x="1" y="37"/>
                      <a:pt x="1" y="38"/>
                      <a:pt x="1" y="39"/>
                    </a:cubicBezTo>
                    <a:cubicBezTo>
                      <a:pt x="1" y="40"/>
                      <a:pt x="1" y="41"/>
                      <a:pt x="1" y="42"/>
                    </a:cubicBezTo>
                    <a:cubicBezTo>
                      <a:pt x="1" y="43"/>
                      <a:pt x="1" y="44"/>
                      <a:pt x="1" y="45"/>
                    </a:cubicBezTo>
                    <a:cubicBezTo>
                      <a:pt x="1" y="46"/>
                      <a:pt x="1" y="47"/>
                      <a:pt x="2" y="47"/>
                    </a:cubicBezTo>
                    <a:cubicBezTo>
                      <a:pt x="2" y="48"/>
                      <a:pt x="2" y="49"/>
                      <a:pt x="2" y="50"/>
                    </a:cubicBezTo>
                    <a:cubicBezTo>
                      <a:pt x="2" y="51"/>
                      <a:pt x="2" y="52"/>
                      <a:pt x="3" y="53"/>
                    </a:cubicBezTo>
                    <a:cubicBezTo>
                      <a:pt x="3" y="54"/>
                      <a:pt x="3" y="55"/>
                      <a:pt x="3" y="56"/>
                    </a:cubicBezTo>
                    <a:cubicBezTo>
                      <a:pt x="3" y="56"/>
                      <a:pt x="4" y="57"/>
                      <a:pt x="4" y="58"/>
                    </a:cubicBezTo>
                    <a:cubicBezTo>
                      <a:pt x="4" y="59"/>
                      <a:pt x="4" y="60"/>
                      <a:pt x="5" y="61"/>
                    </a:cubicBezTo>
                    <a:cubicBezTo>
                      <a:pt x="5" y="62"/>
                      <a:pt x="5" y="63"/>
                      <a:pt x="5" y="63"/>
                    </a:cubicBezTo>
                    <a:cubicBezTo>
                      <a:pt x="6" y="64"/>
                      <a:pt x="6" y="65"/>
                      <a:pt x="6" y="66"/>
                    </a:cubicBezTo>
                    <a:cubicBezTo>
                      <a:pt x="6" y="67"/>
                      <a:pt x="7" y="68"/>
                      <a:pt x="7" y="69"/>
                    </a:cubicBezTo>
                    <a:cubicBezTo>
                      <a:pt x="7" y="70"/>
                      <a:pt x="8" y="71"/>
                      <a:pt x="8" y="72"/>
                    </a:cubicBezTo>
                    <a:cubicBezTo>
                      <a:pt x="8" y="72"/>
                      <a:pt x="9" y="73"/>
                      <a:pt x="9" y="74"/>
                    </a:cubicBezTo>
                    <a:cubicBezTo>
                      <a:pt x="10" y="75"/>
                      <a:pt x="10" y="76"/>
                      <a:pt x="11" y="77"/>
                    </a:cubicBezTo>
                    <a:cubicBezTo>
                      <a:pt x="11" y="78"/>
                      <a:pt x="11" y="78"/>
                      <a:pt x="11" y="79"/>
                    </a:cubicBezTo>
                    <a:cubicBezTo>
                      <a:pt x="12" y="80"/>
                      <a:pt x="12" y="80"/>
                      <a:pt x="13" y="81"/>
                    </a:cubicBezTo>
                    <a:cubicBezTo>
                      <a:pt x="70" y="49"/>
                      <a:pt x="70" y="49"/>
                      <a:pt x="70" y="49"/>
                    </a:cubicBezTo>
                    <a:cubicBezTo>
                      <a:pt x="56" y="25"/>
                      <a:pt x="32" y="7"/>
                      <a:pt x="5" y="0"/>
                    </a:cubicBezTo>
                    <a:cubicBezTo>
                      <a:pt x="5" y="0"/>
                      <a:pt x="5" y="1"/>
                      <a:pt x="5" y="1"/>
                    </a:cubicBezTo>
                    <a:cubicBezTo>
                      <a:pt x="4" y="2"/>
                      <a:pt x="4" y="3"/>
                      <a:pt x="4" y="4"/>
                    </a:cubicBezTo>
                    <a:cubicBezTo>
                      <a:pt x="4" y="5"/>
                      <a:pt x="3" y="6"/>
                      <a:pt x="3" y="7"/>
                    </a:cubicBezTo>
                    <a:cubicBezTo>
                      <a:pt x="3" y="7"/>
                      <a:pt x="3" y="8"/>
                      <a:pt x="3" y="9"/>
                    </a:cubicBezTo>
                    <a:cubicBezTo>
                      <a:pt x="2" y="10"/>
                      <a:pt x="2" y="11"/>
                      <a:pt x="2" y="12"/>
                    </a:cubicBezTo>
                    <a:cubicBezTo>
                      <a:pt x="2" y="13"/>
                      <a:pt x="2" y="14"/>
                      <a:pt x="2" y="15"/>
                    </a:cubicBezTo>
                    <a:cubicBezTo>
                      <a:pt x="2" y="16"/>
                      <a:pt x="1" y="16"/>
                      <a:pt x="1" y="17"/>
                    </a:cubicBezTo>
                    <a:cubicBezTo>
                      <a:pt x="1" y="18"/>
                      <a:pt x="1" y="19"/>
                      <a:pt x="1" y="20"/>
                    </a:cubicBezTo>
                    <a:cubicBezTo>
                      <a:pt x="1" y="21"/>
                      <a:pt x="1" y="22"/>
                      <a:pt x="1" y="23"/>
                    </a:cubicBezTo>
                    <a:cubicBezTo>
                      <a:pt x="1" y="24"/>
                      <a:pt x="1" y="25"/>
                      <a:pt x="1" y="26"/>
                    </a:cubicBezTo>
                    <a:cubicBezTo>
                      <a:pt x="0" y="26"/>
                      <a:pt x="0" y="27"/>
                      <a:pt x="0" y="28"/>
                    </a:cubicBezTo>
                    <a:cubicBezTo>
                      <a:pt x="0" y="29"/>
                      <a:pt x="0" y="30"/>
                      <a:pt x="0" y="31"/>
                    </a:cubicBezTo>
                    <a:cubicBezTo>
                      <a:pt x="0" y="32"/>
                      <a:pt x="0" y="33"/>
                      <a:pt x="0" y="34"/>
                    </a:cubicBezTo>
                    <a:cubicBezTo>
                      <a:pt x="0" y="35"/>
                      <a:pt x="0" y="36"/>
                      <a:pt x="1" y="37"/>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0" name="任意多边形: 形状 59">
                <a:extLst>
                  <a:ext uri="{FF2B5EF4-FFF2-40B4-BE49-F238E27FC236}">
                    <a16:creationId xmlns:a16="http://schemas.microsoft.com/office/drawing/2014/main" id="{6132C281-415E-4C14-B985-856B60A46857}"/>
                  </a:ext>
                </a:extLst>
              </p:cNvPr>
              <p:cNvSpPr>
                <a:spLocks/>
              </p:cNvSpPr>
              <p:nvPr/>
            </p:nvSpPr>
            <p:spPr bwMode="auto">
              <a:xfrm>
                <a:off x="361" y="142"/>
                <a:ext cx="150" cy="165"/>
              </a:xfrm>
              <a:custGeom>
                <a:avLst/>
                <a:gdLst>
                  <a:gd name="T0" fmla="*/ 0 w 74"/>
                  <a:gd name="T1" fmla="*/ 32 h 82"/>
                  <a:gd name="T2" fmla="*/ 2 w 74"/>
                  <a:gd name="T3" fmla="*/ 34 h 82"/>
                  <a:gd name="T4" fmla="*/ 3 w 74"/>
                  <a:gd name="T5" fmla="*/ 36 h 82"/>
                  <a:gd name="T6" fmla="*/ 5 w 74"/>
                  <a:gd name="T7" fmla="*/ 39 h 82"/>
                  <a:gd name="T8" fmla="*/ 6 w 74"/>
                  <a:gd name="T9" fmla="*/ 41 h 82"/>
                  <a:gd name="T10" fmla="*/ 8 w 74"/>
                  <a:gd name="T11" fmla="*/ 44 h 82"/>
                  <a:gd name="T12" fmla="*/ 10 w 74"/>
                  <a:gd name="T13" fmla="*/ 45 h 82"/>
                  <a:gd name="T14" fmla="*/ 12 w 74"/>
                  <a:gd name="T15" fmla="*/ 48 h 82"/>
                  <a:gd name="T16" fmla="*/ 13 w 74"/>
                  <a:gd name="T17" fmla="*/ 50 h 82"/>
                  <a:gd name="T18" fmla="*/ 15 w 74"/>
                  <a:gd name="T19" fmla="*/ 52 h 82"/>
                  <a:gd name="T20" fmla="*/ 17 w 74"/>
                  <a:gd name="T21" fmla="*/ 54 h 82"/>
                  <a:gd name="T22" fmla="*/ 19 w 74"/>
                  <a:gd name="T23" fmla="*/ 56 h 82"/>
                  <a:gd name="T24" fmla="*/ 21 w 74"/>
                  <a:gd name="T25" fmla="*/ 57 h 82"/>
                  <a:gd name="T26" fmla="*/ 23 w 74"/>
                  <a:gd name="T27" fmla="*/ 59 h 82"/>
                  <a:gd name="T28" fmla="*/ 25 w 74"/>
                  <a:gd name="T29" fmla="*/ 61 h 82"/>
                  <a:gd name="T30" fmla="*/ 27 w 74"/>
                  <a:gd name="T31" fmla="*/ 63 h 82"/>
                  <a:gd name="T32" fmla="*/ 29 w 74"/>
                  <a:gd name="T33" fmla="*/ 64 h 82"/>
                  <a:gd name="T34" fmla="*/ 32 w 74"/>
                  <a:gd name="T35" fmla="*/ 66 h 82"/>
                  <a:gd name="T36" fmla="*/ 34 w 74"/>
                  <a:gd name="T37" fmla="*/ 67 h 82"/>
                  <a:gd name="T38" fmla="*/ 36 w 74"/>
                  <a:gd name="T39" fmla="*/ 69 h 82"/>
                  <a:gd name="T40" fmla="*/ 39 w 74"/>
                  <a:gd name="T41" fmla="*/ 70 h 82"/>
                  <a:gd name="T42" fmla="*/ 41 w 74"/>
                  <a:gd name="T43" fmla="*/ 72 h 82"/>
                  <a:gd name="T44" fmla="*/ 43 w 74"/>
                  <a:gd name="T45" fmla="*/ 73 h 82"/>
                  <a:gd name="T46" fmla="*/ 46 w 74"/>
                  <a:gd name="T47" fmla="*/ 74 h 82"/>
                  <a:gd name="T48" fmla="*/ 48 w 74"/>
                  <a:gd name="T49" fmla="*/ 75 h 82"/>
                  <a:gd name="T50" fmla="*/ 51 w 74"/>
                  <a:gd name="T51" fmla="*/ 77 h 82"/>
                  <a:gd name="T52" fmla="*/ 53 w 74"/>
                  <a:gd name="T53" fmla="*/ 78 h 82"/>
                  <a:gd name="T54" fmla="*/ 56 w 74"/>
                  <a:gd name="T55" fmla="*/ 79 h 82"/>
                  <a:gd name="T56" fmla="*/ 59 w 74"/>
                  <a:gd name="T57" fmla="*/ 80 h 82"/>
                  <a:gd name="T58" fmla="*/ 61 w 74"/>
                  <a:gd name="T59" fmla="*/ 80 h 82"/>
                  <a:gd name="T60" fmla="*/ 64 w 74"/>
                  <a:gd name="T61" fmla="*/ 81 h 82"/>
                  <a:gd name="T62" fmla="*/ 65 w 74"/>
                  <a:gd name="T63" fmla="*/ 82 h 82"/>
                  <a:gd name="T64" fmla="*/ 58 w 74"/>
                  <a:gd name="T65" fmla="*/ 0 h 82"/>
                  <a:gd name="T66" fmla="*/ 0 w 74"/>
                  <a:gd name="T67" fmla="*/ 3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82">
                    <a:moveTo>
                      <a:pt x="0" y="32"/>
                    </a:moveTo>
                    <a:cubicBezTo>
                      <a:pt x="1" y="33"/>
                      <a:pt x="1" y="34"/>
                      <a:pt x="2" y="34"/>
                    </a:cubicBezTo>
                    <a:cubicBezTo>
                      <a:pt x="2" y="35"/>
                      <a:pt x="2" y="36"/>
                      <a:pt x="3" y="36"/>
                    </a:cubicBezTo>
                    <a:cubicBezTo>
                      <a:pt x="3" y="37"/>
                      <a:pt x="4" y="38"/>
                      <a:pt x="5" y="39"/>
                    </a:cubicBezTo>
                    <a:cubicBezTo>
                      <a:pt x="5" y="40"/>
                      <a:pt x="6" y="40"/>
                      <a:pt x="6" y="41"/>
                    </a:cubicBezTo>
                    <a:cubicBezTo>
                      <a:pt x="7" y="42"/>
                      <a:pt x="7" y="43"/>
                      <a:pt x="8" y="44"/>
                    </a:cubicBezTo>
                    <a:cubicBezTo>
                      <a:pt x="9" y="44"/>
                      <a:pt x="9" y="45"/>
                      <a:pt x="10" y="45"/>
                    </a:cubicBezTo>
                    <a:cubicBezTo>
                      <a:pt x="10" y="46"/>
                      <a:pt x="11" y="47"/>
                      <a:pt x="12" y="48"/>
                    </a:cubicBezTo>
                    <a:cubicBezTo>
                      <a:pt x="12" y="48"/>
                      <a:pt x="13" y="49"/>
                      <a:pt x="13" y="50"/>
                    </a:cubicBezTo>
                    <a:cubicBezTo>
                      <a:pt x="14" y="50"/>
                      <a:pt x="15" y="51"/>
                      <a:pt x="15" y="52"/>
                    </a:cubicBezTo>
                    <a:cubicBezTo>
                      <a:pt x="16" y="52"/>
                      <a:pt x="16" y="53"/>
                      <a:pt x="17" y="54"/>
                    </a:cubicBezTo>
                    <a:cubicBezTo>
                      <a:pt x="18" y="54"/>
                      <a:pt x="18" y="55"/>
                      <a:pt x="19" y="56"/>
                    </a:cubicBezTo>
                    <a:cubicBezTo>
                      <a:pt x="20" y="56"/>
                      <a:pt x="20" y="57"/>
                      <a:pt x="21" y="57"/>
                    </a:cubicBezTo>
                    <a:cubicBezTo>
                      <a:pt x="22" y="58"/>
                      <a:pt x="22" y="59"/>
                      <a:pt x="23" y="59"/>
                    </a:cubicBezTo>
                    <a:cubicBezTo>
                      <a:pt x="24" y="60"/>
                      <a:pt x="25" y="60"/>
                      <a:pt x="25" y="61"/>
                    </a:cubicBezTo>
                    <a:cubicBezTo>
                      <a:pt x="26" y="62"/>
                      <a:pt x="27" y="62"/>
                      <a:pt x="27" y="63"/>
                    </a:cubicBezTo>
                    <a:cubicBezTo>
                      <a:pt x="28" y="63"/>
                      <a:pt x="29" y="64"/>
                      <a:pt x="29" y="64"/>
                    </a:cubicBezTo>
                    <a:cubicBezTo>
                      <a:pt x="30" y="65"/>
                      <a:pt x="31" y="65"/>
                      <a:pt x="32" y="66"/>
                    </a:cubicBezTo>
                    <a:cubicBezTo>
                      <a:pt x="33" y="67"/>
                      <a:pt x="33" y="67"/>
                      <a:pt x="34" y="67"/>
                    </a:cubicBezTo>
                    <a:cubicBezTo>
                      <a:pt x="35" y="68"/>
                      <a:pt x="36" y="69"/>
                      <a:pt x="36" y="69"/>
                    </a:cubicBezTo>
                    <a:cubicBezTo>
                      <a:pt x="37" y="69"/>
                      <a:pt x="38" y="70"/>
                      <a:pt x="39" y="70"/>
                    </a:cubicBezTo>
                    <a:cubicBezTo>
                      <a:pt x="40" y="71"/>
                      <a:pt x="40" y="71"/>
                      <a:pt x="41" y="72"/>
                    </a:cubicBezTo>
                    <a:cubicBezTo>
                      <a:pt x="42" y="72"/>
                      <a:pt x="43" y="73"/>
                      <a:pt x="43" y="73"/>
                    </a:cubicBezTo>
                    <a:cubicBezTo>
                      <a:pt x="44" y="73"/>
                      <a:pt x="45" y="74"/>
                      <a:pt x="46" y="74"/>
                    </a:cubicBezTo>
                    <a:cubicBezTo>
                      <a:pt x="47" y="75"/>
                      <a:pt x="48" y="75"/>
                      <a:pt x="48" y="75"/>
                    </a:cubicBezTo>
                    <a:cubicBezTo>
                      <a:pt x="49" y="76"/>
                      <a:pt x="50" y="76"/>
                      <a:pt x="51" y="77"/>
                    </a:cubicBezTo>
                    <a:cubicBezTo>
                      <a:pt x="52" y="77"/>
                      <a:pt x="53" y="77"/>
                      <a:pt x="53" y="78"/>
                    </a:cubicBezTo>
                    <a:cubicBezTo>
                      <a:pt x="54" y="78"/>
                      <a:pt x="55" y="78"/>
                      <a:pt x="56" y="79"/>
                    </a:cubicBezTo>
                    <a:cubicBezTo>
                      <a:pt x="57" y="79"/>
                      <a:pt x="58" y="79"/>
                      <a:pt x="59" y="80"/>
                    </a:cubicBezTo>
                    <a:cubicBezTo>
                      <a:pt x="60" y="80"/>
                      <a:pt x="61" y="80"/>
                      <a:pt x="61" y="80"/>
                    </a:cubicBezTo>
                    <a:cubicBezTo>
                      <a:pt x="62" y="81"/>
                      <a:pt x="63" y="81"/>
                      <a:pt x="64" y="81"/>
                    </a:cubicBezTo>
                    <a:cubicBezTo>
                      <a:pt x="64" y="81"/>
                      <a:pt x="65" y="81"/>
                      <a:pt x="65" y="82"/>
                    </a:cubicBezTo>
                    <a:cubicBezTo>
                      <a:pt x="74" y="55"/>
                      <a:pt x="71" y="25"/>
                      <a:pt x="58" y="0"/>
                    </a:cubicBezTo>
                    <a:lnTo>
                      <a:pt x="0" y="32"/>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1" name="任意多边形: 形状 60">
                <a:extLst>
                  <a:ext uri="{FF2B5EF4-FFF2-40B4-BE49-F238E27FC236}">
                    <a16:creationId xmlns:a16="http://schemas.microsoft.com/office/drawing/2014/main" id="{9FF7019A-5B6E-4D8E-9EAC-7A3969014B59}"/>
                  </a:ext>
                </a:extLst>
              </p:cNvPr>
              <p:cNvSpPr>
                <a:spLocks/>
              </p:cNvSpPr>
              <p:nvPr/>
            </p:nvSpPr>
            <p:spPr bwMode="auto">
              <a:xfrm>
                <a:off x="295" y="212"/>
                <a:ext cx="194" cy="216"/>
              </a:xfrm>
              <a:custGeom>
                <a:avLst/>
                <a:gdLst>
                  <a:gd name="T0" fmla="*/ 93 w 96"/>
                  <a:gd name="T1" fmla="*/ 51 h 107"/>
                  <a:gd name="T2" fmla="*/ 90 w 96"/>
                  <a:gd name="T3" fmla="*/ 50 h 107"/>
                  <a:gd name="T4" fmla="*/ 87 w 96"/>
                  <a:gd name="T5" fmla="*/ 49 h 107"/>
                  <a:gd name="T6" fmla="*/ 84 w 96"/>
                  <a:gd name="T7" fmla="*/ 48 h 107"/>
                  <a:gd name="T8" fmla="*/ 82 w 96"/>
                  <a:gd name="T9" fmla="*/ 47 h 107"/>
                  <a:gd name="T10" fmla="*/ 79 w 96"/>
                  <a:gd name="T11" fmla="*/ 46 h 107"/>
                  <a:gd name="T12" fmla="*/ 76 w 96"/>
                  <a:gd name="T13" fmla="*/ 45 h 107"/>
                  <a:gd name="T14" fmla="*/ 74 w 96"/>
                  <a:gd name="T15" fmla="*/ 43 h 107"/>
                  <a:gd name="T16" fmla="*/ 71 w 96"/>
                  <a:gd name="T17" fmla="*/ 42 h 107"/>
                  <a:gd name="T18" fmla="*/ 69 w 96"/>
                  <a:gd name="T19" fmla="*/ 40 h 107"/>
                  <a:gd name="T20" fmla="*/ 66 w 96"/>
                  <a:gd name="T21" fmla="*/ 39 h 107"/>
                  <a:gd name="T22" fmla="*/ 64 w 96"/>
                  <a:gd name="T23" fmla="*/ 37 h 107"/>
                  <a:gd name="T24" fmla="*/ 61 w 96"/>
                  <a:gd name="T25" fmla="*/ 36 h 107"/>
                  <a:gd name="T26" fmla="*/ 59 w 96"/>
                  <a:gd name="T27" fmla="*/ 34 h 107"/>
                  <a:gd name="T28" fmla="*/ 57 w 96"/>
                  <a:gd name="T29" fmla="*/ 32 h 107"/>
                  <a:gd name="T30" fmla="*/ 54 w 96"/>
                  <a:gd name="T31" fmla="*/ 31 h 107"/>
                  <a:gd name="T32" fmla="*/ 52 w 96"/>
                  <a:gd name="T33" fmla="*/ 29 h 107"/>
                  <a:gd name="T34" fmla="*/ 50 w 96"/>
                  <a:gd name="T35" fmla="*/ 27 h 107"/>
                  <a:gd name="T36" fmla="*/ 48 w 96"/>
                  <a:gd name="T37" fmla="*/ 25 h 107"/>
                  <a:gd name="T38" fmla="*/ 46 w 96"/>
                  <a:gd name="T39" fmla="*/ 23 h 107"/>
                  <a:gd name="T40" fmla="*/ 44 w 96"/>
                  <a:gd name="T41" fmla="*/ 21 h 107"/>
                  <a:gd name="T42" fmla="*/ 42 w 96"/>
                  <a:gd name="T43" fmla="*/ 19 h 107"/>
                  <a:gd name="T44" fmla="*/ 40 w 96"/>
                  <a:gd name="T45" fmla="*/ 17 h 107"/>
                  <a:gd name="T46" fmla="*/ 38 w 96"/>
                  <a:gd name="T47" fmla="*/ 14 h 107"/>
                  <a:gd name="T48" fmla="*/ 36 w 96"/>
                  <a:gd name="T49" fmla="*/ 12 h 107"/>
                  <a:gd name="T50" fmla="*/ 34 w 96"/>
                  <a:gd name="T51" fmla="*/ 9 h 107"/>
                  <a:gd name="T52" fmla="*/ 33 w 96"/>
                  <a:gd name="T53" fmla="*/ 7 h 107"/>
                  <a:gd name="T54" fmla="*/ 31 w 96"/>
                  <a:gd name="T55" fmla="*/ 4 h 107"/>
                  <a:gd name="T56" fmla="*/ 30 w 96"/>
                  <a:gd name="T57" fmla="*/ 3 h 107"/>
                  <a:gd name="T58" fmla="*/ 28 w 96"/>
                  <a:gd name="T59" fmla="*/ 0 h 107"/>
                  <a:gd name="T60" fmla="*/ 0 w 96"/>
                  <a:gd name="T61" fmla="*/ 16 h 107"/>
                  <a:gd name="T62" fmla="*/ 51 w 96"/>
                  <a:gd name="T63" fmla="*/ 107 h 107"/>
                  <a:gd name="T64" fmla="*/ 96 w 96"/>
                  <a:gd name="T65" fmla="*/ 52 h 107"/>
                  <a:gd name="T66" fmla="*/ 95 w 96"/>
                  <a:gd name="T67" fmla="*/ 52 h 107"/>
                  <a:gd name="T68" fmla="*/ 93 w 96"/>
                  <a:gd name="T69" fmla="*/ 5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107">
                    <a:moveTo>
                      <a:pt x="93" y="51"/>
                    </a:moveTo>
                    <a:cubicBezTo>
                      <a:pt x="92" y="51"/>
                      <a:pt x="91" y="50"/>
                      <a:pt x="90" y="50"/>
                    </a:cubicBezTo>
                    <a:cubicBezTo>
                      <a:pt x="89" y="50"/>
                      <a:pt x="88" y="50"/>
                      <a:pt x="87" y="49"/>
                    </a:cubicBezTo>
                    <a:cubicBezTo>
                      <a:pt x="86" y="49"/>
                      <a:pt x="85" y="48"/>
                      <a:pt x="84" y="48"/>
                    </a:cubicBezTo>
                    <a:cubicBezTo>
                      <a:pt x="83" y="48"/>
                      <a:pt x="82" y="47"/>
                      <a:pt x="82" y="47"/>
                    </a:cubicBezTo>
                    <a:cubicBezTo>
                      <a:pt x="81" y="47"/>
                      <a:pt x="80" y="46"/>
                      <a:pt x="79" y="46"/>
                    </a:cubicBezTo>
                    <a:cubicBezTo>
                      <a:pt x="78" y="45"/>
                      <a:pt x="77" y="45"/>
                      <a:pt x="76" y="45"/>
                    </a:cubicBezTo>
                    <a:cubicBezTo>
                      <a:pt x="75" y="44"/>
                      <a:pt x="75" y="44"/>
                      <a:pt x="74" y="43"/>
                    </a:cubicBezTo>
                    <a:cubicBezTo>
                      <a:pt x="73" y="43"/>
                      <a:pt x="72" y="42"/>
                      <a:pt x="71" y="42"/>
                    </a:cubicBezTo>
                    <a:cubicBezTo>
                      <a:pt x="70" y="41"/>
                      <a:pt x="69" y="41"/>
                      <a:pt x="69" y="40"/>
                    </a:cubicBezTo>
                    <a:cubicBezTo>
                      <a:pt x="68" y="40"/>
                      <a:pt x="67" y="40"/>
                      <a:pt x="66" y="39"/>
                    </a:cubicBezTo>
                    <a:cubicBezTo>
                      <a:pt x="65" y="39"/>
                      <a:pt x="65" y="38"/>
                      <a:pt x="64" y="37"/>
                    </a:cubicBezTo>
                    <a:cubicBezTo>
                      <a:pt x="63" y="37"/>
                      <a:pt x="62" y="36"/>
                      <a:pt x="61" y="36"/>
                    </a:cubicBezTo>
                    <a:cubicBezTo>
                      <a:pt x="61" y="35"/>
                      <a:pt x="60" y="35"/>
                      <a:pt x="59" y="34"/>
                    </a:cubicBezTo>
                    <a:cubicBezTo>
                      <a:pt x="58" y="34"/>
                      <a:pt x="57" y="33"/>
                      <a:pt x="57" y="32"/>
                    </a:cubicBezTo>
                    <a:cubicBezTo>
                      <a:pt x="56" y="32"/>
                      <a:pt x="55" y="31"/>
                      <a:pt x="54" y="31"/>
                    </a:cubicBezTo>
                    <a:cubicBezTo>
                      <a:pt x="54" y="30"/>
                      <a:pt x="53" y="29"/>
                      <a:pt x="52" y="29"/>
                    </a:cubicBezTo>
                    <a:cubicBezTo>
                      <a:pt x="51" y="28"/>
                      <a:pt x="51" y="28"/>
                      <a:pt x="50" y="27"/>
                    </a:cubicBezTo>
                    <a:cubicBezTo>
                      <a:pt x="49" y="26"/>
                      <a:pt x="49" y="26"/>
                      <a:pt x="48" y="25"/>
                    </a:cubicBezTo>
                    <a:cubicBezTo>
                      <a:pt x="47" y="24"/>
                      <a:pt x="46" y="24"/>
                      <a:pt x="46" y="23"/>
                    </a:cubicBezTo>
                    <a:cubicBezTo>
                      <a:pt x="45" y="22"/>
                      <a:pt x="44" y="22"/>
                      <a:pt x="44" y="21"/>
                    </a:cubicBezTo>
                    <a:cubicBezTo>
                      <a:pt x="43" y="20"/>
                      <a:pt x="42" y="19"/>
                      <a:pt x="42" y="19"/>
                    </a:cubicBezTo>
                    <a:cubicBezTo>
                      <a:pt x="41" y="18"/>
                      <a:pt x="41" y="17"/>
                      <a:pt x="40" y="17"/>
                    </a:cubicBezTo>
                    <a:cubicBezTo>
                      <a:pt x="39" y="16"/>
                      <a:pt x="39" y="15"/>
                      <a:pt x="38" y="14"/>
                    </a:cubicBezTo>
                    <a:cubicBezTo>
                      <a:pt x="37" y="13"/>
                      <a:pt x="37" y="13"/>
                      <a:pt x="36" y="12"/>
                    </a:cubicBezTo>
                    <a:cubicBezTo>
                      <a:pt x="36" y="11"/>
                      <a:pt x="35" y="10"/>
                      <a:pt x="34" y="9"/>
                    </a:cubicBezTo>
                    <a:cubicBezTo>
                      <a:pt x="34" y="9"/>
                      <a:pt x="33" y="8"/>
                      <a:pt x="33" y="7"/>
                    </a:cubicBezTo>
                    <a:cubicBezTo>
                      <a:pt x="32" y="6"/>
                      <a:pt x="31" y="5"/>
                      <a:pt x="31" y="4"/>
                    </a:cubicBezTo>
                    <a:cubicBezTo>
                      <a:pt x="30" y="4"/>
                      <a:pt x="30" y="3"/>
                      <a:pt x="30" y="3"/>
                    </a:cubicBezTo>
                    <a:cubicBezTo>
                      <a:pt x="29" y="2"/>
                      <a:pt x="29" y="1"/>
                      <a:pt x="28" y="0"/>
                    </a:cubicBezTo>
                    <a:cubicBezTo>
                      <a:pt x="0" y="16"/>
                      <a:pt x="0" y="16"/>
                      <a:pt x="0" y="16"/>
                    </a:cubicBezTo>
                    <a:cubicBezTo>
                      <a:pt x="51" y="107"/>
                      <a:pt x="51" y="107"/>
                      <a:pt x="51" y="107"/>
                    </a:cubicBezTo>
                    <a:cubicBezTo>
                      <a:pt x="72" y="95"/>
                      <a:pt x="88" y="75"/>
                      <a:pt x="96" y="52"/>
                    </a:cubicBezTo>
                    <a:cubicBezTo>
                      <a:pt x="96" y="52"/>
                      <a:pt x="96" y="52"/>
                      <a:pt x="95" y="52"/>
                    </a:cubicBezTo>
                    <a:cubicBezTo>
                      <a:pt x="94" y="52"/>
                      <a:pt x="93" y="51"/>
                      <a:pt x="93" y="5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2" name="任意多边形: 形状 61">
                <a:extLst>
                  <a:ext uri="{FF2B5EF4-FFF2-40B4-BE49-F238E27FC236}">
                    <a16:creationId xmlns:a16="http://schemas.microsoft.com/office/drawing/2014/main" id="{D001F28B-7815-4FCB-A90C-98432648849B}"/>
                  </a:ext>
                </a:extLst>
              </p:cNvPr>
              <p:cNvSpPr>
                <a:spLocks/>
              </p:cNvSpPr>
              <p:nvPr/>
            </p:nvSpPr>
            <p:spPr bwMode="auto">
              <a:xfrm>
                <a:off x="163" y="538"/>
                <a:ext cx="204" cy="145"/>
              </a:xfrm>
              <a:custGeom>
                <a:avLst/>
                <a:gdLst>
                  <a:gd name="T0" fmla="*/ 109 w 204"/>
                  <a:gd name="T1" fmla="*/ 0 h 145"/>
                  <a:gd name="T2" fmla="*/ 97 w 204"/>
                  <a:gd name="T3" fmla="*/ 0 h 145"/>
                  <a:gd name="T4" fmla="*/ 97 w 204"/>
                  <a:gd name="T5" fmla="*/ 133 h 145"/>
                  <a:gd name="T6" fmla="*/ 0 w 204"/>
                  <a:gd name="T7" fmla="*/ 133 h 145"/>
                  <a:gd name="T8" fmla="*/ 0 w 204"/>
                  <a:gd name="T9" fmla="*/ 145 h 145"/>
                  <a:gd name="T10" fmla="*/ 204 w 204"/>
                  <a:gd name="T11" fmla="*/ 145 h 145"/>
                  <a:gd name="T12" fmla="*/ 204 w 204"/>
                  <a:gd name="T13" fmla="*/ 133 h 145"/>
                  <a:gd name="T14" fmla="*/ 109 w 204"/>
                  <a:gd name="T15" fmla="*/ 133 h 145"/>
                  <a:gd name="T16" fmla="*/ 109 w 204"/>
                  <a:gd name="T1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 h="145">
                    <a:moveTo>
                      <a:pt x="109" y="0"/>
                    </a:moveTo>
                    <a:lnTo>
                      <a:pt x="97" y="0"/>
                    </a:lnTo>
                    <a:lnTo>
                      <a:pt x="97" y="133"/>
                    </a:lnTo>
                    <a:lnTo>
                      <a:pt x="0" y="133"/>
                    </a:lnTo>
                    <a:lnTo>
                      <a:pt x="0" y="145"/>
                    </a:lnTo>
                    <a:lnTo>
                      <a:pt x="204" y="145"/>
                    </a:lnTo>
                    <a:lnTo>
                      <a:pt x="204" y="133"/>
                    </a:lnTo>
                    <a:lnTo>
                      <a:pt x="109" y="133"/>
                    </a:lnTo>
                    <a:lnTo>
                      <a:pt x="109"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63" name="文本框 62">
              <a:extLst>
                <a:ext uri="{FF2B5EF4-FFF2-40B4-BE49-F238E27FC236}">
                  <a16:creationId xmlns:a16="http://schemas.microsoft.com/office/drawing/2014/main" id="{3EE425C9-8B21-4A3D-BE3B-22002C37EB86}"/>
                </a:ext>
              </a:extLst>
            </p:cNvPr>
            <p:cNvSpPr txBox="1"/>
            <p:nvPr/>
          </p:nvSpPr>
          <p:spPr>
            <a:xfrm>
              <a:off x="9233809" y="1384564"/>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64" name="文本框 63">
              <a:extLst>
                <a:ext uri="{FF2B5EF4-FFF2-40B4-BE49-F238E27FC236}">
                  <a16:creationId xmlns:a16="http://schemas.microsoft.com/office/drawing/2014/main" id="{8BADD1CC-E1C7-44D6-B61C-2A48D6B7E012}"/>
                </a:ext>
              </a:extLst>
            </p:cNvPr>
            <p:cNvSpPr txBox="1"/>
            <p:nvPr/>
          </p:nvSpPr>
          <p:spPr>
            <a:xfrm>
              <a:off x="9233809" y="3159022"/>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65" name="文本框 64">
              <a:extLst>
                <a:ext uri="{FF2B5EF4-FFF2-40B4-BE49-F238E27FC236}">
                  <a16:creationId xmlns:a16="http://schemas.microsoft.com/office/drawing/2014/main" id="{0D1292F4-DEF2-4030-ADDA-C8ADCD8DBD2F}"/>
                </a:ext>
              </a:extLst>
            </p:cNvPr>
            <p:cNvSpPr txBox="1"/>
            <p:nvPr/>
          </p:nvSpPr>
          <p:spPr>
            <a:xfrm>
              <a:off x="9233809" y="4875936"/>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grpSp>
      <p:grpSp>
        <p:nvGrpSpPr>
          <p:cNvPr id="69" name="组合 68">
            <a:extLst>
              <a:ext uri="{FF2B5EF4-FFF2-40B4-BE49-F238E27FC236}">
                <a16:creationId xmlns:a16="http://schemas.microsoft.com/office/drawing/2014/main" id="{407CE818-DE50-43D5-9C04-9AE3224471AE}"/>
              </a:ext>
            </a:extLst>
          </p:cNvPr>
          <p:cNvGrpSpPr/>
          <p:nvPr/>
        </p:nvGrpSpPr>
        <p:grpSpPr>
          <a:xfrm>
            <a:off x="820209" y="1009650"/>
            <a:ext cx="8645412" cy="4838700"/>
            <a:chOff x="3618300" y="1587059"/>
            <a:chExt cx="7049729" cy="3683882"/>
          </a:xfrm>
        </p:grpSpPr>
        <p:sp>
          <p:nvSpPr>
            <p:cNvPr id="70" name="矩形: 圆角 69">
              <a:extLst>
                <a:ext uri="{FF2B5EF4-FFF2-40B4-BE49-F238E27FC236}">
                  <a16:creationId xmlns:a16="http://schemas.microsoft.com/office/drawing/2014/main" id="{F1579F8A-9947-4746-8439-5B940D1CA594}"/>
                </a:ext>
              </a:extLst>
            </p:cNvPr>
            <p:cNvSpPr/>
            <p:nvPr/>
          </p:nvSpPr>
          <p:spPr>
            <a:xfrm>
              <a:off x="3618300" y="1587059"/>
              <a:ext cx="7049729" cy="3683882"/>
            </a:xfrm>
            <a:prstGeom prst="roundRect">
              <a:avLst>
                <a:gd name="adj" fmla="val 6164"/>
              </a:avLst>
            </a:prstGeom>
            <a:solidFill>
              <a:srgbClr val="FCF6E8"/>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1" name="直接连接符 70">
              <a:extLst>
                <a:ext uri="{FF2B5EF4-FFF2-40B4-BE49-F238E27FC236}">
                  <a16:creationId xmlns:a16="http://schemas.microsoft.com/office/drawing/2014/main" id="{B0ECFFF1-E5CE-450C-BABD-3BFF284D42A9}"/>
                </a:ext>
              </a:extLst>
            </p:cNvPr>
            <p:cNvCxnSpPr>
              <a:cxnSpLocks/>
            </p:cNvCxnSpPr>
            <p:nvPr/>
          </p:nvCxnSpPr>
          <p:spPr>
            <a:xfrm>
              <a:off x="3618300" y="2196991"/>
              <a:ext cx="70497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椭圆 71">
            <a:extLst>
              <a:ext uri="{FF2B5EF4-FFF2-40B4-BE49-F238E27FC236}">
                <a16:creationId xmlns:a16="http://schemas.microsoft.com/office/drawing/2014/main" id="{3D7214DF-FFF3-4175-B159-62C80F4A63ED}"/>
              </a:ext>
            </a:extLst>
          </p:cNvPr>
          <p:cNvSpPr/>
          <p:nvPr/>
        </p:nvSpPr>
        <p:spPr>
          <a:xfrm>
            <a:off x="1076326" y="1323189"/>
            <a:ext cx="309348" cy="309348"/>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文本框 72">
            <a:extLst>
              <a:ext uri="{FF2B5EF4-FFF2-40B4-BE49-F238E27FC236}">
                <a16:creationId xmlns:a16="http://schemas.microsoft.com/office/drawing/2014/main" id="{37223C56-2C36-454E-B75F-91733CF1D1D5}"/>
              </a:ext>
            </a:extLst>
          </p:cNvPr>
          <p:cNvSpPr txBox="1"/>
          <p:nvPr/>
        </p:nvSpPr>
        <p:spPr>
          <a:xfrm>
            <a:off x="3372458" y="1247030"/>
            <a:ext cx="3540914" cy="461665"/>
          </a:xfrm>
          <a:prstGeom prst="rect">
            <a:avLst/>
          </a:prstGeom>
          <a:noFill/>
        </p:spPr>
        <p:txBody>
          <a:bodyPr wrap="square" rtlCol="0">
            <a:spAutoFit/>
          </a:bodyPr>
          <a:lstStyle/>
          <a:p>
            <a:pPr algn="ctr"/>
            <a:r>
              <a:rPr lang="en-US" altLang="zh-CN" sz="2400" b="1">
                <a:cs typeface="+mn-ea"/>
                <a:sym typeface="+mn-lt"/>
              </a:rPr>
              <a:t>POWER YOUR POINT</a:t>
            </a:r>
            <a:endParaRPr lang="zh-CN" altLang="en-US" sz="2400" b="1">
              <a:cs typeface="+mn-ea"/>
              <a:sym typeface="+mn-lt"/>
            </a:endParaRPr>
          </a:p>
        </p:txBody>
      </p:sp>
      <p:grpSp>
        <p:nvGrpSpPr>
          <p:cNvPr id="88" name="组合 87">
            <a:extLst>
              <a:ext uri="{FF2B5EF4-FFF2-40B4-BE49-F238E27FC236}">
                <a16:creationId xmlns:a16="http://schemas.microsoft.com/office/drawing/2014/main" id="{BA11EED6-75E0-49C8-8ECD-E810462F6366}"/>
              </a:ext>
            </a:extLst>
          </p:cNvPr>
          <p:cNvGrpSpPr/>
          <p:nvPr/>
        </p:nvGrpSpPr>
        <p:grpSpPr>
          <a:xfrm>
            <a:off x="1121129" y="3429000"/>
            <a:ext cx="8043572" cy="519511"/>
            <a:chOff x="1121129" y="3429000"/>
            <a:chExt cx="8043572" cy="519511"/>
          </a:xfrm>
        </p:grpSpPr>
        <p:sp>
          <p:nvSpPr>
            <p:cNvPr id="74" name="矩形: 圆角 73">
              <a:extLst>
                <a:ext uri="{FF2B5EF4-FFF2-40B4-BE49-F238E27FC236}">
                  <a16:creationId xmlns:a16="http://schemas.microsoft.com/office/drawing/2014/main" id="{8A0F014E-D54E-48FD-BDD3-132F056B7B38}"/>
                </a:ext>
              </a:extLst>
            </p:cNvPr>
            <p:cNvSpPr/>
            <p:nvPr/>
          </p:nvSpPr>
          <p:spPr>
            <a:xfrm>
              <a:off x="1121129" y="3429000"/>
              <a:ext cx="8043572" cy="519511"/>
            </a:xfrm>
            <a:prstGeom prst="roundRect">
              <a:avLst>
                <a:gd name="adj" fmla="val 25230"/>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5" name="组合 84">
              <a:extLst>
                <a:ext uri="{FF2B5EF4-FFF2-40B4-BE49-F238E27FC236}">
                  <a16:creationId xmlns:a16="http://schemas.microsoft.com/office/drawing/2014/main" id="{8BD098FD-AC41-4306-8EED-294E5193175D}"/>
                </a:ext>
              </a:extLst>
            </p:cNvPr>
            <p:cNvGrpSpPr/>
            <p:nvPr/>
          </p:nvGrpSpPr>
          <p:grpSpPr>
            <a:xfrm>
              <a:off x="1221261" y="3526782"/>
              <a:ext cx="3655177" cy="328826"/>
              <a:chOff x="1221261" y="3526782"/>
              <a:chExt cx="3655177" cy="328826"/>
            </a:xfrm>
          </p:grpSpPr>
          <p:sp>
            <p:nvSpPr>
              <p:cNvPr id="75" name="矩形: 圆角 74">
                <a:extLst>
                  <a:ext uri="{FF2B5EF4-FFF2-40B4-BE49-F238E27FC236}">
                    <a16:creationId xmlns:a16="http://schemas.microsoft.com/office/drawing/2014/main" id="{D7D66854-CC4D-4508-B713-69307B039EBE}"/>
                  </a:ext>
                </a:extLst>
              </p:cNvPr>
              <p:cNvSpPr/>
              <p:nvPr/>
            </p:nvSpPr>
            <p:spPr>
              <a:xfrm>
                <a:off x="1221261"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矩形: 圆角 75">
                <a:extLst>
                  <a:ext uri="{FF2B5EF4-FFF2-40B4-BE49-F238E27FC236}">
                    <a16:creationId xmlns:a16="http://schemas.microsoft.com/office/drawing/2014/main" id="{724C563E-1BCB-4954-B119-5209A55A8C13}"/>
                  </a:ext>
                </a:extLst>
              </p:cNvPr>
              <p:cNvSpPr/>
              <p:nvPr/>
            </p:nvSpPr>
            <p:spPr>
              <a:xfrm>
                <a:off x="1590856"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7" name="矩形: 圆角 76">
                <a:extLst>
                  <a:ext uri="{FF2B5EF4-FFF2-40B4-BE49-F238E27FC236}">
                    <a16:creationId xmlns:a16="http://schemas.microsoft.com/office/drawing/2014/main" id="{D33B2860-1ABD-4CC3-914E-52D2C736E8CC}"/>
                  </a:ext>
                </a:extLst>
              </p:cNvPr>
              <p:cNvSpPr/>
              <p:nvPr/>
            </p:nvSpPr>
            <p:spPr>
              <a:xfrm>
                <a:off x="1960451"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8" name="矩形: 圆角 77">
                <a:extLst>
                  <a:ext uri="{FF2B5EF4-FFF2-40B4-BE49-F238E27FC236}">
                    <a16:creationId xmlns:a16="http://schemas.microsoft.com/office/drawing/2014/main" id="{51E830EC-18F8-4576-8516-018D5C6A0F77}"/>
                  </a:ext>
                </a:extLst>
              </p:cNvPr>
              <p:cNvSpPr/>
              <p:nvPr/>
            </p:nvSpPr>
            <p:spPr>
              <a:xfrm>
                <a:off x="2330046"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矩形: 圆角 78">
                <a:extLst>
                  <a:ext uri="{FF2B5EF4-FFF2-40B4-BE49-F238E27FC236}">
                    <a16:creationId xmlns:a16="http://schemas.microsoft.com/office/drawing/2014/main" id="{42407156-F8D9-43D5-B9DB-8AFA7F04D67C}"/>
                  </a:ext>
                </a:extLst>
              </p:cNvPr>
              <p:cNvSpPr/>
              <p:nvPr/>
            </p:nvSpPr>
            <p:spPr>
              <a:xfrm>
                <a:off x="2699641"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0" name="矩形: 圆角 79">
                <a:extLst>
                  <a:ext uri="{FF2B5EF4-FFF2-40B4-BE49-F238E27FC236}">
                    <a16:creationId xmlns:a16="http://schemas.microsoft.com/office/drawing/2014/main" id="{3B3B88CA-4B23-4D93-92DD-BCC1F343D1FB}"/>
                  </a:ext>
                </a:extLst>
              </p:cNvPr>
              <p:cNvSpPr/>
              <p:nvPr/>
            </p:nvSpPr>
            <p:spPr>
              <a:xfrm>
                <a:off x="3069236"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1" name="矩形: 圆角 80">
                <a:extLst>
                  <a:ext uri="{FF2B5EF4-FFF2-40B4-BE49-F238E27FC236}">
                    <a16:creationId xmlns:a16="http://schemas.microsoft.com/office/drawing/2014/main" id="{52840AC0-875C-4809-AF94-1B710781375E}"/>
                  </a:ext>
                </a:extLst>
              </p:cNvPr>
              <p:cNvSpPr/>
              <p:nvPr/>
            </p:nvSpPr>
            <p:spPr>
              <a:xfrm>
                <a:off x="3438831"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矩形: 圆角 81">
                <a:extLst>
                  <a:ext uri="{FF2B5EF4-FFF2-40B4-BE49-F238E27FC236}">
                    <a16:creationId xmlns:a16="http://schemas.microsoft.com/office/drawing/2014/main" id="{4E89AE24-70CC-4341-A44C-99EBBEF8CDBC}"/>
                  </a:ext>
                </a:extLst>
              </p:cNvPr>
              <p:cNvSpPr/>
              <p:nvPr/>
            </p:nvSpPr>
            <p:spPr>
              <a:xfrm>
                <a:off x="3808426"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3" name="矩形: 圆角 82">
                <a:extLst>
                  <a:ext uri="{FF2B5EF4-FFF2-40B4-BE49-F238E27FC236}">
                    <a16:creationId xmlns:a16="http://schemas.microsoft.com/office/drawing/2014/main" id="{6F3D48B0-B193-431B-894F-E344E634FBC6}"/>
                  </a:ext>
                </a:extLst>
              </p:cNvPr>
              <p:cNvSpPr/>
              <p:nvPr/>
            </p:nvSpPr>
            <p:spPr>
              <a:xfrm>
                <a:off x="4178021"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4" name="矩形: 圆角 83">
                <a:extLst>
                  <a:ext uri="{FF2B5EF4-FFF2-40B4-BE49-F238E27FC236}">
                    <a16:creationId xmlns:a16="http://schemas.microsoft.com/office/drawing/2014/main" id="{04B48747-E325-41E3-9757-472A38EB785D}"/>
                  </a:ext>
                </a:extLst>
              </p:cNvPr>
              <p:cNvSpPr/>
              <p:nvPr/>
            </p:nvSpPr>
            <p:spPr>
              <a:xfrm>
                <a:off x="4547612" y="3526782"/>
                <a:ext cx="328826" cy="328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86" name="矩形: 圆角 85">
            <a:extLst>
              <a:ext uri="{FF2B5EF4-FFF2-40B4-BE49-F238E27FC236}">
                <a16:creationId xmlns:a16="http://schemas.microsoft.com/office/drawing/2014/main" id="{C0A388B2-47E4-40A6-92FA-C55A68DDAE5B}"/>
              </a:ext>
            </a:extLst>
          </p:cNvPr>
          <p:cNvSpPr/>
          <p:nvPr/>
        </p:nvSpPr>
        <p:spPr>
          <a:xfrm>
            <a:off x="6108896" y="5126929"/>
            <a:ext cx="1368000" cy="396000"/>
          </a:xfrm>
          <a:prstGeom prst="roundRect">
            <a:avLst/>
          </a:prstGeom>
          <a:solidFill>
            <a:srgbClr val="C4E7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7" name="矩形: 圆角 86">
            <a:extLst>
              <a:ext uri="{FF2B5EF4-FFF2-40B4-BE49-F238E27FC236}">
                <a16:creationId xmlns:a16="http://schemas.microsoft.com/office/drawing/2014/main" id="{29EE0EC6-ADB7-4E27-BA45-0B03BFB882AD}"/>
              </a:ext>
            </a:extLst>
          </p:cNvPr>
          <p:cNvSpPr/>
          <p:nvPr/>
        </p:nvSpPr>
        <p:spPr>
          <a:xfrm>
            <a:off x="7617386" y="5126929"/>
            <a:ext cx="1368000" cy="396000"/>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9" name="文本框 88">
            <a:extLst>
              <a:ext uri="{FF2B5EF4-FFF2-40B4-BE49-F238E27FC236}">
                <a16:creationId xmlns:a16="http://schemas.microsoft.com/office/drawing/2014/main" id="{09ABCA0E-E593-45CA-82B4-CE95E92E24AA}"/>
              </a:ext>
            </a:extLst>
          </p:cNvPr>
          <p:cNvSpPr txBox="1"/>
          <p:nvPr/>
        </p:nvSpPr>
        <p:spPr>
          <a:xfrm>
            <a:off x="7629472" y="5155652"/>
            <a:ext cx="1335266" cy="338554"/>
          </a:xfrm>
          <a:prstGeom prst="rect">
            <a:avLst/>
          </a:prstGeom>
          <a:noFill/>
        </p:spPr>
        <p:txBody>
          <a:bodyPr wrap="square" rtlCol="0">
            <a:spAutoFit/>
          </a:bodyPr>
          <a:lstStyle/>
          <a:p>
            <a:pPr algn="ctr"/>
            <a:r>
              <a:rPr lang="en-US" altLang="zh-CN" sz="1600" b="1">
                <a:cs typeface="+mn-ea"/>
                <a:sym typeface="+mn-lt"/>
              </a:rPr>
              <a:t>TEXT HERE</a:t>
            </a:r>
            <a:endParaRPr lang="zh-CN" altLang="en-US" sz="1600" b="1">
              <a:cs typeface="+mn-ea"/>
              <a:sym typeface="+mn-lt"/>
            </a:endParaRPr>
          </a:p>
        </p:txBody>
      </p:sp>
      <p:sp>
        <p:nvSpPr>
          <p:cNvPr id="90" name="文本框 89">
            <a:extLst>
              <a:ext uri="{FF2B5EF4-FFF2-40B4-BE49-F238E27FC236}">
                <a16:creationId xmlns:a16="http://schemas.microsoft.com/office/drawing/2014/main" id="{550DC102-74AE-40E6-A73C-8D28B7A8EFF9}"/>
              </a:ext>
            </a:extLst>
          </p:cNvPr>
          <p:cNvSpPr txBox="1"/>
          <p:nvPr/>
        </p:nvSpPr>
        <p:spPr>
          <a:xfrm>
            <a:off x="6125263" y="5155652"/>
            <a:ext cx="1335266" cy="338554"/>
          </a:xfrm>
          <a:prstGeom prst="rect">
            <a:avLst/>
          </a:prstGeom>
          <a:noFill/>
        </p:spPr>
        <p:txBody>
          <a:bodyPr wrap="square" rtlCol="0">
            <a:spAutoFit/>
          </a:bodyPr>
          <a:lstStyle/>
          <a:p>
            <a:pPr algn="ctr"/>
            <a:r>
              <a:rPr lang="en-US" altLang="zh-CN" sz="1600" b="1">
                <a:solidFill>
                  <a:schemeClr val="bg1"/>
                </a:solidFill>
                <a:cs typeface="+mn-ea"/>
                <a:sym typeface="+mn-lt"/>
              </a:rPr>
              <a:t>TEXT HERE</a:t>
            </a:r>
            <a:endParaRPr lang="zh-CN" altLang="en-US" sz="1600" b="1">
              <a:solidFill>
                <a:schemeClr val="bg1"/>
              </a:solidFill>
              <a:cs typeface="+mn-ea"/>
              <a:sym typeface="+mn-lt"/>
            </a:endParaRPr>
          </a:p>
        </p:txBody>
      </p:sp>
      <p:sp>
        <p:nvSpPr>
          <p:cNvPr id="91" name="任意多边形: 形状 90">
            <a:extLst>
              <a:ext uri="{FF2B5EF4-FFF2-40B4-BE49-F238E27FC236}">
                <a16:creationId xmlns:a16="http://schemas.microsoft.com/office/drawing/2014/main" id="{2022B2F4-1D49-40E4-A8F7-97CEA7F00095}"/>
              </a:ext>
            </a:extLst>
          </p:cNvPr>
          <p:cNvSpPr>
            <a:spLocks noEditPoints="1"/>
          </p:cNvSpPr>
          <p:nvPr/>
        </p:nvSpPr>
        <p:spPr bwMode="auto">
          <a:xfrm>
            <a:off x="7179869" y="5446729"/>
            <a:ext cx="244848" cy="281199"/>
          </a:xfrm>
          <a:custGeom>
            <a:avLst/>
            <a:gdLst>
              <a:gd name="T0" fmla="*/ 2930 w 2954"/>
              <a:gd name="T1" fmla="*/ 1203 h 3390"/>
              <a:gd name="T2" fmla="*/ 2608 w 2954"/>
              <a:gd name="T3" fmla="*/ 880 h 3390"/>
              <a:gd name="T4" fmla="*/ 2351 w 2954"/>
              <a:gd name="T5" fmla="*/ 809 h 3390"/>
              <a:gd name="T6" fmla="*/ 1928 w 2954"/>
              <a:gd name="T7" fmla="*/ 781 h 3390"/>
              <a:gd name="T8" fmla="*/ 1639 w 2954"/>
              <a:gd name="T9" fmla="*/ 601 h 3390"/>
              <a:gd name="T10" fmla="*/ 1465 w 2954"/>
              <a:gd name="T11" fmla="*/ 322 h 3390"/>
              <a:gd name="T12" fmla="*/ 1143 w 2954"/>
              <a:gd name="T13" fmla="*/ 0 h 3390"/>
              <a:gd name="T14" fmla="*/ 821 w 2954"/>
              <a:gd name="T15" fmla="*/ 1881 h 3390"/>
              <a:gd name="T16" fmla="*/ 751 w 2954"/>
              <a:gd name="T17" fmla="*/ 1815 h 3390"/>
              <a:gd name="T18" fmla="*/ 576 w 2954"/>
              <a:gd name="T19" fmla="*/ 1641 h 3390"/>
              <a:gd name="T20" fmla="*/ 124 w 2954"/>
              <a:gd name="T21" fmla="*/ 1641 h 3390"/>
              <a:gd name="T22" fmla="*/ 86 w 2954"/>
              <a:gd name="T23" fmla="*/ 2048 h 3390"/>
              <a:gd name="T24" fmla="*/ 86 w 2954"/>
              <a:gd name="T25" fmla="*/ 2048 h 3390"/>
              <a:gd name="T26" fmla="*/ 86 w 2954"/>
              <a:gd name="T27" fmla="*/ 2048 h 3390"/>
              <a:gd name="T28" fmla="*/ 654 w 2954"/>
              <a:gd name="T29" fmla="*/ 2623 h 3390"/>
              <a:gd name="T30" fmla="*/ 1361 w 2954"/>
              <a:gd name="T31" fmla="*/ 3320 h 3390"/>
              <a:gd name="T32" fmla="*/ 1765 w 2954"/>
              <a:gd name="T33" fmla="*/ 3390 h 3390"/>
              <a:gd name="T34" fmla="*/ 2928 w 2954"/>
              <a:gd name="T35" fmla="*/ 2447 h 3390"/>
              <a:gd name="T36" fmla="*/ 2930 w 2954"/>
              <a:gd name="T37" fmla="*/ 1965 h 3390"/>
              <a:gd name="T38" fmla="*/ 2371 w 2954"/>
              <a:gd name="T39" fmla="*/ 3033 h 3390"/>
              <a:gd name="T40" fmla="*/ 1679 w 2954"/>
              <a:gd name="T41" fmla="*/ 3227 h 3390"/>
              <a:gd name="T42" fmla="*/ 798 w 2954"/>
              <a:gd name="T43" fmla="*/ 2552 h 3390"/>
              <a:gd name="T44" fmla="*/ 795 w 2954"/>
              <a:gd name="T45" fmla="*/ 2544 h 3390"/>
              <a:gd name="T46" fmla="*/ 776 w 2954"/>
              <a:gd name="T47" fmla="*/ 2513 h 3390"/>
              <a:gd name="T48" fmla="*/ 237 w 2954"/>
              <a:gd name="T49" fmla="*/ 1755 h 3390"/>
              <a:gd name="T50" fmla="*/ 350 w 2954"/>
              <a:gd name="T51" fmla="*/ 1707 h 3390"/>
              <a:gd name="T52" fmla="*/ 635 w 2954"/>
              <a:gd name="T53" fmla="*/ 1926 h 3390"/>
              <a:gd name="T54" fmla="*/ 846 w 2954"/>
              <a:gd name="T55" fmla="*/ 2124 h 3390"/>
              <a:gd name="T56" fmla="*/ 981 w 2954"/>
              <a:gd name="T57" fmla="*/ 2066 h 3390"/>
              <a:gd name="T58" fmla="*/ 1143 w 2954"/>
              <a:gd name="T59" fmla="*/ 160 h 3390"/>
              <a:gd name="T60" fmla="*/ 1305 w 2954"/>
              <a:gd name="T61" fmla="*/ 322 h 3390"/>
              <a:gd name="T62" fmla="*/ 1305 w 2954"/>
              <a:gd name="T63" fmla="*/ 1155 h 3390"/>
              <a:gd name="T64" fmla="*/ 1305 w 2954"/>
              <a:gd name="T65" fmla="*/ 1664 h 3390"/>
              <a:gd name="T66" fmla="*/ 1465 w 2954"/>
              <a:gd name="T67" fmla="*/ 1664 h 3390"/>
              <a:gd name="T68" fmla="*/ 1465 w 2954"/>
              <a:gd name="T69" fmla="*/ 1154 h 3390"/>
              <a:gd name="T70" fmla="*/ 1468 w 2954"/>
              <a:gd name="T71" fmla="*/ 924 h 3390"/>
              <a:gd name="T72" fmla="*/ 1753 w 2954"/>
              <a:gd name="T73" fmla="*/ 809 h 3390"/>
              <a:gd name="T74" fmla="*/ 1801 w 2954"/>
              <a:gd name="T75" fmla="*/ 1635 h 3390"/>
              <a:gd name="T76" fmla="*/ 1961 w 2954"/>
              <a:gd name="T77" fmla="*/ 1635 h 3390"/>
              <a:gd name="T78" fmla="*/ 1961 w 2954"/>
              <a:gd name="T79" fmla="*/ 1037 h 3390"/>
              <a:gd name="T80" fmla="*/ 2238 w 2954"/>
              <a:gd name="T81" fmla="*/ 922 h 3390"/>
              <a:gd name="T82" fmla="*/ 2285 w 2954"/>
              <a:gd name="T83" fmla="*/ 1086 h 3390"/>
              <a:gd name="T84" fmla="*/ 2285 w 2954"/>
              <a:gd name="T85" fmla="*/ 1635 h 3390"/>
              <a:gd name="T86" fmla="*/ 2445 w 2954"/>
              <a:gd name="T87" fmla="*/ 1635 h 3390"/>
              <a:gd name="T88" fmla="*/ 2608 w 2954"/>
              <a:gd name="T89" fmla="*/ 1040 h 3390"/>
              <a:gd name="T90" fmla="*/ 2770 w 2954"/>
              <a:gd name="T91" fmla="*/ 1203 h 3390"/>
              <a:gd name="T92" fmla="*/ 2772 w 2954"/>
              <a:gd name="T93" fmla="*/ 1990 h 3390"/>
              <a:gd name="T94" fmla="*/ 2772 w 2954"/>
              <a:gd name="T95" fmla="*/ 2414 h 3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54" h="3390">
                <a:moveTo>
                  <a:pt x="2930" y="1965"/>
                </a:moveTo>
                <a:cubicBezTo>
                  <a:pt x="2930" y="1203"/>
                  <a:pt x="2930" y="1203"/>
                  <a:pt x="2930" y="1203"/>
                </a:cubicBezTo>
                <a:cubicBezTo>
                  <a:pt x="2930" y="1116"/>
                  <a:pt x="2896" y="1036"/>
                  <a:pt x="2836" y="975"/>
                </a:cubicBezTo>
                <a:cubicBezTo>
                  <a:pt x="2775" y="914"/>
                  <a:pt x="2694" y="880"/>
                  <a:pt x="2608" y="880"/>
                </a:cubicBezTo>
                <a:cubicBezTo>
                  <a:pt x="2542" y="880"/>
                  <a:pt x="2480" y="900"/>
                  <a:pt x="2429" y="935"/>
                </a:cubicBezTo>
                <a:cubicBezTo>
                  <a:pt x="2413" y="888"/>
                  <a:pt x="2387" y="845"/>
                  <a:pt x="2351" y="809"/>
                </a:cubicBezTo>
                <a:cubicBezTo>
                  <a:pt x="2290" y="748"/>
                  <a:pt x="2209" y="715"/>
                  <a:pt x="2123" y="715"/>
                </a:cubicBezTo>
                <a:cubicBezTo>
                  <a:pt x="2050" y="715"/>
                  <a:pt x="1982" y="739"/>
                  <a:pt x="1928" y="781"/>
                </a:cubicBezTo>
                <a:cubicBezTo>
                  <a:pt x="1912" y="750"/>
                  <a:pt x="1892" y="721"/>
                  <a:pt x="1866" y="696"/>
                </a:cubicBezTo>
                <a:cubicBezTo>
                  <a:pt x="1806" y="635"/>
                  <a:pt x="1725" y="601"/>
                  <a:pt x="1639" y="601"/>
                </a:cubicBezTo>
                <a:cubicBezTo>
                  <a:pt x="1577" y="601"/>
                  <a:pt x="1517" y="618"/>
                  <a:pt x="1465" y="650"/>
                </a:cubicBezTo>
                <a:cubicBezTo>
                  <a:pt x="1465" y="322"/>
                  <a:pt x="1465" y="322"/>
                  <a:pt x="1465" y="322"/>
                </a:cubicBezTo>
                <a:cubicBezTo>
                  <a:pt x="1465" y="236"/>
                  <a:pt x="1432" y="155"/>
                  <a:pt x="1371" y="94"/>
                </a:cubicBezTo>
                <a:cubicBezTo>
                  <a:pt x="1310" y="33"/>
                  <a:pt x="1229" y="0"/>
                  <a:pt x="1143" y="0"/>
                </a:cubicBezTo>
                <a:cubicBezTo>
                  <a:pt x="965" y="0"/>
                  <a:pt x="821" y="144"/>
                  <a:pt x="821" y="322"/>
                </a:cubicBezTo>
                <a:cubicBezTo>
                  <a:pt x="821" y="1881"/>
                  <a:pt x="821" y="1881"/>
                  <a:pt x="821" y="1881"/>
                </a:cubicBezTo>
                <a:cubicBezTo>
                  <a:pt x="751" y="1815"/>
                  <a:pt x="751" y="1815"/>
                  <a:pt x="751" y="1815"/>
                </a:cubicBezTo>
                <a:cubicBezTo>
                  <a:pt x="751" y="1815"/>
                  <a:pt x="751" y="1815"/>
                  <a:pt x="751" y="1815"/>
                </a:cubicBezTo>
                <a:cubicBezTo>
                  <a:pt x="748" y="1812"/>
                  <a:pt x="748" y="1812"/>
                  <a:pt x="748" y="1812"/>
                </a:cubicBezTo>
                <a:cubicBezTo>
                  <a:pt x="576" y="1641"/>
                  <a:pt x="576" y="1641"/>
                  <a:pt x="576" y="1641"/>
                </a:cubicBezTo>
                <a:cubicBezTo>
                  <a:pt x="516" y="1581"/>
                  <a:pt x="436" y="1547"/>
                  <a:pt x="350" y="1547"/>
                </a:cubicBezTo>
                <a:cubicBezTo>
                  <a:pt x="265" y="1547"/>
                  <a:pt x="184" y="1581"/>
                  <a:pt x="124" y="1641"/>
                </a:cubicBezTo>
                <a:cubicBezTo>
                  <a:pt x="123" y="1642"/>
                  <a:pt x="123" y="1642"/>
                  <a:pt x="122" y="1643"/>
                </a:cubicBezTo>
                <a:cubicBezTo>
                  <a:pt x="15" y="1752"/>
                  <a:pt x="0" y="1922"/>
                  <a:pt x="86" y="2048"/>
                </a:cubicBezTo>
                <a:cubicBezTo>
                  <a:pt x="86" y="2048"/>
                  <a:pt x="86" y="2048"/>
                  <a:pt x="86" y="2048"/>
                </a:cubicBezTo>
                <a:cubicBezTo>
                  <a:pt x="86" y="2048"/>
                  <a:pt x="86" y="2048"/>
                  <a:pt x="86" y="2048"/>
                </a:cubicBezTo>
                <a:cubicBezTo>
                  <a:pt x="86" y="2048"/>
                  <a:pt x="86" y="2048"/>
                  <a:pt x="86" y="2048"/>
                </a:cubicBezTo>
                <a:cubicBezTo>
                  <a:pt x="86" y="2048"/>
                  <a:pt x="86" y="2048"/>
                  <a:pt x="86" y="2048"/>
                </a:cubicBezTo>
                <a:cubicBezTo>
                  <a:pt x="97" y="2064"/>
                  <a:pt x="110" y="2079"/>
                  <a:pt x="124" y="2094"/>
                </a:cubicBezTo>
                <a:cubicBezTo>
                  <a:pt x="654" y="2623"/>
                  <a:pt x="654" y="2623"/>
                  <a:pt x="654" y="2623"/>
                </a:cubicBezTo>
                <a:cubicBezTo>
                  <a:pt x="713" y="2779"/>
                  <a:pt x="807" y="2924"/>
                  <a:pt x="925" y="3042"/>
                </a:cubicBezTo>
                <a:cubicBezTo>
                  <a:pt x="1048" y="3165"/>
                  <a:pt x="1198" y="3261"/>
                  <a:pt x="1361" y="3320"/>
                </a:cubicBezTo>
                <a:cubicBezTo>
                  <a:pt x="1459" y="3355"/>
                  <a:pt x="1561" y="3377"/>
                  <a:pt x="1666" y="3386"/>
                </a:cubicBezTo>
                <a:cubicBezTo>
                  <a:pt x="1699" y="3389"/>
                  <a:pt x="1732" y="3390"/>
                  <a:pt x="1765" y="3390"/>
                </a:cubicBezTo>
                <a:cubicBezTo>
                  <a:pt x="2019" y="3390"/>
                  <a:pt x="2261" y="3311"/>
                  <a:pt x="2465" y="3162"/>
                </a:cubicBezTo>
                <a:cubicBezTo>
                  <a:pt x="2704" y="2988"/>
                  <a:pt x="2868" y="2734"/>
                  <a:pt x="2928" y="2447"/>
                </a:cubicBezTo>
                <a:cubicBezTo>
                  <a:pt x="2945" y="2367"/>
                  <a:pt x="2954" y="2284"/>
                  <a:pt x="2954" y="2202"/>
                </a:cubicBezTo>
                <a:cubicBezTo>
                  <a:pt x="2954" y="2122"/>
                  <a:pt x="2946" y="2043"/>
                  <a:pt x="2930" y="1965"/>
                </a:cubicBezTo>
                <a:close/>
                <a:moveTo>
                  <a:pt x="2772" y="2414"/>
                </a:moveTo>
                <a:cubicBezTo>
                  <a:pt x="2720" y="2663"/>
                  <a:pt x="2577" y="2882"/>
                  <a:pt x="2371" y="3033"/>
                </a:cubicBezTo>
                <a:cubicBezTo>
                  <a:pt x="2194" y="3162"/>
                  <a:pt x="1985" y="3230"/>
                  <a:pt x="1765" y="3230"/>
                </a:cubicBezTo>
                <a:cubicBezTo>
                  <a:pt x="1737" y="3230"/>
                  <a:pt x="1708" y="3229"/>
                  <a:pt x="1679" y="3227"/>
                </a:cubicBezTo>
                <a:cubicBezTo>
                  <a:pt x="1589" y="3219"/>
                  <a:pt x="1500" y="3200"/>
                  <a:pt x="1415" y="3169"/>
                </a:cubicBezTo>
                <a:cubicBezTo>
                  <a:pt x="1127" y="3065"/>
                  <a:pt x="902" y="2840"/>
                  <a:pt x="798" y="2552"/>
                </a:cubicBezTo>
                <a:cubicBezTo>
                  <a:pt x="798" y="2552"/>
                  <a:pt x="798" y="2551"/>
                  <a:pt x="798" y="2551"/>
                </a:cubicBezTo>
                <a:cubicBezTo>
                  <a:pt x="797" y="2549"/>
                  <a:pt x="796" y="2546"/>
                  <a:pt x="795" y="2544"/>
                </a:cubicBezTo>
                <a:cubicBezTo>
                  <a:pt x="792" y="2535"/>
                  <a:pt x="788" y="2527"/>
                  <a:pt x="782" y="2520"/>
                </a:cubicBezTo>
                <a:cubicBezTo>
                  <a:pt x="780" y="2518"/>
                  <a:pt x="778" y="2516"/>
                  <a:pt x="776" y="2513"/>
                </a:cubicBezTo>
                <a:cubicBezTo>
                  <a:pt x="214" y="1952"/>
                  <a:pt x="214" y="1952"/>
                  <a:pt x="214" y="1952"/>
                </a:cubicBezTo>
                <a:cubicBezTo>
                  <a:pt x="176" y="1889"/>
                  <a:pt x="184" y="1808"/>
                  <a:pt x="237" y="1755"/>
                </a:cubicBezTo>
                <a:cubicBezTo>
                  <a:pt x="237" y="1755"/>
                  <a:pt x="237" y="1754"/>
                  <a:pt x="237" y="1754"/>
                </a:cubicBezTo>
                <a:cubicBezTo>
                  <a:pt x="268" y="1724"/>
                  <a:pt x="308" y="1707"/>
                  <a:pt x="350" y="1707"/>
                </a:cubicBezTo>
                <a:cubicBezTo>
                  <a:pt x="393" y="1707"/>
                  <a:pt x="433" y="1724"/>
                  <a:pt x="463" y="1754"/>
                </a:cubicBezTo>
                <a:cubicBezTo>
                  <a:pt x="635" y="1926"/>
                  <a:pt x="635" y="1926"/>
                  <a:pt x="635" y="1926"/>
                </a:cubicBezTo>
                <a:cubicBezTo>
                  <a:pt x="636" y="1927"/>
                  <a:pt x="636" y="1927"/>
                  <a:pt x="637" y="1928"/>
                </a:cubicBezTo>
                <a:cubicBezTo>
                  <a:pt x="846" y="2124"/>
                  <a:pt x="846" y="2124"/>
                  <a:pt x="846" y="2124"/>
                </a:cubicBezTo>
                <a:cubicBezTo>
                  <a:pt x="869" y="2146"/>
                  <a:pt x="903" y="2152"/>
                  <a:pt x="933" y="2139"/>
                </a:cubicBezTo>
                <a:cubicBezTo>
                  <a:pt x="962" y="2127"/>
                  <a:pt x="981" y="2098"/>
                  <a:pt x="981" y="2066"/>
                </a:cubicBezTo>
                <a:cubicBezTo>
                  <a:pt x="981" y="322"/>
                  <a:pt x="981" y="322"/>
                  <a:pt x="981" y="322"/>
                </a:cubicBezTo>
                <a:cubicBezTo>
                  <a:pt x="981" y="233"/>
                  <a:pt x="1054" y="160"/>
                  <a:pt x="1143" y="160"/>
                </a:cubicBezTo>
                <a:cubicBezTo>
                  <a:pt x="1186" y="160"/>
                  <a:pt x="1227" y="177"/>
                  <a:pt x="1258" y="207"/>
                </a:cubicBezTo>
                <a:cubicBezTo>
                  <a:pt x="1288" y="238"/>
                  <a:pt x="1305" y="279"/>
                  <a:pt x="1305" y="322"/>
                </a:cubicBezTo>
                <a:cubicBezTo>
                  <a:pt x="1305" y="675"/>
                  <a:pt x="1305" y="675"/>
                  <a:pt x="1305" y="675"/>
                </a:cubicBezTo>
                <a:cubicBezTo>
                  <a:pt x="1305" y="1155"/>
                  <a:pt x="1305" y="1155"/>
                  <a:pt x="1305" y="1155"/>
                </a:cubicBezTo>
                <a:cubicBezTo>
                  <a:pt x="1305" y="1158"/>
                  <a:pt x="1305" y="1162"/>
                  <a:pt x="1305" y="1166"/>
                </a:cubicBezTo>
                <a:cubicBezTo>
                  <a:pt x="1305" y="1664"/>
                  <a:pt x="1305" y="1664"/>
                  <a:pt x="1305" y="1664"/>
                </a:cubicBezTo>
                <a:cubicBezTo>
                  <a:pt x="1305" y="1709"/>
                  <a:pt x="1341" y="1744"/>
                  <a:pt x="1385" y="1744"/>
                </a:cubicBezTo>
                <a:cubicBezTo>
                  <a:pt x="1430" y="1744"/>
                  <a:pt x="1465" y="1709"/>
                  <a:pt x="1465" y="1664"/>
                </a:cubicBezTo>
                <a:cubicBezTo>
                  <a:pt x="1465" y="1167"/>
                  <a:pt x="1465" y="1167"/>
                  <a:pt x="1465" y="1167"/>
                </a:cubicBezTo>
                <a:cubicBezTo>
                  <a:pt x="1466" y="1163"/>
                  <a:pt x="1466" y="1158"/>
                  <a:pt x="1465" y="1154"/>
                </a:cubicBezTo>
                <a:cubicBezTo>
                  <a:pt x="1468" y="925"/>
                  <a:pt x="1468" y="925"/>
                  <a:pt x="1468" y="925"/>
                </a:cubicBezTo>
                <a:cubicBezTo>
                  <a:pt x="1468" y="924"/>
                  <a:pt x="1468" y="924"/>
                  <a:pt x="1468" y="924"/>
                </a:cubicBezTo>
                <a:cubicBezTo>
                  <a:pt x="1468" y="836"/>
                  <a:pt x="1546" y="761"/>
                  <a:pt x="1639" y="761"/>
                </a:cubicBezTo>
                <a:cubicBezTo>
                  <a:pt x="1682" y="761"/>
                  <a:pt x="1723" y="778"/>
                  <a:pt x="1753" y="809"/>
                </a:cubicBezTo>
                <a:cubicBezTo>
                  <a:pt x="1783" y="839"/>
                  <a:pt x="1800" y="879"/>
                  <a:pt x="1801" y="921"/>
                </a:cubicBezTo>
                <a:cubicBezTo>
                  <a:pt x="1801" y="1635"/>
                  <a:pt x="1801" y="1635"/>
                  <a:pt x="1801" y="1635"/>
                </a:cubicBezTo>
                <a:cubicBezTo>
                  <a:pt x="1801" y="1679"/>
                  <a:pt x="1837" y="1715"/>
                  <a:pt x="1881" y="1715"/>
                </a:cubicBezTo>
                <a:cubicBezTo>
                  <a:pt x="1925" y="1715"/>
                  <a:pt x="1961" y="1679"/>
                  <a:pt x="1961" y="1635"/>
                </a:cubicBezTo>
                <a:cubicBezTo>
                  <a:pt x="1961" y="1038"/>
                  <a:pt x="1961" y="1038"/>
                  <a:pt x="1961" y="1038"/>
                </a:cubicBezTo>
                <a:cubicBezTo>
                  <a:pt x="1961" y="1038"/>
                  <a:pt x="1961" y="1037"/>
                  <a:pt x="1961" y="1037"/>
                </a:cubicBezTo>
                <a:cubicBezTo>
                  <a:pt x="1961" y="947"/>
                  <a:pt x="2034" y="875"/>
                  <a:pt x="2123" y="875"/>
                </a:cubicBezTo>
                <a:cubicBezTo>
                  <a:pt x="2166" y="875"/>
                  <a:pt x="2207" y="892"/>
                  <a:pt x="2238" y="922"/>
                </a:cubicBezTo>
                <a:cubicBezTo>
                  <a:pt x="2269" y="953"/>
                  <a:pt x="2285" y="994"/>
                  <a:pt x="2285" y="1037"/>
                </a:cubicBezTo>
                <a:cubicBezTo>
                  <a:pt x="2285" y="1086"/>
                  <a:pt x="2285" y="1086"/>
                  <a:pt x="2285" y="1086"/>
                </a:cubicBezTo>
                <a:cubicBezTo>
                  <a:pt x="2285" y="1203"/>
                  <a:pt x="2285" y="1203"/>
                  <a:pt x="2285" y="1203"/>
                </a:cubicBezTo>
                <a:cubicBezTo>
                  <a:pt x="2285" y="1635"/>
                  <a:pt x="2285" y="1635"/>
                  <a:pt x="2285" y="1635"/>
                </a:cubicBezTo>
                <a:cubicBezTo>
                  <a:pt x="2285" y="1679"/>
                  <a:pt x="2321" y="1715"/>
                  <a:pt x="2365" y="1715"/>
                </a:cubicBezTo>
                <a:cubicBezTo>
                  <a:pt x="2410" y="1715"/>
                  <a:pt x="2445" y="1679"/>
                  <a:pt x="2445" y="1635"/>
                </a:cubicBezTo>
                <a:cubicBezTo>
                  <a:pt x="2445" y="1203"/>
                  <a:pt x="2445" y="1203"/>
                  <a:pt x="2445" y="1203"/>
                </a:cubicBezTo>
                <a:cubicBezTo>
                  <a:pt x="2445" y="1113"/>
                  <a:pt x="2518" y="1040"/>
                  <a:pt x="2608" y="1040"/>
                </a:cubicBezTo>
                <a:cubicBezTo>
                  <a:pt x="2651" y="1040"/>
                  <a:pt x="2692" y="1057"/>
                  <a:pt x="2722" y="1088"/>
                </a:cubicBezTo>
                <a:cubicBezTo>
                  <a:pt x="2753" y="1118"/>
                  <a:pt x="2770" y="1159"/>
                  <a:pt x="2770" y="1203"/>
                </a:cubicBezTo>
                <a:cubicBezTo>
                  <a:pt x="2770" y="1974"/>
                  <a:pt x="2770" y="1974"/>
                  <a:pt x="2770" y="1974"/>
                </a:cubicBezTo>
                <a:cubicBezTo>
                  <a:pt x="2770" y="1979"/>
                  <a:pt x="2771" y="1985"/>
                  <a:pt x="2772" y="1990"/>
                </a:cubicBezTo>
                <a:cubicBezTo>
                  <a:pt x="2786" y="2059"/>
                  <a:pt x="2794" y="2130"/>
                  <a:pt x="2794" y="2202"/>
                </a:cubicBezTo>
                <a:cubicBezTo>
                  <a:pt x="2794" y="2273"/>
                  <a:pt x="2786" y="2345"/>
                  <a:pt x="2772" y="24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92" name="组合 91">
            <a:extLst>
              <a:ext uri="{FF2B5EF4-FFF2-40B4-BE49-F238E27FC236}">
                <a16:creationId xmlns:a16="http://schemas.microsoft.com/office/drawing/2014/main" id="{B8E6D36F-AFEC-4BEC-A7A1-C687187C263F}"/>
              </a:ext>
            </a:extLst>
          </p:cNvPr>
          <p:cNvGrpSpPr/>
          <p:nvPr/>
        </p:nvGrpSpPr>
        <p:grpSpPr>
          <a:xfrm>
            <a:off x="1632549" y="2312308"/>
            <a:ext cx="5872777" cy="954107"/>
            <a:chOff x="3204201" y="2540909"/>
            <a:chExt cx="5872777" cy="954107"/>
          </a:xfrm>
        </p:grpSpPr>
        <p:sp>
          <p:nvSpPr>
            <p:cNvPr id="93" name="文本框 92">
              <a:extLst>
                <a:ext uri="{FF2B5EF4-FFF2-40B4-BE49-F238E27FC236}">
                  <a16:creationId xmlns:a16="http://schemas.microsoft.com/office/drawing/2014/main" id="{F00C5800-333F-4E4A-8CEB-7BBCC8E7589E}"/>
                </a:ext>
              </a:extLst>
            </p:cNvPr>
            <p:cNvSpPr txBox="1"/>
            <p:nvPr/>
          </p:nvSpPr>
          <p:spPr>
            <a:xfrm>
              <a:off x="3478558" y="2540909"/>
              <a:ext cx="5598420" cy="954107"/>
            </a:xfrm>
            <a:prstGeom prst="rect">
              <a:avLst/>
            </a:prstGeom>
            <a:noFill/>
          </p:spPr>
          <p:txBody>
            <a:bodyPr wrap="square" rtlCol="0">
              <a:spAutoFit/>
            </a:bodyPr>
            <a:lstStyle/>
            <a:p>
              <a:r>
                <a:rPr lang="en-US" altLang="zh-CN" sz="1400">
                  <a:cs typeface="+mn-ea"/>
                  <a:sym typeface="+mn-lt"/>
                </a:rPr>
                <a:t>Lorem ipsum dolor sit amet, consectetuer adipiscing elit. Maecenas porttitor congue massa. Fusce posuere, magna sed pulvinar ultricies, purus lectus malesuada libero, sit amet commodo magna eros quis urna. Nunc viverra imperdiet enim.</a:t>
              </a:r>
              <a:endParaRPr lang="zh-CN" altLang="en-US" sz="1400">
                <a:cs typeface="+mn-ea"/>
                <a:sym typeface="+mn-lt"/>
              </a:endParaRPr>
            </a:p>
          </p:txBody>
        </p:sp>
        <p:grpSp>
          <p:nvGrpSpPr>
            <p:cNvPr id="94" name="组合 93">
              <a:extLst>
                <a:ext uri="{FF2B5EF4-FFF2-40B4-BE49-F238E27FC236}">
                  <a16:creationId xmlns:a16="http://schemas.microsoft.com/office/drawing/2014/main" id="{457763B7-E3C7-42BE-BFDC-53316224B432}"/>
                </a:ext>
              </a:extLst>
            </p:cNvPr>
            <p:cNvGrpSpPr/>
            <p:nvPr/>
          </p:nvGrpSpPr>
          <p:grpSpPr>
            <a:xfrm flipH="1">
              <a:off x="3204201" y="2945599"/>
              <a:ext cx="147577" cy="144727"/>
              <a:chOff x="4090317" y="3464289"/>
              <a:chExt cx="147577" cy="144727"/>
            </a:xfrm>
          </p:grpSpPr>
          <p:sp>
            <p:nvSpPr>
              <p:cNvPr id="95" name="椭圆 94">
                <a:extLst>
                  <a:ext uri="{FF2B5EF4-FFF2-40B4-BE49-F238E27FC236}">
                    <a16:creationId xmlns:a16="http://schemas.microsoft.com/office/drawing/2014/main" id="{77DC41B4-87CD-4317-AC7D-45C90A1D1D37}"/>
                  </a:ext>
                </a:extLst>
              </p:cNvPr>
              <p:cNvSpPr>
                <a:spLocks noChangeAspect="1"/>
              </p:cNvSpPr>
              <p:nvPr/>
            </p:nvSpPr>
            <p:spPr>
              <a:xfrm>
                <a:off x="4090317" y="357301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6" name="组合 95">
                <a:extLst>
                  <a:ext uri="{FF2B5EF4-FFF2-40B4-BE49-F238E27FC236}">
                    <a16:creationId xmlns:a16="http://schemas.microsoft.com/office/drawing/2014/main" id="{2445AF91-15D8-483A-8C37-39FA6169AB81}"/>
                  </a:ext>
                </a:extLst>
              </p:cNvPr>
              <p:cNvGrpSpPr>
                <a:grpSpLocks noChangeAspect="1"/>
              </p:cNvGrpSpPr>
              <p:nvPr/>
            </p:nvGrpSpPr>
            <p:grpSpPr bwMode="auto">
              <a:xfrm>
                <a:off x="4112692" y="3464289"/>
                <a:ext cx="125202" cy="125399"/>
                <a:chOff x="-2" y="-1"/>
                <a:chExt cx="634" cy="635"/>
              </a:xfrm>
              <a:solidFill>
                <a:schemeClr val="tx1"/>
              </a:solidFill>
            </p:grpSpPr>
            <p:sp>
              <p:nvSpPr>
                <p:cNvPr id="97" name="任意多边形: 形状 96">
                  <a:extLst>
                    <a:ext uri="{FF2B5EF4-FFF2-40B4-BE49-F238E27FC236}">
                      <a16:creationId xmlns:a16="http://schemas.microsoft.com/office/drawing/2014/main" id="{4C8EB733-3EE7-482B-9347-37E8CC93DC2C}"/>
                    </a:ext>
                  </a:extLst>
                </p:cNvPr>
                <p:cNvSpPr>
                  <a:spLocks/>
                </p:cNvSpPr>
                <p:nvPr/>
              </p:nvSpPr>
              <p:spPr bwMode="auto">
                <a:xfrm>
                  <a:off x="273" y="76"/>
                  <a:ext cx="282" cy="283"/>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8" name="任意多边形: 形状 97">
                  <a:extLst>
                    <a:ext uri="{FF2B5EF4-FFF2-40B4-BE49-F238E27FC236}">
                      <a16:creationId xmlns:a16="http://schemas.microsoft.com/office/drawing/2014/main" id="{29693799-D39F-4601-8733-D28D21C0A53D}"/>
                    </a:ext>
                  </a:extLst>
                </p:cNvPr>
                <p:cNvSpPr>
                  <a:spLocks/>
                </p:cNvSpPr>
                <p:nvPr/>
              </p:nvSpPr>
              <p:spPr bwMode="auto">
                <a:xfrm>
                  <a:off x="67" y="191"/>
                  <a:ext cx="373" cy="374"/>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9" name="任意多边形: 形状 98">
                  <a:extLst>
                    <a:ext uri="{FF2B5EF4-FFF2-40B4-BE49-F238E27FC236}">
                      <a16:creationId xmlns:a16="http://schemas.microsoft.com/office/drawing/2014/main" id="{39A45FC4-514C-42F3-8B16-733D5C50A798}"/>
                    </a:ext>
                  </a:extLst>
                </p:cNvPr>
                <p:cNvSpPr>
                  <a:spLocks/>
                </p:cNvSpPr>
                <p:nvPr/>
              </p:nvSpPr>
              <p:spPr bwMode="auto">
                <a:xfrm>
                  <a:off x="-2" y="402"/>
                  <a:ext cx="232" cy="232"/>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0" name="任意多边形: 形状 99">
                  <a:extLst>
                    <a:ext uri="{FF2B5EF4-FFF2-40B4-BE49-F238E27FC236}">
                      <a16:creationId xmlns:a16="http://schemas.microsoft.com/office/drawing/2014/main" id="{FBC9A134-597D-4F3F-B05E-459AB5A24D71}"/>
                    </a:ext>
                  </a:extLst>
                </p:cNvPr>
                <p:cNvSpPr>
                  <a:spLocks/>
                </p:cNvSpPr>
                <p:nvPr/>
              </p:nvSpPr>
              <p:spPr bwMode="auto">
                <a:xfrm>
                  <a:off x="371" y="-1"/>
                  <a:ext cx="261" cy="261"/>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grpSp>
        <p:nvGrpSpPr>
          <p:cNvPr id="101" name="组合 100">
            <a:extLst>
              <a:ext uri="{FF2B5EF4-FFF2-40B4-BE49-F238E27FC236}">
                <a16:creationId xmlns:a16="http://schemas.microsoft.com/office/drawing/2014/main" id="{A5887DFC-1BBD-4A85-B8ED-1463675EDEA9}"/>
              </a:ext>
            </a:extLst>
          </p:cNvPr>
          <p:cNvGrpSpPr/>
          <p:nvPr/>
        </p:nvGrpSpPr>
        <p:grpSpPr>
          <a:xfrm>
            <a:off x="1632549" y="4131762"/>
            <a:ext cx="5872777" cy="738664"/>
            <a:chOff x="3222411" y="3738235"/>
            <a:chExt cx="5872777" cy="738664"/>
          </a:xfrm>
        </p:grpSpPr>
        <p:sp>
          <p:nvSpPr>
            <p:cNvPr id="102" name="文本框 101">
              <a:extLst>
                <a:ext uri="{FF2B5EF4-FFF2-40B4-BE49-F238E27FC236}">
                  <a16:creationId xmlns:a16="http://schemas.microsoft.com/office/drawing/2014/main" id="{1CA1B32A-488E-4BB4-A43A-1804105B2216}"/>
                </a:ext>
              </a:extLst>
            </p:cNvPr>
            <p:cNvSpPr txBox="1"/>
            <p:nvPr/>
          </p:nvSpPr>
          <p:spPr>
            <a:xfrm>
              <a:off x="3496768" y="3738235"/>
              <a:ext cx="5598420" cy="738664"/>
            </a:xfrm>
            <a:prstGeom prst="rect">
              <a:avLst/>
            </a:prstGeom>
            <a:noFill/>
          </p:spPr>
          <p:txBody>
            <a:bodyPr wrap="square" rtlCol="0">
              <a:spAutoFit/>
            </a:bodyPr>
            <a:lstStyle/>
            <a:p>
              <a:r>
                <a:rPr lang="en-US" altLang="zh-CN" sz="1400">
                  <a:cs typeface="+mn-ea"/>
                  <a:sym typeface="+mn-lt"/>
                </a:rPr>
                <a:t>Lorem ipsum dolor sit amet, consectetuer adipiscing elit. Maecenas porttitor congue massa. Fusce posuere, magna sed pulvinar ultricies, purus lectus malesuada libero</a:t>
              </a:r>
              <a:endParaRPr lang="zh-CN" altLang="en-US" sz="1400">
                <a:cs typeface="+mn-ea"/>
                <a:sym typeface="+mn-lt"/>
              </a:endParaRPr>
            </a:p>
          </p:txBody>
        </p:sp>
        <p:grpSp>
          <p:nvGrpSpPr>
            <p:cNvPr id="103" name="组合 102">
              <a:extLst>
                <a:ext uri="{FF2B5EF4-FFF2-40B4-BE49-F238E27FC236}">
                  <a16:creationId xmlns:a16="http://schemas.microsoft.com/office/drawing/2014/main" id="{464352ED-C97F-4BE9-AB0C-5316F99A152E}"/>
                </a:ext>
              </a:extLst>
            </p:cNvPr>
            <p:cNvGrpSpPr/>
            <p:nvPr/>
          </p:nvGrpSpPr>
          <p:grpSpPr>
            <a:xfrm flipH="1">
              <a:off x="3222411" y="4035204"/>
              <a:ext cx="147577" cy="144727"/>
              <a:chOff x="4090317" y="3464289"/>
              <a:chExt cx="147577" cy="144727"/>
            </a:xfrm>
          </p:grpSpPr>
          <p:sp>
            <p:nvSpPr>
              <p:cNvPr id="104" name="椭圆 103">
                <a:extLst>
                  <a:ext uri="{FF2B5EF4-FFF2-40B4-BE49-F238E27FC236}">
                    <a16:creationId xmlns:a16="http://schemas.microsoft.com/office/drawing/2014/main" id="{7FCC48BF-BDE2-432A-9AA5-83802782BD3A}"/>
                  </a:ext>
                </a:extLst>
              </p:cNvPr>
              <p:cNvSpPr>
                <a:spLocks noChangeAspect="1"/>
              </p:cNvSpPr>
              <p:nvPr/>
            </p:nvSpPr>
            <p:spPr>
              <a:xfrm>
                <a:off x="4090317" y="357301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5" name="组合 104">
                <a:extLst>
                  <a:ext uri="{FF2B5EF4-FFF2-40B4-BE49-F238E27FC236}">
                    <a16:creationId xmlns:a16="http://schemas.microsoft.com/office/drawing/2014/main" id="{96C3E847-46B2-418F-A592-4F8396630C09}"/>
                  </a:ext>
                </a:extLst>
              </p:cNvPr>
              <p:cNvGrpSpPr>
                <a:grpSpLocks noChangeAspect="1"/>
              </p:cNvGrpSpPr>
              <p:nvPr/>
            </p:nvGrpSpPr>
            <p:grpSpPr bwMode="auto">
              <a:xfrm>
                <a:off x="4112692" y="3464289"/>
                <a:ext cx="125202" cy="125399"/>
                <a:chOff x="-2" y="-1"/>
                <a:chExt cx="634" cy="635"/>
              </a:xfrm>
              <a:solidFill>
                <a:schemeClr val="tx1"/>
              </a:solidFill>
            </p:grpSpPr>
            <p:sp>
              <p:nvSpPr>
                <p:cNvPr id="106" name="任意多边形: 形状 105">
                  <a:extLst>
                    <a:ext uri="{FF2B5EF4-FFF2-40B4-BE49-F238E27FC236}">
                      <a16:creationId xmlns:a16="http://schemas.microsoft.com/office/drawing/2014/main" id="{249E92E2-3669-4F72-BE51-6BAF66173FD9}"/>
                    </a:ext>
                  </a:extLst>
                </p:cNvPr>
                <p:cNvSpPr>
                  <a:spLocks/>
                </p:cNvSpPr>
                <p:nvPr/>
              </p:nvSpPr>
              <p:spPr bwMode="auto">
                <a:xfrm>
                  <a:off x="273" y="76"/>
                  <a:ext cx="282" cy="283"/>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7" name="任意多边形: 形状 106">
                  <a:extLst>
                    <a:ext uri="{FF2B5EF4-FFF2-40B4-BE49-F238E27FC236}">
                      <a16:creationId xmlns:a16="http://schemas.microsoft.com/office/drawing/2014/main" id="{E11BFF43-7ADF-4529-816B-CFC36E3E905D}"/>
                    </a:ext>
                  </a:extLst>
                </p:cNvPr>
                <p:cNvSpPr>
                  <a:spLocks/>
                </p:cNvSpPr>
                <p:nvPr/>
              </p:nvSpPr>
              <p:spPr bwMode="auto">
                <a:xfrm>
                  <a:off x="67" y="191"/>
                  <a:ext cx="373" cy="374"/>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8" name="任意多边形: 形状 107">
                  <a:extLst>
                    <a:ext uri="{FF2B5EF4-FFF2-40B4-BE49-F238E27FC236}">
                      <a16:creationId xmlns:a16="http://schemas.microsoft.com/office/drawing/2014/main" id="{9BC6F3B8-4506-4043-A3CD-9C6D6E054157}"/>
                    </a:ext>
                  </a:extLst>
                </p:cNvPr>
                <p:cNvSpPr>
                  <a:spLocks/>
                </p:cNvSpPr>
                <p:nvPr/>
              </p:nvSpPr>
              <p:spPr bwMode="auto">
                <a:xfrm>
                  <a:off x="-2" y="402"/>
                  <a:ext cx="232" cy="232"/>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9" name="任意多边形: 形状 108">
                  <a:extLst>
                    <a:ext uri="{FF2B5EF4-FFF2-40B4-BE49-F238E27FC236}">
                      <a16:creationId xmlns:a16="http://schemas.microsoft.com/office/drawing/2014/main" id="{BBC0312F-38C3-4C93-97EA-E7566F8F6AA1}"/>
                    </a:ext>
                  </a:extLst>
                </p:cNvPr>
                <p:cNvSpPr>
                  <a:spLocks/>
                </p:cNvSpPr>
                <p:nvPr/>
              </p:nvSpPr>
              <p:spPr bwMode="auto">
                <a:xfrm>
                  <a:off x="371" y="-1"/>
                  <a:ext cx="261" cy="261"/>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spTree>
    <p:extLst>
      <p:ext uri="{BB962C8B-B14F-4D97-AF65-F5344CB8AC3E}">
        <p14:creationId xmlns:p14="http://schemas.microsoft.com/office/powerpoint/2010/main" val="221205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81E6D041-79E7-4504-80EE-FDFDFFE3EF44}"/>
              </a:ext>
            </a:extLst>
          </p:cNvPr>
          <p:cNvGrpSpPr/>
          <p:nvPr/>
        </p:nvGrpSpPr>
        <p:grpSpPr>
          <a:xfrm flipH="1">
            <a:off x="-822751" y="0"/>
            <a:ext cx="13217951" cy="7097560"/>
            <a:chOff x="-206707" y="0"/>
            <a:chExt cx="13217951" cy="7097560"/>
          </a:xfrm>
        </p:grpSpPr>
        <p:sp>
          <p:nvSpPr>
            <p:cNvPr id="7" name="任意多边形: 形状 6">
              <a:extLst>
                <a:ext uri="{FF2B5EF4-FFF2-40B4-BE49-F238E27FC236}">
                  <a16:creationId xmlns:a16="http://schemas.microsoft.com/office/drawing/2014/main" id="{D331EE4B-E627-47D3-974E-9D87AB2EAB80}"/>
                </a:ext>
              </a:extLst>
            </p:cNvPr>
            <p:cNvSpPr/>
            <p:nvPr/>
          </p:nvSpPr>
          <p:spPr>
            <a:xfrm>
              <a:off x="0" y="0"/>
              <a:ext cx="5676853" cy="4682698"/>
            </a:xfrm>
            <a:custGeom>
              <a:avLst/>
              <a:gdLst>
                <a:gd name="connsiteX0" fmla="*/ 0 w 5676853"/>
                <a:gd name="connsiteY0" fmla="*/ 0 h 4682698"/>
                <a:gd name="connsiteX1" fmla="*/ 5676853 w 5676853"/>
                <a:gd name="connsiteY1" fmla="*/ 0 h 4682698"/>
                <a:gd name="connsiteX2" fmla="*/ 5614067 w 5676853"/>
                <a:gd name="connsiteY2" fmla="*/ 47414 h 4682698"/>
                <a:gd name="connsiteX3" fmla="*/ 2330246 w 5676853"/>
                <a:gd name="connsiteY3" fmla="*/ 2337620 h 4682698"/>
                <a:gd name="connsiteX4" fmla="*/ 17373 w 5676853"/>
                <a:gd name="connsiteY4" fmla="*/ 4677479 h 4682698"/>
                <a:gd name="connsiteX5" fmla="*/ 0 w 5676853"/>
                <a:gd name="connsiteY5" fmla="*/ 4682698 h 4682698"/>
                <a:gd name="connsiteX0" fmla="*/ 0 w 5676853"/>
                <a:gd name="connsiteY0" fmla="*/ 0 h 4682698"/>
                <a:gd name="connsiteX1" fmla="*/ 5676853 w 5676853"/>
                <a:gd name="connsiteY1" fmla="*/ 0 h 4682698"/>
                <a:gd name="connsiteX2" fmla="*/ 5614067 w 5676853"/>
                <a:gd name="connsiteY2" fmla="*/ 47414 h 4682698"/>
                <a:gd name="connsiteX3" fmla="*/ 3569111 w 5676853"/>
                <a:gd name="connsiteY3" fmla="*/ 3429001 h 4682698"/>
                <a:gd name="connsiteX4" fmla="*/ 17373 w 5676853"/>
                <a:gd name="connsiteY4" fmla="*/ 4677479 h 4682698"/>
                <a:gd name="connsiteX5" fmla="*/ 0 w 5676853"/>
                <a:gd name="connsiteY5" fmla="*/ 4682698 h 4682698"/>
                <a:gd name="connsiteX6" fmla="*/ 0 w 5676853"/>
                <a:gd name="connsiteY6" fmla="*/ 0 h 4682698"/>
                <a:gd name="connsiteX0" fmla="*/ 0 w 5676853"/>
                <a:gd name="connsiteY0" fmla="*/ 0 h 4682698"/>
                <a:gd name="connsiteX1" fmla="*/ 5676853 w 5676853"/>
                <a:gd name="connsiteY1" fmla="*/ 0 h 4682698"/>
                <a:gd name="connsiteX2" fmla="*/ 5614067 w 5676853"/>
                <a:gd name="connsiteY2" fmla="*/ 47414 h 4682698"/>
                <a:gd name="connsiteX3" fmla="*/ 3569111 w 5676853"/>
                <a:gd name="connsiteY3" fmla="*/ 3429001 h 4682698"/>
                <a:gd name="connsiteX4" fmla="*/ 17373 w 5676853"/>
                <a:gd name="connsiteY4" fmla="*/ 4677479 h 4682698"/>
                <a:gd name="connsiteX5" fmla="*/ 0 w 5676853"/>
                <a:gd name="connsiteY5" fmla="*/ 4682698 h 4682698"/>
                <a:gd name="connsiteX6" fmla="*/ 0 w 5676853"/>
                <a:gd name="connsiteY6" fmla="*/ 0 h 4682698"/>
                <a:gd name="connsiteX0" fmla="*/ 0 w 5676853"/>
                <a:gd name="connsiteY0" fmla="*/ 0 h 4682698"/>
                <a:gd name="connsiteX1" fmla="*/ 5676853 w 5676853"/>
                <a:gd name="connsiteY1" fmla="*/ 0 h 4682698"/>
                <a:gd name="connsiteX2" fmla="*/ 5614067 w 5676853"/>
                <a:gd name="connsiteY2" fmla="*/ 47414 h 4682698"/>
                <a:gd name="connsiteX3" fmla="*/ 3569111 w 5676853"/>
                <a:gd name="connsiteY3" fmla="*/ 3429001 h 4682698"/>
                <a:gd name="connsiteX4" fmla="*/ 17373 w 5676853"/>
                <a:gd name="connsiteY4" fmla="*/ 4677479 h 4682698"/>
                <a:gd name="connsiteX5" fmla="*/ 0 w 5676853"/>
                <a:gd name="connsiteY5" fmla="*/ 4682698 h 4682698"/>
                <a:gd name="connsiteX6" fmla="*/ 0 w 5676853"/>
                <a:gd name="connsiteY6" fmla="*/ 0 h 468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76853" h="4682698">
                  <a:moveTo>
                    <a:pt x="0" y="0"/>
                  </a:moveTo>
                  <a:lnTo>
                    <a:pt x="5676853" y="0"/>
                  </a:lnTo>
                  <a:lnTo>
                    <a:pt x="5614067" y="47414"/>
                  </a:lnTo>
                  <a:cubicBezTo>
                    <a:pt x="5262777" y="618914"/>
                    <a:pt x="5138431" y="1774186"/>
                    <a:pt x="3569111" y="3429001"/>
                  </a:cubicBezTo>
                  <a:cubicBezTo>
                    <a:pt x="1999791" y="5083816"/>
                    <a:pt x="762956" y="4411678"/>
                    <a:pt x="17373" y="4677479"/>
                  </a:cubicBezTo>
                  <a:lnTo>
                    <a:pt x="0" y="4682698"/>
                  </a:lnTo>
                  <a:lnTo>
                    <a:pt x="0" y="0"/>
                  </a:lnTo>
                  <a:close/>
                </a:path>
              </a:pathLst>
            </a:custGeom>
            <a:solidFill>
              <a:srgbClr val="C4E7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8" name="任意多边形: 形状 7">
              <a:extLst>
                <a:ext uri="{FF2B5EF4-FFF2-40B4-BE49-F238E27FC236}">
                  <a16:creationId xmlns:a16="http://schemas.microsoft.com/office/drawing/2014/main" id="{330EF601-4BAD-417E-AB98-C0F7C8F99401}"/>
                </a:ext>
              </a:extLst>
            </p:cNvPr>
            <p:cNvSpPr/>
            <p:nvPr/>
          </p:nvSpPr>
          <p:spPr>
            <a:xfrm rot="20017480">
              <a:off x="-206707" y="2687478"/>
              <a:ext cx="13217951" cy="4410082"/>
            </a:xfrm>
            <a:custGeom>
              <a:avLst/>
              <a:gdLst>
                <a:gd name="connsiteX0" fmla="*/ 13217951 w 13217951"/>
                <a:gd name="connsiteY0" fmla="*/ 1909554 h 4410082"/>
                <a:gd name="connsiteX1" fmla="*/ 12672642 w 13217951"/>
                <a:gd name="connsiteY1" fmla="*/ 3009262 h 4410082"/>
                <a:gd name="connsiteX2" fmla="*/ 12664775 w 13217951"/>
                <a:gd name="connsiteY2" fmla="*/ 3010938 h 4410082"/>
                <a:gd name="connsiteX3" fmla="*/ 10223246 w 13217951"/>
                <a:gd name="connsiteY3" fmla="*/ 3079772 h 4410082"/>
                <a:gd name="connsiteX4" fmla="*/ 6796021 w 13217951"/>
                <a:gd name="connsiteY4" fmla="*/ 4335125 h 4410082"/>
                <a:gd name="connsiteX5" fmla="*/ 6631535 w 13217951"/>
                <a:gd name="connsiteY5" fmla="*/ 4410082 h 4410082"/>
                <a:gd name="connsiteX6" fmla="*/ 0 w 13217951"/>
                <a:gd name="connsiteY6" fmla="*/ 1121717 h 4410082"/>
                <a:gd name="connsiteX7" fmla="*/ 556223 w 13217951"/>
                <a:gd name="connsiteY7" fmla="*/ 0 h 4410082"/>
                <a:gd name="connsiteX8" fmla="*/ 568235 w 13217951"/>
                <a:gd name="connsiteY8" fmla="*/ 7255 h 4410082"/>
                <a:gd name="connsiteX9" fmla="*/ 2500229 w 13217951"/>
                <a:gd name="connsiteY9" fmla="*/ 1258544 h 4410082"/>
                <a:gd name="connsiteX10" fmla="*/ 9979295 w 13217951"/>
                <a:gd name="connsiteY10" fmla="*/ 1115057 h 4410082"/>
                <a:gd name="connsiteX11" fmla="*/ 13109778 w 13217951"/>
                <a:gd name="connsiteY11" fmla="*/ 1886514 h 4410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17951" h="4410082">
                  <a:moveTo>
                    <a:pt x="13217951" y="1909554"/>
                  </a:moveTo>
                  <a:lnTo>
                    <a:pt x="12672642" y="3009262"/>
                  </a:lnTo>
                  <a:lnTo>
                    <a:pt x="12664775" y="3010938"/>
                  </a:lnTo>
                  <a:cubicBezTo>
                    <a:pt x="12073850" y="3148469"/>
                    <a:pt x="11340739" y="3432241"/>
                    <a:pt x="10223246" y="3079772"/>
                  </a:cubicBezTo>
                  <a:cubicBezTo>
                    <a:pt x="9105753" y="2727304"/>
                    <a:pt x="7997932" y="3744089"/>
                    <a:pt x="6796021" y="4335125"/>
                  </a:cubicBezTo>
                  <a:lnTo>
                    <a:pt x="6631535" y="4410082"/>
                  </a:lnTo>
                  <a:lnTo>
                    <a:pt x="0" y="1121717"/>
                  </a:lnTo>
                  <a:lnTo>
                    <a:pt x="556223" y="0"/>
                  </a:lnTo>
                  <a:lnTo>
                    <a:pt x="568235" y="7255"/>
                  </a:lnTo>
                  <a:cubicBezTo>
                    <a:pt x="1212233" y="424351"/>
                    <a:pt x="2058011" y="1274859"/>
                    <a:pt x="2500229" y="1258544"/>
                  </a:cubicBezTo>
                  <a:cubicBezTo>
                    <a:pt x="4201019" y="1577194"/>
                    <a:pt x="6483388" y="396707"/>
                    <a:pt x="9979295" y="1115057"/>
                  </a:cubicBezTo>
                  <a:cubicBezTo>
                    <a:pt x="11945744" y="1519129"/>
                    <a:pt x="12694956" y="1786564"/>
                    <a:pt x="13109778" y="1886514"/>
                  </a:cubicBezTo>
                  <a:close/>
                </a:path>
              </a:pathLst>
            </a:custGeom>
            <a:solidFill>
              <a:srgbClr val="C4E7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9" name="任意多边形: 形状 8">
              <a:extLst>
                <a:ext uri="{FF2B5EF4-FFF2-40B4-BE49-F238E27FC236}">
                  <a16:creationId xmlns:a16="http://schemas.microsoft.com/office/drawing/2014/main" id="{E481AFB4-75AD-4DED-8BF6-2F2E6E25A89D}"/>
                </a:ext>
              </a:extLst>
            </p:cNvPr>
            <p:cNvSpPr/>
            <p:nvPr/>
          </p:nvSpPr>
          <p:spPr>
            <a:xfrm>
              <a:off x="10565919" y="5169758"/>
              <a:ext cx="1626081" cy="1688242"/>
            </a:xfrm>
            <a:custGeom>
              <a:avLst/>
              <a:gdLst>
                <a:gd name="connsiteX0" fmla="*/ 1626081 w 1626081"/>
                <a:gd name="connsiteY0" fmla="*/ 0 h 1688242"/>
                <a:gd name="connsiteX1" fmla="*/ 1626081 w 1626081"/>
                <a:gd name="connsiteY1" fmla="*/ 1688242 h 1688242"/>
                <a:gd name="connsiteX2" fmla="*/ 0 w 1626081"/>
                <a:gd name="connsiteY2" fmla="*/ 1688242 h 1688242"/>
                <a:gd name="connsiteX3" fmla="*/ 34960 w 1626081"/>
                <a:gd name="connsiteY3" fmla="*/ 1480123 h 1688242"/>
                <a:gd name="connsiteX4" fmla="*/ 259397 w 1626081"/>
                <a:gd name="connsiteY4" fmla="*/ 729597 h 1688242"/>
                <a:gd name="connsiteX5" fmla="*/ 1575764 w 1626081"/>
                <a:gd name="connsiteY5" fmla="*/ 15528 h 1688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6081" h="1688242">
                  <a:moveTo>
                    <a:pt x="1626081" y="0"/>
                  </a:moveTo>
                  <a:lnTo>
                    <a:pt x="1626081" y="1688242"/>
                  </a:lnTo>
                  <a:lnTo>
                    <a:pt x="0" y="1688242"/>
                  </a:lnTo>
                  <a:lnTo>
                    <a:pt x="34960" y="1480123"/>
                  </a:lnTo>
                  <a:cubicBezTo>
                    <a:pt x="96282" y="1178271"/>
                    <a:pt x="181968" y="906578"/>
                    <a:pt x="259397" y="729597"/>
                  </a:cubicBezTo>
                  <a:cubicBezTo>
                    <a:pt x="427160" y="346139"/>
                    <a:pt x="1140334" y="147669"/>
                    <a:pt x="1575764" y="15528"/>
                  </a:cubicBezTo>
                  <a:close/>
                </a:path>
              </a:pathLst>
            </a:custGeom>
            <a:solidFill>
              <a:srgbClr val="C4E7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18" name="组合 17">
            <a:extLst>
              <a:ext uri="{FF2B5EF4-FFF2-40B4-BE49-F238E27FC236}">
                <a16:creationId xmlns:a16="http://schemas.microsoft.com/office/drawing/2014/main" id="{C9E0AAE2-294F-4ECA-8495-D307BD4AEF77}"/>
              </a:ext>
            </a:extLst>
          </p:cNvPr>
          <p:cNvGrpSpPr/>
          <p:nvPr/>
        </p:nvGrpSpPr>
        <p:grpSpPr>
          <a:xfrm>
            <a:off x="2915035" y="1225939"/>
            <a:ext cx="7745804" cy="4406123"/>
            <a:chOff x="2508635" y="1225939"/>
            <a:chExt cx="7745804" cy="4406123"/>
          </a:xfrm>
        </p:grpSpPr>
        <p:sp>
          <p:nvSpPr>
            <p:cNvPr id="16" name="矩形: 圆角 15">
              <a:extLst>
                <a:ext uri="{FF2B5EF4-FFF2-40B4-BE49-F238E27FC236}">
                  <a16:creationId xmlns:a16="http://schemas.microsoft.com/office/drawing/2014/main" id="{DFD982D0-8F33-49A5-A132-EA9DED2573C7}"/>
                </a:ext>
              </a:extLst>
            </p:cNvPr>
            <p:cNvSpPr/>
            <p:nvPr/>
          </p:nvSpPr>
          <p:spPr>
            <a:xfrm>
              <a:off x="2508635" y="1225939"/>
              <a:ext cx="7167716" cy="4406123"/>
            </a:xfrm>
            <a:prstGeom prst="roundRect">
              <a:avLst>
                <a:gd name="adj" fmla="val 9260"/>
              </a:avLst>
            </a:prstGeom>
            <a:solidFill>
              <a:srgbClr val="FCF6E8"/>
            </a:solidFill>
            <a:ln w="25400">
              <a:solidFill>
                <a:schemeClr val="tx1"/>
              </a:solidFill>
            </a:ln>
            <a:effectLst>
              <a:outerShdw dist="254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任意多边形: 形状 16">
              <a:extLst>
                <a:ext uri="{FF2B5EF4-FFF2-40B4-BE49-F238E27FC236}">
                  <a16:creationId xmlns:a16="http://schemas.microsoft.com/office/drawing/2014/main" id="{8F5ACE51-FE93-4971-BA59-DFC88017DE41}"/>
                </a:ext>
              </a:extLst>
            </p:cNvPr>
            <p:cNvSpPr/>
            <p:nvPr/>
          </p:nvSpPr>
          <p:spPr>
            <a:xfrm rot="5400000">
              <a:off x="9683728" y="4561654"/>
              <a:ext cx="563998" cy="577424"/>
            </a:xfrm>
            <a:custGeom>
              <a:avLst/>
              <a:gdLst>
                <a:gd name="connsiteX0" fmla="*/ 0 w 812734"/>
                <a:gd name="connsiteY0" fmla="*/ 700633 h 700633"/>
                <a:gd name="connsiteX1" fmla="*/ 406367 w 812734"/>
                <a:gd name="connsiteY1" fmla="*/ 0 h 700633"/>
                <a:gd name="connsiteX2" fmla="*/ 812734 w 812734"/>
                <a:gd name="connsiteY2" fmla="*/ 700633 h 700633"/>
                <a:gd name="connsiteX3" fmla="*/ 0 w 812734"/>
                <a:gd name="connsiteY3" fmla="*/ 700633 h 700633"/>
                <a:gd name="connsiteX0" fmla="*/ 8856 w 830446"/>
                <a:gd name="connsiteY0" fmla="*/ 700633 h 700633"/>
                <a:gd name="connsiteX1" fmla="*/ 415223 w 830446"/>
                <a:gd name="connsiteY1" fmla="*/ 0 h 700633"/>
                <a:gd name="connsiteX2" fmla="*/ 821590 w 830446"/>
                <a:gd name="connsiteY2" fmla="*/ 700633 h 700633"/>
                <a:gd name="connsiteX3" fmla="*/ 8856 w 830446"/>
                <a:gd name="connsiteY3" fmla="*/ 700633 h 700633"/>
              </a:gdLst>
              <a:ahLst/>
              <a:cxnLst>
                <a:cxn ang="0">
                  <a:pos x="connsiteX0" y="connsiteY0"/>
                </a:cxn>
                <a:cxn ang="0">
                  <a:pos x="connsiteX1" y="connsiteY1"/>
                </a:cxn>
                <a:cxn ang="0">
                  <a:pos x="connsiteX2" y="connsiteY2"/>
                </a:cxn>
                <a:cxn ang="0">
                  <a:pos x="connsiteX3" y="connsiteY3"/>
                </a:cxn>
              </a:cxnLst>
              <a:rect l="l" t="t" r="r" b="b"/>
              <a:pathLst>
                <a:path w="830446" h="700633">
                  <a:moveTo>
                    <a:pt x="8856" y="700633"/>
                  </a:moveTo>
                  <a:cubicBezTo>
                    <a:pt x="-58872" y="583861"/>
                    <a:pt x="279767" y="0"/>
                    <a:pt x="415223" y="0"/>
                  </a:cubicBezTo>
                  <a:cubicBezTo>
                    <a:pt x="550679" y="0"/>
                    <a:pt x="889318" y="583861"/>
                    <a:pt x="821590" y="700633"/>
                  </a:cubicBezTo>
                  <a:lnTo>
                    <a:pt x="8856" y="700633"/>
                  </a:lnTo>
                  <a:close/>
                </a:path>
              </a:pathLst>
            </a:custGeom>
            <a:noFill/>
            <a:ln w="25400">
              <a:solidFill>
                <a:schemeClr val="tx1"/>
              </a:solidFill>
            </a:ln>
            <a:effectLst>
              <a:outerShdw dist="254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7" name="文本框 46">
            <a:extLst>
              <a:ext uri="{FF2B5EF4-FFF2-40B4-BE49-F238E27FC236}">
                <a16:creationId xmlns:a16="http://schemas.microsoft.com/office/drawing/2014/main" id="{93A9A13D-FE1D-42CE-BA90-B3C7977F37E9}"/>
              </a:ext>
            </a:extLst>
          </p:cNvPr>
          <p:cNvSpPr txBox="1"/>
          <p:nvPr/>
        </p:nvSpPr>
        <p:spPr>
          <a:xfrm>
            <a:off x="3703190" y="1755058"/>
            <a:ext cx="5598420" cy="954107"/>
          </a:xfrm>
          <a:prstGeom prst="rect">
            <a:avLst/>
          </a:prstGeom>
          <a:noFill/>
        </p:spPr>
        <p:txBody>
          <a:bodyPr wrap="square" rtlCol="0">
            <a:spAutoFit/>
          </a:bodyPr>
          <a:lstStyle/>
          <a:p>
            <a:r>
              <a:rPr lang="en-US" altLang="zh-CN" sz="1400">
                <a:cs typeface="+mn-ea"/>
                <a:sym typeface="+mn-lt"/>
              </a:rPr>
              <a:t>Lorem ipsum dolor sit amet, consectetuer adipiscing elit. Maecenas porttitor congue massa. Fusce posuere, magna sed pulvinar ultricies, purus lectus malesuada libero, sit amet commodo magna eros quis urna. Nunc viverra imperdiet enim.</a:t>
            </a:r>
            <a:endParaRPr lang="zh-CN" altLang="en-US" sz="1400">
              <a:cs typeface="+mn-ea"/>
              <a:sym typeface="+mn-lt"/>
            </a:endParaRPr>
          </a:p>
        </p:txBody>
      </p:sp>
      <p:sp>
        <p:nvSpPr>
          <p:cNvPr id="48" name="文本框 47">
            <a:extLst>
              <a:ext uri="{FF2B5EF4-FFF2-40B4-BE49-F238E27FC236}">
                <a16:creationId xmlns:a16="http://schemas.microsoft.com/office/drawing/2014/main" id="{51FEC66B-58A8-4A57-9803-0E5F4A30ABF4}"/>
              </a:ext>
            </a:extLst>
          </p:cNvPr>
          <p:cNvSpPr txBox="1"/>
          <p:nvPr/>
        </p:nvSpPr>
        <p:spPr>
          <a:xfrm>
            <a:off x="4408079" y="3022157"/>
            <a:ext cx="4742758" cy="307777"/>
          </a:xfrm>
          <a:prstGeom prst="rect">
            <a:avLst/>
          </a:prstGeom>
          <a:noFill/>
        </p:spPr>
        <p:txBody>
          <a:bodyPr wrap="square" rtlCol="0">
            <a:spAutoFit/>
          </a:bodyPr>
          <a:lstStyle/>
          <a:p>
            <a:r>
              <a:rPr lang="en-US" altLang="zh-CN" sz="1400">
                <a:cs typeface="+mn-ea"/>
                <a:sym typeface="+mn-lt"/>
              </a:rPr>
              <a:t>sit amet commodo magna eros quis urna. Nunc viverra</a:t>
            </a:r>
            <a:endParaRPr lang="zh-CN" altLang="en-US" sz="1400">
              <a:cs typeface="+mn-ea"/>
              <a:sym typeface="+mn-lt"/>
            </a:endParaRPr>
          </a:p>
        </p:txBody>
      </p:sp>
      <p:sp>
        <p:nvSpPr>
          <p:cNvPr id="49" name="文本框 48">
            <a:extLst>
              <a:ext uri="{FF2B5EF4-FFF2-40B4-BE49-F238E27FC236}">
                <a16:creationId xmlns:a16="http://schemas.microsoft.com/office/drawing/2014/main" id="{71AABF36-2DD4-4564-BDCB-5DA068AEDD07}"/>
              </a:ext>
            </a:extLst>
          </p:cNvPr>
          <p:cNvSpPr txBox="1"/>
          <p:nvPr/>
        </p:nvSpPr>
        <p:spPr>
          <a:xfrm>
            <a:off x="4408079" y="3789014"/>
            <a:ext cx="4742758" cy="307777"/>
          </a:xfrm>
          <a:prstGeom prst="rect">
            <a:avLst/>
          </a:prstGeom>
          <a:noFill/>
        </p:spPr>
        <p:txBody>
          <a:bodyPr wrap="square" rtlCol="0">
            <a:spAutoFit/>
          </a:bodyPr>
          <a:lstStyle/>
          <a:p>
            <a:r>
              <a:rPr lang="en-US" altLang="zh-CN" sz="1400">
                <a:cs typeface="+mn-ea"/>
                <a:sym typeface="+mn-lt"/>
              </a:rPr>
              <a:t>sit amet commodo magna eros quis urna. Nunc viverra</a:t>
            </a:r>
            <a:endParaRPr lang="zh-CN" altLang="en-US" sz="1400">
              <a:cs typeface="+mn-ea"/>
              <a:sym typeface="+mn-lt"/>
            </a:endParaRPr>
          </a:p>
        </p:txBody>
      </p:sp>
      <p:sp>
        <p:nvSpPr>
          <p:cNvPr id="50" name="文本框 49">
            <a:extLst>
              <a:ext uri="{FF2B5EF4-FFF2-40B4-BE49-F238E27FC236}">
                <a16:creationId xmlns:a16="http://schemas.microsoft.com/office/drawing/2014/main" id="{6B046484-C8BD-4E34-9D06-8AB9FBD1E993}"/>
              </a:ext>
            </a:extLst>
          </p:cNvPr>
          <p:cNvSpPr txBox="1"/>
          <p:nvPr/>
        </p:nvSpPr>
        <p:spPr>
          <a:xfrm>
            <a:off x="4408079" y="4695714"/>
            <a:ext cx="4742758" cy="307777"/>
          </a:xfrm>
          <a:prstGeom prst="rect">
            <a:avLst/>
          </a:prstGeom>
          <a:noFill/>
        </p:spPr>
        <p:txBody>
          <a:bodyPr wrap="square" rtlCol="0">
            <a:spAutoFit/>
          </a:bodyPr>
          <a:lstStyle/>
          <a:p>
            <a:r>
              <a:rPr lang="en-US" altLang="zh-CN" sz="1400">
                <a:cs typeface="+mn-ea"/>
                <a:sym typeface="+mn-lt"/>
              </a:rPr>
              <a:t>sit amet commodo magna eros quis urna. Nunc viverra</a:t>
            </a:r>
            <a:endParaRPr lang="zh-CN" altLang="en-US" sz="1400">
              <a:cs typeface="+mn-ea"/>
              <a:sym typeface="+mn-lt"/>
            </a:endParaRPr>
          </a:p>
        </p:txBody>
      </p:sp>
      <p:sp>
        <p:nvSpPr>
          <p:cNvPr id="51" name="椭圆 50">
            <a:extLst>
              <a:ext uri="{FF2B5EF4-FFF2-40B4-BE49-F238E27FC236}">
                <a16:creationId xmlns:a16="http://schemas.microsoft.com/office/drawing/2014/main" id="{1A31CCF9-4153-4107-96C0-918CC6F5740E}"/>
              </a:ext>
            </a:extLst>
          </p:cNvPr>
          <p:cNvSpPr>
            <a:spLocks noChangeAspect="1"/>
          </p:cNvSpPr>
          <p:nvPr/>
        </p:nvSpPr>
        <p:spPr>
          <a:xfrm>
            <a:off x="3844530" y="3069582"/>
            <a:ext cx="216000" cy="216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a:extLst>
              <a:ext uri="{FF2B5EF4-FFF2-40B4-BE49-F238E27FC236}">
                <a16:creationId xmlns:a16="http://schemas.microsoft.com/office/drawing/2014/main" id="{086C3D26-DF7C-460C-947B-2201CB503328}"/>
              </a:ext>
            </a:extLst>
          </p:cNvPr>
          <p:cNvSpPr>
            <a:spLocks noChangeAspect="1"/>
          </p:cNvSpPr>
          <p:nvPr/>
        </p:nvSpPr>
        <p:spPr>
          <a:xfrm>
            <a:off x="3844530" y="4724513"/>
            <a:ext cx="216000" cy="216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3" name="组合 52">
            <a:extLst>
              <a:ext uri="{FF2B5EF4-FFF2-40B4-BE49-F238E27FC236}">
                <a16:creationId xmlns:a16="http://schemas.microsoft.com/office/drawing/2014/main" id="{7EEE60B9-0560-4569-9490-3CC5E0E6C0D0}"/>
              </a:ext>
            </a:extLst>
          </p:cNvPr>
          <p:cNvGrpSpPr/>
          <p:nvPr/>
        </p:nvGrpSpPr>
        <p:grpSpPr>
          <a:xfrm>
            <a:off x="3844530" y="3843187"/>
            <a:ext cx="216000" cy="216000"/>
            <a:chOff x="6563646" y="4423020"/>
            <a:chExt cx="216000" cy="216000"/>
          </a:xfrm>
        </p:grpSpPr>
        <p:sp>
          <p:nvSpPr>
            <p:cNvPr id="54" name="椭圆 53">
              <a:extLst>
                <a:ext uri="{FF2B5EF4-FFF2-40B4-BE49-F238E27FC236}">
                  <a16:creationId xmlns:a16="http://schemas.microsoft.com/office/drawing/2014/main" id="{EF93FB26-38B5-4FA3-97B5-BE23D847E8DB}"/>
                </a:ext>
              </a:extLst>
            </p:cNvPr>
            <p:cNvSpPr>
              <a:spLocks noChangeAspect="1"/>
            </p:cNvSpPr>
            <p:nvPr/>
          </p:nvSpPr>
          <p:spPr>
            <a:xfrm>
              <a:off x="6563646" y="4423020"/>
              <a:ext cx="216000" cy="216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椭圆 54">
              <a:extLst>
                <a:ext uri="{FF2B5EF4-FFF2-40B4-BE49-F238E27FC236}">
                  <a16:creationId xmlns:a16="http://schemas.microsoft.com/office/drawing/2014/main" id="{DA64C723-9874-45E7-8A2B-9A8F81BCD411}"/>
                </a:ext>
              </a:extLst>
            </p:cNvPr>
            <p:cNvSpPr>
              <a:spLocks noChangeAspect="1"/>
            </p:cNvSpPr>
            <p:nvPr/>
          </p:nvSpPr>
          <p:spPr>
            <a:xfrm flipH="1">
              <a:off x="6635646" y="4491002"/>
              <a:ext cx="72000" cy="72000"/>
            </a:xfrm>
            <a:prstGeom prst="ellipse">
              <a:avLst/>
            </a:prstGeom>
            <a:solidFill>
              <a:schemeClr val="tx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0" name="任意多边形: 形状 59">
            <a:extLst>
              <a:ext uri="{FF2B5EF4-FFF2-40B4-BE49-F238E27FC236}">
                <a16:creationId xmlns:a16="http://schemas.microsoft.com/office/drawing/2014/main" id="{E8C371E8-8538-492E-B25E-D896FFCF46F5}"/>
              </a:ext>
            </a:extLst>
          </p:cNvPr>
          <p:cNvSpPr>
            <a:spLocks/>
          </p:cNvSpPr>
          <p:nvPr/>
        </p:nvSpPr>
        <p:spPr bwMode="auto">
          <a:xfrm>
            <a:off x="3869932" y="3958528"/>
            <a:ext cx="218801" cy="246062"/>
          </a:xfrm>
          <a:custGeom>
            <a:avLst/>
            <a:gdLst>
              <a:gd name="T0" fmla="*/ 306 w 306"/>
              <a:gd name="T1" fmla="*/ 189 h 344"/>
              <a:gd name="T2" fmla="*/ 271 w 306"/>
              <a:gd name="T3" fmla="*/ 154 h 344"/>
              <a:gd name="T4" fmla="*/ 253 w 306"/>
              <a:gd name="T5" fmla="*/ 159 h 344"/>
              <a:gd name="T6" fmla="*/ 218 w 306"/>
              <a:gd name="T7" fmla="*/ 130 h 344"/>
              <a:gd name="T8" fmla="*/ 199 w 306"/>
              <a:gd name="T9" fmla="*/ 136 h 344"/>
              <a:gd name="T10" fmla="*/ 167 w 306"/>
              <a:gd name="T11" fmla="*/ 113 h 344"/>
              <a:gd name="T12" fmla="*/ 149 w 306"/>
              <a:gd name="T13" fmla="*/ 118 h 344"/>
              <a:gd name="T14" fmla="*/ 149 w 306"/>
              <a:gd name="T15" fmla="*/ 36 h 344"/>
              <a:gd name="T16" fmla="*/ 113 w 306"/>
              <a:gd name="T17" fmla="*/ 0 h 344"/>
              <a:gd name="T18" fmla="*/ 78 w 306"/>
              <a:gd name="T19" fmla="*/ 36 h 344"/>
              <a:gd name="T20" fmla="*/ 78 w 306"/>
              <a:gd name="T21" fmla="*/ 195 h 344"/>
              <a:gd name="T22" fmla="*/ 66 w 306"/>
              <a:gd name="T23" fmla="*/ 181 h 344"/>
              <a:gd name="T24" fmla="*/ 16 w 306"/>
              <a:gd name="T25" fmla="*/ 178 h 344"/>
              <a:gd name="T26" fmla="*/ 13 w 306"/>
              <a:gd name="T27" fmla="*/ 228 h 344"/>
              <a:gd name="T28" fmla="*/ 90 w 306"/>
              <a:gd name="T29" fmla="*/ 314 h 344"/>
              <a:gd name="T30" fmla="*/ 154 w 306"/>
              <a:gd name="T31" fmla="*/ 344 h 344"/>
              <a:gd name="T32" fmla="*/ 230 w 306"/>
              <a:gd name="T33" fmla="*/ 344 h 344"/>
              <a:gd name="T34" fmla="*/ 306 w 306"/>
              <a:gd name="T35" fmla="*/ 276 h 344"/>
              <a:gd name="T36" fmla="*/ 306 w 306"/>
              <a:gd name="T37" fmla="*/ 18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6" h="344">
                <a:moveTo>
                  <a:pt x="306" y="189"/>
                </a:moveTo>
                <a:cubicBezTo>
                  <a:pt x="306" y="170"/>
                  <a:pt x="290" y="154"/>
                  <a:pt x="271" y="154"/>
                </a:cubicBezTo>
                <a:cubicBezTo>
                  <a:pt x="264" y="154"/>
                  <a:pt x="258" y="156"/>
                  <a:pt x="253" y="159"/>
                </a:cubicBezTo>
                <a:cubicBezTo>
                  <a:pt x="250" y="142"/>
                  <a:pt x="236" y="130"/>
                  <a:pt x="218" y="130"/>
                </a:cubicBezTo>
                <a:cubicBezTo>
                  <a:pt x="211" y="130"/>
                  <a:pt x="205" y="132"/>
                  <a:pt x="199" y="136"/>
                </a:cubicBezTo>
                <a:cubicBezTo>
                  <a:pt x="194" y="123"/>
                  <a:pt x="182" y="113"/>
                  <a:pt x="167" y="113"/>
                </a:cubicBezTo>
                <a:cubicBezTo>
                  <a:pt x="160" y="113"/>
                  <a:pt x="154" y="115"/>
                  <a:pt x="149" y="118"/>
                </a:cubicBezTo>
                <a:cubicBezTo>
                  <a:pt x="149" y="36"/>
                  <a:pt x="149" y="36"/>
                  <a:pt x="149" y="36"/>
                </a:cubicBezTo>
                <a:cubicBezTo>
                  <a:pt x="149" y="16"/>
                  <a:pt x="133" y="0"/>
                  <a:pt x="113" y="0"/>
                </a:cubicBezTo>
                <a:cubicBezTo>
                  <a:pt x="94" y="0"/>
                  <a:pt x="78" y="16"/>
                  <a:pt x="78" y="36"/>
                </a:cubicBezTo>
                <a:cubicBezTo>
                  <a:pt x="78" y="195"/>
                  <a:pt x="78" y="195"/>
                  <a:pt x="78" y="195"/>
                </a:cubicBezTo>
                <a:cubicBezTo>
                  <a:pt x="66" y="181"/>
                  <a:pt x="66" y="181"/>
                  <a:pt x="66" y="181"/>
                </a:cubicBezTo>
                <a:cubicBezTo>
                  <a:pt x="53" y="166"/>
                  <a:pt x="30" y="165"/>
                  <a:pt x="16" y="178"/>
                </a:cubicBezTo>
                <a:cubicBezTo>
                  <a:pt x="1" y="191"/>
                  <a:pt x="0" y="213"/>
                  <a:pt x="13" y="228"/>
                </a:cubicBezTo>
                <a:cubicBezTo>
                  <a:pt x="90" y="314"/>
                  <a:pt x="90" y="314"/>
                  <a:pt x="90" y="314"/>
                </a:cubicBezTo>
                <a:cubicBezTo>
                  <a:pt x="105" y="329"/>
                  <a:pt x="132" y="344"/>
                  <a:pt x="154" y="344"/>
                </a:cubicBezTo>
                <a:cubicBezTo>
                  <a:pt x="230" y="344"/>
                  <a:pt x="230" y="344"/>
                  <a:pt x="230" y="344"/>
                </a:cubicBezTo>
                <a:cubicBezTo>
                  <a:pt x="272" y="344"/>
                  <a:pt x="306" y="313"/>
                  <a:pt x="306" y="276"/>
                </a:cubicBezTo>
                <a:lnTo>
                  <a:pt x="306"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80" name="组合 79">
            <a:extLst>
              <a:ext uri="{FF2B5EF4-FFF2-40B4-BE49-F238E27FC236}">
                <a16:creationId xmlns:a16="http://schemas.microsoft.com/office/drawing/2014/main" id="{F4811C9C-D565-480A-9306-5F03CC50D23D}"/>
              </a:ext>
            </a:extLst>
          </p:cNvPr>
          <p:cNvGrpSpPr/>
          <p:nvPr/>
        </p:nvGrpSpPr>
        <p:grpSpPr>
          <a:xfrm>
            <a:off x="1078992" y="1923631"/>
            <a:ext cx="800722" cy="3010737"/>
            <a:chOff x="762026" y="2434474"/>
            <a:chExt cx="800722" cy="3010737"/>
          </a:xfrm>
        </p:grpSpPr>
        <p:sp>
          <p:nvSpPr>
            <p:cNvPr id="61" name="矩形: 圆角 60">
              <a:extLst>
                <a:ext uri="{FF2B5EF4-FFF2-40B4-BE49-F238E27FC236}">
                  <a16:creationId xmlns:a16="http://schemas.microsoft.com/office/drawing/2014/main" id="{606E5299-992A-49E3-B373-371B24477E4C}"/>
                </a:ext>
              </a:extLst>
            </p:cNvPr>
            <p:cNvSpPr/>
            <p:nvPr/>
          </p:nvSpPr>
          <p:spPr>
            <a:xfrm>
              <a:off x="762026" y="2434474"/>
              <a:ext cx="800722" cy="3010737"/>
            </a:xfrm>
            <a:prstGeom prst="roundRect">
              <a:avLst>
                <a:gd name="adj" fmla="val 31145"/>
              </a:avLst>
            </a:prstGeom>
            <a:solidFill>
              <a:srgbClr val="FBF5E7"/>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2" name="组合 61">
              <a:extLst>
                <a:ext uri="{FF2B5EF4-FFF2-40B4-BE49-F238E27FC236}">
                  <a16:creationId xmlns:a16="http://schemas.microsoft.com/office/drawing/2014/main" id="{4F5D83D4-2FFD-482B-BBA8-42A216E1E316}"/>
                </a:ext>
              </a:extLst>
            </p:cNvPr>
            <p:cNvGrpSpPr>
              <a:grpSpLocks noChangeAspect="1"/>
            </p:cNvGrpSpPr>
            <p:nvPr/>
          </p:nvGrpSpPr>
          <p:grpSpPr bwMode="auto">
            <a:xfrm>
              <a:off x="956627" y="2823232"/>
              <a:ext cx="424155" cy="435901"/>
              <a:chOff x="2" y="-1"/>
              <a:chExt cx="650" cy="668"/>
            </a:xfrm>
          </p:grpSpPr>
          <p:sp>
            <p:nvSpPr>
              <p:cNvPr id="63" name="任意多边形: 形状 62">
                <a:extLst>
                  <a:ext uri="{FF2B5EF4-FFF2-40B4-BE49-F238E27FC236}">
                    <a16:creationId xmlns:a16="http://schemas.microsoft.com/office/drawing/2014/main" id="{1A3F6551-F5EE-4B8E-B434-DD8A8485E35D}"/>
                  </a:ext>
                </a:extLst>
              </p:cNvPr>
              <p:cNvSpPr>
                <a:spLocks/>
              </p:cNvSpPr>
              <p:nvPr/>
            </p:nvSpPr>
            <p:spPr bwMode="auto">
              <a:xfrm>
                <a:off x="2" y="116"/>
                <a:ext cx="319" cy="551"/>
              </a:xfrm>
              <a:custGeom>
                <a:avLst/>
                <a:gdLst>
                  <a:gd name="T0" fmla="*/ 19 w 158"/>
                  <a:gd name="T1" fmla="*/ 0 h 273"/>
                  <a:gd name="T2" fmla="*/ 0 w 158"/>
                  <a:gd name="T3" fmla="*/ 3 h 273"/>
                  <a:gd name="T4" fmla="*/ 0 w 158"/>
                  <a:gd name="T5" fmla="*/ 231 h 273"/>
                  <a:gd name="T6" fmla="*/ 5 w 158"/>
                  <a:gd name="T7" fmla="*/ 231 h 273"/>
                  <a:gd name="T8" fmla="*/ 158 w 158"/>
                  <a:gd name="T9" fmla="*/ 273 h 273"/>
                  <a:gd name="T10" fmla="*/ 158 w 158"/>
                  <a:gd name="T11" fmla="*/ 250 h 273"/>
                  <a:gd name="T12" fmla="*/ 153 w 158"/>
                  <a:gd name="T13" fmla="*/ 243 h 273"/>
                  <a:gd name="T14" fmla="*/ 153 w 158"/>
                  <a:gd name="T15" fmla="*/ 262 h 273"/>
                  <a:gd name="T16" fmla="*/ 151 w 158"/>
                  <a:gd name="T17" fmla="*/ 265 h 273"/>
                  <a:gd name="T18" fmla="*/ 150 w 158"/>
                  <a:gd name="T19" fmla="*/ 265 h 273"/>
                  <a:gd name="T20" fmla="*/ 148 w 158"/>
                  <a:gd name="T21" fmla="*/ 264 h 273"/>
                  <a:gd name="T22" fmla="*/ 24 w 158"/>
                  <a:gd name="T23" fmla="*/ 183 h 273"/>
                  <a:gd name="T24" fmla="*/ 22 w 158"/>
                  <a:gd name="T25" fmla="*/ 180 h 273"/>
                  <a:gd name="T26" fmla="*/ 22 w 158"/>
                  <a:gd name="T27" fmla="*/ 0 h 273"/>
                  <a:gd name="T28" fmla="*/ 19 w 158"/>
                  <a:gd name="T29"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 h="273">
                    <a:moveTo>
                      <a:pt x="19" y="0"/>
                    </a:moveTo>
                    <a:cubicBezTo>
                      <a:pt x="11" y="0"/>
                      <a:pt x="5" y="1"/>
                      <a:pt x="0" y="3"/>
                    </a:cubicBezTo>
                    <a:cubicBezTo>
                      <a:pt x="0" y="231"/>
                      <a:pt x="0" y="231"/>
                      <a:pt x="0" y="231"/>
                    </a:cubicBezTo>
                    <a:cubicBezTo>
                      <a:pt x="1" y="231"/>
                      <a:pt x="3" y="231"/>
                      <a:pt x="5" y="231"/>
                    </a:cubicBezTo>
                    <a:cubicBezTo>
                      <a:pt x="26" y="231"/>
                      <a:pt x="82" y="235"/>
                      <a:pt x="158" y="273"/>
                    </a:cubicBezTo>
                    <a:cubicBezTo>
                      <a:pt x="158" y="250"/>
                      <a:pt x="158" y="250"/>
                      <a:pt x="158" y="250"/>
                    </a:cubicBezTo>
                    <a:cubicBezTo>
                      <a:pt x="156" y="248"/>
                      <a:pt x="155" y="246"/>
                      <a:pt x="153" y="243"/>
                    </a:cubicBezTo>
                    <a:cubicBezTo>
                      <a:pt x="153" y="262"/>
                      <a:pt x="153" y="262"/>
                      <a:pt x="153" y="262"/>
                    </a:cubicBezTo>
                    <a:cubicBezTo>
                      <a:pt x="153" y="263"/>
                      <a:pt x="152" y="264"/>
                      <a:pt x="151" y="265"/>
                    </a:cubicBezTo>
                    <a:cubicBezTo>
                      <a:pt x="151" y="265"/>
                      <a:pt x="150" y="265"/>
                      <a:pt x="150" y="265"/>
                    </a:cubicBezTo>
                    <a:cubicBezTo>
                      <a:pt x="149" y="265"/>
                      <a:pt x="148" y="264"/>
                      <a:pt x="148" y="264"/>
                    </a:cubicBezTo>
                    <a:cubicBezTo>
                      <a:pt x="81" y="187"/>
                      <a:pt x="25" y="183"/>
                      <a:pt x="24" y="183"/>
                    </a:cubicBezTo>
                    <a:cubicBezTo>
                      <a:pt x="23" y="183"/>
                      <a:pt x="22" y="182"/>
                      <a:pt x="22" y="180"/>
                    </a:cubicBezTo>
                    <a:cubicBezTo>
                      <a:pt x="22" y="0"/>
                      <a:pt x="22" y="0"/>
                      <a:pt x="22" y="0"/>
                    </a:cubicBezTo>
                    <a:cubicBezTo>
                      <a:pt x="21" y="0"/>
                      <a:pt x="20" y="0"/>
                      <a:pt x="19"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任意多边形: 形状 63">
                <a:extLst>
                  <a:ext uri="{FF2B5EF4-FFF2-40B4-BE49-F238E27FC236}">
                    <a16:creationId xmlns:a16="http://schemas.microsoft.com/office/drawing/2014/main" id="{F81D1DF1-F220-41B4-B1E3-7CAA608939A6}"/>
                  </a:ext>
                </a:extLst>
              </p:cNvPr>
              <p:cNvSpPr>
                <a:spLocks/>
              </p:cNvSpPr>
              <p:nvPr/>
            </p:nvSpPr>
            <p:spPr bwMode="auto">
              <a:xfrm>
                <a:off x="123" y="-1"/>
                <a:ext cx="198" cy="601"/>
              </a:xfrm>
              <a:custGeom>
                <a:avLst/>
                <a:gdLst>
                  <a:gd name="T0" fmla="*/ 87 w 98"/>
                  <a:gd name="T1" fmla="*/ 284 h 298"/>
                  <a:gd name="T2" fmla="*/ 90 w 98"/>
                  <a:gd name="T3" fmla="*/ 288 h 298"/>
                  <a:gd name="T4" fmla="*/ 93 w 98"/>
                  <a:gd name="T5" fmla="*/ 292 h 298"/>
                  <a:gd name="T6" fmla="*/ 98 w 98"/>
                  <a:gd name="T7" fmla="*/ 298 h 298"/>
                  <a:gd name="T8" fmla="*/ 98 w 98"/>
                  <a:gd name="T9" fmla="*/ 97 h 298"/>
                  <a:gd name="T10" fmla="*/ 98 w 98"/>
                  <a:gd name="T11" fmla="*/ 95 h 298"/>
                  <a:gd name="T12" fmla="*/ 98 w 98"/>
                  <a:gd name="T13" fmla="*/ 94 h 298"/>
                  <a:gd name="T14" fmla="*/ 98 w 98"/>
                  <a:gd name="T15" fmla="*/ 91 h 298"/>
                  <a:gd name="T16" fmla="*/ 98 w 98"/>
                  <a:gd name="T17" fmla="*/ 80 h 298"/>
                  <a:gd name="T18" fmla="*/ 0 w 98"/>
                  <a:gd name="T19" fmla="*/ 0 h 298"/>
                  <a:gd name="T20" fmla="*/ 0 w 98"/>
                  <a:gd name="T21" fmla="*/ 33 h 298"/>
                  <a:gd name="T22" fmla="*/ 0 w 98"/>
                  <a:gd name="T23" fmla="*/ 36 h 298"/>
                  <a:gd name="T24" fmla="*/ 0 w 98"/>
                  <a:gd name="T25" fmla="*/ 40 h 298"/>
                  <a:gd name="T26" fmla="*/ 0 w 98"/>
                  <a:gd name="T27" fmla="*/ 57 h 298"/>
                  <a:gd name="T28" fmla="*/ 0 w 98"/>
                  <a:gd name="T29" fmla="*/ 60 h 298"/>
                  <a:gd name="T30" fmla="*/ 0 w 98"/>
                  <a:gd name="T31" fmla="*/ 63 h 298"/>
                  <a:gd name="T32" fmla="*/ 0 w 98"/>
                  <a:gd name="T33" fmla="*/ 223 h 298"/>
                  <a:gd name="T34" fmla="*/ 87 w 98"/>
                  <a:gd name="T35" fmla="*/ 284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298">
                    <a:moveTo>
                      <a:pt x="87" y="284"/>
                    </a:moveTo>
                    <a:cubicBezTo>
                      <a:pt x="88" y="285"/>
                      <a:pt x="89" y="287"/>
                      <a:pt x="90" y="288"/>
                    </a:cubicBezTo>
                    <a:cubicBezTo>
                      <a:pt x="91" y="289"/>
                      <a:pt x="92" y="290"/>
                      <a:pt x="93" y="292"/>
                    </a:cubicBezTo>
                    <a:cubicBezTo>
                      <a:pt x="95" y="294"/>
                      <a:pt x="96" y="296"/>
                      <a:pt x="98" y="298"/>
                    </a:cubicBezTo>
                    <a:cubicBezTo>
                      <a:pt x="98" y="97"/>
                      <a:pt x="98" y="97"/>
                      <a:pt x="98" y="97"/>
                    </a:cubicBezTo>
                    <a:cubicBezTo>
                      <a:pt x="98" y="95"/>
                      <a:pt x="98" y="95"/>
                      <a:pt x="98" y="95"/>
                    </a:cubicBezTo>
                    <a:cubicBezTo>
                      <a:pt x="98" y="94"/>
                      <a:pt x="98" y="94"/>
                      <a:pt x="98" y="94"/>
                    </a:cubicBezTo>
                    <a:cubicBezTo>
                      <a:pt x="98" y="91"/>
                      <a:pt x="98" y="91"/>
                      <a:pt x="98" y="91"/>
                    </a:cubicBezTo>
                    <a:cubicBezTo>
                      <a:pt x="98" y="80"/>
                      <a:pt x="98" y="80"/>
                      <a:pt x="98" y="80"/>
                    </a:cubicBezTo>
                    <a:cubicBezTo>
                      <a:pt x="95" y="74"/>
                      <a:pt x="65" y="18"/>
                      <a:pt x="0" y="0"/>
                    </a:cubicBezTo>
                    <a:cubicBezTo>
                      <a:pt x="0" y="33"/>
                      <a:pt x="0" y="33"/>
                      <a:pt x="0" y="33"/>
                    </a:cubicBezTo>
                    <a:cubicBezTo>
                      <a:pt x="0" y="36"/>
                      <a:pt x="0" y="36"/>
                      <a:pt x="0" y="36"/>
                    </a:cubicBezTo>
                    <a:cubicBezTo>
                      <a:pt x="0" y="40"/>
                      <a:pt x="0" y="40"/>
                      <a:pt x="0" y="40"/>
                    </a:cubicBezTo>
                    <a:cubicBezTo>
                      <a:pt x="0" y="57"/>
                      <a:pt x="0" y="57"/>
                      <a:pt x="0" y="57"/>
                    </a:cubicBezTo>
                    <a:cubicBezTo>
                      <a:pt x="0" y="60"/>
                      <a:pt x="0" y="60"/>
                      <a:pt x="0" y="60"/>
                    </a:cubicBezTo>
                    <a:cubicBezTo>
                      <a:pt x="0" y="63"/>
                      <a:pt x="0" y="63"/>
                      <a:pt x="0" y="63"/>
                    </a:cubicBezTo>
                    <a:cubicBezTo>
                      <a:pt x="0" y="223"/>
                      <a:pt x="0" y="223"/>
                      <a:pt x="0" y="223"/>
                    </a:cubicBezTo>
                    <a:cubicBezTo>
                      <a:pt x="10" y="225"/>
                      <a:pt x="44" y="234"/>
                      <a:pt x="87" y="28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任意多边形: 形状 64">
                <a:extLst>
                  <a:ext uri="{FF2B5EF4-FFF2-40B4-BE49-F238E27FC236}">
                    <a16:creationId xmlns:a16="http://schemas.microsoft.com/office/drawing/2014/main" id="{361AA64B-B2BD-427F-952E-6B790108DD1E}"/>
                  </a:ext>
                </a:extLst>
              </p:cNvPr>
              <p:cNvSpPr>
                <a:spLocks/>
              </p:cNvSpPr>
              <p:nvPr/>
            </p:nvSpPr>
            <p:spPr bwMode="auto">
              <a:xfrm>
                <a:off x="58" y="60"/>
                <a:ext cx="241" cy="569"/>
              </a:xfrm>
              <a:custGeom>
                <a:avLst/>
                <a:gdLst>
                  <a:gd name="T0" fmla="*/ 26 w 119"/>
                  <a:gd name="T1" fmla="*/ 29 h 282"/>
                  <a:gd name="T2" fmla="*/ 26 w 119"/>
                  <a:gd name="T3" fmla="*/ 26 h 282"/>
                  <a:gd name="T4" fmla="*/ 26 w 119"/>
                  <a:gd name="T5" fmla="*/ 7 h 282"/>
                  <a:gd name="T6" fmla="*/ 0 w 119"/>
                  <a:gd name="T7" fmla="*/ 0 h 282"/>
                  <a:gd name="T8" fmla="*/ 0 w 119"/>
                  <a:gd name="T9" fmla="*/ 22 h 282"/>
                  <a:gd name="T10" fmla="*/ 0 w 119"/>
                  <a:gd name="T11" fmla="*/ 25 h 282"/>
                  <a:gd name="T12" fmla="*/ 0 w 119"/>
                  <a:gd name="T13" fmla="*/ 28 h 282"/>
                  <a:gd name="T14" fmla="*/ 0 w 119"/>
                  <a:gd name="T15" fmla="*/ 205 h 282"/>
                  <a:gd name="T16" fmla="*/ 119 w 119"/>
                  <a:gd name="T17" fmla="*/ 282 h 282"/>
                  <a:gd name="T18" fmla="*/ 119 w 119"/>
                  <a:gd name="T19" fmla="*/ 264 h 282"/>
                  <a:gd name="T20" fmla="*/ 29 w 119"/>
                  <a:gd name="T21" fmla="*/ 199 h 282"/>
                  <a:gd name="T22" fmla="*/ 26 w 119"/>
                  <a:gd name="T23" fmla="*/ 196 h 282"/>
                  <a:gd name="T24" fmla="*/ 26 w 119"/>
                  <a:gd name="T25" fmla="*/ 32 h 282"/>
                  <a:gd name="T26" fmla="*/ 26 w 119"/>
                  <a:gd name="T27" fmla="*/ 2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9" h="282">
                    <a:moveTo>
                      <a:pt x="26" y="29"/>
                    </a:moveTo>
                    <a:cubicBezTo>
                      <a:pt x="26" y="26"/>
                      <a:pt x="26" y="26"/>
                      <a:pt x="26" y="26"/>
                    </a:cubicBezTo>
                    <a:cubicBezTo>
                      <a:pt x="26" y="7"/>
                      <a:pt x="26" y="7"/>
                      <a:pt x="26" y="7"/>
                    </a:cubicBezTo>
                    <a:cubicBezTo>
                      <a:pt x="18" y="4"/>
                      <a:pt x="9" y="2"/>
                      <a:pt x="0" y="0"/>
                    </a:cubicBezTo>
                    <a:cubicBezTo>
                      <a:pt x="0" y="22"/>
                      <a:pt x="0" y="22"/>
                      <a:pt x="0" y="22"/>
                    </a:cubicBezTo>
                    <a:cubicBezTo>
                      <a:pt x="0" y="25"/>
                      <a:pt x="0" y="25"/>
                      <a:pt x="0" y="25"/>
                    </a:cubicBezTo>
                    <a:cubicBezTo>
                      <a:pt x="0" y="28"/>
                      <a:pt x="0" y="28"/>
                      <a:pt x="0" y="28"/>
                    </a:cubicBezTo>
                    <a:cubicBezTo>
                      <a:pt x="0" y="205"/>
                      <a:pt x="0" y="205"/>
                      <a:pt x="0" y="205"/>
                    </a:cubicBezTo>
                    <a:cubicBezTo>
                      <a:pt x="12" y="207"/>
                      <a:pt x="61" y="217"/>
                      <a:pt x="119" y="282"/>
                    </a:cubicBezTo>
                    <a:cubicBezTo>
                      <a:pt x="119" y="264"/>
                      <a:pt x="119" y="264"/>
                      <a:pt x="119" y="264"/>
                    </a:cubicBezTo>
                    <a:cubicBezTo>
                      <a:pt x="69" y="202"/>
                      <a:pt x="29" y="199"/>
                      <a:pt x="29" y="199"/>
                    </a:cubicBezTo>
                    <a:cubicBezTo>
                      <a:pt x="27" y="198"/>
                      <a:pt x="26" y="197"/>
                      <a:pt x="26" y="196"/>
                    </a:cubicBezTo>
                    <a:cubicBezTo>
                      <a:pt x="26" y="32"/>
                      <a:pt x="26" y="32"/>
                      <a:pt x="26" y="32"/>
                    </a:cubicBezTo>
                    <a:lnTo>
                      <a:pt x="26"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任意多边形: 形状 65">
                <a:extLst>
                  <a:ext uri="{FF2B5EF4-FFF2-40B4-BE49-F238E27FC236}">
                    <a16:creationId xmlns:a16="http://schemas.microsoft.com/office/drawing/2014/main" id="{5C13B72D-6E96-400A-9FAE-6D80F7FE9E5D}"/>
                  </a:ext>
                </a:extLst>
              </p:cNvPr>
              <p:cNvSpPr>
                <a:spLocks/>
              </p:cNvSpPr>
              <p:nvPr/>
            </p:nvSpPr>
            <p:spPr bwMode="auto">
              <a:xfrm>
                <a:off x="355" y="60"/>
                <a:ext cx="240" cy="569"/>
              </a:xfrm>
              <a:custGeom>
                <a:avLst/>
                <a:gdLst>
                  <a:gd name="T0" fmla="*/ 93 w 119"/>
                  <a:gd name="T1" fmla="*/ 29 h 282"/>
                  <a:gd name="T2" fmla="*/ 93 w 119"/>
                  <a:gd name="T3" fmla="*/ 32 h 282"/>
                  <a:gd name="T4" fmla="*/ 93 w 119"/>
                  <a:gd name="T5" fmla="*/ 196 h 282"/>
                  <a:gd name="T6" fmla="*/ 90 w 119"/>
                  <a:gd name="T7" fmla="*/ 199 h 282"/>
                  <a:gd name="T8" fmla="*/ 0 w 119"/>
                  <a:gd name="T9" fmla="*/ 264 h 282"/>
                  <a:gd name="T10" fmla="*/ 0 w 119"/>
                  <a:gd name="T11" fmla="*/ 282 h 282"/>
                  <a:gd name="T12" fmla="*/ 119 w 119"/>
                  <a:gd name="T13" fmla="*/ 205 h 282"/>
                  <a:gd name="T14" fmla="*/ 119 w 119"/>
                  <a:gd name="T15" fmla="*/ 28 h 282"/>
                  <a:gd name="T16" fmla="*/ 119 w 119"/>
                  <a:gd name="T17" fmla="*/ 25 h 282"/>
                  <a:gd name="T18" fmla="*/ 119 w 119"/>
                  <a:gd name="T19" fmla="*/ 22 h 282"/>
                  <a:gd name="T20" fmla="*/ 119 w 119"/>
                  <a:gd name="T21" fmla="*/ 0 h 282"/>
                  <a:gd name="T22" fmla="*/ 93 w 119"/>
                  <a:gd name="T23" fmla="*/ 7 h 282"/>
                  <a:gd name="T24" fmla="*/ 93 w 119"/>
                  <a:gd name="T25" fmla="*/ 26 h 282"/>
                  <a:gd name="T26" fmla="*/ 93 w 119"/>
                  <a:gd name="T27" fmla="*/ 2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9" h="282">
                    <a:moveTo>
                      <a:pt x="93" y="29"/>
                    </a:moveTo>
                    <a:cubicBezTo>
                      <a:pt x="93" y="32"/>
                      <a:pt x="93" y="32"/>
                      <a:pt x="93" y="32"/>
                    </a:cubicBezTo>
                    <a:cubicBezTo>
                      <a:pt x="93" y="196"/>
                      <a:pt x="93" y="196"/>
                      <a:pt x="93" y="196"/>
                    </a:cubicBezTo>
                    <a:cubicBezTo>
                      <a:pt x="93" y="197"/>
                      <a:pt x="92" y="198"/>
                      <a:pt x="90" y="199"/>
                    </a:cubicBezTo>
                    <a:cubicBezTo>
                      <a:pt x="90" y="199"/>
                      <a:pt x="50" y="202"/>
                      <a:pt x="0" y="264"/>
                    </a:cubicBezTo>
                    <a:cubicBezTo>
                      <a:pt x="0" y="282"/>
                      <a:pt x="0" y="282"/>
                      <a:pt x="0" y="282"/>
                    </a:cubicBezTo>
                    <a:cubicBezTo>
                      <a:pt x="58" y="217"/>
                      <a:pt x="107" y="207"/>
                      <a:pt x="119" y="205"/>
                    </a:cubicBezTo>
                    <a:cubicBezTo>
                      <a:pt x="119" y="28"/>
                      <a:pt x="119" y="28"/>
                      <a:pt x="119" y="28"/>
                    </a:cubicBezTo>
                    <a:cubicBezTo>
                      <a:pt x="119" y="25"/>
                      <a:pt x="119" y="25"/>
                      <a:pt x="119" y="25"/>
                    </a:cubicBezTo>
                    <a:cubicBezTo>
                      <a:pt x="119" y="22"/>
                      <a:pt x="119" y="22"/>
                      <a:pt x="119" y="22"/>
                    </a:cubicBezTo>
                    <a:cubicBezTo>
                      <a:pt x="119" y="0"/>
                      <a:pt x="119" y="0"/>
                      <a:pt x="119" y="0"/>
                    </a:cubicBezTo>
                    <a:cubicBezTo>
                      <a:pt x="110" y="2"/>
                      <a:pt x="101" y="4"/>
                      <a:pt x="93" y="7"/>
                    </a:cubicBezTo>
                    <a:cubicBezTo>
                      <a:pt x="93" y="26"/>
                      <a:pt x="93" y="26"/>
                      <a:pt x="93" y="26"/>
                    </a:cubicBezTo>
                    <a:lnTo>
                      <a:pt x="93"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任意多边形: 形状 66">
                <a:extLst>
                  <a:ext uri="{FF2B5EF4-FFF2-40B4-BE49-F238E27FC236}">
                    <a16:creationId xmlns:a16="http://schemas.microsoft.com/office/drawing/2014/main" id="{A9E46CEA-C826-46E1-82E0-8BA655F3A33F}"/>
                  </a:ext>
                </a:extLst>
              </p:cNvPr>
              <p:cNvSpPr>
                <a:spLocks/>
              </p:cNvSpPr>
              <p:nvPr/>
            </p:nvSpPr>
            <p:spPr bwMode="auto">
              <a:xfrm>
                <a:off x="333" y="116"/>
                <a:ext cx="319" cy="551"/>
              </a:xfrm>
              <a:custGeom>
                <a:avLst/>
                <a:gdLst>
                  <a:gd name="T0" fmla="*/ 158 w 158"/>
                  <a:gd name="T1" fmla="*/ 231 h 273"/>
                  <a:gd name="T2" fmla="*/ 158 w 158"/>
                  <a:gd name="T3" fmla="*/ 3 h 273"/>
                  <a:gd name="T4" fmla="*/ 139 w 158"/>
                  <a:gd name="T5" fmla="*/ 0 h 273"/>
                  <a:gd name="T6" fmla="*/ 136 w 158"/>
                  <a:gd name="T7" fmla="*/ 0 h 273"/>
                  <a:gd name="T8" fmla="*/ 136 w 158"/>
                  <a:gd name="T9" fmla="*/ 180 h 273"/>
                  <a:gd name="T10" fmla="*/ 134 w 158"/>
                  <a:gd name="T11" fmla="*/ 183 h 273"/>
                  <a:gd name="T12" fmla="*/ 10 w 158"/>
                  <a:gd name="T13" fmla="*/ 264 h 273"/>
                  <a:gd name="T14" fmla="*/ 8 w 158"/>
                  <a:gd name="T15" fmla="*/ 265 h 273"/>
                  <a:gd name="T16" fmla="*/ 7 w 158"/>
                  <a:gd name="T17" fmla="*/ 265 h 273"/>
                  <a:gd name="T18" fmla="*/ 5 w 158"/>
                  <a:gd name="T19" fmla="*/ 262 h 273"/>
                  <a:gd name="T20" fmla="*/ 5 w 158"/>
                  <a:gd name="T21" fmla="*/ 243 h 273"/>
                  <a:gd name="T22" fmla="*/ 0 w 158"/>
                  <a:gd name="T23" fmla="*/ 250 h 273"/>
                  <a:gd name="T24" fmla="*/ 0 w 158"/>
                  <a:gd name="T25" fmla="*/ 273 h 273"/>
                  <a:gd name="T26" fmla="*/ 153 w 158"/>
                  <a:gd name="T27" fmla="*/ 231 h 273"/>
                  <a:gd name="T28" fmla="*/ 158 w 158"/>
                  <a:gd name="T29" fmla="*/ 231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 h="273">
                    <a:moveTo>
                      <a:pt x="158" y="231"/>
                    </a:moveTo>
                    <a:cubicBezTo>
                      <a:pt x="158" y="3"/>
                      <a:pt x="158" y="3"/>
                      <a:pt x="158" y="3"/>
                    </a:cubicBezTo>
                    <a:cubicBezTo>
                      <a:pt x="153" y="1"/>
                      <a:pt x="147" y="0"/>
                      <a:pt x="139" y="0"/>
                    </a:cubicBezTo>
                    <a:cubicBezTo>
                      <a:pt x="138" y="0"/>
                      <a:pt x="137" y="0"/>
                      <a:pt x="136" y="0"/>
                    </a:cubicBezTo>
                    <a:cubicBezTo>
                      <a:pt x="136" y="180"/>
                      <a:pt x="136" y="180"/>
                      <a:pt x="136" y="180"/>
                    </a:cubicBezTo>
                    <a:cubicBezTo>
                      <a:pt x="136" y="182"/>
                      <a:pt x="135" y="183"/>
                      <a:pt x="134" y="183"/>
                    </a:cubicBezTo>
                    <a:cubicBezTo>
                      <a:pt x="133" y="183"/>
                      <a:pt x="77" y="187"/>
                      <a:pt x="10" y="264"/>
                    </a:cubicBezTo>
                    <a:cubicBezTo>
                      <a:pt x="10" y="265"/>
                      <a:pt x="9" y="265"/>
                      <a:pt x="8" y="265"/>
                    </a:cubicBezTo>
                    <a:cubicBezTo>
                      <a:pt x="8" y="265"/>
                      <a:pt x="7" y="265"/>
                      <a:pt x="7" y="265"/>
                    </a:cubicBezTo>
                    <a:cubicBezTo>
                      <a:pt x="6" y="264"/>
                      <a:pt x="5" y="263"/>
                      <a:pt x="5" y="262"/>
                    </a:cubicBezTo>
                    <a:cubicBezTo>
                      <a:pt x="5" y="243"/>
                      <a:pt x="5" y="243"/>
                      <a:pt x="5" y="243"/>
                    </a:cubicBezTo>
                    <a:cubicBezTo>
                      <a:pt x="3" y="246"/>
                      <a:pt x="2" y="248"/>
                      <a:pt x="0" y="250"/>
                    </a:cubicBezTo>
                    <a:cubicBezTo>
                      <a:pt x="0" y="273"/>
                      <a:pt x="0" y="273"/>
                      <a:pt x="0" y="273"/>
                    </a:cubicBezTo>
                    <a:cubicBezTo>
                      <a:pt x="76" y="235"/>
                      <a:pt x="132" y="231"/>
                      <a:pt x="153" y="231"/>
                    </a:cubicBezTo>
                    <a:cubicBezTo>
                      <a:pt x="155" y="231"/>
                      <a:pt x="157" y="231"/>
                      <a:pt x="158" y="2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任意多边形: 形状 67">
                <a:extLst>
                  <a:ext uri="{FF2B5EF4-FFF2-40B4-BE49-F238E27FC236}">
                    <a16:creationId xmlns:a16="http://schemas.microsoft.com/office/drawing/2014/main" id="{80C7224D-F4AC-48B8-AF14-09B97B461D0D}"/>
                  </a:ext>
                </a:extLst>
              </p:cNvPr>
              <p:cNvSpPr>
                <a:spLocks/>
              </p:cNvSpPr>
              <p:nvPr/>
            </p:nvSpPr>
            <p:spPr bwMode="auto">
              <a:xfrm>
                <a:off x="333" y="-1"/>
                <a:ext cx="198" cy="601"/>
              </a:xfrm>
              <a:custGeom>
                <a:avLst/>
                <a:gdLst>
                  <a:gd name="T0" fmla="*/ 0 w 98"/>
                  <a:gd name="T1" fmla="*/ 80 h 298"/>
                  <a:gd name="T2" fmla="*/ 0 w 98"/>
                  <a:gd name="T3" fmla="*/ 91 h 298"/>
                  <a:gd name="T4" fmla="*/ 0 w 98"/>
                  <a:gd name="T5" fmla="*/ 94 h 298"/>
                  <a:gd name="T6" fmla="*/ 0 w 98"/>
                  <a:gd name="T7" fmla="*/ 95 h 298"/>
                  <a:gd name="T8" fmla="*/ 0 w 98"/>
                  <a:gd name="T9" fmla="*/ 97 h 298"/>
                  <a:gd name="T10" fmla="*/ 0 w 98"/>
                  <a:gd name="T11" fmla="*/ 298 h 298"/>
                  <a:gd name="T12" fmla="*/ 5 w 98"/>
                  <a:gd name="T13" fmla="*/ 292 h 298"/>
                  <a:gd name="T14" fmla="*/ 8 w 98"/>
                  <a:gd name="T15" fmla="*/ 288 h 298"/>
                  <a:gd name="T16" fmla="*/ 11 w 98"/>
                  <a:gd name="T17" fmla="*/ 284 h 298"/>
                  <a:gd name="T18" fmla="*/ 98 w 98"/>
                  <a:gd name="T19" fmla="*/ 223 h 298"/>
                  <a:gd name="T20" fmla="*/ 98 w 98"/>
                  <a:gd name="T21" fmla="*/ 63 h 298"/>
                  <a:gd name="T22" fmla="*/ 98 w 98"/>
                  <a:gd name="T23" fmla="*/ 60 h 298"/>
                  <a:gd name="T24" fmla="*/ 98 w 98"/>
                  <a:gd name="T25" fmla="*/ 57 h 298"/>
                  <a:gd name="T26" fmla="*/ 98 w 98"/>
                  <a:gd name="T27" fmla="*/ 40 h 298"/>
                  <a:gd name="T28" fmla="*/ 98 w 98"/>
                  <a:gd name="T29" fmla="*/ 36 h 298"/>
                  <a:gd name="T30" fmla="*/ 98 w 98"/>
                  <a:gd name="T31" fmla="*/ 33 h 298"/>
                  <a:gd name="T32" fmla="*/ 98 w 98"/>
                  <a:gd name="T33" fmla="*/ 0 h 298"/>
                  <a:gd name="T34" fmla="*/ 0 w 98"/>
                  <a:gd name="T35" fmla="*/ 8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298">
                    <a:moveTo>
                      <a:pt x="0" y="80"/>
                    </a:moveTo>
                    <a:cubicBezTo>
                      <a:pt x="0" y="91"/>
                      <a:pt x="0" y="91"/>
                      <a:pt x="0" y="91"/>
                    </a:cubicBezTo>
                    <a:cubicBezTo>
                      <a:pt x="0" y="94"/>
                      <a:pt x="0" y="94"/>
                      <a:pt x="0" y="94"/>
                    </a:cubicBezTo>
                    <a:cubicBezTo>
                      <a:pt x="0" y="95"/>
                      <a:pt x="0" y="95"/>
                      <a:pt x="0" y="95"/>
                    </a:cubicBezTo>
                    <a:cubicBezTo>
                      <a:pt x="0" y="97"/>
                      <a:pt x="0" y="97"/>
                      <a:pt x="0" y="97"/>
                    </a:cubicBezTo>
                    <a:cubicBezTo>
                      <a:pt x="0" y="298"/>
                      <a:pt x="0" y="298"/>
                      <a:pt x="0" y="298"/>
                    </a:cubicBezTo>
                    <a:cubicBezTo>
                      <a:pt x="2" y="296"/>
                      <a:pt x="3" y="294"/>
                      <a:pt x="5" y="292"/>
                    </a:cubicBezTo>
                    <a:cubicBezTo>
                      <a:pt x="6" y="290"/>
                      <a:pt x="7" y="289"/>
                      <a:pt x="8" y="288"/>
                    </a:cubicBezTo>
                    <a:cubicBezTo>
                      <a:pt x="9" y="287"/>
                      <a:pt x="10" y="285"/>
                      <a:pt x="11" y="284"/>
                    </a:cubicBezTo>
                    <a:cubicBezTo>
                      <a:pt x="54" y="234"/>
                      <a:pt x="88" y="225"/>
                      <a:pt x="98" y="223"/>
                    </a:cubicBezTo>
                    <a:cubicBezTo>
                      <a:pt x="98" y="63"/>
                      <a:pt x="98" y="63"/>
                      <a:pt x="98" y="63"/>
                    </a:cubicBezTo>
                    <a:cubicBezTo>
                      <a:pt x="98" y="60"/>
                      <a:pt x="98" y="60"/>
                      <a:pt x="98" y="60"/>
                    </a:cubicBezTo>
                    <a:cubicBezTo>
                      <a:pt x="98" y="57"/>
                      <a:pt x="98" y="57"/>
                      <a:pt x="98" y="57"/>
                    </a:cubicBezTo>
                    <a:cubicBezTo>
                      <a:pt x="98" y="40"/>
                      <a:pt x="98" y="40"/>
                      <a:pt x="98" y="40"/>
                    </a:cubicBezTo>
                    <a:cubicBezTo>
                      <a:pt x="98" y="36"/>
                      <a:pt x="98" y="36"/>
                      <a:pt x="98" y="36"/>
                    </a:cubicBezTo>
                    <a:cubicBezTo>
                      <a:pt x="98" y="33"/>
                      <a:pt x="98" y="33"/>
                      <a:pt x="98" y="33"/>
                    </a:cubicBezTo>
                    <a:cubicBezTo>
                      <a:pt x="98" y="0"/>
                      <a:pt x="98" y="0"/>
                      <a:pt x="98" y="0"/>
                    </a:cubicBezTo>
                    <a:cubicBezTo>
                      <a:pt x="33" y="18"/>
                      <a:pt x="3" y="74"/>
                      <a:pt x="0" y="8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69" name="组合 68">
              <a:extLst>
                <a:ext uri="{FF2B5EF4-FFF2-40B4-BE49-F238E27FC236}">
                  <a16:creationId xmlns:a16="http://schemas.microsoft.com/office/drawing/2014/main" id="{0C938D2D-A6FB-4C45-A450-430AA8A97D61}"/>
                </a:ext>
              </a:extLst>
            </p:cNvPr>
            <p:cNvGrpSpPr>
              <a:grpSpLocks noChangeAspect="1"/>
            </p:cNvGrpSpPr>
            <p:nvPr/>
          </p:nvGrpSpPr>
          <p:grpSpPr bwMode="auto">
            <a:xfrm>
              <a:off x="998335" y="3766054"/>
              <a:ext cx="340738" cy="550235"/>
              <a:chOff x="-2" y="3"/>
              <a:chExt cx="418" cy="675"/>
            </a:xfrm>
          </p:grpSpPr>
          <p:sp>
            <p:nvSpPr>
              <p:cNvPr id="70" name="任意多边形: 形状 69">
                <a:extLst>
                  <a:ext uri="{FF2B5EF4-FFF2-40B4-BE49-F238E27FC236}">
                    <a16:creationId xmlns:a16="http://schemas.microsoft.com/office/drawing/2014/main" id="{6584D11F-DC0B-443C-8222-CBF3D80C8571}"/>
                  </a:ext>
                </a:extLst>
              </p:cNvPr>
              <p:cNvSpPr>
                <a:spLocks/>
              </p:cNvSpPr>
              <p:nvPr/>
            </p:nvSpPr>
            <p:spPr bwMode="auto">
              <a:xfrm>
                <a:off x="319" y="597"/>
                <a:ext cx="28" cy="31"/>
              </a:xfrm>
              <a:custGeom>
                <a:avLst/>
                <a:gdLst>
                  <a:gd name="T0" fmla="*/ 28 w 28"/>
                  <a:gd name="T1" fmla="*/ 0 h 31"/>
                  <a:gd name="T2" fmla="*/ 0 w 28"/>
                  <a:gd name="T3" fmla="*/ 0 h 31"/>
                  <a:gd name="T4" fmla="*/ 14 w 28"/>
                  <a:gd name="T5" fmla="*/ 31 h 31"/>
                  <a:gd name="T6" fmla="*/ 28 w 28"/>
                  <a:gd name="T7" fmla="*/ 0 h 31"/>
                </a:gdLst>
                <a:ahLst/>
                <a:cxnLst>
                  <a:cxn ang="0">
                    <a:pos x="T0" y="T1"/>
                  </a:cxn>
                  <a:cxn ang="0">
                    <a:pos x="T2" y="T3"/>
                  </a:cxn>
                  <a:cxn ang="0">
                    <a:pos x="T4" y="T5"/>
                  </a:cxn>
                  <a:cxn ang="0">
                    <a:pos x="T6" y="T7"/>
                  </a:cxn>
                </a:cxnLst>
                <a:rect l="0" t="0" r="r" b="b"/>
                <a:pathLst>
                  <a:path w="28" h="31">
                    <a:moveTo>
                      <a:pt x="28" y="0"/>
                    </a:moveTo>
                    <a:lnTo>
                      <a:pt x="0" y="0"/>
                    </a:lnTo>
                    <a:lnTo>
                      <a:pt x="14" y="31"/>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1" name="任意多边形: 形状 70">
                <a:extLst>
                  <a:ext uri="{FF2B5EF4-FFF2-40B4-BE49-F238E27FC236}">
                    <a16:creationId xmlns:a16="http://schemas.microsoft.com/office/drawing/2014/main" id="{DCFD26D9-CDD7-4098-BB97-89E0672D937A}"/>
                  </a:ext>
                </a:extLst>
              </p:cNvPr>
              <p:cNvSpPr>
                <a:spLocks noEditPoints="1"/>
              </p:cNvSpPr>
              <p:nvPr/>
            </p:nvSpPr>
            <p:spPr bwMode="auto">
              <a:xfrm>
                <a:off x="-2" y="155"/>
                <a:ext cx="418" cy="523"/>
              </a:xfrm>
              <a:custGeom>
                <a:avLst/>
                <a:gdLst>
                  <a:gd name="T0" fmla="*/ 418 w 418"/>
                  <a:gd name="T1" fmla="*/ 0 h 523"/>
                  <a:gd name="T2" fmla="*/ 394 w 418"/>
                  <a:gd name="T3" fmla="*/ 0 h 523"/>
                  <a:gd name="T4" fmla="*/ 394 w 418"/>
                  <a:gd name="T5" fmla="*/ 376 h 523"/>
                  <a:gd name="T6" fmla="*/ 335 w 418"/>
                  <a:gd name="T7" fmla="*/ 501 h 523"/>
                  <a:gd name="T8" fmla="*/ 278 w 418"/>
                  <a:gd name="T9" fmla="*/ 376 h 523"/>
                  <a:gd name="T10" fmla="*/ 278 w 418"/>
                  <a:gd name="T11" fmla="*/ 0 h 523"/>
                  <a:gd name="T12" fmla="*/ 0 w 418"/>
                  <a:gd name="T13" fmla="*/ 0 h 523"/>
                  <a:gd name="T14" fmla="*/ 0 w 418"/>
                  <a:gd name="T15" fmla="*/ 44 h 523"/>
                  <a:gd name="T16" fmla="*/ 32 w 418"/>
                  <a:gd name="T17" fmla="*/ 44 h 523"/>
                  <a:gd name="T18" fmla="*/ 32 w 418"/>
                  <a:gd name="T19" fmla="*/ 56 h 523"/>
                  <a:gd name="T20" fmla="*/ 0 w 418"/>
                  <a:gd name="T21" fmla="*/ 56 h 523"/>
                  <a:gd name="T22" fmla="*/ 0 w 418"/>
                  <a:gd name="T23" fmla="*/ 115 h 523"/>
                  <a:gd name="T24" fmla="*/ 32 w 418"/>
                  <a:gd name="T25" fmla="*/ 115 h 523"/>
                  <a:gd name="T26" fmla="*/ 32 w 418"/>
                  <a:gd name="T27" fmla="*/ 127 h 523"/>
                  <a:gd name="T28" fmla="*/ 0 w 418"/>
                  <a:gd name="T29" fmla="*/ 127 h 523"/>
                  <a:gd name="T30" fmla="*/ 0 w 418"/>
                  <a:gd name="T31" fmla="*/ 186 h 523"/>
                  <a:gd name="T32" fmla="*/ 32 w 418"/>
                  <a:gd name="T33" fmla="*/ 186 h 523"/>
                  <a:gd name="T34" fmla="*/ 32 w 418"/>
                  <a:gd name="T35" fmla="*/ 198 h 523"/>
                  <a:gd name="T36" fmla="*/ 0 w 418"/>
                  <a:gd name="T37" fmla="*/ 198 h 523"/>
                  <a:gd name="T38" fmla="*/ 0 w 418"/>
                  <a:gd name="T39" fmla="*/ 256 h 523"/>
                  <a:gd name="T40" fmla="*/ 32 w 418"/>
                  <a:gd name="T41" fmla="*/ 256 h 523"/>
                  <a:gd name="T42" fmla="*/ 32 w 418"/>
                  <a:gd name="T43" fmla="*/ 268 h 523"/>
                  <a:gd name="T44" fmla="*/ 0 w 418"/>
                  <a:gd name="T45" fmla="*/ 268 h 523"/>
                  <a:gd name="T46" fmla="*/ 0 w 418"/>
                  <a:gd name="T47" fmla="*/ 325 h 523"/>
                  <a:gd name="T48" fmla="*/ 32 w 418"/>
                  <a:gd name="T49" fmla="*/ 325 h 523"/>
                  <a:gd name="T50" fmla="*/ 32 w 418"/>
                  <a:gd name="T51" fmla="*/ 337 h 523"/>
                  <a:gd name="T52" fmla="*/ 0 w 418"/>
                  <a:gd name="T53" fmla="*/ 337 h 523"/>
                  <a:gd name="T54" fmla="*/ 0 w 418"/>
                  <a:gd name="T55" fmla="*/ 396 h 523"/>
                  <a:gd name="T56" fmla="*/ 32 w 418"/>
                  <a:gd name="T57" fmla="*/ 396 h 523"/>
                  <a:gd name="T58" fmla="*/ 32 w 418"/>
                  <a:gd name="T59" fmla="*/ 408 h 523"/>
                  <a:gd name="T60" fmla="*/ 0 w 418"/>
                  <a:gd name="T61" fmla="*/ 408 h 523"/>
                  <a:gd name="T62" fmla="*/ 0 w 418"/>
                  <a:gd name="T63" fmla="*/ 466 h 523"/>
                  <a:gd name="T64" fmla="*/ 32 w 418"/>
                  <a:gd name="T65" fmla="*/ 466 h 523"/>
                  <a:gd name="T66" fmla="*/ 32 w 418"/>
                  <a:gd name="T67" fmla="*/ 479 h 523"/>
                  <a:gd name="T68" fmla="*/ 0 w 418"/>
                  <a:gd name="T69" fmla="*/ 479 h 523"/>
                  <a:gd name="T70" fmla="*/ 0 w 418"/>
                  <a:gd name="T71" fmla="*/ 523 h 523"/>
                  <a:gd name="T72" fmla="*/ 418 w 418"/>
                  <a:gd name="T73" fmla="*/ 523 h 523"/>
                  <a:gd name="T74" fmla="*/ 418 w 418"/>
                  <a:gd name="T75" fmla="*/ 0 h 523"/>
                  <a:gd name="T76" fmla="*/ 247 w 418"/>
                  <a:gd name="T77" fmla="*/ 418 h 523"/>
                  <a:gd name="T78" fmla="*/ 107 w 418"/>
                  <a:gd name="T79" fmla="*/ 418 h 523"/>
                  <a:gd name="T80" fmla="*/ 107 w 418"/>
                  <a:gd name="T81" fmla="*/ 406 h 523"/>
                  <a:gd name="T82" fmla="*/ 247 w 418"/>
                  <a:gd name="T83" fmla="*/ 406 h 523"/>
                  <a:gd name="T84" fmla="*/ 247 w 418"/>
                  <a:gd name="T85" fmla="*/ 418 h 523"/>
                  <a:gd name="T86" fmla="*/ 247 w 418"/>
                  <a:gd name="T87" fmla="*/ 331 h 523"/>
                  <a:gd name="T88" fmla="*/ 107 w 418"/>
                  <a:gd name="T89" fmla="*/ 331 h 523"/>
                  <a:gd name="T90" fmla="*/ 107 w 418"/>
                  <a:gd name="T91" fmla="*/ 319 h 523"/>
                  <a:gd name="T92" fmla="*/ 247 w 418"/>
                  <a:gd name="T93" fmla="*/ 319 h 523"/>
                  <a:gd name="T94" fmla="*/ 247 w 418"/>
                  <a:gd name="T95" fmla="*/ 331 h 523"/>
                  <a:gd name="T96" fmla="*/ 247 w 418"/>
                  <a:gd name="T97" fmla="*/ 244 h 523"/>
                  <a:gd name="T98" fmla="*/ 107 w 418"/>
                  <a:gd name="T99" fmla="*/ 244 h 523"/>
                  <a:gd name="T100" fmla="*/ 107 w 418"/>
                  <a:gd name="T101" fmla="*/ 232 h 523"/>
                  <a:gd name="T102" fmla="*/ 247 w 418"/>
                  <a:gd name="T103" fmla="*/ 232 h 523"/>
                  <a:gd name="T104" fmla="*/ 247 w 418"/>
                  <a:gd name="T105" fmla="*/ 244 h 523"/>
                  <a:gd name="T106" fmla="*/ 247 w 418"/>
                  <a:gd name="T107" fmla="*/ 157 h 523"/>
                  <a:gd name="T108" fmla="*/ 107 w 418"/>
                  <a:gd name="T109" fmla="*/ 157 h 523"/>
                  <a:gd name="T110" fmla="*/ 107 w 418"/>
                  <a:gd name="T111" fmla="*/ 145 h 523"/>
                  <a:gd name="T112" fmla="*/ 247 w 418"/>
                  <a:gd name="T113" fmla="*/ 145 h 523"/>
                  <a:gd name="T114" fmla="*/ 247 w 418"/>
                  <a:gd name="T115" fmla="*/ 157 h 523"/>
                  <a:gd name="T116" fmla="*/ 247 w 418"/>
                  <a:gd name="T117" fmla="*/ 70 h 523"/>
                  <a:gd name="T118" fmla="*/ 107 w 418"/>
                  <a:gd name="T119" fmla="*/ 70 h 523"/>
                  <a:gd name="T120" fmla="*/ 107 w 418"/>
                  <a:gd name="T121" fmla="*/ 58 h 523"/>
                  <a:gd name="T122" fmla="*/ 247 w 418"/>
                  <a:gd name="T123" fmla="*/ 58 h 523"/>
                  <a:gd name="T124" fmla="*/ 247 w 418"/>
                  <a:gd name="T125" fmla="*/ 7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18" h="523">
                    <a:moveTo>
                      <a:pt x="418" y="0"/>
                    </a:moveTo>
                    <a:lnTo>
                      <a:pt x="394" y="0"/>
                    </a:lnTo>
                    <a:lnTo>
                      <a:pt x="394" y="376"/>
                    </a:lnTo>
                    <a:lnTo>
                      <a:pt x="335" y="501"/>
                    </a:lnTo>
                    <a:lnTo>
                      <a:pt x="278" y="376"/>
                    </a:lnTo>
                    <a:lnTo>
                      <a:pt x="278" y="0"/>
                    </a:lnTo>
                    <a:lnTo>
                      <a:pt x="0" y="0"/>
                    </a:lnTo>
                    <a:lnTo>
                      <a:pt x="0" y="44"/>
                    </a:lnTo>
                    <a:lnTo>
                      <a:pt x="32" y="44"/>
                    </a:lnTo>
                    <a:lnTo>
                      <a:pt x="32" y="56"/>
                    </a:lnTo>
                    <a:lnTo>
                      <a:pt x="0" y="56"/>
                    </a:lnTo>
                    <a:lnTo>
                      <a:pt x="0" y="115"/>
                    </a:lnTo>
                    <a:lnTo>
                      <a:pt x="32" y="115"/>
                    </a:lnTo>
                    <a:lnTo>
                      <a:pt x="32" y="127"/>
                    </a:lnTo>
                    <a:lnTo>
                      <a:pt x="0" y="127"/>
                    </a:lnTo>
                    <a:lnTo>
                      <a:pt x="0" y="186"/>
                    </a:lnTo>
                    <a:lnTo>
                      <a:pt x="32" y="186"/>
                    </a:lnTo>
                    <a:lnTo>
                      <a:pt x="32" y="198"/>
                    </a:lnTo>
                    <a:lnTo>
                      <a:pt x="0" y="198"/>
                    </a:lnTo>
                    <a:lnTo>
                      <a:pt x="0" y="256"/>
                    </a:lnTo>
                    <a:lnTo>
                      <a:pt x="32" y="256"/>
                    </a:lnTo>
                    <a:lnTo>
                      <a:pt x="32" y="268"/>
                    </a:lnTo>
                    <a:lnTo>
                      <a:pt x="0" y="268"/>
                    </a:lnTo>
                    <a:lnTo>
                      <a:pt x="0" y="325"/>
                    </a:lnTo>
                    <a:lnTo>
                      <a:pt x="32" y="325"/>
                    </a:lnTo>
                    <a:lnTo>
                      <a:pt x="32" y="337"/>
                    </a:lnTo>
                    <a:lnTo>
                      <a:pt x="0" y="337"/>
                    </a:lnTo>
                    <a:lnTo>
                      <a:pt x="0" y="396"/>
                    </a:lnTo>
                    <a:lnTo>
                      <a:pt x="32" y="396"/>
                    </a:lnTo>
                    <a:lnTo>
                      <a:pt x="32" y="408"/>
                    </a:lnTo>
                    <a:lnTo>
                      <a:pt x="0" y="408"/>
                    </a:lnTo>
                    <a:lnTo>
                      <a:pt x="0" y="466"/>
                    </a:lnTo>
                    <a:lnTo>
                      <a:pt x="32" y="466"/>
                    </a:lnTo>
                    <a:lnTo>
                      <a:pt x="32" y="479"/>
                    </a:lnTo>
                    <a:lnTo>
                      <a:pt x="0" y="479"/>
                    </a:lnTo>
                    <a:lnTo>
                      <a:pt x="0" y="523"/>
                    </a:lnTo>
                    <a:lnTo>
                      <a:pt x="418" y="523"/>
                    </a:lnTo>
                    <a:lnTo>
                      <a:pt x="418" y="0"/>
                    </a:lnTo>
                    <a:close/>
                    <a:moveTo>
                      <a:pt x="247" y="418"/>
                    </a:moveTo>
                    <a:lnTo>
                      <a:pt x="107" y="418"/>
                    </a:lnTo>
                    <a:lnTo>
                      <a:pt x="107" y="406"/>
                    </a:lnTo>
                    <a:lnTo>
                      <a:pt x="247" y="406"/>
                    </a:lnTo>
                    <a:lnTo>
                      <a:pt x="247" y="418"/>
                    </a:lnTo>
                    <a:close/>
                    <a:moveTo>
                      <a:pt x="247" y="331"/>
                    </a:moveTo>
                    <a:lnTo>
                      <a:pt x="107" y="331"/>
                    </a:lnTo>
                    <a:lnTo>
                      <a:pt x="107" y="319"/>
                    </a:lnTo>
                    <a:lnTo>
                      <a:pt x="247" y="319"/>
                    </a:lnTo>
                    <a:lnTo>
                      <a:pt x="247" y="331"/>
                    </a:lnTo>
                    <a:close/>
                    <a:moveTo>
                      <a:pt x="247" y="244"/>
                    </a:moveTo>
                    <a:lnTo>
                      <a:pt x="107" y="244"/>
                    </a:lnTo>
                    <a:lnTo>
                      <a:pt x="107" y="232"/>
                    </a:lnTo>
                    <a:lnTo>
                      <a:pt x="247" y="232"/>
                    </a:lnTo>
                    <a:lnTo>
                      <a:pt x="247" y="244"/>
                    </a:lnTo>
                    <a:close/>
                    <a:moveTo>
                      <a:pt x="247" y="157"/>
                    </a:moveTo>
                    <a:lnTo>
                      <a:pt x="107" y="157"/>
                    </a:lnTo>
                    <a:lnTo>
                      <a:pt x="107" y="145"/>
                    </a:lnTo>
                    <a:lnTo>
                      <a:pt x="247" y="145"/>
                    </a:lnTo>
                    <a:lnTo>
                      <a:pt x="247" y="157"/>
                    </a:lnTo>
                    <a:close/>
                    <a:moveTo>
                      <a:pt x="247" y="70"/>
                    </a:moveTo>
                    <a:lnTo>
                      <a:pt x="107" y="70"/>
                    </a:lnTo>
                    <a:lnTo>
                      <a:pt x="107" y="58"/>
                    </a:lnTo>
                    <a:lnTo>
                      <a:pt x="247" y="58"/>
                    </a:lnTo>
                    <a:lnTo>
                      <a:pt x="247" y="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2" name="任意多边形: 形状 71">
                <a:extLst>
                  <a:ext uri="{FF2B5EF4-FFF2-40B4-BE49-F238E27FC236}">
                    <a16:creationId xmlns:a16="http://schemas.microsoft.com/office/drawing/2014/main" id="{CC217BFB-A3CC-402F-843B-F322A5CE2BBA}"/>
                  </a:ext>
                </a:extLst>
              </p:cNvPr>
              <p:cNvSpPr>
                <a:spLocks/>
              </p:cNvSpPr>
              <p:nvPr/>
            </p:nvSpPr>
            <p:spPr bwMode="auto">
              <a:xfrm>
                <a:off x="288" y="66"/>
                <a:ext cx="91" cy="519"/>
              </a:xfrm>
              <a:custGeom>
                <a:avLst/>
                <a:gdLst>
                  <a:gd name="T0" fmla="*/ 91 w 91"/>
                  <a:gd name="T1" fmla="*/ 462 h 519"/>
                  <a:gd name="T2" fmla="*/ 91 w 91"/>
                  <a:gd name="T3" fmla="*/ 89 h 519"/>
                  <a:gd name="T4" fmla="*/ 91 w 91"/>
                  <a:gd name="T5" fmla="*/ 77 h 519"/>
                  <a:gd name="T6" fmla="*/ 91 w 91"/>
                  <a:gd name="T7" fmla="*/ 0 h 519"/>
                  <a:gd name="T8" fmla="*/ 0 w 91"/>
                  <a:gd name="T9" fmla="*/ 0 h 519"/>
                  <a:gd name="T10" fmla="*/ 0 w 91"/>
                  <a:gd name="T11" fmla="*/ 77 h 519"/>
                  <a:gd name="T12" fmla="*/ 0 w 91"/>
                  <a:gd name="T13" fmla="*/ 89 h 519"/>
                  <a:gd name="T14" fmla="*/ 0 w 91"/>
                  <a:gd name="T15" fmla="*/ 462 h 519"/>
                  <a:gd name="T16" fmla="*/ 26 w 91"/>
                  <a:gd name="T17" fmla="*/ 519 h 519"/>
                  <a:gd name="T18" fmla="*/ 65 w 91"/>
                  <a:gd name="T19" fmla="*/ 519 h 519"/>
                  <a:gd name="T20" fmla="*/ 91 w 91"/>
                  <a:gd name="T21" fmla="*/ 462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519">
                    <a:moveTo>
                      <a:pt x="91" y="462"/>
                    </a:moveTo>
                    <a:lnTo>
                      <a:pt x="91" y="89"/>
                    </a:lnTo>
                    <a:lnTo>
                      <a:pt x="91" y="77"/>
                    </a:lnTo>
                    <a:lnTo>
                      <a:pt x="91" y="0"/>
                    </a:lnTo>
                    <a:lnTo>
                      <a:pt x="0" y="0"/>
                    </a:lnTo>
                    <a:lnTo>
                      <a:pt x="0" y="77"/>
                    </a:lnTo>
                    <a:lnTo>
                      <a:pt x="0" y="89"/>
                    </a:lnTo>
                    <a:lnTo>
                      <a:pt x="0" y="462"/>
                    </a:lnTo>
                    <a:lnTo>
                      <a:pt x="26" y="519"/>
                    </a:lnTo>
                    <a:lnTo>
                      <a:pt x="65" y="519"/>
                    </a:lnTo>
                    <a:lnTo>
                      <a:pt x="91" y="4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3" name="矩形 72">
                <a:extLst>
                  <a:ext uri="{FF2B5EF4-FFF2-40B4-BE49-F238E27FC236}">
                    <a16:creationId xmlns:a16="http://schemas.microsoft.com/office/drawing/2014/main" id="{D09FF90B-28CD-4521-A49A-C5C3A89DDB88}"/>
                  </a:ext>
                </a:extLst>
              </p:cNvPr>
              <p:cNvSpPr>
                <a:spLocks noChangeArrowheads="1"/>
              </p:cNvSpPr>
              <p:nvPr/>
            </p:nvSpPr>
            <p:spPr bwMode="auto">
              <a:xfrm>
                <a:off x="288" y="3"/>
                <a:ext cx="91" cy="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74" name="组合 73">
              <a:extLst>
                <a:ext uri="{FF2B5EF4-FFF2-40B4-BE49-F238E27FC236}">
                  <a16:creationId xmlns:a16="http://schemas.microsoft.com/office/drawing/2014/main" id="{E5796764-1A2B-4FE7-A547-1F768DD4974E}"/>
                </a:ext>
              </a:extLst>
            </p:cNvPr>
            <p:cNvGrpSpPr>
              <a:grpSpLocks noChangeAspect="1"/>
            </p:cNvGrpSpPr>
            <p:nvPr/>
          </p:nvGrpSpPr>
          <p:grpSpPr bwMode="auto">
            <a:xfrm>
              <a:off x="962606" y="4823210"/>
              <a:ext cx="412196" cy="271104"/>
              <a:chOff x="1" y="-1"/>
              <a:chExt cx="558" cy="367"/>
            </a:xfrm>
          </p:grpSpPr>
          <p:sp>
            <p:nvSpPr>
              <p:cNvPr id="75" name="任意多边形: 形状 74">
                <a:extLst>
                  <a:ext uri="{FF2B5EF4-FFF2-40B4-BE49-F238E27FC236}">
                    <a16:creationId xmlns:a16="http://schemas.microsoft.com/office/drawing/2014/main" id="{2A951948-E653-43B5-A548-CA524FE95235}"/>
                  </a:ext>
                </a:extLst>
              </p:cNvPr>
              <p:cNvSpPr>
                <a:spLocks/>
              </p:cNvSpPr>
              <p:nvPr/>
            </p:nvSpPr>
            <p:spPr bwMode="auto">
              <a:xfrm>
                <a:off x="1" y="-1"/>
                <a:ext cx="232" cy="139"/>
              </a:xfrm>
              <a:custGeom>
                <a:avLst/>
                <a:gdLst>
                  <a:gd name="T0" fmla="*/ 18 w 115"/>
                  <a:gd name="T1" fmla="*/ 0 h 68"/>
                  <a:gd name="T2" fmla="*/ 115 w 115"/>
                  <a:gd name="T3" fmla="*/ 0 h 68"/>
                  <a:gd name="T4" fmla="*/ 115 w 115"/>
                  <a:gd name="T5" fmla="*/ 68 h 68"/>
                  <a:gd name="T6" fmla="*/ 0 w 115"/>
                  <a:gd name="T7" fmla="*/ 68 h 68"/>
                  <a:gd name="T8" fmla="*/ 0 w 115"/>
                  <a:gd name="T9" fmla="*/ 18 h 68"/>
                  <a:gd name="T10" fmla="*/ 18 w 115"/>
                  <a:gd name="T11" fmla="*/ 0 h 68"/>
                </a:gdLst>
                <a:ahLst/>
                <a:cxnLst>
                  <a:cxn ang="0">
                    <a:pos x="T0" y="T1"/>
                  </a:cxn>
                  <a:cxn ang="0">
                    <a:pos x="T2" y="T3"/>
                  </a:cxn>
                  <a:cxn ang="0">
                    <a:pos x="T4" y="T5"/>
                  </a:cxn>
                  <a:cxn ang="0">
                    <a:pos x="T6" y="T7"/>
                  </a:cxn>
                  <a:cxn ang="0">
                    <a:pos x="T8" y="T9"/>
                  </a:cxn>
                  <a:cxn ang="0">
                    <a:pos x="T10" y="T11"/>
                  </a:cxn>
                </a:cxnLst>
                <a:rect l="0" t="0" r="r" b="b"/>
                <a:pathLst>
                  <a:path w="115" h="68">
                    <a:moveTo>
                      <a:pt x="18" y="0"/>
                    </a:moveTo>
                    <a:cubicBezTo>
                      <a:pt x="115" y="0"/>
                      <a:pt x="115" y="0"/>
                      <a:pt x="115" y="0"/>
                    </a:cubicBezTo>
                    <a:cubicBezTo>
                      <a:pt x="115" y="68"/>
                      <a:pt x="115" y="68"/>
                      <a:pt x="115" y="68"/>
                    </a:cubicBezTo>
                    <a:cubicBezTo>
                      <a:pt x="0" y="68"/>
                      <a:pt x="0" y="68"/>
                      <a:pt x="0" y="68"/>
                    </a:cubicBezTo>
                    <a:cubicBezTo>
                      <a:pt x="0" y="18"/>
                      <a:pt x="0" y="18"/>
                      <a:pt x="0" y="18"/>
                    </a:cubicBezTo>
                    <a:cubicBezTo>
                      <a:pt x="0" y="8"/>
                      <a:pt x="8" y="0"/>
                      <a:pt x="18"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6" name="任意多边形: 形状 75">
                <a:extLst>
                  <a:ext uri="{FF2B5EF4-FFF2-40B4-BE49-F238E27FC236}">
                    <a16:creationId xmlns:a16="http://schemas.microsoft.com/office/drawing/2014/main" id="{4C36F7C6-5746-49C3-8A9A-F4F2BE04DB9F}"/>
                  </a:ext>
                </a:extLst>
              </p:cNvPr>
              <p:cNvSpPr>
                <a:spLocks/>
              </p:cNvSpPr>
              <p:nvPr/>
            </p:nvSpPr>
            <p:spPr bwMode="auto">
              <a:xfrm>
                <a:off x="1" y="-1"/>
                <a:ext cx="558" cy="367"/>
              </a:xfrm>
              <a:custGeom>
                <a:avLst/>
                <a:gdLst>
                  <a:gd name="T0" fmla="*/ 247 w 558"/>
                  <a:gd name="T1" fmla="*/ 0 h 367"/>
                  <a:gd name="T2" fmla="*/ 311 w 558"/>
                  <a:gd name="T3" fmla="*/ 0 h 367"/>
                  <a:gd name="T4" fmla="*/ 311 w 558"/>
                  <a:gd name="T5" fmla="*/ 153 h 367"/>
                  <a:gd name="T6" fmla="*/ 558 w 558"/>
                  <a:gd name="T7" fmla="*/ 153 h 367"/>
                  <a:gd name="T8" fmla="*/ 558 w 558"/>
                  <a:gd name="T9" fmla="*/ 214 h 367"/>
                  <a:gd name="T10" fmla="*/ 311 w 558"/>
                  <a:gd name="T11" fmla="*/ 214 h 367"/>
                  <a:gd name="T12" fmla="*/ 311 w 558"/>
                  <a:gd name="T13" fmla="*/ 367 h 367"/>
                  <a:gd name="T14" fmla="*/ 247 w 558"/>
                  <a:gd name="T15" fmla="*/ 367 h 367"/>
                  <a:gd name="T16" fmla="*/ 247 w 558"/>
                  <a:gd name="T17" fmla="*/ 214 h 367"/>
                  <a:gd name="T18" fmla="*/ 0 w 558"/>
                  <a:gd name="T19" fmla="*/ 214 h 367"/>
                  <a:gd name="T20" fmla="*/ 0 w 558"/>
                  <a:gd name="T21" fmla="*/ 153 h 367"/>
                  <a:gd name="T22" fmla="*/ 247 w 558"/>
                  <a:gd name="T23" fmla="*/ 153 h 367"/>
                  <a:gd name="T24" fmla="*/ 247 w 558"/>
                  <a:gd name="T25"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8" h="367">
                    <a:moveTo>
                      <a:pt x="247" y="0"/>
                    </a:moveTo>
                    <a:lnTo>
                      <a:pt x="311" y="0"/>
                    </a:lnTo>
                    <a:lnTo>
                      <a:pt x="311" y="153"/>
                    </a:lnTo>
                    <a:lnTo>
                      <a:pt x="558" y="153"/>
                    </a:lnTo>
                    <a:lnTo>
                      <a:pt x="558" y="214"/>
                    </a:lnTo>
                    <a:lnTo>
                      <a:pt x="311" y="214"/>
                    </a:lnTo>
                    <a:lnTo>
                      <a:pt x="311" y="367"/>
                    </a:lnTo>
                    <a:lnTo>
                      <a:pt x="247" y="367"/>
                    </a:lnTo>
                    <a:lnTo>
                      <a:pt x="247" y="214"/>
                    </a:lnTo>
                    <a:lnTo>
                      <a:pt x="0" y="214"/>
                    </a:lnTo>
                    <a:lnTo>
                      <a:pt x="0" y="153"/>
                    </a:lnTo>
                    <a:lnTo>
                      <a:pt x="247" y="153"/>
                    </a:lnTo>
                    <a:lnTo>
                      <a:pt x="2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7" name="任意多边形: 形状 76">
                <a:extLst>
                  <a:ext uri="{FF2B5EF4-FFF2-40B4-BE49-F238E27FC236}">
                    <a16:creationId xmlns:a16="http://schemas.microsoft.com/office/drawing/2014/main" id="{9AC06CFE-232D-4931-87AB-E2B8AAD03704}"/>
                  </a:ext>
                </a:extLst>
              </p:cNvPr>
              <p:cNvSpPr>
                <a:spLocks/>
              </p:cNvSpPr>
              <p:nvPr/>
            </p:nvSpPr>
            <p:spPr bwMode="auto">
              <a:xfrm>
                <a:off x="326" y="-1"/>
                <a:ext cx="233" cy="139"/>
              </a:xfrm>
              <a:custGeom>
                <a:avLst/>
                <a:gdLst>
                  <a:gd name="T0" fmla="*/ 0 w 115"/>
                  <a:gd name="T1" fmla="*/ 0 h 68"/>
                  <a:gd name="T2" fmla="*/ 97 w 115"/>
                  <a:gd name="T3" fmla="*/ 0 h 68"/>
                  <a:gd name="T4" fmla="*/ 115 w 115"/>
                  <a:gd name="T5" fmla="*/ 18 h 68"/>
                  <a:gd name="T6" fmla="*/ 115 w 115"/>
                  <a:gd name="T7" fmla="*/ 68 h 68"/>
                  <a:gd name="T8" fmla="*/ 0 w 115"/>
                  <a:gd name="T9" fmla="*/ 68 h 68"/>
                  <a:gd name="T10" fmla="*/ 0 w 115"/>
                  <a:gd name="T11" fmla="*/ 0 h 68"/>
                </a:gdLst>
                <a:ahLst/>
                <a:cxnLst>
                  <a:cxn ang="0">
                    <a:pos x="T0" y="T1"/>
                  </a:cxn>
                  <a:cxn ang="0">
                    <a:pos x="T2" y="T3"/>
                  </a:cxn>
                  <a:cxn ang="0">
                    <a:pos x="T4" y="T5"/>
                  </a:cxn>
                  <a:cxn ang="0">
                    <a:pos x="T6" y="T7"/>
                  </a:cxn>
                  <a:cxn ang="0">
                    <a:pos x="T8" y="T9"/>
                  </a:cxn>
                  <a:cxn ang="0">
                    <a:pos x="T10" y="T11"/>
                  </a:cxn>
                </a:cxnLst>
                <a:rect l="0" t="0" r="r" b="b"/>
                <a:pathLst>
                  <a:path w="115" h="68">
                    <a:moveTo>
                      <a:pt x="0" y="0"/>
                    </a:moveTo>
                    <a:cubicBezTo>
                      <a:pt x="97" y="0"/>
                      <a:pt x="97" y="0"/>
                      <a:pt x="97" y="0"/>
                    </a:cubicBezTo>
                    <a:cubicBezTo>
                      <a:pt x="107" y="0"/>
                      <a:pt x="115" y="8"/>
                      <a:pt x="115" y="18"/>
                    </a:cubicBezTo>
                    <a:cubicBezTo>
                      <a:pt x="115" y="68"/>
                      <a:pt x="115" y="68"/>
                      <a:pt x="115" y="68"/>
                    </a:cubicBezTo>
                    <a:cubicBezTo>
                      <a:pt x="0" y="68"/>
                      <a:pt x="0" y="68"/>
                      <a:pt x="0" y="68"/>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8" name="任意多边形: 形状 77">
                <a:extLst>
                  <a:ext uri="{FF2B5EF4-FFF2-40B4-BE49-F238E27FC236}">
                    <a16:creationId xmlns:a16="http://schemas.microsoft.com/office/drawing/2014/main" id="{39362D29-7572-40BB-BA2B-53A923EA7AA1}"/>
                  </a:ext>
                </a:extLst>
              </p:cNvPr>
              <p:cNvSpPr>
                <a:spLocks/>
              </p:cNvSpPr>
              <p:nvPr/>
            </p:nvSpPr>
            <p:spPr bwMode="auto">
              <a:xfrm>
                <a:off x="1" y="228"/>
                <a:ext cx="232" cy="138"/>
              </a:xfrm>
              <a:custGeom>
                <a:avLst/>
                <a:gdLst>
                  <a:gd name="T0" fmla="*/ 0 w 115"/>
                  <a:gd name="T1" fmla="*/ 0 h 68"/>
                  <a:gd name="T2" fmla="*/ 115 w 115"/>
                  <a:gd name="T3" fmla="*/ 0 h 68"/>
                  <a:gd name="T4" fmla="*/ 115 w 115"/>
                  <a:gd name="T5" fmla="*/ 68 h 68"/>
                  <a:gd name="T6" fmla="*/ 18 w 115"/>
                  <a:gd name="T7" fmla="*/ 68 h 68"/>
                  <a:gd name="T8" fmla="*/ 0 w 115"/>
                  <a:gd name="T9" fmla="*/ 50 h 68"/>
                  <a:gd name="T10" fmla="*/ 0 w 115"/>
                  <a:gd name="T11" fmla="*/ 0 h 68"/>
                </a:gdLst>
                <a:ahLst/>
                <a:cxnLst>
                  <a:cxn ang="0">
                    <a:pos x="T0" y="T1"/>
                  </a:cxn>
                  <a:cxn ang="0">
                    <a:pos x="T2" y="T3"/>
                  </a:cxn>
                  <a:cxn ang="0">
                    <a:pos x="T4" y="T5"/>
                  </a:cxn>
                  <a:cxn ang="0">
                    <a:pos x="T6" y="T7"/>
                  </a:cxn>
                  <a:cxn ang="0">
                    <a:pos x="T8" y="T9"/>
                  </a:cxn>
                  <a:cxn ang="0">
                    <a:pos x="T10" y="T11"/>
                  </a:cxn>
                </a:cxnLst>
                <a:rect l="0" t="0" r="r" b="b"/>
                <a:pathLst>
                  <a:path w="115" h="68">
                    <a:moveTo>
                      <a:pt x="0" y="0"/>
                    </a:moveTo>
                    <a:cubicBezTo>
                      <a:pt x="115" y="0"/>
                      <a:pt x="115" y="0"/>
                      <a:pt x="115" y="0"/>
                    </a:cubicBezTo>
                    <a:cubicBezTo>
                      <a:pt x="115" y="68"/>
                      <a:pt x="115" y="68"/>
                      <a:pt x="115" y="68"/>
                    </a:cubicBezTo>
                    <a:cubicBezTo>
                      <a:pt x="18" y="68"/>
                      <a:pt x="18" y="68"/>
                      <a:pt x="18" y="68"/>
                    </a:cubicBezTo>
                    <a:cubicBezTo>
                      <a:pt x="8" y="68"/>
                      <a:pt x="0" y="60"/>
                      <a:pt x="0" y="5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9" name="任意多边形: 形状 78">
                <a:extLst>
                  <a:ext uri="{FF2B5EF4-FFF2-40B4-BE49-F238E27FC236}">
                    <a16:creationId xmlns:a16="http://schemas.microsoft.com/office/drawing/2014/main" id="{CA5784E4-986A-4798-B902-AC5957A364DB}"/>
                  </a:ext>
                </a:extLst>
              </p:cNvPr>
              <p:cNvSpPr>
                <a:spLocks/>
              </p:cNvSpPr>
              <p:nvPr/>
            </p:nvSpPr>
            <p:spPr bwMode="auto">
              <a:xfrm>
                <a:off x="326" y="228"/>
                <a:ext cx="233" cy="138"/>
              </a:xfrm>
              <a:custGeom>
                <a:avLst/>
                <a:gdLst>
                  <a:gd name="T0" fmla="*/ 0 w 115"/>
                  <a:gd name="T1" fmla="*/ 0 h 68"/>
                  <a:gd name="T2" fmla="*/ 115 w 115"/>
                  <a:gd name="T3" fmla="*/ 0 h 68"/>
                  <a:gd name="T4" fmla="*/ 115 w 115"/>
                  <a:gd name="T5" fmla="*/ 50 h 68"/>
                  <a:gd name="T6" fmla="*/ 97 w 115"/>
                  <a:gd name="T7" fmla="*/ 68 h 68"/>
                  <a:gd name="T8" fmla="*/ 0 w 115"/>
                  <a:gd name="T9" fmla="*/ 68 h 68"/>
                  <a:gd name="T10" fmla="*/ 0 w 115"/>
                  <a:gd name="T11" fmla="*/ 0 h 68"/>
                </a:gdLst>
                <a:ahLst/>
                <a:cxnLst>
                  <a:cxn ang="0">
                    <a:pos x="T0" y="T1"/>
                  </a:cxn>
                  <a:cxn ang="0">
                    <a:pos x="T2" y="T3"/>
                  </a:cxn>
                  <a:cxn ang="0">
                    <a:pos x="T4" y="T5"/>
                  </a:cxn>
                  <a:cxn ang="0">
                    <a:pos x="T6" y="T7"/>
                  </a:cxn>
                  <a:cxn ang="0">
                    <a:pos x="T8" y="T9"/>
                  </a:cxn>
                  <a:cxn ang="0">
                    <a:pos x="T10" y="T11"/>
                  </a:cxn>
                </a:cxnLst>
                <a:rect l="0" t="0" r="r" b="b"/>
                <a:pathLst>
                  <a:path w="115" h="68">
                    <a:moveTo>
                      <a:pt x="0" y="0"/>
                    </a:moveTo>
                    <a:cubicBezTo>
                      <a:pt x="115" y="0"/>
                      <a:pt x="115" y="0"/>
                      <a:pt x="115" y="0"/>
                    </a:cubicBezTo>
                    <a:cubicBezTo>
                      <a:pt x="115" y="50"/>
                      <a:pt x="115" y="50"/>
                      <a:pt x="115" y="50"/>
                    </a:cubicBezTo>
                    <a:cubicBezTo>
                      <a:pt x="115" y="60"/>
                      <a:pt x="107" y="68"/>
                      <a:pt x="97" y="68"/>
                    </a:cubicBezTo>
                    <a:cubicBezTo>
                      <a:pt x="0" y="68"/>
                      <a:pt x="0" y="68"/>
                      <a:pt x="0" y="68"/>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106" name="组合 105">
            <a:extLst>
              <a:ext uri="{FF2B5EF4-FFF2-40B4-BE49-F238E27FC236}">
                <a16:creationId xmlns:a16="http://schemas.microsoft.com/office/drawing/2014/main" id="{2098E13B-E631-4CDB-9480-834770F05445}"/>
              </a:ext>
            </a:extLst>
          </p:cNvPr>
          <p:cNvGrpSpPr/>
          <p:nvPr/>
        </p:nvGrpSpPr>
        <p:grpSpPr>
          <a:xfrm>
            <a:off x="11113008" y="4616266"/>
            <a:ext cx="609880" cy="2031592"/>
            <a:chOff x="10457201" y="2000014"/>
            <a:chExt cx="609880" cy="2031592"/>
          </a:xfrm>
        </p:grpSpPr>
        <p:sp>
          <p:nvSpPr>
            <p:cNvPr id="104" name="矩形: 圆角 103">
              <a:extLst>
                <a:ext uri="{FF2B5EF4-FFF2-40B4-BE49-F238E27FC236}">
                  <a16:creationId xmlns:a16="http://schemas.microsoft.com/office/drawing/2014/main" id="{F1F3E9D1-98E3-441E-8446-2B46EC913A02}"/>
                </a:ext>
              </a:extLst>
            </p:cNvPr>
            <p:cNvSpPr/>
            <p:nvPr/>
          </p:nvSpPr>
          <p:spPr>
            <a:xfrm>
              <a:off x="10457201" y="2000014"/>
              <a:ext cx="609880" cy="2031592"/>
            </a:xfrm>
            <a:prstGeom prst="roundRect">
              <a:avLst>
                <a:gd name="adj" fmla="val 31145"/>
              </a:avLst>
            </a:prstGeom>
            <a:solidFill>
              <a:srgbClr val="FBF5E7"/>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5" name="任意多边形: 形状 104">
              <a:extLst>
                <a:ext uri="{FF2B5EF4-FFF2-40B4-BE49-F238E27FC236}">
                  <a16:creationId xmlns:a16="http://schemas.microsoft.com/office/drawing/2014/main" id="{6AA1F88E-EC7C-4C84-94BA-416C754718E9}"/>
                </a:ext>
              </a:extLst>
            </p:cNvPr>
            <p:cNvSpPr>
              <a:spLocks noEditPoints="1"/>
            </p:cNvSpPr>
            <p:nvPr/>
          </p:nvSpPr>
          <p:spPr bwMode="auto">
            <a:xfrm>
              <a:off x="10527593" y="2765543"/>
              <a:ext cx="477431" cy="477431"/>
            </a:xfrm>
            <a:custGeom>
              <a:avLst/>
              <a:gdLst>
                <a:gd name="T0" fmla="*/ 35 w 264"/>
                <a:gd name="T1" fmla="*/ 0 h 264"/>
                <a:gd name="T2" fmla="*/ 0 w 264"/>
                <a:gd name="T3" fmla="*/ 229 h 264"/>
                <a:gd name="T4" fmla="*/ 229 w 264"/>
                <a:gd name="T5" fmla="*/ 264 h 264"/>
                <a:gd name="T6" fmla="*/ 264 w 264"/>
                <a:gd name="T7" fmla="*/ 35 h 264"/>
                <a:gd name="T8" fmla="*/ 232 w 264"/>
                <a:gd name="T9" fmla="*/ 8 h 264"/>
                <a:gd name="T10" fmla="*/ 175 w 264"/>
                <a:gd name="T11" fmla="*/ 66 h 264"/>
                <a:gd name="T12" fmla="*/ 248 w 264"/>
                <a:gd name="T13" fmla="*/ 16 h 264"/>
                <a:gd name="T14" fmla="*/ 256 w 264"/>
                <a:gd name="T15" fmla="*/ 45 h 264"/>
                <a:gd name="T16" fmla="*/ 256 w 264"/>
                <a:gd name="T17" fmla="*/ 89 h 264"/>
                <a:gd name="T18" fmla="*/ 158 w 264"/>
                <a:gd name="T19" fmla="*/ 107 h 264"/>
                <a:gd name="T20" fmla="*/ 175 w 264"/>
                <a:gd name="T21" fmla="*/ 8 h 264"/>
                <a:gd name="T22" fmla="*/ 220 w 264"/>
                <a:gd name="T23" fmla="*/ 8 h 264"/>
                <a:gd name="T24" fmla="*/ 232 w 264"/>
                <a:gd name="T25" fmla="*/ 8 h 264"/>
                <a:gd name="T26" fmla="*/ 44 w 264"/>
                <a:gd name="T27" fmla="*/ 8 h 264"/>
                <a:gd name="T28" fmla="*/ 89 w 264"/>
                <a:gd name="T29" fmla="*/ 53 h 264"/>
                <a:gd name="T30" fmla="*/ 107 w 264"/>
                <a:gd name="T31" fmla="*/ 8 h 264"/>
                <a:gd name="T32" fmla="*/ 8 w 264"/>
                <a:gd name="T33" fmla="*/ 107 h 264"/>
                <a:gd name="T34" fmla="*/ 53 w 264"/>
                <a:gd name="T35" fmla="*/ 89 h 264"/>
                <a:gd name="T36" fmla="*/ 25 w 264"/>
                <a:gd name="T37" fmla="*/ 61 h 264"/>
                <a:gd name="T38" fmla="*/ 8 w 264"/>
                <a:gd name="T39" fmla="*/ 35 h 264"/>
                <a:gd name="T40" fmla="*/ 65 w 264"/>
                <a:gd name="T41" fmla="*/ 89 h 264"/>
                <a:gd name="T42" fmla="*/ 89 w 264"/>
                <a:gd name="T43" fmla="*/ 89 h 264"/>
                <a:gd name="T44" fmla="*/ 16 w 264"/>
                <a:gd name="T45" fmla="*/ 16 h 264"/>
                <a:gd name="T46" fmla="*/ 32 w 264"/>
                <a:gd name="T47" fmla="*/ 256 h 264"/>
                <a:gd name="T48" fmla="*/ 89 w 264"/>
                <a:gd name="T49" fmla="*/ 198 h 264"/>
                <a:gd name="T50" fmla="*/ 89 w 264"/>
                <a:gd name="T51" fmla="*/ 175 h 264"/>
                <a:gd name="T52" fmla="*/ 16 w 264"/>
                <a:gd name="T53" fmla="*/ 248 h 264"/>
                <a:gd name="T54" fmla="*/ 8 w 264"/>
                <a:gd name="T55" fmla="*/ 220 h 264"/>
                <a:gd name="T56" fmla="*/ 53 w 264"/>
                <a:gd name="T57" fmla="*/ 175 h 264"/>
                <a:gd name="T58" fmla="*/ 8 w 264"/>
                <a:gd name="T59" fmla="*/ 158 h 264"/>
                <a:gd name="T60" fmla="*/ 107 w 264"/>
                <a:gd name="T61" fmla="*/ 256 h 264"/>
                <a:gd name="T62" fmla="*/ 89 w 264"/>
                <a:gd name="T63" fmla="*/ 211 h 264"/>
                <a:gd name="T64" fmla="*/ 63 w 264"/>
                <a:gd name="T65" fmla="*/ 237 h 264"/>
                <a:gd name="T66" fmla="*/ 35 w 264"/>
                <a:gd name="T67" fmla="*/ 256 h 264"/>
                <a:gd name="T68" fmla="*/ 229 w 264"/>
                <a:gd name="T69" fmla="*/ 256 h 264"/>
                <a:gd name="T70" fmla="*/ 175 w 264"/>
                <a:gd name="T71" fmla="*/ 212 h 264"/>
                <a:gd name="T72" fmla="*/ 175 w 264"/>
                <a:gd name="T73" fmla="*/ 256 h 264"/>
                <a:gd name="T74" fmla="*/ 158 w 264"/>
                <a:gd name="T75" fmla="*/ 158 h 264"/>
                <a:gd name="T76" fmla="*/ 256 w 264"/>
                <a:gd name="T77" fmla="*/ 175 h 264"/>
                <a:gd name="T78" fmla="*/ 256 w 264"/>
                <a:gd name="T79" fmla="*/ 220 h 264"/>
                <a:gd name="T80" fmla="*/ 256 w 264"/>
                <a:gd name="T81" fmla="*/ 232 h 264"/>
                <a:gd name="T82" fmla="*/ 198 w 264"/>
                <a:gd name="T83" fmla="*/ 175 h 264"/>
                <a:gd name="T84" fmla="*/ 248 w 264"/>
                <a:gd name="T85" fmla="*/ 248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4" h="264">
                  <a:moveTo>
                    <a:pt x="229" y="0"/>
                  </a:moveTo>
                  <a:cubicBezTo>
                    <a:pt x="35" y="0"/>
                    <a:pt x="35" y="0"/>
                    <a:pt x="35" y="0"/>
                  </a:cubicBezTo>
                  <a:cubicBezTo>
                    <a:pt x="16" y="0"/>
                    <a:pt x="0" y="16"/>
                    <a:pt x="0" y="35"/>
                  </a:cubicBezTo>
                  <a:cubicBezTo>
                    <a:pt x="0" y="229"/>
                    <a:pt x="0" y="229"/>
                    <a:pt x="0" y="229"/>
                  </a:cubicBezTo>
                  <a:cubicBezTo>
                    <a:pt x="0" y="248"/>
                    <a:pt x="16" y="264"/>
                    <a:pt x="35" y="264"/>
                  </a:cubicBezTo>
                  <a:cubicBezTo>
                    <a:pt x="229" y="264"/>
                    <a:pt x="229" y="264"/>
                    <a:pt x="229" y="264"/>
                  </a:cubicBezTo>
                  <a:cubicBezTo>
                    <a:pt x="248" y="264"/>
                    <a:pt x="264" y="248"/>
                    <a:pt x="264" y="229"/>
                  </a:cubicBezTo>
                  <a:cubicBezTo>
                    <a:pt x="264" y="35"/>
                    <a:pt x="264" y="35"/>
                    <a:pt x="264" y="35"/>
                  </a:cubicBezTo>
                  <a:cubicBezTo>
                    <a:pt x="264" y="16"/>
                    <a:pt x="248" y="0"/>
                    <a:pt x="229" y="0"/>
                  </a:cubicBezTo>
                  <a:close/>
                  <a:moveTo>
                    <a:pt x="232" y="8"/>
                  </a:moveTo>
                  <a:cubicBezTo>
                    <a:pt x="175" y="65"/>
                    <a:pt x="175" y="65"/>
                    <a:pt x="175" y="65"/>
                  </a:cubicBezTo>
                  <a:cubicBezTo>
                    <a:pt x="175" y="65"/>
                    <a:pt x="175" y="66"/>
                    <a:pt x="175" y="66"/>
                  </a:cubicBezTo>
                  <a:cubicBezTo>
                    <a:pt x="175" y="89"/>
                    <a:pt x="175" y="89"/>
                    <a:pt x="175" y="89"/>
                  </a:cubicBezTo>
                  <a:cubicBezTo>
                    <a:pt x="248" y="16"/>
                    <a:pt x="248" y="16"/>
                    <a:pt x="248" y="16"/>
                  </a:cubicBezTo>
                  <a:cubicBezTo>
                    <a:pt x="253" y="21"/>
                    <a:pt x="256" y="28"/>
                    <a:pt x="256" y="35"/>
                  </a:cubicBezTo>
                  <a:cubicBezTo>
                    <a:pt x="256" y="45"/>
                    <a:pt x="256" y="45"/>
                    <a:pt x="256" y="45"/>
                  </a:cubicBezTo>
                  <a:cubicBezTo>
                    <a:pt x="211" y="89"/>
                    <a:pt x="211" y="89"/>
                    <a:pt x="211" y="89"/>
                  </a:cubicBezTo>
                  <a:cubicBezTo>
                    <a:pt x="256" y="89"/>
                    <a:pt x="256" y="89"/>
                    <a:pt x="256" y="89"/>
                  </a:cubicBezTo>
                  <a:cubicBezTo>
                    <a:pt x="256" y="107"/>
                    <a:pt x="256" y="107"/>
                    <a:pt x="256" y="107"/>
                  </a:cubicBezTo>
                  <a:cubicBezTo>
                    <a:pt x="158" y="107"/>
                    <a:pt x="158" y="107"/>
                    <a:pt x="158" y="107"/>
                  </a:cubicBezTo>
                  <a:cubicBezTo>
                    <a:pt x="158" y="8"/>
                    <a:pt x="158" y="8"/>
                    <a:pt x="158" y="8"/>
                  </a:cubicBezTo>
                  <a:cubicBezTo>
                    <a:pt x="175" y="8"/>
                    <a:pt x="175" y="8"/>
                    <a:pt x="175" y="8"/>
                  </a:cubicBezTo>
                  <a:cubicBezTo>
                    <a:pt x="175" y="53"/>
                    <a:pt x="175" y="53"/>
                    <a:pt x="175" y="53"/>
                  </a:cubicBezTo>
                  <a:cubicBezTo>
                    <a:pt x="220" y="8"/>
                    <a:pt x="220" y="8"/>
                    <a:pt x="220" y="8"/>
                  </a:cubicBezTo>
                  <a:cubicBezTo>
                    <a:pt x="229" y="8"/>
                    <a:pt x="229" y="8"/>
                    <a:pt x="229" y="8"/>
                  </a:cubicBezTo>
                  <a:cubicBezTo>
                    <a:pt x="230" y="8"/>
                    <a:pt x="231" y="8"/>
                    <a:pt x="232" y="8"/>
                  </a:cubicBezTo>
                  <a:close/>
                  <a:moveTo>
                    <a:pt x="35" y="8"/>
                  </a:moveTo>
                  <a:cubicBezTo>
                    <a:pt x="44" y="8"/>
                    <a:pt x="44" y="8"/>
                    <a:pt x="44" y="8"/>
                  </a:cubicBezTo>
                  <a:cubicBezTo>
                    <a:pt x="89" y="53"/>
                    <a:pt x="89" y="53"/>
                    <a:pt x="89" y="53"/>
                  </a:cubicBezTo>
                  <a:cubicBezTo>
                    <a:pt x="89" y="53"/>
                    <a:pt x="89" y="53"/>
                    <a:pt x="89" y="53"/>
                  </a:cubicBezTo>
                  <a:cubicBezTo>
                    <a:pt x="89" y="8"/>
                    <a:pt x="89" y="8"/>
                    <a:pt x="89" y="8"/>
                  </a:cubicBezTo>
                  <a:cubicBezTo>
                    <a:pt x="107" y="8"/>
                    <a:pt x="107" y="8"/>
                    <a:pt x="107" y="8"/>
                  </a:cubicBezTo>
                  <a:cubicBezTo>
                    <a:pt x="107" y="107"/>
                    <a:pt x="107" y="107"/>
                    <a:pt x="107" y="107"/>
                  </a:cubicBezTo>
                  <a:cubicBezTo>
                    <a:pt x="8" y="107"/>
                    <a:pt x="8" y="107"/>
                    <a:pt x="8" y="107"/>
                  </a:cubicBezTo>
                  <a:cubicBezTo>
                    <a:pt x="8" y="89"/>
                    <a:pt x="8" y="89"/>
                    <a:pt x="8" y="89"/>
                  </a:cubicBezTo>
                  <a:cubicBezTo>
                    <a:pt x="53" y="89"/>
                    <a:pt x="53" y="89"/>
                    <a:pt x="53" y="89"/>
                  </a:cubicBezTo>
                  <a:cubicBezTo>
                    <a:pt x="53" y="89"/>
                    <a:pt x="53" y="89"/>
                    <a:pt x="53" y="89"/>
                  </a:cubicBezTo>
                  <a:cubicBezTo>
                    <a:pt x="25" y="61"/>
                    <a:pt x="25" y="61"/>
                    <a:pt x="25" y="61"/>
                  </a:cubicBezTo>
                  <a:cubicBezTo>
                    <a:pt x="8" y="44"/>
                    <a:pt x="8" y="44"/>
                    <a:pt x="8" y="44"/>
                  </a:cubicBezTo>
                  <a:cubicBezTo>
                    <a:pt x="8" y="35"/>
                    <a:pt x="8" y="35"/>
                    <a:pt x="8" y="35"/>
                  </a:cubicBezTo>
                  <a:cubicBezTo>
                    <a:pt x="8" y="34"/>
                    <a:pt x="8" y="33"/>
                    <a:pt x="8" y="32"/>
                  </a:cubicBezTo>
                  <a:cubicBezTo>
                    <a:pt x="65" y="89"/>
                    <a:pt x="65" y="89"/>
                    <a:pt x="65" y="89"/>
                  </a:cubicBezTo>
                  <a:cubicBezTo>
                    <a:pt x="65" y="89"/>
                    <a:pt x="66" y="89"/>
                    <a:pt x="66" y="89"/>
                  </a:cubicBezTo>
                  <a:cubicBezTo>
                    <a:pt x="89" y="89"/>
                    <a:pt x="89" y="89"/>
                    <a:pt x="89" y="89"/>
                  </a:cubicBezTo>
                  <a:cubicBezTo>
                    <a:pt x="89" y="89"/>
                    <a:pt x="89" y="89"/>
                    <a:pt x="89" y="89"/>
                  </a:cubicBezTo>
                  <a:cubicBezTo>
                    <a:pt x="64" y="65"/>
                    <a:pt x="40" y="40"/>
                    <a:pt x="16" y="16"/>
                  </a:cubicBezTo>
                  <a:cubicBezTo>
                    <a:pt x="21" y="11"/>
                    <a:pt x="28" y="8"/>
                    <a:pt x="35" y="8"/>
                  </a:cubicBezTo>
                  <a:close/>
                  <a:moveTo>
                    <a:pt x="32" y="256"/>
                  </a:moveTo>
                  <a:cubicBezTo>
                    <a:pt x="89" y="200"/>
                    <a:pt x="89" y="200"/>
                    <a:pt x="89" y="200"/>
                  </a:cubicBezTo>
                  <a:cubicBezTo>
                    <a:pt x="89" y="199"/>
                    <a:pt x="89" y="199"/>
                    <a:pt x="89" y="198"/>
                  </a:cubicBezTo>
                  <a:cubicBezTo>
                    <a:pt x="89" y="191"/>
                    <a:pt x="89" y="183"/>
                    <a:pt x="89" y="176"/>
                  </a:cubicBezTo>
                  <a:cubicBezTo>
                    <a:pt x="89" y="176"/>
                    <a:pt x="89" y="175"/>
                    <a:pt x="89" y="175"/>
                  </a:cubicBezTo>
                  <a:cubicBezTo>
                    <a:pt x="89" y="176"/>
                    <a:pt x="89" y="176"/>
                    <a:pt x="89" y="176"/>
                  </a:cubicBezTo>
                  <a:cubicBezTo>
                    <a:pt x="16" y="248"/>
                    <a:pt x="16" y="248"/>
                    <a:pt x="16" y="248"/>
                  </a:cubicBezTo>
                  <a:cubicBezTo>
                    <a:pt x="11" y="243"/>
                    <a:pt x="8" y="236"/>
                    <a:pt x="8" y="229"/>
                  </a:cubicBezTo>
                  <a:cubicBezTo>
                    <a:pt x="8" y="220"/>
                    <a:pt x="8" y="220"/>
                    <a:pt x="8" y="220"/>
                  </a:cubicBezTo>
                  <a:cubicBezTo>
                    <a:pt x="53" y="175"/>
                    <a:pt x="53" y="175"/>
                    <a:pt x="53" y="175"/>
                  </a:cubicBezTo>
                  <a:cubicBezTo>
                    <a:pt x="53" y="175"/>
                    <a:pt x="53" y="175"/>
                    <a:pt x="53" y="175"/>
                  </a:cubicBezTo>
                  <a:cubicBezTo>
                    <a:pt x="8" y="175"/>
                    <a:pt x="8" y="175"/>
                    <a:pt x="8" y="175"/>
                  </a:cubicBezTo>
                  <a:cubicBezTo>
                    <a:pt x="8" y="158"/>
                    <a:pt x="8" y="158"/>
                    <a:pt x="8" y="158"/>
                  </a:cubicBezTo>
                  <a:cubicBezTo>
                    <a:pt x="107" y="158"/>
                    <a:pt x="107" y="158"/>
                    <a:pt x="107" y="158"/>
                  </a:cubicBezTo>
                  <a:cubicBezTo>
                    <a:pt x="107" y="256"/>
                    <a:pt x="107" y="256"/>
                    <a:pt x="107" y="256"/>
                  </a:cubicBezTo>
                  <a:cubicBezTo>
                    <a:pt x="89" y="256"/>
                    <a:pt x="89" y="256"/>
                    <a:pt x="89" y="256"/>
                  </a:cubicBezTo>
                  <a:cubicBezTo>
                    <a:pt x="89" y="211"/>
                    <a:pt x="89" y="211"/>
                    <a:pt x="89" y="211"/>
                  </a:cubicBezTo>
                  <a:cubicBezTo>
                    <a:pt x="89" y="212"/>
                    <a:pt x="89" y="212"/>
                    <a:pt x="89" y="212"/>
                  </a:cubicBezTo>
                  <a:cubicBezTo>
                    <a:pt x="63" y="237"/>
                    <a:pt x="63" y="237"/>
                    <a:pt x="63" y="237"/>
                  </a:cubicBezTo>
                  <a:cubicBezTo>
                    <a:pt x="44" y="256"/>
                    <a:pt x="44" y="256"/>
                    <a:pt x="44" y="256"/>
                  </a:cubicBezTo>
                  <a:cubicBezTo>
                    <a:pt x="35" y="256"/>
                    <a:pt x="35" y="256"/>
                    <a:pt x="35" y="256"/>
                  </a:cubicBezTo>
                  <a:cubicBezTo>
                    <a:pt x="34" y="256"/>
                    <a:pt x="33" y="256"/>
                    <a:pt x="32" y="256"/>
                  </a:cubicBezTo>
                  <a:close/>
                  <a:moveTo>
                    <a:pt x="229" y="256"/>
                  </a:moveTo>
                  <a:cubicBezTo>
                    <a:pt x="220" y="256"/>
                    <a:pt x="220" y="256"/>
                    <a:pt x="220" y="256"/>
                  </a:cubicBezTo>
                  <a:cubicBezTo>
                    <a:pt x="175" y="212"/>
                    <a:pt x="175" y="212"/>
                    <a:pt x="175" y="212"/>
                  </a:cubicBezTo>
                  <a:cubicBezTo>
                    <a:pt x="175" y="211"/>
                    <a:pt x="175" y="211"/>
                    <a:pt x="175" y="211"/>
                  </a:cubicBezTo>
                  <a:cubicBezTo>
                    <a:pt x="175" y="256"/>
                    <a:pt x="175" y="256"/>
                    <a:pt x="175" y="256"/>
                  </a:cubicBezTo>
                  <a:cubicBezTo>
                    <a:pt x="158" y="256"/>
                    <a:pt x="158" y="256"/>
                    <a:pt x="158" y="256"/>
                  </a:cubicBezTo>
                  <a:cubicBezTo>
                    <a:pt x="158" y="158"/>
                    <a:pt x="158" y="158"/>
                    <a:pt x="158" y="158"/>
                  </a:cubicBezTo>
                  <a:cubicBezTo>
                    <a:pt x="256" y="158"/>
                    <a:pt x="256" y="158"/>
                    <a:pt x="256" y="158"/>
                  </a:cubicBezTo>
                  <a:cubicBezTo>
                    <a:pt x="256" y="175"/>
                    <a:pt x="256" y="175"/>
                    <a:pt x="256" y="175"/>
                  </a:cubicBezTo>
                  <a:cubicBezTo>
                    <a:pt x="211" y="175"/>
                    <a:pt x="211" y="175"/>
                    <a:pt x="211" y="175"/>
                  </a:cubicBezTo>
                  <a:cubicBezTo>
                    <a:pt x="256" y="220"/>
                    <a:pt x="256" y="220"/>
                    <a:pt x="256" y="220"/>
                  </a:cubicBezTo>
                  <a:cubicBezTo>
                    <a:pt x="256" y="229"/>
                    <a:pt x="256" y="229"/>
                    <a:pt x="256" y="229"/>
                  </a:cubicBezTo>
                  <a:cubicBezTo>
                    <a:pt x="256" y="230"/>
                    <a:pt x="256" y="231"/>
                    <a:pt x="256" y="232"/>
                  </a:cubicBezTo>
                  <a:cubicBezTo>
                    <a:pt x="199" y="175"/>
                    <a:pt x="199" y="175"/>
                    <a:pt x="199" y="175"/>
                  </a:cubicBezTo>
                  <a:cubicBezTo>
                    <a:pt x="199" y="175"/>
                    <a:pt x="199" y="175"/>
                    <a:pt x="198" y="175"/>
                  </a:cubicBezTo>
                  <a:cubicBezTo>
                    <a:pt x="175" y="175"/>
                    <a:pt x="175" y="175"/>
                    <a:pt x="175" y="175"/>
                  </a:cubicBezTo>
                  <a:cubicBezTo>
                    <a:pt x="248" y="248"/>
                    <a:pt x="248" y="248"/>
                    <a:pt x="248" y="248"/>
                  </a:cubicBezTo>
                  <a:cubicBezTo>
                    <a:pt x="243" y="253"/>
                    <a:pt x="236" y="256"/>
                    <a:pt x="229" y="256"/>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Tree>
    <p:extLst>
      <p:ext uri="{BB962C8B-B14F-4D97-AF65-F5344CB8AC3E}">
        <p14:creationId xmlns:p14="http://schemas.microsoft.com/office/powerpoint/2010/main" val="162926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7051F749-C808-4CC0-8243-FA2F07DFB4EE}"/>
              </a:ext>
            </a:extLst>
          </p:cNvPr>
          <p:cNvGrpSpPr/>
          <p:nvPr/>
        </p:nvGrpSpPr>
        <p:grpSpPr>
          <a:xfrm>
            <a:off x="0" y="-367482"/>
            <a:ext cx="12592476" cy="7225483"/>
            <a:chOff x="0" y="-367482"/>
            <a:chExt cx="12592476" cy="7225483"/>
          </a:xfrm>
        </p:grpSpPr>
        <p:sp>
          <p:nvSpPr>
            <p:cNvPr id="8" name="任意多边形: 形状 7">
              <a:extLst>
                <a:ext uri="{FF2B5EF4-FFF2-40B4-BE49-F238E27FC236}">
                  <a16:creationId xmlns:a16="http://schemas.microsoft.com/office/drawing/2014/main" id="{D636AC99-66E4-4A7D-916A-9E1A4A90A72F}"/>
                </a:ext>
              </a:extLst>
            </p:cNvPr>
            <p:cNvSpPr/>
            <p:nvPr/>
          </p:nvSpPr>
          <p:spPr>
            <a:xfrm>
              <a:off x="0" y="3259910"/>
              <a:ext cx="5759135" cy="3598091"/>
            </a:xfrm>
            <a:custGeom>
              <a:avLst/>
              <a:gdLst>
                <a:gd name="connsiteX0" fmla="*/ 0 w 5759135"/>
                <a:gd name="connsiteY0" fmla="*/ 0 h 3598091"/>
                <a:gd name="connsiteX1" fmla="*/ 127177 w 5759135"/>
                <a:gd name="connsiteY1" fmla="*/ 42951 h 3598091"/>
                <a:gd name="connsiteX2" fmla="*/ 2713703 w 5759135"/>
                <a:gd name="connsiteY2" fmla="*/ 1636558 h 3598091"/>
                <a:gd name="connsiteX3" fmla="*/ 5740292 w 5759135"/>
                <a:gd name="connsiteY3" fmla="*/ 3504634 h 3598091"/>
                <a:gd name="connsiteX4" fmla="*/ 5759135 w 5759135"/>
                <a:gd name="connsiteY4" fmla="*/ 3598091 h 3598091"/>
                <a:gd name="connsiteX5" fmla="*/ 0 w 5759135"/>
                <a:gd name="connsiteY5" fmla="*/ 3598091 h 359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9135" h="3598091">
                  <a:moveTo>
                    <a:pt x="0" y="0"/>
                  </a:moveTo>
                  <a:lnTo>
                    <a:pt x="127177" y="42951"/>
                  </a:lnTo>
                  <a:cubicBezTo>
                    <a:pt x="1103211" y="405980"/>
                    <a:pt x="2233766" y="1175210"/>
                    <a:pt x="2713703" y="1636558"/>
                  </a:cubicBezTo>
                  <a:cubicBezTo>
                    <a:pt x="3324532" y="2223729"/>
                    <a:pt x="5486094" y="2607647"/>
                    <a:pt x="5740292" y="3504634"/>
                  </a:cubicBezTo>
                  <a:lnTo>
                    <a:pt x="5759135" y="3598091"/>
                  </a:lnTo>
                  <a:lnTo>
                    <a:pt x="0" y="3598091"/>
                  </a:lnTo>
                  <a:close/>
                </a:path>
              </a:pathLst>
            </a:custGeom>
            <a:solidFill>
              <a:srgbClr val="F7CBB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9" name="任意多边形: 形状 8">
              <a:extLst>
                <a:ext uri="{FF2B5EF4-FFF2-40B4-BE49-F238E27FC236}">
                  <a16:creationId xmlns:a16="http://schemas.microsoft.com/office/drawing/2014/main" id="{0E79EA27-D535-454E-AD7F-FF6AA0B7F44F}"/>
                </a:ext>
              </a:extLst>
            </p:cNvPr>
            <p:cNvSpPr/>
            <p:nvPr/>
          </p:nvSpPr>
          <p:spPr>
            <a:xfrm rot="1653298">
              <a:off x="9818833" y="4269195"/>
              <a:ext cx="2773643" cy="1090206"/>
            </a:xfrm>
            <a:custGeom>
              <a:avLst/>
              <a:gdLst>
                <a:gd name="connsiteX0" fmla="*/ 179043 w 2773643"/>
                <a:gd name="connsiteY0" fmla="*/ 157114 h 1090206"/>
                <a:gd name="connsiteX1" fmla="*/ 2207742 w 2773643"/>
                <a:gd name="connsiteY1" fmla="*/ 68410 h 1090206"/>
                <a:gd name="connsiteX2" fmla="*/ 2243291 w 2773643"/>
                <a:gd name="connsiteY2" fmla="*/ 54338 h 1090206"/>
                <a:gd name="connsiteX3" fmla="*/ 2773643 w 2773643"/>
                <a:gd name="connsiteY3" fmla="*/ 1070753 h 1090206"/>
                <a:gd name="connsiteX4" fmla="*/ 2697647 w 2773643"/>
                <a:gd name="connsiteY4" fmla="*/ 1078834 h 1090206"/>
                <a:gd name="connsiteX5" fmla="*/ 2391193 w 2773643"/>
                <a:gd name="connsiteY5" fmla="*/ 1090189 h 1090206"/>
                <a:gd name="connsiteX6" fmla="*/ 179043 w 2773643"/>
                <a:gd name="connsiteY6" fmla="*/ 157114 h 1090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3643" h="1090206">
                  <a:moveTo>
                    <a:pt x="179043" y="157114"/>
                  </a:moveTo>
                  <a:cubicBezTo>
                    <a:pt x="856666" y="-244662"/>
                    <a:pt x="1533250" y="276064"/>
                    <a:pt x="2207742" y="68410"/>
                  </a:cubicBezTo>
                  <a:lnTo>
                    <a:pt x="2243291" y="54338"/>
                  </a:lnTo>
                  <a:lnTo>
                    <a:pt x="2773643" y="1070753"/>
                  </a:lnTo>
                  <a:lnTo>
                    <a:pt x="2697647" y="1078834"/>
                  </a:lnTo>
                  <a:cubicBezTo>
                    <a:pt x="2586883" y="1086816"/>
                    <a:pt x="2483294" y="1090497"/>
                    <a:pt x="2391193" y="1090189"/>
                  </a:cubicBezTo>
                  <a:cubicBezTo>
                    <a:pt x="1654375" y="1087725"/>
                    <a:pt x="-654955" y="651608"/>
                    <a:pt x="179043" y="157114"/>
                  </a:cubicBezTo>
                  <a:close/>
                </a:path>
              </a:pathLst>
            </a:custGeom>
            <a:solidFill>
              <a:srgbClr val="F7CBB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0" name="任意多边形: 形状 9">
              <a:extLst>
                <a:ext uri="{FF2B5EF4-FFF2-40B4-BE49-F238E27FC236}">
                  <a16:creationId xmlns:a16="http://schemas.microsoft.com/office/drawing/2014/main" id="{51D26A50-E6DF-4FDD-A531-A6FDBA02F205}"/>
                </a:ext>
              </a:extLst>
            </p:cNvPr>
            <p:cNvSpPr/>
            <p:nvPr/>
          </p:nvSpPr>
          <p:spPr>
            <a:xfrm rot="20198502">
              <a:off x="10976500" y="-367482"/>
              <a:ext cx="1498712" cy="2356307"/>
            </a:xfrm>
            <a:custGeom>
              <a:avLst/>
              <a:gdLst>
                <a:gd name="connsiteX0" fmla="*/ 66029 w 1498712"/>
                <a:gd name="connsiteY0" fmla="*/ 0 h 2356307"/>
                <a:gd name="connsiteX1" fmla="*/ 1498712 w 1498712"/>
                <a:gd name="connsiteY1" fmla="*/ 618739 h 2356307"/>
                <a:gd name="connsiteX2" fmla="*/ 748300 w 1498712"/>
                <a:gd name="connsiteY2" fmla="*/ 2356307 h 2356307"/>
                <a:gd name="connsiteX3" fmla="*/ 649413 w 1498712"/>
                <a:gd name="connsiteY3" fmla="*/ 2265860 h 2356307"/>
                <a:gd name="connsiteX4" fmla="*/ 0 w 1498712"/>
                <a:gd name="connsiteY4" fmla="*/ 581535 h 2356307"/>
                <a:gd name="connsiteX5" fmla="*/ 36256 w 1498712"/>
                <a:gd name="connsiteY5" fmla="*/ 141633 h 2356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8712" h="2356307">
                  <a:moveTo>
                    <a:pt x="66029" y="0"/>
                  </a:moveTo>
                  <a:lnTo>
                    <a:pt x="1498712" y="618739"/>
                  </a:lnTo>
                  <a:lnTo>
                    <a:pt x="748300" y="2356307"/>
                  </a:lnTo>
                  <a:lnTo>
                    <a:pt x="649413" y="2265860"/>
                  </a:lnTo>
                  <a:cubicBezTo>
                    <a:pt x="252800" y="1865509"/>
                    <a:pt x="0" y="1259632"/>
                    <a:pt x="0" y="581535"/>
                  </a:cubicBezTo>
                  <a:cubicBezTo>
                    <a:pt x="0" y="430847"/>
                    <a:pt x="12484" y="283725"/>
                    <a:pt x="36256" y="141633"/>
                  </a:cubicBezTo>
                  <a:close/>
                </a:path>
              </a:pathLst>
            </a:custGeom>
            <a:solidFill>
              <a:srgbClr val="F7CBB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1" name="任意多边形: 形状 10">
              <a:extLst>
                <a:ext uri="{FF2B5EF4-FFF2-40B4-BE49-F238E27FC236}">
                  <a16:creationId xmlns:a16="http://schemas.microsoft.com/office/drawing/2014/main" id="{02EE36F0-EFF4-4144-84F3-1D7451C607F6}"/>
                </a:ext>
              </a:extLst>
            </p:cNvPr>
            <p:cNvSpPr/>
            <p:nvPr/>
          </p:nvSpPr>
          <p:spPr>
            <a:xfrm>
              <a:off x="0" y="1"/>
              <a:ext cx="6223819" cy="1847249"/>
            </a:xfrm>
            <a:custGeom>
              <a:avLst/>
              <a:gdLst>
                <a:gd name="connsiteX0" fmla="*/ 0 w 6223819"/>
                <a:gd name="connsiteY0" fmla="*/ 0 h 1847249"/>
                <a:gd name="connsiteX1" fmla="*/ 5793092 w 6223819"/>
                <a:gd name="connsiteY1" fmla="*/ 0 h 1847249"/>
                <a:gd name="connsiteX2" fmla="*/ 5795194 w 6223819"/>
                <a:gd name="connsiteY2" fmla="*/ 3604 h 1847249"/>
                <a:gd name="connsiteX3" fmla="*/ 6223819 w 6223819"/>
                <a:gd name="connsiteY3" fmla="*/ 1320089 h 1847249"/>
                <a:gd name="connsiteX4" fmla="*/ 2079522 w 6223819"/>
                <a:gd name="connsiteY4" fmla="*/ 1076849 h 1847249"/>
                <a:gd name="connsiteX5" fmla="*/ 122970 w 6223819"/>
                <a:gd name="connsiteY5" fmla="*/ 839137 h 1847249"/>
                <a:gd name="connsiteX6" fmla="*/ 0 w 6223819"/>
                <a:gd name="connsiteY6" fmla="*/ 784315 h 184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3819" h="1847249">
                  <a:moveTo>
                    <a:pt x="0" y="0"/>
                  </a:moveTo>
                  <a:lnTo>
                    <a:pt x="5793092" y="0"/>
                  </a:lnTo>
                  <a:lnTo>
                    <a:pt x="5795194" y="3604"/>
                  </a:lnTo>
                  <a:cubicBezTo>
                    <a:pt x="6060665" y="494171"/>
                    <a:pt x="6223819" y="954553"/>
                    <a:pt x="6223819" y="1320089"/>
                  </a:cubicBezTo>
                  <a:cubicBezTo>
                    <a:pt x="6223819" y="2782232"/>
                    <a:pt x="3760838" y="698306"/>
                    <a:pt x="2079522" y="1076849"/>
                  </a:cubicBezTo>
                  <a:cubicBezTo>
                    <a:pt x="1449029" y="1218803"/>
                    <a:pt x="749402" y="1092510"/>
                    <a:pt x="122970" y="839137"/>
                  </a:cubicBezTo>
                  <a:lnTo>
                    <a:pt x="0" y="784315"/>
                  </a:lnTo>
                  <a:close/>
                </a:path>
              </a:pathLst>
            </a:custGeom>
            <a:solidFill>
              <a:srgbClr val="F7CBB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72" name="组合 71">
            <a:extLst>
              <a:ext uri="{FF2B5EF4-FFF2-40B4-BE49-F238E27FC236}">
                <a16:creationId xmlns:a16="http://schemas.microsoft.com/office/drawing/2014/main" id="{D26024B1-DDFA-4825-AF77-795BEBCD5BB8}"/>
              </a:ext>
            </a:extLst>
          </p:cNvPr>
          <p:cNvGrpSpPr/>
          <p:nvPr/>
        </p:nvGrpSpPr>
        <p:grpSpPr>
          <a:xfrm>
            <a:off x="332048" y="549485"/>
            <a:ext cx="2090058" cy="4577444"/>
            <a:chOff x="332048" y="549485"/>
            <a:chExt cx="2090058" cy="4577444"/>
          </a:xfrm>
        </p:grpSpPr>
        <p:grpSp>
          <p:nvGrpSpPr>
            <p:cNvPr id="12" name="组合 11">
              <a:extLst>
                <a:ext uri="{FF2B5EF4-FFF2-40B4-BE49-F238E27FC236}">
                  <a16:creationId xmlns:a16="http://schemas.microsoft.com/office/drawing/2014/main" id="{2D936CDA-BAAE-4A53-B68D-1F90184405AA}"/>
                </a:ext>
              </a:extLst>
            </p:cNvPr>
            <p:cNvGrpSpPr>
              <a:grpSpLocks noChangeAspect="1"/>
            </p:cNvGrpSpPr>
            <p:nvPr/>
          </p:nvGrpSpPr>
          <p:grpSpPr bwMode="auto">
            <a:xfrm>
              <a:off x="884089" y="549485"/>
              <a:ext cx="976548" cy="773704"/>
              <a:chOff x="4" y="0"/>
              <a:chExt cx="674" cy="534"/>
            </a:xfrm>
            <a:solidFill>
              <a:srgbClr val="F8EDD7"/>
            </a:solidFill>
            <a:effectLst>
              <a:outerShdw dist="25400" sx="99000" sy="99000" algn="l" rotWithShape="0">
                <a:prstClr val="black"/>
              </a:outerShdw>
            </a:effectLst>
          </p:grpSpPr>
          <p:sp>
            <p:nvSpPr>
              <p:cNvPr id="13" name="任意多边形: 形状 12">
                <a:extLst>
                  <a:ext uri="{FF2B5EF4-FFF2-40B4-BE49-F238E27FC236}">
                    <a16:creationId xmlns:a16="http://schemas.microsoft.com/office/drawing/2014/main" id="{992C5AC7-1321-4779-986F-BF380C39E3CB}"/>
                  </a:ext>
                </a:extLst>
              </p:cNvPr>
              <p:cNvSpPr>
                <a:spLocks/>
              </p:cNvSpPr>
              <p:nvPr/>
            </p:nvSpPr>
            <p:spPr bwMode="auto">
              <a:xfrm>
                <a:off x="353" y="374"/>
                <a:ext cx="325" cy="160"/>
              </a:xfrm>
              <a:custGeom>
                <a:avLst/>
                <a:gdLst>
                  <a:gd name="T0" fmla="*/ 111 w 161"/>
                  <a:gd name="T1" fmla="*/ 8 h 79"/>
                  <a:gd name="T2" fmla="*/ 96 w 161"/>
                  <a:gd name="T3" fmla="*/ 3 h 79"/>
                  <a:gd name="T4" fmla="*/ 50 w 161"/>
                  <a:gd name="T5" fmla="*/ 8 h 79"/>
                  <a:gd name="T6" fmla="*/ 11 w 161"/>
                  <a:gd name="T7" fmla="*/ 41 h 79"/>
                  <a:gd name="T8" fmla="*/ 10 w 161"/>
                  <a:gd name="T9" fmla="*/ 42 h 79"/>
                  <a:gd name="T10" fmla="*/ 0 w 161"/>
                  <a:gd name="T11" fmla="*/ 79 h 79"/>
                  <a:gd name="T12" fmla="*/ 161 w 161"/>
                  <a:gd name="T13" fmla="*/ 79 h 79"/>
                  <a:gd name="T14" fmla="*/ 111 w 161"/>
                  <a:gd name="T15" fmla="*/ 8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79">
                    <a:moveTo>
                      <a:pt x="111" y="8"/>
                    </a:moveTo>
                    <a:cubicBezTo>
                      <a:pt x="106" y="6"/>
                      <a:pt x="101" y="4"/>
                      <a:pt x="96" y="3"/>
                    </a:cubicBezTo>
                    <a:cubicBezTo>
                      <a:pt x="81" y="0"/>
                      <a:pt x="64" y="2"/>
                      <a:pt x="50" y="8"/>
                    </a:cubicBezTo>
                    <a:cubicBezTo>
                      <a:pt x="33" y="14"/>
                      <a:pt x="20" y="26"/>
                      <a:pt x="11" y="41"/>
                    </a:cubicBezTo>
                    <a:cubicBezTo>
                      <a:pt x="11" y="42"/>
                      <a:pt x="11" y="42"/>
                      <a:pt x="10" y="42"/>
                    </a:cubicBezTo>
                    <a:cubicBezTo>
                      <a:pt x="4" y="53"/>
                      <a:pt x="0" y="66"/>
                      <a:pt x="0" y="79"/>
                    </a:cubicBezTo>
                    <a:cubicBezTo>
                      <a:pt x="161" y="79"/>
                      <a:pt x="161" y="79"/>
                      <a:pt x="161" y="79"/>
                    </a:cubicBezTo>
                    <a:cubicBezTo>
                      <a:pt x="160" y="47"/>
                      <a:pt x="140" y="20"/>
                      <a:pt x="111" y="8"/>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 name="任意多边形: 形状 13">
                <a:extLst>
                  <a:ext uri="{FF2B5EF4-FFF2-40B4-BE49-F238E27FC236}">
                    <a16:creationId xmlns:a16="http://schemas.microsoft.com/office/drawing/2014/main" id="{3402F2E3-2BD3-46F6-8EB3-F016BC829C61}"/>
                  </a:ext>
                </a:extLst>
              </p:cNvPr>
              <p:cNvSpPr>
                <a:spLocks/>
              </p:cNvSpPr>
              <p:nvPr/>
            </p:nvSpPr>
            <p:spPr bwMode="auto">
              <a:xfrm>
                <a:off x="432" y="237"/>
                <a:ext cx="167" cy="139"/>
              </a:xfrm>
              <a:custGeom>
                <a:avLst/>
                <a:gdLst>
                  <a:gd name="T0" fmla="*/ 41 w 83"/>
                  <a:gd name="T1" fmla="*/ 0 h 69"/>
                  <a:gd name="T2" fmla="*/ 0 w 83"/>
                  <a:gd name="T3" fmla="*/ 41 h 69"/>
                  <a:gd name="T4" fmla="*/ 11 w 83"/>
                  <a:gd name="T5" fmla="*/ 69 h 69"/>
                  <a:gd name="T6" fmla="*/ 14 w 83"/>
                  <a:gd name="T7" fmla="*/ 68 h 69"/>
                  <a:gd name="T8" fmla="*/ 17 w 83"/>
                  <a:gd name="T9" fmla="*/ 67 h 69"/>
                  <a:gd name="T10" fmla="*/ 23 w 83"/>
                  <a:gd name="T11" fmla="*/ 65 h 69"/>
                  <a:gd name="T12" fmla="*/ 25 w 83"/>
                  <a:gd name="T13" fmla="*/ 65 h 69"/>
                  <a:gd name="T14" fmla="*/ 41 w 83"/>
                  <a:gd name="T15" fmla="*/ 64 h 69"/>
                  <a:gd name="T16" fmla="*/ 58 w 83"/>
                  <a:gd name="T17" fmla="*/ 65 h 69"/>
                  <a:gd name="T18" fmla="*/ 59 w 83"/>
                  <a:gd name="T19" fmla="*/ 65 h 69"/>
                  <a:gd name="T20" fmla="*/ 66 w 83"/>
                  <a:gd name="T21" fmla="*/ 67 h 69"/>
                  <a:gd name="T22" fmla="*/ 68 w 83"/>
                  <a:gd name="T23" fmla="*/ 68 h 69"/>
                  <a:gd name="T24" fmla="*/ 72 w 83"/>
                  <a:gd name="T25" fmla="*/ 69 h 69"/>
                  <a:gd name="T26" fmla="*/ 83 w 83"/>
                  <a:gd name="T27" fmla="*/ 41 h 69"/>
                  <a:gd name="T28" fmla="*/ 41 w 83"/>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69">
                    <a:moveTo>
                      <a:pt x="41" y="0"/>
                    </a:moveTo>
                    <a:cubicBezTo>
                      <a:pt x="18" y="0"/>
                      <a:pt x="0" y="18"/>
                      <a:pt x="0" y="41"/>
                    </a:cubicBezTo>
                    <a:cubicBezTo>
                      <a:pt x="0" y="52"/>
                      <a:pt x="4" y="61"/>
                      <a:pt x="11" y="69"/>
                    </a:cubicBezTo>
                    <a:cubicBezTo>
                      <a:pt x="12" y="69"/>
                      <a:pt x="13" y="68"/>
                      <a:pt x="14" y="68"/>
                    </a:cubicBezTo>
                    <a:cubicBezTo>
                      <a:pt x="15" y="68"/>
                      <a:pt x="16" y="67"/>
                      <a:pt x="17" y="67"/>
                    </a:cubicBezTo>
                    <a:cubicBezTo>
                      <a:pt x="19" y="66"/>
                      <a:pt x="21" y="66"/>
                      <a:pt x="23" y="65"/>
                    </a:cubicBezTo>
                    <a:cubicBezTo>
                      <a:pt x="24" y="65"/>
                      <a:pt x="24" y="65"/>
                      <a:pt x="25" y="65"/>
                    </a:cubicBezTo>
                    <a:cubicBezTo>
                      <a:pt x="30" y="64"/>
                      <a:pt x="36" y="64"/>
                      <a:pt x="41" y="64"/>
                    </a:cubicBezTo>
                    <a:cubicBezTo>
                      <a:pt x="47" y="64"/>
                      <a:pt x="53" y="64"/>
                      <a:pt x="58" y="65"/>
                    </a:cubicBezTo>
                    <a:cubicBezTo>
                      <a:pt x="58" y="65"/>
                      <a:pt x="59" y="65"/>
                      <a:pt x="59" y="65"/>
                    </a:cubicBezTo>
                    <a:cubicBezTo>
                      <a:pt x="61" y="66"/>
                      <a:pt x="63" y="66"/>
                      <a:pt x="66" y="67"/>
                    </a:cubicBezTo>
                    <a:cubicBezTo>
                      <a:pt x="67" y="67"/>
                      <a:pt x="68" y="68"/>
                      <a:pt x="68" y="68"/>
                    </a:cubicBezTo>
                    <a:cubicBezTo>
                      <a:pt x="70" y="68"/>
                      <a:pt x="71" y="69"/>
                      <a:pt x="72" y="69"/>
                    </a:cubicBezTo>
                    <a:cubicBezTo>
                      <a:pt x="79" y="62"/>
                      <a:pt x="83" y="52"/>
                      <a:pt x="83" y="41"/>
                    </a:cubicBezTo>
                    <a:cubicBezTo>
                      <a:pt x="83" y="18"/>
                      <a:pt x="64" y="0"/>
                      <a:pt x="41" y="0"/>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 name="任意多边形: 形状 14">
                <a:extLst>
                  <a:ext uri="{FF2B5EF4-FFF2-40B4-BE49-F238E27FC236}">
                    <a16:creationId xmlns:a16="http://schemas.microsoft.com/office/drawing/2014/main" id="{14D0A9F0-7115-4C7D-9E40-98C837873EF3}"/>
                  </a:ext>
                </a:extLst>
              </p:cNvPr>
              <p:cNvSpPr>
                <a:spLocks/>
              </p:cNvSpPr>
              <p:nvPr/>
            </p:nvSpPr>
            <p:spPr bwMode="auto">
              <a:xfrm>
                <a:off x="242" y="340"/>
                <a:ext cx="121" cy="154"/>
              </a:xfrm>
              <a:custGeom>
                <a:avLst/>
                <a:gdLst>
                  <a:gd name="T0" fmla="*/ 20 w 60"/>
                  <a:gd name="T1" fmla="*/ 0 h 76"/>
                  <a:gd name="T2" fmla="*/ 11 w 60"/>
                  <a:gd name="T3" fmla="*/ 7 h 76"/>
                  <a:gd name="T4" fmla="*/ 11 w 60"/>
                  <a:gd name="T5" fmla="*/ 8 h 76"/>
                  <a:gd name="T6" fmla="*/ 11 w 60"/>
                  <a:gd name="T7" fmla="*/ 8 h 76"/>
                  <a:gd name="T8" fmla="*/ 0 w 60"/>
                  <a:gd name="T9" fmla="*/ 16 h 76"/>
                  <a:gd name="T10" fmla="*/ 52 w 60"/>
                  <a:gd name="T11" fmla="*/ 76 h 76"/>
                  <a:gd name="T12" fmla="*/ 60 w 60"/>
                  <a:gd name="T13" fmla="*/ 57 h 76"/>
                  <a:gd name="T14" fmla="*/ 20 w 60"/>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76">
                    <a:moveTo>
                      <a:pt x="20" y="0"/>
                    </a:moveTo>
                    <a:cubicBezTo>
                      <a:pt x="11" y="7"/>
                      <a:pt x="11" y="7"/>
                      <a:pt x="11" y="7"/>
                    </a:cubicBezTo>
                    <a:cubicBezTo>
                      <a:pt x="11" y="7"/>
                      <a:pt x="11" y="8"/>
                      <a:pt x="11" y="8"/>
                    </a:cubicBezTo>
                    <a:cubicBezTo>
                      <a:pt x="11" y="8"/>
                      <a:pt x="11" y="8"/>
                      <a:pt x="11" y="8"/>
                    </a:cubicBezTo>
                    <a:cubicBezTo>
                      <a:pt x="0" y="16"/>
                      <a:pt x="0" y="16"/>
                      <a:pt x="0" y="16"/>
                    </a:cubicBezTo>
                    <a:cubicBezTo>
                      <a:pt x="52" y="76"/>
                      <a:pt x="52" y="76"/>
                      <a:pt x="52" y="76"/>
                    </a:cubicBezTo>
                    <a:cubicBezTo>
                      <a:pt x="54" y="69"/>
                      <a:pt x="56" y="63"/>
                      <a:pt x="60" y="57"/>
                    </a:cubicBezTo>
                    <a:lnTo>
                      <a:pt x="20"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 name="任意多边形: 形状 15">
                <a:extLst>
                  <a:ext uri="{FF2B5EF4-FFF2-40B4-BE49-F238E27FC236}">
                    <a16:creationId xmlns:a16="http://schemas.microsoft.com/office/drawing/2014/main" id="{4520E770-4AD9-4CDE-8C5F-52CD58CEACC3}"/>
                  </a:ext>
                </a:extLst>
              </p:cNvPr>
              <p:cNvSpPr>
                <a:spLocks noEditPoints="1"/>
              </p:cNvSpPr>
              <p:nvPr/>
            </p:nvSpPr>
            <p:spPr bwMode="auto">
              <a:xfrm>
                <a:off x="4" y="0"/>
                <a:ext cx="504" cy="445"/>
              </a:xfrm>
              <a:custGeom>
                <a:avLst/>
                <a:gdLst>
                  <a:gd name="T0" fmla="*/ 112 w 250"/>
                  <a:gd name="T1" fmla="*/ 186 h 220"/>
                  <a:gd name="T2" fmla="*/ 111 w 250"/>
                  <a:gd name="T3" fmla="*/ 183 h 220"/>
                  <a:gd name="T4" fmla="*/ 112 w 250"/>
                  <a:gd name="T5" fmla="*/ 181 h 220"/>
                  <a:gd name="T6" fmla="*/ 123 w 250"/>
                  <a:gd name="T7" fmla="*/ 173 h 220"/>
                  <a:gd name="T8" fmla="*/ 52 w 250"/>
                  <a:gd name="T9" fmla="*/ 78 h 220"/>
                  <a:gd name="T10" fmla="*/ 53 w 250"/>
                  <a:gd name="T11" fmla="*/ 74 h 220"/>
                  <a:gd name="T12" fmla="*/ 57 w 250"/>
                  <a:gd name="T13" fmla="*/ 74 h 220"/>
                  <a:gd name="T14" fmla="*/ 128 w 250"/>
                  <a:gd name="T15" fmla="*/ 169 h 220"/>
                  <a:gd name="T16" fmla="*/ 137 w 250"/>
                  <a:gd name="T17" fmla="*/ 162 h 220"/>
                  <a:gd name="T18" fmla="*/ 139 w 250"/>
                  <a:gd name="T19" fmla="*/ 161 h 220"/>
                  <a:gd name="T20" fmla="*/ 141 w 250"/>
                  <a:gd name="T21" fmla="*/ 162 h 220"/>
                  <a:gd name="T22" fmla="*/ 181 w 250"/>
                  <a:gd name="T23" fmla="*/ 220 h 220"/>
                  <a:gd name="T24" fmla="*/ 217 w 250"/>
                  <a:gd name="T25" fmla="*/ 189 h 220"/>
                  <a:gd name="T26" fmla="*/ 206 w 250"/>
                  <a:gd name="T27" fmla="*/ 158 h 220"/>
                  <a:gd name="T28" fmla="*/ 250 w 250"/>
                  <a:gd name="T29" fmla="*/ 111 h 220"/>
                  <a:gd name="T30" fmla="*/ 250 w 250"/>
                  <a:gd name="T31" fmla="*/ 0 h 220"/>
                  <a:gd name="T32" fmla="*/ 0 w 250"/>
                  <a:gd name="T33" fmla="*/ 0 h 220"/>
                  <a:gd name="T34" fmla="*/ 0 w 250"/>
                  <a:gd name="T35" fmla="*/ 213 h 220"/>
                  <a:gd name="T36" fmla="*/ 135 w 250"/>
                  <a:gd name="T37" fmla="*/ 213 h 220"/>
                  <a:gd name="T38" fmla="*/ 112 w 250"/>
                  <a:gd name="T39" fmla="*/ 186 h 220"/>
                  <a:gd name="T40" fmla="*/ 91 w 250"/>
                  <a:gd name="T41" fmla="*/ 41 h 220"/>
                  <a:gd name="T42" fmla="*/ 190 w 250"/>
                  <a:gd name="T43" fmla="*/ 41 h 220"/>
                  <a:gd name="T44" fmla="*/ 193 w 250"/>
                  <a:gd name="T45" fmla="*/ 44 h 220"/>
                  <a:gd name="T46" fmla="*/ 190 w 250"/>
                  <a:gd name="T47" fmla="*/ 47 h 220"/>
                  <a:gd name="T48" fmla="*/ 91 w 250"/>
                  <a:gd name="T49" fmla="*/ 47 h 220"/>
                  <a:gd name="T50" fmla="*/ 88 w 250"/>
                  <a:gd name="T51" fmla="*/ 44 h 220"/>
                  <a:gd name="T52" fmla="*/ 91 w 250"/>
                  <a:gd name="T53" fmla="*/ 41 h 220"/>
                  <a:gd name="T54" fmla="*/ 91 w 250"/>
                  <a:gd name="T55" fmla="*/ 73 h 220"/>
                  <a:gd name="T56" fmla="*/ 190 w 250"/>
                  <a:gd name="T57" fmla="*/ 73 h 220"/>
                  <a:gd name="T58" fmla="*/ 193 w 250"/>
                  <a:gd name="T59" fmla="*/ 76 h 220"/>
                  <a:gd name="T60" fmla="*/ 190 w 250"/>
                  <a:gd name="T61" fmla="*/ 79 h 220"/>
                  <a:gd name="T62" fmla="*/ 91 w 250"/>
                  <a:gd name="T63" fmla="*/ 79 h 220"/>
                  <a:gd name="T64" fmla="*/ 88 w 250"/>
                  <a:gd name="T65" fmla="*/ 76 h 220"/>
                  <a:gd name="T66" fmla="*/ 91 w 250"/>
                  <a:gd name="T67" fmla="*/ 73 h 220"/>
                  <a:gd name="T68" fmla="*/ 91 w 250"/>
                  <a:gd name="T69" fmla="*/ 105 h 220"/>
                  <a:gd name="T70" fmla="*/ 190 w 250"/>
                  <a:gd name="T71" fmla="*/ 105 h 220"/>
                  <a:gd name="T72" fmla="*/ 193 w 250"/>
                  <a:gd name="T73" fmla="*/ 108 h 220"/>
                  <a:gd name="T74" fmla="*/ 190 w 250"/>
                  <a:gd name="T75" fmla="*/ 111 h 220"/>
                  <a:gd name="T76" fmla="*/ 91 w 250"/>
                  <a:gd name="T77" fmla="*/ 111 h 220"/>
                  <a:gd name="T78" fmla="*/ 88 w 250"/>
                  <a:gd name="T79" fmla="*/ 108 h 220"/>
                  <a:gd name="T80" fmla="*/ 91 w 250"/>
                  <a:gd name="T81" fmla="*/ 10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0" h="220">
                    <a:moveTo>
                      <a:pt x="112" y="186"/>
                    </a:moveTo>
                    <a:cubicBezTo>
                      <a:pt x="111" y="185"/>
                      <a:pt x="111" y="184"/>
                      <a:pt x="111" y="183"/>
                    </a:cubicBezTo>
                    <a:cubicBezTo>
                      <a:pt x="111" y="182"/>
                      <a:pt x="111" y="182"/>
                      <a:pt x="112" y="181"/>
                    </a:cubicBezTo>
                    <a:cubicBezTo>
                      <a:pt x="123" y="173"/>
                      <a:pt x="123" y="173"/>
                      <a:pt x="123" y="173"/>
                    </a:cubicBezTo>
                    <a:cubicBezTo>
                      <a:pt x="52" y="78"/>
                      <a:pt x="52" y="78"/>
                      <a:pt x="52" y="78"/>
                    </a:cubicBezTo>
                    <a:cubicBezTo>
                      <a:pt x="51" y="76"/>
                      <a:pt x="52" y="75"/>
                      <a:pt x="53" y="74"/>
                    </a:cubicBezTo>
                    <a:cubicBezTo>
                      <a:pt x="54" y="73"/>
                      <a:pt x="56" y="73"/>
                      <a:pt x="57" y="74"/>
                    </a:cubicBezTo>
                    <a:cubicBezTo>
                      <a:pt x="128" y="169"/>
                      <a:pt x="128" y="169"/>
                      <a:pt x="128" y="169"/>
                    </a:cubicBezTo>
                    <a:cubicBezTo>
                      <a:pt x="137" y="162"/>
                      <a:pt x="137" y="162"/>
                      <a:pt x="137" y="162"/>
                    </a:cubicBezTo>
                    <a:cubicBezTo>
                      <a:pt x="138" y="161"/>
                      <a:pt x="139" y="161"/>
                      <a:pt x="139" y="161"/>
                    </a:cubicBezTo>
                    <a:cubicBezTo>
                      <a:pt x="140" y="161"/>
                      <a:pt x="141" y="162"/>
                      <a:pt x="141" y="162"/>
                    </a:cubicBezTo>
                    <a:cubicBezTo>
                      <a:pt x="181" y="220"/>
                      <a:pt x="181" y="220"/>
                      <a:pt x="181" y="220"/>
                    </a:cubicBezTo>
                    <a:cubicBezTo>
                      <a:pt x="190" y="207"/>
                      <a:pt x="202" y="196"/>
                      <a:pt x="217" y="189"/>
                    </a:cubicBezTo>
                    <a:cubicBezTo>
                      <a:pt x="210" y="180"/>
                      <a:pt x="206" y="170"/>
                      <a:pt x="206" y="158"/>
                    </a:cubicBezTo>
                    <a:cubicBezTo>
                      <a:pt x="206" y="133"/>
                      <a:pt x="226" y="112"/>
                      <a:pt x="250" y="111"/>
                    </a:cubicBezTo>
                    <a:cubicBezTo>
                      <a:pt x="250" y="0"/>
                      <a:pt x="250" y="0"/>
                      <a:pt x="250" y="0"/>
                    </a:cubicBezTo>
                    <a:cubicBezTo>
                      <a:pt x="0" y="0"/>
                      <a:pt x="0" y="0"/>
                      <a:pt x="0" y="0"/>
                    </a:cubicBezTo>
                    <a:cubicBezTo>
                      <a:pt x="0" y="213"/>
                      <a:pt x="0" y="213"/>
                      <a:pt x="0" y="213"/>
                    </a:cubicBezTo>
                    <a:cubicBezTo>
                      <a:pt x="135" y="213"/>
                      <a:pt x="135" y="213"/>
                      <a:pt x="135" y="213"/>
                    </a:cubicBezTo>
                    <a:lnTo>
                      <a:pt x="112" y="186"/>
                    </a:lnTo>
                    <a:close/>
                    <a:moveTo>
                      <a:pt x="91" y="41"/>
                    </a:moveTo>
                    <a:cubicBezTo>
                      <a:pt x="190" y="41"/>
                      <a:pt x="190" y="41"/>
                      <a:pt x="190" y="41"/>
                    </a:cubicBezTo>
                    <a:cubicBezTo>
                      <a:pt x="192" y="41"/>
                      <a:pt x="193" y="42"/>
                      <a:pt x="193" y="44"/>
                    </a:cubicBezTo>
                    <a:cubicBezTo>
                      <a:pt x="193" y="46"/>
                      <a:pt x="192" y="47"/>
                      <a:pt x="190" y="47"/>
                    </a:cubicBezTo>
                    <a:cubicBezTo>
                      <a:pt x="91" y="47"/>
                      <a:pt x="91" y="47"/>
                      <a:pt x="91" y="47"/>
                    </a:cubicBezTo>
                    <a:cubicBezTo>
                      <a:pt x="89" y="47"/>
                      <a:pt x="88" y="46"/>
                      <a:pt x="88" y="44"/>
                    </a:cubicBezTo>
                    <a:cubicBezTo>
                      <a:pt x="88" y="42"/>
                      <a:pt x="89" y="41"/>
                      <a:pt x="91" y="41"/>
                    </a:cubicBezTo>
                    <a:close/>
                    <a:moveTo>
                      <a:pt x="91" y="73"/>
                    </a:moveTo>
                    <a:cubicBezTo>
                      <a:pt x="190" y="73"/>
                      <a:pt x="190" y="73"/>
                      <a:pt x="190" y="73"/>
                    </a:cubicBezTo>
                    <a:cubicBezTo>
                      <a:pt x="192" y="73"/>
                      <a:pt x="193" y="74"/>
                      <a:pt x="193" y="76"/>
                    </a:cubicBezTo>
                    <a:cubicBezTo>
                      <a:pt x="193" y="78"/>
                      <a:pt x="192" y="79"/>
                      <a:pt x="190" y="79"/>
                    </a:cubicBezTo>
                    <a:cubicBezTo>
                      <a:pt x="91" y="79"/>
                      <a:pt x="91" y="79"/>
                      <a:pt x="91" y="79"/>
                    </a:cubicBezTo>
                    <a:cubicBezTo>
                      <a:pt x="89" y="79"/>
                      <a:pt x="88" y="78"/>
                      <a:pt x="88" y="76"/>
                    </a:cubicBezTo>
                    <a:cubicBezTo>
                      <a:pt x="88" y="74"/>
                      <a:pt x="89" y="73"/>
                      <a:pt x="91" y="73"/>
                    </a:cubicBezTo>
                    <a:close/>
                    <a:moveTo>
                      <a:pt x="91" y="105"/>
                    </a:moveTo>
                    <a:cubicBezTo>
                      <a:pt x="190" y="105"/>
                      <a:pt x="190" y="105"/>
                      <a:pt x="190" y="105"/>
                    </a:cubicBezTo>
                    <a:cubicBezTo>
                      <a:pt x="192" y="105"/>
                      <a:pt x="193" y="106"/>
                      <a:pt x="193" y="108"/>
                    </a:cubicBezTo>
                    <a:cubicBezTo>
                      <a:pt x="193" y="110"/>
                      <a:pt x="192" y="111"/>
                      <a:pt x="190" y="111"/>
                    </a:cubicBezTo>
                    <a:cubicBezTo>
                      <a:pt x="91" y="111"/>
                      <a:pt x="91" y="111"/>
                      <a:pt x="91" y="111"/>
                    </a:cubicBezTo>
                    <a:cubicBezTo>
                      <a:pt x="89" y="111"/>
                      <a:pt x="88" y="110"/>
                      <a:pt x="88" y="108"/>
                    </a:cubicBezTo>
                    <a:cubicBezTo>
                      <a:pt x="88" y="106"/>
                      <a:pt x="89" y="105"/>
                      <a:pt x="91" y="10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7" name="组合 16">
              <a:extLst>
                <a:ext uri="{FF2B5EF4-FFF2-40B4-BE49-F238E27FC236}">
                  <a16:creationId xmlns:a16="http://schemas.microsoft.com/office/drawing/2014/main" id="{3E8D37DB-482F-4DFC-AA1A-E08DA9B645D2}"/>
                </a:ext>
              </a:extLst>
            </p:cNvPr>
            <p:cNvGrpSpPr/>
            <p:nvPr/>
          </p:nvGrpSpPr>
          <p:grpSpPr>
            <a:xfrm>
              <a:off x="963582" y="2109445"/>
              <a:ext cx="1049874" cy="1007090"/>
              <a:chOff x="817607" y="2572905"/>
              <a:chExt cx="1360147" cy="1304718"/>
            </a:xfrm>
            <a:effectLst>
              <a:outerShdw dist="25400" algn="l" rotWithShape="0">
                <a:prstClr val="black"/>
              </a:outerShdw>
            </a:effectLst>
          </p:grpSpPr>
          <p:sp>
            <p:nvSpPr>
              <p:cNvPr id="18" name="任意多边形: 形状 17">
                <a:extLst>
                  <a:ext uri="{FF2B5EF4-FFF2-40B4-BE49-F238E27FC236}">
                    <a16:creationId xmlns:a16="http://schemas.microsoft.com/office/drawing/2014/main" id="{15F19BD1-F218-4763-860E-FDD5E59D2BC9}"/>
                  </a:ext>
                </a:extLst>
              </p:cNvPr>
              <p:cNvSpPr>
                <a:spLocks noEditPoints="1"/>
              </p:cNvSpPr>
              <p:nvPr/>
            </p:nvSpPr>
            <p:spPr bwMode="auto">
              <a:xfrm>
                <a:off x="1675104" y="2572905"/>
                <a:ext cx="502650" cy="529500"/>
              </a:xfrm>
              <a:custGeom>
                <a:avLst/>
                <a:gdLst>
                  <a:gd name="T0" fmla="*/ 156 w 311"/>
                  <a:gd name="T1" fmla="*/ 0 h 310"/>
                  <a:gd name="T2" fmla="*/ 1 w 311"/>
                  <a:gd name="T3" fmla="*/ 155 h 310"/>
                  <a:gd name="T4" fmla="*/ 25 w 311"/>
                  <a:gd name="T5" fmla="*/ 238 h 310"/>
                  <a:gd name="T6" fmla="*/ 0 w 311"/>
                  <a:gd name="T7" fmla="*/ 304 h 310"/>
                  <a:gd name="T8" fmla="*/ 1 w 311"/>
                  <a:gd name="T9" fmla="*/ 309 h 310"/>
                  <a:gd name="T10" fmla="*/ 4 w 311"/>
                  <a:gd name="T11" fmla="*/ 310 h 310"/>
                  <a:gd name="T12" fmla="*/ 6 w 311"/>
                  <a:gd name="T13" fmla="*/ 309 h 310"/>
                  <a:gd name="T14" fmla="*/ 68 w 311"/>
                  <a:gd name="T15" fmla="*/ 282 h 310"/>
                  <a:gd name="T16" fmla="*/ 156 w 311"/>
                  <a:gd name="T17" fmla="*/ 310 h 310"/>
                  <a:gd name="T18" fmla="*/ 311 w 311"/>
                  <a:gd name="T19" fmla="*/ 155 h 310"/>
                  <a:gd name="T20" fmla="*/ 156 w 311"/>
                  <a:gd name="T21" fmla="*/ 0 h 310"/>
                  <a:gd name="T22" fmla="*/ 146 w 311"/>
                  <a:gd name="T23" fmla="*/ 198 h 310"/>
                  <a:gd name="T24" fmla="*/ 81 w 311"/>
                  <a:gd name="T25" fmla="*/ 198 h 310"/>
                  <a:gd name="T26" fmla="*/ 81 w 311"/>
                  <a:gd name="T27" fmla="*/ 112 h 310"/>
                  <a:gd name="T28" fmla="*/ 144 w 311"/>
                  <a:gd name="T29" fmla="*/ 112 h 310"/>
                  <a:gd name="T30" fmla="*/ 144 w 311"/>
                  <a:gd name="T31" fmla="*/ 127 h 310"/>
                  <a:gd name="T32" fmla="*/ 99 w 311"/>
                  <a:gd name="T33" fmla="*/ 127 h 310"/>
                  <a:gd name="T34" fmla="*/ 99 w 311"/>
                  <a:gd name="T35" fmla="*/ 145 h 310"/>
                  <a:gd name="T36" fmla="*/ 141 w 311"/>
                  <a:gd name="T37" fmla="*/ 145 h 310"/>
                  <a:gd name="T38" fmla="*/ 141 w 311"/>
                  <a:gd name="T39" fmla="*/ 160 h 310"/>
                  <a:gd name="T40" fmla="*/ 99 w 311"/>
                  <a:gd name="T41" fmla="*/ 160 h 310"/>
                  <a:gd name="T42" fmla="*/ 99 w 311"/>
                  <a:gd name="T43" fmla="*/ 182 h 310"/>
                  <a:gd name="T44" fmla="*/ 146 w 311"/>
                  <a:gd name="T45" fmla="*/ 182 h 310"/>
                  <a:gd name="T46" fmla="*/ 146 w 311"/>
                  <a:gd name="T47" fmla="*/ 198 h 310"/>
                  <a:gd name="T48" fmla="*/ 230 w 311"/>
                  <a:gd name="T49" fmla="*/ 198 h 310"/>
                  <a:gd name="T50" fmla="*/ 212 w 311"/>
                  <a:gd name="T51" fmla="*/ 198 h 310"/>
                  <a:gd name="T52" fmla="*/ 177 w 311"/>
                  <a:gd name="T53" fmla="*/ 137 h 310"/>
                  <a:gd name="T54" fmla="*/ 177 w 311"/>
                  <a:gd name="T55" fmla="*/ 198 h 310"/>
                  <a:gd name="T56" fmla="*/ 160 w 311"/>
                  <a:gd name="T57" fmla="*/ 198 h 310"/>
                  <a:gd name="T58" fmla="*/ 160 w 311"/>
                  <a:gd name="T59" fmla="*/ 112 h 310"/>
                  <a:gd name="T60" fmla="*/ 179 w 311"/>
                  <a:gd name="T61" fmla="*/ 112 h 310"/>
                  <a:gd name="T62" fmla="*/ 213 w 311"/>
                  <a:gd name="T63" fmla="*/ 172 h 310"/>
                  <a:gd name="T64" fmla="*/ 213 w 311"/>
                  <a:gd name="T65" fmla="*/ 112 h 310"/>
                  <a:gd name="T66" fmla="*/ 230 w 311"/>
                  <a:gd name="T67" fmla="*/ 112 h 310"/>
                  <a:gd name="T68" fmla="*/ 230 w 311"/>
                  <a:gd name="T69" fmla="*/ 198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1" h="310">
                    <a:moveTo>
                      <a:pt x="156" y="0"/>
                    </a:moveTo>
                    <a:cubicBezTo>
                      <a:pt x="71" y="0"/>
                      <a:pt x="1" y="69"/>
                      <a:pt x="1" y="155"/>
                    </a:cubicBezTo>
                    <a:cubicBezTo>
                      <a:pt x="1" y="184"/>
                      <a:pt x="10" y="213"/>
                      <a:pt x="25" y="238"/>
                    </a:cubicBezTo>
                    <a:cubicBezTo>
                      <a:pt x="0" y="304"/>
                      <a:pt x="0" y="304"/>
                      <a:pt x="0" y="304"/>
                    </a:cubicBezTo>
                    <a:cubicBezTo>
                      <a:pt x="0" y="306"/>
                      <a:pt x="0" y="307"/>
                      <a:pt x="1" y="309"/>
                    </a:cubicBezTo>
                    <a:cubicBezTo>
                      <a:pt x="2" y="309"/>
                      <a:pt x="3" y="310"/>
                      <a:pt x="4" y="310"/>
                    </a:cubicBezTo>
                    <a:cubicBezTo>
                      <a:pt x="5" y="310"/>
                      <a:pt x="5" y="310"/>
                      <a:pt x="6" y="309"/>
                    </a:cubicBezTo>
                    <a:cubicBezTo>
                      <a:pt x="68" y="282"/>
                      <a:pt x="68" y="282"/>
                      <a:pt x="68" y="282"/>
                    </a:cubicBezTo>
                    <a:cubicBezTo>
                      <a:pt x="94" y="300"/>
                      <a:pt x="124" y="310"/>
                      <a:pt x="156" y="310"/>
                    </a:cubicBezTo>
                    <a:cubicBezTo>
                      <a:pt x="242" y="310"/>
                      <a:pt x="311" y="240"/>
                      <a:pt x="311" y="155"/>
                    </a:cubicBezTo>
                    <a:cubicBezTo>
                      <a:pt x="311" y="69"/>
                      <a:pt x="242" y="0"/>
                      <a:pt x="156" y="0"/>
                    </a:cubicBezTo>
                    <a:close/>
                    <a:moveTo>
                      <a:pt x="146" y="198"/>
                    </a:moveTo>
                    <a:cubicBezTo>
                      <a:pt x="81" y="198"/>
                      <a:pt x="81" y="198"/>
                      <a:pt x="81" y="198"/>
                    </a:cubicBezTo>
                    <a:cubicBezTo>
                      <a:pt x="81" y="112"/>
                      <a:pt x="81" y="112"/>
                      <a:pt x="81" y="112"/>
                    </a:cubicBezTo>
                    <a:cubicBezTo>
                      <a:pt x="144" y="112"/>
                      <a:pt x="144" y="112"/>
                      <a:pt x="144" y="112"/>
                    </a:cubicBezTo>
                    <a:cubicBezTo>
                      <a:pt x="144" y="127"/>
                      <a:pt x="144" y="127"/>
                      <a:pt x="144" y="127"/>
                    </a:cubicBezTo>
                    <a:cubicBezTo>
                      <a:pt x="99" y="127"/>
                      <a:pt x="99" y="127"/>
                      <a:pt x="99" y="127"/>
                    </a:cubicBezTo>
                    <a:cubicBezTo>
                      <a:pt x="99" y="145"/>
                      <a:pt x="99" y="145"/>
                      <a:pt x="99" y="145"/>
                    </a:cubicBezTo>
                    <a:cubicBezTo>
                      <a:pt x="141" y="145"/>
                      <a:pt x="141" y="145"/>
                      <a:pt x="141" y="145"/>
                    </a:cubicBezTo>
                    <a:cubicBezTo>
                      <a:pt x="141" y="160"/>
                      <a:pt x="141" y="160"/>
                      <a:pt x="141" y="160"/>
                    </a:cubicBezTo>
                    <a:cubicBezTo>
                      <a:pt x="99" y="160"/>
                      <a:pt x="99" y="160"/>
                      <a:pt x="99" y="160"/>
                    </a:cubicBezTo>
                    <a:cubicBezTo>
                      <a:pt x="99" y="182"/>
                      <a:pt x="99" y="182"/>
                      <a:pt x="99" y="182"/>
                    </a:cubicBezTo>
                    <a:cubicBezTo>
                      <a:pt x="146" y="182"/>
                      <a:pt x="146" y="182"/>
                      <a:pt x="146" y="182"/>
                    </a:cubicBezTo>
                    <a:lnTo>
                      <a:pt x="146" y="198"/>
                    </a:lnTo>
                    <a:close/>
                    <a:moveTo>
                      <a:pt x="230" y="198"/>
                    </a:moveTo>
                    <a:cubicBezTo>
                      <a:pt x="212" y="198"/>
                      <a:pt x="212" y="198"/>
                      <a:pt x="212" y="198"/>
                    </a:cubicBezTo>
                    <a:cubicBezTo>
                      <a:pt x="177" y="137"/>
                      <a:pt x="177" y="137"/>
                      <a:pt x="177" y="137"/>
                    </a:cubicBezTo>
                    <a:cubicBezTo>
                      <a:pt x="177" y="198"/>
                      <a:pt x="177" y="198"/>
                      <a:pt x="177" y="198"/>
                    </a:cubicBezTo>
                    <a:cubicBezTo>
                      <a:pt x="160" y="198"/>
                      <a:pt x="160" y="198"/>
                      <a:pt x="160" y="198"/>
                    </a:cubicBezTo>
                    <a:cubicBezTo>
                      <a:pt x="160" y="112"/>
                      <a:pt x="160" y="112"/>
                      <a:pt x="160" y="112"/>
                    </a:cubicBezTo>
                    <a:cubicBezTo>
                      <a:pt x="179" y="112"/>
                      <a:pt x="179" y="112"/>
                      <a:pt x="179" y="112"/>
                    </a:cubicBezTo>
                    <a:cubicBezTo>
                      <a:pt x="213" y="172"/>
                      <a:pt x="213" y="172"/>
                      <a:pt x="213" y="172"/>
                    </a:cubicBezTo>
                    <a:cubicBezTo>
                      <a:pt x="213" y="112"/>
                      <a:pt x="213" y="112"/>
                      <a:pt x="213" y="112"/>
                    </a:cubicBezTo>
                    <a:cubicBezTo>
                      <a:pt x="230" y="112"/>
                      <a:pt x="230" y="112"/>
                      <a:pt x="230" y="112"/>
                    </a:cubicBezTo>
                    <a:lnTo>
                      <a:pt x="230" y="198"/>
                    </a:lnTo>
                    <a:close/>
                  </a:path>
                </a:pathLst>
              </a:custGeom>
              <a:solidFill>
                <a:srgbClr val="F8EDD7"/>
              </a:solid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19" name="组合 18">
                <a:extLst>
                  <a:ext uri="{FF2B5EF4-FFF2-40B4-BE49-F238E27FC236}">
                    <a16:creationId xmlns:a16="http://schemas.microsoft.com/office/drawing/2014/main" id="{D0935310-38C6-4544-B4EA-EBF3CCB95218}"/>
                  </a:ext>
                </a:extLst>
              </p:cNvPr>
              <p:cNvGrpSpPr/>
              <p:nvPr/>
            </p:nvGrpSpPr>
            <p:grpSpPr>
              <a:xfrm>
                <a:off x="817607" y="3086600"/>
                <a:ext cx="907468" cy="791023"/>
                <a:chOff x="1390672" y="3182209"/>
                <a:chExt cx="717550" cy="625475"/>
              </a:xfrm>
            </p:grpSpPr>
            <p:sp>
              <p:nvSpPr>
                <p:cNvPr id="20" name="任意多边形: 形状 19">
                  <a:extLst>
                    <a:ext uri="{FF2B5EF4-FFF2-40B4-BE49-F238E27FC236}">
                      <a16:creationId xmlns:a16="http://schemas.microsoft.com/office/drawing/2014/main" id="{8DD75A9E-D951-4496-AB12-AC58D99860E3}"/>
                    </a:ext>
                  </a:extLst>
                </p:cNvPr>
                <p:cNvSpPr>
                  <a:spLocks/>
                </p:cNvSpPr>
                <p:nvPr/>
              </p:nvSpPr>
              <p:spPr bwMode="auto">
                <a:xfrm>
                  <a:off x="1390672" y="3413984"/>
                  <a:ext cx="330200" cy="393700"/>
                </a:xfrm>
                <a:custGeom>
                  <a:avLst/>
                  <a:gdLst>
                    <a:gd name="T0" fmla="*/ 73 w 103"/>
                    <a:gd name="T1" fmla="*/ 0 h 123"/>
                    <a:gd name="T2" fmla="*/ 46 w 103"/>
                    <a:gd name="T3" fmla="*/ 0 h 123"/>
                    <a:gd name="T4" fmla="*/ 18 w 103"/>
                    <a:gd name="T5" fmla="*/ 22 h 123"/>
                    <a:gd name="T6" fmla="*/ 0 w 103"/>
                    <a:gd name="T7" fmla="*/ 115 h 123"/>
                    <a:gd name="T8" fmla="*/ 21 w 103"/>
                    <a:gd name="T9" fmla="*/ 119 h 123"/>
                    <a:gd name="T10" fmla="*/ 32 w 103"/>
                    <a:gd name="T11" fmla="*/ 58 h 123"/>
                    <a:gd name="T12" fmla="*/ 43 w 103"/>
                    <a:gd name="T13" fmla="*/ 58 h 123"/>
                    <a:gd name="T14" fmla="*/ 43 w 103"/>
                    <a:gd name="T15" fmla="*/ 123 h 123"/>
                    <a:gd name="T16" fmla="*/ 103 w 103"/>
                    <a:gd name="T17" fmla="*/ 123 h 123"/>
                    <a:gd name="T18" fmla="*/ 103 w 103"/>
                    <a:gd name="T19" fmla="*/ 29 h 123"/>
                    <a:gd name="T20" fmla="*/ 73 w 103"/>
                    <a:gd name="T2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73" y="0"/>
                      </a:moveTo>
                      <a:cubicBezTo>
                        <a:pt x="46" y="0"/>
                        <a:pt x="46" y="0"/>
                        <a:pt x="46" y="0"/>
                      </a:cubicBezTo>
                      <a:cubicBezTo>
                        <a:pt x="33" y="0"/>
                        <a:pt x="21" y="9"/>
                        <a:pt x="18" y="22"/>
                      </a:cubicBezTo>
                      <a:cubicBezTo>
                        <a:pt x="0" y="115"/>
                        <a:pt x="0" y="115"/>
                        <a:pt x="0" y="115"/>
                      </a:cubicBezTo>
                      <a:cubicBezTo>
                        <a:pt x="21" y="119"/>
                        <a:pt x="21" y="119"/>
                        <a:pt x="21" y="119"/>
                      </a:cubicBezTo>
                      <a:cubicBezTo>
                        <a:pt x="32" y="58"/>
                        <a:pt x="32" y="58"/>
                        <a:pt x="32" y="58"/>
                      </a:cubicBezTo>
                      <a:cubicBezTo>
                        <a:pt x="43" y="58"/>
                        <a:pt x="43" y="58"/>
                        <a:pt x="43" y="58"/>
                      </a:cubicBezTo>
                      <a:cubicBezTo>
                        <a:pt x="43" y="123"/>
                        <a:pt x="43" y="123"/>
                        <a:pt x="43" y="123"/>
                      </a:cubicBezTo>
                      <a:cubicBezTo>
                        <a:pt x="103" y="123"/>
                        <a:pt x="103" y="123"/>
                        <a:pt x="103" y="123"/>
                      </a:cubicBezTo>
                      <a:cubicBezTo>
                        <a:pt x="103" y="29"/>
                        <a:pt x="103" y="29"/>
                        <a:pt x="103" y="29"/>
                      </a:cubicBezTo>
                      <a:cubicBezTo>
                        <a:pt x="103" y="13"/>
                        <a:pt x="89" y="0"/>
                        <a:pt x="73" y="0"/>
                      </a:cubicBez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 name="椭圆 20">
                  <a:extLst>
                    <a:ext uri="{FF2B5EF4-FFF2-40B4-BE49-F238E27FC236}">
                      <a16:creationId xmlns:a16="http://schemas.microsoft.com/office/drawing/2014/main" id="{99855397-7B83-4640-83D9-EB064F5CB40B}"/>
                    </a:ext>
                  </a:extLst>
                </p:cNvPr>
                <p:cNvSpPr>
                  <a:spLocks noChangeArrowheads="1"/>
                </p:cNvSpPr>
                <p:nvPr/>
              </p:nvSpPr>
              <p:spPr bwMode="auto">
                <a:xfrm>
                  <a:off x="1503384" y="3182209"/>
                  <a:ext cx="188913"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 name="任意多边形: 形状 21">
                  <a:extLst>
                    <a:ext uri="{FF2B5EF4-FFF2-40B4-BE49-F238E27FC236}">
                      <a16:creationId xmlns:a16="http://schemas.microsoft.com/office/drawing/2014/main" id="{F7E96C9D-0F98-4F6B-9B9A-F8AD4880530F}"/>
                    </a:ext>
                  </a:extLst>
                </p:cNvPr>
                <p:cNvSpPr>
                  <a:spLocks/>
                </p:cNvSpPr>
                <p:nvPr/>
              </p:nvSpPr>
              <p:spPr bwMode="auto">
                <a:xfrm>
                  <a:off x="1778022" y="3413984"/>
                  <a:ext cx="330200" cy="393700"/>
                </a:xfrm>
                <a:custGeom>
                  <a:avLst/>
                  <a:gdLst>
                    <a:gd name="T0" fmla="*/ 85 w 103"/>
                    <a:gd name="T1" fmla="*/ 22 h 123"/>
                    <a:gd name="T2" fmla="*/ 56 w 103"/>
                    <a:gd name="T3" fmla="*/ 0 h 123"/>
                    <a:gd name="T4" fmla="*/ 30 w 103"/>
                    <a:gd name="T5" fmla="*/ 0 h 123"/>
                    <a:gd name="T6" fmla="*/ 0 w 103"/>
                    <a:gd name="T7" fmla="*/ 29 h 123"/>
                    <a:gd name="T8" fmla="*/ 0 w 103"/>
                    <a:gd name="T9" fmla="*/ 123 h 123"/>
                    <a:gd name="T10" fmla="*/ 60 w 103"/>
                    <a:gd name="T11" fmla="*/ 123 h 123"/>
                    <a:gd name="T12" fmla="*/ 60 w 103"/>
                    <a:gd name="T13" fmla="*/ 58 h 123"/>
                    <a:gd name="T14" fmla="*/ 70 w 103"/>
                    <a:gd name="T15" fmla="*/ 58 h 123"/>
                    <a:gd name="T16" fmla="*/ 82 w 103"/>
                    <a:gd name="T17" fmla="*/ 119 h 123"/>
                    <a:gd name="T18" fmla="*/ 103 w 103"/>
                    <a:gd name="T19" fmla="*/ 115 h 123"/>
                    <a:gd name="T20" fmla="*/ 85 w 103"/>
                    <a:gd name="T21" fmla="*/ 22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85" y="22"/>
                      </a:moveTo>
                      <a:cubicBezTo>
                        <a:pt x="82" y="9"/>
                        <a:pt x="70" y="0"/>
                        <a:pt x="56" y="0"/>
                      </a:cubicBezTo>
                      <a:cubicBezTo>
                        <a:pt x="30" y="0"/>
                        <a:pt x="30" y="0"/>
                        <a:pt x="30" y="0"/>
                      </a:cubicBezTo>
                      <a:cubicBezTo>
                        <a:pt x="14" y="0"/>
                        <a:pt x="0" y="13"/>
                        <a:pt x="0" y="29"/>
                      </a:cubicBezTo>
                      <a:cubicBezTo>
                        <a:pt x="0" y="123"/>
                        <a:pt x="0" y="123"/>
                        <a:pt x="0" y="123"/>
                      </a:cubicBezTo>
                      <a:cubicBezTo>
                        <a:pt x="60" y="123"/>
                        <a:pt x="60" y="123"/>
                        <a:pt x="60" y="123"/>
                      </a:cubicBezTo>
                      <a:cubicBezTo>
                        <a:pt x="60" y="58"/>
                        <a:pt x="60" y="58"/>
                        <a:pt x="60" y="58"/>
                      </a:cubicBezTo>
                      <a:cubicBezTo>
                        <a:pt x="70" y="58"/>
                        <a:pt x="70" y="58"/>
                        <a:pt x="70" y="58"/>
                      </a:cubicBezTo>
                      <a:cubicBezTo>
                        <a:pt x="82" y="119"/>
                        <a:pt x="82" y="119"/>
                        <a:pt x="82" y="119"/>
                      </a:cubicBezTo>
                      <a:cubicBezTo>
                        <a:pt x="103" y="115"/>
                        <a:pt x="103" y="115"/>
                        <a:pt x="103" y="115"/>
                      </a:cubicBezTo>
                      <a:lnTo>
                        <a:pt x="85" y="22"/>
                      </a:ln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 name="椭圆 22">
                  <a:extLst>
                    <a:ext uri="{FF2B5EF4-FFF2-40B4-BE49-F238E27FC236}">
                      <a16:creationId xmlns:a16="http://schemas.microsoft.com/office/drawing/2014/main" id="{5D293C1B-1C75-4B06-BB3C-A66505D77432}"/>
                    </a:ext>
                  </a:extLst>
                </p:cNvPr>
                <p:cNvSpPr>
                  <a:spLocks noChangeArrowheads="1"/>
                </p:cNvSpPr>
                <p:nvPr/>
              </p:nvSpPr>
              <p:spPr bwMode="auto">
                <a:xfrm>
                  <a:off x="1806597" y="3182209"/>
                  <a:ext cx="190500"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24" name="组合 23">
              <a:extLst>
                <a:ext uri="{FF2B5EF4-FFF2-40B4-BE49-F238E27FC236}">
                  <a16:creationId xmlns:a16="http://schemas.microsoft.com/office/drawing/2014/main" id="{72DAF29A-50E3-4A25-8AD2-951AD73DF613}"/>
                </a:ext>
              </a:extLst>
            </p:cNvPr>
            <p:cNvGrpSpPr>
              <a:grpSpLocks noChangeAspect="1"/>
            </p:cNvGrpSpPr>
            <p:nvPr/>
          </p:nvGrpSpPr>
          <p:grpSpPr bwMode="auto">
            <a:xfrm>
              <a:off x="978350" y="3902790"/>
              <a:ext cx="685808" cy="921134"/>
              <a:chOff x="1" y="-2"/>
              <a:chExt cx="510" cy="685"/>
            </a:xfrm>
            <a:solidFill>
              <a:srgbClr val="F8EDD7"/>
            </a:solidFill>
            <a:effectLst>
              <a:outerShdw dist="25400" sx="99000" sy="99000" algn="l" rotWithShape="0">
                <a:prstClr val="black"/>
              </a:outerShdw>
            </a:effectLst>
          </p:grpSpPr>
          <p:sp>
            <p:nvSpPr>
              <p:cNvPr id="25" name="任意多边形: 形状 24">
                <a:extLst>
                  <a:ext uri="{FF2B5EF4-FFF2-40B4-BE49-F238E27FC236}">
                    <a16:creationId xmlns:a16="http://schemas.microsoft.com/office/drawing/2014/main" id="{2A05B484-9589-41F6-91FC-4DC73EE2C1C3}"/>
                  </a:ext>
                </a:extLst>
              </p:cNvPr>
              <p:cNvSpPr>
                <a:spLocks/>
              </p:cNvSpPr>
              <p:nvPr/>
            </p:nvSpPr>
            <p:spPr bwMode="auto">
              <a:xfrm>
                <a:off x="60" y="180"/>
                <a:ext cx="147" cy="164"/>
              </a:xfrm>
              <a:custGeom>
                <a:avLst/>
                <a:gdLst>
                  <a:gd name="T0" fmla="*/ 70 w 73"/>
                  <a:gd name="T1" fmla="*/ 45 h 81"/>
                  <a:gd name="T2" fmla="*/ 69 w 73"/>
                  <a:gd name="T3" fmla="*/ 42 h 81"/>
                  <a:gd name="T4" fmla="*/ 67 w 73"/>
                  <a:gd name="T5" fmla="*/ 40 h 81"/>
                  <a:gd name="T6" fmla="*/ 65 w 73"/>
                  <a:gd name="T7" fmla="*/ 38 h 81"/>
                  <a:gd name="T8" fmla="*/ 64 w 73"/>
                  <a:gd name="T9" fmla="*/ 36 h 81"/>
                  <a:gd name="T10" fmla="*/ 62 w 73"/>
                  <a:gd name="T11" fmla="*/ 33 h 81"/>
                  <a:gd name="T12" fmla="*/ 60 w 73"/>
                  <a:gd name="T13" fmla="*/ 32 h 81"/>
                  <a:gd name="T14" fmla="*/ 58 w 73"/>
                  <a:gd name="T15" fmla="*/ 29 h 81"/>
                  <a:gd name="T16" fmla="*/ 56 w 73"/>
                  <a:gd name="T17" fmla="*/ 28 h 81"/>
                  <a:gd name="T18" fmla="*/ 54 w 73"/>
                  <a:gd name="T19" fmla="*/ 25 h 81"/>
                  <a:gd name="T20" fmla="*/ 52 w 73"/>
                  <a:gd name="T21" fmla="*/ 24 h 81"/>
                  <a:gd name="T22" fmla="*/ 50 w 73"/>
                  <a:gd name="T23" fmla="*/ 22 h 81"/>
                  <a:gd name="T24" fmla="*/ 48 w 73"/>
                  <a:gd name="T25" fmla="*/ 20 h 81"/>
                  <a:gd name="T26" fmla="*/ 46 w 73"/>
                  <a:gd name="T27" fmla="*/ 18 h 81"/>
                  <a:gd name="T28" fmla="*/ 44 w 73"/>
                  <a:gd name="T29" fmla="*/ 17 h 81"/>
                  <a:gd name="T30" fmla="*/ 41 w 73"/>
                  <a:gd name="T31" fmla="*/ 15 h 81"/>
                  <a:gd name="T32" fmla="*/ 39 w 73"/>
                  <a:gd name="T33" fmla="*/ 14 h 81"/>
                  <a:gd name="T34" fmla="*/ 37 w 73"/>
                  <a:gd name="T35" fmla="*/ 12 h 81"/>
                  <a:gd name="T36" fmla="*/ 35 w 73"/>
                  <a:gd name="T37" fmla="*/ 11 h 81"/>
                  <a:gd name="T38" fmla="*/ 32 w 73"/>
                  <a:gd name="T39" fmla="*/ 9 h 81"/>
                  <a:gd name="T40" fmla="*/ 30 w 73"/>
                  <a:gd name="T41" fmla="*/ 8 h 81"/>
                  <a:gd name="T42" fmla="*/ 27 w 73"/>
                  <a:gd name="T43" fmla="*/ 7 h 81"/>
                  <a:gd name="T44" fmla="*/ 25 w 73"/>
                  <a:gd name="T45" fmla="*/ 6 h 81"/>
                  <a:gd name="T46" fmla="*/ 22 w 73"/>
                  <a:gd name="T47" fmla="*/ 5 h 81"/>
                  <a:gd name="T48" fmla="*/ 20 w 73"/>
                  <a:gd name="T49" fmla="*/ 4 h 81"/>
                  <a:gd name="T50" fmla="*/ 17 w 73"/>
                  <a:gd name="T51" fmla="*/ 3 h 81"/>
                  <a:gd name="T52" fmla="*/ 15 w 73"/>
                  <a:gd name="T53" fmla="*/ 2 h 81"/>
                  <a:gd name="T54" fmla="*/ 12 w 73"/>
                  <a:gd name="T55" fmla="*/ 1 h 81"/>
                  <a:gd name="T56" fmla="*/ 9 w 73"/>
                  <a:gd name="T57" fmla="*/ 0 h 81"/>
                  <a:gd name="T58" fmla="*/ 8 w 73"/>
                  <a:gd name="T59" fmla="*/ 0 h 81"/>
                  <a:gd name="T60" fmla="*/ 15 w 73"/>
                  <a:gd name="T61" fmla="*/ 81 h 81"/>
                  <a:gd name="T62" fmla="*/ 73 w 73"/>
                  <a:gd name="T63" fmla="*/ 49 h 81"/>
                  <a:gd name="T64" fmla="*/ 72 w 73"/>
                  <a:gd name="T65" fmla="*/ 47 h 81"/>
                  <a:gd name="T66" fmla="*/ 70 w 73"/>
                  <a:gd name="T67" fmla="*/ 4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3" h="81">
                    <a:moveTo>
                      <a:pt x="70" y="45"/>
                    </a:moveTo>
                    <a:cubicBezTo>
                      <a:pt x="70" y="44"/>
                      <a:pt x="69" y="43"/>
                      <a:pt x="69" y="42"/>
                    </a:cubicBezTo>
                    <a:cubicBezTo>
                      <a:pt x="68" y="41"/>
                      <a:pt x="68" y="41"/>
                      <a:pt x="67" y="40"/>
                    </a:cubicBezTo>
                    <a:cubicBezTo>
                      <a:pt x="67" y="39"/>
                      <a:pt x="66" y="38"/>
                      <a:pt x="65" y="38"/>
                    </a:cubicBezTo>
                    <a:cubicBezTo>
                      <a:pt x="65" y="37"/>
                      <a:pt x="64" y="36"/>
                      <a:pt x="64" y="36"/>
                    </a:cubicBezTo>
                    <a:cubicBezTo>
                      <a:pt x="63" y="35"/>
                      <a:pt x="62" y="34"/>
                      <a:pt x="62" y="33"/>
                    </a:cubicBezTo>
                    <a:cubicBezTo>
                      <a:pt x="61" y="33"/>
                      <a:pt x="61" y="32"/>
                      <a:pt x="60" y="32"/>
                    </a:cubicBezTo>
                    <a:cubicBezTo>
                      <a:pt x="59" y="31"/>
                      <a:pt x="59" y="30"/>
                      <a:pt x="58" y="29"/>
                    </a:cubicBezTo>
                    <a:cubicBezTo>
                      <a:pt x="58" y="29"/>
                      <a:pt x="57" y="28"/>
                      <a:pt x="56" y="28"/>
                    </a:cubicBezTo>
                    <a:cubicBezTo>
                      <a:pt x="56" y="27"/>
                      <a:pt x="55" y="26"/>
                      <a:pt x="54" y="25"/>
                    </a:cubicBezTo>
                    <a:cubicBezTo>
                      <a:pt x="54" y="25"/>
                      <a:pt x="53" y="24"/>
                      <a:pt x="52" y="24"/>
                    </a:cubicBezTo>
                    <a:cubicBezTo>
                      <a:pt x="52" y="23"/>
                      <a:pt x="51" y="22"/>
                      <a:pt x="50" y="22"/>
                    </a:cubicBezTo>
                    <a:cubicBezTo>
                      <a:pt x="49" y="21"/>
                      <a:pt x="49" y="21"/>
                      <a:pt x="48" y="20"/>
                    </a:cubicBezTo>
                    <a:cubicBezTo>
                      <a:pt x="47" y="20"/>
                      <a:pt x="47" y="19"/>
                      <a:pt x="46" y="18"/>
                    </a:cubicBezTo>
                    <a:cubicBezTo>
                      <a:pt x="45" y="18"/>
                      <a:pt x="44" y="17"/>
                      <a:pt x="44" y="17"/>
                    </a:cubicBezTo>
                    <a:cubicBezTo>
                      <a:pt x="43" y="16"/>
                      <a:pt x="42" y="16"/>
                      <a:pt x="41" y="15"/>
                    </a:cubicBezTo>
                    <a:cubicBezTo>
                      <a:pt x="41" y="15"/>
                      <a:pt x="40" y="14"/>
                      <a:pt x="39" y="14"/>
                    </a:cubicBezTo>
                    <a:cubicBezTo>
                      <a:pt x="38" y="13"/>
                      <a:pt x="38" y="13"/>
                      <a:pt x="37" y="12"/>
                    </a:cubicBezTo>
                    <a:cubicBezTo>
                      <a:pt x="36" y="12"/>
                      <a:pt x="35" y="11"/>
                      <a:pt x="35" y="11"/>
                    </a:cubicBezTo>
                    <a:cubicBezTo>
                      <a:pt x="34" y="10"/>
                      <a:pt x="33" y="10"/>
                      <a:pt x="32" y="9"/>
                    </a:cubicBezTo>
                    <a:cubicBezTo>
                      <a:pt x="31" y="9"/>
                      <a:pt x="31" y="9"/>
                      <a:pt x="30" y="8"/>
                    </a:cubicBezTo>
                    <a:cubicBezTo>
                      <a:pt x="29" y="8"/>
                      <a:pt x="28" y="7"/>
                      <a:pt x="27" y="7"/>
                    </a:cubicBezTo>
                    <a:cubicBezTo>
                      <a:pt x="26" y="6"/>
                      <a:pt x="26" y="6"/>
                      <a:pt x="25" y="6"/>
                    </a:cubicBezTo>
                    <a:cubicBezTo>
                      <a:pt x="24" y="5"/>
                      <a:pt x="23" y="5"/>
                      <a:pt x="22" y="5"/>
                    </a:cubicBezTo>
                    <a:cubicBezTo>
                      <a:pt x="21" y="4"/>
                      <a:pt x="21" y="4"/>
                      <a:pt x="20" y="4"/>
                    </a:cubicBezTo>
                    <a:cubicBezTo>
                      <a:pt x="19" y="3"/>
                      <a:pt x="18" y="3"/>
                      <a:pt x="17" y="3"/>
                    </a:cubicBezTo>
                    <a:cubicBezTo>
                      <a:pt x="16" y="2"/>
                      <a:pt x="15" y="2"/>
                      <a:pt x="15" y="2"/>
                    </a:cubicBezTo>
                    <a:cubicBezTo>
                      <a:pt x="14" y="1"/>
                      <a:pt x="13" y="1"/>
                      <a:pt x="12" y="1"/>
                    </a:cubicBezTo>
                    <a:cubicBezTo>
                      <a:pt x="11" y="0"/>
                      <a:pt x="10" y="0"/>
                      <a:pt x="9" y="0"/>
                    </a:cubicBezTo>
                    <a:cubicBezTo>
                      <a:pt x="9" y="0"/>
                      <a:pt x="8" y="0"/>
                      <a:pt x="8" y="0"/>
                    </a:cubicBezTo>
                    <a:cubicBezTo>
                      <a:pt x="0" y="27"/>
                      <a:pt x="2" y="56"/>
                      <a:pt x="15" y="81"/>
                    </a:cubicBezTo>
                    <a:cubicBezTo>
                      <a:pt x="73" y="49"/>
                      <a:pt x="73" y="49"/>
                      <a:pt x="73" y="49"/>
                    </a:cubicBezTo>
                    <a:cubicBezTo>
                      <a:pt x="72" y="48"/>
                      <a:pt x="72" y="47"/>
                      <a:pt x="72" y="47"/>
                    </a:cubicBezTo>
                    <a:cubicBezTo>
                      <a:pt x="71" y="46"/>
                      <a:pt x="71" y="46"/>
                      <a:pt x="70" y="4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 name="任意多边形: 形状 25">
                <a:extLst>
                  <a:ext uri="{FF2B5EF4-FFF2-40B4-BE49-F238E27FC236}">
                    <a16:creationId xmlns:a16="http://schemas.microsoft.com/office/drawing/2014/main" id="{0EBED012-BCAF-4774-A571-CFD3C25654AC}"/>
                  </a:ext>
                </a:extLst>
              </p:cNvPr>
              <p:cNvSpPr>
                <a:spLocks/>
              </p:cNvSpPr>
              <p:nvPr/>
            </p:nvSpPr>
            <p:spPr bwMode="auto">
              <a:xfrm>
                <a:off x="96" y="289"/>
                <a:ext cx="142" cy="164"/>
              </a:xfrm>
              <a:custGeom>
                <a:avLst/>
                <a:gdLst>
                  <a:gd name="T0" fmla="*/ 65 w 70"/>
                  <a:gd name="T1" fmla="*/ 81 h 81"/>
                  <a:gd name="T2" fmla="*/ 66 w 70"/>
                  <a:gd name="T3" fmla="*/ 80 h 81"/>
                  <a:gd name="T4" fmla="*/ 66 w 70"/>
                  <a:gd name="T5" fmla="*/ 77 h 81"/>
                  <a:gd name="T6" fmla="*/ 67 w 70"/>
                  <a:gd name="T7" fmla="*/ 75 h 81"/>
                  <a:gd name="T8" fmla="*/ 68 w 70"/>
                  <a:gd name="T9" fmla="*/ 72 h 81"/>
                  <a:gd name="T10" fmla="*/ 68 w 70"/>
                  <a:gd name="T11" fmla="*/ 69 h 81"/>
                  <a:gd name="T12" fmla="*/ 69 w 70"/>
                  <a:gd name="T13" fmla="*/ 67 h 81"/>
                  <a:gd name="T14" fmla="*/ 69 w 70"/>
                  <a:gd name="T15" fmla="*/ 64 h 81"/>
                  <a:gd name="T16" fmla="*/ 69 w 70"/>
                  <a:gd name="T17" fmla="*/ 61 h 81"/>
                  <a:gd name="T18" fmla="*/ 70 w 70"/>
                  <a:gd name="T19" fmla="*/ 58 h 81"/>
                  <a:gd name="T20" fmla="*/ 70 w 70"/>
                  <a:gd name="T21" fmla="*/ 56 h 81"/>
                  <a:gd name="T22" fmla="*/ 70 w 70"/>
                  <a:gd name="T23" fmla="*/ 53 h 81"/>
                  <a:gd name="T24" fmla="*/ 70 w 70"/>
                  <a:gd name="T25" fmla="*/ 50 h 81"/>
                  <a:gd name="T26" fmla="*/ 70 w 70"/>
                  <a:gd name="T27" fmla="*/ 47 h 81"/>
                  <a:gd name="T28" fmla="*/ 70 w 70"/>
                  <a:gd name="T29" fmla="*/ 45 h 81"/>
                  <a:gd name="T30" fmla="*/ 70 w 70"/>
                  <a:gd name="T31" fmla="*/ 42 h 81"/>
                  <a:gd name="T32" fmla="*/ 69 w 70"/>
                  <a:gd name="T33" fmla="*/ 39 h 81"/>
                  <a:gd name="T34" fmla="*/ 69 w 70"/>
                  <a:gd name="T35" fmla="*/ 36 h 81"/>
                  <a:gd name="T36" fmla="*/ 69 w 70"/>
                  <a:gd name="T37" fmla="*/ 34 h 81"/>
                  <a:gd name="T38" fmla="*/ 68 w 70"/>
                  <a:gd name="T39" fmla="*/ 31 h 81"/>
                  <a:gd name="T40" fmla="*/ 68 w 70"/>
                  <a:gd name="T41" fmla="*/ 28 h 81"/>
                  <a:gd name="T42" fmla="*/ 67 w 70"/>
                  <a:gd name="T43" fmla="*/ 26 h 81"/>
                  <a:gd name="T44" fmla="*/ 67 w 70"/>
                  <a:gd name="T45" fmla="*/ 23 h 81"/>
                  <a:gd name="T46" fmla="*/ 66 w 70"/>
                  <a:gd name="T47" fmla="*/ 20 h 81"/>
                  <a:gd name="T48" fmla="*/ 65 w 70"/>
                  <a:gd name="T49" fmla="*/ 18 h 81"/>
                  <a:gd name="T50" fmla="*/ 64 w 70"/>
                  <a:gd name="T51" fmla="*/ 15 h 81"/>
                  <a:gd name="T52" fmla="*/ 63 w 70"/>
                  <a:gd name="T53" fmla="*/ 13 h 81"/>
                  <a:gd name="T54" fmla="*/ 62 w 70"/>
                  <a:gd name="T55" fmla="*/ 10 h 81"/>
                  <a:gd name="T56" fmla="*/ 61 w 70"/>
                  <a:gd name="T57" fmla="*/ 7 h 81"/>
                  <a:gd name="T58" fmla="*/ 60 w 70"/>
                  <a:gd name="T59" fmla="*/ 4 h 81"/>
                  <a:gd name="T60" fmla="*/ 59 w 70"/>
                  <a:gd name="T61" fmla="*/ 2 h 81"/>
                  <a:gd name="T62" fmla="*/ 58 w 70"/>
                  <a:gd name="T63" fmla="*/ 0 h 81"/>
                  <a:gd name="T64" fmla="*/ 0 w 70"/>
                  <a:gd name="T65" fmla="*/ 32 h 81"/>
                  <a:gd name="T66" fmla="*/ 65 w 70"/>
                  <a:gd name="T6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65" y="81"/>
                    </a:moveTo>
                    <a:cubicBezTo>
                      <a:pt x="65" y="81"/>
                      <a:pt x="66" y="80"/>
                      <a:pt x="66" y="80"/>
                    </a:cubicBezTo>
                    <a:cubicBezTo>
                      <a:pt x="66" y="79"/>
                      <a:pt x="66" y="78"/>
                      <a:pt x="66" y="77"/>
                    </a:cubicBezTo>
                    <a:cubicBezTo>
                      <a:pt x="67" y="76"/>
                      <a:pt x="67" y="75"/>
                      <a:pt x="67" y="75"/>
                    </a:cubicBezTo>
                    <a:cubicBezTo>
                      <a:pt x="67" y="74"/>
                      <a:pt x="67" y="73"/>
                      <a:pt x="68" y="72"/>
                    </a:cubicBezTo>
                    <a:cubicBezTo>
                      <a:pt x="68" y="71"/>
                      <a:pt x="68" y="70"/>
                      <a:pt x="68" y="69"/>
                    </a:cubicBezTo>
                    <a:cubicBezTo>
                      <a:pt x="68" y="68"/>
                      <a:pt x="69" y="67"/>
                      <a:pt x="69" y="67"/>
                    </a:cubicBezTo>
                    <a:cubicBezTo>
                      <a:pt x="69" y="66"/>
                      <a:pt x="69" y="65"/>
                      <a:pt x="69" y="64"/>
                    </a:cubicBezTo>
                    <a:cubicBezTo>
                      <a:pt x="69" y="63"/>
                      <a:pt x="69" y="62"/>
                      <a:pt x="69" y="61"/>
                    </a:cubicBezTo>
                    <a:cubicBezTo>
                      <a:pt x="69" y="60"/>
                      <a:pt x="70" y="59"/>
                      <a:pt x="70" y="58"/>
                    </a:cubicBezTo>
                    <a:cubicBezTo>
                      <a:pt x="70" y="57"/>
                      <a:pt x="70" y="56"/>
                      <a:pt x="70" y="56"/>
                    </a:cubicBezTo>
                    <a:cubicBezTo>
                      <a:pt x="70" y="55"/>
                      <a:pt x="70" y="54"/>
                      <a:pt x="70" y="53"/>
                    </a:cubicBezTo>
                    <a:cubicBezTo>
                      <a:pt x="70" y="52"/>
                      <a:pt x="70" y="51"/>
                      <a:pt x="70" y="50"/>
                    </a:cubicBezTo>
                    <a:cubicBezTo>
                      <a:pt x="70" y="49"/>
                      <a:pt x="70" y="48"/>
                      <a:pt x="70" y="47"/>
                    </a:cubicBezTo>
                    <a:cubicBezTo>
                      <a:pt x="70" y="46"/>
                      <a:pt x="70" y="46"/>
                      <a:pt x="70" y="45"/>
                    </a:cubicBezTo>
                    <a:cubicBezTo>
                      <a:pt x="70" y="44"/>
                      <a:pt x="70" y="43"/>
                      <a:pt x="70" y="42"/>
                    </a:cubicBezTo>
                    <a:cubicBezTo>
                      <a:pt x="70" y="41"/>
                      <a:pt x="70" y="40"/>
                      <a:pt x="69" y="39"/>
                    </a:cubicBezTo>
                    <a:cubicBezTo>
                      <a:pt x="69" y="38"/>
                      <a:pt x="69" y="37"/>
                      <a:pt x="69" y="36"/>
                    </a:cubicBezTo>
                    <a:cubicBezTo>
                      <a:pt x="69" y="36"/>
                      <a:pt x="69" y="35"/>
                      <a:pt x="69" y="34"/>
                    </a:cubicBezTo>
                    <a:cubicBezTo>
                      <a:pt x="69" y="33"/>
                      <a:pt x="68" y="32"/>
                      <a:pt x="68" y="31"/>
                    </a:cubicBezTo>
                    <a:cubicBezTo>
                      <a:pt x="68" y="30"/>
                      <a:pt x="68" y="29"/>
                      <a:pt x="68" y="28"/>
                    </a:cubicBezTo>
                    <a:cubicBezTo>
                      <a:pt x="68" y="27"/>
                      <a:pt x="67" y="27"/>
                      <a:pt x="67" y="26"/>
                    </a:cubicBezTo>
                    <a:cubicBezTo>
                      <a:pt x="67" y="25"/>
                      <a:pt x="67" y="24"/>
                      <a:pt x="67" y="23"/>
                    </a:cubicBezTo>
                    <a:cubicBezTo>
                      <a:pt x="66" y="22"/>
                      <a:pt x="66" y="21"/>
                      <a:pt x="66" y="20"/>
                    </a:cubicBezTo>
                    <a:cubicBezTo>
                      <a:pt x="66" y="19"/>
                      <a:pt x="65" y="19"/>
                      <a:pt x="65" y="18"/>
                    </a:cubicBezTo>
                    <a:cubicBezTo>
                      <a:pt x="65" y="17"/>
                      <a:pt x="64" y="16"/>
                      <a:pt x="64" y="15"/>
                    </a:cubicBezTo>
                    <a:cubicBezTo>
                      <a:pt x="64" y="14"/>
                      <a:pt x="64" y="13"/>
                      <a:pt x="63" y="13"/>
                    </a:cubicBezTo>
                    <a:cubicBezTo>
                      <a:pt x="63" y="12"/>
                      <a:pt x="63" y="11"/>
                      <a:pt x="62" y="10"/>
                    </a:cubicBezTo>
                    <a:cubicBezTo>
                      <a:pt x="62" y="9"/>
                      <a:pt x="62" y="8"/>
                      <a:pt x="61" y="7"/>
                    </a:cubicBezTo>
                    <a:cubicBezTo>
                      <a:pt x="61" y="6"/>
                      <a:pt x="60" y="5"/>
                      <a:pt x="60" y="4"/>
                    </a:cubicBezTo>
                    <a:cubicBezTo>
                      <a:pt x="60" y="4"/>
                      <a:pt x="59" y="3"/>
                      <a:pt x="59" y="2"/>
                    </a:cubicBezTo>
                    <a:cubicBezTo>
                      <a:pt x="59" y="2"/>
                      <a:pt x="58" y="1"/>
                      <a:pt x="58" y="0"/>
                    </a:cubicBezTo>
                    <a:cubicBezTo>
                      <a:pt x="0" y="32"/>
                      <a:pt x="0" y="32"/>
                      <a:pt x="0" y="32"/>
                    </a:cubicBezTo>
                    <a:cubicBezTo>
                      <a:pt x="15" y="56"/>
                      <a:pt x="38" y="74"/>
                      <a:pt x="65" y="8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7" name="任意多边形: 形状 26">
                <a:extLst>
                  <a:ext uri="{FF2B5EF4-FFF2-40B4-BE49-F238E27FC236}">
                    <a16:creationId xmlns:a16="http://schemas.microsoft.com/office/drawing/2014/main" id="{7DC68016-C777-4668-BF56-FB2F99B7B8F1}"/>
                  </a:ext>
                </a:extLst>
              </p:cNvPr>
              <p:cNvSpPr>
                <a:spLocks/>
              </p:cNvSpPr>
              <p:nvPr/>
            </p:nvSpPr>
            <p:spPr bwMode="auto">
              <a:xfrm>
                <a:off x="80" y="55"/>
                <a:ext cx="196" cy="218"/>
              </a:xfrm>
              <a:custGeom>
                <a:avLst/>
                <a:gdLst>
                  <a:gd name="T0" fmla="*/ 39 w 97"/>
                  <a:gd name="T1" fmla="*/ 5 h 108"/>
                  <a:gd name="T2" fmla="*/ 35 w 97"/>
                  <a:gd name="T3" fmla="*/ 8 h 108"/>
                  <a:gd name="T4" fmla="*/ 32 w 97"/>
                  <a:gd name="T5" fmla="*/ 10 h 108"/>
                  <a:gd name="T6" fmla="*/ 28 w 97"/>
                  <a:gd name="T7" fmla="*/ 14 h 108"/>
                  <a:gd name="T8" fmla="*/ 25 w 97"/>
                  <a:gd name="T9" fmla="*/ 17 h 108"/>
                  <a:gd name="T10" fmla="*/ 21 w 97"/>
                  <a:gd name="T11" fmla="*/ 21 h 108"/>
                  <a:gd name="T12" fmla="*/ 19 w 97"/>
                  <a:gd name="T13" fmla="*/ 24 h 108"/>
                  <a:gd name="T14" fmla="*/ 15 w 97"/>
                  <a:gd name="T15" fmla="*/ 28 h 108"/>
                  <a:gd name="T16" fmla="*/ 13 w 97"/>
                  <a:gd name="T17" fmla="*/ 31 h 108"/>
                  <a:gd name="T18" fmla="*/ 10 w 97"/>
                  <a:gd name="T19" fmla="*/ 36 h 108"/>
                  <a:gd name="T20" fmla="*/ 8 w 97"/>
                  <a:gd name="T21" fmla="*/ 39 h 108"/>
                  <a:gd name="T22" fmla="*/ 5 w 97"/>
                  <a:gd name="T23" fmla="*/ 44 h 108"/>
                  <a:gd name="T24" fmla="*/ 3 w 97"/>
                  <a:gd name="T25" fmla="*/ 47 h 108"/>
                  <a:gd name="T26" fmla="*/ 0 w 97"/>
                  <a:gd name="T27" fmla="*/ 56 h 108"/>
                  <a:gd name="T28" fmla="*/ 1 w 97"/>
                  <a:gd name="T29" fmla="*/ 56 h 108"/>
                  <a:gd name="T30" fmla="*/ 4 w 97"/>
                  <a:gd name="T31" fmla="*/ 57 h 108"/>
                  <a:gd name="T32" fmla="*/ 7 w 97"/>
                  <a:gd name="T33" fmla="*/ 58 h 108"/>
                  <a:gd name="T34" fmla="*/ 9 w 97"/>
                  <a:gd name="T35" fmla="*/ 59 h 108"/>
                  <a:gd name="T36" fmla="*/ 12 w 97"/>
                  <a:gd name="T37" fmla="*/ 60 h 108"/>
                  <a:gd name="T38" fmla="*/ 15 w 97"/>
                  <a:gd name="T39" fmla="*/ 61 h 108"/>
                  <a:gd name="T40" fmla="*/ 18 w 97"/>
                  <a:gd name="T41" fmla="*/ 62 h 108"/>
                  <a:gd name="T42" fmla="*/ 20 w 97"/>
                  <a:gd name="T43" fmla="*/ 64 h 108"/>
                  <a:gd name="T44" fmla="*/ 23 w 97"/>
                  <a:gd name="T45" fmla="*/ 65 h 108"/>
                  <a:gd name="T46" fmla="*/ 25 w 97"/>
                  <a:gd name="T47" fmla="*/ 66 h 108"/>
                  <a:gd name="T48" fmla="*/ 28 w 97"/>
                  <a:gd name="T49" fmla="*/ 68 h 108"/>
                  <a:gd name="T50" fmla="*/ 30 w 97"/>
                  <a:gd name="T51" fmla="*/ 69 h 108"/>
                  <a:gd name="T52" fmla="*/ 33 w 97"/>
                  <a:gd name="T53" fmla="*/ 71 h 108"/>
                  <a:gd name="T54" fmla="*/ 35 w 97"/>
                  <a:gd name="T55" fmla="*/ 72 h 108"/>
                  <a:gd name="T56" fmla="*/ 37 w 97"/>
                  <a:gd name="T57" fmla="*/ 74 h 108"/>
                  <a:gd name="T58" fmla="*/ 40 w 97"/>
                  <a:gd name="T59" fmla="*/ 76 h 108"/>
                  <a:gd name="T60" fmla="*/ 42 w 97"/>
                  <a:gd name="T61" fmla="*/ 78 h 108"/>
                  <a:gd name="T62" fmla="*/ 44 w 97"/>
                  <a:gd name="T63" fmla="*/ 79 h 108"/>
                  <a:gd name="T64" fmla="*/ 46 w 97"/>
                  <a:gd name="T65" fmla="*/ 81 h 108"/>
                  <a:gd name="T66" fmla="*/ 48 w 97"/>
                  <a:gd name="T67" fmla="*/ 83 h 108"/>
                  <a:gd name="T68" fmla="*/ 51 w 97"/>
                  <a:gd name="T69" fmla="*/ 85 h 108"/>
                  <a:gd name="T70" fmla="*/ 53 w 97"/>
                  <a:gd name="T71" fmla="*/ 87 h 108"/>
                  <a:gd name="T72" fmla="*/ 55 w 97"/>
                  <a:gd name="T73" fmla="*/ 89 h 108"/>
                  <a:gd name="T74" fmla="*/ 56 w 97"/>
                  <a:gd name="T75" fmla="*/ 92 h 108"/>
                  <a:gd name="T76" fmla="*/ 58 w 97"/>
                  <a:gd name="T77" fmla="*/ 94 h 108"/>
                  <a:gd name="T78" fmla="*/ 60 w 97"/>
                  <a:gd name="T79" fmla="*/ 96 h 108"/>
                  <a:gd name="T80" fmla="*/ 62 w 97"/>
                  <a:gd name="T81" fmla="*/ 99 h 108"/>
                  <a:gd name="T82" fmla="*/ 64 w 97"/>
                  <a:gd name="T83" fmla="*/ 101 h 108"/>
                  <a:gd name="T84" fmla="*/ 66 w 97"/>
                  <a:gd name="T85" fmla="*/ 104 h 108"/>
                  <a:gd name="T86" fmla="*/ 67 w 97"/>
                  <a:gd name="T87" fmla="*/ 106 h 108"/>
                  <a:gd name="T88" fmla="*/ 68 w 97"/>
                  <a:gd name="T89" fmla="*/ 108 h 108"/>
                  <a:gd name="T90" fmla="*/ 97 w 97"/>
                  <a:gd name="T91" fmla="*/ 92 h 108"/>
                  <a:gd name="T92" fmla="*/ 46 w 97"/>
                  <a:gd name="T93" fmla="*/ 0 h 108"/>
                  <a:gd name="T94" fmla="*/ 43 w 97"/>
                  <a:gd name="T95" fmla="*/ 2 h 108"/>
                  <a:gd name="T96" fmla="*/ 39 w 97"/>
                  <a:gd name="T97"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 h="108">
                    <a:moveTo>
                      <a:pt x="39" y="5"/>
                    </a:moveTo>
                    <a:cubicBezTo>
                      <a:pt x="38" y="6"/>
                      <a:pt x="37" y="7"/>
                      <a:pt x="35" y="8"/>
                    </a:cubicBezTo>
                    <a:cubicBezTo>
                      <a:pt x="34" y="9"/>
                      <a:pt x="33" y="9"/>
                      <a:pt x="32" y="10"/>
                    </a:cubicBezTo>
                    <a:cubicBezTo>
                      <a:pt x="31" y="11"/>
                      <a:pt x="29" y="13"/>
                      <a:pt x="28" y="14"/>
                    </a:cubicBezTo>
                    <a:cubicBezTo>
                      <a:pt x="27" y="15"/>
                      <a:pt x="26" y="16"/>
                      <a:pt x="25" y="17"/>
                    </a:cubicBezTo>
                    <a:cubicBezTo>
                      <a:pt x="24" y="18"/>
                      <a:pt x="23" y="19"/>
                      <a:pt x="21" y="21"/>
                    </a:cubicBezTo>
                    <a:cubicBezTo>
                      <a:pt x="20" y="22"/>
                      <a:pt x="20" y="22"/>
                      <a:pt x="19" y="24"/>
                    </a:cubicBezTo>
                    <a:cubicBezTo>
                      <a:pt x="17" y="25"/>
                      <a:pt x="16" y="26"/>
                      <a:pt x="15" y="28"/>
                    </a:cubicBezTo>
                    <a:cubicBezTo>
                      <a:pt x="15" y="29"/>
                      <a:pt x="14" y="30"/>
                      <a:pt x="13" y="31"/>
                    </a:cubicBezTo>
                    <a:cubicBezTo>
                      <a:pt x="12" y="32"/>
                      <a:pt x="11" y="34"/>
                      <a:pt x="10" y="36"/>
                    </a:cubicBezTo>
                    <a:cubicBezTo>
                      <a:pt x="9" y="37"/>
                      <a:pt x="8" y="38"/>
                      <a:pt x="8" y="39"/>
                    </a:cubicBezTo>
                    <a:cubicBezTo>
                      <a:pt x="7" y="41"/>
                      <a:pt x="6" y="43"/>
                      <a:pt x="5" y="44"/>
                    </a:cubicBezTo>
                    <a:cubicBezTo>
                      <a:pt x="4" y="45"/>
                      <a:pt x="4" y="46"/>
                      <a:pt x="3" y="47"/>
                    </a:cubicBezTo>
                    <a:cubicBezTo>
                      <a:pt x="2" y="50"/>
                      <a:pt x="1" y="53"/>
                      <a:pt x="0" y="56"/>
                    </a:cubicBezTo>
                    <a:cubicBezTo>
                      <a:pt x="0" y="56"/>
                      <a:pt x="1" y="56"/>
                      <a:pt x="1" y="56"/>
                    </a:cubicBezTo>
                    <a:cubicBezTo>
                      <a:pt x="2" y="57"/>
                      <a:pt x="3" y="57"/>
                      <a:pt x="4" y="57"/>
                    </a:cubicBezTo>
                    <a:cubicBezTo>
                      <a:pt x="5" y="57"/>
                      <a:pt x="6" y="58"/>
                      <a:pt x="7" y="58"/>
                    </a:cubicBezTo>
                    <a:cubicBezTo>
                      <a:pt x="8" y="58"/>
                      <a:pt x="8" y="59"/>
                      <a:pt x="9" y="59"/>
                    </a:cubicBezTo>
                    <a:cubicBezTo>
                      <a:pt x="10" y="59"/>
                      <a:pt x="11" y="60"/>
                      <a:pt x="12" y="60"/>
                    </a:cubicBezTo>
                    <a:cubicBezTo>
                      <a:pt x="13" y="60"/>
                      <a:pt x="14" y="61"/>
                      <a:pt x="15" y="61"/>
                    </a:cubicBezTo>
                    <a:cubicBezTo>
                      <a:pt x="16" y="61"/>
                      <a:pt x="17" y="62"/>
                      <a:pt x="18" y="62"/>
                    </a:cubicBezTo>
                    <a:cubicBezTo>
                      <a:pt x="18" y="63"/>
                      <a:pt x="19" y="63"/>
                      <a:pt x="20" y="64"/>
                    </a:cubicBezTo>
                    <a:cubicBezTo>
                      <a:pt x="21" y="64"/>
                      <a:pt x="22" y="64"/>
                      <a:pt x="23" y="65"/>
                    </a:cubicBezTo>
                    <a:cubicBezTo>
                      <a:pt x="24" y="65"/>
                      <a:pt x="24" y="66"/>
                      <a:pt x="25" y="66"/>
                    </a:cubicBezTo>
                    <a:cubicBezTo>
                      <a:pt x="26" y="67"/>
                      <a:pt x="27" y="67"/>
                      <a:pt x="28" y="68"/>
                    </a:cubicBezTo>
                    <a:cubicBezTo>
                      <a:pt x="29" y="68"/>
                      <a:pt x="29" y="69"/>
                      <a:pt x="30" y="69"/>
                    </a:cubicBezTo>
                    <a:cubicBezTo>
                      <a:pt x="31" y="70"/>
                      <a:pt x="32" y="70"/>
                      <a:pt x="33" y="71"/>
                    </a:cubicBezTo>
                    <a:cubicBezTo>
                      <a:pt x="33" y="71"/>
                      <a:pt x="34" y="72"/>
                      <a:pt x="35" y="72"/>
                    </a:cubicBezTo>
                    <a:cubicBezTo>
                      <a:pt x="36" y="73"/>
                      <a:pt x="37" y="73"/>
                      <a:pt x="37" y="74"/>
                    </a:cubicBezTo>
                    <a:cubicBezTo>
                      <a:pt x="38" y="75"/>
                      <a:pt x="39" y="75"/>
                      <a:pt x="40" y="76"/>
                    </a:cubicBezTo>
                    <a:cubicBezTo>
                      <a:pt x="40" y="76"/>
                      <a:pt x="41" y="77"/>
                      <a:pt x="42" y="78"/>
                    </a:cubicBezTo>
                    <a:cubicBezTo>
                      <a:pt x="43" y="78"/>
                      <a:pt x="43" y="79"/>
                      <a:pt x="44" y="79"/>
                    </a:cubicBezTo>
                    <a:cubicBezTo>
                      <a:pt x="45" y="80"/>
                      <a:pt x="46" y="81"/>
                      <a:pt x="46" y="81"/>
                    </a:cubicBezTo>
                    <a:cubicBezTo>
                      <a:pt x="47" y="82"/>
                      <a:pt x="48" y="83"/>
                      <a:pt x="48" y="83"/>
                    </a:cubicBezTo>
                    <a:cubicBezTo>
                      <a:pt x="49" y="84"/>
                      <a:pt x="50" y="85"/>
                      <a:pt x="51" y="85"/>
                    </a:cubicBezTo>
                    <a:cubicBezTo>
                      <a:pt x="51" y="86"/>
                      <a:pt x="52" y="87"/>
                      <a:pt x="53" y="87"/>
                    </a:cubicBezTo>
                    <a:cubicBezTo>
                      <a:pt x="53" y="88"/>
                      <a:pt x="54" y="89"/>
                      <a:pt x="55" y="89"/>
                    </a:cubicBezTo>
                    <a:cubicBezTo>
                      <a:pt x="55" y="90"/>
                      <a:pt x="56" y="91"/>
                      <a:pt x="56" y="92"/>
                    </a:cubicBezTo>
                    <a:cubicBezTo>
                      <a:pt x="57" y="92"/>
                      <a:pt x="58" y="93"/>
                      <a:pt x="58" y="94"/>
                    </a:cubicBezTo>
                    <a:cubicBezTo>
                      <a:pt x="59" y="95"/>
                      <a:pt x="60" y="95"/>
                      <a:pt x="60" y="96"/>
                    </a:cubicBezTo>
                    <a:cubicBezTo>
                      <a:pt x="61" y="97"/>
                      <a:pt x="61" y="98"/>
                      <a:pt x="62" y="99"/>
                    </a:cubicBezTo>
                    <a:cubicBezTo>
                      <a:pt x="63" y="99"/>
                      <a:pt x="63" y="100"/>
                      <a:pt x="64" y="101"/>
                    </a:cubicBezTo>
                    <a:cubicBezTo>
                      <a:pt x="64" y="102"/>
                      <a:pt x="65" y="103"/>
                      <a:pt x="66" y="104"/>
                    </a:cubicBezTo>
                    <a:cubicBezTo>
                      <a:pt x="66" y="104"/>
                      <a:pt x="66" y="105"/>
                      <a:pt x="67" y="106"/>
                    </a:cubicBezTo>
                    <a:cubicBezTo>
                      <a:pt x="67" y="106"/>
                      <a:pt x="68" y="107"/>
                      <a:pt x="68" y="108"/>
                    </a:cubicBezTo>
                    <a:cubicBezTo>
                      <a:pt x="97" y="92"/>
                      <a:pt x="97" y="92"/>
                      <a:pt x="97" y="92"/>
                    </a:cubicBezTo>
                    <a:cubicBezTo>
                      <a:pt x="46" y="0"/>
                      <a:pt x="46" y="0"/>
                      <a:pt x="46" y="0"/>
                    </a:cubicBezTo>
                    <a:cubicBezTo>
                      <a:pt x="45" y="1"/>
                      <a:pt x="44" y="2"/>
                      <a:pt x="43" y="2"/>
                    </a:cubicBezTo>
                    <a:cubicBezTo>
                      <a:pt x="42" y="3"/>
                      <a:pt x="41" y="4"/>
                      <a:pt x="39" y="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8" name="任意多边形: 形状 27">
                <a:extLst>
                  <a:ext uri="{FF2B5EF4-FFF2-40B4-BE49-F238E27FC236}">
                    <a16:creationId xmlns:a16="http://schemas.microsoft.com/office/drawing/2014/main" id="{A392C261-8EF7-4215-A5A5-BF3D75C03ECD}"/>
                  </a:ext>
                </a:extLst>
              </p:cNvPr>
              <p:cNvSpPr>
                <a:spLocks/>
              </p:cNvSpPr>
              <p:nvPr/>
            </p:nvSpPr>
            <p:spPr bwMode="auto">
              <a:xfrm>
                <a:off x="183" y="18"/>
                <a:ext cx="162" cy="216"/>
              </a:xfrm>
              <a:custGeom>
                <a:avLst/>
                <a:gdLst>
                  <a:gd name="T0" fmla="*/ 52 w 80"/>
                  <a:gd name="T1" fmla="*/ 107 h 107"/>
                  <a:gd name="T2" fmla="*/ 80 w 80"/>
                  <a:gd name="T3" fmla="*/ 91 h 107"/>
                  <a:gd name="T4" fmla="*/ 79 w 80"/>
                  <a:gd name="T5" fmla="*/ 88 h 107"/>
                  <a:gd name="T6" fmla="*/ 78 w 80"/>
                  <a:gd name="T7" fmla="*/ 87 h 107"/>
                  <a:gd name="T8" fmla="*/ 77 w 80"/>
                  <a:gd name="T9" fmla="*/ 83 h 107"/>
                  <a:gd name="T10" fmla="*/ 76 w 80"/>
                  <a:gd name="T11" fmla="*/ 81 h 107"/>
                  <a:gd name="T12" fmla="*/ 74 w 80"/>
                  <a:gd name="T13" fmla="*/ 78 h 107"/>
                  <a:gd name="T14" fmla="*/ 74 w 80"/>
                  <a:gd name="T15" fmla="*/ 75 h 107"/>
                  <a:gd name="T16" fmla="*/ 73 w 80"/>
                  <a:gd name="T17" fmla="*/ 72 h 107"/>
                  <a:gd name="T18" fmla="*/ 72 w 80"/>
                  <a:gd name="T19" fmla="*/ 70 h 107"/>
                  <a:gd name="T20" fmla="*/ 71 w 80"/>
                  <a:gd name="T21" fmla="*/ 67 h 107"/>
                  <a:gd name="T22" fmla="*/ 70 w 80"/>
                  <a:gd name="T23" fmla="*/ 64 h 107"/>
                  <a:gd name="T24" fmla="*/ 70 w 80"/>
                  <a:gd name="T25" fmla="*/ 61 h 107"/>
                  <a:gd name="T26" fmla="*/ 69 w 80"/>
                  <a:gd name="T27" fmla="*/ 58 h 107"/>
                  <a:gd name="T28" fmla="*/ 69 w 80"/>
                  <a:gd name="T29" fmla="*/ 55 h 107"/>
                  <a:gd name="T30" fmla="*/ 68 w 80"/>
                  <a:gd name="T31" fmla="*/ 53 h 107"/>
                  <a:gd name="T32" fmla="*/ 68 w 80"/>
                  <a:gd name="T33" fmla="*/ 50 h 107"/>
                  <a:gd name="T34" fmla="*/ 68 w 80"/>
                  <a:gd name="T35" fmla="*/ 47 h 107"/>
                  <a:gd name="T36" fmla="*/ 68 w 80"/>
                  <a:gd name="T37" fmla="*/ 44 h 107"/>
                  <a:gd name="T38" fmla="*/ 67 w 80"/>
                  <a:gd name="T39" fmla="*/ 41 h 107"/>
                  <a:gd name="T40" fmla="*/ 67 w 80"/>
                  <a:gd name="T41" fmla="*/ 38 h 107"/>
                  <a:gd name="T42" fmla="*/ 67 w 80"/>
                  <a:gd name="T43" fmla="*/ 35 h 107"/>
                  <a:gd name="T44" fmla="*/ 68 w 80"/>
                  <a:gd name="T45" fmla="*/ 32 h 107"/>
                  <a:gd name="T46" fmla="*/ 68 w 80"/>
                  <a:gd name="T47" fmla="*/ 30 h 107"/>
                  <a:gd name="T48" fmla="*/ 68 w 80"/>
                  <a:gd name="T49" fmla="*/ 27 h 107"/>
                  <a:gd name="T50" fmla="*/ 68 w 80"/>
                  <a:gd name="T51" fmla="*/ 24 h 107"/>
                  <a:gd name="T52" fmla="*/ 69 w 80"/>
                  <a:gd name="T53" fmla="*/ 21 h 107"/>
                  <a:gd name="T54" fmla="*/ 69 w 80"/>
                  <a:gd name="T55" fmla="*/ 18 h 107"/>
                  <a:gd name="T56" fmla="*/ 70 w 80"/>
                  <a:gd name="T57" fmla="*/ 15 h 107"/>
                  <a:gd name="T58" fmla="*/ 70 w 80"/>
                  <a:gd name="T59" fmla="*/ 12 h 107"/>
                  <a:gd name="T60" fmla="*/ 71 w 80"/>
                  <a:gd name="T61" fmla="*/ 9 h 107"/>
                  <a:gd name="T62" fmla="*/ 72 w 80"/>
                  <a:gd name="T63" fmla="*/ 7 h 107"/>
                  <a:gd name="T64" fmla="*/ 72 w 80"/>
                  <a:gd name="T65" fmla="*/ 5 h 107"/>
                  <a:gd name="T66" fmla="*/ 0 w 80"/>
                  <a:gd name="T67" fmla="*/ 15 h 107"/>
                  <a:gd name="T68" fmla="*/ 10 w 80"/>
                  <a:gd name="T69" fmla="*/ 33 h 107"/>
                  <a:gd name="T70" fmla="*/ 52 w 80"/>
                  <a:gd name="T7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07">
                    <a:moveTo>
                      <a:pt x="52" y="107"/>
                    </a:moveTo>
                    <a:cubicBezTo>
                      <a:pt x="80" y="91"/>
                      <a:pt x="80" y="91"/>
                      <a:pt x="80" y="91"/>
                    </a:cubicBezTo>
                    <a:cubicBezTo>
                      <a:pt x="80" y="90"/>
                      <a:pt x="79" y="89"/>
                      <a:pt x="79" y="88"/>
                    </a:cubicBezTo>
                    <a:cubicBezTo>
                      <a:pt x="79" y="88"/>
                      <a:pt x="78" y="87"/>
                      <a:pt x="78" y="87"/>
                    </a:cubicBezTo>
                    <a:cubicBezTo>
                      <a:pt x="78" y="85"/>
                      <a:pt x="77" y="84"/>
                      <a:pt x="77" y="83"/>
                    </a:cubicBezTo>
                    <a:cubicBezTo>
                      <a:pt x="76" y="82"/>
                      <a:pt x="76" y="82"/>
                      <a:pt x="76" y="81"/>
                    </a:cubicBezTo>
                    <a:cubicBezTo>
                      <a:pt x="75" y="80"/>
                      <a:pt x="75" y="79"/>
                      <a:pt x="74" y="78"/>
                    </a:cubicBezTo>
                    <a:cubicBezTo>
                      <a:pt x="74" y="77"/>
                      <a:pt x="74" y="76"/>
                      <a:pt x="74" y="75"/>
                    </a:cubicBezTo>
                    <a:cubicBezTo>
                      <a:pt x="73" y="74"/>
                      <a:pt x="73" y="73"/>
                      <a:pt x="73" y="72"/>
                    </a:cubicBezTo>
                    <a:cubicBezTo>
                      <a:pt x="72" y="71"/>
                      <a:pt x="72" y="71"/>
                      <a:pt x="72" y="70"/>
                    </a:cubicBezTo>
                    <a:cubicBezTo>
                      <a:pt x="72" y="69"/>
                      <a:pt x="71" y="68"/>
                      <a:pt x="71" y="67"/>
                    </a:cubicBezTo>
                    <a:cubicBezTo>
                      <a:pt x="71" y="66"/>
                      <a:pt x="71" y="65"/>
                      <a:pt x="70" y="64"/>
                    </a:cubicBezTo>
                    <a:cubicBezTo>
                      <a:pt x="70" y="63"/>
                      <a:pt x="70" y="62"/>
                      <a:pt x="70" y="61"/>
                    </a:cubicBezTo>
                    <a:cubicBezTo>
                      <a:pt x="69" y="60"/>
                      <a:pt x="69" y="59"/>
                      <a:pt x="69" y="58"/>
                    </a:cubicBezTo>
                    <a:cubicBezTo>
                      <a:pt x="69" y="57"/>
                      <a:pt x="69" y="56"/>
                      <a:pt x="69" y="55"/>
                    </a:cubicBezTo>
                    <a:cubicBezTo>
                      <a:pt x="69" y="54"/>
                      <a:pt x="68" y="54"/>
                      <a:pt x="68" y="53"/>
                    </a:cubicBezTo>
                    <a:cubicBezTo>
                      <a:pt x="68" y="52"/>
                      <a:pt x="68" y="51"/>
                      <a:pt x="68" y="50"/>
                    </a:cubicBezTo>
                    <a:cubicBezTo>
                      <a:pt x="68" y="49"/>
                      <a:pt x="68" y="48"/>
                      <a:pt x="68" y="47"/>
                    </a:cubicBezTo>
                    <a:cubicBezTo>
                      <a:pt x="68" y="46"/>
                      <a:pt x="68" y="45"/>
                      <a:pt x="68" y="44"/>
                    </a:cubicBezTo>
                    <a:cubicBezTo>
                      <a:pt x="67" y="43"/>
                      <a:pt x="67" y="42"/>
                      <a:pt x="67" y="41"/>
                    </a:cubicBezTo>
                    <a:cubicBezTo>
                      <a:pt x="67" y="40"/>
                      <a:pt x="67" y="39"/>
                      <a:pt x="67" y="38"/>
                    </a:cubicBezTo>
                    <a:cubicBezTo>
                      <a:pt x="67" y="37"/>
                      <a:pt x="67" y="36"/>
                      <a:pt x="67" y="35"/>
                    </a:cubicBezTo>
                    <a:cubicBezTo>
                      <a:pt x="67" y="34"/>
                      <a:pt x="68" y="33"/>
                      <a:pt x="68" y="32"/>
                    </a:cubicBezTo>
                    <a:cubicBezTo>
                      <a:pt x="68" y="31"/>
                      <a:pt x="68" y="30"/>
                      <a:pt x="68" y="30"/>
                    </a:cubicBezTo>
                    <a:cubicBezTo>
                      <a:pt x="68" y="29"/>
                      <a:pt x="68" y="28"/>
                      <a:pt x="68" y="27"/>
                    </a:cubicBezTo>
                    <a:cubicBezTo>
                      <a:pt x="68" y="26"/>
                      <a:pt x="68" y="25"/>
                      <a:pt x="68" y="24"/>
                    </a:cubicBezTo>
                    <a:cubicBezTo>
                      <a:pt x="68" y="23"/>
                      <a:pt x="69" y="22"/>
                      <a:pt x="69" y="21"/>
                    </a:cubicBezTo>
                    <a:cubicBezTo>
                      <a:pt x="69" y="20"/>
                      <a:pt x="69" y="19"/>
                      <a:pt x="69" y="18"/>
                    </a:cubicBezTo>
                    <a:cubicBezTo>
                      <a:pt x="69" y="17"/>
                      <a:pt x="70" y="16"/>
                      <a:pt x="70" y="15"/>
                    </a:cubicBezTo>
                    <a:cubicBezTo>
                      <a:pt x="70" y="14"/>
                      <a:pt x="70" y="13"/>
                      <a:pt x="70" y="12"/>
                    </a:cubicBezTo>
                    <a:cubicBezTo>
                      <a:pt x="71" y="11"/>
                      <a:pt x="71" y="10"/>
                      <a:pt x="71" y="9"/>
                    </a:cubicBezTo>
                    <a:cubicBezTo>
                      <a:pt x="71" y="9"/>
                      <a:pt x="72" y="8"/>
                      <a:pt x="72" y="7"/>
                    </a:cubicBezTo>
                    <a:cubicBezTo>
                      <a:pt x="72" y="6"/>
                      <a:pt x="72" y="6"/>
                      <a:pt x="72" y="5"/>
                    </a:cubicBezTo>
                    <a:cubicBezTo>
                      <a:pt x="48" y="0"/>
                      <a:pt x="22" y="4"/>
                      <a:pt x="0" y="15"/>
                    </a:cubicBezTo>
                    <a:cubicBezTo>
                      <a:pt x="10" y="33"/>
                      <a:pt x="10" y="33"/>
                      <a:pt x="10" y="33"/>
                    </a:cubicBezTo>
                    <a:lnTo>
                      <a:pt x="52" y="107"/>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9" name="任意多边形: 形状 28">
                <a:extLst>
                  <a:ext uri="{FF2B5EF4-FFF2-40B4-BE49-F238E27FC236}">
                    <a16:creationId xmlns:a16="http://schemas.microsoft.com/office/drawing/2014/main" id="{925B3EA1-43BC-4B50-A987-E2E631D52076}"/>
                  </a:ext>
                </a:extLst>
              </p:cNvPr>
              <p:cNvSpPr>
                <a:spLocks/>
              </p:cNvSpPr>
              <p:nvPr/>
            </p:nvSpPr>
            <p:spPr bwMode="auto">
              <a:xfrm>
                <a:off x="1" y="-2"/>
                <a:ext cx="419" cy="527"/>
              </a:xfrm>
              <a:custGeom>
                <a:avLst/>
                <a:gdLst>
                  <a:gd name="T0" fmla="*/ 189 w 207"/>
                  <a:gd name="T1" fmla="*/ 224 h 261"/>
                  <a:gd name="T2" fmla="*/ 189 w 207"/>
                  <a:gd name="T3" fmla="*/ 224 h 261"/>
                  <a:gd name="T4" fmla="*/ 183 w 207"/>
                  <a:gd name="T5" fmla="*/ 226 h 261"/>
                  <a:gd name="T6" fmla="*/ 181 w 207"/>
                  <a:gd name="T7" fmla="*/ 227 h 261"/>
                  <a:gd name="T8" fmla="*/ 178 w 207"/>
                  <a:gd name="T9" fmla="*/ 229 h 261"/>
                  <a:gd name="T10" fmla="*/ 170 w 207"/>
                  <a:gd name="T11" fmla="*/ 231 h 261"/>
                  <a:gd name="T12" fmla="*/ 167 w 207"/>
                  <a:gd name="T13" fmla="*/ 232 h 261"/>
                  <a:gd name="T14" fmla="*/ 163 w 207"/>
                  <a:gd name="T15" fmla="*/ 233 h 261"/>
                  <a:gd name="T16" fmla="*/ 155 w 207"/>
                  <a:gd name="T17" fmla="*/ 234 h 261"/>
                  <a:gd name="T18" fmla="*/ 154 w 207"/>
                  <a:gd name="T19" fmla="*/ 234 h 261"/>
                  <a:gd name="T20" fmla="*/ 140 w 207"/>
                  <a:gd name="T21" fmla="*/ 235 h 261"/>
                  <a:gd name="T22" fmla="*/ 140 w 207"/>
                  <a:gd name="T23" fmla="*/ 235 h 261"/>
                  <a:gd name="T24" fmla="*/ 130 w 207"/>
                  <a:gd name="T25" fmla="*/ 235 h 261"/>
                  <a:gd name="T26" fmla="*/ 128 w 207"/>
                  <a:gd name="T27" fmla="*/ 234 h 261"/>
                  <a:gd name="T28" fmla="*/ 125 w 207"/>
                  <a:gd name="T29" fmla="*/ 234 h 261"/>
                  <a:gd name="T30" fmla="*/ 122 w 207"/>
                  <a:gd name="T31" fmla="*/ 233 h 261"/>
                  <a:gd name="T32" fmla="*/ 119 w 207"/>
                  <a:gd name="T33" fmla="*/ 233 h 261"/>
                  <a:gd name="T34" fmla="*/ 116 w 207"/>
                  <a:gd name="T35" fmla="*/ 232 h 261"/>
                  <a:gd name="T36" fmla="*/ 116 w 207"/>
                  <a:gd name="T37" fmla="*/ 233 h 261"/>
                  <a:gd name="T38" fmla="*/ 114 w 207"/>
                  <a:gd name="T39" fmla="*/ 232 h 261"/>
                  <a:gd name="T40" fmla="*/ 114 w 207"/>
                  <a:gd name="T41" fmla="*/ 232 h 261"/>
                  <a:gd name="T42" fmla="*/ 110 w 207"/>
                  <a:gd name="T43" fmla="*/ 231 h 261"/>
                  <a:gd name="T44" fmla="*/ 110 w 207"/>
                  <a:gd name="T45" fmla="*/ 231 h 261"/>
                  <a:gd name="T46" fmla="*/ 41 w 207"/>
                  <a:gd name="T47" fmla="*/ 176 h 261"/>
                  <a:gd name="T48" fmla="*/ 31 w 207"/>
                  <a:gd name="T49" fmla="*/ 88 h 261"/>
                  <a:gd name="T50" fmla="*/ 31 w 207"/>
                  <a:gd name="T51" fmla="*/ 88 h 261"/>
                  <a:gd name="T52" fmla="*/ 32 w 207"/>
                  <a:gd name="T53" fmla="*/ 85 h 261"/>
                  <a:gd name="T54" fmla="*/ 33 w 207"/>
                  <a:gd name="T55" fmla="*/ 82 h 261"/>
                  <a:gd name="T56" fmla="*/ 33 w 207"/>
                  <a:gd name="T57" fmla="*/ 82 h 261"/>
                  <a:gd name="T58" fmla="*/ 33 w 207"/>
                  <a:gd name="T59" fmla="*/ 82 h 261"/>
                  <a:gd name="T60" fmla="*/ 36 w 207"/>
                  <a:gd name="T61" fmla="*/ 75 h 261"/>
                  <a:gd name="T62" fmla="*/ 37 w 207"/>
                  <a:gd name="T63" fmla="*/ 72 h 261"/>
                  <a:gd name="T64" fmla="*/ 40 w 207"/>
                  <a:gd name="T65" fmla="*/ 66 h 261"/>
                  <a:gd name="T66" fmla="*/ 43 w 207"/>
                  <a:gd name="T67" fmla="*/ 62 h 261"/>
                  <a:gd name="T68" fmla="*/ 46 w 207"/>
                  <a:gd name="T69" fmla="*/ 57 h 261"/>
                  <a:gd name="T70" fmla="*/ 48 w 207"/>
                  <a:gd name="T71" fmla="*/ 54 h 261"/>
                  <a:gd name="T72" fmla="*/ 52 w 207"/>
                  <a:gd name="T73" fmla="*/ 49 h 261"/>
                  <a:gd name="T74" fmla="*/ 55 w 207"/>
                  <a:gd name="T75" fmla="*/ 46 h 261"/>
                  <a:gd name="T76" fmla="*/ 59 w 207"/>
                  <a:gd name="T77" fmla="*/ 41 h 261"/>
                  <a:gd name="T78" fmla="*/ 62 w 207"/>
                  <a:gd name="T79" fmla="*/ 38 h 261"/>
                  <a:gd name="T80" fmla="*/ 66 w 207"/>
                  <a:gd name="T81" fmla="*/ 34 h 261"/>
                  <a:gd name="T82" fmla="*/ 70 w 207"/>
                  <a:gd name="T83" fmla="*/ 31 h 261"/>
                  <a:gd name="T84" fmla="*/ 75 w 207"/>
                  <a:gd name="T85" fmla="*/ 28 h 261"/>
                  <a:gd name="T86" fmla="*/ 79 w 207"/>
                  <a:gd name="T87" fmla="*/ 25 h 261"/>
                  <a:gd name="T88" fmla="*/ 82 w 207"/>
                  <a:gd name="T89" fmla="*/ 23 h 261"/>
                  <a:gd name="T90" fmla="*/ 69 w 207"/>
                  <a:gd name="T91" fmla="*/ 0 h 261"/>
                  <a:gd name="T92" fmla="*/ 0 w 207"/>
                  <a:gd name="T93" fmla="*/ 121 h 261"/>
                  <a:gd name="T94" fmla="*/ 140 w 207"/>
                  <a:gd name="T95" fmla="*/ 261 h 261"/>
                  <a:gd name="T96" fmla="*/ 207 w 207"/>
                  <a:gd name="T97" fmla="*/ 245 h 261"/>
                  <a:gd name="T98" fmla="*/ 194 w 207"/>
                  <a:gd name="T99" fmla="*/ 222 h 261"/>
                  <a:gd name="T100" fmla="*/ 189 w 207"/>
                  <a:gd name="T101" fmla="*/ 224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7" h="261">
                    <a:moveTo>
                      <a:pt x="189" y="224"/>
                    </a:moveTo>
                    <a:cubicBezTo>
                      <a:pt x="189" y="224"/>
                      <a:pt x="189" y="224"/>
                      <a:pt x="189" y="224"/>
                    </a:cubicBezTo>
                    <a:cubicBezTo>
                      <a:pt x="187" y="225"/>
                      <a:pt x="185" y="226"/>
                      <a:pt x="183" y="226"/>
                    </a:cubicBezTo>
                    <a:cubicBezTo>
                      <a:pt x="183" y="227"/>
                      <a:pt x="182" y="227"/>
                      <a:pt x="181" y="227"/>
                    </a:cubicBezTo>
                    <a:cubicBezTo>
                      <a:pt x="180" y="228"/>
                      <a:pt x="179" y="228"/>
                      <a:pt x="178" y="229"/>
                    </a:cubicBezTo>
                    <a:cubicBezTo>
                      <a:pt x="175" y="229"/>
                      <a:pt x="173" y="230"/>
                      <a:pt x="170" y="231"/>
                    </a:cubicBezTo>
                    <a:cubicBezTo>
                      <a:pt x="169" y="231"/>
                      <a:pt x="168" y="231"/>
                      <a:pt x="167" y="232"/>
                    </a:cubicBezTo>
                    <a:cubicBezTo>
                      <a:pt x="166" y="232"/>
                      <a:pt x="164" y="232"/>
                      <a:pt x="163" y="233"/>
                    </a:cubicBezTo>
                    <a:cubicBezTo>
                      <a:pt x="160" y="233"/>
                      <a:pt x="158" y="234"/>
                      <a:pt x="155" y="234"/>
                    </a:cubicBezTo>
                    <a:cubicBezTo>
                      <a:pt x="155" y="234"/>
                      <a:pt x="154" y="234"/>
                      <a:pt x="154" y="234"/>
                    </a:cubicBezTo>
                    <a:cubicBezTo>
                      <a:pt x="149" y="235"/>
                      <a:pt x="145" y="235"/>
                      <a:pt x="140" y="235"/>
                    </a:cubicBezTo>
                    <a:cubicBezTo>
                      <a:pt x="140" y="235"/>
                      <a:pt x="140" y="235"/>
                      <a:pt x="140" y="235"/>
                    </a:cubicBezTo>
                    <a:cubicBezTo>
                      <a:pt x="137" y="235"/>
                      <a:pt x="133" y="235"/>
                      <a:pt x="130" y="235"/>
                    </a:cubicBezTo>
                    <a:cubicBezTo>
                      <a:pt x="129" y="234"/>
                      <a:pt x="129" y="234"/>
                      <a:pt x="128" y="234"/>
                    </a:cubicBezTo>
                    <a:cubicBezTo>
                      <a:pt x="127" y="234"/>
                      <a:pt x="126" y="234"/>
                      <a:pt x="125" y="234"/>
                    </a:cubicBezTo>
                    <a:cubicBezTo>
                      <a:pt x="124" y="234"/>
                      <a:pt x="123" y="234"/>
                      <a:pt x="122" y="233"/>
                    </a:cubicBezTo>
                    <a:cubicBezTo>
                      <a:pt x="121" y="233"/>
                      <a:pt x="120" y="233"/>
                      <a:pt x="119" y="233"/>
                    </a:cubicBezTo>
                    <a:cubicBezTo>
                      <a:pt x="118" y="233"/>
                      <a:pt x="117" y="233"/>
                      <a:pt x="116" y="232"/>
                    </a:cubicBezTo>
                    <a:cubicBezTo>
                      <a:pt x="116" y="233"/>
                      <a:pt x="116" y="233"/>
                      <a:pt x="116" y="233"/>
                    </a:cubicBezTo>
                    <a:cubicBezTo>
                      <a:pt x="114" y="232"/>
                      <a:pt x="114" y="232"/>
                      <a:pt x="114" y="232"/>
                    </a:cubicBezTo>
                    <a:cubicBezTo>
                      <a:pt x="114" y="232"/>
                      <a:pt x="114" y="232"/>
                      <a:pt x="114" y="232"/>
                    </a:cubicBezTo>
                    <a:cubicBezTo>
                      <a:pt x="110" y="231"/>
                      <a:pt x="110" y="231"/>
                      <a:pt x="110" y="231"/>
                    </a:cubicBezTo>
                    <a:cubicBezTo>
                      <a:pt x="110" y="231"/>
                      <a:pt x="110" y="231"/>
                      <a:pt x="110" y="231"/>
                    </a:cubicBezTo>
                    <a:cubicBezTo>
                      <a:pt x="81" y="223"/>
                      <a:pt x="55" y="203"/>
                      <a:pt x="41" y="176"/>
                    </a:cubicBezTo>
                    <a:cubicBezTo>
                      <a:pt x="26" y="149"/>
                      <a:pt x="22" y="118"/>
                      <a:pt x="31" y="88"/>
                    </a:cubicBezTo>
                    <a:cubicBezTo>
                      <a:pt x="31" y="88"/>
                      <a:pt x="31" y="88"/>
                      <a:pt x="31" y="88"/>
                    </a:cubicBezTo>
                    <a:cubicBezTo>
                      <a:pt x="32" y="85"/>
                      <a:pt x="32" y="85"/>
                      <a:pt x="32" y="85"/>
                    </a:cubicBezTo>
                    <a:cubicBezTo>
                      <a:pt x="33" y="82"/>
                      <a:pt x="33" y="82"/>
                      <a:pt x="33" y="82"/>
                    </a:cubicBezTo>
                    <a:cubicBezTo>
                      <a:pt x="33" y="82"/>
                      <a:pt x="33" y="82"/>
                      <a:pt x="33" y="82"/>
                    </a:cubicBezTo>
                    <a:cubicBezTo>
                      <a:pt x="33" y="82"/>
                      <a:pt x="33" y="82"/>
                      <a:pt x="33" y="82"/>
                    </a:cubicBezTo>
                    <a:cubicBezTo>
                      <a:pt x="34" y="80"/>
                      <a:pt x="35" y="78"/>
                      <a:pt x="36" y="75"/>
                    </a:cubicBezTo>
                    <a:cubicBezTo>
                      <a:pt x="36" y="74"/>
                      <a:pt x="37" y="73"/>
                      <a:pt x="37" y="72"/>
                    </a:cubicBezTo>
                    <a:cubicBezTo>
                      <a:pt x="38" y="70"/>
                      <a:pt x="39" y="68"/>
                      <a:pt x="40" y="66"/>
                    </a:cubicBezTo>
                    <a:cubicBezTo>
                      <a:pt x="41" y="65"/>
                      <a:pt x="42" y="64"/>
                      <a:pt x="43" y="62"/>
                    </a:cubicBezTo>
                    <a:cubicBezTo>
                      <a:pt x="44" y="61"/>
                      <a:pt x="45" y="59"/>
                      <a:pt x="46" y="57"/>
                    </a:cubicBezTo>
                    <a:cubicBezTo>
                      <a:pt x="47" y="56"/>
                      <a:pt x="48" y="55"/>
                      <a:pt x="48" y="54"/>
                    </a:cubicBezTo>
                    <a:cubicBezTo>
                      <a:pt x="50" y="52"/>
                      <a:pt x="51" y="50"/>
                      <a:pt x="52" y="49"/>
                    </a:cubicBezTo>
                    <a:cubicBezTo>
                      <a:pt x="53" y="48"/>
                      <a:pt x="54" y="47"/>
                      <a:pt x="55" y="46"/>
                    </a:cubicBezTo>
                    <a:cubicBezTo>
                      <a:pt x="56" y="44"/>
                      <a:pt x="58" y="43"/>
                      <a:pt x="59" y="41"/>
                    </a:cubicBezTo>
                    <a:cubicBezTo>
                      <a:pt x="60" y="40"/>
                      <a:pt x="61" y="39"/>
                      <a:pt x="62" y="38"/>
                    </a:cubicBezTo>
                    <a:cubicBezTo>
                      <a:pt x="64" y="37"/>
                      <a:pt x="65" y="35"/>
                      <a:pt x="66" y="34"/>
                    </a:cubicBezTo>
                    <a:cubicBezTo>
                      <a:pt x="68" y="33"/>
                      <a:pt x="69" y="32"/>
                      <a:pt x="70" y="31"/>
                    </a:cubicBezTo>
                    <a:cubicBezTo>
                      <a:pt x="72" y="30"/>
                      <a:pt x="73" y="29"/>
                      <a:pt x="75" y="28"/>
                    </a:cubicBezTo>
                    <a:cubicBezTo>
                      <a:pt x="76" y="27"/>
                      <a:pt x="77" y="26"/>
                      <a:pt x="79" y="25"/>
                    </a:cubicBezTo>
                    <a:cubicBezTo>
                      <a:pt x="80" y="25"/>
                      <a:pt x="81" y="24"/>
                      <a:pt x="82" y="23"/>
                    </a:cubicBezTo>
                    <a:cubicBezTo>
                      <a:pt x="69" y="0"/>
                      <a:pt x="69" y="0"/>
                      <a:pt x="69" y="0"/>
                    </a:cubicBezTo>
                    <a:cubicBezTo>
                      <a:pt x="26" y="25"/>
                      <a:pt x="0" y="71"/>
                      <a:pt x="0" y="121"/>
                    </a:cubicBezTo>
                    <a:cubicBezTo>
                      <a:pt x="0" y="198"/>
                      <a:pt x="63" y="261"/>
                      <a:pt x="140" y="261"/>
                    </a:cubicBezTo>
                    <a:cubicBezTo>
                      <a:pt x="163" y="261"/>
                      <a:pt x="186" y="256"/>
                      <a:pt x="207" y="245"/>
                    </a:cubicBezTo>
                    <a:cubicBezTo>
                      <a:pt x="194" y="222"/>
                      <a:pt x="194" y="222"/>
                      <a:pt x="194" y="222"/>
                    </a:cubicBezTo>
                    <a:cubicBezTo>
                      <a:pt x="192" y="222"/>
                      <a:pt x="191" y="223"/>
                      <a:pt x="189" y="224"/>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0" name="任意多边形: 形状 29">
                <a:extLst>
                  <a:ext uri="{FF2B5EF4-FFF2-40B4-BE49-F238E27FC236}">
                    <a16:creationId xmlns:a16="http://schemas.microsoft.com/office/drawing/2014/main" id="{537070D6-7071-4E79-9665-0031D62999B6}"/>
                  </a:ext>
                </a:extLst>
              </p:cNvPr>
              <p:cNvSpPr>
                <a:spLocks/>
              </p:cNvSpPr>
              <p:nvPr/>
            </p:nvSpPr>
            <p:spPr bwMode="auto">
              <a:xfrm>
                <a:off x="224" y="251"/>
                <a:ext cx="164" cy="210"/>
              </a:xfrm>
              <a:custGeom>
                <a:avLst/>
                <a:gdLst>
                  <a:gd name="T0" fmla="*/ 13 w 81"/>
                  <a:gd name="T1" fmla="*/ 75 h 104"/>
                  <a:gd name="T2" fmla="*/ 13 w 81"/>
                  <a:gd name="T3" fmla="*/ 78 h 104"/>
                  <a:gd name="T4" fmla="*/ 12 w 81"/>
                  <a:gd name="T5" fmla="*/ 81 h 104"/>
                  <a:gd name="T6" fmla="*/ 12 w 81"/>
                  <a:gd name="T7" fmla="*/ 83 h 104"/>
                  <a:gd name="T8" fmla="*/ 12 w 81"/>
                  <a:gd name="T9" fmla="*/ 86 h 104"/>
                  <a:gd name="T10" fmla="*/ 11 w 81"/>
                  <a:gd name="T11" fmla="*/ 89 h 104"/>
                  <a:gd name="T12" fmla="*/ 11 w 81"/>
                  <a:gd name="T13" fmla="*/ 92 h 104"/>
                  <a:gd name="T14" fmla="*/ 10 w 81"/>
                  <a:gd name="T15" fmla="*/ 95 h 104"/>
                  <a:gd name="T16" fmla="*/ 9 w 81"/>
                  <a:gd name="T17" fmla="*/ 98 h 104"/>
                  <a:gd name="T18" fmla="*/ 8 w 81"/>
                  <a:gd name="T19" fmla="*/ 100 h 104"/>
                  <a:gd name="T20" fmla="*/ 8 w 81"/>
                  <a:gd name="T21" fmla="*/ 102 h 104"/>
                  <a:gd name="T22" fmla="*/ 17 w 81"/>
                  <a:gd name="T23" fmla="*/ 103 h 104"/>
                  <a:gd name="T24" fmla="*/ 18 w 81"/>
                  <a:gd name="T25" fmla="*/ 103 h 104"/>
                  <a:gd name="T26" fmla="*/ 34 w 81"/>
                  <a:gd name="T27" fmla="*/ 104 h 104"/>
                  <a:gd name="T28" fmla="*/ 36 w 81"/>
                  <a:gd name="T29" fmla="*/ 104 h 104"/>
                  <a:gd name="T30" fmla="*/ 41 w 81"/>
                  <a:gd name="T31" fmla="*/ 103 h 104"/>
                  <a:gd name="T32" fmla="*/ 43 w 81"/>
                  <a:gd name="T33" fmla="*/ 103 h 104"/>
                  <a:gd name="T34" fmla="*/ 51 w 81"/>
                  <a:gd name="T35" fmla="*/ 102 h 104"/>
                  <a:gd name="T36" fmla="*/ 54 w 81"/>
                  <a:gd name="T37" fmla="*/ 101 h 104"/>
                  <a:gd name="T38" fmla="*/ 58 w 81"/>
                  <a:gd name="T39" fmla="*/ 100 h 104"/>
                  <a:gd name="T40" fmla="*/ 65 w 81"/>
                  <a:gd name="T41" fmla="*/ 98 h 104"/>
                  <a:gd name="T42" fmla="*/ 65 w 81"/>
                  <a:gd name="T43" fmla="*/ 98 h 104"/>
                  <a:gd name="T44" fmla="*/ 73 w 81"/>
                  <a:gd name="T45" fmla="*/ 95 h 104"/>
                  <a:gd name="T46" fmla="*/ 74 w 81"/>
                  <a:gd name="T47" fmla="*/ 95 h 104"/>
                  <a:gd name="T48" fmla="*/ 81 w 81"/>
                  <a:gd name="T49" fmla="*/ 91 h 104"/>
                  <a:gd name="T50" fmla="*/ 29 w 81"/>
                  <a:gd name="T51" fmla="*/ 0 h 104"/>
                  <a:gd name="T52" fmla="*/ 0 w 81"/>
                  <a:gd name="T53" fmla="*/ 16 h 104"/>
                  <a:gd name="T54" fmla="*/ 1 w 81"/>
                  <a:gd name="T55" fmla="*/ 19 h 104"/>
                  <a:gd name="T56" fmla="*/ 2 w 81"/>
                  <a:gd name="T57" fmla="*/ 20 h 104"/>
                  <a:gd name="T58" fmla="*/ 4 w 81"/>
                  <a:gd name="T59" fmla="*/ 24 h 104"/>
                  <a:gd name="T60" fmla="*/ 5 w 81"/>
                  <a:gd name="T61" fmla="*/ 26 h 104"/>
                  <a:gd name="T62" fmla="*/ 6 w 81"/>
                  <a:gd name="T63" fmla="*/ 29 h 104"/>
                  <a:gd name="T64" fmla="*/ 7 w 81"/>
                  <a:gd name="T65" fmla="*/ 32 h 104"/>
                  <a:gd name="T66" fmla="*/ 8 w 81"/>
                  <a:gd name="T67" fmla="*/ 35 h 104"/>
                  <a:gd name="T68" fmla="*/ 9 w 81"/>
                  <a:gd name="T69" fmla="*/ 37 h 104"/>
                  <a:gd name="T70" fmla="*/ 9 w 81"/>
                  <a:gd name="T71" fmla="*/ 40 h 104"/>
                  <a:gd name="T72" fmla="*/ 10 w 81"/>
                  <a:gd name="T73" fmla="*/ 43 h 104"/>
                  <a:gd name="T74" fmla="*/ 11 w 81"/>
                  <a:gd name="T75" fmla="*/ 46 h 104"/>
                  <a:gd name="T76" fmla="*/ 11 w 81"/>
                  <a:gd name="T77" fmla="*/ 49 h 104"/>
                  <a:gd name="T78" fmla="*/ 12 w 81"/>
                  <a:gd name="T79" fmla="*/ 52 h 104"/>
                  <a:gd name="T80" fmla="*/ 12 w 81"/>
                  <a:gd name="T81" fmla="*/ 54 h 104"/>
                  <a:gd name="T82" fmla="*/ 12 w 81"/>
                  <a:gd name="T83" fmla="*/ 58 h 104"/>
                  <a:gd name="T84" fmla="*/ 13 w 81"/>
                  <a:gd name="T85" fmla="*/ 60 h 104"/>
                  <a:gd name="T86" fmla="*/ 13 w 81"/>
                  <a:gd name="T87" fmla="*/ 63 h 104"/>
                  <a:gd name="T88" fmla="*/ 13 w 81"/>
                  <a:gd name="T89" fmla="*/ 66 h 104"/>
                  <a:gd name="T90" fmla="*/ 13 w 81"/>
                  <a:gd name="T91" fmla="*/ 69 h 104"/>
                  <a:gd name="T92" fmla="*/ 13 w 81"/>
                  <a:gd name="T93" fmla="*/ 72 h 104"/>
                  <a:gd name="T94" fmla="*/ 13 w 81"/>
                  <a:gd name="T95" fmla="*/ 7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 h="104">
                    <a:moveTo>
                      <a:pt x="13" y="75"/>
                    </a:moveTo>
                    <a:cubicBezTo>
                      <a:pt x="13" y="76"/>
                      <a:pt x="13" y="77"/>
                      <a:pt x="13" y="78"/>
                    </a:cubicBezTo>
                    <a:cubicBezTo>
                      <a:pt x="13" y="79"/>
                      <a:pt x="12" y="80"/>
                      <a:pt x="12" y="81"/>
                    </a:cubicBezTo>
                    <a:cubicBezTo>
                      <a:pt x="12" y="81"/>
                      <a:pt x="12" y="82"/>
                      <a:pt x="12" y="83"/>
                    </a:cubicBezTo>
                    <a:cubicBezTo>
                      <a:pt x="12" y="84"/>
                      <a:pt x="12" y="85"/>
                      <a:pt x="12" y="86"/>
                    </a:cubicBezTo>
                    <a:cubicBezTo>
                      <a:pt x="11" y="87"/>
                      <a:pt x="11" y="88"/>
                      <a:pt x="11" y="89"/>
                    </a:cubicBezTo>
                    <a:cubicBezTo>
                      <a:pt x="11" y="90"/>
                      <a:pt x="11" y="91"/>
                      <a:pt x="11" y="92"/>
                    </a:cubicBezTo>
                    <a:cubicBezTo>
                      <a:pt x="10" y="93"/>
                      <a:pt x="10" y="94"/>
                      <a:pt x="10" y="95"/>
                    </a:cubicBezTo>
                    <a:cubicBezTo>
                      <a:pt x="10" y="96"/>
                      <a:pt x="9" y="97"/>
                      <a:pt x="9" y="98"/>
                    </a:cubicBezTo>
                    <a:cubicBezTo>
                      <a:pt x="9" y="99"/>
                      <a:pt x="9" y="100"/>
                      <a:pt x="8" y="100"/>
                    </a:cubicBezTo>
                    <a:cubicBezTo>
                      <a:pt x="8" y="101"/>
                      <a:pt x="8" y="101"/>
                      <a:pt x="8" y="102"/>
                    </a:cubicBezTo>
                    <a:cubicBezTo>
                      <a:pt x="11" y="102"/>
                      <a:pt x="14" y="103"/>
                      <a:pt x="17" y="103"/>
                    </a:cubicBezTo>
                    <a:cubicBezTo>
                      <a:pt x="17" y="103"/>
                      <a:pt x="18" y="103"/>
                      <a:pt x="18" y="103"/>
                    </a:cubicBezTo>
                    <a:cubicBezTo>
                      <a:pt x="23" y="104"/>
                      <a:pt x="29" y="104"/>
                      <a:pt x="34" y="104"/>
                    </a:cubicBezTo>
                    <a:cubicBezTo>
                      <a:pt x="35" y="104"/>
                      <a:pt x="36" y="104"/>
                      <a:pt x="36" y="104"/>
                    </a:cubicBezTo>
                    <a:cubicBezTo>
                      <a:pt x="38" y="104"/>
                      <a:pt x="40" y="104"/>
                      <a:pt x="41" y="103"/>
                    </a:cubicBezTo>
                    <a:cubicBezTo>
                      <a:pt x="42" y="103"/>
                      <a:pt x="42" y="103"/>
                      <a:pt x="43" y="103"/>
                    </a:cubicBezTo>
                    <a:cubicBezTo>
                      <a:pt x="45" y="103"/>
                      <a:pt x="48" y="102"/>
                      <a:pt x="51" y="102"/>
                    </a:cubicBezTo>
                    <a:cubicBezTo>
                      <a:pt x="52" y="102"/>
                      <a:pt x="53" y="101"/>
                      <a:pt x="54" y="101"/>
                    </a:cubicBezTo>
                    <a:cubicBezTo>
                      <a:pt x="56" y="101"/>
                      <a:pt x="57" y="101"/>
                      <a:pt x="58" y="100"/>
                    </a:cubicBezTo>
                    <a:cubicBezTo>
                      <a:pt x="60" y="100"/>
                      <a:pt x="62" y="99"/>
                      <a:pt x="65" y="98"/>
                    </a:cubicBezTo>
                    <a:cubicBezTo>
                      <a:pt x="65" y="98"/>
                      <a:pt x="65" y="98"/>
                      <a:pt x="65" y="98"/>
                    </a:cubicBezTo>
                    <a:cubicBezTo>
                      <a:pt x="68" y="97"/>
                      <a:pt x="71" y="96"/>
                      <a:pt x="73" y="95"/>
                    </a:cubicBezTo>
                    <a:cubicBezTo>
                      <a:pt x="74" y="95"/>
                      <a:pt x="74" y="95"/>
                      <a:pt x="74" y="95"/>
                    </a:cubicBezTo>
                    <a:cubicBezTo>
                      <a:pt x="76" y="94"/>
                      <a:pt x="79" y="93"/>
                      <a:pt x="81" y="91"/>
                    </a:cubicBezTo>
                    <a:cubicBezTo>
                      <a:pt x="29" y="0"/>
                      <a:pt x="29" y="0"/>
                      <a:pt x="29" y="0"/>
                    </a:cubicBezTo>
                    <a:cubicBezTo>
                      <a:pt x="0" y="16"/>
                      <a:pt x="0" y="16"/>
                      <a:pt x="0" y="16"/>
                    </a:cubicBezTo>
                    <a:cubicBezTo>
                      <a:pt x="1" y="17"/>
                      <a:pt x="1" y="18"/>
                      <a:pt x="1" y="19"/>
                    </a:cubicBezTo>
                    <a:cubicBezTo>
                      <a:pt x="2" y="19"/>
                      <a:pt x="2" y="20"/>
                      <a:pt x="2" y="20"/>
                    </a:cubicBezTo>
                    <a:cubicBezTo>
                      <a:pt x="3" y="22"/>
                      <a:pt x="3" y="23"/>
                      <a:pt x="4" y="24"/>
                    </a:cubicBezTo>
                    <a:cubicBezTo>
                      <a:pt x="4" y="25"/>
                      <a:pt x="4" y="25"/>
                      <a:pt x="5" y="26"/>
                    </a:cubicBezTo>
                    <a:cubicBezTo>
                      <a:pt x="5" y="27"/>
                      <a:pt x="6" y="28"/>
                      <a:pt x="6" y="29"/>
                    </a:cubicBezTo>
                    <a:cubicBezTo>
                      <a:pt x="6" y="30"/>
                      <a:pt x="6" y="31"/>
                      <a:pt x="7" y="32"/>
                    </a:cubicBezTo>
                    <a:cubicBezTo>
                      <a:pt x="7" y="33"/>
                      <a:pt x="7" y="34"/>
                      <a:pt x="8" y="35"/>
                    </a:cubicBezTo>
                    <a:cubicBezTo>
                      <a:pt x="8" y="36"/>
                      <a:pt x="8" y="37"/>
                      <a:pt x="9" y="37"/>
                    </a:cubicBezTo>
                    <a:cubicBezTo>
                      <a:pt x="9" y="38"/>
                      <a:pt x="9" y="39"/>
                      <a:pt x="9" y="40"/>
                    </a:cubicBezTo>
                    <a:cubicBezTo>
                      <a:pt x="10" y="41"/>
                      <a:pt x="10" y="42"/>
                      <a:pt x="10" y="43"/>
                    </a:cubicBezTo>
                    <a:cubicBezTo>
                      <a:pt x="10" y="44"/>
                      <a:pt x="10" y="45"/>
                      <a:pt x="11" y="46"/>
                    </a:cubicBezTo>
                    <a:cubicBezTo>
                      <a:pt x="11" y="47"/>
                      <a:pt x="11" y="48"/>
                      <a:pt x="11" y="49"/>
                    </a:cubicBezTo>
                    <a:cubicBezTo>
                      <a:pt x="11" y="50"/>
                      <a:pt x="12" y="51"/>
                      <a:pt x="12" y="52"/>
                    </a:cubicBezTo>
                    <a:cubicBezTo>
                      <a:pt x="12" y="53"/>
                      <a:pt x="12" y="54"/>
                      <a:pt x="12" y="54"/>
                    </a:cubicBezTo>
                    <a:cubicBezTo>
                      <a:pt x="12" y="56"/>
                      <a:pt x="12" y="57"/>
                      <a:pt x="12" y="58"/>
                    </a:cubicBezTo>
                    <a:cubicBezTo>
                      <a:pt x="12" y="58"/>
                      <a:pt x="13" y="59"/>
                      <a:pt x="13" y="60"/>
                    </a:cubicBezTo>
                    <a:cubicBezTo>
                      <a:pt x="13" y="61"/>
                      <a:pt x="13" y="62"/>
                      <a:pt x="13" y="63"/>
                    </a:cubicBezTo>
                    <a:cubicBezTo>
                      <a:pt x="13" y="64"/>
                      <a:pt x="13" y="65"/>
                      <a:pt x="13" y="66"/>
                    </a:cubicBezTo>
                    <a:cubicBezTo>
                      <a:pt x="13" y="67"/>
                      <a:pt x="13" y="68"/>
                      <a:pt x="13" y="69"/>
                    </a:cubicBezTo>
                    <a:cubicBezTo>
                      <a:pt x="13" y="70"/>
                      <a:pt x="13" y="71"/>
                      <a:pt x="13" y="72"/>
                    </a:cubicBezTo>
                    <a:cubicBezTo>
                      <a:pt x="13" y="73"/>
                      <a:pt x="13" y="74"/>
                      <a:pt x="13" y="7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1" name="任意多边形: 形状 30">
                <a:extLst>
                  <a:ext uri="{FF2B5EF4-FFF2-40B4-BE49-F238E27FC236}">
                    <a16:creationId xmlns:a16="http://schemas.microsoft.com/office/drawing/2014/main" id="{3C52A05A-F5B9-4938-8A94-08B2D0C6B8AA}"/>
                  </a:ext>
                </a:extLst>
              </p:cNvPr>
              <p:cNvSpPr>
                <a:spLocks/>
              </p:cNvSpPr>
              <p:nvPr/>
            </p:nvSpPr>
            <p:spPr bwMode="auto">
              <a:xfrm>
                <a:off x="331" y="32"/>
                <a:ext cx="142" cy="164"/>
              </a:xfrm>
              <a:custGeom>
                <a:avLst/>
                <a:gdLst>
                  <a:gd name="T0" fmla="*/ 1 w 70"/>
                  <a:gd name="T1" fmla="*/ 37 h 81"/>
                  <a:gd name="T2" fmla="*/ 1 w 70"/>
                  <a:gd name="T3" fmla="*/ 39 h 81"/>
                  <a:gd name="T4" fmla="*/ 1 w 70"/>
                  <a:gd name="T5" fmla="*/ 42 h 81"/>
                  <a:gd name="T6" fmla="*/ 1 w 70"/>
                  <a:gd name="T7" fmla="*/ 45 h 81"/>
                  <a:gd name="T8" fmla="*/ 2 w 70"/>
                  <a:gd name="T9" fmla="*/ 47 h 81"/>
                  <a:gd name="T10" fmla="*/ 2 w 70"/>
                  <a:gd name="T11" fmla="*/ 50 h 81"/>
                  <a:gd name="T12" fmla="*/ 3 w 70"/>
                  <a:gd name="T13" fmla="*/ 53 h 81"/>
                  <a:gd name="T14" fmla="*/ 3 w 70"/>
                  <a:gd name="T15" fmla="*/ 56 h 81"/>
                  <a:gd name="T16" fmla="*/ 4 w 70"/>
                  <a:gd name="T17" fmla="*/ 58 h 81"/>
                  <a:gd name="T18" fmla="*/ 5 w 70"/>
                  <a:gd name="T19" fmla="*/ 61 h 81"/>
                  <a:gd name="T20" fmla="*/ 5 w 70"/>
                  <a:gd name="T21" fmla="*/ 63 h 81"/>
                  <a:gd name="T22" fmla="*/ 6 w 70"/>
                  <a:gd name="T23" fmla="*/ 66 h 81"/>
                  <a:gd name="T24" fmla="*/ 7 w 70"/>
                  <a:gd name="T25" fmla="*/ 69 h 81"/>
                  <a:gd name="T26" fmla="*/ 8 w 70"/>
                  <a:gd name="T27" fmla="*/ 72 h 81"/>
                  <a:gd name="T28" fmla="*/ 9 w 70"/>
                  <a:gd name="T29" fmla="*/ 74 h 81"/>
                  <a:gd name="T30" fmla="*/ 11 w 70"/>
                  <a:gd name="T31" fmla="*/ 77 h 81"/>
                  <a:gd name="T32" fmla="*/ 11 w 70"/>
                  <a:gd name="T33" fmla="*/ 79 h 81"/>
                  <a:gd name="T34" fmla="*/ 13 w 70"/>
                  <a:gd name="T35" fmla="*/ 81 h 81"/>
                  <a:gd name="T36" fmla="*/ 70 w 70"/>
                  <a:gd name="T37" fmla="*/ 49 h 81"/>
                  <a:gd name="T38" fmla="*/ 5 w 70"/>
                  <a:gd name="T39" fmla="*/ 0 h 81"/>
                  <a:gd name="T40" fmla="*/ 5 w 70"/>
                  <a:gd name="T41" fmla="*/ 1 h 81"/>
                  <a:gd name="T42" fmla="*/ 4 w 70"/>
                  <a:gd name="T43" fmla="*/ 4 h 81"/>
                  <a:gd name="T44" fmla="*/ 3 w 70"/>
                  <a:gd name="T45" fmla="*/ 7 h 81"/>
                  <a:gd name="T46" fmla="*/ 3 w 70"/>
                  <a:gd name="T47" fmla="*/ 9 h 81"/>
                  <a:gd name="T48" fmla="*/ 2 w 70"/>
                  <a:gd name="T49" fmla="*/ 12 h 81"/>
                  <a:gd name="T50" fmla="*/ 2 w 70"/>
                  <a:gd name="T51" fmla="*/ 15 h 81"/>
                  <a:gd name="T52" fmla="*/ 1 w 70"/>
                  <a:gd name="T53" fmla="*/ 17 h 81"/>
                  <a:gd name="T54" fmla="*/ 1 w 70"/>
                  <a:gd name="T55" fmla="*/ 20 h 81"/>
                  <a:gd name="T56" fmla="*/ 1 w 70"/>
                  <a:gd name="T57" fmla="*/ 23 h 81"/>
                  <a:gd name="T58" fmla="*/ 1 w 70"/>
                  <a:gd name="T59" fmla="*/ 26 h 81"/>
                  <a:gd name="T60" fmla="*/ 0 w 70"/>
                  <a:gd name="T61" fmla="*/ 28 h 81"/>
                  <a:gd name="T62" fmla="*/ 0 w 70"/>
                  <a:gd name="T63" fmla="*/ 31 h 81"/>
                  <a:gd name="T64" fmla="*/ 0 w 70"/>
                  <a:gd name="T65" fmla="*/ 34 h 81"/>
                  <a:gd name="T66" fmla="*/ 1 w 70"/>
                  <a:gd name="T67" fmla="*/ 3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1" y="37"/>
                    </a:moveTo>
                    <a:cubicBezTo>
                      <a:pt x="1" y="37"/>
                      <a:pt x="1" y="38"/>
                      <a:pt x="1" y="39"/>
                    </a:cubicBezTo>
                    <a:cubicBezTo>
                      <a:pt x="1" y="40"/>
                      <a:pt x="1" y="41"/>
                      <a:pt x="1" y="42"/>
                    </a:cubicBezTo>
                    <a:cubicBezTo>
                      <a:pt x="1" y="43"/>
                      <a:pt x="1" y="44"/>
                      <a:pt x="1" y="45"/>
                    </a:cubicBezTo>
                    <a:cubicBezTo>
                      <a:pt x="1" y="46"/>
                      <a:pt x="1" y="47"/>
                      <a:pt x="2" y="47"/>
                    </a:cubicBezTo>
                    <a:cubicBezTo>
                      <a:pt x="2" y="48"/>
                      <a:pt x="2" y="49"/>
                      <a:pt x="2" y="50"/>
                    </a:cubicBezTo>
                    <a:cubicBezTo>
                      <a:pt x="2" y="51"/>
                      <a:pt x="2" y="52"/>
                      <a:pt x="3" y="53"/>
                    </a:cubicBezTo>
                    <a:cubicBezTo>
                      <a:pt x="3" y="54"/>
                      <a:pt x="3" y="55"/>
                      <a:pt x="3" y="56"/>
                    </a:cubicBezTo>
                    <a:cubicBezTo>
                      <a:pt x="3" y="56"/>
                      <a:pt x="4" y="57"/>
                      <a:pt x="4" y="58"/>
                    </a:cubicBezTo>
                    <a:cubicBezTo>
                      <a:pt x="4" y="59"/>
                      <a:pt x="4" y="60"/>
                      <a:pt x="5" y="61"/>
                    </a:cubicBezTo>
                    <a:cubicBezTo>
                      <a:pt x="5" y="62"/>
                      <a:pt x="5" y="63"/>
                      <a:pt x="5" y="63"/>
                    </a:cubicBezTo>
                    <a:cubicBezTo>
                      <a:pt x="6" y="64"/>
                      <a:pt x="6" y="65"/>
                      <a:pt x="6" y="66"/>
                    </a:cubicBezTo>
                    <a:cubicBezTo>
                      <a:pt x="6" y="67"/>
                      <a:pt x="7" y="68"/>
                      <a:pt x="7" y="69"/>
                    </a:cubicBezTo>
                    <a:cubicBezTo>
                      <a:pt x="7" y="70"/>
                      <a:pt x="8" y="71"/>
                      <a:pt x="8" y="72"/>
                    </a:cubicBezTo>
                    <a:cubicBezTo>
                      <a:pt x="8" y="72"/>
                      <a:pt x="9" y="73"/>
                      <a:pt x="9" y="74"/>
                    </a:cubicBezTo>
                    <a:cubicBezTo>
                      <a:pt x="10" y="75"/>
                      <a:pt x="10" y="76"/>
                      <a:pt x="11" y="77"/>
                    </a:cubicBezTo>
                    <a:cubicBezTo>
                      <a:pt x="11" y="78"/>
                      <a:pt x="11" y="78"/>
                      <a:pt x="11" y="79"/>
                    </a:cubicBezTo>
                    <a:cubicBezTo>
                      <a:pt x="12" y="80"/>
                      <a:pt x="12" y="80"/>
                      <a:pt x="13" y="81"/>
                    </a:cubicBezTo>
                    <a:cubicBezTo>
                      <a:pt x="70" y="49"/>
                      <a:pt x="70" y="49"/>
                      <a:pt x="70" y="49"/>
                    </a:cubicBezTo>
                    <a:cubicBezTo>
                      <a:pt x="56" y="25"/>
                      <a:pt x="32" y="7"/>
                      <a:pt x="5" y="0"/>
                    </a:cubicBezTo>
                    <a:cubicBezTo>
                      <a:pt x="5" y="0"/>
                      <a:pt x="5" y="1"/>
                      <a:pt x="5" y="1"/>
                    </a:cubicBezTo>
                    <a:cubicBezTo>
                      <a:pt x="4" y="2"/>
                      <a:pt x="4" y="3"/>
                      <a:pt x="4" y="4"/>
                    </a:cubicBezTo>
                    <a:cubicBezTo>
                      <a:pt x="4" y="5"/>
                      <a:pt x="3" y="6"/>
                      <a:pt x="3" y="7"/>
                    </a:cubicBezTo>
                    <a:cubicBezTo>
                      <a:pt x="3" y="7"/>
                      <a:pt x="3" y="8"/>
                      <a:pt x="3" y="9"/>
                    </a:cubicBezTo>
                    <a:cubicBezTo>
                      <a:pt x="2" y="10"/>
                      <a:pt x="2" y="11"/>
                      <a:pt x="2" y="12"/>
                    </a:cubicBezTo>
                    <a:cubicBezTo>
                      <a:pt x="2" y="13"/>
                      <a:pt x="2" y="14"/>
                      <a:pt x="2" y="15"/>
                    </a:cubicBezTo>
                    <a:cubicBezTo>
                      <a:pt x="2" y="16"/>
                      <a:pt x="1" y="16"/>
                      <a:pt x="1" y="17"/>
                    </a:cubicBezTo>
                    <a:cubicBezTo>
                      <a:pt x="1" y="18"/>
                      <a:pt x="1" y="19"/>
                      <a:pt x="1" y="20"/>
                    </a:cubicBezTo>
                    <a:cubicBezTo>
                      <a:pt x="1" y="21"/>
                      <a:pt x="1" y="22"/>
                      <a:pt x="1" y="23"/>
                    </a:cubicBezTo>
                    <a:cubicBezTo>
                      <a:pt x="1" y="24"/>
                      <a:pt x="1" y="25"/>
                      <a:pt x="1" y="26"/>
                    </a:cubicBezTo>
                    <a:cubicBezTo>
                      <a:pt x="0" y="26"/>
                      <a:pt x="0" y="27"/>
                      <a:pt x="0" y="28"/>
                    </a:cubicBezTo>
                    <a:cubicBezTo>
                      <a:pt x="0" y="29"/>
                      <a:pt x="0" y="30"/>
                      <a:pt x="0" y="31"/>
                    </a:cubicBezTo>
                    <a:cubicBezTo>
                      <a:pt x="0" y="32"/>
                      <a:pt x="0" y="33"/>
                      <a:pt x="0" y="34"/>
                    </a:cubicBezTo>
                    <a:cubicBezTo>
                      <a:pt x="0" y="35"/>
                      <a:pt x="0" y="36"/>
                      <a:pt x="1" y="37"/>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任意多边形: 形状 31">
                <a:extLst>
                  <a:ext uri="{FF2B5EF4-FFF2-40B4-BE49-F238E27FC236}">
                    <a16:creationId xmlns:a16="http://schemas.microsoft.com/office/drawing/2014/main" id="{8FC558B0-FF3C-4E14-A5EB-91B61748DB8F}"/>
                  </a:ext>
                </a:extLst>
              </p:cNvPr>
              <p:cNvSpPr>
                <a:spLocks/>
              </p:cNvSpPr>
              <p:nvPr/>
            </p:nvSpPr>
            <p:spPr bwMode="auto">
              <a:xfrm>
                <a:off x="361" y="142"/>
                <a:ext cx="150" cy="165"/>
              </a:xfrm>
              <a:custGeom>
                <a:avLst/>
                <a:gdLst>
                  <a:gd name="T0" fmla="*/ 0 w 74"/>
                  <a:gd name="T1" fmla="*/ 32 h 82"/>
                  <a:gd name="T2" fmla="*/ 2 w 74"/>
                  <a:gd name="T3" fmla="*/ 34 h 82"/>
                  <a:gd name="T4" fmla="*/ 3 w 74"/>
                  <a:gd name="T5" fmla="*/ 36 h 82"/>
                  <a:gd name="T6" fmla="*/ 5 w 74"/>
                  <a:gd name="T7" fmla="*/ 39 h 82"/>
                  <a:gd name="T8" fmla="*/ 6 w 74"/>
                  <a:gd name="T9" fmla="*/ 41 h 82"/>
                  <a:gd name="T10" fmla="*/ 8 w 74"/>
                  <a:gd name="T11" fmla="*/ 44 h 82"/>
                  <a:gd name="T12" fmla="*/ 10 w 74"/>
                  <a:gd name="T13" fmla="*/ 45 h 82"/>
                  <a:gd name="T14" fmla="*/ 12 w 74"/>
                  <a:gd name="T15" fmla="*/ 48 h 82"/>
                  <a:gd name="T16" fmla="*/ 13 w 74"/>
                  <a:gd name="T17" fmla="*/ 50 h 82"/>
                  <a:gd name="T18" fmla="*/ 15 w 74"/>
                  <a:gd name="T19" fmla="*/ 52 h 82"/>
                  <a:gd name="T20" fmla="*/ 17 w 74"/>
                  <a:gd name="T21" fmla="*/ 54 h 82"/>
                  <a:gd name="T22" fmla="*/ 19 w 74"/>
                  <a:gd name="T23" fmla="*/ 56 h 82"/>
                  <a:gd name="T24" fmla="*/ 21 w 74"/>
                  <a:gd name="T25" fmla="*/ 57 h 82"/>
                  <a:gd name="T26" fmla="*/ 23 w 74"/>
                  <a:gd name="T27" fmla="*/ 59 h 82"/>
                  <a:gd name="T28" fmla="*/ 25 w 74"/>
                  <a:gd name="T29" fmla="*/ 61 h 82"/>
                  <a:gd name="T30" fmla="*/ 27 w 74"/>
                  <a:gd name="T31" fmla="*/ 63 h 82"/>
                  <a:gd name="T32" fmla="*/ 29 w 74"/>
                  <a:gd name="T33" fmla="*/ 64 h 82"/>
                  <a:gd name="T34" fmla="*/ 32 w 74"/>
                  <a:gd name="T35" fmla="*/ 66 h 82"/>
                  <a:gd name="T36" fmla="*/ 34 w 74"/>
                  <a:gd name="T37" fmla="*/ 67 h 82"/>
                  <a:gd name="T38" fmla="*/ 36 w 74"/>
                  <a:gd name="T39" fmla="*/ 69 h 82"/>
                  <a:gd name="T40" fmla="*/ 39 w 74"/>
                  <a:gd name="T41" fmla="*/ 70 h 82"/>
                  <a:gd name="T42" fmla="*/ 41 w 74"/>
                  <a:gd name="T43" fmla="*/ 72 h 82"/>
                  <a:gd name="T44" fmla="*/ 43 w 74"/>
                  <a:gd name="T45" fmla="*/ 73 h 82"/>
                  <a:gd name="T46" fmla="*/ 46 w 74"/>
                  <a:gd name="T47" fmla="*/ 74 h 82"/>
                  <a:gd name="T48" fmla="*/ 48 w 74"/>
                  <a:gd name="T49" fmla="*/ 75 h 82"/>
                  <a:gd name="T50" fmla="*/ 51 w 74"/>
                  <a:gd name="T51" fmla="*/ 77 h 82"/>
                  <a:gd name="T52" fmla="*/ 53 w 74"/>
                  <a:gd name="T53" fmla="*/ 78 h 82"/>
                  <a:gd name="T54" fmla="*/ 56 w 74"/>
                  <a:gd name="T55" fmla="*/ 79 h 82"/>
                  <a:gd name="T56" fmla="*/ 59 w 74"/>
                  <a:gd name="T57" fmla="*/ 80 h 82"/>
                  <a:gd name="T58" fmla="*/ 61 w 74"/>
                  <a:gd name="T59" fmla="*/ 80 h 82"/>
                  <a:gd name="T60" fmla="*/ 64 w 74"/>
                  <a:gd name="T61" fmla="*/ 81 h 82"/>
                  <a:gd name="T62" fmla="*/ 65 w 74"/>
                  <a:gd name="T63" fmla="*/ 82 h 82"/>
                  <a:gd name="T64" fmla="*/ 58 w 74"/>
                  <a:gd name="T65" fmla="*/ 0 h 82"/>
                  <a:gd name="T66" fmla="*/ 0 w 74"/>
                  <a:gd name="T67" fmla="*/ 3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82">
                    <a:moveTo>
                      <a:pt x="0" y="32"/>
                    </a:moveTo>
                    <a:cubicBezTo>
                      <a:pt x="1" y="33"/>
                      <a:pt x="1" y="34"/>
                      <a:pt x="2" y="34"/>
                    </a:cubicBezTo>
                    <a:cubicBezTo>
                      <a:pt x="2" y="35"/>
                      <a:pt x="2" y="36"/>
                      <a:pt x="3" y="36"/>
                    </a:cubicBezTo>
                    <a:cubicBezTo>
                      <a:pt x="3" y="37"/>
                      <a:pt x="4" y="38"/>
                      <a:pt x="5" y="39"/>
                    </a:cubicBezTo>
                    <a:cubicBezTo>
                      <a:pt x="5" y="40"/>
                      <a:pt x="6" y="40"/>
                      <a:pt x="6" y="41"/>
                    </a:cubicBezTo>
                    <a:cubicBezTo>
                      <a:pt x="7" y="42"/>
                      <a:pt x="7" y="43"/>
                      <a:pt x="8" y="44"/>
                    </a:cubicBezTo>
                    <a:cubicBezTo>
                      <a:pt x="9" y="44"/>
                      <a:pt x="9" y="45"/>
                      <a:pt x="10" y="45"/>
                    </a:cubicBezTo>
                    <a:cubicBezTo>
                      <a:pt x="10" y="46"/>
                      <a:pt x="11" y="47"/>
                      <a:pt x="12" y="48"/>
                    </a:cubicBezTo>
                    <a:cubicBezTo>
                      <a:pt x="12" y="48"/>
                      <a:pt x="13" y="49"/>
                      <a:pt x="13" y="50"/>
                    </a:cubicBezTo>
                    <a:cubicBezTo>
                      <a:pt x="14" y="50"/>
                      <a:pt x="15" y="51"/>
                      <a:pt x="15" y="52"/>
                    </a:cubicBezTo>
                    <a:cubicBezTo>
                      <a:pt x="16" y="52"/>
                      <a:pt x="16" y="53"/>
                      <a:pt x="17" y="54"/>
                    </a:cubicBezTo>
                    <a:cubicBezTo>
                      <a:pt x="18" y="54"/>
                      <a:pt x="18" y="55"/>
                      <a:pt x="19" y="56"/>
                    </a:cubicBezTo>
                    <a:cubicBezTo>
                      <a:pt x="20" y="56"/>
                      <a:pt x="20" y="57"/>
                      <a:pt x="21" y="57"/>
                    </a:cubicBezTo>
                    <a:cubicBezTo>
                      <a:pt x="22" y="58"/>
                      <a:pt x="22" y="59"/>
                      <a:pt x="23" y="59"/>
                    </a:cubicBezTo>
                    <a:cubicBezTo>
                      <a:pt x="24" y="60"/>
                      <a:pt x="25" y="60"/>
                      <a:pt x="25" y="61"/>
                    </a:cubicBezTo>
                    <a:cubicBezTo>
                      <a:pt x="26" y="62"/>
                      <a:pt x="27" y="62"/>
                      <a:pt x="27" y="63"/>
                    </a:cubicBezTo>
                    <a:cubicBezTo>
                      <a:pt x="28" y="63"/>
                      <a:pt x="29" y="64"/>
                      <a:pt x="29" y="64"/>
                    </a:cubicBezTo>
                    <a:cubicBezTo>
                      <a:pt x="30" y="65"/>
                      <a:pt x="31" y="65"/>
                      <a:pt x="32" y="66"/>
                    </a:cubicBezTo>
                    <a:cubicBezTo>
                      <a:pt x="33" y="67"/>
                      <a:pt x="33" y="67"/>
                      <a:pt x="34" y="67"/>
                    </a:cubicBezTo>
                    <a:cubicBezTo>
                      <a:pt x="35" y="68"/>
                      <a:pt x="36" y="69"/>
                      <a:pt x="36" y="69"/>
                    </a:cubicBezTo>
                    <a:cubicBezTo>
                      <a:pt x="37" y="69"/>
                      <a:pt x="38" y="70"/>
                      <a:pt x="39" y="70"/>
                    </a:cubicBezTo>
                    <a:cubicBezTo>
                      <a:pt x="40" y="71"/>
                      <a:pt x="40" y="71"/>
                      <a:pt x="41" y="72"/>
                    </a:cubicBezTo>
                    <a:cubicBezTo>
                      <a:pt x="42" y="72"/>
                      <a:pt x="43" y="73"/>
                      <a:pt x="43" y="73"/>
                    </a:cubicBezTo>
                    <a:cubicBezTo>
                      <a:pt x="44" y="73"/>
                      <a:pt x="45" y="74"/>
                      <a:pt x="46" y="74"/>
                    </a:cubicBezTo>
                    <a:cubicBezTo>
                      <a:pt x="47" y="75"/>
                      <a:pt x="48" y="75"/>
                      <a:pt x="48" y="75"/>
                    </a:cubicBezTo>
                    <a:cubicBezTo>
                      <a:pt x="49" y="76"/>
                      <a:pt x="50" y="76"/>
                      <a:pt x="51" y="77"/>
                    </a:cubicBezTo>
                    <a:cubicBezTo>
                      <a:pt x="52" y="77"/>
                      <a:pt x="53" y="77"/>
                      <a:pt x="53" y="78"/>
                    </a:cubicBezTo>
                    <a:cubicBezTo>
                      <a:pt x="54" y="78"/>
                      <a:pt x="55" y="78"/>
                      <a:pt x="56" y="79"/>
                    </a:cubicBezTo>
                    <a:cubicBezTo>
                      <a:pt x="57" y="79"/>
                      <a:pt x="58" y="79"/>
                      <a:pt x="59" y="80"/>
                    </a:cubicBezTo>
                    <a:cubicBezTo>
                      <a:pt x="60" y="80"/>
                      <a:pt x="61" y="80"/>
                      <a:pt x="61" y="80"/>
                    </a:cubicBezTo>
                    <a:cubicBezTo>
                      <a:pt x="62" y="81"/>
                      <a:pt x="63" y="81"/>
                      <a:pt x="64" y="81"/>
                    </a:cubicBezTo>
                    <a:cubicBezTo>
                      <a:pt x="64" y="81"/>
                      <a:pt x="65" y="81"/>
                      <a:pt x="65" y="82"/>
                    </a:cubicBezTo>
                    <a:cubicBezTo>
                      <a:pt x="74" y="55"/>
                      <a:pt x="71" y="25"/>
                      <a:pt x="58" y="0"/>
                    </a:cubicBezTo>
                    <a:lnTo>
                      <a:pt x="0" y="32"/>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任意多边形: 形状 32">
                <a:extLst>
                  <a:ext uri="{FF2B5EF4-FFF2-40B4-BE49-F238E27FC236}">
                    <a16:creationId xmlns:a16="http://schemas.microsoft.com/office/drawing/2014/main" id="{C3361EC5-B7B5-42B7-82E6-70CE6ECFA562}"/>
                  </a:ext>
                </a:extLst>
              </p:cNvPr>
              <p:cNvSpPr>
                <a:spLocks/>
              </p:cNvSpPr>
              <p:nvPr/>
            </p:nvSpPr>
            <p:spPr bwMode="auto">
              <a:xfrm>
                <a:off x="295" y="212"/>
                <a:ext cx="194" cy="216"/>
              </a:xfrm>
              <a:custGeom>
                <a:avLst/>
                <a:gdLst>
                  <a:gd name="T0" fmla="*/ 93 w 96"/>
                  <a:gd name="T1" fmla="*/ 51 h 107"/>
                  <a:gd name="T2" fmla="*/ 90 w 96"/>
                  <a:gd name="T3" fmla="*/ 50 h 107"/>
                  <a:gd name="T4" fmla="*/ 87 w 96"/>
                  <a:gd name="T5" fmla="*/ 49 h 107"/>
                  <a:gd name="T6" fmla="*/ 84 w 96"/>
                  <a:gd name="T7" fmla="*/ 48 h 107"/>
                  <a:gd name="T8" fmla="*/ 82 w 96"/>
                  <a:gd name="T9" fmla="*/ 47 h 107"/>
                  <a:gd name="T10" fmla="*/ 79 w 96"/>
                  <a:gd name="T11" fmla="*/ 46 h 107"/>
                  <a:gd name="T12" fmla="*/ 76 w 96"/>
                  <a:gd name="T13" fmla="*/ 45 h 107"/>
                  <a:gd name="T14" fmla="*/ 74 w 96"/>
                  <a:gd name="T15" fmla="*/ 43 h 107"/>
                  <a:gd name="T16" fmla="*/ 71 w 96"/>
                  <a:gd name="T17" fmla="*/ 42 h 107"/>
                  <a:gd name="T18" fmla="*/ 69 w 96"/>
                  <a:gd name="T19" fmla="*/ 40 h 107"/>
                  <a:gd name="T20" fmla="*/ 66 w 96"/>
                  <a:gd name="T21" fmla="*/ 39 h 107"/>
                  <a:gd name="T22" fmla="*/ 64 w 96"/>
                  <a:gd name="T23" fmla="*/ 37 h 107"/>
                  <a:gd name="T24" fmla="*/ 61 w 96"/>
                  <a:gd name="T25" fmla="*/ 36 h 107"/>
                  <a:gd name="T26" fmla="*/ 59 w 96"/>
                  <a:gd name="T27" fmla="*/ 34 h 107"/>
                  <a:gd name="T28" fmla="*/ 57 w 96"/>
                  <a:gd name="T29" fmla="*/ 32 h 107"/>
                  <a:gd name="T30" fmla="*/ 54 w 96"/>
                  <a:gd name="T31" fmla="*/ 31 h 107"/>
                  <a:gd name="T32" fmla="*/ 52 w 96"/>
                  <a:gd name="T33" fmla="*/ 29 h 107"/>
                  <a:gd name="T34" fmla="*/ 50 w 96"/>
                  <a:gd name="T35" fmla="*/ 27 h 107"/>
                  <a:gd name="T36" fmla="*/ 48 w 96"/>
                  <a:gd name="T37" fmla="*/ 25 h 107"/>
                  <a:gd name="T38" fmla="*/ 46 w 96"/>
                  <a:gd name="T39" fmla="*/ 23 h 107"/>
                  <a:gd name="T40" fmla="*/ 44 w 96"/>
                  <a:gd name="T41" fmla="*/ 21 h 107"/>
                  <a:gd name="T42" fmla="*/ 42 w 96"/>
                  <a:gd name="T43" fmla="*/ 19 h 107"/>
                  <a:gd name="T44" fmla="*/ 40 w 96"/>
                  <a:gd name="T45" fmla="*/ 17 h 107"/>
                  <a:gd name="T46" fmla="*/ 38 w 96"/>
                  <a:gd name="T47" fmla="*/ 14 h 107"/>
                  <a:gd name="T48" fmla="*/ 36 w 96"/>
                  <a:gd name="T49" fmla="*/ 12 h 107"/>
                  <a:gd name="T50" fmla="*/ 34 w 96"/>
                  <a:gd name="T51" fmla="*/ 9 h 107"/>
                  <a:gd name="T52" fmla="*/ 33 w 96"/>
                  <a:gd name="T53" fmla="*/ 7 h 107"/>
                  <a:gd name="T54" fmla="*/ 31 w 96"/>
                  <a:gd name="T55" fmla="*/ 4 h 107"/>
                  <a:gd name="T56" fmla="*/ 30 w 96"/>
                  <a:gd name="T57" fmla="*/ 3 h 107"/>
                  <a:gd name="T58" fmla="*/ 28 w 96"/>
                  <a:gd name="T59" fmla="*/ 0 h 107"/>
                  <a:gd name="T60" fmla="*/ 0 w 96"/>
                  <a:gd name="T61" fmla="*/ 16 h 107"/>
                  <a:gd name="T62" fmla="*/ 51 w 96"/>
                  <a:gd name="T63" fmla="*/ 107 h 107"/>
                  <a:gd name="T64" fmla="*/ 96 w 96"/>
                  <a:gd name="T65" fmla="*/ 52 h 107"/>
                  <a:gd name="T66" fmla="*/ 95 w 96"/>
                  <a:gd name="T67" fmla="*/ 52 h 107"/>
                  <a:gd name="T68" fmla="*/ 93 w 96"/>
                  <a:gd name="T69" fmla="*/ 5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107">
                    <a:moveTo>
                      <a:pt x="93" y="51"/>
                    </a:moveTo>
                    <a:cubicBezTo>
                      <a:pt x="92" y="51"/>
                      <a:pt x="91" y="50"/>
                      <a:pt x="90" y="50"/>
                    </a:cubicBezTo>
                    <a:cubicBezTo>
                      <a:pt x="89" y="50"/>
                      <a:pt x="88" y="50"/>
                      <a:pt x="87" y="49"/>
                    </a:cubicBezTo>
                    <a:cubicBezTo>
                      <a:pt x="86" y="49"/>
                      <a:pt x="85" y="48"/>
                      <a:pt x="84" y="48"/>
                    </a:cubicBezTo>
                    <a:cubicBezTo>
                      <a:pt x="83" y="48"/>
                      <a:pt x="82" y="47"/>
                      <a:pt x="82" y="47"/>
                    </a:cubicBezTo>
                    <a:cubicBezTo>
                      <a:pt x="81" y="47"/>
                      <a:pt x="80" y="46"/>
                      <a:pt x="79" y="46"/>
                    </a:cubicBezTo>
                    <a:cubicBezTo>
                      <a:pt x="78" y="45"/>
                      <a:pt x="77" y="45"/>
                      <a:pt x="76" y="45"/>
                    </a:cubicBezTo>
                    <a:cubicBezTo>
                      <a:pt x="75" y="44"/>
                      <a:pt x="75" y="44"/>
                      <a:pt x="74" y="43"/>
                    </a:cubicBezTo>
                    <a:cubicBezTo>
                      <a:pt x="73" y="43"/>
                      <a:pt x="72" y="42"/>
                      <a:pt x="71" y="42"/>
                    </a:cubicBezTo>
                    <a:cubicBezTo>
                      <a:pt x="70" y="41"/>
                      <a:pt x="69" y="41"/>
                      <a:pt x="69" y="40"/>
                    </a:cubicBezTo>
                    <a:cubicBezTo>
                      <a:pt x="68" y="40"/>
                      <a:pt x="67" y="40"/>
                      <a:pt x="66" y="39"/>
                    </a:cubicBezTo>
                    <a:cubicBezTo>
                      <a:pt x="65" y="39"/>
                      <a:pt x="65" y="38"/>
                      <a:pt x="64" y="37"/>
                    </a:cubicBezTo>
                    <a:cubicBezTo>
                      <a:pt x="63" y="37"/>
                      <a:pt x="62" y="36"/>
                      <a:pt x="61" y="36"/>
                    </a:cubicBezTo>
                    <a:cubicBezTo>
                      <a:pt x="61" y="35"/>
                      <a:pt x="60" y="35"/>
                      <a:pt x="59" y="34"/>
                    </a:cubicBezTo>
                    <a:cubicBezTo>
                      <a:pt x="58" y="34"/>
                      <a:pt x="57" y="33"/>
                      <a:pt x="57" y="32"/>
                    </a:cubicBezTo>
                    <a:cubicBezTo>
                      <a:pt x="56" y="32"/>
                      <a:pt x="55" y="31"/>
                      <a:pt x="54" y="31"/>
                    </a:cubicBezTo>
                    <a:cubicBezTo>
                      <a:pt x="54" y="30"/>
                      <a:pt x="53" y="29"/>
                      <a:pt x="52" y="29"/>
                    </a:cubicBezTo>
                    <a:cubicBezTo>
                      <a:pt x="51" y="28"/>
                      <a:pt x="51" y="28"/>
                      <a:pt x="50" y="27"/>
                    </a:cubicBezTo>
                    <a:cubicBezTo>
                      <a:pt x="49" y="26"/>
                      <a:pt x="49" y="26"/>
                      <a:pt x="48" y="25"/>
                    </a:cubicBezTo>
                    <a:cubicBezTo>
                      <a:pt x="47" y="24"/>
                      <a:pt x="46" y="24"/>
                      <a:pt x="46" y="23"/>
                    </a:cubicBezTo>
                    <a:cubicBezTo>
                      <a:pt x="45" y="22"/>
                      <a:pt x="44" y="22"/>
                      <a:pt x="44" y="21"/>
                    </a:cubicBezTo>
                    <a:cubicBezTo>
                      <a:pt x="43" y="20"/>
                      <a:pt x="42" y="19"/>
                      <a:pt x="42" y="19"/>
                    </a:cubicBezTo>
                    <a:cubicBezTo>
                      <a:pt x="41" y="18"/>
                      <a:pt x="41" y="17"/>
                      <a:pt x="40" y="17"/>
                    </a:cubicBezTo>
                    <a:cubicBezTo>
                      <a:pt x="39" y="16"/>
                      <a:pt x="39" y="15"/>
                      <a:pt x="38" y="14"/>
                    </a:cubicBezTo>
                    <a:cubicBezTo>
                      <a:pt x="37" y="13"/>
                      <a:pt x="37" y="13"/>
                      <a:pt x="36" y="12"/>
                    </a:cubicBezTo>
                    <a:cubicBezTo>
                      <a:pt x="36" y="11"/>
                      <a:pt x="35" y="10"/>
                      <a:pt x="34" y="9"/>
                    </a:cubicBezTo>
                    <a:cubicBezTo>
                      <a:pt x="34" y="9"/>
                      <a:pt x="33" y="8"/>
                      <a:pt x="33" y="7"/>
                    </a:cubicBezTo>
                    <a:cubicBezTo>
                      <a:pt x="32" y="6"/>
                      <a:pt x="31" y="5"/>
                      <a:pt x="31" y="4"/>
                    </a:cubicBezTo>
                    <a:cubicBezTo>
                      <a:pt x="30" y="4"/>
                      <a:pt x="30" y="3"/>
                      <a:pt x="30" y="3"/>
                    </a:cubicBezTo>
                    <a:cubicBezTo>
                      <a:pt x="29" y="2"/>
                      <a:pt x="29" y="1"/>
                      <a:pt x="28" y="0"/>
                    </a:cubicBezTo>
                    <a:cubicBezTo>
                      <a:pt x="0" y="16"/>
                      <a:pt x="0" y="16"/>
                      <a:pt x="0" y="16"/>
                    </a:cubicBezTo>
                    <a:cubicBezTo>
                      <a:pt x="51" y="107"/>
                      <a:pt x="51" y="107"/>
                      <a:pt x="51" y="107"/>
                    </a:cubicBezTo>
                    <a:cubicBezTo>
                      <a:pt x="72" y="95"/>
                      <a:pt x="88" y="75"/>
                      <a:pt x="96" y="52"/>
                    </a:cubicBezTo>
                    <a:cubicBezTo>
                      <a:pt x="96" y="52"/>
                      <a:pt x="96" y="52"/>
                      <a:pt x="95" y="52"/>
                    </a:cubicBezTo>
                    <a:cubicBezTo>
                      <a:pt x="94" y="52"/>
                      <a:pt x="93" y="51"/>
                      <a:pt x="93" y="5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 name="任意多边形: 形状 33">
                <a:extLst>
                  <a:ext uri="{FF2B5EF4-FFF2-40B4-BE49-F238E27FC236}">
                    <a16:creationId xmlns:a16="http://schemas.microsoft.com/office/drawing/2014/main" id="{F8E10915-3CA4-4870-9CFF-07621CE1218A}"/>
                  </a:ext>
                </a:extLst>
              </p:cNvPr>
              <p:cNvSpPr>
                <a:spLocks/>
              </p:cNvSpPr>
              <p:nvPr/>
            </p:nvSpPr>
            <p:spPr bwMode="auto">
              <a:xfrm>
                <a:off x="163" y="538"/>
                <a:ext cx="204" cy="145"/>
              </a:xfrm>
              <a:custGeom>
                <a:avLst/>
                <a:gdLst>
                  <a:gd name="T0" fmla="*/ 109 w 204"/>
                  <a:gd name="T1" fmla="*/ 0 h 145"/>
                  <a:gd name="T2" fmla="*/ 97 w 204"/>
                  <a:gd name="T3" fmla="*/ 0 h 145"/>
                  <a:gd name="T4" fmla="*/ 97 w 204"/>
                  <a:gd name="T5" fmla="*/ 133 h 145"/>
                  <a:gd name="T6" fmla="*/ 0 w 204"/>
                  <a:gd name="T7" fmla="*/ 133 h 145"/>
                  <a:gd name="T8" fmla="*/ 0 w 204"/>
                  <a:gd name="T9" fmla="*/ 145 h 145"/>
                  <a:gd name="T10" fmla="*/ 204 w 204"/>
                  <a:gd name="T11" fmla="*/ 145 h 145"/>
                  <a:gd name="T12" fmla="*/ 204 w 204"/>
                  <a:gd name="T13" fmla="*/ 133 h 145"/>
                  <a:gd name="T14" fmla="*/ 109 w 204"/>
                  <a:gd name="T15" fmla="*/ 133 h 145"/>
                  <a:gd name="T16" fmla="*/ 109 w 204"/>
                  <a:gd name="T1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 h="145">
                    <a:moveTo>
                      <a:pt x="109" y="0"/>
                    </a:moveTo>
                    <a:lnTo>
                      <a:pt x="97" y="0"/>
                    </a:lnTo>
                    <a:lnTo>
                      <a:pt x="97" y="133"/>
                    </a:lnTo>
                    <a:lnTo>
                      <a:pt x="0" y="133"/>
                    </a:lnTo>
                    <a:lnTo>
                      <a:pt x="0" y="145"/>
                    </a:lnTo>
                    <a:lnTo>
                      <a:pt x="204" y="145"/>
                    </a:lnTo>
                    <a:lnTo>
                      <a:pt x="204" y="133"/>
                    </a:lnTo>
                    <a:lnTo>
                      <a:pt x="109" y="133"/>
                    </a:lnTo>
                    <a:lnTo>
                      <a:pt x="109"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35" name="文本框 34">
              <a:extLst>
                <a:ext uri="{FF2B5EF4-FFF2-40B4-BE49-F238E27FC236}">
                  <a16:creationId xmlns:a16="http://schemas.microsoft.com/office/drawing/2014/main" id="{EE88D423-0018-4A07-B157-7724BC6EBCF9}"/>
                </a:ext>
              </a:extLst>
            </p:cNvPr>
            <p:cNvSpPr txBox="1"/>
            <p:nvPr/>
          </p:nvSpPr>
          <p:spPr>
            <a:xfrm>
              <a:off x="332048" y="1358558"/>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36" name="文本框 35">
              <a:extLst>
                <a:ext uri="{FF2B5EF4-FFF2-40B4-BE49-F238E27FC236}">
                  <a16:creationId xmlns:a16="http://schemas.microsoft.com/office/drawing/2014/main" id="{10EC2563-AFE1-47B2-91F3-9BBAE42C4C59}"/>
                </a:ext>
              </a:extLst>
            </p:cNvPr>
            <p:cNvSpPr txBox="1"/>
            <p:nvPr/>
          </p:nvSpPr>
          <p:spPr>
            <a:xfrm>
              <a:off x="332048" y="3133016"/>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37" name="文本框 36">
              <a:extLst>
                <a:ext uri="{FF2B5EF4-FFF2-40B4-BE49-F238E27FC236}">
                  <a16:creationId xmlns:a16="http://schemas.microsoft.com/office/drawing/2014/main" id="{A8559E43-719B-4619-B5CA-CD8F477287F2}"/>
                </a:ext>
              </a:extLst>
            </p:cNvPr>
            <p:cNvSpPr txBox="1"/>
            <p:nvPr/>
          </p:nvSpPr>
          <p:spPr>
            <a:xfrm>
              <a:off x="332048" y="4849930"/>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grpSp>
      <p:grpSp>
        <p:nvGrpSpPr>
          <p:cNvPr id="45" name="组合 44">
            <a:extLst>
              <a:ext uri="{FF2B5EF4-FFF2-40B4-BE49-F238E27FC236}">
                <a16:creationId xmlns:a16="http://schemas.microsoft.com/office/drawing/2014/main" id="{380366D7-B00A-4716-8AEB-F0FA9364B0FE}"/>
              </a:ext>
            </a:extLst>
          </p:cNvPr>
          <p:cNvGrpSpPr/>
          <p:nvPr/>
        </p:nvGrpSpPr>
        <p:grpSpPr>
          <a:xfrm>
            <a:off x="9805265" y="549485"/>
            <a:ext cx="2090058" cy="4577444"/>
            <a:chOff x="9233809" y="575491"/>
            <a:chExt cx="2090058" cy="4577444"/>
          </a:xfrm>
        </p:grpSpPr>
        <p:grpSp>
          <p:nvGrpSpPr>
            <p:cNvPr id="46" name="组合 45">
              <a:extLst>
                <a:ext uri="{FF2B5EF4-FFF2-40B4-BE49-F238E27FC236}">
                  <a16:creationId xmlns:a16="http://schemas.microsoft.com/office/drawing/2014/main" id="{310A38DD-B652-4EC1-A19D-954620736281}"/>
                </a:ext>
              </a:extLst>
            </p:cNvPr>
            <p:cNvGrpSpPr>
              <a:grpSpLocks noChangeAspect="1"/>
            </p:cNvGrpSpPr>
            <p:nvPr/>
          </p:nvGrpSpPr>
          <p:grpSpPr bwMode="auto">
            <a:xfrm>
              <a:off x="9785850" y="575491"/>
              <a:ext cx="976548" cy="773704"/>
              <a:chOff x="4" y="0"/>
              <a:chExt cx="674" cy="534"/>
            </a:xfrm>
            <a:solidFill>
              <a:srgbClr val="F8EDD7"/>
            </a:solidFill>
            <a:effectLst>
              <a:outerShdw dist="25400" sx="99000" sy="99000" algn="l" rotWithShape="0">
                <a:prstClr val="black"/>
              </a:outerShdw>
            </a:effectLst>
          </p:grpSpPr>
          <p:sp>
            <p:nvSpPr>
              <p:cNvPr id="68" name="任意多边形: 形状 67">
                <a:extLst>
                  <a:ext uri="{FF2B5EF4-FFF2-40B4-BE49-F238E27FC236}">
                    <a16:creationId xmlns:a16="http://schemas.microsoft.com/office/drawing/2014/main" id="{6A0B17D7-045A-4BA1-92D7-1252BD7BFDA8}"/>
                  </a:ext>
                </a:extLst>
              </p:cNvPr>
              <p:cNvSpPr>
                <a:spLocks/>
              </p:cNvSpPr>
              <p:nvPr/>
            </p:nvSpPr>
            <p:spPr bwMode="auto">
              <a:xfrm>
                <a:off x="353" y="374"/>
                <a:ext cx="325" cy="160"/>
              </a:xfrm>
              <a:custGeom>
                <a:avLst/>
                <a:gdLst>
                  <a:gd name="T0" fmla="*/ 111 w 161"/>
                  <a:gd name="T1" fmla="*/ 8 h 79"/>
                  <a:gd name="T2" fmla="*/ 96 w 161"/>
                  <a:gd name="T3" fmla="*/ 3 h 79"/>
                  <a:gd name="T4" fmla="*/ 50 w 161"/>
                  <a:gd name="T5" fmla="*/ 8 h 79"/>
                  <a:gd name="T6" fmla="*/ 11 w 161"/>
                  <a:gd name="T7" fmla="*/ 41 h 79"/>
                  <a:gd name="T8" fmla="*/ 10 w 161"/>
                  <a:gd name="T9" fmla="*/ 42 h 79"/>
                  <a:gd name="T10" fmla="*/ 0 w 161"/>
                  <a:gd name="T11" fmla="*/ 79 h 79"/>
                  <a:gd name="T12" fmla="*/ 161 w 161"/>
                  <a:gd name="T13" fmla="*/ 79 h 79"/>
                  <a:gd name="T14" fmla="*/ 111 w 161"/>
                  <a:gd name="T15" fmla="*/ 8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79">
                    <a:moveTo>
                      <a:pt x="111" y="8"/>
                    </a:moveTo>
                    <a:cubicBezTo>
                      <a:pt x="106" y="6"/>
                      <a:pt x="101" y="4"/>
                      <a:pt x="96" y="3"/>
                    </a:cubicBezTo>
                    <a:cubicBezTo>
                      <a:pt x="81" y="0"/>
                      <a:pt x="64" y="2"/>
                      <a:pt x="50" y="8"/>
                    </a:cubicBezTo>
                    <a:cubicBezTo>
                      <a:pt x="33" y="14"/>
                      <a:pt x="20" y="26"/>
                      <a:pt x="11" y="41"/>
                    </a:cubicBezTo>
                    <a:cubicBezTo>
                      <a:pt x="11" y="42"/>
                      <a:pt x="11" y="42"/>
                      <a:pt x="10" y="42"/>
                    </a:cubicBezTo>
                    <a:cubicBezTo>
                      <a:pt x="4" y="53"/>
                      <a:pt x="0" y="66"/>
                      <a:pt x="0" y="79"/>
                    </a:cubicBezTo>
                    <a:cubicBezTo>
                      <a:pt x="161" y="79"/>
                      <a:pt x="161" y="79"/>
                      <a:pt x="161" y="79"/>
                    </a:cubicBezTo>
                    <a:cubicBezTo>
                      <a:pt x="160" y="47"/>
                      <a:pt x="140" y="20"/>
                      <a:pt x="111" y="8"/>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9" name="任意多边形: 形状 68">
                <a:extLst>
                  <a:ext uri="{FF2B5EF4-FFF2-40B4-BE49-F238E27FC236}">
                    <a16:creationId xmlns:a16="http://schemas.microsoft.com/office/drawing/2014/main" id="{762E1791-9479-4276-95E3-B749685E0EB4}"/>
                  </a:ext>
                </a:extLst>
              </p:cNvPr>
              <p:cNvSpPr>
                <a:spLocks/>
              </p:cNvSpPr>
              <p:nvPr/>
            </p:nvSpPr>
            <p:spPr bwMode="auto">
              <a:xfrm>
                <a:off x="432" y="237"/>
                <a:ext cx="167" cy="139"/>
              </a:xfrm>
              <a:custGeom>
                <a:avLst/>
                <a:gdLst>
                  <a:gd name="T0" fmla="*/ 41 w 83"/>
                  <a:gd name="T1" fmla="*/ 0 h 69"/>
                  <a:gd name="T2" fmla="*/ 0 w 83"/>
                  <a:gd name="T3" fmla="*/ 41 h 69"/>
                  <a:gd name="T4" fmla="*/ 11 w 83"/>
                  <a:gd name="T5" fmla="*/ 69 h 69"/>
                  <a:gd name="T6" fmla="*/ 14 w 83"/>
                  <a:gd name="T7" fmla="*/ 68 h 69"/>
                  <a:gd name="T8" fmla="*/ 17 w 83"/>
                  <a:gd name="T9" fmla="*/ 67 h 69"/>
                  <a:gd name="T10" fmla="*/ 23 w 83"/>
                  <a:gd name="T11" fmla="*/ 65 h 69"/>
                  <a:gd name="T12" fmla="*/ 25 w 83"/>
                  <a:gd name="T13" fmla="*/ 65 h 69"/>
                  <a:gd name="T14" fmla="*/ 41 w 83"/>
                  <a:gd name="T15" fmla="*/ 64 h 69"/>
                  <a:gd name="T16" fmla="*/ 58 w 83"/>
                  <a:gd name="T17" fmla="*/ 65 h 69"/>
                  <a:gd name="T18" fmla="*/ 59 w 83"/>
                  <a:gd name="T19" fmla="*/ 65 h 69"/>
                  <a:gd name="T20" fmla="*/ 66 w 83"/>
                  <a:gd name="T21" fmla="*/ 67 h 69"/>
                  <a:gd name="T22" fmla="*/ 68 w 83"/>
                  <a:gd name="T23" fmla="*/ 68 h 69"/>
                  <a:gd name="T24" fmla="*/ 72 w 83"/>
                  <a:gd name="T25" fmla="*/ 69 h 69"/>
                  <a:gd name="T26" fmla="*/ 83 w 83"/>
                  <a:gd name="T27" fmla="*/ 41 h 69"/>
                  <a:gd name="T28" fmla="*/ 41 w 83"/>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69">
                    <a:moveTo>
                      <a:pt x="41" y="0"/>
                    </a:moveTo>
                    <a:cubicBezTo>
                      <a:pt x="18" y="0"/>
                      <a:pt x="0" y="18"/>
                      <a:pt x="0" y="41"/>
                    </a:cubicBezTo>
                    <a:cubicBezTo>
                      <a:pt x="0" y="52"/>
                      <a:pt x="4" y="61"/>
                      <a:pt x="11" y="69"/>
                    </a:cubicBezTo>
                    <a:cubicBezTo>
                      <a:pt x="12" y="69"/>
                      <a:pt x="13" y="68"/>
                      <a:pt x="14" y="68"/>
                    </a:cubicBezTo>
                    <a:cubicBezTo>
                      <a:pt x="15" y="68"/>
                      <a:pt x="16" y="67"/>
                      <a:pt x="17" y="67"/>
                    </a:cubicBezTo>
                    <a:cubicBezTo>
                      <a:pt x="19" y="66"/>
                      <a:pt x="21" y="66"/>
                      <a:pt x="23" y="65"/>
                    </a:cubicBezTo>
                    <a:cubicBezTo>
                      <a:pt x="24" y="65"/>
                      <a:pt x="24" y="65"/>
                      <a:pt x="25" y="65"/>
                    </a:cubicBezTo>
                    <a:cubicBezTo>
                      <a:pt x="30" y="64"/>
                      <a:pt x="36" y="64"/>
                      <a:pt x="41" y="64"/>
                    </a:cubicBezTo>
                    <a:cubicBezTo>
                      <a:pt x="47" y="64"/>
                      <a:pt x="53" y="64"/>
                      <a:pt x="58" y="65"/>
                    </a:cubicBezTo>
                    <a:cubicBezTo>
                      <a:pt x="58" y="65"/>
                      <a:pt x="59" y="65"/>
                      <a:pt x="59" y="65"/>
                    </a:cubicBezTo>
                    <a:cubicBezTo>
                      <a:pt x="61" y="66"/>
                      <a:pt x="63" y="66"/>
                      <a:pt x="66" y="67"/>
                    </a:cubicBezTo>
                    <a:cubicBezTo>
                      <a:pt x="67" y="67"/>
                      <a:pt x="68" y="68"/>
                      <a:pt x="68" y="68"/>
                    </a:cubicBezTo>
                    <a:cubicBezTo>
                      <a:pt x="70" y="68"/>
                      <a:pt x="71" y="69"/>
                      <a:pt x="72" y="69"/>
                    </a:cubicBezTo>
                    <a:cubicBezTo>
                      <a:pt x="79" y="62"/>
                      <a:pt x="83" y="52"/>
                      <a:pt x="83" y="41"/>
                    </a:cubicBezTo>
                    <a:cubicBezTo>
                      <a:pt x="83" y="18"/>
                      <a:pt x="64" y="0"/>
                      <a:pt x="41" y="0"/>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0" name="任意多边形: 形状 69">
                <a:extLst>
                  <a:ext uri="{FF2B5EF4-FFF2-40B4-BE49-F238E27FC236}">
                    <a16:creationId xmlns:a16="http://schemas.microsoft.com/office/drawing/2014/main" id="{B82D4D55-4082-4CFD-A8F2-A32BBCE2E131}"/>
                  </a:ext>
                </a:extLst>
              </p:cNvPr>
              <p:cNvSpPr>
                <a:spLocks/>
              </p:cNvSpPr>
              <p:nvPr/>
            </p:nvSpPr>
            <p:spPr bwMode="auto">
              <a:xfrm>
                <a:off x="242" y="340"/>
                <a:ext cx="121" cy="154"/>
              </a:xfrm>
              <a:custGeom>
                <a:avLst/>
                <a:gdLst>
                  <a:gd name="T0" fmla="*/ 20 w 60"/>
                  <a:gd name="T1" fmla="*/ 0 h 76"/>
                  <a:gd name="T2" fmla="*/ 11 w 60"/>
                  <a:gd name="T3" fmla="*/ 7 h 76"/>
                  <a:gd name="T4" fmla="*/ 11 w 60"/>
                  <a:gd name="T5" fmla="*/ 8 h 76"/>
                  <a:gd name="T6" fmla="*/ 11 w 60"/>
                  <a:gd name="T7" fmla="*/ 8 h 76"/>
                  <a:gd name="T8" fmla="*/ 0 w 60"/>
                  <a:gd name="T9" fmla="*/ 16 h 76"/>
                  <a:gd name="T10" fmla="*/ 52 w 60"/>
                  <a:gd name="T11" fmla="*/ 76 h 76"/>
                  <a:gd name="T12" fmla="*/ 60 w 60"/>
                  <a:gd name="T13" fmla="*/ 57 h 76"/>
                  <a:gd name="T14" fmla="*/ 20 w 60"/>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76">
                    <a:moveTo>
                      <a:pt x="20" y="0"/>
                    </a:moveTo>
                    <a:cubicBezTo>
                      <a:pt x="11" y="7"/>
                      <a:pt x="11" y="7"/>
                      <a:pt x="11" y="7"/>
                    </a:cubicBezTo>
                    <a:cubicBezTo>
                      <a:pt x="11" y="7"/>
                      <a:pt x="11" y="8"/>
                      <a:pt x="11" y="8"/>
                    </a:cubicBezTo>
                    <a:cubicBezTo>
                      <a:pt x="11" y="8"/>
                      <a:pt x="11" y="8"/>
                      <a:pt x="11" y="8"/>
                    </a:cubicBezTo>
                    <a:cubicBezTo>
                      <a:pt x="0" y="16"/>
                      <a:pt x="0" y="16"/>
                      <a:pt x="0" y="16"/>
                    </a:cubicBezTo>
                    <a:cubicBezTo>
                      <a:pt x="52" y="76"/>
                      <a:pt x="52" y="76"/>
                      <a:pt x="52" y="76"/>
                    </a:cubicBezTo>
                    <a:cubicBezTo>
                      <a:pt x="54" y="69"/>
                      <a:pt x="56" y="63"/>
                      <a:pt x="60" y="57"/>
                    </a:cubicBezTo>
                    <a:lnTo>
                      <a:pt x="20"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1" name="任意多边形: 形状 70">
                <a:extLst>
                  <a:ext uri="{FF2B5EF4-FFF2-40B4-BE49-F238E27FC236}">
                    <a16:creationId xmlns:a16="http://schemas.microsoft.com/office/drawing/2014/main" id="{F21B503F-A3E1-4ABC-862E-D0BFC7895E50}"/>
                  </a:ext>
                </a:extLst>
              </p:cNvPr>
              <p:cNvSpPr>
                <a:spLocks noEditPoints="1"/>
              </p:cNvSpPr>
              <p:nvPr/>
            </p:nvSpPr>
            <p:spPr bwMode="auto">
              <a:xfrm>
                <a:off x="4" y="0"/>
                <a:ext cx="504" cy="445"/>
              </a:xfrm>
              <a:custGeom>
                <a:avLst/>
                <a:gdLst>
                  <a:gd name="T0" fmla="*/ 112 w 250"/>
                  <a:gd name="T1" fmla="*/ 186 h 220"/>
                  <a:gd name="T2" fmla="*/ 111 w 250"/>
                  <a:gd name="T3" fmla="*/ 183 h 220"/>
                  <a:gd name="T4" fmla="*/ 112 w 250"/>
                  <a:gd name="T5" fmla="*/ 181 h 220"/>
                  <a:gd name="T6" fmla="*/ 123 w 250"/>
                  <a:gd name="T7" fmla="*/ 173 h 220"/>
                  <a:gd name="T8" fmla="*/ 52 w 250"/>
                  <a:gd name="T9" fmla="*/ 78 h 220"/>
                  <a:gd name="T10" fmla="*/ 53 w 250"/>
                  <a:gd name="T11" fmla="*/ 74 h 220"/>
                  <a:gd name="T12" fmla="*/ 57 w 250"/>
                  <a:gd name="T13" fmla="*/ 74 h 220"/>
                  <a:gd name="T14" fmla="*/ 128 w 250"/>
                  <a:gd name="T15" fmla="*/ 169 h 220"/>
                  <a:gd name="T16" fmla="*/ 137 w 250"/>
                  <a:gd name="T17" fmla="*/ 162 h 220"/>
                  <a:gd name="T18" fmla="*/ 139 w 250"/>
                  <a:gd name="T19" fmla="*/ 161 h 220"/>
                  <a:gd name="T20" fmla="*/ 141 w 250"/>
                  <a:gd name="T21" fmla="*/ 162 h 220"/>
                  <a:gd name="T22" fmla="*/ 181 w 250"/>
                  <a:gd name="T23" fmla="*/ 220 h 220"/>
                  <a:gd name="T24" fmla="*/ 217 w 250"/>
                  <a:gd name="T25" fmla="*/ 189 h 220"/>
                  <a:gd name="T26" fmla="*/ 206 w 250"/>
                  <a:gd name="T27" fmla="*/ 158 h 220"/>
                  <a:gd name="T28" fmla="*/ 250 w 250"/>
                  <a:gd name="T29" fmla="*/ 111 h 220"/>
                  <a:gd name="T30" fmla="*/ 250 w 250"/>
                  <a:gd name="T31" fmla="*/ 0 h 220"/>
                  <a:gd name="T32" fmla="*/ 0 w 250"/>
                  <a:gd name="T33" fmla="*/ 0 h 220"/>
                  <a:gd name="T34" fmla="*/ 0 w 250"/>
                  <a:gd name="T35" fmla="*/ 213 h 220"/>
                  <a:gd name="T36" fmla="*/ 135 w 250"/>
                  <a:gd name="T37" fmla="*/ 213 h 220"/>
                  <a:gd name="T38" fmla="*/ 112 w 250"/>
                  <a:gd name="T39" fmla="*/ 186 h 220"/>
                  <a:gd name="T40" fmla="*/ 91 w 250"/>
                  <a:gd name="T41" fmla="*/ 41 h 220"/>
                  <a:gd name="T42" fmla="*/ 190 w 250"/>
                  <a:gd name="T43" fmla="*/ 41 h 220"/>
                  <a:gd name="T44" fmla="*/ 193 w 250"/>
                  <a:gd name="T45" fmla="*/ 44 h 220"/>
                  <a:gd name="T46" fmla="*/ 190 w 250"/>
                  <a:gd name="T47" fmla="*/ 47 h 220"/>
                  <a:gd name="T48" fmla="*/ 91 w 250"/>
                  <a:gd name="T49" fmla="*/ 47 h 220"/>
                  <a:gd name="T50" fmla="*/ 88 w 250"/>
                  <a:gd name="T51" fmla="*/ 44 h 220"/>
                  <a:gd name="T52" fmla="*/ 91 w 250"/>
                  <a:gd name="T53" fmla="*/ 41 h 220"/>
                  <a:gd name="T54" fmla="*/ 91 w 250"/>
                  <a:gd name="T55" fmla="*/ 73 h 220"/>
                  <a:gd name="T56" fmla="*/ 190 w 250"/>
                  <a:gd name="T57" fmla="*/ 73 h 220"/>
                  <a:gd name="T58" fmla="*/ 193 w 250"/>
                  <a:gd name="T59" fmla="*/ 76 h 220"/>
                  <a:gd name="T60" fmla="*/ 190 w 250"/>
                  <a:gd name="T61" fmla="*/ 79 h 220"/>
                  <a:gd name="T62" fmla="*/ 91 w 250"/>
                  <a:gd name="T63" fmla="*/ 79 h 220"/>
                  <a:gd name="T64" fmla="*/ 88 w 250"/>
                  <a:gd name="T65" fmla="*/ 76 h 220"/>
                  <a:gd name="T66" fmla="*/ 91 w 250"/>
                  <a:gd name="T67" fmla="*/ 73 h 220"/>
                  <a:gd name="T68" fmla="*/ 91 w 250"/>
                  <a:gd name="T69" fmla="*/ 105 h 220"/>
                  <a:gd name="T70" fmla="*/ 190 w 250"/>
                  <a:gd name="T71" fmla="*/ 105 h 220"/>
                  <a:gd name="T72" fmla="*/ 193 w 250"/>
                  <a:gd name="T73" fmla="*/ 108 h 220"/>
                  <a:gd name="T74" fmla="*/ 190 w 250"/>
                  <a:gd name="T75" fmla="*/ 111 h 220"/>
                  <a:gd name="T76" fmla="*/ 91 w 250"/>
                  <a:gd name="T77" fmla="*/ 111 h 220"/>
                  <a:gd name="T78" fmla="*/ 88 w 250"/>
                  <a:gd name="T79" fmla="*/ 108 h 220"/>
                  <a:gd name="T80" fmla="*/ 91 w 250"/>
                  <a:gd name="T81" fmla="*/ 10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0" h="220">
                    <a:moveTo>
                      <a:pt x="112" y="186"/>
                    </a:moveTo>
                    <a:cubicBezTo>
                      <a:pt x="111" y="185"/>
                      <a:pt x="111" y="184"/>
                      <a:pt x="111" y="183"/>
                    </a:cubicBezTo>
                    <a:cubicBezTo>
                      <a:pt x="111" y="182"/>
                      <a:pt x="111" y="182"/>
                      <a:pt x="112" y="181"/>
                    </a:cubicBezTo>
                    <a:cubicBezTo>
                      <a:pt x="123" y="173"/>
                      <a:pt x="123" y="173"/>
                      <a:pt x="123" y="173"/>
                    </a:cubicBezTo>
                    <a:cubicBezTo>
                      <a:pt x="52" y="78"/>
                      <a:pt x="52" y="78"/>
                      <a:pt x="52" y="78"/>
                    </a:cubicBezTo>
                    <a:cubicBezTo>
                      <a:pt x="51" y="76"/>
                      <a:pt x="52" y="75"/>
                      <a:pt x="53" y="74"/>
                    </a:cubicBezTo>
                    <a:cubicBezTo>
                      <a:pt x="54" y="73"/>
                      <a:pt x="56" y="73"/>
                      <a:pt x="57" y="74"/>
                    </a:cubicBezTo>
                    <a:cubicBezTo>
                      <a:pt x="128" y="169"/>
                      <a:pt x="128" y="169"/>
                      <a:pt x="128" y="169"/>
                    </a:cubicBezTo>
                    <a:cubicBezTo>
                      <a:pt x="137" y="162"/>
                      <a:pt x="137" y="162"/>
                      <a:pt x="137" y="162"/>
                    </a:cubicBezTo>
                    <a:cubicBezTo>
                      <a:pt x="138" y="161"/>
                      <a:pt x="139" y="161"/>
                      <a:pt x="139" y="161"/>
                    </a:cubicBezTo>
                    <a:cubicBezTo>
                      <a:pt x="140" y="161"/>
                      <a:pt x="141" y="162"/>
                      <a:pt x="141" y="162"/>
                    </a:cubicBezTo>
                    <a:cubicBezTo>
                      <a:pt x="181" y="220"/>
                      <a:pt x="181" y="220"/>
                      <a:pt x="181" y="220"/>
                    </a:cubicBezTo>
                    <a:cubicBezTo>
                      <a:pt x="190" y="207"/>
                      <a:pt x="202" y="196"/>
                      <a:pt x="217" y="189"/>
                    </a:cubicBezTo>
                    <a:cubicBezTo>
                      <a:pt x="210" y="180"/>
                      <a:pt x="206" y="170"/>
                      <a:pt x="206" y="158"/>
                    </a:cubicBezTo>
                    <a:cubicBezTo>
                      <a:pt x="206" y="133"/>
                      <a:pt x="226" y="112"/>
                      <a:pt x="250" y="111"/>
                    </a:cubicBezTo>
                    <a:cubicBezTo>
                      <a:pt x="250" y="0"/>
                      <a:pt x="250" y="0"/>
                      <a:pt x="250" y="0"/>
                    </a:cubicBezTo>
                    <a:cubicBezTo>
                      <a:pt x="0" y="0"/>
                      <a:pt x="0" y="0"/>
                      <a:pt x="0" y="0"/>
                    </a:cubicBezTo>
                    <a:cubicBezTo>
                      <a:pt x="0" y="213"/>
                      <a:pt x="0" y="213"/>
                      <a:pt x="0" y="213"/>
                    </a:cubicBezTo>
                    <a:cubicBezTo>
                      <a:pt x="135" y="213"/>
                      <a:pt x="135" y="213"/>
                      <a:pt x="135" y="213"/>
                    </a:cubicBezTo>
                    <a:lnTo>
                      <a:pt x="112" y="186"/>
                    </a:lnTo>
                    <a:close/>
                    <a:moveTo>
                      <a:pt x="91" y="41"/>
                    </a:moveTo>
                    <a:cubicBezTo>
                      <a:pt x="190" y="41"/>
                      <a:pt x="190" y="41"/>
                      <a:pt x="190" y="41"/>
                    </a:cubicBezTo>
                    <a:cubicBezTo>
                      <a:pt x="192" y="41"/>
                      <a:pt x="193" y="42"/>
                      <a:pt x="193" y="44"/>
                    </a:cubicBezTo>
                    <a:cubicBezTo>
                      <a:pt x="193" y="46"/>
                      <a:pt x="192" y="47"/>
                      <a:pt x="190" y="47"/>
                    </a:cubicBezTo>
                    <a:cubicBezTo>
                      <a:pt x="91" y="47"/>
                      <a:pt x="91" y="47"/>
                      <a:pt x="91" y="47"/>
                    </a:cubicBezTo>
                    <a:cubicBezTo>
                      <a:pt x="89" y="47"/>
                      <a:pt x="88" y="46"/>
                      <a:pt x="88" y="44"/>
                    </a:cubicBezTo>
                    <a:cubicBezTo>
                      <a:pt x="88" y="42"/>
                      <a:pt x="89" y="41"/>
                      <a:pt x="91" y="41"/>
                    </a:cubicBezTo>
                    <a:close/>
                    <a:moveTo>
                      <a:pt x="91" y="73"/>
                    </a:moveTo>
                    <a:cubicBezTo>
                      <a:pt x="190" y="73"/>
                      <a:pt x="190" y="73"/>
                      <a:pt x="190" y="73"/>
                    </a:cubicBezTo>
                    <a:cubicBezTo>
                      <a:pt x="192" y="73"/>
                      <a:pt x="193" y="74"/>
                      <a:pt x="193" y="76"/>
                    </a:cubicBezTo>
                    <a:cubicBezTo>
                      <a:pt x="193" y="78"/>
                      <a:pt x="192" y="79"/>
                      <a:pt x="190" y="79"/>
                    </a:cubicBezTo>
                    <a:cubicBezTo>
                      <a:pt x="91" y="79"/>
                      <a:pt x="91" y="79"/>
                      <a:pt x="91" y="79"/>
                    </a:cubicBezTo>
                    <a:cubicBezTo>
                      <a:pt x="89" y="79"/>
                      <a:pt x="88" y="78"/>
                      <a:pt x="88" y="76"/>
                    </a:cubicBezTo>
                    <a:cubicBezTo>
                      <a:pt x="88" y="74"/>
                      <a:pt x="89" y="73"/>
                      <a:pt x="91" y="73"/>
                    </a:cubicBezTo>
                    <a:close/>
                    <a:moveTo>
                      <a:pt x="91" y="105"/>
                    </a:moveTo>
                    <a:cubicBezTo>
                      <a:pt x="190" y="105"/>
                      <a:pt x="190" y="105"/>
                      <a:pt x="190" y="105"/>
                    </a:cubicBezTo>
                    <a:cubicBezTo>
                      <a:pt x="192" y="105"/>
                      <a:pt x="193" y="106"/>
                      <a:pt x="193" y="108"/>
                    </a:cubicBezTo>
                    <a:cubicBezTo>
                      <a:pt x="193" y="110"/>
                      <a:pt x="192" y="111"/>
                      <a:pt x="190" y="111"/>
                    </a:cubicBezTo>
                    <a:cubicBezTo>
                      <a:pt x="91" y="111"/>
                      <a:pt x="91" y="111"/>
                      <a:pt x="91" y="111"/>
                    </a:cubicBezTo>
                    <a:cubicBezTo>
                      <a:pt x="89" y="111"/>
                      <a:pt x="88" y="110"/>
                      <a:pt x="88" y="108"/>
                    </a:cubicBezTo>
                    <a:cubicBezTo>
                      <a:pt x="88" y="106"/>
                      <a:pt x="89" y="105"/>
                      <a:pt x="91" y="10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47" name="组合 46">
              <a:extLst>
                <a:ext uri="{FF2B5EF4-FFF2-40B4-BE49-F238E27FC236}">
                  <a16:creationId xmlns:a16="http://schemas.microsoft.com/office/drawing/2014/main" id="{7B79188D-FD77-4C4F-8EA8-A390FE8DABC1}"/>
                </a:ext>
              </a:extLst>
            </p:cNvPr>
            <p:cNvGrpSpPr/>
            <p:nvPr/>
          </p:nvGrpSpPr>
          <p:grpSpPr>
            <a:xfrm>
              <a:off x="9865343" y="2135451"/>
              <a:ext cx="1049874" cy="1007090"/>
              <a:chOff x="817607" y="2572905"/>
              <a:chExt cx="1360147" cy="1304718"/>
            </a:xfrm>
            <a:effectLst>
              <a:outerShdw dist="25400" algn="l" rotWithShape="0">
                <a:prstClr val="black"/>
              </a:outerShdw>
            </a:effectLst>
          </p:grpSpPr>
          <p:sp>
            <p:nvSpPr>
              <p:cNvPr id="62" name="任意多边形: 形状 61">
                <a:extLst>
                  <a:ext uri="{FF2B5EF4-FFF2-40B4-BE49-F238E27FC236}">
                    <a16:creationId xmlns:a16="http://schemas.microsoft.com/office/drawing/2014/main" id="{3C793902-FFC8-4617-A00F-CAC82372B546}"/>
                  </a:ext>
                </a:extLst>
              </p:cNvPr>
              <p:cNvSpPr>
                <a:spLocks noEditPoints="1"/>
              </p:cNvSpPr>
              <p:nvPr/>
            </p:nvSpPr>
            <p:spPr bwMode="auto">
              <a:xfrm>
                <a:off x="1675104" y="2572905"/>
                <a:ext cx="502650" cy="529500"/>
              </a:xfrm>
              <a:custGeom>
                <a:avLst/>
                <a:gdLst>
                  <a:gd name="T0" fmla="*/ 156 w 311"/>
                  <a:gd name="T1" fmla="*/ 0 h 310"/>
                  <a:gd name="T2" fmla="*/ 1 w 311"/>
                  <a:gd name="T3" fmla="*/ 155 h 310"/>
                  <a:gd name="T4" fmla="*/ 25 w 311"/>
                  <a:gd name="T5" fmla="*/ 238 h 310"/>
                  <a:gd name="T6" fmla="*/ 0 w 311"/>
                  <a:gd name="T7" fmla="*/ 304 h 310"/>
                  <a:gd name="T8" fmla="*/ 1 w 311"/>
                  <a:gd name="T9" fmla="*/ 309 h 310"/>
                  <a:gd name="T10" fmla="*/ 4 w 311"/>
                  <a:gd name="T11" fmla="*/ 310 h 310"/>
                  <a:gd name="T12" fmla="*/ 6 w 311"/>
                  <a:gd name="T13" fmla="*/ 309 h 310"/>
                  <a:gd name="T14" fmla="*/ 68 w 311"/>
                  <a:gd name="T15" fmla="*/ 282 h 310"/>
                  <a:gd name="T16" fmla="*/ 156 w 311"/>
                  <a:gd name="T17" fmla="*/ 310 h 310"/>
                  <a:gd name="T18" fmla="*/ 311 w 311"/>
                  <a:gd name="T19" fmla="*/ 155 h 310"/>
                  <a:gd name="T20" fmla="*/ 156 w 311"/>
                  <a:gd name="T21" fmla="*/ 0 h 310"/>
                  <a:gd name="T22" fmla="*/ 146 w 311"/>
                  <a:gd name="T23" fmla="*/ 198 h 310"/>
                  <a:gd name="T24" fmla="*/ 81 w 311"/>
                  <a:gd name="T25" fmla="*/ 198 h 310"/>
                  <a:gd name="T26" fmla="*/ 81 w 311"/>
                  <a:gd name="T27" fmla="*/ 112 h 310"/>
                  <a:gd name="T28" fmla="*/ 144 w 311"/>
                  <a:gd name="T29" fmla="*/ 112 h 310"/>
                  <a:gd name="T30" fmla="*/ 144 w 311"/>
                  <a:gd name="T31" fmla="*/ 127 h 310"/>
                  <a:gd name="T32" fmla="*/ 99 w 311"/>
                  <a:gd name="T33" fmla="*/ 127 h 310"/>
                  <a:gd name="T34" fmla="*/ 99 w 311"/>
                  <a:gd name="T35" fmla="*/ 145 h 310"/>
                  <a:gd name="T36" fmla="*/ 141 w 311"/>
                  <a:gd name="T37" fmla="*/ 145 h 310"/>
                  <a:gd name="T38" fmla="*/ 141 w 311"/>
                  <a:gd name="T39" fmla="*/ 160 h 310"/>
                  <a:gd name="T40" fmla="*/ 99 w 311"/>
                  <a:gd name="T41" fmla="*/ 160 h 310"/>
                  <a:gd name="T42" fmla="*/ 99 w 311"/>
                  <a:gd name="T43" fmla="*/ 182 h 310"/>
                  <a:gd name="T44" fmla="*/ 146 w 311"/>
                  <a:gd name="T45" fmla="*/ 182 h 310"/>
                  <a:gd name="T46" fmla="*/ 146 w 311"/>
                  <a:gd name="T47" fmla="*/ 198 h 310"/>
                  <a:gd name="T48" fmla="*/ 230 w 311"/>
                  <a:gd name="T49" fmla="*/ 198 h 310"/>
                  <a:gd name="T50" fmla="*/ 212 w 311"/>
                  <a:gd name="T51" fmla="*/ 198 h 310"/>
                  <a:gd name="T52" fmla="*/ 177 w 311"/>
                  <a:gd name="T53" fmla="*/ 137 h 310"/>
                  <a:gd name="T54" fmla="*/ 177 w 311"/>
                  <a:gd name="T55" fmla="*/ 198 h 310"/>
                  <a:gd name="T56" fmla="*/ 160 w 311"/>
                  <a:gd name="T57" fmla="*/ 198 h 310"/>
                  <a:gd name="T58" fmla="*/ 160 w 311"/>
                  <a:gd name="T59" fmla="*/ 112 h 310"/>
                  <a:gd name="T60" fmla="*/ 179 w 311"/>
                  <a:gd name="T61" fmla="*/ 112 h 310"/>
                  <a:gd name="T62" fmla="*/ 213 w 311"/>
                  <a:gd name="T63" fmla="*/ 172 h 310"/>
                  <a:gd name="T64" fmla="*/ 213 w 311"/>
                  <a:gd name="T65" fmla="*/ 112 h 310"/>
                  <a:gd name="T66" fmla="*/ 230 w 311"/>
                  <a:gd name="T67" fmla="*/ 112 h 310"/>
                  <a:gd name="T68" fmla="*/ 230 w 311"/>
                  <a:gd name="T69" fmla="*/ 198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1" h="310">
                    <a:moveTo>
                      <a:pt x="156" y="0"/>
                    </a:moveTo>
                    <a:cubicBezTo>
                      <a:pt x="71" y="0"/>
                      <a:pt x="1" y="69"/>
                      <a:pt x="1" y="155"/>
                    </a:cubicBezTo>
                    <a:cubicBezTo>
                      <a:pt x="1" y="184"/>
                      <a:pt x="10" y="213"/>
                      <a:pt x="25" y="238"/>
                    </a:cubicBezTo>
                    <a:cubicBezTo>
                      <a:pt x="0" y="304"/>
                      <a:pt x="0" y="304"/>
                      <a:pt x="0" y="304"/>
                    </a:cubicBezTo>
                    <a:cubicBezTo>
                      <a:pt x="0" y="306"/>
                      <a:pt x="0" y="307"/>
                      <a:pt x="1" y="309"/>
                    </a:cubicBezTo>
                    <a:cubicBezTo>
                      <a:pt x="2" y="309"/>
                      <a:pt x="3" y="310"/>
                      <a:pt x="4" y="310"/>
                    </a:cubicBezTo>
                    <a:cubicBezTo>
                      <a:pt x="5" y="310"/>
                      <a:pt x="5" y="310"/>
                      <a:pt x="6" y="309"/>
                    </a:cubicBezTo>
                    <a:cubicBezTo>
                      <a:pt x="68" y="282"/>
                      <a:pt x="68" y="282"/>
                      <a:pt x="68" y="282"/>
                    </a:cubicBezTo>
                    <a:cubicBezTo>
                      <a:pt x="94" y="300"/>
                      <a:pt x="124" y="310"/>
                      <a:pt x="156" y="310"/>
                    </a:cubicBezTo>
                    <a:cubicBezTo>
                      <a:pt x="242" y="310"/>
                      <a:pt x="311" y="240"/>
                      <a:pt x="311" y="155"/>
                    </a:cubicBezTo>
                    <a:cubicBezTo>
                      <a:pt x="311" y="69"/>
                      <a:pt x="242" y="0"/>
                      <a:pt x="156" y="0"/>
                    </a:cubicBezTo>
                    <a:close/>
                    <a:moveTo>
                      <a:pt x="146" y="198"/>
                    </a:moveTo>
                    <a:cubicBezTo>
                      <a:pt x="81" y="198"/>
                      <a:pt x="81" y="198"/>
                      <a:pt x="81" y="198"/>
                    </a:cubicBezTo>
                    <a:cubicBezTo>
                      <a:pt x="81" y="112"/>
                      <a:pt x="81" y="112"/>
                      <a:pt x="81" y="112"/>
                    </a:cubicBezTo>
                    <a:cubicBezTo>
                      <a:pt x="144" y="112"/>
                      <a:pt x="144" y="112"/>
                      <a:pt x="144" y="112"/>
                    </a:cubicBezTo>
                    <a:cubicBezTo>
                      <a:pt x="144" y="127"/>
                      <a:pt x="144" y="127"/>
                      <a:pt x="144" y="127"/>
                    </a:cubicBezTo>
                    <a:cubicBezTo>
                      <a:pt x="99" y="127"/>
                      <a:pt x="99" y="127"/>
                      <a:pt x="99" y="127"/>
                    </a:cubicBezTo>
                    <a:cubicBezTo>
                      <a:pt x="99" y="145"/>
                      <a:pt x="99" y="145"/>
                      <a:pt x="99" y="145"/>
                    </a:cubicBezTo>
                    <a:cubicBezTo>
                      <a:pt x="141" y="145"/>
                      <a:pt x="141" y="145"/>
                      <a:pt x="141" y="145"/>
                    </a:cubicBezTo>
                    <a:cubicBezTo>
                      <a:pt x="141" y="160"/>
                      <a:pt x="141" y="160"/>
                      <a:pt x="141" y="160"/>
                    </a:cubicBezTo>
                    <a:cubicBezTo>
                      <a:pt x="99" y="160"/>
                      <a:pt x="99" y="160"/>
                      <a:pt x="99" y="160"/>
                    </a:cubicBezTo>
                    <a:cubicBezTo>
                      <a:pt x="99" y="182"/>
                      <a:pt x="99" y="182"/>
                      <a:pt x="99" y="182"/>
                    </a:cubicBezTo>
                    <a:cubicBezTo>
                      <a:pt x="146" y="182"/>
                      <a:pt x="146" y="182"/>
                      <a:pt x="146" y="182"/>
                    </a:cubicBezTo>
                    <a:lnTo>
                      <a:pt x="146" y="198"/>
                    </a:lnTo>
                    <a:close/>
                    <a:moveTo>
                      <a:pt x="230" y="198"/>
                    </a:moveTo>
                    <a:cubicBezTo>
                      <a:pt x="212" y="198"/>
                      <a:pt x="212" y="198"/>
                      <a:pt x="212" y="198"/>
                    </a:cubicBezTo>
                    <a:cubicBezTo>
                      <a:pt x="177" y="137"/>
                      <a:pt x="177" y="137"/>
                      <a:pt x="177" y="137"/>
                    </a:cubicBezTo>
                    <a:cubicBezTo>
                      <a:pt x="177" y="198"/>
                      <a:pt x="177" y="198"/>
                      <a:pt x="177" y="198"/>
                    </a:cubicBezTo>
                    <a:cubicBezTo>
                      <a:pt x="160" y="198"/>
                      <a:pt x="160" y="198"/>
                      <a:pt x="160" y="198"/>
                    </a:cubicBezTo>
                    <a:cubicBezTo>
                      <a:pt x="160" y="112"/>
                      <a:pt x="160" y="112"/>
                      <a:pt x="160" y="112"/>
                    </a:cubicBezTo>
                    <a:cubicBezTo>
                      <a:pt x="179" y="112"/>
                      <a:pt x="179" y="112"/>
                      <a:pt x="179" y="112"/>
                    </a:cubicBezTo>
                    <a:cubicBezTo>
                      <a:pt x="213" y="172"/>
                      <a:pt x="213" y="172"/>
                      <a:pt x="213" y="172"/>
                    </a:cubicBezTo>
                    <a:cubicBezTo>
                      <a:pt x="213" y="112"/>
                      <a:pt x="213" y="112"/>
                      <a:pt x="213" y="112"/>
                    </a:cubicBezTo>
                    <a:cubicBezTo>
                      <a:pt x="230" y="112"/>
                      <a:pt x="230" y="112"/>
                      <a:pt x="230" y="112"/>
                    </a:cubicBezTo>
                    <a:lnTo>
                      <a:pt x="230" y="198"/>
                    </a:lnTo>
                    <a:close/>
                  </a:path>
                </a:pathLst>
              </a:custGeom>
              <a:solidFill>
                <a:srgbClr val="F8EDD7"/>
              </a:solid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63" name="组合 62">
                <a:extLst>
                  <a:ext uri="{FF2B5EF4-FFF2-40B4-BE49-F238E27FC236}">
                    <a16:creationId xmlns:a16="http://schemas.microsoft.com/office/drawing/2014/main" id="{F16C8E4E-B131-4499-AF9F-CEDABA0EF5D0}"/>
                  </a:ext>
                </a:extLst>
              </p:cNvPr>
              <p:cNvGrpSpPr/>
              <p:nvPr/>
            </p:nvGrpSpPr>
            <p:grpSpPr>
              <a:xfrm>
                <a:off x="817607" y="3086600"/>
                <a:ext cx="907468" cy="791023"/>
                <a:chOff x="1390672" y="3182209"/>
                <a:chExt cx="717550" cy="625475"/>
              </a:xfrm>
            </p:grpSpPr>
            <p:sp>
              <p:nvSpPr>
                <p:cNvPr id="64" name="任意多边形: 形状 63">
                  <a:extLst>
                    <a:ext uri="{FF2B5EF4-FFF2-40B4-BE49-F238E27FC236}">
                      <a16:creationId xmlns:a16="http://schemas.microsoft.com/office/drawing/2014/main" id="{B075916A-89DE-44D0-B9D1-D9770C0CCA7B}"/>
                    </a:ext>
                  </a:extLst>
                </p:cNvPr>
                <p:cNvSpPr>
                  <a:spLocks/>
                </p:cNvSpPr>
                <p:nvPr/>
              </p:nvSpPr>
              <p:spPr bwMode="auto">
                <a:xfrm>
                  <a:off x="1390672" y="3413984"/>
                  <a:ext cx="330200" cy="393700"/>
                </a:xfrm>
                <a:custGeom>
                  <a:avLst/>
                  <a:gdLst>
                    <a:gd name="T0" fmla="*/ 73 w 103"/>
                    <a:gd name="T1" fmla="*/ 0 h 123"/>
                    <a:gd name="T2" fmla="*/ 46 w 103"/>
                    <a:gd name="T3" fmla="*/ 0 h 123"/>
                    <a:gd name="T4" fmla="*/ 18 w 103"/>
                    <a:gd name="T5" fmla="*/ 22 h 123"/>
                    <a:gd name="T6" fmla="*/ 0 w 103"/>
                    <a:gd name="T7" fmla="*/ 115 h 123"/>
                    <a:gd name="T8" fmla="*/ 21 w 103"/>
                    <a:gd name="T9" fmla="*/ 119 h 123"/>
                    <a:gd name="T10" fmla="*/ 32 w 103"/>
                    <a:gd name="T11" fmla="*/ 58 h 123"/>
                    <a:gd name="T12" fmla="*/ 43 w 103"/>
                    <a:gd name="T13" fmla="*/ 58 h 123"/>
                    <a:gd name="T14" fmla="*/ 43 w 103"/>
                    <a:gd name="T15" fmla="*/ 123 h 123"/>
                    <a:gd name="T16" fmla="*/ 103 w 103"/>
                    <a:gd name="T17" fmla="*/ 123 h 123"/>
                    <a:gd name="T18" fmla="*/ 103 w 103"/>
                    <a:gd name="T19" fmla="*/ 29 h 123"/>
                    <a:gd name="T20" fmla="*/ 73 w 103"/>
                    <a:gd name="T2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73" y="0"/>
                      </a:moveTo>
                      <a:cubicBezTo>
                        <a:pt x="46" y="0"/>
                        <a:pt x="46" y="0"/>
                        <a:pt x="46" y="0"/>
                      </a:cubicBezTo>
                      <a:cubicBezTo>
                        <a:pt x="33" y="0"/>
                        <a:pt x="21" y="9"/>
                        <a:pt x="18" y="22"/>
                      </a:cubicBezTo>
                      <a:cubicBezTo>
                        <a:pt x="0" y="115"/>
                        <a:pt x="0" y="115"/>
                        <a:pt x="0" y="115"/>
                      </a:cubicBezTo>
                      <a:cubicBezTo>
                        <a:pt x="21" y="119"/>
                        <a:pt x="21" y="119"/>
                        <a:pt x="21" y="119"/>
                      </a:cubicBezTo>
                      <a:cubicBezTo>
                        <a:pt x="32" y="58"/>
                        <a:pt x="32" y="58"/>
                        <a:pt x="32" y="58"/>
                      </a:cubicBezTo>
                      <a:cubicBezTo>
                        <a:pt x="43" y="58"/>
                        <a:pt x="43" y="58"/>
                        <a:pt x="43" y="58"/>
                      </a:cubicBezTo>
                      <a:cubicBezTo>
                        <a:pt x="43" y="123"/>
                        <a:pt x="43" y="123"/>
                        <a:pt x="43" y="123"/>
                      </a:cubicBezTo>
                      <a:cubicBezTo>
                        <a:pt x="103" y="123"/>
                        <a:pt x="103" y="123"/>
                        <a:pt x="103" y="123"/>
                      </a:cubicBezTo>
                      <a:cubicBezTo>
                        <a:pt x="103" y="29"/>
                        <a:pt x="103" y="29"/>
                        <a:pt x="103" y="29"/>
                      </a:cubicBezTo>
                      <a:cubicBezTo>
                        <a:pt x="103" y="13"/>
                        <a:pt x="89" y="0"/>
                        <a:pt x="73" y="0"/>
                      </a:cubicBez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椭圆 64">
                  <a:extLst>
                    <a:ext uri="{FF2B5EF4-FFF2-40B4-BE49-F238E27FC236}">
                      <a16:creationId xmlns:a16="http://schemas.microsoft.com/office/drawing/2014/main" id="{E5756D01-6D4E-4F16-9839-E805211BC3C2}"/>
                    </a:ext>
                  </a:extLst>
                </p:cNvPr>
                <p:cNvSpPr>
                  <a:spLocks noChangeArrowheads="1"/>
                </p:cNvSpPr>
                <p:nvPr/>
              </p:nvSpPr>
              <p:spPr bwMode="auto">
                <a:xfrm>
                  <a:off x="1503384" y="3182209"/>
                  <a:ext cx="188913"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任意多边形: 形状 65">
                  <a:extLst>
                    <a:ext uri="{FF2B5EF4-FFF2-40B4-BE49-F238E27FC236}">
                      <a16:creationId xmlns:a16="http://schemas.microsoft.com/office/drawing/2014/main" id="{2AB093D6-F142-4093-8AFB-C1359C746E61}"/>
                    </a:ext>
                  </a:extLst>
                </p:cNvPr>
                <p:cNvSpPr>
                  <a:spLocks/>
                </p:cNvSpPr>
                <p:nvPr/>
              </p:nvSpPr>
              <p:spPr bwMode="auto">
                <a:xfrm>
                  <a:off x="1778022" y="3413984"/>
                  <a:ext cx="330200" cy="393700"/>
                </a:xfrm>
                <a:custGeom>
                  <a:avLst/>
                  <a:gdLst>
                    <a:gd name="T0" fmla="*/ 85 w 103"/>
                    <a:gd name="T1" fmla="*/ 22 h 123"/>
                    <a:gd name="T2" fmla="*/ 56 w 103"/>
                    <a:gd name="T3" fmla="*/ 0 h 123"/>
                    <a:gd name="T4" fmla="*/ 30 w 103"/>
                    <a:gd name="T5" fmla="*/ 0 h 123"/>
                    <a:gd name="T6" fmla="*/ 0 w 103"/>
                    <a:gd name="T7" fmla="*/ 29 h 123"/>
                    <a:gd name="T8" fmla="*/ 0 w 103"/>
                    <a:gd name="T9" fmla="*/ 123 h 123"/>
                    <a:gd name="T10" fmla="*/ 60 w 103"/>
                    <a:gd name="T11" fmla="*/ 123 h 123"/>
                    <a:gd name="T12" fmla="*/ 60 w 103"/>
                    <a:gd name="T13" fmla="*/ 58 h 123"/>
                    <a:gd name="T14" fmla="*/ 70 w 103"/>
                    <a:gd name="T15" fmla="*/ 58 h 123"/>
                    <a:gd name="T16" fmla="*/ 82 w 103"/>
                    <a:gd name="T17" fmla="*/ 119 h 123"/>
                    <a:gd name="T18" fmla="*/ 103 w 103"/>
                    <a:gd name="T19" fmla="*/ 115 h 123"/>
                    <a:gd name="T20" fmla="*/ 85 w 103"/>
                    <a:gd name="T21" fmla="*/ 22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23">
                      <a:moveTo>
                        <a:pt x="85" y="22"/>
                      </a:moveTo>
                      <a:cubicBezTo>
                        <a:pt x="82" y="9"/>
                        <a:pt x="70" y="0"/>
                        <a:pt x="56" y="0"/>
                      </a:cubicBezTo>
                      <a:cubicBezTo>
                        <a:pt x="30" y="0"/>
                        <a:pt x="30" y="0"/>
                        <a:pt x="30" y="0"/>
                      </a:cubicBezTo>
                      <a:cubicBezTo>
                        <a:pt x="14" y="0"/>
                        <a:pt x="0" y="13"/>
                        <a:pt x="0" y="29"/>
                      </a:cubicBezTo>
                      <a:cubicBezTo>
                        <a:pt x="0" y="123"/>
                        <a:pt x="0" y="123"/>
                        <a:pt x="0" y="123"/>
                      </a:cubicBezTo>
                      <a:cubicBezTo>
                        <a:pt x="60" y="123"/>
                        <a:pt x="60" y="123"/>
                        <a:pt x="60" y="123"/>
                      </a:cubicBezTo>
                      <a:cubicBezTo>
                        <a:pt x="60" y="58"/>
                        <a:pt x="60" y="58"/>
                        <a:pt x="60" y="58"/>
                      </a:cubicBezTo>
                      <a:cubicBezTo>
                        <a:pt x="70" y="58"/>
                        <a:pt x="70" y="58"/>
                        <a:pt x="70" y="58"/>
                      </a:cubicBezTo>
                      <a:cubicBezTo>
                        <a:pt x="82" y="119"/>
                        <a:pt x="82" y="119"/>
                        <a:pt x="82" y="119"/>
                      </a:cubicBezTo>
                      <a:cubicBezTo>
                        <a:pt x="103" y="115"/>
                        <a:pt x="103" y="115"/>
                        <a:pt x="103" y="115"/>
                      </a:cubicBezTo>
                      <a:lnTo>
                        <a:pt x="85" y="22"/>
                      </a:lnTo>
                      <a:close/>
                    </a:path>
                  </a:pathLst>
                </a:cu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椭圆 66">
                  <a:extLst>
                    <a:ext uri="{FF2B5EF4-FFF2-40B4-BE49-F238E27FC236}">
                      <a16:creationId xmlns:a16="http://schemas.microsoft.com/office/drawing/2014/main" id="{4E6C2671-98D7-41EB-BE85-48B730E8DDE4}"/>
                    </a:ext>
                  </a:extLst>
                </p:cNvPr>
                <p:cNvSpPr>
                  <a:spLocks noChangeArrowheads="1"/>
                </p:cNvSpPr>
                <p:nvPr/>
              </p:nvSpPr>
              <p:spPr bwMode="auto">
                <a:xfrm>
                  <a:off x="1806597" y="3182209"/>
                  <a:ext cx="190500" cy="190500"/>
                </a:xfrm>
                <a:prstGeom prst="ellipse">
                  <a:avLst/>
                </a:prstGeom>
                <a:solidFill>
                  <a:srgbClr val="F8EDD7"/>
                </a:solid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48" name="组合 47">
              <a:extLst>
                <a:ext uri="{FF2B5EF4-FFF2-40B4-BE49-F238E27FC236}">
                  <a16:creationId xmlns:a16="http://schemas.microsoft.com/office/drawing/2014/main" id="{1938C06B-FBAA-4144-BDAB-4F369D952DC7}"/>
                </a:ext>
              </a:extLst>
            </p:cNvPr>
            <p:cNvGrpSpPr>
              <a:grpSpLocks noChangeAspect="1"/>
            </p:cNvGrpSpPr>
            <p:nvPr/>
          </p:nvGrpSpPr>
          <p:grpSpPr bwMode="auto">
            <a:xfrm>
              <a:off x="9880111" y="3928796"/>
              <a:ext cx="685808" cy="921134"/>
              <a:chOff x="1" y="-2"/>
              <a:chExt cx="510" cy="685"/>
            </a:xfrm>
            <a:solidFill>
              <a:srgbClr val="F8EDD7"/>
            </a:solidFill>
            <a:effectLst>
              <a:outerShdw dist="25400" sx="99000" sy="99000" algn="l" rotWithShape="0">
                <a:prstClr val="black"/>
              </a:outerShdw>
            </a:effectLst>
          </p:grpSpPr>
          <p:sp>
            <p:nvSpPr>
              <p:cNvPr id="52" name="任意多边形: 形状 51">
                <a:extLst>
                  <a:ext uri="{FF2B5EF4-FFF2-40B4-BE49-F238E27FC236}">
                    <a16:creationId xmlns:a16="http://schemas.microsoft.com/office/drawing/2014/main" id="{2B1A9295-E4FD-40E0-B70E-3986A52B2307}"/>
                  </a:ext>
                </a:extLst>
              </p:cNvPr>
              <p:cNvSpPr>
                <a:spLocks/>
              </p:cNvSpPr>
              <p:nvPr/>
            </p:nvSpPr>
            <p:spPr bwMode="auto">
              <a:xfrm>
                <a:off x="60" y="180"/>
                <a:ext cx="147" cy="164"/>
              </a:xfrm>
              <a:custGeom>
                <a:avLst/>
                <a:gdLst>
                  <a:gd name="T0" fmla="*/ 70 w 73"/>
                  <a:gd name="T1" fmla="*/ 45 h 81"/>
                  <a:gd name="T2" fmla="*/ 69 w 73"/>
                  <a:gd name="T3" fmla="*/ 42 h 81"/>
                  <a:gd name="T4" fmla="*/ 67 w 73"/>
                  <a:gd name="T5" fmla="*/ 40 h 81"/>
                  <a:gd name="T6" fmla="*/ 65 w 73"/>
                  <a:gd name="T7" fmla="*/ 38 h 81"/>
                  <a:gd name="T8" fmla="*/ 64 w 73"/>
                  <a:gd name="T9" fmla="*/ 36 h 81"/>
                  <a:gd name="T10" fmla="*/ 62 w 73"/>
                  <a:gd name="T11" fmla="*/ 33 h 81"/>
                  <a:gd name="T12" fmla="*/ 60 w 73"/>
                  <a:gd name="T13" fmla="*/ 32 h 81"/>
                  <a:gd name="T14" fmla="*/ 58 w 73"/>
                  <a:gd name="T15" fmla="*/ 29 h 81"/>
                  <a:gd name="T16" fmla="*/ 56 w 73"/>
                  <a:gd name="T17" fmla="*/ 28 h 81"/>
                  <a:gd name="T18" fmla="*/ 54 w 73"/>
                  <a:gd name="T19" fmla="*/ 25 h 81"/>
                  <a:gd name="T20" fmla="*/ 52 w 73"/>
                  <a:gd name="T21" fmla="*/ 24 h 81"/>
                  <a:gd name="T22" fmla="*/ 50 w 73"/>
                  <a:gd name="T23" fmla="*/ 22 h 81"/>
                  <a:gd name="T24" fmla="*/ 48 w 73"/>
                  <a:gd name="T25" fmla="*/ 20 h 81"/>
                  <a:gd name="T26" fmla="*/ 46 w 73"/>
                  <a:gd name="T27" fmla="*/ 18 h 81"/>
                  <a:gd name="T28" fmla="*/ 44 w 73"/>
                  <a:gd name="T29" fmla="*/ 17 h 81"/>
                  <a:gd name="T30" fmla="*/ 41 w 73"/>
                  <a:gd name="T31" fmla="*/ 15 h 81"/>
                  <a:gd name="T32" fmla="*/ 39 w 73"/>
                  <a:gd name="T33" fmla="*/ 14 h 81"/>
                  <a:gd name="T34" fmla="*/ 37 w 73"/>
                  <a:gd name="T35" fmla="*/ 12 h 81"/>
                  <a:gd name="T36" fmla="*/ 35 w 73"/>
                  <a:gd name="T37" fmla="*/ 11 h 81"/>
                  <a:gd name="T38" fmla="*/ 32 w 73"/>
                  <a:gd name="T39" fmla="*/ 9 h 81"/>
                  <a:gd name="T40" fmla="*/ 30 w 73"/>
                  <a:gd name="T41" fmla="*/ 8 h 81"/>
                  <a:gd name="T42" fmla="*/ 27 w 73"/>
                  <a:gd name="T43" fmla="*/ 7 h 81"/>
                  <a:gd name="T44" fmla="*/ 25 w 73"/>
                  <a:gd name="T45" fmla="*/ 6 h 81"/>
                  <a:gd name="T46" fmla="*/ 22 w 73"/>
                  <a:gd name="T47" fmla="*/ 5 h 81"/>
                  <a:gd name="T48" fmla="*/ 20 w 73"/>
                  <a:gd name="T49" fmla="*/ 4 h 81"/>
                  <a:gd name="T50" fmla="*/ 17 w 73"/>
                  <a:gd name="T51" fmla="*/ 3 h 81"/>
                  <a:gd name="T52" fmla="*/ 15 w 73"/>
                  <a:gd name="T53" fmla="*/ 2 h 81"/>
                  <a:gd name="T54" fmla="*/ 12 w 73"/>
                  <a:gd name="T55" fmla="*/ 1 h 81"/>
                  <a:gd name="T56" fmla="*/ 9 w 73"/>
                  <a:gd name="T57" fmla="*/ 0 h 81"/>
                  <a:gd name="T58" fmla="*/ 8 w 73"/>
                  <a:gd name="T59" fmla="*/ 0 h 81"/>
                  <a:gd name="T60" fmla="*/ 15 w 73"/>
                  <a:gd name="T61" fmla="*/ 81 h 81"/>
                  <a:gd name="T62" fmla="*/ 73 w 73"/>
                  <a:gd name="T63" fmla="*/ 49 h 81"/>
                  <a:gd name="T64" fmla="*/ 72 w 73"/>
                  <a:gd name="T65" fmla="*/ 47 h 81"/>
                  <a:gd name="T66" fmla="*/ 70 w 73"/>
                  <a:gd name="T67" fmla="*/ 4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3" h="81">
                    <a:moveTo>
                      <a:pt x="70" y="45"/>
                    </a:moveTo>
                    <a:cubicBezTo>
                      <a:pt x="70" y="44"/>
                      <a:pt x="69" y="43"/>
                      <a:pt x="69" y="42"/>
                    </a:cubicBezTo>
                    <a:cubicBezTo>
                      <a:pt x="68" y="41"/>
                      <a:pt x="68" y="41"/>
                      <a:pt x="67" y="40"/>
                    </a:cubicBezTo>
                    <a:cubicBezTo>
                      <a:pt x="67" y="39"/>
                      <a:pt x="66" y="38"/>
                      <a:pt x="65" y="38"/>
                    </a:cubicBezTo>
                    <a:cubicBezTo>
                      <a:pt x="65" y="37"/>
                      <a:pt x="64" y="36"/>
                      <a:pt x="64" y="36"/>
                    </a:cubicBezTo>
                    <a:cubicBezTo>
                      <a:pt x="63" y="35"/>
                      <a:pt x="62" y="34"/>
                      <a:pt x="62" y="33"/>
                    </a:cubicBezTo>
                    <a:cubicBezTo>
                      <a:pt x="61" y="33"/>
                      <a:pt x="61" y="32"/>
                      <a:pt x="60" y="32"/>
                    </a:cubicBezTo>
                    <a:cubicBezTo>
                      <a:pt x="59" y="31"/>
                      <a:pt x="59" y="30"/>
                      <a:pt x="58" y="29"/>
                    </a:cubicBezTo>
                    <a:cubicBezTo>
                      <a:pt x="58" y="29"/>
                      <a:pt x="57" y="28"/>
                      <a:pt x="56" y="28"/>
                    </a:cubicBezTo>
                    <a:cubicBezTo>
                      <a:pt x="56" y="27"/>
                      <a:pt x="55" y="26"/>
                      <a:pt x="54" y="25"/>
                    </a:cubicBezTo>
                    <a:cubicBezTo>
                      <a:pt x="54" y="25"/>
                      <a:pt x="53" y="24"/>
                      <a:pt x="52" y="24"/>
                    </a:cubicBezTo>
                    <a:cubicBezTo>
                      <a:pt x="52" y="23"/>
                      <a:pt x="51" y="22"/>
                      <a:pt x="50" y="22"/>
                    </a:cubicBezTo>
                    <a:cubicBezTo>
                      <a:pt x="49" y="21"/>
                      <a:pt x="49" y="21"/>
                      <a:pt x="48" y="20"/>
                    </a:cubicBezTo>
                    <a:cubicBezTo>
                      <a:pt x="47" y="20"/>
                      <a:pt x="47" y="19"/>
                      <a:pt x="46" y="18"/>
                    </a:cubicBezTo>
                    <a:cubicBezTo>
                      <a:pt x="45" y="18"/>
                      <a:pt x="44" y="17"/>
                      <a:pt x="44" y="17"/>
                    </a:cubicBezTo>
                    <a:cubicBezTo>
                      <a:pt x="43" y="16"/>
                      <a:pt x="42" y="16"/>
                      <a:pt x="41" y="15"/>
                    </a:cubicBezTo>
                    <a:cubicBezTo>
                      <a:pt x="41" y="15"/>
                      <a:pt x="40" y="14"/>
                      <a:pt x="39" y="14"/>
                    </a:cubicBezTo>
                    <a:cubicBezTo>
                      <a:pt x="38" y="13"/>
                      <a:pt x="38" y="13"/>
                      <a:pt x="37" y="12"/>
                    </a:cubicBezTo>
                    <a:cubicBezTo>
                      <a:pt x="36" y="12"/>
                      <a:pt x="35" y="11"/>
                      <a:pt x="35" y="11"/>
                    </a:cubicBezTo>
                    <a:cubicBezTo>
                      <a:pt x="34" y="10"/>
                      <a:pt x="33" y="10"/>
                      <a:pt x="32" y="9"/>
                    </a:cubicBezTo>
                    <a:cubicBezTo>
                      <a:pt x="31" y="9"/>
                      <a:pt x="31" y="9"/>
                      <a:pt x="30" y="8"/>
                    </a:cubicBezTo>
                    <a:cubicBezTo>
                      <a:pt x="29" y="8"/>
                      <a:pt x="28" y="7"/>
                      <a:pt x="27" y="7"/>
                    </a:cubicBezTo>
                    <a:cubicBezTo>
                      <a:pt x="26" y="6"/>
                      <a:pt x="26" y="6"/>
                      <a:pt x="25" y="6"/>
                    </a:cubicBezTo>
                    <a:cubicBezTo>
                      <a:pt x="24" y="5"/>
                      <a:pt x="23" y="5"/>
                      <a:pt x="22" y="5"/>
                    </a:cubicBezTo>
                    <a:cubicBezTo>
                      <a:pt x="21" y="4"/>
                      <a:pt x="21" y="4"/>
                      <a:pt x="20" y="4"/>
                    </a:cubicBezTo>
                    <a:cubicBezTo>
                      <a:pt x="19" y="3"/>
                      <a:pt x="18" y="3"/>
                      <a:pt x="17" y="3"/>
                    </a:cubicBezTo>
                    <a:cubicBezTo>
                      <a:pt x="16" y="2"/>
                      <a:pt x="15" y="2"/>
                      <a:pt x="15" y="2"/>
                    </a:cubicBezTo>
                    <a:cubicBezTo>
                      <a:pt x="14" y="1"/>
                      <a:pt x="13" y="1"/>
                      <a:pt x="12" y="1"/>
                    </a:cubicBezTo>
                    <a:cubicBezTo>
                      <a:pt x="11" y="0"/>
                      <a:pt x="10" y="0"/>
                      <a:pt x="9" y="0"/>
                    </a:cubicBezTo>
                    <a:cubicBezTo>
                      <a:pt x="9" y="0"/>
                      <a:pt x="8" y="0"/>
                      <a:pt x="8" y="0"/>
                    </a:cubicBezTo>
                    <a:cubicBezTo>
                      <a:pt x="0" y="27"/>
                      <a:pt x="2" y="56"/>
                      <a:pt x="15" y="81"/>
                    </a:cubicBezTo>
                    <a:cubicBezTo>
                      <a:pt x="73" y="49"/>
                      <a:pt x="73" y="49"/>
                      <a:pt x="73" y="49"/>
                    </a:cubicBezTo>
                    <a:cubicBezTo>
                      <a:pt x="72" y="48"/>
                      <a:pt x="72" y="47"/>
                      <a:pt x="72" y="47"/>
                    </a:cubicBezTo>
                    <a:cubicBezTo>
                      <a:pt x="71" y="46"/>
                      <a:pt x="71" y="46"/>
                      <a:pt x="70" y="4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任意多边形: 形状 52">
                <a:extLst>
                  <a:ext uri="{FF2B5EF4-FFF2-40B4-BE49-F238E27FC236}">
                    <a16:creationId xmlns:a16="http://schemas.microsoft.com/office/drawing/2014/main" id="{63E927FD-C039-42D2-A7DA-3514B9571CF0}"/>
                  </a:ext>
                </a:extLst>
              </p:cNvPr>
              <p:cNvSpPr>
                <a:spLocks/>
              </p:cNvSpPr>
              <p:nvPr/>
            </p:nvSpPr>
            <p:spPr bwMode="auto">
              <a:xfrm>
                <a:off x="96" y="289"/>
                <a:ext cx="142" cy="164"/>
              </a:xfrm>
              <a:custGeom>
                <a:avLst/>
                <a:gdLst>
                  <a:gd name="T0" fmla="*/ 65 w 70"/>
                  <a:gd name="T1" fmla="*/ 81 h 81"/>
                  <a:gd name="T2" fmla="*/ 66 w 70"/>
                  <a:gd name="T3" fmla="*/ 80 h 81"/>
                  <a:gd name="T4" fmla="*/ 66 w 70"/>
                  <a:gd name="T5" fmla="*/ 77 h 81"/>
                  <a:gd name="T6" fmla="*/ 67 w 70"/>
                  <a:gd name="T7" fmla="*/ 75 h 81"/>
                  <a:gd name="T8" fmla="*/ 68 w 70"/>
                  <a:gd name="T9" fmla="*/ 72 h 81"/>
                  <a:gd name="T10" fmla="*/ 68 w 70"/>
                  <a:gd name="T11" fmla="*/ 69 h 81"/>
                  <a:gd name="T12" fmla="*/ 69 w 70"/>
                  <a:gd name="T13" fmla="*/ 67 h 81"/>
                  <a:gd name="T14" fmla="*/ 69 w 70"/>
                  <a:gd name="T15" fmla="*/ 64 h 81"/>
                  <a:gd name="T16" fmla="*/ 69 w 70"/>
                  <a:gd name="T17" fmla="*/ 61 h 81"/>
                  <a:gd name="T18" fmla="*/ 70 w 70"/>
                  <a:gd name="T19" fmla="*/ 58 h 81"/>
                  <a:gd name="T20" fmla="*/ 70 w 70"/>
                  <a:gd name="T21" fmla="*/ 56 h 81"/>
                  <a:gd name="T22" fmla="*/ 70 w 70"/>
                  <a:gd name="T23" fmla="*/ 53 h 81"/>
                  <a:gd name="T24" fmla="*/ 70 w 70"/>
                  <a:gd name="T25" fmla="*/ 50 h 81"/>
                  <a:gd name="T26" fmla="*/ 70 w 70"/>
                  <a:gd name="T27" fmla="*/ 47 h 81"/>
                  <a:gd name="T28" fmla="*/ 70 w 70"/>
                  <a:gd name="T29" fmla="*/ 45 h 81"/>
                  <a:gd name="T30" fmla="*/ 70 w 70"/>
                  <a:gd name="T31" fmla="*/ 42 h 81"/>
                  <a:gd name="T32" fmla="*/ 69 w 70"/>
                  <a:gd name="T33" fmla="*/ 39 h 81"/>
                  <a:gd name="T34" fmla="*/ 69 w 70"/>
                  <a:gd name="T35" fmla="*/ 36 h 81"/>
                  <a:gd name="T36" fmla="*/ 69 w 70"/>
                  <a:gd name="T37" fmla="*/ 34 h 81"/>
                  <a:gd name="T38" fmla="*/ 68 w 70"/>
                  <a:gd name="T39" fmla="*/ 31 h 81"/>
                  <a:gd name="T40" fmla="*/ 68 w 70"/>
                  <a:gd name="T41" fmla="*/ 28 h 81"/>
                  <a:gd name="T42" fmla="*/ 67 w 70"/>
                  <a:gd name="T43" fmla="*/ 26 h 81"/>
                  <a:gd name="T44" fmla="*/ 67 w 70"/>
                  <a:gd name="T45" fmla="*/ 23 h 81"/>
                  <a:gd name="T46" fmla="*/ 66 w 70"/>
                  <a:gd name="T47" fmla="*/ 20 h 81"/>
                  <a:gd name="T48" fmla="*/ 65 w 70"/>
                  <a:gd name="T49" fmla="*/ 18 h 81"/>
                  <a:gd name="T50" fmla="*/ 64 w 70"/>
                  <a:gd name="T51" fmla="*/ 15 h 81"/>
                  <a:gd name="T52" fmla="*/ 63 w 70"/>
                  <a:gd name="T53" fmla="*/ 13 h 81"/>
                  <a:gd name="T54" fmla="*/ 62 w 70"/>
                  <a:gd name="T55" fmla="*/ 10 h 81"/>
                  <a:gd name="T56" fmla="*/ 61 w 70"/>
                  <a:gd name="T57" fmla="*/ 7 h 81"/>
                  <a:gd name="T58" fmla="*/ 60 w 70"/>
                  <a:gd name="T59" fmla="*/ 4 h 81"/>
                  <a:gd name="T60" fmla="*/ 59 w 70"/>
                  <a:gd name="T61" fmla="*/ 2 h 81"/>
                  <a:gd name="T62" fmla="*/ 58 w 70"/>
                  <a:gd name="T63" fmla="*/ 0 h 81"/>
                  <a:gd name="T64" fmla="*/ 0 w 70"/>
                  <a:gd name="T65" fmla="*/ 32 h 81"/>
                  <a:gd name="T66" fmla="*/ 65 w 70"/>
                  <a:gd name="T6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65" y="81"/>
                    </a:moveTo>
                    <a:cubicBezTo>
                      <a:pt x="65" y="81"/>
                      <a:pt x="66" y="80"/>
                      <a:pt x="66" y="80"/>
                    </a:cubicBezTo>
                    <a:cubicBezTo>
                      <a:pt x="66" y="79"/>
                      <a:pt x="66" y="78"/>
                      <a:pt x="66" y="77"/>
                    </a:cubicBezTo>
                    <a:cubicBezTo>
                      <a:pt x="67" y="76"/>
                      <a:pt x="67" y="75"/>
                      <a:pt x="67" y="75"/>
                    </a:cubicBezTo>
                    <a:cubicBezTo>
                      <a:pt x="67" y="74"/>
                      <a:pt x="67" y="73"/>
                      <a:pt x="68" y="72"/>
                    </a:cubicBezTo>
                    <a:cubicBezTo>
                      <a:pt x="68" y="71"/>
                      <a:pt x="68" y="70"/>
                      <a:pt x="68" y="69"/>
                    </a:cubicBezTo>
                    <a:cubicBezTo>
                      <a:pt x="68" y="68"/>
                      <a:pt x="69" y="67"/>
                      <a:pt x="69" y="67"/>
                    </a:cubicBezTo>
                    <a:cubicBezTo>
                      <a:pt x="69" y="66"/>
                      <a:pt x="69" y="65"/>
                      <a:pt x="69" y="64"/>
                    </a:cubicBezTo>
                    <a:cubicBezTo>
                      <a:pt x="69" y="63"/>
                      <a:pt x="69" y="62"/>
                      <a:pt x="69" y="61"/>
                    </a:cubicBezTo>
                    <a:cubicBezTo>
                      <a:pt x="69" y="60"/>
                      <a:pt x="70" y="59"/>
                      <a:pt x="70" y="58"/>
                    </a:cubicBezTo>
                    <a:cubicBezTo>
                      <a:pt x="70" y="57"/>
                      <a:pt x="70" y="56"/>
                      <a:pt x="70" y="56"/>
                    </a:cubicBezTo>
                    <a:cubicBezTo>
                      <a:pt x="70" y="55"/>
                      <a:pt x="70" y="54"/>
                      <a:pt x="70" y="53"/>
                    </a:cubicBezTo>
                    <a:cubicBezTo>
                      <a:pt x="70" y="52"/>
                      <a:pt x="70" y="51"/>
                      <a:pt x="70" y="50"/>
                    </a:cubicBezTo>
                    <a:cubicBezTo>
                      <a:pt x="70" y="49"/>
                      <a:pt x="70" y="48"/>
                      <a:pt x="70" y="47"/>
                    </a:cubicBezTo>
                    <a:cubicBezTo>
                      <a:pt x="70" y="46"/>
                      <a:pt x="70" y="46"/>
                      <a:pt x="70" y="45"/>
                    </a:cubicBezTo>
                    <a:cubicBezTo>
                      <a:pt x="70" y="44"/>
                      <a:pt x="70" y="43"/>
                      <a:pt x="70" y="42"/>
                    </a:cubicBezTo>
                    <a:cubicBezTo>
                      <a:pt x="70" y="41"/>
                      <a:pt x="70" y="40"/>
                      <a:pt x="69" y="39"/>
                    </a:cubicBezTo>
                    <a:cubicBezTo>
                      <a:pt x="69" y="38"/>
                      <a:pt x="69" y="37"/>
                      <a:pt x="69" y="36"/>
                    </a:cubicBezTo>
                    <a:cubicBezTo>
                      <a:pt x="69" y="36"/>
                      <a:pt x="69" y="35"/>
                      <a:pt x="69" y="34"/>
                    </a:cubicBezTo>
                    <a:cubicBezTo>
                      <a:pt x="69" y="33"/>
                      <a:pt x="68" y="32"/>
                      <a:pt x="68" y="31"/>
                    </a:cubicBezTo>
                    <a:cubicBezTo>
                      <a:pt x="68" y="30"/>
                      <a:pt x="68" y="29"/>
                      <a:pt x="68" y="28"/>
                    </a:cubicBezTo>
                    <a:cubicBezTo>
                      <a:pt x="68" y="27"/>
                      <a:pt x="67" y="27"/>
                      <a:pt x="67" y="26"/>
                    </a:cubicBezTo>
                    <a:cubicBezTo>
                      <a:pt x="67" y="25"/>
                      <a:pt x="67" y="24"/>
                      <a:pt x="67" y="23"/>
                    </a:cubicBezTo>
                    <a:cubicBezTo>
                      <a:pt x="66" y="22"/>
                      <a:pt x="66" y="21"/>
                      <a:pt x="66" y="20"/>
                    </a:cubicBezTo>
                    <a:cubicBezTo>
                      <a:pt x="66" y="19"/>
                      <a:pt x="65" y="19"/>
                      <a:pt x="65" y="18"/>
                    </a:cubicBezTo>
                    <a:cubicBezTo>
                      <a:pt x="65" y="17"/>
                      <a:pt x="64" y="16"/>
                      <a:pt x="64" y="15"/>
                    </a:cubicBezTo>
                    <a:cubicBezTo>
                      <a:pt x="64" y="14"/>
                      <a:pt x="64" y="13"/>
                      <a:pt x="63" y="13"/>
                    </a:cubicBezTo>
                    <a:cubicBezTo>
                      <a:pt x="63" y="12"/>
                      <a:pt x="63" y="11"/>
                      <a:pt x="62" y="10"/>
                    </a:cubicBezTo>
                    <a:cubicBezTo>
                      <a:pt x="62" y="9"/>
                      <a:pt x="62" y="8"/>
                      <a:pt x="61" y="7"/>
                    </a:cubicBezTo>
                    <a:cubicBezTo>
                      <a:pt x="61" y="6"/>
                      <a:pt x="60" y="5"/>
                      <a:pt x="60" y="4"/>
                    </a:cubicBezTo>
                    <a:cubicBezTo>
                      <a:pt x="60" y="4"/>
                      <a:pt x="59" y="3"/>
                      <a:pt x="59" y="2"/>
                    </a:cubicBezTo>
                    <a:cubicBezTo>
                      <a:pt x="59" y="2"/>
                      <a:pt x="58" y="1"/>
                      <a:pt x="58" y="0"/>
                    </a:cubicBezTo>
                    <a:cubicBezTo>
                      <a:pt x="0" y="32"/>
                      <a:pt x="0" y="32"/>
                      <a:pt x="0" y="32"/>
                    </a:cubicBezTo>
                    <a:cubicBezTo>
                      <a:pt x="15" y="56"/>
                      <a:pt x="38" y="74"/>
                      <a:pt x="65" y="8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任意多边形: 形状 53">
                <a:extLst>
                  <a:ext uri="{FF2B5EF4-FFF2-40B4-BE49-F238E27FC236}">
                    <a16:creationId xmlns:a16="http://schemas.microsoft.com/office/drawing/2014/main" id="{ABB0A75B-3A7A-49FE-AAC7-7D8362D5A8F4}"/>
                  </a:ext>
                </a:extLst>
              </p:cNvPr>
              <p:cNvSpPr>
                <a:spLocks/>
              </p:cNvSpPr>
              <p:nvPr/>
            </p:nvSpPr>
            <p:spPr bwMode="auto">
              <a:xfrm>
                <a:off x="80" y="55"/>
                <a:ext cx="196" cy="218"/>
              </a:xfrm>
              <a:custGeom>
                <a:avLst/>
                <a:gdLst>
                  <a:gd name="T0" fmla="*/ 39 w 97"/>
                  <a:gd name="T1" fmla="*/ 5 h 108"/>
                  <a:gd name="T2" fmla="*/ 35 w 97"/>
                  <a:gd name="T3" fmla="*/ 8 h 108"/>
                  <a:gd name="T4" fmla="*/ 32 w 97"/>
                  <a:gd name="T5" fmla="*/ 10 h 108"/>
                  <a:gd name="T6" fmla="*/ 28 w 97"/>
                  <a:gd name="T7" fmla="*/ 14 h 108"/>
                  <a:gd name="T8" fmla="*/ 25 w 97"/>
                  <a:gd name="T9" fmla="*/ 17 h 108"/>
                  <a:gd name="T10" fmla="*/ 21 w 97"/>
                  <a:gd name="T11" fmla="*/ 21 h 108"/>
                  <a:gd name="T12" fmla="*/ 19 w 97"/>
                  <a:gd name="T13" fmla="*/ 24 h 108"/>
                  <a:gd name="T14" fmla="*/ 15 w 97"/>
                  <a:gd name="T15" fmla="*/ 28 h 108"/>
                  <a:gd name="T16" fmla="*/ 13 w 97"/>
                  <a:gd name="T17" fmla="*/ 31 h 108"/>
                  <a:gd name="T18" fmla="*/ 10 w 97"/>
                  <a:gd name="T19" fmla="*/ 36 h 108"/>
                  <a:gd name="T20" fmla="*/ 8 w 97"/>
                  <a:gd name="T21" fmla="*/ 39 h 108"/>
                  <a:gd name="T22" fmla="*/ 5 w 97"/>
                  <a:gd name="T23" fmla="*/ 44 h 108"/>
                  <a:gd name="T24" fmla="*/ 3 w 97"/>
                  <a:gd name="T25" fmla="*/ 47 h 108"/>
                  <a:gd name="T26" fmla="*/ 0 w 97"/>
                  <a:gd name="T27" fmla="*/ 56 h 108"/>
                  <a:gd name="T28" fmla="*/ 1 w 97"/>
                  <a:gd name="T29" fmla="*/ 56 h 108"/>
                  <a:gd name="T30" fmla="*/ 4 w 97"/>
                  <a:gd name="T31" fmla="*/ 57 h 108"/>
                  <a:gd name="T32" fmla="*/ 7 w 97"/>
                  <a:gd name="T33" fmla="*/ 58 h 108"/>
                  <a:gd name="T34" fmla="*/ 9 w 97"/>
                  <a:gd name="T35" fmla="*/ 59 h 108"/>
                  <a:gd name="T36" fmla="*/ 12 w 97"/>
                  <a:gd name="T37" fmla="*/ 60 h 108"/>
                  <a:gd name="T38" fmla="*/ 15 w 97"/>
                  <a:gd name="T39" fmla="*/ 61 h 108"/>
                  <a:gd name="T40" fmla="*/ 18 w 97"/>
                  <a:gd name="T41" fmla="*/ 62 h 108"/>
                  <a:gd name="T42" fmla="*/ 20 w 97"/>
                  <a:gd name="T43" fmla="*/ 64 h 108"/>
                  <a:gd name="T44" fmla="*/ 23 w 97"/>
                  <a:gd name="T45" fmla="*/ 65 h 108"/>
                  <a:gd name="T46" fmla="*/ 25 w 97"/>
                  <a:gd name="T47" fmla="*/ 66 h 108"/>
                  <a:gd name="T48" fmla="*/ 28 w 97"/>
                  <a:gd name="T49" fmla="*/ 68 h 108"/>
                  <a:gd name="T50" fmla="*/ 30 w 97"/>
                  <a:gd name="T51" fmla="*/ 69 h 108"/>
                  <a:gd name="T52" fmla="*/ 33 w 97"/>
                  <a:gd name="T53" fmla="*/ 71 h 108"/>
                  <a:gd name="T54" fmla="*/ 35 w 97"/>
                  <a:gd name="T55" fmla="*/ 72 h 108"/>
                  <a:gd name="T56" fmla="*/ 37 w 97"/>
                  <a:gd name="T57" fmla="*/ 74 h 108"/>
                  <a:gd name="T58" fmla="*/ 40 w 97"/>
                  <a:gd name="T59" fmla="*/ 76 h 108"/>
                  <a:gd name="T60" fmla="*/ 42 w 97"/>
                  <a:gd name="T61" fmla="*/ 78 h 108"/>
                  <a:gd name="T62" fmla="*/ 44 w 97"/>
                  <a:gd name="T63" fmla="*/ 79 h 108"/>
                  <a:gd name="T64" fmla="*/ 46 w 97"/>
                  <a:gd name="T65" fmla="*/ 81 h 108"/>
                  <a:gd name="T66" fmla="*/ 48 w 97"/>
                  <a:gd name="T67" fmla="*/ 83 h 108"/>
                  <a:gd name="T68" fmla="*/ 51 w 97"/>
                  <a:gd name="T69" fmla="*/ 85 h 108"/>
                  <a:gd name="T70" fmla="*/ 53 w 97"/>
                  <a:gd name="T71" fmla="*/ 87 h 108"/>
                  <a:gd name="T72" fmla="*/ 55 w 97"/>
                  <a:gd name="T73" fmla="*/ 89 h 108"/>
                  <a:gd name="T74" fmla="*/ 56 w 97"/>
                  <a:gd name="T75" fmla="*/ 92 h 108"/>
                  <a:gd name="T76" fmla="*/ 58 w 97"/>
                  <a:gd name="T77" fmla="*/ 94 h 108"/>
                  <a:gd name="T78" fmla="*/ 60 w 97"/>
                  <a:gd name="T79" fmla="*/ 96 h 108"/>
                  <a:gd name="T80" fmla="*/ 62 w 97"/>
                  <a:gd name="T81" fmla="*/ 99 h 108"/>
                  <a:gd name="T82" fmla="*/ 64 w 97"/>
                  <a:gd name="T83" fmla="*/ 101 h 108"/>
                  <a:gd name="T84" fmla="*/ 66 w 97"/>
                  <a:gd name="T85" fmla="*/ 104 h 108"/>
                  <a:gd name="T86" fmla="*/ 67 w 97"/>
                  <a:gd name="T87" fmla="*/ 106 h 108"/>
                  <a:gd name="T88" fmla="*/ 68 w 97"/>
                  <a:gd name="T89" fmla="*/ 108 h 108"/>
                  <a:gd name="T90" fmla="*/ 97 w 97"/>
                  <a:gd name="T91" fmla="*/ 92 h 108"/>
                  <a:gd name="T92" fmla="*/ 46 w 97"/>
                  <a:gd name="T93" fmla="*/ 0 h 108"/>
                  <a:gd name="T94" fmla="*/ 43 w 97"/>
                  <a:gd name="T95" fmla="*/ 2 h 108"/>
                  <a:gd name="T96" fmla="*/ 39 w 97"/>
                  <a:gd name="T97"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 h="108">
                    <a:moveTo>
                      <a:pt x="39" y="5"/>
                    </a:moveTo>
                    <a:cubicBezTo>
                      <a:pt x="38" y="6"/>
                      <a:pt x="37" y="7"/>
                      <a:pt x="35" y="8"/>
                    </a:cubicBezTo>
                    <a:cubicBezTo>
                      <a:pt x="34" y="9"/>
                      <a:pt x="33" y="9"/>
                      <a:pt x="32" y="10"/>
                    </a:cubicBezTo>
                    <a:cubicBezTo>
                      <a:pt x="31" y="11"/>
                      <a:pt x="29" y="13"/>
                      <a:pt x="28" y="14"/>
                    </a:cubicBezTo>
                    <a:cubicBezTo>
                      <a:pt x="27" y="15"/>
                      <a:pt x="26" y="16"/>
                      <a:pt x="25" y="17"/>
                    </a:cubicBezTo>
                    <a:cubicBezTo>
                      <a:pt x="24" y="18"/>
                      <a:pt x="23" y="19"/>
                      <a:pt x="21" y="21"/>
                    </a:cubicBezTo>
                    <a:cubicBezTo>
                      <a:pt x="20" y="22"/>
                      <a:pt x="20" y="22"/>
                      <a:pt x="19" y="24"/>
                    </a:cubicBezTo>
                    <a:cubicBezTo>
                      <a:pt x="17" y="25"/>
                      <a:pt x="16" y="26"/>
                      <a:pt x="15" y="28"/>
                    </a:cubicBezTo>
                    <a:cubicBezTo>
                      <a:pt x="15" y="29"/>
                      <a:pt x="14" y="30"/>
                      <a:pt x="13" y="31"/>
                    </a:cubicBezTo>
                    <a:cubicBezTo>
                      <a:pt x="12" y="32"/>
                      <a:pt x="11" y="34"/>
                      <a:pt x="10" y="36"/>
                    </a:cubicBezTo>
                    <a:cubicBezTo>
                      <a:pt x="9" y="37"/>
                      <a:pt x="8" y="38"/>
                      <a:pt x="8" y="39"/>
                    </a:cubicBezTo>
                    <a:cubicBezTo>
                      <a:pt x="7" y="41"/>
                      <a:pt x="6" y="43"/>
                      <a:pt x="5" y="44"/>
                    </a:cubicBezTo>
                    <a:cubicBezTo>
                      <a:pt x="4" y="45"/>
                      <a:pt x="4" y="46"/>
                      <a:pt x="3" y="47"/>
                    </a:cubicBezTo>
                    <a:cubicBezTo>
                      <a:pt x="2" y="50"/>
                      <a:pt x="1" y="53"/>
                      <a:pt x="0" y="56"/>
                    </a:cubicBezTo>
                    <a:cubicBezTo>
                      <a:pt x="0" y="56"/>
                      <a:pt x="1" y="56"/>
                      <a:pt x="1" y="56"/>
                    </a:cubicBezTo>
                    <a:cubicBezTo>
                      <a:pt x="2" y="57"/>
                      <a:pt x="3" y="57"/>
                      <a:pt x="4" y="57"/>
                    </a:cubicBezTo>
                    <a:cubicBezTo>
                      <a:pt x="5" y="57"/>
                      <a:pt x="6" y="58"/>
                      <a:pt x="7" y="58"/>
                    </a:cubicBezTo>
                    <a:cubicBezTo>
                      <a:pt x="8" y="58"/>
                      <a:pt x="8" y="59"/>
                      <a:pt x="9" y="59"/>
                    </a:cubicBezTo>
                    <a:cubicBezTo>
                      <a:pt x="10" y="59"/>
                      <a:pt x="11" y="60"/>
                      <a:pt x="12" y="60"/>
                    </a:cubicBezTo>
                    <a:cubicBezTo>
                      <a:pt x="13" y="60"/>
                      <a:pt x="14" y="61"/>
                      <a:pt x="15" y="61"/>
                    </a:cubicBezTo>
                    <a:cubicBezTo>
                      <a:pt x="16" y="61"/>
                      <a:pt x="17" y="62"/>
                      <a:pt x="18" y="62"/>
                    </a:cubicBezTo>
                    <a:cubicBezTo>
                      <a:pt x="18" y="63"/>
                      <a:pt x="19" y="63"/>
                      <a:pt x="20" y="64"/>
                    </a:cubicBezTo>
                    <a:cubicBezTo>
                      <a:pt x="21" y="64"/>
                      <a:pt x="22" y="64"/>
                      <a:pt x="23" y="65"/>
                    </a:cubicBezTo>
                    <a:cubicBezTo>
                      <a:pt x="24" y="65"/>
                      <a:pt x="24" y="66"/>
                      <a:pt x="25" y="66"/>
                    </a:cubicBezTo>
                    <a:cubicBezTo>
                      <a:pt x="26" y="67"/>
                      <a:pt x="27" y="67"/>
                      <a:pt x="28" y="68"/>
                    </a:cubicBezTo>
                    <a:cubicBezTo>
                      <a:pt x="29" y="68"/>
                      <a:pt x="29" y="69"/>
                      <a:pt x="30" y="69"/>
                    </a:cubicBezTo>
                    <a:cubicBezTo>
                      <a:pt x="31" y="70"/>
                      <a:pt x="32" y="70"/>
                      <a:pt x="33" y="71"/>
                    </a:cubicBezTo>
                    <a:cubicBezTo>
                      <a:pt x="33" y="71"/>
                      <a:pt x="34" y="72"/>
                      <a:pt x="35" y="72"/>
                    </a:cubicBezTo>
                    <a:cubicBezTo>
                      <a:pt x="36" y="73"/>
                      <a:pt x="37" y="73"/>
                      <a:pt x="37" y="74"/>
                    </a:cubicBezTo>
                    <a:cubicBezTo>
                      <a:pt x="38" y="75"/>
                      <a:pt x="39" y="75"/>
                      <a:pt x="40" y="76"/>
                    </a:cubicBezTo>
                    <a:cubicBezTo>
                      <a:pt x="40" y="76"/>
                      <a:pt x="41" y="77"/>
                      <a:pt x="42" y="78"/>
                    </a:cubicBezTo>
                    <a:cubicBezTo>
                      <a:pt x="43" y="78"/>
                      <a:pt x="43" y="79"/>
                      <a:pt x="44" y="79"/>
                    </a:cubicBezTo>
                    <a:cubicBezTo>
                      <a:pt x="45" y="80"/>
                      <a:pt x="46" y="81"/>
                      <a:pt x="46" y="81"/>
                    </a:cubicBezTo>
                    <a:cubicBezTo>
                      <a:pt x="47" y="82"/>
                      <a:pt x="48" y="83"/>
                      <a:pt x="48" y="83"/>
                    </a:cubicBezTo>
                    <a:cubicBezTo>
                      <a:pt x="49" y="84"/>
                      <a:pt x="50" y="85"/>
                      <a:pt x="51" y="85"/>
                    </a:cubicBezTo>
                    <a:cubicBezTo>
                      <a:pt x="51" y="86"/>
                      <a:pt x="52" y="87"/>
                      <a:pt x="53" y="87"/>
                    </a:cubicBezTo>
                    <a:cubicBezTo>
                      <a:pt x="53" y="88"/>
                      <a:pt x="54" y="89"/>
                      <a:pt x="55" y="89"/>
                    </a:cubicBezTo>
                    <a:cubicBezTo>
                      <a:pt x="55" y="90"/>
                      <a:pt x="56" y="91"/>
                      <a:pt x="56" y="92"/>
                    </a:cubicBezTo>
                    <a:cubicBezTo>
                      <a:pt x="57" y="92"/>
                      <a:pt x="58" y="93"/>
                      <a:pt x="58" y="94"/>
                    </a:cubicBezTo>
                    <a:cubicBezTo>
                      <a:pt x="59" y="95"/>
                      <a:pt x="60" y="95"/>
                      <a:pt x="60" y="96"/>
                    </a:cubicBezTo>
                    <a:cubicBezTo>
                      <a:pt x="61" y="97"/>
                      <a:pt x="61" y="98"/>
                      <a:pt x="62" y="99"/>
                    </a:cubicBezTo>
                    <a:cubicBezTo>
                      <a:pt x="63" y="99"/>
                      <a:pt x="63" y="100"/>
                      <a:pt x="64" y="101"/>
                    </a:cubicBezTo>
                    <a:cubicBezTo>
                      <a:pt x="64" y="102"/>
                      <a:pt x="65" y="103"/>
                      <a:pt x="66" y="104"/>
                    </a:cubicBezTo>
                    <a:cubicBezTo>
                      <a:pt x="66" y="104"/>
                      <a:pt x="66" y="105"/>
                      <a:pt x="67" y="106"/>
                    </a:cubicBezTo>
                    <a:cubicBezTo>
                      <a:pt x="67" y="106"/>
                      <a:pt x="68" y="107"/>
                      <a:pt x="68" y="108"/>
                    </a:cubicBezTo>
                    <a:cubicBezTo>
                      <a:pt x="97" y="92"/>
                      <a:pt x="97" y="92"/>
                      <a:pt x="97" y="92"/>
                    </a:cubicBezTo>
                    <a:cubicBezTo>
                      <a:pt x="46" y="0"/>
                      <a:pt x="46" y="0"/>
                      <a:pt x="46" y="0"/>
                    </a:cubicBezTo>
                    <a:cubicBezTo>
                      <a:pt x="45" y="1"/>
                      <a:pt x="44" y="2"/>
                      <a:pt x="43" y="2"/>
                    </a:cubicBezTo>
                    <a:cubicBezTo>
                      <a:pt x="42" y="3"/>
                      <a:pt x="41" y="4"/>
                      <a:pt x="39" y="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任意多边形: 形状 54">
                <a:extLst>
                  <a:ext uri="{FF2B5EF4-FFF2-40B4-BE49-F238E27FC236}">
                    <a16:creationId xmlns:a16="http://schemas.microsoft.com/office/drawing/2014/main" id="{785BEEBB-1D64-45D5-ABF5-612FDD2B8D16}"/>
                  </a:ext>
                </a:extLst>
              </p:cNvPr>
              <p:cNvSpPr>
                <a:spLocks/>
              </p:cNvSpPr>
              <p:nvPr/>
            </p:nvSpPr>
            <p:spPr bwMode="auto">
              <a:xfrm>
                <a:off x="183" y="18"/>
                <a:ext cx="162" cy="216"/>
              </a:xfrm>
              <a:custGeom>
                <a:avLst/>
                <a:gdLst>
                  <a:gd name="T0" fmla="*/ 52 w 80"/>
                  <a:gd name="T1" fmla="*/ 107 h 107"/>
                  <a:gd name="T2" fmla="*/ 80 w 80"/>
                  <a:gd name="T3" fmla="*/ 91 h 107"/>
                  <a:gd name="T4" fmla="*/ 79 w 80"/>
                  <a:gd name="T5" fmla="*/ 88 h 107"/>
                  <a:gd name="T6" fmla="*/ 78 w 80"/>
                  <a:gd name="T7" fmla="*/ 87 h 107"/>
                  <a:gd name="T8" fmla="*/ 77 w 80"/>
                  <a:gd name="T9" fmla="*/ 83 h 107"/>
                  <a:gd name="T10" fmla="*/ 76 w 80"/>
                  <a:gd name="T11" fmla="*/ 81 h 107"/>
                  <a:gd name="T12" fmla="*/ 74 w 80"/>
                  <a:gd name="T13" fmla="*/ 78 h 107"/>
                  <a:gd name="T14" fmla="*/ 74 w 80"/>
                  <a:gd name="T15" fmla="*/ 75 h 107"/>
                  <a:gd name="T16" fmla="*/ 73 w 80"/>
                  <a:gd name="T17" fmla="*/ 72 h 107"/>
                  <a:gd name="T18" fmla="*/ 72 w 80"/>
                  <a:gd name="T19" fmla="*/ 70 h 107"/>
                  <a:gd name="T20" fmla="*/ 71 w 80"/>
                  <a:gd name="T21" fmla="*/ 67 h 107"/>
                  <a:gd name="T22" fmla="*/ 70 w 80"/>
                  <a:gd name="T23" fmla="*/ 64 h 107"/>
                  <a:gd name="T24" fmla="*/ 70 w 80"/>
                  <a:gd name="T25" fmla="*/ 61 h 107"/>
                  <a:gd name="T26" fmla="*/ 69 w 80"/>
                  <a:gd name="T27" fmla="*/ 58 h 107"/>
                  <a:gd name="T28" fmla="*/ 69 w 80"/>
                  <a:gd name="T29" fmla="*/ 55 h 107"/>
                  <a:gd name="T30" fmla="*/ 68 w 80"/>
                  <a:gd name="T31" fmla="*/ 53 h 107"/>
                  <a:gd name="T32" fmla="*/ 68 w 80"/>
                  <a:gd name="T33" fmla="*/ 50 h 107"/>
                  <a:gd name="T34" fmla="*/ 68 w 80"/>
                  <a:gd name="T35" fmla="*/ 47 h 107"/>
                  <a:gd name="T36" fmla="*/ 68 w 80"/>
                  <a:gd name="T37" fmla="*/ 44 h 107"/>
                  <a:gd name="T38" fmla="*/ 67 w 80"/>
                  <a:gd name="T39" fmla="*/ 41 h 107"/>
                  <a:gd name="T40" fmla="*/ 67 w 80"/>
                  <a:gd name="T41" fmla="*/ 38 h 107"/>
                  <a:gd name="T42" fmla="*/ 67 w 80"/>
                  <a:gd name="T43" fmla="*/ 35 h 107"/>
                  <a:gd name="T44" fmla="*/ 68 w 80"/>
                  <a:gd name="T45" fmla="*/ 32 h 107"/>
                  <a:gd name="T46" fmla="*/ 68 w 80"/>
                  <a:gd name="T47" fmla="*/ 30 h 107"/>
                  <a:gd name="T48" fmla="*/ 68 w 80"/>
                  <a:gd name="T49" fmla="*/ 27 h 107"/>
                  <a:gd name="T50" fmla="*/ 68 w 80"/>
                  <a:gd name="T51" fmla="*/ 24 h 107"/>
                  <a:gd name="T52" fmla="*/ 69 w 80"/>
                  <a:gd name="T53" fmla="*/ 21 h 107"/>
                  <a:gd name="T54" fmla="*/ 69 w 80"/>
                  <a:gd name="T55" fmla="*/ 18 h 107"/>
                  <a:gd name="T56" fmla="*/ 70 w 80"/>
                  <a:gd name="T57" fmla="*/ 15 h 107"/>
                  <a:gd name="T58" fmla="*/ 70 w 80"/>
                  <a:gd name="T59" fmla="*/ 12 h 107"/>
                  <a:gd name="T60" fmla="*/ 71 w 80"/>
                  <a:gd name="T61" fmla="*/ 9 h 107"/>
                  <a:gd name="T62" fmla="*/ 72 w 80"/>
                  <a:gd name="T63" fmla="*/ 7 h 107"/>
                  <a:gd name="T64" fmla="*/ 72 w 80"/>
                  <a:gd name="T65" fmla="*/ 5 h 107"/>
                  <a:gd name="T66" fmla="*/ 0 w 80"/>
                  <a:gd name="T67" fmla="*/ 15 h 107"/>
                  <a:gd name="T68" fmla="*/ 10 w 80"/>
                  <a:gd name="T69" fmla="*/ 33 h 107"/>
                  <a:gd name="T70" fmla="*/ 52 w 80"/>
                  <a:gd name="T7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07">
                    <a:moveTo>
                      <a:pt x="52" y="107"/>
                    </a:moveTo>
                    <a:cubicBezTo>
                      <a:pt x="80" y="91"/>
                      <a:pt x="80" y="91"/>
                      <a:pt x="80" y="91"/>
                    </a:cubicBezTo>
                    <a:cubicBezTo>
                      <a:pt x="80" y="90"/>
                      <a:pt x="79" y="89"/>
                      <a:pt x="79" y="88"/>
                    </a:cubicBezTo>
                    <a:cubicBezTo>
                      <a:pt x="79" y="88"/>
                      <a:pt x="78" y="87"/>
                      <a:pt x="78" y="87"/>
                    </a:cubicBezTo>
                    <a:cubicBezTo>
                      <a:pt x="78" y="85"/>
                      <a:pt x="77" y="84"/>
                      <a:pt x="77" y="83"/>
                    </a:cubicBezTo>
                    <a:cubicBezTo>
                      <a:pt x="76" y="82"/>
                      <a:pt x="76" y="82"/>
                      <a:pt x="76" y="81"/>
                    </a:cubicBezTo>
                    <a:cubicBezTo>
                      <a:pt x="75" y="80"/>
                      <a:pt x="75" y="79"/>
                      <a:pt x="74" y="78"/>
                    </a:cubicBezTo>
                    <a:cubicBezTo>
                      <a:pt x="74" y="77"/>
                      <a:pt x="74" y="76"/>
                      <a:pt x="74" y="75"/>
                    </a:cubicBezTo>
                    <a:cubicBezTo>
                      <a:pt x="73" y="74"/>
                      <a:pt x="73" y="73"/>
                      <a:pt x="73" y="72"/>
                    </a:cubicBezTo>
                    <a:cubicBezTo>
                      <a:pt x="72" y="71"/>
                      <a:pt x="72" y="71"/>
                      <a:pt x="72" y="70"/>
                    </a:cubicBezTo>
                    <a:cubicBezTo>
                      <a:pt x="72" y="69"/>
                      <a:pt x="71" y="68"/>
                      <a:pt x="71" y="67"/>
                    </a:cubicBezTo>
                    <a:cubicBezTo>
                      <a:pt x="71" y="66"/>
                      <a:pt x="71" y="65"/>
                      <a:pt x="70" y="64"/>
                    </a:cubicBezTo>
                    <a:cubicBezTo>
                      <a:pt x="70" y="63"/>
                      <a:pt x="70" y="62"/>
                      <a:pt x="70" y="61"/>
                    </a:cubicBezTo>
                    <a:cubicBezTo>
                      <a:pt x="69" y="60"/>
                      <a:pt x="69" y="59"/>
                      <a:pt x="69" y="58"/>
                    </a:cubicBezTo>
                    <a:cubicBezTo>
                      <a:pt x="69" y="57"/>
                      <a:pt x="69" y="56"/>
                      <a:pt x="69" y="55"/>
                    </a:cubicBezTo>
                    <a:cubicBezTo>
                      <a:pt x="69" y="54"/>
                      <a:pt x="68" y="54"/>
                      <a:pt x="68" y="53"/>
                    </a:cubicBezTo>
                    <a:cubicBezTo>
                      <a:pt x="68" y="52"/>
                      <a:pt x="68" y="51"/>
                      <a:pt x="68" y="50"/>
                    </a:cubicBezTo>
                    <a:cubicBezTo>
                      <a:pt x="68" y="49"/>
                      <a:pt x="68" y="48"/>
                      <a:pt x="68" y="47"/>
                    </a:cubicBezTo>
                    <a:cubicBezTo>
                      <a:pt x="68" y="46"/>
                      <a:pt x="68" y="45"/>
                      <a:pt x="68" y="44"/>
                    </a:cubicBezTo>
                    <a:cubicBezTo>
                      <a:pt x="67" y="43"/>
                      <a:pt x="67" y="42"/>
                      <a:pt x="67" y="41"/>
                    </a:cubicBezTo>
                    <a:cubicBezTo>
                      <a:pt x="67" y="40"/>
                      <a:pt x="67" y="39"/>
                      <a:pt x="67" y="38"/>
                    </a:cubicBezTo>
                    <a:cubicBezTo>
                      <a:pt x="67" y="37"/>
                      <a:pt x="67" y="36"/>
                      <a:pt x="67" y="35"/>
                    </a:cubicBezTo>
                    <a:cubicBezTo>
                      <a:pt x="67" y="34"/>
                      <a:pt x="68" y="33"/>
                      <a:pt x="68" y="32"/>
                    </a:cubicBezTo>
                    <a:cubicBezTo>
                      <a:pt x="68" y="31"/>
                      <a:pt x="68" y="30"/>
                      <a:pt x="68" y="30"/>
                    </a:cubicBezTo>
                    <a:cubicBezTo>
                      <a:pt x="68" y="29"/>
                      <a:pt x="68" y="28"/>
                      <a:pt x="68" y="27"/>
                    </a:cubicBezTo>
                    <a:cubicBezTo>
                      <a:pt x="68" y="26"/>
                      <a:pt x="68" y="25"/>
                      <a:pt x="68" y="24"/>
                    </a:cubicBezTo>
                    <a:cubicBezTo>
                      <a:pt x="68" y="23"/>
                      <a:pt x="69" y="22"/>
                      <a:pt x="69" y="21"/>
                    </a:cubicBezTo>
                    <a:cubicBezTo>
                      <a:pt x="69" y="20"/>
                      <a:pt x="69" y="19"/>
                      <a:pt x="69" y="18"/>
                    </a:cubicBezTo>
                    <a:cubicBezTo>
                      <a:pt x="69" y="17"/>
                      <a:pt x="70" y="16"/>
                      <a:pt x="70" y="15"/>
                    </a:cubicBezTo>
                    <a:cubicBezTo>
                      <a:pt x="70" y="14"/>
                      <a:pt x="70" y="13"/>
                      <a:pt x="70" y="12"/>
                    </a:cubicBezTo>
                    <a:cubicBezTo>
                      <a:pt x="71" y="11"/>
                      <a:pt x="71" y="10"/>
                      <a:pt x="71" y="9"/>
                    </a:cubicBezTo>
                    <a:cubicBezTo>
                      <a:pt x="71" y="9"/>
                      <a:pt x="72" y="8"/>
                      <a:pt x="72" y="7"/>
                    </a:cubicBezTo>
                    <a:cubicBezTo>
                      <a:pt x="72" y="6"/>
                      <a:pt x="72" y="6"/>
                      <a:pt x="72" y="5"/>
                    </a:cubicBezTo>
                    <a:cubicBezTo>
                      <a:pt x="48" y="0"/>
                      <a:pt x="22" y="4"/>
                      <a:pt x="0" y="15"/>
                    </a:cubicBezTo>
                    <a:cubicBezTo>
                      <a:pt x="10" y="33"/>
                      <a:pt x="10" y="33"/>
                      <a:pt x="10" y="33"/>
                    </a:cubicBezTo>
                    <a:lnTo>
                      <a:pt x="52" y="107"/>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任意多边形: 形状 55">
                <a:extLst>
                  <a:ext uri="{FF2B5EF4-FFF2-40B4-BE49-F238E27FC236}">
                    <a16:creationId xmlns:a16="http://schemas.microsoft.com/office/drawing/2014/main" id="{C0A41B5F-0B62-4C23-8530-57767F7FDACB}"/>
                  </a:ext>
                </a:extLst>
              </p:cNvPr>
              <p:cNvSpPr>
                <a:spLocks/>
              </p:cNvSpPr>
              <p:nvPr/>
            </p:nvSpPr>
            <p:spPr bwMode="auto">
              <a:xfrm>
                <a:off x="1" y="-2"/>
                <a:ext cx="419" cy="527"/>
              </a:xfrm>
              <a:custGeom>
                <a:avLst/>
                <a:gdLst>
                  <a:gd name="T0" fmla="*/ 189 w 207"/>
                  <a:gd name="T1" fmla="*/ 224 h 261"/>
                  <a:gd name="T2" fmla="*/ 189 w 207"/>
                  <a:gd name="T3" fmla="*/ 224 h 261"/>
                  <a:gd name="T4" fmla="*/ 183 w 207"/>
                  <a:gd name="T5" fmla="*/ 226 h 261"/>
                  <a:gd name="T6" fmla="*/ 181 w 207"/>
                  <a:gd name="T7" fmla="*/ 227 h 261"/>
                  <a:gd name="T8" fmla="*/ 178 w 207"/>
                  <a:gd name="T9" fmla="*/ 229 h 261"/>
                  <a:gd name="T10" fmla="*/ 170 w 207"/>
                  <a:gd name="T11" fmla="*/ 231 h 261"/>
                  <a:gd name="T12" fmla="*/ 167 w 207"/>
                  <a:gd name="T13" fmla="*/ 232 h 261"/>
                  <a:gd name="T14" fmla="*/ 163 w 207"/>
                  <a:gd name="T15" fmla="*/ 233 h 261"/>
                  <a:gd name="T16" fmla="*/ 155 w 207"/>
                  <a:gd name="T17" fmla="*/ 234 h 261"/>
                  <a:gd name="T18" fmla="*/ 154 w 207"/>
                  <a:gd name="T19" fmla="*/ 234 h 261"/>
                  <a:gd name="T20" fmla="*/ 140 w 207"/>
                  <a:gd name="T21" fmla="*/ 235 h 261"/>
                  <a:gd name="T22" fmla="*/ 140 w 207"/>
                  <a:gd name="T23" fmla="*/ 235 h 261"/>
                  <a:gd name="T24" fmla="*/ 130 w 207"/>
                  <a:gd name="T25" fmla="*/ 235 h 261"/>
                  <a:gd name="T26" fmla="*/ 128 w 207"/>
                  <a:gd name="T27" fmla="*/ 234 h 261"/>
                  <a:gd name="T28" fmla="*/ 125 w 207"/>
                  <a:gd name="T29" fmla="*/ 234 h 261"/>
                  <a:gd name="T30" fmla="*/ 122 w 207"/>
                  <a:gd name="T31" fmla="*/ 233 h 261"/>
                  <a:gd name="T32" fmla="*/ 119 w 207"/>
                  <a:gd name="T33" fmla="*/ 233 h 261"/>
                  <a:gd name="T34" fmla="*/ 116 w 207"/>
                  <a:gd name="T35" fmla="*/ 232 h 261"/>
                  <a:gd name="T36" fmla="*/ 116 w 207"/>
                  <a:gd name="T37" fmla="*/ 233 h 261"/>
                  <a:gd name="T38" fmla="*/ 114 w 207"/>
                  <a:gd name="T39" fmla="*/ 232 h 261"/>
                  <a:gd name="T40" fmla="*/ 114 w 207"/>
                  <a:gd name="T41" fmla="*/ 232 h 261"/>
                  <a:gd name="T42" fmla="*/ 110 w 207"/>
                  <a:gd name="T43" fmla="*/ 231 h 261"/>
                  <a:gd name="T44" fmla="*/ 110 w 207"/>
                  <a:gd name="T45" fmla="*/ 231 h 261"/>
                  <a:gd name="T46" fmla="*/ 41 w 207"/>
                  <a:gd name="T47" fmla="*/ 176 h 261"/>
                  <a:gd name="T48" fmla="*/ 31 w 207"/>
                  <a:gd name="T49" fmla="*/ 88 h 261"/>
                  <a:gd name="T50" fmla="*/ 31 w 207"/>
                  <a:gd name="T51" fmla="*/ 88 h 261"/>
                  <a:gd name="T52" fmla="*/ 32 w 207"/>
                  <a:gd name="T53" fmla="*/ 85 h 261"/>
                  <a:gd name="T54" fmla="*/ 33 w 207"/>
                  <a:gd name="T55" fmla="*/ 82 h 261"/>
                  <a:gd name="T56" fmla="*/ 33 w 207"/>
                  <a:gd name="T57" fmla="*/ 82 h 261"/>
                  <a:gd name="T58" fmla="*/ 33 w 207"/>
                  <a:gd name="T59" fmla="*/ 82 h 261"/>
                  <a:gd name="T60" fmla="*/ 36 w 207"/>
                  <a:gd name="T61" fmla="*/ 75 h 261"/>
                  <a:gd name="T62" fmla="*/ 37 w 207"/>
                  <a:gd name="T63" fmla="*/ 72 h 261"/>
                  <a:gd name="T64" fmla="*/ 40 w 207"/>
                  <a:gd name="T65" fmla="*/ 66 h 261"/>
                  <a:gd name="T66" fmla="*/ 43 w 207"/>
                  <a:gd name="T67" fmla="*/ 62 h 261"/>
                  <a:gd name="T68" fmla="*/ 46 w 207"/>
                  <a:gd name="T69" fmla="*/ 57 h 261"/>
                  <a:gd name="T70" fmla="*/ 48 w 207"/>
                  <a:gd name="T71" fmla="*/ 54 h 261"/>
                  <a:gd name="T72" fmla="*/ 52 w 207"/>
                  <a:gd name="T73" fmla="*/ 49 h 261"/>
                  <a:gd name="T74" fmla="*/ 55 w 207"/>
                  <a:gd name="T75" fmla="*/ 46 h 261"/>
                  <a:gd name="T76" fmla="*/ 59 w 207"/>
                  <a:gd name="T77" fmla="*/ 41 h 261"/>
                  <a:gd name="T78" fmla="*/ 62 w 207"/>
                  <a:gd name="T79" fmla="*/ 38 h 261"/>
                  <a:gd name="T80" fmla="*/ 66 w 207"/>
                  <a:gd name="T81" fmla="*/ 34 h 261"/>
                  <a:gd name="T82" fmla="*/ 70 w 207"/>
                  <a:gd name="T83" fmla="*/ 31 h 261"/>
                  <a:gd name="T84" fmla="*/ 75 w 207"/>
                  <a:gd name="T85" fmla="*/ 28 h 261"/>
                  <a:gd name="T86" fmla="*/ 79 w 207"/>
                  <a:gd name="T87" fmla="*/ 25 h 261"/>
                  <a:gd name="T88" fmla="*/ 82 w 207"/>
                  <a:gd name="T89" fmla="*/ 23 h 261"/>
                  <a:gd name="T90" fmla="*/ 69 w 207"/>
                  <a:gd name="T91" fmla="*/ 0 h 261"/>
                  <a:gd name="T92" fmla="*/ 0 w 207"/>
                  <a:gd name="T93" fmla="*/ 121 h 261"/>
                  <a:gd name="T94" fmla="*/ 140 w 207"/>
                  <a:gd name="T95" fmla="*/ 261 h 261"/>
                  <a:gd name="T96" fmla="*/ 207 w 207"/>
                  <a:gd name="T97" fmla="*/ 245 h 261"/>
                  <a:gd name="T98" fmla="*/ 194 w 207"/>
                  <a:gd name="T99" fmla="*/ 222 h 261"/>
                  <a:gd name="T100" fmla="*/ 189 w 207"/>
                  <a:gd name="T101" fmla="*/ 224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7" h="261">
                    <a:moveTo>
                      <a:pt x="189" y="224"/>
                    </a:moveTo>
                    <a:cubicBezTo>
                      <a:pt x="189" y="224"/>
                      <a:pt x="189" y="224"/>
                      <a:pt x="189" y="224"/>
                    </a:cubicBezTo>
                    <a:cubicBezTo>
                      <a:pt x="187" y="225"/>
                      <a:pt x="185" y="226"/>
                      <a:pt x="183" y="226"/>
                    </a:cubicBezTo>
                    <a:cubicBezTo>
                      <a:pt x="183" y="227"/>
                      <a:pt x="182" y="227"/>
                      <a:pt x="181" y="227"/>
                    </a:cubicBezTo>
                    <a:cubicBezTo>
                      <a:pt x="180" y="228"/>
                      <a:pt x="179" y="228"/>
                      <a:pt x="178" y="229"/>
                    </a:cubicBezTo>
                    <a:cubicBezTo>
                      <a:pt x="175" y="229"/>
                      <a:pt x="173" y="230"/>
                      <a:pt x="170" y="231"/>
                    </a:cubicBezTo>
                    <a:cubicBezTo>
                      <a:pt x="169" y="231"/>
                      <a:pt x="168" y="231"/>
                      <a:pt x="167" y="232"/>
                    </a:cubicBezTo>
                    <a:cubicBezTo>
                      <a:pt x="166" y="232"/>
                      <a:pt x="164" y="232"/>
                      <a:pt x="163" y="233"/>
                    </a:cubicBezTo>
                    <a:cubicBezTo>
                      <a:pt x="160" y="233"/>
                      <a:pt x="158" y="234"/>
                      <a:pt x="155" y="234"/>
                    </a:cubicBezTo>
                    <a:cubicBezTo>
                      <a:pt x="155" y="234"/>
                      <a:pt x="154" y="234"/>
                      <a:pt x="154" y="234"/>
                    </a:cubicBezTo>
                    <a:cubicBezTo>
                      <a:pt x="149" y="235"/>
                      <a:pt x="145" y="235"/>
                      <a:pt x="140" y="235"/>
                    </a:cubicBezTo>
                    <a:cubicBezTo>
                      <a:pt x="140" y="235"/>
                      <a:pt x="140" y="235"/>
                      <a:pt x="140" y="235"/>
                    </a:cubicBezTo>
                    <a:cubicBezTo>
                      <a:pt x="137" y="235"/>
                      <a:pt x="133" y="235"/>
                      <a:pt x="130" y="235"/>
                    </a:cubicBezTo>
                    <a:cubicBezTo>
                      <a:pt x="129" y="234"/>
                      <a:pt x="129" y="234"/>
                      <a:pt x="128" y="234"/>
                    </a:cubicBezTo>
                    <a:cubicBezTo>
                      <a:pt x="127" y="234"/>
                      <a:pt x="126" y="234"/>
                      <a:pt x="125" y="234"/>
                    </a:cubicBezTo>
                    <a:cubicBezTo>
                      <a:pt x="124" y="234"/>
                      <a:pt x="123" y="234"/>
                      <a:pt x="122" y="233"/>
                    </a:cubicBezTo>
                    <a:cubicBezTo>
                      <a:pt x="121" y="233"/>
                      <a:pt x="120" y="233"/>
                      <a:pt x="119" y="233"/>
                    </a:cubicBezTo>
                    <a:cubicBezTo>
                      <a:pt x="118" y="233"/>
                      <a:pt x="117" y="233"/>
                      <a:pt x="116" y="232"/>
                    </a:cubicBezTo>
                    <a:cubicBezTo>
                      <a:pt x="116" y="233"/>
                      <a:pt x="116" y="233"/>
                      <a:pt x="116" y="233"/>
                    </a:cubicBezTo>
                    <a:cubicBezTo>
                      <a:pt x="114" y="232"/>
                      <a:pt x="114" y="232"/>
                      <a:pt x="114" y="232"/>
                    </a:cubicBezTo>
                    <a:cubicBezTo>
                      <a:pt x="114" y="232"/>
                      <a:pt x="114" y="232"/>
                      <a:pt x="114" y="232"/>
                    </a:cubicBezTo>
                    <a:cubicBezTo>
                      <a:pt x="110" y="231"/>
                      <a:pt x="110" y="231"/>
                      <a:pt x="110" y="231"/>
                    </a:cubicBezTo>
                    <a:cubicBezTo>
                      <a:pt x="110" y="231"/>
                      <a:pt x="110" y="231"/>
                      <a:pt x="110" y="231"/>
                    </a:cubicBezTo>
                    <a:cubicBezTo>
                      <a:pt x="81" y="223"/>
                      <a:pt x="55" y="203"/>
                      <a:pt x="41" y="176"/>
                    </a:cubicBezTo>
                    <a:cubicBezTo>
                      <a:pt x="26" y="149"/>
                      <a:pt x="22" y="118"/>
                      <a:pt x="31" y="88"/>
                    </a:cubicBezTo>
                    <a:cubicBezTo>
                      <a:pt x="31" y="88"/>
                      <a:pt x="31" y="88"/>
                      <a:pt x="31" y="88"/>
                    </a:cubicBezTo>
                    <a:cubicBezTo>
                      <a:pt x="32" y="85"/>
                      <a:pt x="32" y="85"/>
                      <a:pt x="32" y="85"/>
                    </a:cubicBezTo>
                    <a:cubicBezTo>
                      <a:pt x="33" y="82"/>
                      <a:pt x="33" y="82"/>
                      <a:pt x="33" y="82"/>
                    </a:cubicBezTo>
                    <a:cubicBezTo>
                      <a:pt x="33" y="82"/>
                      <a:pt x="33" y="82"/>
                      <a:pt x="33" y="82"/>
                    </a:cubicBezTo>
                    <a:cubicBezTo>
                      <a:pt x="33" y="82"/>
                      <a:pt x="33" y="82"/>
                      <a:pt x="33" y="82"/>
                    </a:cubicBezTo>
                    <a:cubicBezTo>
                      <a:pt x="34" y="80"/>
                      <a:pt x="35" y="78"/>
                      <a:pt x="36" y="75"/>
                    </a:cubicBezTo>
                    <a:cubicBezTo>
                      <a:pt x="36" y="74"/>
                      <a:pt x="37" y="73"/>
                      <a:pt x="37" y="72"/>
                    </a:cubicBezTo>
                    <a:cubicBezTo>
                      <a:pt x="38" y="70"/>
                      <a:pt x="39" y="68"/>
                      <a:pt x="40" y="66"/>
                    </a:cubicBezTo>
                    <a:cubicBezTo>
                      <a:pt x="41" y="65"/>
                      <a:pt x="42" y="64"/>
                      <a:pt x="43" y="62"/>
                    </a:cubicBezTo>
                    <a:cubicBezTo>
                      <a:pt x="44" y="61"/>
                      <a:pt x="45" y="59"/>
                      <a:pt x="46" y="57"/>
                    </a:cubicBezTo>
                    <a:cubicBezTo>
                      <a:pt x="47" y="56"/>
                      <a:pt x="48" y="55"/>
                      <a:pt x="48" y="54"/>
                    </a:cubicBezTo>
                    <a:cubicBezTo>
                      <a:pt x="50" y="52"/>
                      <a:pt x="51" y="50"/>
                      <a:pt x="52" y="49"/>
                    </a:cubicBezTo>
                    <a:cubicBezTo>
                      <a:pt x="53" y="48"/>
                      <a:pt x="54" y="47"/>
                      <a:pt x="55" y="46"/>
                    </a:cubicBezTo>
                    <a:cubicBezTo>
                      <a:pt x="56" y="44"/>
                      <a:pt x="58" y="43"/>
                      <a:pt x="59" y="41"/>
                    </a:cubicBezTo>
                    <a:cubicBezTo>
                      <a:pt x="60" y="40"/>
                      <a:pt x="61" y="39"/>
                      <a:pt x="62" y="38"/>
                    </a:cubicBezTo>
                    <a:cubicBezTo>
                      <a:pt x="64" y="37"/>
                      <a:pt x="65" y="35"/>
                      <a:pt x="66" y="34"/>
                    </a:cubicBezTo>
                    <a:cubicBezTo>
                      <a:pt x="68" y="33"/>
                      <a:pt x="69" y="32"/>
                      <a:pt x="70" y="31"/>
                    </a:cubicBezTo>
                    <a:cubicBezTo>
                      <a:pt x="72" y="30"/>
                      <a:pt x="73" y="29"/>
                      <a:pt x="75" y="28"/>
                    </a:cubicBezTo>
                    <a:cubicBezTo>
                      <a:pt x="76" y="27"/>
                      <a:pt x="77" y="26"/>
                      <a:pt x="79" y="25"/>
                    </a:cubicBezTo>
                    <a:cubicBezTo>
                      <a:pt x="80" y="25"/>
                      <a:pt x="81" y="24"/>
                      <a:pt x="82" y="23"/>
                    </a:cubicBezTo>
                    <a:cubicBezTo>
                      <a:pt x="69" y="0"/>
                      <a:pt x="69" y="0"/>
                      <a:pt x="69" y="0"/>
                    </a:cubicBezTo>
                    <a:cubicBezTo>
                      <a:pt x="26" y="25"/>
                      <a:pt x="0" y="71"/>
                      <a:pt x="0" y="121"/>
                    </a:cubicBezTo>
                    <a:cubicBezTo>
                      <a:pt x="0" y="198"/>
                      <a:pt x="63" y="261"/>
                      <a:pt x="140" y="261"/>
                    </a:cubicBezTo>
                    <a:cubicBezTo>
                      <a:pt x="163" y="261"/>
                      <a:pt x="186" y="256"/>
                      <a:pt x="207" y="245"/>
                    </a:cubicBezTo>
                    <a:cubicBezTo>
                      <a:pt x="194" y="222"/>
                      <a:pt x="194" y="222"/>
                      <a:pt x="194" y="222"/>
                    </a:cubicBezTo>
                    <a:cubicBezTo>
                      <a:pt x="192" y="222"/>
                      <a:pt x="191" y="223"/>
                      <a:pt x="189" y="224"/>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任意多边形: 形状 56">
                <a:extLst>
                  <a:ext uri="{FF2B5EF4-FFF2-40B4-BE49-F238E27FC236}">
                    <a16:creationId xmlns:a16="http://schemas.microsoft.com/office/drawing/2014/main" id="{5B504656-4EFC-49C5-8D0C-D7C10FDD596D}"/>
                  </a:ext>
                </a:extLst>
              </p:cNvPr>
              <p:cNvSpPr>
                <a:spLocks/>
              </p:cNvSpPr>
              <p:nvPr/>
            </p:nvSpPr>
            <p:spPr bwMode="auto">
              <a:xfrm>
                <a:off x="224" y="251"/>
                <a:ext cx="164" cy="210"/>
              </a:xfrm>
              <a:custGeom>
                <a:avLst/>
                <a:gdLst>
                  <a:gd name="T0" fmla="*/ 13 w 81"/>
                  <a:gd name="T1" fmla="*/ 75 h 104"/>
                  <a:gd name="T2" fmla="*/ 13 w 81"/>
                  <a:gd name="T3" fmla="*/ 78 h 104"/>
                  <a:gd name="T4" fmla="*/ 12 w 81"/>
                  <a:gd name="T5" fmla="*/ 81 h 104"/>
                  <a:gd name="T6" fmla="*/ 12 w 81"/>
                  <a:gd name="T7" fmla="*/ 83 h 104"/>
                  <a:gd name="T8" fmla="*/ 12 w 81"/>
                  <a:gd name="T9" fmla="*/ 86 h 104"/>
                  <a:gd name="T10" fmla="*/ 11 w 81"/>
                  <a:gd name="T11" fmla="*/ 89 h 104"/>
                  <a:gd name="T12" fmla="*/ 11 w 81"/>
                  <a:gd name="T13" fmla="*/ 92 h 104"/>
                  <a:gd name="T14" fmla="*/ 10 w 81"/>
                  <a:gd name="T15" fmla="*/ 95 h 104"/>
                  <a:gd name="T16" fmla="*/ 9 w 81"/>
                  <a:gd name="T17" fmla="*/ 98 h 104"/>
                  <a:gd name="T18" fmla="*/ 8 w 81"/>
                  <a:gd name="T19" fmla="*/ 100 h 104"/>
                  <a:gd name="T20" fmla="*/ 8 w 81"/>
                  <a:gd name="T21" fmla="*/ 102 h 104"/>
                  <a:gd name="T22" fmla="*/ 17 w 81"/>
                  <a:gd name="T23" fmla="*/ 103 h 104"/>
                  <a:gd name="T24" fmla="*/ 18 w 81"/>
                  <a:gd name="T25" fmla="*/ 103 h 104"/>
                  <a:gd name="T26" fmla="*/ 34 w 81"/>
                  <a:gd name="T27" fmla="*/ 104 h 104"/>
                  <a:gd name="T28" fmla="*/ 36 w 81"/>
                  <a:gd name="T29" fmla="*/ 104 h 104"/>
                  <a:gd name="T30" fmla="*/ 41 w 81"/>
                  <a:gd name="T31" fmla="*/ 103 h 104"/>
                  <a:gd name="T32" fmla="*/ 43 w 81"/>
                  <a:gd name="T33" fmla="*/ 103 h 104"/>
                  <a:gd name="T34" fmla="*/ 51 w 81"/>
                  <a:gd name="T35" fmla="*/ 102 h 104"/>
                  <a:gd name="T36" fmla="*/ 54 w 81"/>
                  <a:gd name="T37" fmla="*/ 101 h 104"/>
                  <a:gd name="T38" fmla="*/ 58 w 81"/>
                  <a:gd name="T39" fmla="*/ 100 h 104"/>
                  <a:gd name="T40" fmla="*/ 65 w 81"/>
                  <a:gd name="T41" fmla="*/ 98 h 104"/>
                  <a:gd name="T42" fmla="*/ 65 w 81"/>
                  <a:gd name="T43" fmla="*/ 98 h 104"/>
                  <a:gd name="T44" fmla="*/ 73 w 81"/>
                  <a:gd name="T45" fmla="*/ 95 h 104"/>
                  <a:gd name="T46" fmla="*/ 74 w 81"/>
                  <a:gd name="T47" fmla="*/ 95 h 104"/>
                  <a:gd name="T48" fmla="*/ 81 w 81"/>
                  <a:gd name="T49" fmla="*/ 91 h 104"/>
                  <a:gd name="T50" fmla="*/ 29 w 81"/>
                  <a:gd name="T51" fmla="*/ 0 h 104"/>
                  <a:gd name="T52" fmla="*/ 0 w 81"/>
                  <a:gd name="T53" fmla="*/ 16 h 104"/>
                  <a:gd name="T54" fmla="*/ 1 w 81"/>
                  <a:gd name="T55" fmla="*/ 19 h 104"/>
                  <a:gd name="T56" fmla="*/ 2 w 81"/>
                  <a:gd name="T57" fmla="*/ 20 h 104"/>
                  <a:gd name="T58" fmla="*/ 4 w 81"/>
                  <a:gd name="T59" fmla="*/ 24 h 104"/>
                  <a:gd name="T60" fmla="*/ 5 w 81"/>
                  <a:gd name="T61" fmla="*/ 26 h 104"/>
                  <a:gd name="T62" fmla="*/ 6 w 81"/>
                  <a:gd name="T63" fmla="*/ 29 h 104"/>
                  <a:gd name="T64" fmla="*/ 7 w 81"/>
                  <a:gd name="T65" fmla="*/ 32 h 104"/>
                  <a:gd name="T66" fmla="*/ 8 w 81"/>
                  <a:gd name="T67" fmla="*/ 35 h 104"/>
                  <a:gd name="T68" fmla="*/ 9 w 81"/>
                  <a:gd name="T69" fmla="*/ 37 h 104"/>
                  <a:gd name="T70" fmla="*/ 9 w 81"/>
                  <a:gd name="T71" fmla="*/ 40 h 104"/>
                  <a:gd name="T72" fmla="*/ 10 w 81"/>
                  <a:gd name="T73" fmla="*/ 43 h 104"/>
                  <a:gd name="T74" fmla="*/ 11 w 81"/>
                  <a:gd name="T75" fmla="*/ 46 h 104"/>
                  <a:gd name="T76" fmla="*/ 11 w 81"/>
                  <a:gd name="T77" fmla="*/ 49 h 104"/>
                  <a:gd name="T78" fmla="*/ 12 w 81"/>
                  <a:gd name="T79" fmla="*/ 52 h 104"/>
                  <a:gd name="T80" fmla="*/ 12 w 81"/>
                  <a:gd name="T81" fmla="*/ 54 h 104"/>
                  <a:gd name="T82" fmla="*/ 12 w 81"/>
                  <a:gd name="T83" fmla="*/ 58 h 104"/>
                  <a:gd name="T84" fmla="*/ 13 w 81"/>
                  <a:gd name="T85" fmla="*/ 60 h 104"/>
                  <a:gd name="T86" fmla="*/ 13 w 81"/>
                  <a:gd name="T87" fmla="*/ 63 h 104"/>
                  <a:gd name="T88" fmla="*/ 13 w 81"/>
                  <a:gd name="T89" fmla="*/ 66 h 104"/>
                  <a:gd name="T90" fmla="*/ 13 w 81"/>
                  <a:gd name="T91" fmla="*/ 69 h 104"/>
                  <a:gd name="T92" fmla="*/ 13 w 81"/>
                  <a:gd name="T93" fmla="*/ 72 h 104"/>
                  <a:gd name="T94" fmla="*/ 13 w 81"/>
                  <a:gd name="T95" fmla="*/ 7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 h="104">
                    <a:moveTo>
                      <a:pt x="13" y="75"/>
                    </a:moveTo>
                    <a:cubicBezTo>
                      <a:pt x="13" y="76"/>
                      <a:pt x="13" y="77"/>
                      <a:pt x="13" y="78"/>
                    </a:cubicBezTo>
                    <a:cubicBezTo>
                      <a:pt x="13" y="79"/>
                      <a:pt x="12" y="80"/>
                      <a:pt x="12" y="81"/>
                    </a:cubicBezTo>
                    <a:cubicBezTo>
                      <a:pt x="12" y="81"/>
                      <a:pt x="12" y="82"/>
                      <a:pt x="12" y="83"/>
                    </a:cubicBezTo>
                    <a:cubicBezTo>
                      <a:pt x="12" y="84"/>
                      <a:pt x="12" y="85"/>
                      <a:pt x="12" y="86"/>
                    </a:cubicBezTo>
                    <a:cubicBezTo>
                      <a:pt x="11" y="87"/>
                      <a:pt x="11" y="88"/>
                      <a:pt x="11" y="89"/>
                    </a:cubicBezTo>
                    <a:cubicBezTo>
                      <a:pt x="11" y="90"/>
                      <a:pt x="11" y="91"/>
                      <a:pt x="11" y="92"/>
                    </a:cubicBezTo>
                    <a:cubicBezTo>
                      <a:pt x="10" y="93"/>
                      <a:pt x="10" y="94"/>
                      <a:pt x="10" y="95"/>
                    </a:cubicBezTo>
                    <a:cubicBezTo>
                      <a:pt x="10" y="96"/>
                      <a:pt x="9" y="97"/>
                      <a:pt x="9" y="98"/>
                    </a:cubicBezTo>
                    <a:cubicBezTo>
                      <a:pt x="9" y="99"/>
                      <a:pt x="9" y="100"/>
                      <a:pt x="8" y="100"/>
                    </a:cubicBezTo>
                    <a:cubicBezTo>
                      <a:pt x="8" y="101"/>
                      <a:pt x="8" y="101"/>
                      <a:pt x="8" y="102"/>
                    </a:cubicBezTo>
                    <a:cubicBezTo>
                      <a:pt x="11" y="102"/>
                      <a:pt x="14" y="103"/>
                      <a:pt x="17" y="103"/>
                    </a:cubicBezTo>
                    <a:cubicBezTo>
                      <a:pt x="17" y="103"/>
                      <a:pt x="18" y="103"/>
                      <a:pt x="18" y="103"/>
                    </a:cubicBezTo>
                    <a:cubicBezTo>
                      <a:pt x="23" y="104"/>
                      <a:pt x="29" y="104"/>
                      <a:pt x="34" y="104"/>
                    </a:cubicBezTo>
                    <a:cubicBezTo>
                      <a:pt x="35" y="104"/>
                      <a:pt x="36" y="104"/>
                      <a:pt x="36" y="104"/>
                    </a:cubicBezTo>
                    <a:cubicBezTo>
                      <a:pt x="38" y="104"/>
                      <a:pt x="40" y="104"/>
                      <a:pt x="41" y="103"/>
                    </a:cubicBezTo>
                    <a:cubicBezTo>
                      <a:pt x="42" y="103"/>
                      <a:pt x="42" y="103"/>
                      <a:pt x="43" y="103"/>
                    </a:cubicBezTo>
                    <a:cubicBezTo>
                      <a:pt x="45" y="103"/>
                      <a:pt x="48" y="102"/>
                      <a:pt x="51" y="102"/>
                    </a:cubicBezTo>
                    <a:cubicBezTo>
                      <a:pt x="52" y="102"/>
                      <a:pt x="53" y="101"/>
                      <a:pt x="54" y="101"/>
                    </a:cubicBezTo>
                    <a:cubicBezTo>
                      <a:pt x="56" y="101"/>
                      <a:pt x="57" y="101"/>
                      <a:pt x="58" y="100"/>
                    </a:cubicBezTo>
                    <a:cubicBezTo>
                      <a:pt x="60" y="100"/>
                      <a:pt x="62" y="99"/>
                      <a:pt x="65" y="98"/>
                    </a:cubicBezTo>
                    <a:cubicBezTo>
                      <a:pt x="65" y="98"/>
                      <a:pt x="65" y="98"/>
                      <a:pt x="65" y="98"/>
                    </a:cubicBezTo>
                    <a:cubicBezTo>
                      <a:pt x="68" y="97"/>
                      <a:pt x="71" y="96"/>
                      <a:pt x="73" y="95"/>
                    </a:cubicBezTo>
                    <a:cubicBezTo>
                      <a:pt x="74" y="95"/>
                      <a:pt x="74" y="95"/>
                      <a:pt x="74" y="95"/>
                    </a:cubicBezTo>
                    <a:cubicBezTo>
                      <a:pt x="76" y="94"/>
                      <a:pt x="79" y="93"/>
                      <a:pt x="81" y="91"/>
                    </a:cubicBezTo>
                    <a:cubicBezTo>
                      <a:pt x="29" y="0"/>
                      <a:pt x="29" y="0"/>
                      <a:pt x="29" y="0"/>
                    </a:cubicBezTo>
                    <a:cubicBezTo>
                      <a:pt x="0" y="16"/>
                      <a:pt x="0" y="16"/>
                      <a:pt x="0" y="16"/>
                    </a:cubicBezTo>
                    <a:cubicBezTo>
                      <a:pt x="1" y="17"/>
                      <a:pt x="1" y="18"/>
                      <a:pt x="1" y="19"/>
                    </a:cubicBezTo>
                    <a:cubicBezTo>
                      <a:pt x="2" y="19"/>
                      <a:pt x="2" y="20"/>
                      <a:pt x="2" y="20"/>
                    </a:cubicBezTo>
                    <a:cubicBezTo>
                      <a:pt x="3" y="22"/>
                      <a:pt x="3" y="23"/>
                      <a:pt x="4" y="24"/>
                    </a:cubicBezTo>
                    <a:cubicBezTo>
                      <a:pt x="4" y="25"/>
                      <a:pt x="4" y="25"/>
                      <a:pt x="5" y="26"/>
                    </a:cubicBezTo>
                    <a:cubicBezTo>
                      <a:pt x="5" y="27"/>
                      <a:pt x="6" y="28"/>
                      <a:pt x="6" y="29"/>
                    </a:cubicBezTo>
                    <a:cubicBezTo>
                      <a:pt x="6" y="30"/>
                      <a:pt x="6" y="31"/>
                      <a:pt x="7" y="32"/>
                    </a:cubicBezTo>
                    <a:cubicBezTo>
                      <a:pt x="7" y="33"/>
                      <a:pt x="7" y="34"/>
                      <a:pt x="8" y="35"/>
                    </a:cubicBezTo>
                    <a:cubicBezTo>
                      <a:pt x="8" y="36"/>
                      <a:pt x="8" y="37"/>
                      <a:pt x="9" y="37"/>
                    </a:cubicBezTo>
                    <a:cubicBezTo>
                      <a:pt x="9" y="38"/>
                      <a:pt x="9" y="39"/>
                      <a:pt x="9" y="40"/>
                    </a:cubicBezTo>
                    <a:cubicBezTo>
                      <a:pt x="10" y="41"/>
                      <a:pt x="10" y="42"/>
                      <a:pt x="10" y="43"/>
                    </a:cubicBezTo>
                    <a:cubicBezTo>
                      <a:pt x="10" y="44"/>
                      <a:pt x="10" y="45"/>
                      <a:pt x="11" y="46"/>
                    </a:cubicBezTo>
                    <a:cubicBezTo>
                      <a:pt x="11" y="47"/>
                      <a:pt x="11" y="48"/>
                      <a:pt x="11" y="49"/>
                    </a:cubicBezTo>
                    <a:cubicBezTo>
                      <a:pt x="11" y="50"/>
                      <a:pt x="12" y="51"/>
                      <a:pt x="12" y="52"/>
                    </a:cubicBezTo>
                    <a:cubicBezTo>
                      <a:pt x="12" y="53"/>
                      <a:pt x="12" y="54"/>
                      <a:pt x="12" y="54"/>
                    </a:cubicBezTo>
                    <a:cubicBezTo>
                      <a:pt x="12" y="56"/>
                      <a:pt x="12" y="57"/>
                      <a:pt x="12" y="58"/>
                    </a:cubicBezTo>
                    <a:cubicBezTo>
                      <a:pt x="12" y="58"/>
                      <a:pt x="13" y="59"/>
                      <a:pt x="13" y="60"/>
                    </a:cubicBezTo>
                    <a:cubicBezTo>
                      <a:pt x="13" y="61"/>
                      <a:pt x="13" y="62"/>
                      <a:pt x="13" y="63"/>
                    </a:cubicBezTo>
                    <a:cubicBezTo>
                      <a:pt x="13" y="64"/>
                      <a:pt x="13" y="65"/>
                      <a:pt x="13" y="66"/>
                    </a:cubicBezTo>
                    <a:cubicBezTo>
                      <a:pt x="13" y="67"/>
                      <a:pt x="13" y="68"/>
                      <a:pt x="13" y="69"/>
                    </a:cubicBezTo>
                    <a:cubicBezTo>
                      <a:pt x="13" y="70"/>
                      <a:pt x="13" y="71"/>
                      <a:pt x="13" y="72"/>
                    </a:cubicBezTo>
                    <a:cubicBezTo>
                      <a:pt x="13" y="73"/>
                      <a:pt x="13" y="74"/>
                      <a:pt x="13" y="75"/>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8" name="任意多边形: 形状 57">
                <a:extLst>
                  <a:ext uri="{FF2B5EF4-FFF2-40B4-BE49-F238E27FC236}">
                    <a16:creationId xmlns:a16="http://schemas.microsoft.com/office/drawing/2014/main" id="{3B08EF3B-024D-46E1-9E65-32B619793F0E}"/>
                  </a:ext>
                </a:extLst>
              </p:cNvPr>
              <p:cNvSpPr>
                <a:spLocks/>
              </p:cNvSpPr>
              <p:nvPr/>
            </p:nvSpPr>
            <p:spPr bwMode="auto">
              <a:xfrm>
                <a:off x="331" y="32"/>
                <a:ext cx="142" cy="164"/>
              </a:xfrm>
              <a:custGeom>
                <a:avLst/>
                <a:gdLst>
                  <a:gd name="T0" fmla="*/ 1 w 70"/>
                  <a:gd name="T1" fmla="*/ 37 h 81"/>
                  <a:gd name="T2" fmla="*/ 1 w 70"/>
                  <a:gd name="T3" fmla="*/ 39 h 81"/>
                  <a:gd name="T4" fmla="*/ 1 w 70"/>
                  <a:gd name="T5" fmla="*/ 42 h 81"/>
                  <a:gd name="T6" fmla="*/ 1 w 70"/>
                  <a:gd name="T7" fmla="*/ 45 h 81"/>
                  <a:gd name="T8" fmla="*/ 2 w 70"/>
                  <a:gd name="T9" fmla="*/ 47 h 81"/>
                  <a:gd name="T10" fmla="*/ 2 w 70"/>
                  <a:gd name="T11" fmla="*/ 50 h 81"/>
                  <a:gd name="T12" fmla="*/ 3 w 70"/>
                  <a:gd name="T13" fmla="*/ 53 h 81"/>
                  <a:gd name="T14" fmla="*/ 3 w 70"/>
                  <a:gd name="T15" fmla="*/ 56 h 81"/>
                  <a:gd name="T16" fmla="*/ 4 w 70"/>
                  <a:gd name="T17" fmla="*/ 58 h 81"/>
                  <a:gd name="T18" fmla="*/ 5 w 70"/>
                  <a:gd name="T19" fmla="*/ 61 h 81"/>
                  <a:gd name="T20" fmla="*/ 5 w 70"/>
                  <a:gd name="T21" fmla="*/ 63 h 81"/>
                  <a:gd name="T22" fmla="*/ 6 w 70"/>
                  <a:gd name="T23" fmla="*/ 66 h 81"/>
                  <a:gd name="T24" fmla="*/ 7 w 70"/>
                  <a:gd name="T25" fmla="*/ 69 h 81"/>
                  <a:gd name="T26" fmla="*/ 8 w 70"/>
                  <a:gd name="T27" fmla="*/ 72 h 81"/>
                  <a:gd name="T28" fmla="*/ 9 w 70"/>
                  <a:gd name="T29" fmla="*/ 74 h 81"/>
                  <a:gd name="T30" fmla="*/ 11 w 70"/>
                  <a:gd name="T31" fmla="*/ 77 h 81"/>
                  <a:gd name="T32" fmla="*/ 11 w 70"/>
                  <a:gd name="T33" fmla="*/ 79 h 81"/>
                  <a:gd name="T34" fmla="*/ 13 w 70"/>
                  <a:gd name="T35" fmla="*/ 81 h 81"/>
                  <a:gd name="T36" fmla="*/ 70 w 70"/>
                  <a:gd name="T37" fmla="*/ 49 h 81"/>
                  <a:gd name="T38" fmla="*/ 5 w 70"/>
                  <a:gd name="T39" fmla="*/ 0 h 81"/>
                  <a:gd name="T40" fmla="*/ 5 w 70"/>
                  <a:gd name="T41" fmla="*/ 1 h 81"/>
                  <a:gd name="T42" fmla="*/ 4 w 70"/>
                  <a:gd name="T43" fmla="*/ 4 h 81"/>
                  <a:gd name="T44" fmla="*/ 3 w 70"/>
                  <a:gd name="T45" fmla="*/ 7 h 81"/>
                  <a:gd name="T46" fmla="*/ 3 w 70"/>
                  <a:gd name="T47" fmla="*/ 9 h 81"/>
                  <a:gd name="T48" fmla="*/ 2 w 70"/>
                  <a:gd name="T49" fmla="*/ 12 h 81"/>
                  <a:gd name="T50" fmla="*/ 2 w 70"/>
                  <a:gd name="T51" fmla="*/ 15 h 81"/>
                  <a:gd name="T52" fmla="*/ 1 w 70"/>
                  <a:gd name="T53" fmla="*/ 17 h 81"/>
                  <a:gd name="T54" fmla="*/ 1 w 70"/>
                  <a:gd name="T55" fmla="*/ 20 h 81"/>
                  <a:gd name="T56" fmla="*/ 1 w 70"/>
                  <a:gd name="T57" fmla="*/ 23 h 81"/>
                  <a:gd name="T58" fmla="*/ 1 w 70"/>
                  <a:gd name="T59" fmla="*/ 26 h 81"/>
                  <a:gd name="T60" fmla="*/ 0 w 70"/>
                  <a:gd name="T61" fmla="*/ 28 h 81"/>
                  <a:gd name="T62" fmla="*/ 0 w 70"/>
                  <a:gd name="T63" fmla="*/ 31 h 81"/>
                  <a:gd name="T64" fmla="*/ 0 w 70"/>
                  <a:gd name="T65" fmla="*/ 34 h 81"/>
                  <a:gd name="T66" fmla="*/ 1 w 70"/>
                  <a:gd name="T67" fmla="*/ 3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1">
                    <a:moveTo>
                      <a:pt x="1" y="37"/>
                    </a:moveTo>
                    <a:cubicBezTo>
                      <a:pt x="1" y="37"/>
                      <a:pt x="1" y="38"/>
                      <a:pt x="1" y="39"/>
                    </a:cubicBezTo>
                    <a:cubicBezTo>
                      <a:pt x="1" y="40"/>
                      <a:pt x="1" y="41"/>
                      <a:pt x="1" y="42"/>
                    </a:cubicBezTo>
                    <a:cubicBezTo>
                      <a:pt x="1" y="43"/>
                      <a:pt x="1" y="44"/>
                      <a:pt x="1" y="45"/>
                    </a:cubicBezTo>
                    <a:cubicBezTo>
                      <a:pt x="1" y="46"/>
                      <a:pt x="1" y="47"/>
                      <a:pt x="2" y="47"/>
                    </a:cubicBezTo>
                    <a:cubicBezTo>
                      <a:pt x="2" y="48"/>
                      <a:pt x="2" y="49"/>
                      <a:pt x="2" y="50"/>
                    </a:cubicBezTo>
                    <a:cubicBezTo>
                      <a:pt x="2" y="51"/>
                      <a:pt x="2" y="52"/>
                      <a:pt x="3" y="53"/>
                    </a:cubicBezTo>
                    <a:cubicBezTo>
                      <a:pt x="3" y="54"/>
                      <a:pt x="3" y="55"/>
                      <a:pt x="3" y="56"/>
                    </a:cubicBezTo>
                    <a:cubicBezTo>
                      <a:pt x="3" y="56"/>
                      <a:pt x="4" y="57"/>
                      <a:pt x="4" y="58"/>
                    </a:cubicBezTo>
                    <a:cubicBezTo>
                      <a:pt x="4" y="59"/>
                      <a:pt x="4" y="60"/>
                      <a:pt x="5" y="61"/>
                    </a:cubicBezTo>
                    <a:cubicBezTo>
                      <a:pt x="5" y="62"/>
                      <a:pt x="5" y="63"/>
                      <a:pt x="5" y="63"/>
                    </a:cubicBezTo>
                    <a:cubicBezTo>
                      <a:pt x="6" y="64"/>
                      <a:pt x="6" y="65"/>
                      <a:pt x="6" y="66"/>
                    </a:cubicBezTo>
                    <a:cubicBezTo>
                      <a:pt x="6" y="67"/>
                      <a:pt x="7" y="68"/>
                      <a:pt x="7" y="69"/>
                    </a:cubicBezTo>
                    <a:cubicBezTo>
                      <a:pt x="7" y="70"/>
                      <a:pt x="8" y="71"/>
                      <a:pt x="8" y="72"/>
                    </a:cubicBezTo>
                    <a:cubicBezTo>
                      <a:pt x="8" y="72"/>
                      <a:pt x="9" y="73"/>
                      <a:pt x="9" y="74"/>
                    </a:cubicBezTo>
                    <a:cubicBezTo>
                      <a:pt x="10" y="75"/>
                      <a:pt x="10" y="76"/>
                      <a:pt x="11" y="77"/>
                    </a:cubicBezTo>
                    <a:cubicBezTo>
                      <a:pt x="11" y="78"/>
                      <a:pt x="11" y="78"/>
                      <a:pt x="11" y="79"/>
                    </a:cubicBezTo>
                    <a:cubicBezTo>
                      <a:pt x="12" y="80"/>
                      <a:pt x="12" y="80"/>
                      <a:pt x="13" y="81"/>
                    </a:cubicBezTo>
                    <a:cubicBezTo>
                      <a:pt x="70" y="49"/>
                      <a:pt x="70" y="49"/>
                      <a:pt x="70" y="49"/>
                    </a:cubicBezTo>
                    <a:cubicBezTo>
                      <a:pt x="56" y="25"/>
                      <a:pt x="32" y="7"/>
                      <a:pt x="5" y="0"/>
                    </a:cubicBezTo>
                    <a:cubicBezTo>
                      <a:pt x="5" y="0"/>
                      <a:pt x="5" y="1"/>
                      <a:pt x="5" y="1"/>
                    </a:cubicBezTo>
                    <a:cubicBezTo>
                      <a:pt x="4" y="2"/>
                      <a:pt x="4" y="3"/>
                      <a:pt x="4" y="4"/>
                    </a:cubicBezTo>
                    <a:cubicBezTo>
                      <a:pt x="4" y="5"/>
                      <a:pt x="3" y="6"/>
                      <a:pt x="3" y="7"/>
                    </a:cubicBezTo>
                    <a:cubicBezTo>
                      <a:pt x="3" y="7"/>
                      <a:pt x="3" y="8"/>
                      <a:pt x="3" y="9"/>
                    </a:cubicBezTo>
                    <a:cubicBezTo>
                      <a:pt x="2" y="10"/>
                      <a:pt x="2" y="11"/>
                      <a:pt x="2" y="12"/>
                    </a:cubicBezTo>
                    <a:cubicBezTo>
                      <a:pt x="2" y="13"/>
                      <a:pt x="2" y="14"/>
                      <a:pt x="2" y="15"/>
                    </a:cubicBezTo>
                    <a:cubicBezTo>
                      <a:pt x="2" y="16"/>
                      <a:pt x="1" y="16"/>
                      <a:pt x="1" y="17"/>
                    </a:cubicBezTo>
                    <a:cubicBezTo>
                      <a:pt x="1" y="18"/>
                      <a:pt x="1" y="19"/>
                      <a:pt x="1" y="20"/>
                    </a:cubicBezTo>
                    <a:cubicBezTo>
                      <a:pt x="1" y="21"/>
                      <a:pt x="1" y="22"/>
                      <a:pt x="1" y="23"/>
                    </a:cubicBezTo>
                    <a:cubicBezTo>
                      <a:pt x="1" y="24"/>
                      <a:pt x="1" y="25"/>
                      <a:pt x="1" y="26"/>
                    </a:cubicBezTo>
                    <a:cubicBezTo>
                      <a:pt x="0" y="26"/>
                      <a:pt x="0" y="27"/>
                      <a:pt x="0" y="28"/>
                    </a:cubicBezTo>
                    <a:cubicBezTo>
                      <a:pt x="0" y="29"/>
                      <a:pt x="0" y="30"/>
                      <a:pt x="0" y="31"/>
                    </a:cubicBezTo>
                    <a:cubicBezTo>
                      <a:pt x="0" y="32"/>
                      <a:pt x="0" y="33"/>
                      <a:pt x="0" y="34"/>
                    </a:cubicBezTo>
                    <a:cubicBezTo>
                      <a:pt x="0" y="35"/>
                      <a:pt x="0" y="36"/>
                      <a:pt x="1" y="37"/>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任意多边形: 形状 58">
                <a:extLst>
                  <a:ext uri="{FF2B5EF4-FFF2-40B4-BE49-F238E27FC236}">
                    <a16:creationId xmlns:a16="http://schemas.microsoft.com/office/drawing/2014/main" id="{A77EA80A-77B8-4C28-8B8C-DB950C744CF3}"/>
                  </a:ext>
                </a:extLst>
              </p:cNvPr>
              <p:cNvSpPr>
                <a:spLocks/>
              </p:cNvSpPr>
              <p:nvPr/>
            </p:nvSpPr>
            <p:spPr bwMode="auto">
              <a:xfrm>
                <a:off x="361" y="142"/>
                <a:ext cx="150" cy="165"/>
              </a:xfrm>
              <a:custGeom>
                <a:avLst/>
                <a:gdLst>
                  <a:gd name="T0" fmla="*/ 0 w 74"/>
                  <a:gd name="T1" fmla="*/ 32 h 82"/>
                  <a:gd name="T2" fmla="*/ 2 w 74"/>
                  <a:gd name="T3" fmla="*/ 34 h 82"/>
                  <a:gd name="T4" fmla="*/ 3 w 74"/>
                  <a:gd name="T5" fmla="*/ 36 h 82"/>
                  <a:gd name="T6" fmla="*/ 5 w 74"/>
                  <a:gd name="T7" fmla="*/ 39 h 82"/>
                  <a:gd name="T8" fmla="*/ 6 w 74"/>
                  <a:gd name="T9" fmla="*/ 41 h 82"/>
                  <a:gd name="T10" fmla="*/ 8 w 74"/>
                  <a:gd name="T11" fmla="*/ 44 h 82"/>
                  <a:gd name="T12" fmla="*/ 10 w 74"/>
                  <a:gd name="T13" fmla="*/ 45 h 82"/>
                  <a:gd name="T14" fmla="*/ 12 w 74"/>
                  <a:gd name="T15" fmla="*/ 48 h 82"/>
                  <a:gd name="T16" fmla="*/ 13 w 74"/>
                  <a:gd name="T17" fmla="*/ 50 h 82"/>
                  <a:gd name="T18" fmla="*/ 15 w 74"/>
                  <a:gd name="T19" fmla="*/ 52 h 82"/>
                  <a:gd name="T20" fmla="*/ 17 w 74"/>
                  <a:gd name="T21" fmla="*/ 54 h 82"/>
                  <a:gd name="T22" fmla="*/ 19 w 74"/>
                  <a:gd name="T23" fmla="*/ 56 h 82"/>
                  <a:gd name="T24" fmla="*/ 21 w 74"/>
                  <a:gd name="T25" fmla="*/ 57 h 82"/>
                  <a:gd name="T26" fmla="*/ 23 w 74"/>
                  <a:gd name="T27" fmla="*/ 59 h 82"/>
                  <a:gd name="T28" fmla="*/ 25 w 74"/>
                  <a:gd name="T29" fmla="*/ 61 h 82"/>
                  <a:gd name="T30" fmla="*/ 27 w 74"/>
                  <a:gd name="T31" fmla="*/ 63 h 82"/>
                  <a:gd name="T32" fmla="*/ 29 w 74"/>
                  <a:gd name="T33" fmla="*/ 64 h 82"/>
                  <a:gd name="T34" fmla="*/ 32 w 74"/>
                  <a:gd name="T35" fmla="*/ 66 h 82"/>
                  <a:gd name="T36" fmla="*/ 34 w 74"/>
                  <a:gd name="T37" fmla="*/ 67 h 82"/>
                  <a:gd name="T38" fmla="*/ 36 w 74"/>
                  <a:gd name="T39" fmla="*/ 69 h 82"/>
                  <a:gd name="T40" fmla="*/ 39 w 74"/>
                  <a:gd name="T41" fmla="*/ 70 h 82"/>
                  <a:gd name="T42" fmla="*/ 41 w 74"/>
                  <a:gd name="T43" fmla="*/ 72 h 82"/>
                  <a:gd name="T44" fmla="*/ 43 w 74"/>
                  <a:gd name="T45" fmla="*/ 73 h 82"/>
                  <a:gd name="T46" fmla="*/ 46 w 74"/>
                  <a:gd name="T47" fmla="*/ 74 h 82"/>
                  <a:gd name="T48" fmla="*/ 48 w 74"/>
                  <a:gd name="T49" fmla="*/ 75 h 82"/>
                  <a:gd name="T50" fmla="*/ 51 w 74"/>
                  <a:gd name="T51" fmla="*/ 77 h 82"/>
                  <a:gd name="T52" fmla="*/ 53 w 74"/>
                  <a:gd name="T53" fmla="*/ 78 h 82"/>
                  <a:gd name="T54" fmla="*/ 56 w 74"/>
                  <a:gd name="T55" fmla="*/ 79 h 82"/>
                  <a:gd name="T56" fmla="*/ 59 w 74"/>
                  <a:gd name="T57" fmla="*/ 80 h 82"/>
                  <a:gd name="T58" fmla="*/ 61 w 74"/>
                  <a:gd name="T59" fmla="*/ 80 h 82"/>
                  <a:gd name="T60" fmla="*/ 64 w 74"/>
                  <a:gd name="T61" fmla="*/ 81 h 82"/>
                  <a:gd name="T62" fmla="*/ 65 w 74"/>
                  <a:gd name="T63" fmla="*/ 82 h 82"/>
                  <a:gd name="T64" fmla="*/ 58 w 74"/>
                  <a:gd name="T65" fmla="*/ 0 h 82"/>
                  <a:gd name="T66" fmla="*/ 0 w 74"/>
                  <a:gd name="T67" fmla="*/ 3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82">
                    <a:moveTo>
                      <a:pt x="0" y="32"/>
                    </a:moveTo>
                    <a:cubicBezTo>
                      <a:pt x="1" y="33"/>
                      <a:pt x="1" y="34"/>
                      <a:pt x="2" y="34"/>
                    </a:cubicBezTo>
                    <a:cubicBezTo>
                      <a:pt x="2" y="35"/>
                      <a:pt x="2" y="36"/>
                      <a:pt x="3" y="36"/>
                    </a:cubicBezTo>
                    <a:cubicBezTo>
                      <a:pt x="3" y="37"/>
                      <a:pt x="4" y="38"/>
                      <a:pt x="5" y="39"/>
                    </a:cubicBezTo>
                    <a:cubicBezTo>
                      <a:pt x="5" y="40"/>
                      <a:pt x="6" y="40"/>
                      <a:pt x="6" y="41"/>
                    </a:cubicBezTo>
                    <a:cubicBezTo>
                      <a:pt x="7" y="42"/>
                      <a:pt x="7" y="43"/>
                      <a:pt x="8" y="44"/>
                    </a:cubicBezTo>
                    <a:cubicBezTo>
                      <a:pt x="9" y="44"/>
                      <a:pt x="9" y="45"/>
                      <a:pt x="10" y="45"/>
                    </a:cubicBezTo>
                    <a:cubicBezTo>
                      <a:pt x="10" y="46"/>
                      <a:pt x="11" y="47"/>
                      <a:pt x="12" y="48"/>
                    </a:cubicBezTo>
                    <a:cubicBezTo>
                      <a:pt x="12" y="48"/>
                      <a:pt x="13" y="49"/>
                      <a:pt x="13" y="50"/>
                    </a:cubicBezTo>
                    <a:cubicBezTo>
                      <a:pt x="14" y="50"/>
                      <a:pt x="15" y="51"/>
                      <a:pt x="15" y="52"/>
                    </a:cubicBezTo>
                    <a:cubicBezTo>
                      <a:pt x="16" y="52"/>
                      <a:pt x="16" y="53"/>
                      <a:pt x="17" y="54"/>
                    </a:cubicBezTo>
                    <a:cubicBezTo>
                      <a:pt x="18" y="54"/>
                      <a:pt x="18" y="55"/>
                      <a:pt x="19" y="56"/>
                    </a:cubicBezTo>
                    <a:cubicBezTo>
                      <a:pt x="20" y="56"/>
                      <a:pt x="20" y="57"/>
                      <a:pt x="21" y="57"/>
                    </a:cubicBezTo>
                    <a:cubicBezTo>
                      <a:pt x="22" y="58"/>
                      <a:pt x="22" y="59"/>
                      <a:pt x="23" y="59"/>
                    </a:cubicBezTo>
                    <a:cubicBezTo>
                      <a:pt x="24" y="60"/>
                      <a:pt x="25" y="60"/>
                      <a:pt x="25" y="61"/>
                    </a:cubicBezTo>
                    <a:cubicBezTo>
                      <a:pt x="26" y="62"/>
                      <a:pt x="27" y="62"/>
                      <a:pt x="27" y="63"/>
                    </a:cubicBezTo>
                    <a:cubicBezTo>
                      <a:pt x="28" y="63"/>
                      <a:pt x="29" y="64"/>
                      <a:pt x="29" y="64"/>
                    </a:cubicBezTo>
                    <a:cubicBezTo>
                      <a:pt x="30" y="65"/>
                      <a:pt x="31" y="65"/>
                      <a:pt x="32" y="66"/>
                    </a:cubicBezTo>
                    <a:cubicBezTo>
                      <a:pt x="33" y="67"/>
                      <a:pt x="33" y="67"/>
                      <a:pt x="34" y="67"/>
                    </a:cubicBezTo>
                    <a:cubicBezTo>
                      <a:pt x="35" y="68"/>
                      <a:pt x="36" y="69"/>
                      <a:pt x="36" y="69"/>
                    </a:cubicBezTo>
                    <a:cubicBezTo>
                      <a:pt x="37" y="69"/>
                      <a:pt x="38" y="70"/>
                      <a:pt x="39" y="70"/>
                    </a:cubicBezTo>
                    <a:cubicBezTo>
                      <a:pt x="40" y="71"/>
                      <a:pt x="40" y="71"/>
                      <a:pt x="41" y="72"/>
                    </a:cubicBezTo>
                    <a:cubicBezTo>
                      <a:pt x="42" y="72"/>
                      <a:pt x="43" y="73"/>
                      <a:pt x="43" y="73"/>
                    </a:cubicBezTo>
                    <a:cubicBezTo>
                      <a:pt x="44" y="73"/>
                      <a:pt x="45" y="74"/>
                      <a:pt x="46" y="74"/>
                    </a:cubicBezTo>
                    <a:cubicBezTo>
                      <a:pt x="47" y="75"/>
                      <a:pt x="48" y="75"/>
                      <a:pt x="48" y="75"/>
                    </a:cubicBezTo>
                    <a:cubicBezTo>
                      <a:pt x="49" y="76"/>
                      <a:pt x="50" y="76"/>
                      <a:pt x="51" y="77"/>
                    </a:cubicBezTo>
                    <a:cubicBezTo>
                      <a:pt x="52" y="77"/>
                      <a:pt x="53" y="77"/>
                      <a:pt x="53" y="78"/>
                    </a:cubicBezTo>
                    <a:cubicBezTo>
                      <a:pt x="54" y="78"/>
                      <a:pt x="55" y="78"/>
                      <a:pt x="56" y="79"/>
                    </a:cubicBezTo>
                    <a:cubicBezTo>
                      <a:pt x="57" y="79"/>
                      <a:pt x="58" y="79"/>
                      <a:pt x="59" y="80"/>
                    </a:cubicBezTo>
                    <a:cubicBezTo>
                      <a:pt x="60" y="80"/>
                      <a:pt x="61" y="80"/>
                      <a:pt x="61" y="80"/>
                    </a:cubicBezTo>
                    <a:cubicBezTo>
                      <a:pt x="62" y="81"/>
                      <a:pt x="63" y="81"/>
                      <a:pt x="64" y="81"/>
                    </a:cubicBezTo>
                    <a:cubicBezTo>
                      <a:pt x="64" y="81"/>
                      <a:pt x="65" y="81"/>
                      <a:pt x="65" y="82"/>
                    </a:cubicBezTo>
                    <a:cubicBezTo>
                      <a:pt x="74" y="55"/>
                      <a:pt x="71" y="25"/>
                      <a:pt x="58" y="0"/>
                    </a:cubicBezTo>
                    <a:lnTo>
                      <a:pt x="0" y="32"/>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0" name="任意多边形: 形状 59">
                <a:extLst>
                  <a:ext uri="{FF2B5EF4-FFF2-40B4-BE49-F238E27FC236}">
                    <a16:creationId xmlns:a16="http://schemas.microsoft.com/office/drawing/2014/main" id="{2BFFDD1A-2B25-4085-B7F6-746D451ABDB8}"/>
                  </a:ext>
                </a:extLst>
              </p:cNvPr>
              <p:cNvSpPr>
                <a:spLocks/>
              </p:cNvSpPr>
              <p:nvPr/>
            </p:nvSpPr>
            <p:spPr bwMode="auto">
              <a:xfrm>
                <a:off x="295" y="212"/>
                <a:ext cx="194" cy="216"/>
              </a:xfrm>
              <a:custGeom>
                <a:avLst/>
                <a:gdLst>
                  <a:gd name="T0" fmla="*/ 93 w 96"/>
                  <a:gd name="T1" fmla="*/ 51 h 107"/>
                  <a:gd name="T2" fmla="*/ 90 w 96"/>
                  <a:gd name="T3" fmla="*/ 50 h 107"/>
                  <a:gd name="T4" fmla="*/ 87 w 96"/>
                  <a:gd name="T5" fmla="*/ 49 h 107"/>
                  <a:gd name="T6" fmla="*/ 84 w 96"/>
                  <a:gd name="T7" fmla="*/ 48 h 107"/>
                  <a:gd name="T8" fmla="*/ 82 w 96"/>
                  <a:gd name="T9" fmla="*/ 47 h 107"/>
                  <a:gd name="T10" fmla="*/ 79 w 96"/>
                  <a:gd name="T11" fmla="*/ 46 h 107"/>
                  <a:gd name="T12" fmla="*/ 76 w 96"/>
                  <a:gd name="T13" fmla="*/ 45 h 107"/>
                  <a:gd name="T14" fmla="*/ 74 w 96"/>
                  <a:gd name="T15" fmla="*/ 43 h 107"/>
                  <a:gd name="T16" fmla="*/ 71 w 96"/>
                  <a:gd name="T17" fmla="*/ 42 h 107"/>
                  <a:gd name="T18" fmla="*/ 69 w 96"/>
                  <a:gd name="T19" fmla="*/ 40 h 107"/>
                  <a:gd name="T20" fmla="*/ 66 w 96"/>
                  <a:gd name="T21" fmla="*/ 39 h 107"/>
                  <a:gd name="T22" fmla="*/ 64 w 96"/>
                  <a:gd name="T23" fmla="*/ 37 h 107"/>
                  <a:gd name="T24" fmla="*/ 61 w 96"/>
                  <a:gd name="T25" fmla="*/ 36 h 107"/>
                  <a:gd name="T26" fmla="*/ 59 w 96"/>
                  <a:gd name="T27" fmla="*/ 34 h 107"/>
                  <a:gd name="T28" fmla="*/ 57 w 96"/>
                  <a:gd name="T29" fmla="*/ 32 h 107"/>
                  <a:gd name="T30" fmla="*/ 54 w 96"/>
                  <a:gd name="T31" fmla="*/ 31 h 107"/>
                  <a:gd name="T32" fmla="*/ 52 w 96"/>
                  <a:gd name="T33" fmla="*/ 29 h 107"/>
                  <a:gd name="T34" fmla="*/ 50 w 96"/>
                  <a:gd name="T35" fmla="*/ 27 h 107"/>
                  <a:gd name="T36" fmla="*/ 48 w 96"/>
                  <a:gd name="T37" fmla="*/ 25 h 107"/>
                  <a:gd name="T38" fmla="*/ 46 w 96"/>
                  <a:gd name="T39" fmla="*/ 23 h 107"/>
                  <a:gd name="T40" fmla="*/ 44 w 96"/>
                  <a:gd name="T41" fmla="*/ 21 h 107"/>
                  <a:gd name="T42" fmla="*/ 42 w 96"/>
                  <a:gd name="T43" fmla="*/ 19 h 107"/>
                  <a:gd name="T44" fmla="*/ 40 w 96"/>
                  <a:gd name="T45" fmla="*/ 17 h 107"/>
                  <a:gd name="T46" fmla="*/ 38 w 96"/>
                  <a:gd name="T47" fmla="*/ 14 h 107"/>
                  <a:gd name="T48" fmla="*/ 36 w 96"/>
                  <a:gd name="T49" fmla="*/ 12 h 107"/>
                  <a:gd name="T50" fmla="*/ 34 w 96"/>
                  <a:gd name="T51" fmla="*/ 9 h 107"/>
                  <a:gd name="T52" fmla="*/ 33 w 96"/>
                  <a:gd name="T53" fmla="*/ 7 h 107"/>
                  <a:gd name="T54" fmla="*/ 31 w 96"/>
                  <a:gd name="T55" fmla="*/ 4 h 107"/>
                  <a:gd name="T56" fmla="*/ 30 w 96"/>
                  <a:gd name="T57" fmla="*/ 3 h 107"/>
                  <a:gd name="T58" fmla="*/ 28 w 96"/>
                  <a:gd name="T59" fmla="*/ 0 h 107"/>
                  <a:gd name="T60" fmla="*/ 0 w 96"/>
                  <a:gd name="T61" fmla="*/ 16 h 107"/>
                  <a:gd name="T62" fmla="*/ 51 w 96"/>
                  <a:gd name="T63" fmla="*/ 107 h 107"/>
                  <a:gd name="T64" fmla="*/ 96 w 96"/>
                  <a:gd name="T65" fmla="*/ 52 h 107"/>
                  <a:gd name="T66" fmla="*/ 95 w 96"/>
                  <a:gd name="T67" fmla="*/ 52 h 107"/>
                  <a:gd name="T68" fmla="*/ 93 w 96"/>
                  <a:gd name="T69" fmla="*/ 5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107">
                    <a:moveTo>
                      <a:pt x="93" y="51"/>
                    </a:moveTo>
                    <a:cubicBezTo>
                      <a:pt x="92" y="51"/>
                      <a:pt x="91" y="50"/>
                      <a:pt x="90" y="50"/>
                    </a:cubicBezTo>
                    <a:cubicBezTo>
                      <a:pt x="89" y="50"/>
                      <a:pt x="88" y="50"/>
                      <a:pt x="87" y="49"/>
                    </a:cubicBezTo>
                    <a:cubicBezTo>
                      <a:pt x="86" y="49"/>
                      <a:pt x="85" y="48"/>
                      <a:pt x="84" y="48"/>
                    </a:cubicBezTo>
                    <a:cubicBezTo>
                      <a:pt x="83" y="48"/>
                      <a:pt x="82" y="47"/>
                      <a:pt x="82" y="47"/>
                    </a:cubicBezTo>
                    <a:cubicBezTo>
                      <a:pt x="81" y="47"/>
                      <a:pt x="80" y="46"/>
                      <a:pt x="79" y="46"/>
                    </a:cubicBezTo>
                    <a:cubicBezTo>
                      <a:pt x="78" y="45"/>
                      <a:pt x="77" y="45"/>
                      <a:pt x="76" y="45"/>
                    </a:cubicBezTo>
                    <a:cubicBezTo>
                      <a:pt x="75" y="44"/>
                      <a:pt x="75" y="44"/>
                      <a:pt x="74" y="43"/>
                    </a:cubicBezTo>
                    <a:cubicBezTo>
                      <a:pt x="73" y="43"/>
                      <a:pt x="72" y="42"/>
                      <a:pt x="71" y="42"/>
                    </a:cubicBezTo>
                    <a:cubicBezTo>
                      <a:pt x="70" y="41"/>
                      <a:pt x="69" y="41"/>
                      <a:pt x="69" y="40"/>
                    </a:cubicBezTo>
                    <a:cubicBezTo>
                      <a:pt x="68" y="40"/>
                      <a:pt x="67" y="40"/>
                      <a:pt x="66" y="39"/>
                    </a:cubicBezTo>
                    <a:cubicBezTo>
                      <a:pt x="65" y="39"/>
                      <a:pt x="65" y="38"/>
                      <a:pt x="64" y="37"/>
                    </a:cubicBezTo>
                    <a:cubicBezTo>
                      <a:pt x="63" y="37"/>
                      <a:pt x="62" y="36"/>
                      <a:pt x="61" y="36"/>
                    </a:cubicBezTo>
                    <a:cubicBezTo>
                      <a:pt x="61" y="35"/>
                      <a:pt x="60" y="35"/>
                      <a:pt x="59" y="34"/>
                    </a:cubicBezTo>
                    <a:cubicBezTo>
                      <a:pt x="58" y="34"/>
                      <a:pt x="57" y="33"/>
                      <a:pt x="57" y="32"/>
                    </a:cubicBezTo>
                    <a:cubicBezTo>
                      <a:pt x="56" y="32"/>
                      <a:pt x="55" y="31"/>
                      <a:pt x="54" y="31"/>
                    </a:cubicBezTo>
                    <a:cubicBezTo>
                      <a:pt x="54" y="30"/>
                      <a:pt x="53" y="29"/>
                      <a:pt x="52" y="29"/>
                    </a:cubicBezTo>
                    <a:cubicBezTo>
                      <a:pt x="51" y="28"/>
                      <a:pt x="51" y="28"/>
                      <a:pt x="50" y="27"/>
                    </a:cubicBezTo>
                    <a:cubicBezTo>
                      <a:pt x="49" y="26"/>
                      <a:pt x="49" y="26"/>
                      <a:pt x="48" y="25"/>
                    </a:cubicBezTo>
                    <a:cubicBezTo>
                      <a:pt x="47" y="24"/>
                      <a:pt x="46" y="24"/>
                      <a:pt x="46" y="23"/>
                    </a:cubicBezTo>
                    <a:cubicBezTo>
                      <a:pt x="45" y="22"/>
                      <a:pt x="44" y="22"/>
                      <a:pt x="44" y="21"/>
                    </a:cubicBezTo>
                    <a:cubicBezTo>
                      <a:pt x="43" y="20"/>
                      <a:pt x="42" y="19"/>
                      <a:pt x="42" y="19"/>
                    </a:cubicBezTo>
                    <a:cubicBezTo>
                      <a:pt x="41" y="18"/>
                      <a:pt x="41" y="17"/>
                      <a:pt x="40" y="17"/>
                    </a:cubicBezTo>
                    <a:cubicBezTo>
                      <a:pt x="39" y="16"/>
                      <a:pt x="39" y="15"/>
                      <a:pt x="38" y="14"/>
                    </a:cubicBezTo>
                    <a:cubicBezTo>
                      <a:pt x="37" y="13"/>
                      <a:pt x="37" y="13"/>
                      <a:pt x="36" y="12"/>
                    </a:cubicBezTo>
                    <a:cubicBezTo>
                      <a:pt x="36" y="11"/>
                      <a:pt x="35" y="10"/>
                      <a:pt x="34" y="9"/>
                    </a:cubicBezTo>
                    <a:cubicBezTo>
                      <a:pt x="34" y="9"/>
                      <a:pt x="33" y="8"/>
                      <a:pt x="33" y="7"/>
                    </a:cubicBezTo>
                    <a:cubicBezTo>
                      <a:pt x="32" y="6"/>
                      <a:pt x="31" y="5"/>
                      <a:pt x="31" y="4"/>
                    </a:cubicBezTo>
                    <a:cubicBezTo>
                      <a:pt x="30" y="4"/>
                      <a:pt x="30" y="3"/>
                      <a:pt x="30" y="3"/>
                    </a:cubicBezTo>
                    <a:cubicBezTo>
                      <a:pt x="29" y="2"/>
                      <a:pt x="29" y="1"/>
                      <a:pt x="28" y="0"/>
                    </a:cubicBezTo>
                    <a:cubicBezTo>
                      <a:pt x="0" y="16"/>
                      <a:pt x="0" y="16"/>
                      <a:pt x="0" y="16"/>
                    </a:cubicBezTo>
                    <a:cubicBezTo>
                      <a:pt x="51" y="107"/>
                      <a:pt x="51" y="107"/>
                      <a:pt x="51" y="107"/>
                    </a:cubicBezTo>
                    <a:cubicBezTo>
                      <a:pt x="72" y="95"/>
                      <a:pt x="88" y="75"/>
                      <a:pt x="96" y="52"/>
                    </a:cubicBezTo>
                    <a:cubicBezTo>
                      <a:pt x="96" y="52"/>
                      <a:pt x="96" y="52"/>
                      <a:pt x="95" y="52"/>
                    </a:cubicBezTo>
                    <a:cubicBezTo>
                      <a:pt x="94" y="52"/>
                      <a:pt x="93" y="51"/>
                      <a:pt x="93" y="51"/>
                    </a:cubicBez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1" name="任意多边形: 形状 60">
                <a:extLst>
                  <a:ext uri="{FF2B5EF4-FFF2-40B4-BE49-F238E27FC236}">
                    <a16:creationId xmlns:a16="http://schemas.microsoft.com/office/drawing/2014/main" id="{45F11A27-6C21-4856-A6FA-CF69BFDBE95B}"/>
                  </a:ext>
                </a:extLst>
              </p:cNvPr>
              <p:cNvSpPr>
                <a:spLocks/>
              </p:cNvSpPr>
              <p:nvPr/>
            </p:nvSpPr>
            <p:spPr bwMode="auto">
              <a:xfrm>
                <a:off x="163" y="538"/>
                <a:ext cx="204" cy="145"/>
              </a:xfrm>
              <a:custGeom>
                <a:avLst/>
                <a:gdLst>
                  <a:gd name="T0" fmla="*/ 109 w 204"/>
                  <a:gd name="T1" fmla="*/ 0 h 145"/>
                  <a:gd name="T2" fmla="*/ 97 w 204"/>
                  <a:gd name="T3" fmla="*/ 0 h 145"/>
                  <a:gd name="T4" fmla="*/ 97 w 204"/>
                  <a:gd name="T5" fmla="*/ 133 h 145"/>
                  <a:gd name="T6" fmla="*/ 0 w 204"/>
                  <a:gd name="T7" fmla="*/ 133 h 145"/>
                  <a:gd name="T8" fmla="*/ 0 w 204"/>
                  <a:gd name="T9" fmla="*/ 145 h 145"/>
                  <a:gd name="T10" fmla="*/ 204 w 204"/>
                  <a:gd name="T11" fmla="*/ 145 h 145"/>
                  <a:gd name="T12" fmla="*/ 204 w 204"/>
                  <a:gd name="T13" fmla="*/ 133 h 145"/>
                  <a:gd name="T14" fmla="*/ 109 w 204"/>
                  <a:gd name="T15" fmla="*/ 133 h 145"/>
                  <a:gd name="T16" fmla="*/ 109 w 204"/>
                  <a:gd name="T1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 h="145">
                    <a:moveTo>
                      <a:pt x="109" y="0"/>
                    </a:moveTo>
                    <a:lnTo>
                      <a:pt x="97" y="0"/>
                    </a:lnTo>
                    <a:lnTo>
                      <a:pt x="97" y="133"/>
                    </a:lnTo>
                    <a:lnTo>
                      <a:pt x="0" y="133"/>
                    </a:lnTo>
                    <a:lnTo>
                      <a:pt x="0" y="145"/>
                    </a:lnTo>
                    <a:lnTo>
                      <a:pt x="204" y="145"/>
                    </a:lnTo>
                    <a:lnTo>
                      <a:pt x="204" y="133"/>
                    </a:lnTo>
                    <a:lnTo>
                      <a:pt x="109" y="133"/>
                    </a:lnTo>
                    <a:lnTo>
                      <a:pt x="109" y="0"/>
                    </a:lnTo>
                    <a:close/>
                  </a:path>
                </a:pathLst>
              </a:custGeom>
              <a:grp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49" name="文本框 48">
              <a:extLst>
                <a:ext uri="{FF2B5EF4-FFF2-40B4-BE49-F238E27FC236}">
                  <a16:creationId xmlns:a16="http://schemas.microsoft.com/office/drawing/2014/main" id="{52107FEF-0876-4E9E-850F-E57A2BB35310}"/>
                </a:ext>
              </a:extLst>
            </p:cNvPr>
            <p:cNvSpPr txBox="1"/>
            <p:nvPr/>
          </p:nvSpPr>
          <p:spPr>
            <a:xfrm>
              <a:off x="9233809" y="1384564"/>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50" name="文本框 49">
              <a:extLst>
                <a:ext uri="{FF2B5EF4-FFF2-40B4-BE49-F238E27FC236}">
                  <a16:creationId xmlns:a16="http://schemas.microsoft.com/office/drawing/2014/main" id="{98FBC48C-95B1-402B-B3E0-5A7AE372161B}"/>
                </a:ext>
              </a:extLst>
            </p:cNvPr>
            <p:cNvSpPr txBox="1"/>
            <p:nvPr/>
          </p:nvSpPr>
          <p:spPr>
            <a:xfrm>
              <a:off x="9233809" y="3159022"/>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sp>
          <p:nvSpPr>
            <p:cNvPr id="51" name="文本框 50">
              <a:extLst>
                <a:ext uri="{FF2B5EF4-FFF2-40B4-BE49-F238E27FC236}">
                  <a16:creationId xmlns:a16="http://schemas.microsoft.com/office/drawing/2014/main" id="{75EA031C-5FBF-4469-8D87-FE07143F4D6B}"/>
                </a:ext>
              </a:extLst>
            </p:cNvPr>
            <p:cNvSpPr txBox="1"/>
            <p:nvPr/>
          </p:nvSpPr>
          <p:spPr>
            <a:xfrm>
              <a:off x="9233809" y="4875936"/>
              <a:ext cx="2090058" cy="276999"/>
            </a:xfrm>
            <a:prstGeom prst="rect">
              <a:avLst/>
            </a:prstGeom>
            <a:noFill/>
          </p:spPr>
          <p:txBody>
            <a:bodyPr wrap="square" rtlCol="0">
              <a:spAutoFit/>
            </a:bodyPr>
            <a:lstStyle/>
            <a:p>
              <a:pPr algn="ctr"/>
              <a:r>
                <a:rPr lang="en-US" altLang="zh-CN" sz="1200" b="1">
                  <a:cs typeface="+mn-ea"/>
                  <a:sym typeface="+mn-lt"/>
                </a:rPr>
                <a:t>TITLE GOES HERE</a:t>
              </a:r>
              <a:endParaRPr lang="zh-CN" altLang="en-US" sz="1200" b="1">
                <a:cs typeface="+mn-ea"/>
                <a:sym typeface="+mn-lt"/>
              </a:endParaRPr>
            </a:p>
          </p:txBody>
        </p:sp>
      </p:grpSp>
      <p:grpSp>
        <p:nvGrpSpPr>
          <p:cNvPr id="92" name="组合 91">
            <a:extLst>
              <a:ext uri="{FF2B5EF4-FFF2-40B4-BE49-F238E27FC236}">
                <a16:creationId xmlns:a16="http://schemas.microsoft.com/office/drawing/2014/main" id="{0511E59B-1E27-4062-A38E-E2AF8A665B8F}"/>
              </a:ext>
            </a:extLst>
          </p:cNvPr>
          <p:cNvGrpSpPr/>
          <p:nvPr/>
        </p:nvGrpSpPr>
        <p:grpSpPr>
          <a:xfrm>
            <a:off x="1278223" y="867730"/>
            <a:ext cx="9635554" cy="5122540"/>
            <a:chOff x="1278223" y="867730"/>
            <a:chExt cx="9635554" cy="5122540"/>
          </a:xfrm>
        </p:grpSpPr>
        <p:sp>
          <p:nvSpPr>
            <p:cNvPr id="44" name="矩形: 圆角 43">
              <a:extLst>
                <a:ext uri="{FF2B5EF4-FFF2-40B4-BE49-F238E27FC236}">
                  <a16:creationId xmlns:a16="http://schemas.microsoft.com/office/drawing/2014/main" id="{92B885B3-DA95-48A5-A130-18EA0E5253F7}"/>
                </a:ext>
              </a:extLst>
            </p:cNvPr>
            <p:cNvSpPr/>
            <p:nvPr/>
          </p:nvSpPr>
          <p:spPr>
            <a:xfrm>
              <a:off x="1278223" y="867730"/>
              <a:ext cx="9635554" cy="5122540"/>
            </a:xfrm>
            <a:prstGeom prst="roundRect">
              <a:avLst>
                <a:gd name="adj" fmla="val 6164"/>
              </a:avLst>
            </a:prstGeom>
            <a:solidFill>
              <a:srgbClr val="FCF6E8"/>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4" name="直接连接符 73">
              <a:extLst>
                <a:ext uri="{FF2B5EF4-FFF2-40B4-BE49-F238E27FC236}">
                  <a16:creationId xmlns:a16="http://schemas.microsoft.com/office/drawing/2014/main" id="{D3FDEEC3-0FC4-4AA3-A927-70207B6DD90E}"/>
                </a:ext>
              </a:extLst>
            </p:cNvPr>
            <p:cNvCxnSpPr>
              <a:cxnSpLocks/>
            </p:cNvCxnSpPr>
            <p:nvPr/>
          </p:nvCxnSpPr>
          <p:spPr>
            <a:xfrm>
              <a:off x="1278223" y="1570699"/>
              <a:ext cx="963555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椭圆 77">
              <a:extLst>
                <a:ext uri="{FF2B5EF4-FFF2-40B4-BE49-F238E27FC236}">
                  <a16:creationId xmlns:a16="http://schemas.microsoft.com/office/drawing/2014/main" id="{977AB4DF-7CB3-4684-BFF9-849DEDA34F14}"/>
                </a:ext>
              </a:extLst>
            </p:cNvPr>
            <p:cNvSpPr/>
            <p:nvPr/>
          </p:nvSpPr>
          <p:spPr>
            <a:xfrm>
              <a:off x="1489821" y="1141239"/>
              <a:ext cx="274961" cy="27496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椭圆 78">
              <a:extLst>
                <a:ext uri="{FF2B5EF4-FFF2-40B4-BE49-F238E27FC236}">
                  <a16:creationId xmlns:a16="http://schemas.microsoft.com/office/drawing/2014/main" id="{6ECCAF6B-5200-42DD-9742-F5FC7FCAA298}"/>
                </a:ext>
              </a:extLst>
            </p:cNvPr>
            <p:cNvSpPr/>
            <p:nvPr/>
          </p:nvSpPr>
          <p:spPr>
            <a:xfrm>
              <a:off x="1841174" y="1141239"/>
              <a:ext cx="274961" cy="27496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1" name="组合 80">
              <a:extLst>
                <a:ext uri="{FF2B5EF4-FFF2-40B4-BE49-F238E27FC236}">
                  <a16:creationId xmlns:a16="http://schemas.microsoft.com/office/drawing/2014/main" id="{442A8428-BB31-4102-ABE9-5851109D64A4}"/>
                </a:ext>
              </a:extLst>
            </p:cNvPr>
            <p:cNvGrpSpPr/>
            <p:nvPr/>
          </p:nvGrpSpPr>
          <p:grpSpPr>
            <a:xfrm>
              <a:off x="2356240" y="1140573"/>
              <a:ext cx="354717" cy="274961"/>
              <a:chOff x="2356240" y="1140573"/>
              <a:chExt cx="354717" cy="274961"/>
            </a:xfrm>
          </p:grpSpPr>
          <p:grpSp>
            <p:nvGrpSpPr>
              <p:cNvPr id="77" name="组合 76">
                <a:extLst>
                  <a:ext uri="{FF2B5EF4-FFF2-40B4-BE49-F238E27FC236}">
                    <a16:creationId xmlns:a16="http://schemas.microsoft.com/office/drawing/2014/main" id="{1C6EAC4D-75CD-416E-9D3A-6C1BEC34C509}"/>
                  </a:ext>
                </a:extLst>
              </p:cNvPr>
              <p:cNvGrpSpPr/>
              <p:nvPr/>
            </p:nvGrpSpPr>
            <p:grpSpPr>
              <a:xfrm rot="16200000">
                <a:off x="2492894" y="1215693"/>
                <a:ext cx="62359" cy="124719"/>
                <a:chOff x="11454434" y="1955952"/>
                <a:chExt cx="62359" cy="124719"/>
              </a:xfrm>
            </p:grpSpPr>
            <p:cxnSp>
              <p:nvCxnSpPr>
                <p:cNvPr id="75" name="直接连接符 74">
                  <a:extLst>
                    <a:ext uri="{FF2B5EF4-FFF2-40B4-BE49-F238E27FC236}">
                      <a16:creationId xmlns:a16="http://schemas.microsoft.com/office/drawing/2014/main" id="{68139E6D-CC79-44ED-A9FF-1FDE4B1A79B8}"/>
                    </a:ext>
                  </a:extLst>
                </p:cNvPr>
                <p:cNvCxnSpPr>
                  <a:cxnSpLocks/>
                </p:cNvCxnSpPr>
                <p:nvPr/>
              </p:nvCxnSpPr>
              <p:spPr>
                <a:xfrm rot="1800000" flipV="1">
                  <a:off x="11454434" y="1955952"/>
                  <a:ext cx="0" cy="124719"/>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76" name="直接连接符 75">
                  <a:extLst>
                    <a:ext uri="{FF2B5EF4-FFF2-40B4-BE49-F238E27FC236}">
                      <a16:creationId xmlns:a16="http://schemas.microsoft.com/office/drawing/2014/main" id="{522BAEB9-23F8-4BCA-86C8-48870EC69EDA}"/>
                    </a:ext>
                  </a:extLst>
                </p:cNvPr>
                <p:cNvCxnSpPr>
                  <a:cxnSpLocks/>
                </p:cNvCxnSpPr>
                <p:nvPr/>
              </p:nvCxnSpPr>
              <p:spPr>
                <a:xfrm rot="19800000" flipV="1">
                  <a:off x="11516793" y="1955952"/>
                  <a:ext cx="0" cy="124719"/>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grpSp>
          <p:sp>
            <p:nvSpPr>
              <p:cNvPr id="80" name="矩形: 圆角 79">
                <a:extLst>
                  <a:ext uri="{FF2B5EF4-FFF2-40B4-BE49-F238E27FC236}">
                    <a16:creationId xmlns:a16="http://schemas.microsoft.com/office/drawing/2014/main" id="{E04E1628-A9FB-4183-A94C-E5A7E2C40ED5}"/>
                  </a:ext>
                </a:extLst>
              </p:cNvPr>
              <p:cNvSpPr/>
              <p:nvPr/>
            </p:nvSpPr>
            <p:spPr>
              <a:xfrm>
                <a:off x="2356240" y="1140573"/>
                <a:ext cx="354717" cy="274961"/>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2" name="组合 81">
              <a:extLst>
                <a:ext uri="{FF2B5EF4-FFF2-40B4-BE49-F238E27FC236}">
                  <a16:creationId xmlns:a16="http://schemas.microsoft.com/office/drawing/2014/main" id="{73CAC0FA-EC91-4F36-B897-6740A7A44092}"/>
                </a:ext>
              </a:extLst>
            </p:cNvPr>
            <p:cNvGrpSpPr/>
            <p:nvPr/>
          </p:nvGrpSpPr>
          <p:grpSpPr>
            <a:xfrm flipH="1">
              <a:off x="2843250" y="1141239"/>
              <a:ext cx="354717" cy="274961"/>
              <a:chOff x="2356240" y="1140573"/>
              <a:chExt cx="354717" cy="274961"/>
            </a:xfrm>
          </p:grpSpPr>
          <p:grpSp>
            <p:nvGrpSpPr>
              <p:cNvPr id="83" name="组合 82">
                <a:extLst>
                  <a:ext uri="{FF2B5EF4-FFF2-40B4-BE49-F238E27FC236}">
                    <a16:creationId xmlns:a16="http://schemas.microsoft.com/office/drawing/2014/main" id="{B8F53924-C987-4F60-92D9-ABA13F533279}"/>
                  </a:ext>
                </a:extLst>
              </p:cNvPr>
              <p:cNvGrpSpPr/>
              <p:nvPr/>
            </p:nvGrpSpPr>
            <p:grpSpPr>
              <a:xfrm rot="16200000">
                <a:off x="2492894" y="1215693"/>
                <a:ext cx="62359" cy="124719"/>
                <a:chOff x="11454434" y="1955952"/>
                <a:chExt cx="62359" cy="124719"/>
              </a:xfrm>
            </p:grpSpPr>
            <p:cxnSp>
              <p:nvCxnSpPr>
                <p:cNvPr id="85" name="直接连接符 84">
                  <a:extLst>
                    <a:ext uri="{FF2B5EF4-FFF2-40B4-BE49-F238E27FC236}">
                      <a16:creationId xmlns:a16="http://schemas.microsoft.com/office/drawing/2014/main" id="{29B676F3-B949-496B-960A-B76C1ACFA6B4}"/>
                    </a:ext>
                  </a:extLst>
                </p:cNvPr>
                <p:cNvCxnSpPr>
                  <a:cxnSpLocks/>
                </p:cNvCxnSpPr>
                <p:nvPr/>
              </p:nvCxnSpPr>
              <p:spPr>
                <a:xfrm rot="1800000" flipV="1">
                  <a:off x="11454434" y="1955952"/>
                  <a:ext cx="0" cy="124719"/>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86" name="直接连接符 85">
                  <a:extLst>
                    <a:ext uri="{FF2B5EF4-FFF2-40B4-BE49-F238E27FC236}">
                      <a16:creationId xmlns:a16="http://schemas.microsoft.com/office/drawing/2014/main" id="{A9208EE6-9A50-47E9-BD9F-A103AAF99A76}"/>
                    </a:ext>
                  </a:extLst>
                </p:cNvPr>
                <p:cNvCxnSpPr>
                  <a:cxnSpLocks/>
                </p:cNvCxnSpPr>
                <p:nvPr/>
              </p:nvCxnSpPr>
              <p:spPr>
                <a:xfrm rot="19800000" flipV="1">
                  <a:off x="11516793" y="1955952"/>
                  <a:ext cx="0" cy="124719"/>
                </a:xfrm>
                <a:prstGeom prst="line">
                  <a:avLst/>
                </a:prstGeom>
                <a:ln w="38100" cap="rnd">
                  <a:solidFill>
                    <a:schemeClr val="tx1"/>
                  </a:solidFill>
                  <a:round/>
                </a:ln>
              </p:spPr>
              <p:style>
                <a:lnRef idx="1">
                  <a:schemeClr val="accent1"/>
                </a:lnRef>
                <a:fillRef idx="0">
                  <a:schemeClr val="accent1"/>
                </a:fillRef>
                <a:effectRef idx="0">
                  <a:schemeClr val="accent1"/>
                </a:effectRef>
                <a:fontRef idx="minor">
                  <a:schemeClr val="tx1"/>
                </a:fontRef>
              </p:style>
            </p:cxnSp>
          </p:grpSp>
          <p:sp>
            <p:nvSpPr>
              <p:cNvPr id="84" name="矩形: 圆角 83">
                <a:extLst>
                  <a:ext uri="{FF2B5EF4-FFF2-40B4-BE49-F238E27FC236}">
                    <a16:creationId xmlns:a16="http://schemas.microsoft.com/office/drawing/2014/main" id="{104D9E4A-1FBE-4829-B575-9E6D481DBA56}"/>
                  </a:ext>
                </a:extLst>
              </p:cNvPr>
              <p:cNvSpPr/>
              <p:nvPr/>
            </p:nvSpPr>
            <p:spPr>
              <a:xfrm>
                <a:off x="2356240" y="1140573"/>
                <a:ext cx="354717" cy="274961"/>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87" name="矩形: 圆角 86">
              <a:extLst>
                <a:ext uri="{FF2B5EF4-FFF2-40B4-BE49-F238E27FC236}">
                  <a16:creationId xmlns:a16="http://schemas.microsoft.com/office/drawing/2014/main" id="{8EE2B6ED-C50C-4EDF-B8A1-DB58D64239BF}"/>
                </a:ext>
              </a:extLst>
            </p:cNvPr>
            <p:cNvSpPr/>
            <p:nvPr/>
          </p:nvSpPr>
          <p:spPr>
            <a:xfrm flipH="1">
              <a:off x="3433099" y="1141601"/>
              <a:ext cx="4615726" cy="274961"/>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88" name="文本框 87">
            <a:extLst>
              <a:ext uri="{FF2B5EF4-FFF2-40B4-BE49-F238E27FC236}">
                <a16:creationId xmlns:a16="http://schemas.microsoft.com/office/drawing/2014/main" id="{CF4316D5-ED92-41A6-B83C-425C8E916554}"/>
              </a:ext>
            </a:extLst>
          </p:cNvPr>
          <p:cNvSpPr txBox="1"/>
          <p:nvPr/>
        </p:nvSpPr>
        <p:spPr>
          <a:xfrm>
            <a:off x="3462805" y="1122103"/>
            <a:ext cx="3526549" cy="307777"/>
          </a:xfrm>
          <a:prstGeom prst="rect">
            <a:avLst/>
          </a:prstGeom>
          <a:noFill/>
        </p:spPr>
        <p:txBody>
          <a:bodyPr wrap="square" rtlCol="0">
            <a:spAutoFit/>
          </a:bodyPr>
          <a:lstStyle/>
          <a:p>
            <a:r>
              <a:rPr lang="en-US" altLang="zh-CN" sz="1400">
                <a:cs typeface="+mn-ea"/>
                <a:sym typeface="+mn-lt"/>
              </a:rPr>
              <a:t>sit amet commodo magna eros quis urna</a:t>
            </a:r>
            <a:endParaRPr lang="zh-CN" altLang="en-US" sz="1400">
              <a:cs typeface="+mn-ea"/>
              <a:sym typeface="+mn-lt"/>
            </a:endParaRPr>
          </a:p>
        </p:txBody>
      </p:sp>
      <p:grpSp>
        <p:nvGrpSpPr>
          <p:cNvPr id="91" name="组合 90">
            <a:extLst>
              <a:ext uri="{FF2B5EF4-FFF2-40B4-BE49-F238E27FC236}">
                <a16:creationId xmlns:a16="http://schemas.microsoft.com/office/drawing/2014/main" id="{53FD0AE2-5375-4C25-8ACC-8C9C0D0E1975}"/>
              </a:ext>
            </a:extLst>
          </p:cNvPr>
          <p:cNvGrpSpPr/>
          <p:nvPr/>
        </p:nvGrpSpPr>
        <p:grpSpPr>
          <a:xfrm>
            <a:off x="1860637" y="2232037"/>
            <a:ext cx="2325378" cy="2184659"/>
            <a:chOff x="1860637" y="2109445"/>
            <a:chExt cx="2325378" cy="2184659"/>
          </a:xfrm>
        </p:grpSpPr>
        <p:sp>
          <p:nvSpPr>
            <p:cNvPr id="89" name="矩形: 圆角 88">
              <a:extLst>
                <a:ext uri="{FF2B5EF4-FFF2-40B4-BE49-F238E27FC236}">
                  <a16:creationId xmlns:a16="http://schemas.microsoft.com/office/drawing/2014/main" id="{955744E7-4243-44C6-B09A-A7C789E3E012}"/>
                </a:ext>
              </a:extLst>
            </p:cNvPr>
            <p:cNvSpPr/>
            <p:nvPr/>
          </p:nvSpPr>
          <p:spPr>
            <a:xfrm>
              <a:off x="1860637" y="2109445"/>
              <a:ext cx="2325378" cy="2184659"/>
            </a:xfrm>
            <a:prstGeom prst="roundRect">
              <a:avLst>
                <a:gd name="adj" fmla="val 12307"/>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0" name="矩形: 圆角 89">
              <a:extLst>
                <a:ext uri="{FF2B5EF4-FFF2-40B4-BE49-F238E27FC236}">
                  <a16:creationId xmlns:a16="http://schemas.microsoft.com/office/drawing/2014/main" id="{A32C2D52-3C63-4ECD-90E1-A0FDE1AAB6E4}"/>
                </a:ext>
              </a:extLst>
            </p:cNvPr>
            <p:cNvSpPr/>
            <p:nvPr/>
          </p:nvSpPr>
          <p:spPr>
            <a:xfrm>
              <a:off x="2083744" y="2374391"/>
              <a:ext cx="1879164" cy="1464267"/>
            </a:xfrm>
            <a:prstGeom prst="roundRect">
              <a:avLst>
                <a:gd name="adj" fmla="val 12307"/>
              </a:avLst>
            </a:prstGeom>
            <a:solidFill>
              <a:srgbClr val="F7CBB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3" name="组合 92">
            <a:extLst>
              <a:ext uri="{FF2B5EF4-FFF2-40B4-BE49-F238E27FC236}">
                <a16:creationId xmlns:a16="http://schemas.microsoft.com/office/drawing/2014/main" id="{46B814DA-05A2-40E6-BD44-8B270B5364DC}"/>
              </a:ext>
            </a:extLst>
          </p:cNvPr>
          <p:cNvGrpSpPr/>
          <p:nvPr/>
        </p:nvGrpSpPr>
        <p:grpSpPr>
          <a:xfrm>
            <a:off x="5022510" y="3584587"/>
            <a:ext cx="2325378" cy="2184659"/>
            <a:chOff x="1860637" y="2109445"/>
            <a:chExt cx="2325378" cy="2184659"/>
          </a:xfrm>
        </p:grpSpPr>
        <p:sp>
          <p:nvSpPr>
            <p:cNvPr id="94" name="矩形: 圆角 93">
              <a:extLst>
                <a:ext uri="{FF2B5EF4-FFF2-40B4-BE49-F238E27FC236}">
                  <a16:creationId xmlns:a16="http://schemas.microsoft.com/office/drawing/2014/main" id="{DC64A43C-13D7-41D2-8B18-23B81B148DFC}"/>
                </a:ext>
              </a:extLst>
            </p:cNvPr>
            <p:cNvSpPr/>
            <p:nvPr/>
          </p:nvSpPr>
          <p:spPr>
            <a:xfrm>
              <a:off x="1860637" y="2109445"/>
              <a:ext cx="2325378" cy="2184659"/>
            </a:xfrm>
            <a:prstGeom prst="roundRect">
              <a:avLst>
                <a:gd name="adj" fmla="val 12307"/>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5" name="矩形: 圆角 94">
              <a:extLst>
                <a:ext uri="{FF2B5EF4-FFF2-40B4-BE49-F238E27FC236}">
                  <a16:creationId xmlns:a16="http://schemas.microsoft.com/office/drawing/2014/main" id="{4488D64E-B0F1-4BCC-B55F-C325E58C3CFA}"/>
                </a:ext>
              </a:extLst>
            </p:cNvPr>
            <p:cNvSpPr/>
            <p:nvPr/>
          </p:nvSpPr>
          <p:spPr>
            <a:xfrm>
              <a:off x="2083744" y="2374391"/>
              <a:ext cx="1879164" cy="1464267"/>
            </a:xfrm>
            <a:prstGeom prst="roundRect">
              <a:avLst>
                <a:gd name="adj" fmla="val 12307"/>
              </a:avLst>
            </a:prstGeom>
            <a:solidFill>
              <a:srgbClr val="F7CBB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6" name="组合 95">
            <a:extLst>
              <a:ext uri="{FF2B5EF4-FFF2-40B4-BE49-F238E27FC236}">
                <a16:creationId xmlns:a16="http://schemas.microsoft.com/office/drawing/2014/main" id="{196D13F6-7198-439E-8372-729A0BD14158}"/>
              </a:ext>
            </a:extLst>
          </p:cNvPr>
          <p:cNvGrpSpPr/>
          <p:nvPr/>
        </p:nvGrpSpPr>
        <p:grpSpPr>
          <a:xfrm>
            <a:off x="8184382" y="1831987"/>
            <a:ext cx="2325378" cy="2184659"/>
            <a:chOff x="1860637" y="2109445"/>
            <a:chExt cx="2325378" cy="2184659"/>
          </a:xfrm>
        </p:grpSpPr>
        <p:sp>
          <p:nvSpPr>
            <p:cNvPr id="97" name="矩形: 圆角 96">
              <a:extLst>
                <a:ext uri="{FF2B5EF4-FFF2-40B4-BE49-F238E27FC236}">
                  <a16:creationId xmlns:a16="http://schemas.microsoft.com/office/drawing/2014/main" id="{2120B0BD-8FB1-4B91-BD5D-4659B791E471}"/>
                </a:ext>
              </a:extLst>
            </p:cNvPr>
            <p:cNvSpPr/>
            <p:nvPr/>
          </p:nvSpPr>
          <p:spPr>
            <a:xfrm>
              <a:off x="1860637" y="2109445"/>
              <a:ext cx="2325378" cy="2184659"/>
            </a:xfrm>
            <a:prstGeom prst="roundRect">
              <a:avLst>
                <a:gd name="adj" fmla="val 12307"/>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矩形: 圆角 97">
              <a:extLst>
                <a:ext uri="{FF2B5EF4-FFF2-40B4-BE49-F238E27FC236}">
                  <a16:creationId xmlns:a16="http://schemas.microsoft.com/office/drawing/2014/main" id="{BB5DCD37-A610-43CC-A1BE-F0F50FF8D14E}"/>
                </a:ext>
              </a:extLst>
            </p:cNvPr>
            <p:cNvSpPr/>
            <p:nvPr/>
          </p:nvSpPr>
          <p:spPr>
            <a:xfrm>
              <a:off x="2083744" y="2374391"/>
              <a:ext cx="1879164" cy="1464267"/>
            </a:xfrm>
            <a:prstGeom prst="roundRect">
              <a:avLst>
                <a:gd name="adj" fmla="val 12307"/>
              </a:avLst>
            </a:prstGeom>
            <a:solidFill>
              <a:srgbClr val="F7CBB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00" name="组合 99">
            <a:extLst>
              <a:ext uri="{FF2B5EF4-FFF2-40B4-BE49-F238E27FC236}">
                <a16:creationId xmlns:a16="http://schemas.microsoft.com/office/drawing/2014/main" id="{C5C96440-F12E-4F7B-A42D-8D0449AF1654}"/>
              </a:ext>
            </a:extLst>
          </p:cNvPr>
          <p:cNvGrpSpPr>
            <a:grpSpLocks noChangeAspect="1"/>
          </p:cNvGrpSpPr>
          <p:nvPr/>
        </p:nvGrpSpPr>
        <p:grpSpPr bwMode="auto">
          <a:xfrm>
            <a:off x="8260856" y="1163231"/>
            <a:ext cx="188160" cy="219924"/>
            <a:chOff x="4" y="0"/>
            <a:chExt cx="622" cy="727"/>
          </a:xfrm>
        </p:grpSpPr>
        <p:sp>
          <p:nvSpPr>
            <p:cNvPr id="102" name="任意多边形: 形状 101">
              <a:extLst>
                <a:ext uri="{FF2B5EF4-FFF2-40B4-BE49-F238E27FC236}">
                  <a16:creationId xmlns:a16="http://schemas.microsoft.com/office/drawing/2014/main" id="{6A30547D-C314-45CF-B140-54BA2CBCD680}"/>
                </a:ext>
              </a:extLst>
            </p:cNvPr>
            <p:cNvSpPr>
              <a:spLocks/>
            </p:cNvSpPr>
            <p:nvPr/>
          </p:nvSpPr>
          <p:spPr bwMode="auto">
            <a:xfrm>
              <a:off x="4" y="0"/>
              <a:ext cx="347" cy="664"/>
            </a:xfrm>
            <a:custGeom>
              <a:avLst/>
              <a:gdLst>
                <a:gd name="T0" fmla="*/ 19 w 172"/>
                <a:gd name="T1" fmla="*/ 179 h 329"/>
                <a:gd name="T2" fmla="*/ 115 w 172"/>
                <a:gd name="T3" fmla="*/ 50 h 329"/>
                <a:gd name="T4" fmla="*/ 115 w 172"/>
                <a:gd name="T5" fmla="*/ 83 h 329"/>
                <a:gd name="T6" fmla="*/ 172 w 172"/>
                <a:gd name="T7" fmla="*/ 41 h 329"/>
                <a:gd name="T8" fmla="*/ 114 w 172"/>
                <a:gd name="T9" fmla="*/ 0 h 329"/>
                <a:gd name="T10" fmla="*/ 114 w 172"/>
                <a:gd name="T11" fmla="*/ 29 h 329"/>
                <a:gd name="T12" fmla="*/ 0 w 172"/>
                <a:gd name="T13" fmla="*/ 179 h 329"/>
                <a:gd name="T14" fmla="*/ 114 w 172"/>
                <a:gd name="T15" fmla="*/ 329 h 329"/>
                <a:gd name="T16" fmla="*/ 119 w 172"/>
                <a:gd name="T17" fmla="*/ 310 h 329"/>
                <a:gd name="T18" fmla="*/ 19 w 172"/>
                <a:gd name="T19" fmla="*/ 17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 h="329">
                  <a:moveTo>
                    <a:pt x="19" y="179"/>
                  </a:moveTo>
                  <a:cubicBezTo>
                    <a:pt x="19" y="119"/>
                    <a:pt x="58" y="67"/>
                    <a:pt x="115" y="50"/>
                  </a:cubicBezTo>
                  <a:cubicBezTo>
                    <a:pt x="115" y="83"/>
                    <a:pt x="115" y="83"/>
                    <a:pt x="115" y="83"/>
                  </a:cubicBezTo>
                  <a:cubicBezTo>
                    <a:pt x="172" y="41"/>
                    <a:pt x="172" y="41"/>
                    <a:pt x="172" y="41"/>
                  </a:cubicBezTo>
                  <a:cubicBezTo>
                    <a:pt x="114" y="0"/>
                    <a:pt x="114" y="0"/>
                    <a:pt x="114" y="0"/>
                  </a:cubicBezTo>
                  <a:cubicBezTo>
                    <a:pt x="114" y="29"/>
                    <a:pt x="114" y="29"/>
                    <a:pt x="114" y="29"/>
                  </a:cubicBezTo>
                  <a:cubicBezTo>
                    <a:pt x="47" y="47"/>
                    <a:pt x="0" y="108"/>
                    <a:pt x="0" y="179"/>
                  </a:cubicBezTo>
                  <a:cubicBezTo>
                    <a:pt x="0" y="249"/>
                    <a:pt x="47" y="310"/>
                    <a:pt x="114" y="329"/>
                  </a:cubicBezTo>
                  <a:cubicBezTo>
                    <a:pt x="119" y="310"/>
                    <a:pt x="119" y="310"/>
                    <a:pt x="119" y="310"/>
                  </a:cubicBezTo>
                  <a:cubicBezTo>
                    <a:pt x="60" y="294"/>
                    <a:pt x="19" y="240"/>
                    <a:pt x="19" y="179"/>
                  </a:cubicBezTo>
                  <a:close/>
                </a:path>
              </a:pathLst>
            </a:custGeom>
            <a:solidFill>
              <a:srgbClr val="00000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3" name="任意多边形: 形状 102">
              <a:extLst>
                <a:ext uri="{FF2B5EF4-FFF2-40B4-BE49-F238E27FC236}">
                  <a16:creationId xmlns:a16="http://schemas.microsoft.com/office/drawing/2014/main" id="{B147E7EC-9314-4D6C-B377-D861C6E355D0}"/>
                </a:ext>
              </a:extLst>
            </p:cNvPr>
            <p:cNvSpPr>
              <a:spLocks/>
            </p:cNvSpPr>
            <p:nvPr/>
          </p:nvSpPr>
          <p:spPr bwMode="auto">
            <a:xfrm>
              <a:off x="281" y="63"/>
              <a:ext cx="345" cy="664"/>
            </a:xfrm>
            <a:custGeom>
              <a:avLst/>
              <a:gdLst>
                <a:gd name="T0" fmla="*/ 57 w 171"/>
                <a:gd name="T1" fmla="*/ 0 h 329"/>
                <a:gd name="T2" fmla="*/ 52 w 171"/>
                <a:gd name="T3" fmla="*/ 19 h 329"/>
                <a:gd name="T4" fmla="*/ 152 w 171"/>
                <a:gd name="T5" fmla="*/ 150 h 329"/>
                <a:gd name="T6" fmla="*/ 57 w 171"/>
                <a:gd name="T7" fmla="*/ 279 h 329"/>
                <a:gd name="T8" fmla="*/ 57 w 171"/>
                <a:gd name="T9" fmla="*/ 246 h 329"/>
                <a:gd name="T10" fmla="*/ 0 w 171"/>
                <a:gd name="T11" fmla="*/ 287 h 329"/>
                <a:gd name="T12" fmla="*/ 57 w 171"/>
                <a:gd name="T13" fmla="*/ 329 h 329"/>
                <a:gd name="T14" fmla="*/ 57 w 171"/>
                <a:gd name="T15" fmla="*/ 300 h 329"/>
                <a:gd name="T16" fmla="*/ 171 w 171"/>
                <a:gd name="T17" fmla="*/ 150 h 329"/>
                <a:gd name="T18" fmla="*/ 57 w 171"/>
                <a:gd name="T19"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329">
                  <a:moveTo>
                    <a:pt x="57" y="0"/>
                  </a:moveTo>
                  <a:cubicBezTo>
                    <a:pt x="52" y="19"/>
                    <a:pt x="52" y="19"/>
                    <a:pt x="52" y="19"/>
                  </a:cubicBezTo>
                  <a:cubicBezTo>
                    <a:pt x="111" y="35"/>
                    <a:pt x="152" y="89"/>
                    <a:pt x="152" y="150"/>
                  </a:cubicBezTo>
                  <a:cubicBezTo>
                    <a:pt x="152" y="210"/>
                    <a:pt x="113" y="262"/>
                    <a:pt x="57" y="279"/>
                  </a:cubicBezTo>
                  <a:cubicBezTo>
                    <a:pt x="57" y="246"/>
                    <a:pt x="57" y="246"/>
                    <a:pt x="57" y="246"/>
                  </a:cubicBezTo>
                  <a:cubicBezTo>
                    <a:pt x="0" y="287"/>
                    <a:pt x="0" y="287"/>
                    <a:pt x="0" y="287"/>
                  </a:cubicBezTo>
                  <a:cubicBezTo>
                    <a:pt x="57" y="329"/>
                    <a:pt x="57" y="329"/>
                    <a:pt x="57" y="329"/>
                  </a:cubicBezTo>
                  <a:cubicBezTo>
                    <a:pt x="57" y="300"/>
                    <a:pt x="57" y="300"/>
                    <a:pt x="57" y="300"/>
                  </a:cubicBezTo>
                  <a:cubicBezTo>
                    <a:pt x="124" y="282"/>
                    <a:pt x="171" y="221"/>
                    <a:pt x="171" y="150"/>
                  </a:cubicBezTo>
                  <a:cubicBezTo>
                    <a:pt x="171" y="80"/>
                    <a:pt x="124" y="19"/>
                    <a:pt x="57" y="0"/>
                  </a:cubicBezTo>
                  <a:close/>
                </a:path>
              </a:pathLst>
            </a:custGeom>
            <a:solidFill>
              <a:srgbClr val="00000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104" name="文本框 103">
            <a:extLst>
              <a:ext uri="{FF2B5EF4-FFF2-40B4-BE49-F238E27FC236}">
                <a16:creationId xmlns:a16="http://schemas.microsoft.com/office/drawing/2014/main" id="{C5911975-4F71-44F1-9A74-32F5666218A0}"/>
              </a:ext>
            </a:extLst>
          </p:cNvPr>
          <p:cNvSpPr txBox="1"/>
          <p:nvPr/>
        </p:nvSpPr>
        <p:spPr>
          <a:xfrm>
            <a:off x="2108717" y="2644340"/>
            <a:ext cx="1820014" cy="1169551"/>
          </a:xfrm>
          <a:prstGeom prst="rect">
            <a:avLst/>
          </a:prstGeom>
          <a:noFill/>
        </p:spPr>
        <p:txBody>
          <a:bodyPr wrap="square" rtlCol="0">
            <a:spAutoFit/>
          </a:bodyPr>
          <a:lstStyle/>
          <a:p>
            <a:pPr algn="ctr"/>
            <a:r>
              <a:rPr lang="en-US" altLang="zh-CN" sz="1400">
                <a:cs typeface="+mn-ea"/>
                <a:sym typeface="+mn-lt"/>
              </a:rPr>
              <a:t>Lorem ipsum dolor sit amet, consectetuer adipiscing elit. Maecenas porttitor</a:t>
            </a:r>
            <a:endParaRPr lang="zh-CN" altLang="en-US" sz="1400">
              <a:cs typeface="+mn-ea"/>
              <a:sym typeface="+mn-lt"/>
            </a:endParaRPr>
          </a:p>
        </p:txBody>
      </p:sp>
      <p:sp>
        <p:nvSpPr>
          <p:cNvPr id="105" name="文本框 104">
            <a:extLst>
              <a:ext uri="{FF2B5EF4-FFF2-40B4-BE49-F238E27FC236}">
                <a16:creationId xmlns:a16="http://schemas.microsoft.com/office/drawing/2014/main" id="{B5A0BF87-4120-494A-8485-3138AAF21753}"/>
              </a:ext>
            </a:extLst>
          </p:cNvPr>
          <p:cNvSpPr txBox="1"/>
          <p:nvPr/>
        </p:nvSpPr>
        <p:spPr>
          <a:xfrm>
            <a:off x="5275601" y="4026682"/>
            <a:ext cx="1820014" cy="1169551"/>
          </a:xfrm>
          <a:prstGeom prst="rect">
            <a:avLst/>
          </a:prstGeom>
          <a:noFill/>
        </p:spPr>
        <p:txBody>
          <a:bodyPr wrap="square" rtlCol="0">
            <a:spAutoFit/>
          </a:bodyPr>
          <a:lstStyle/>
          <a:p>
            <a:pPr algn="ctr"/>
            <a:r>
              <a:rPr lang="en-US" altLang="zh-CN" sz="1400">
                <a:cs typeface="+mn-ea"/>
                <a:sym typeface="+mn-lt"/>
              </a:rPr>
              <a:t>congue massa. Fusce posuere, magna sed pulvinar ultricies, purus lectus malesuada</a:t>
            </a:r>
            <a:endParaRPr lang="zh-CN" altLang="en-US" sz="1400">
              <a:cs typeface="+mn-ea"/>
              <a:sym typeface="+mn-lt"/>
            </a:endParaRPr>
          </a:p>
        </p:txBody>
      </p:sp>
      <p:sp>
        <p:nvSpPr>
          <p:cNvPr id="106" name="文本框 105">
            <a:extLst>
              <a:ext uri="{FF2B5EF4-FFF2-40B4-BE49-F238E27FC236}">
                <a16:creationId xmlns:a16="http://schemas.microsoft.com/office/drawing/2014/main" id="{B8CED074-CB8A-43AB-B400-06FD53EA7A89}"/>
              </a:ext>
            </a:extLst>
          </p:cNvPr>
          <p:cNvSpPr txBox="1"/>
          <p:nvPr/>
        </p:nvSpPr>
        <p:spPr>
          <a:xfrm>
            <a:off x="8437064" y="2311201"/>
            <a:ext cx="1820014" cy="954107"/>
          </a:xfrm>
          <a:prstGeom prst="rect">
            <a:avLst/>
          </a:prstGeom>
          <a:noFill/>
        </p:spPr>
        <p:txBody>
          <a:bodyPr wrap="square" rtlCol="0">
            <a:spAutoFit/>
          </a:bodyPr>
          <a:lstStyle/>
          <a:p>
            <a:pPr algn="ctr"/>
            <a:r>
              <a:rPr lang="en-US" altLang="zh-CN" sz="1400">
                <a:cs typeface="+mn-ea"/>
                <a:sym typeface="+mn-lt"/>
              </a:rPr>
              <a:t>amet commodo magna eros quis urna. Nunc viverra imperdiet enim.</a:t>
            </a:r>
            <a:endParaRPr lang="zh-CN" altLang="en-US" sz="1400">
              <a:cs typeface="+mn-ea"/>
              <a:sym typeface="+mn-lt"/>
            </a:endParaRPr>
          </a:p>
        </p:txBody>
      </p:sp>
      <p:grpSp>
        <p:nvGrpSpPr>
          <p:cNvPr id="112" name="组合 111">
            <a:extLst>
              <a:ext uri="{FF2B5EF4-FFF2-40B4-BE49-F238E27FC236}">
                <a16:creationId xmlns:a16="http://schemas.microsoft.com/office/drawing/2014/main" id="{6C5514EB-B32B-4024-838E-38ECCCF3DCCC}"/>
              </a:ext>
            </a:extLst>
          </p:cNvPr>
          <p:cNvGrpSpPr/>
          <p:nvPr/>
        </p:nvGrpSpPr>
        <p:grpSpPr>
          <a:xfrm>
            <a:off x="1949697" y="2349224"/>
            <a:ext cx="147577" cy="144727"/>
            <a:chOff x="3213306" y="2869399"/>
            <a:chExt cx="147577" cy="144727"/>
          </a:xfrm>
        </p:grpSpPr>
        <p:sp>
          <p:nvSpPr>
            <p:cNvPr id="107" name="椭圆 106">
              <a:extLst>
                <a:ext uri="{FF2B5EF4-FFF2-40B4-BE49-F238E27FC236}">
                  <a16:creationId xmlns:a16="http://schemas.microsoft.com/office/drawing/2014/main" id="{0A388D2E-2667-4404-9579-CEB701F10F28}"/>
                </a:ext>
              </a:extLst>
            </p:cNvPr>
            <p:cNvSpPr>
              <a:spLocks noChangeAspect="1"/>
            </p:cNvSpPr>
            <p:nvPr/>
          </p:nvSpPr>
          <p:spPr>
            <a:xfrm flipH="1">
              <a:off x="3324883" y="297812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任意多边形: 形状 107">
              <a:extLst>
                <a:ext uri="{FF2B5EF4-FFF2-40B4-BE49-F238E27FC236}">
                  <a16:creationId xmlns:a16="http://schemas.microsoft.com/office/drawing/2014/main" id="{4FFDF50C-125D-4E76-9B64-AF42CFB5B1C2}"/>
                </a:ext>
              </a:extLst>
            </p:cNvPr>
            <p:cNvSpPr>
              <a:spLocks/>
            </p:cNvSpPr>
            <p:nvPr/>
          </p:nvSpPr>
          <p:spPr bwMode="auto">
            <a:xfrm flipH="1">
              <a:off x="3228512" y="2884605"/>
              <a:ext cx="55689" cy="55886"/>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9" name="任意多边形: 形状 108">
              <a:extLst>
                <a:ext uri="{FF2B5EF4-FFF2-40B4-BE49-F238E27FC236}">
                  <a16:creationId xmlns:a16="http://schemas.microsoft.com/office/drawing/2014/main" id="{FC737673-0DA3-4FAD-B5AA-C97E902DAC2F}"/>
                </a:ext>
              </a:extLst>
            </p:cNvPr>
            <p:cNvSpPr>
              <a:spLocks/>
            </p:cNvSpPr>
            <p:nvPr/>
          </p:nvSpPr>
          <p:spPr bwMode="auto">
            <a:xfrm flipH="1">
              <a:off x="3251222" y="2907315"/>
              <a:ext cx="73660" cy="73857"/>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0" name="任意多边形: 形状 109">
              <a:extLst>
                <a:ext uri="{FF2B5EF4-FFF2-40B4-BE49-F238E27FC236}">
                  <a16:creationId xmlns:a16="http://schemas.microsoft.com/office/drawing/2014/main" id="{0F74FA18-8E34-4C94-8B29-6615C61453A6}"/>
                </a:ext>
              </a:extLst>
            </p:cNvPr>
            <p:cNvSpPr>
              <a:spLocks/>
            </p:cNvSpPr>
            <p:nvPr/>
          </p:nvSpPr>
          <p:spPr bwMode="auto">
            <a:xfrm flipH="1">
              <a:off x="3292693" y="2948983"/>
              <a:ext cx="45815" cy="45815"/>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1" name="任意多边形: 形状 110">
              <a:extLst>
                <a:ext uri="{FF2B5EF4-FFF2-40B4-BE49-F238E27FC236}">
                  <a16:creationId xmlns:a16="http://schemas.microsoft.com/office/drawing/2014/main" id="{8FE004D5-DF3E-4D79-94A3-2C4FECE13E43}"/>
                </a:ext>
              </a:extLst>
            </p:cNvPr>
            <p:cNvSpPr>
              <a:spLocks/>
            </p:cNvSpPr>
            <p:nvPr/>
          </p:nvSpPr>
          <p:spPr bwMode="auto">
            <a:xfrm flipH="1">
              <a:off x="3213306" y="2869399"/>
              <a:ext cx="51542" cy="51542"/>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13" name="组合 112">
            <a:extLst>
              <a:ext uri="{FF2B5EF4-FFF2-40B4-BE49-F238E27FC236}">
                <a16:creationId xmlns:a16="http://schemas.microsoft.com/office/drawing/2014/main" id="{286F73AD-B9AE-47AE-99A3-CEAE9396DD8C}"/>
              </a:ext>
            </a:extLst>
          </p:cNvPr>
          <p:cNvGrpSpPr/>
          <p:nvPr/>
        </p:nvGrpSpPr>
        <p:grpSpPr>
          <a:xfrm>
            <a:off x="5093299" y="3704805"/>
            <a:ext cx="147577" cy="144727"/>
            <a:chOff x="3213306" y="2869399"/>
            <a:chExt cx="147577" cy="144727"/>
          </a:xfrm>
        </p:grpSpPr>
        <p:sp>
          <p:nvSpPr>
            <p:cNvPr id="114" name="椭圆 113">
              <a:extLst>
                <a:ext uri="{FF2B5EF4-FFF2-40B4-BE49-F238E27FC236}">
                  <a16:creationId xmlns:a16="http://schemas.microsoft.com/office/drawing/2014/main" id="{6BAD1F58-1C91-4E16-ADC7-92A011D3226A}"/>
                </a:ext>
              </a:extLst>
            </p:cNvPr>
            <p:cNvSpPr>
              <a:spLocks noChangeAspect="1"/>
            </p:cNvSpPr>
            <p:nvPr/>
          </p:nvSpPr>
          <p:spPr>
            <a:xfrm flipH="1">
              <a:off x="3324883" y="297812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5" name="任意多边形: 形状 114">
              <a:extLst>
                <a:ext uri="{FF2B5EF4-FFF2-40B4-BE49-F238E27FC236}">
                  <a16:creationId xmlns:a16="http://schemas.microsoft.com/office/drawing/2014/main" id="{00D7CBAC-4E93-4FEC-8556-614032C2711E}"/>
                </a:ext>
              </a:extLst>
            </p:cNvPr>
            <p:cNvSpPr>
              <a:spLocks/>
            </p:cNvSpPr>
            <p:nvPr/>
          </p:nvSpPr>
          <p:spPr bwMode="auto">
            <a:xfrm flipH="1">
              <a:off x="3228512" y="2884605"/>
              <a:ext cx="55689" cy="55886"/>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6" name="任意多边形: 形状 115">
              <a:extLst>
                <a:ext uri="{FF2B5EF4-FFF2-40B4-BE49-F238E27FC236}">
                  <a16:creationId xmlns:a16="http://schemas.microsoft.com/office/drawing/2014/main" id="{C896F858-1D75-4733-8C2E-CE6F04D2D34F}"/>
                </a:ext>
              </a:extLst>
            </p:cNvPr>
            <p:cNvSpPr>
              <a:spLocks/>
            </p:cNvSpPr>
            <p:nvPr/>
          </p:nvSpPr>
          <p:spPr bwMode="auto">
            <a:xfrm flipH="1">
              <a:off x="3251222" y="2907315"/>
              <a:ext cx="73660" cy="73857"/>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 name="任意多边形: 形状 116">
              <a:extLst>
                <a:ext uri="{FF2B5EF4-FFF2-40B4-BE49-F238E27FC236}">
                  <a16:creationId xmlns:a16="http://schemas.microsoft.com/office/drawing/2014/main" id="{7E9250DF-C0AA-4494-BC96-5F01E60B6616}"/>
                </a:ext>
              </a:extLst>
            </p:cNvPr>
            <p:cNvSpPr>
              <a:spLocks/>
            </p:cNvSpPr>
            <p:nvPr/>
          </p:nvSpPr>
          <p:spPr bwMode="auto">
            <a:xfrm flipH="1">
              <a:off x="3292693" y="2948983"/>
              <a:ext cx="45815" cy="45815"/>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8" name="任意多边形: 形状 117">
              <a:extLst>
                <a:ext uri="{FF2B5EF4-FFF2-40B4-BE49-F238E27FC236}">
                  <a16:creationId xmlns:a16="http://schemas.microsoft.com/office/drawing/2014/main" id="{5FAB8013-584C-4279-92C0-BB6B7C2B95C6}"/>
                </a:ext>
              </a:extLst>
            </p:cNvPr>
            <p:cNvSpPr>
              <a:spLocks/>
            </p:cNvSpPr>
            <p:nvPr/>
          </p:nvSpPr>
          <p:spPr bwMode="auto">
            <a:xfrm flipH="1">
              <a:off x="3213306" y="2869399"/>
              <a:ext cx="51542" cy="51542"/>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19" name="组合 118">
            <a:extLst>
              <a:ext uri="{FF2B5EF4-FFF2-40B4-BE49-F238E27FC236}">
                <a16:creationId xmlns:a16="http://schemas.microsoft.com/office/drawing/2014/main" id="{8BD1ED5F-3BBF-42C8-9008-0A0AC4ABCECE}"/>
              </a:ext>
            </a:extLst>
          </p:cNvPr>
          <p:cNvGrpSpPr/>
          <p:nvPr/>
        </p:nvGrpSpPr>
        <p:grpSpPr>
          <a:xfrm>
            <a:off x="8259912" y="1964718"/>
            <a:ext cx="147577" cy="144727"/>
            <a:chOff x="3213306" y="2869399"/>
            <a:chExt cx="147577" cy="144727"/>
          </a:xfrm>
        </p:grpSpPr>
        <p:sp>
          <p:nvSpPr>
            <p:cNvPr id="120" name="椭圆 119">
              <a:extLst>
                <a:ext uri="{FF2B5EF4-FFF2-40B4-BE49-F238E27FC236}">
                  <a16:creationId xmlns:a16="http://schemas.microsoft.com/office/drawing/2014/main" id="{EF12FC81-8BD5-43E3-ABE6-666E79900AFC}"/>
                </a:ext>
              </a:extLst>
            </p:cNvPr>
            <p:cNvSpPr>
              <a:spLocks noChangeAspect="1"/>
            </p:cNvSpPr>
            <p:nvPr/>
          </p:nvSpPr>
          <p:spPr>
            <a:xfrm flipH="1">
              <a:off x="3324883" y="2978126"/>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1" name="任意多边形: 形状 120">
              <a:extLst>
                <a:ext uri="{FF2B5EF4-FFF2-40B4-BE49-F238E27FC236}">
                  <a16:creationId xmlns:a16="http://schemas.microsoft.com/office/drawing/2014/main" id="{EC9BFFD6-C124-41D4-AED2-EF885D9F365A}"/>
                </a:ext>
              </a:extLst>
            </p:cNvPr>
            <p:cNvSpPr>
              <a:spLocks/>
            </p:cNvSpPr>
            <p:nvPr/>
          </p:nvSpPr>
          <p:spPr bwMode="auto">
            <a:xfrm flipH="1">
              <a:off x="3228512" y="2884605"/>
              <a:ext cx="55689" cy="55886"/>
            </a:xfrm>
            <a:custGeom>
              <a:avLst/>
              <a:gdLst>
                <a:gd name="T0" fmla="*/ 59 w 140"/>
                <a:gd name="T1" fmla="*/ 0 h 140"/>
                <a:gd name="T2" fmla="*/ 0 w 140"/>
                <a:gd name="T3" fmla="*/ 59 h 140"/>
                <a:gd name="T4" fmla="*/ 51 w 140"/>
                <a:gd name="T5" fmla="*/ 89 h 140"/>
                <a:gd name="T6" fmla="*/ 81 w 140"/>
                <a:gd name="T7" fmla="*/ 140 h 140"/>
                <a:gd name="T8" fmla="*/ 140 w 140"/>
                <a:gd name="T9" fmla="*/ 81 h 140"/>
                <a:gd name="T10" fmla="*/ 118 w 140"/>
                <a:gd name="T11" fmla="*/ 58 h 140"/>
                <a:gd name="T12" fmla="*/ 59 w 140"/>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140" h="140">
                  <a:moveTo>
                    <a:pt x="59" y="0"/>
                  </a:moveTo>
                  <a:cubicBezTo>
                    <a:pt x="0" y="59"/>
                    <a:pt x="0" y="59"/>
                    <a:pt x="0" y="59"/>
                  </a:cubicBezTo>
                  <a:cubicBezTo>
                    <a:pt x="19" y="64"/>
                    <a:pt x="37" y="75"/>
                    <a:pt x="51" y="89"/>
                  </a:cubicBezTo>
                  <a:cubicBezTo>
                    <a:pt x="65" y="103"/>
                    <a:pt x="76" y="121"/>
                    <a:pt x="81" y="140"/>
                  </a:cubicBezTo>
                  <a:cubicBezTo>
                    <a:pt x="140" y="81"/>
                    <a:pt x="140" y="81"/>
                    <a:pt x="140" y="81"/>
                  </a:cubicBezTo>
                  <a:cubicBezTo>
                    <a:pt x="118" y="58"/>
                    <a:pt x="118" y="58"/>
                    <a:pt x="118" y="58"/>
                  </a:cubicBezTo>
                  <a:lnTo>
                    <a:pt x="59"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2" name="任意多边形: 形状 121">
              <a:extLst>
                <a:ext uri="{FF2B5EF4-FFF2-40B4-BE49-F238E27FC236}">
                  <a16:creationId xmlns:a16="http://schemas.microsoft.com/office/drawing/2014/main" id="{AD7EFE54-77D0-422E-9F56-84CA2CF54E3C}"/>
                </a:ext>
              </a:extLst>
            </p:cNvPr>
            <p:cNvSpPr>
              <a:spLocks/>
            </p:cNvSpPr>
            <p:nvPr/>
          </p:nvSpPr>
          <p:spPr bwMode="auto">
            <a:xfrm flipH="1">
              <a:off x="3251222" y="2907315"/>
              <a:ext cx="73660" cy="73857"/>
            </a:xfrm>
            <a:custGeom>
              <a:avLst/>
              <a:gdLst>
                <a:gd name="T0" fmla="*/ 178 w 185"/>
                <a:gd name="T1" fmla="*/ 90 h 185"/>
                <a:gd name="T2" fmla="*/ 149 w 185"/>
                <a:gd name="T3" fmla="*/ 36 h 185"/>
                <a:gd name="T4" fmla="*/ 95 w 185"/>
                <a:gd name="T5" fmla="*/ 7 h 185"/>
                <a:gd name="T6" fmla="*/ 95 w 185"/>
                <a:gd name="T7" fmla="*/ 7 h 185"/>
                <a:gd name="T8" fmla="*/ 0 w 185"/>
                <a:gd name="T9" fmla="*/ 34 h 185"/>
                <a:gd name="T10" fmla="*/ 151 w 185"/>
                <a:gd name="T11" fmla="*/ 185 h 185"/>
                <a:gd name="T12" fmla="*/ 178 w 185"/>
                <a:gd name="T13" fmla="*/ 90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178" y="90"/>
                  </a:moveTo>
                  <a:cubicBezTo>
                    <a:pt x="174" y="69"/>
                    <a:pt x="164" y="51"/>
                    <a:pt x="149" y="36"/>
                  </a:cubicBezTo>
                  <a:cubicBezTo>
                    <a:pt x="134" y="21"/>
                    <a:pt x="116" y="11"/>
                    <a:pt x="95" y="7"/>
                  </a:cubicBezTo>
                  <a:cubicBezTo>
                    <a:pt x="95" y="7"/>
                    <a:pt x="95" y="7"/>
                    <a:pt x="95" y="7"/>
                  </a:cubicBezTo>
                  <a:cubicBezTo>
                    <a:pt x="61" y="0"/>
                    <a:pt x="25" y="10"/>
                    <a:pt x="0" y="34"/>
                  </a:cubicBezTo>
                  <a:cubicBezTo>
                    <a:pt x="151" y="185"/>
                    <a:pt x="151" y="185"/>
                    <a:pt x="151" y="185"/>
                  </a:cubicBezTo>
                  <a:cubicBezTo>
                    <a:pt x="175" y="160"/>
                    <a:pt x="185" y="124"/>
                    <a:pt x="178" y="9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3" name="任意多边形: 形状 122">
              <a:extLst>
                <a:ext uri="{FF2B5EF4-FFF2-40B4-BE49-F238E27FC236}">
                  <a16:creationId xmlns:a16="http://schemas.microsoft.com/office/drawing/2014/main" id="{450C262A-1F28-4AF7-B785-D0257AB19F62}"/>
                </a:ext>
              </a:extLst>
            </p:cNvPr>
            <p:cNvSpPr>
              <a:spLocks/>
            </p:cNvSpPr>
            <p:nvPr/>
          </p:nvSpPr>
          <p:spPr bwMode="auto">
            <a:xfrm flipH="1">
              <a:off x="3292693" y="2948983"/>
              <a:ext cx="45815" cy="45815"/>
            </a:xfrm>
            <a:custGeom>
              <a:avLst/>
              <a:gdLst>
                <a:gd name="T0" fmla="*/ 192 w 232"/>
                <a:gd name="T1" fmla="*/ 0 h 232"/>
                <a:gd name="T2" fmla="*/ 0 w 232"/>
                <a:gd name="T3" fmla="*/ 232 h 232"/>
                <a:gd name="T4" fmla="*/ 232 w 232"/>
                <a:gd name="T5" fmla="*/ 40 h 232"/>
                <a:gd name="T6" fmla="*/ 192 w 232"/>
                <a:gd name="T7" fmla="*/ 0 h 232"/>
              </a:gdLst>
              <a:ahLst/>
              <a:cxnLst>
                <a:cxn ang="0">
                  <a:pos x="T0" y="T1"/>
                </a:cxn>
                <a:cxn ang="0">
                  <a:pos x="T2" y="T3"/>
                </a:cxn>
                <a:cxn ang="0">
                  <a:pos x="T4" y="T5"/>
                </a:cxn>
                <a:cxn ang="0">
                  <a:pos x="T6" y="T7"/>
                </a:cxn>
              </a:cxnLst>
              <a:rect l="0" t="0" r="r" b="b"/>
              <a:pathLst>
                <a:path w="232" h="232">
                  <a:moveTo>
                    <a:pt x="192" y="0"/>
                  </a:moveTo>
                  <a:lnTo>
                    <a:pt x="0" y="232"/>
                  </a:lnTo>
                  <a:lnTo>
                    <a:pt x="232" y="40"/>
                  </a:lnTo>
                  <a:lnTo>
                    <a:pt x="19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4" name="任意多边形: 形状 123">
              <a:extLst>
                <a:ext uri="{FF2B5EF4-FFF2-40B4-BE49-F238E27FC236}">
                  <a16:creationId xmlns:a16="http://schemas.microsoft.com/office/drawing/2014/main" id="{8D103758-DACA-430B-AEF8-ACDACB0C675D}"/>
                </a:ext>
              </a:extLst>
            </p:cNvPr>
            <p:cNvSpPr>
              <a:spLocks/>
            </p:cNvSpPr>
            <p:nvPr/>
          </p:nvSpPr>
          <p:spPr bwMode="auto">
            <a:xfrm flipH="1">
              <a:off x="3213306" y="2869399"/>
              <a:ext cx="51542" cy="51542"/>
            </a:xfrm>
            <a:custGeom>
              <a:avLst/>
              <a:gdLst>
                <a:gd name="T0" fmla="*/ 261 w 261"/>
                <a:gd name="T1" fmla="*/ 225 h 261"/>
                <a:gd name="T2" fmla="*/ 37 w 261"/>
                <a:gd name="T3" fmla="*/ 0 h 261"/>
                <a:gd name="T4" fmla="*/ 0 w 261"/>
                <a:gd name="T5" fmla="*/ 38 h 261"/>
                <a:gd name="T6" fmla="*/ 150 w 261"/>
                <a:gd name="T7" fmla="*/ 188 h 261"/>
                <a:gd name="T8" fmla="*/ 202 w 261"/>
                <a:gd name="T9" fmla="*/ 241 h 261"/>
                <a:gd name="T10" fmla="*/ 202 w 261"/>
                <a:gd name="T11" fmla="*/ 241 h 261"/>
                <a:gd name="T12" fmla="*/ 223 w 261"/>
                <a:gd name="T13" fmla="*/ 261 h 261"/>
                <a:gd name="T14" fmla="*/ 261 w 261"/>
                <a:gd name="T15" fmla="*/ 225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61">
                  <a:moveTo>
                    <a:pt x="261" y="225"/>
                  </a:moveTo>
                  <a:lnTo>
                    <a:pt x="37" y="0"/>
                  </a:lnTo>
                  <a:lnTo>
                    <a:pt x="0" y="38"/>
                  </a:lnTo>
                  <a:lnTo>
                    <a:pt x="150" y="188"/>
                  </a:lnTo>
                  <a:lnTo>
                    <a:pt x="202" y="241"/>
                  </a:lnTo>
                  <a:lnTo>
                    <a:pt x="202" y="241"/>
                  </a:lnTo>
                  <a:lnTo>
                    <a:pt x="223" y="261"/>
                  </a:lnTo>
                  <a:lnTo>
                    <a:pt x="261" y="22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Tree>
    <p:extLst>
      <p:ext uri="{BB962C8B-B14F-4D97-AF65-F5344CB8AC3E}">
        <p14:creationId xmlns:p14="http://schemas.microsoft.com/office/powerpoint/2010/main" val="44826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8EDD7"/>
        </a:solidFill>
        <a:effectLst/>
      </p:bgPr>
    </p:bg>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3ECED8FD-FEF2-4A14-8AAF-31D75C6CFB2D}"/>
              </a:ext>
            </a:extLst>
          </p:cNvPr>
          <p:cNvGrpSpPr/>
          <p:nvPr/>
        </p:nvGrpSpPr>
        <p:grpSpPr>
          <a:xfrm>
            <a:off x="-415024" y="-93795"/>
            <a:ext cx="13083008" cy="6951795"/>
            <a:chOff x="-415024" y="-93795"/>
            <a:chExt cx="13083008" cy="6951795"/>
          </a:xfrm>
        </p:grpSpPr>
        <p:sp>
          <p:nvSpPr>
            <p:cNvPr id="8" name="任意多边形: 形状 7">
              <a:extLst>
                <a:ext uri="{FF2B5EF4-FFF2-40B4-BE49-F238E27FC236}">
                  <a16:creationId xmlns:a16="http://schemas.microsoft.com/office/drawing/2014/main" id="{E7478632-E8CC-44FE-9304-AEEB5B77F0B9}"/>
                </a:ext>
              </a:extLst>
            </p:cNvPr>
            <p:cNvSpPr/>
            <p:nvPr/>
          </p:nvSpPr>
          <p:spPr>
            <a:xfrm>
              <a:off x="1" y="3769362"/>
              <a:ext cx="4154601" cy="3088638"/>
            </a:xfrm>
            <a:custGeom>
              <a:avLst/>
              <a:gdLst>
                <a:gd name="connsiteX0" fmla="*/ 0 w 4154601"/>
                <a:gd name="connsiteY0" fmla="*/ 0 h 3088638"/>
                <a:gd name="connsiteX1" fmla="*/ 151633 w 4154601"/>
                <a:gd name="connsiteY1" fmla="*/ 19822 h 3088638"/>
                <a:gd name="connsiteX2" fmla="*/ 796414 w 4154601"/>
                <a:gd name="connsiteY2" fmla="*/ 183206 h 3088638"/>
                <a:gd name="connsiteX3" fmla="*/ 3008672 w 4154601"/>
                <a:gd name="connsiteY3" fmla="*/ 2100494 h 3088638"/>
                <a:gd name="connsiteX4" fmla="*/ 4098312 w 4154601"/>
                <a:gd name="connsiteY4" fmla="*/ 3055830 h 3088638"/>
                <a:gd name="connsiteX5" fmla="*/ 4154601 w 4154601"/>
                <a:gd name="connsiteY5" fmla="*/ 3088638 h 3088638"/>
                <a:gd name="connsiteX6" fmla="*/ 0 w 4154601"/>
                <a:gd name="connsiteY6" fmla="*/ 3088638 h 308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4601" h="3088638">
                  <a:moveTo>
                    <a:pt x="0" y="0"/>
                  </a:moveTo>
                  <a:lnTo>
                    <a:pt x="151633" y="19822"/>
                  </a:lnTo>
                  <a:cubicBezTo>
                    <a:pt x="376700" y="54465"/>
                    <a:pt x="597311" y="109465"/>
                    <a:pt x="796414" y="183206"/>
                  </a:cubicBezTo>
                  <a:cubicBezTo>
                    <a:pt x="1592827" y="478173"/>
                    <a:pt x="2566220" y="1122185"/>
                    <a:pt x="3008672" y="2100494"/>
                  </a:cubicBezTo>
                  <a:cubicBezTo>
                    <a:pt x="3202245" y="2528504"/>
                    <a:pt x="3671054" y="2807841"/>
                    <a:pt x="4098312" y="3055830"/>
                  </a:cubicBezTo>
                  <a:lnTo>
                    <a:pt x="4154601" y="3088638"/>
                  </a:lnTo>
                  <a:lnTo>
                    <a:pt x="0" y="3088638"/>
                  </a:lnTo>
                  <a:close/>
                </a:path>
              </a:pathLst>
            </a:custGeom>
            <a:solidFill>
              <a:srgbClr val="F7CBB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9" name="任意多边形: 形状 8">
              <a:extLst>
                <a:ext uri="{FF2B5EF4-FFF2-40B4-BE49-F238E27FC236}">
                  <a16:creationId xmlns:a16="http://schemas.microsoft.com/office/drawing/2014/main" id="{C15C709D-4BDB-4293-BC62-4B02EF35059C}"/>
                </a:ext>
              </a:extLst>
            </p:cNvPr>
            <p:cNvSpPr/>
            <p:nvPr/>
          </p:nvSpPr>
          <p:spPr>
            <a:xfrm rot="2250862">
              <a:off x="-415024" y="199353"/>
              <a:ext cx="13083008" cy="5125382"/>
            </a:xfrm>
            <a:custGeom>
              <a:avLst/>
              <a:gdLst>
                <a:gd name="connsiteX0" fmla="*/ 0 w 13083008"/>
                <a:gd name="connsiteY0" fmla="*/ 4102619 h 5125382"/>
                <a:gd name="connsiteX1" fmla="*/ 5027849 w 13083008"/>
                <a:gd name="connsiteY1" fmla="*/ 242612 h 5125382"/>
                <a:gd name="connsiteX2" fmla="*/ 5536700 w 13083008"/>
                <a:gd name="connsiteY2" fmla="*/ 183902 h 5125382"/>
                <a:gd name="connsiteX3" fmla="*/ 10351937 w 13083008"/>
                <a:gd name="connsiteY3" fmla="*/ 245747 h 5125382"/>
                <a:gd name="connsiteX4" fmla="*/ 12210548 w 13083008"/>
                <a:gd name="connsiteY4" fmla="*/ 343936 h 5125382"/>
                <a:gd name="connsiteX5" fmla="*/ 12426403 w 13083008"/>
                <a:gd name="connsiteY5" fmla="*/ 267610 h 5125382"/>
                <a:gd name="connsiteX6" fmla="*/ 13083008 w 13083008"/>
                <a:gd name="connsiteY6" fmla="*/ 1122870 h 5125382"/>
                <a:gd name="connsiteX7" fmla="*/ 13030487 w 13083008"/>
                <a:gd name="connsiteY7" fmla="*/ 1140323 h 5125382"/>
                <a:gd name="connsiteX8" fmla="*/ 8576635 w 13083008"/>
                <a:gd name="connsiteY8" fmla="*/ 2389618 h 5125382"/>
                <a:gd name="connsiteX9" fmla="*/ 2495282 w 13083008"/>
                <a:gd name="connsiteY9" fmla="*/ 5124702 h 5125382"/>
                <a:gd name="connsiteX10" fmla="*/ 734963 w 13083008"/>
                <a:gd name="connsiteY10" fmla="*/ 5059945 h 5125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083008" h="5125382">
                  <a:moveTo>
                    <a:pt x="0" y="4102619"/>
                  </a:moveTo>
                  <a:lnTo>
                    <a:pt x="5027849" y="242612"/>
                  </a:lnTo>
                  <a:lnTo>
                    <a:pt x="5536700" y="183902"/>
                  </a:lnTo>
                  <a:cubicBezTo>
                    <a:pt x="7599019" y="-36226"/>
                    <a:pt x="9515950" y="-106954"/>
                    <a:pt x="10351937" y="245747"/>
                  </a:cubicBezTo>
                  <a:cubicBezTo>
                    <a:pt x="11068498" y="548061"/>
                    <a:pt x="11686621" y="505808"/>
                    <a:pt x="12210548" y="343936"/>
                  </a:cubicBezTo>
                  <a:lnTo>
                    <a:pt x="12426403" y="267610"/>
                  </a:lnTo>
                  <a:lnTo>
                    <a:pt x="13083008" y="1122870"/>
                  </a:lnTo>
                  <a:lnTo>
                    <a:pt x="13030487" y="1140323"/>
                  </a:lnTo>
                  <a:cubicBezTo>
                    <a:pt x="11855634" y="1516198"/>
                    <a:pt x="10062177" y="1931938"/>
                    <a:pt x="8576635" y="2389618"/>
                  </a:cubicBezTo>
                  <a:cubicBezTo>
                    <a:pt x="6595913" y="2999858"/>
                    <a:pt x="3710570" y="5169409"/>
                    <a:pt x="2495282" y="5124702"/>
                  </a:cubicBezTo>
                  <a:lnTo>
                    <a:pt x="734963" y="5059945"/>
                  </a:lnTo>
                  <a:close/>
                </a:path>
              </a:pathLst>
            </a:custGeom>
            <a:solidFill>
              <a:srgbClr val="F7CBB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0" name="任意多边形: 形状 9">
              <a:extLst>
                <a:ext uri="{FF2B5EF4-FFF2-40B4-BE49-F238E27FC236}">
                  <a16:creationId xmlns:a16="http://schemas.microsoft.com/office/drawing/2014/main" id="{616BBBD4-D920-4FD4-B63E-1AD6ABA13B15}"/>
                </a:ext>
              </a:extLst>
            </p:cNvPr>
            <p:cNvSpPr/>
            <p:nvPr/>
          </p:nvSpPr>
          <p:spPr>
            <a:xfrm rot="21018531">
              <a:off x="11360782" y="-93795"/>
              <a:ext cx="961854" cy="1799051"/>
            </a:xfrm>
            <a:custGeom>
              <a:avLst/>
              <a:gdLst>
                <a:gd name="connsiteX0" fmla="*/ 0 w 961854"/>
                <a:gd name="connsiteY0" fmla="*/ 0 h 1799051"/>
                <a:gd name="connsiteX1" fmla="*/ 961854 w 961854"/>
                <a:gd name="connsiteY1" fmla="*/ 164260 h 1799051"/>
                <a:gd name="connsiteX2" fmla="*/ 682674 w 961854"/>
                <a:gd name="connsiteY2" fmla="*/ 1799051 h 1799051"/>
                <a:gd name="connsiteX3" fmla="*/ 668579 w 961854"/>
                <a:gd name="connsiteY3" fmla="*/ 1786742 h 1799051"/>
                <a:gd name="connsiteX4" fmla="*/ 4100 w 961854"/>
                <a:gd name="connsiteY4" fmla="*/ 38045 h 179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1854" h="1799051">
                  <a:moveTo>
                    <a:pt x="0" y="0"/>
                  </a:moveTo>
                  <a:lnTo>
                    <a:pt x="961854" y="164260"/>
                  </a:lnTo>
                  <a:lnTo>
                    <a:pt x="682674" y="1799051"/>
                  </a:lnTo>
                  <a:lnTo>
                    <a:pt x="668579" y="1786742"/>
                  </a:lnTo>
                  <a:cubicBezTo>
                    <a:pt x="352443" y="1467695"/>
                    <a:pt x="107042" y="827750"/>
                    <a:pt x="4100" y="38045"/>
                  </a:cubicBezTo>
                  <a:close/>
                </a:path>
              </a:pathLst>
            </a:custGeom>
            <a:solidFill>
              <a:srgbClr val="F7CBB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33" name="组合 32">
            <a:extLst>
              <a:ext uri="{FF2B5EF4-FFF2-40B4-BE49-F238E27FC236}">
                <a16:creationId xmlns:a16="http://schemas.microsoft.com/office/drawing/2014/main" id="{61B2F3E6-7509-4D46-86C1-F9EAE21E1CE9}"/>
              </a:ext>
            </a:extLst>
          </p:cNvPr>
          <p:cNvGrpSpPr/>
          <p:nvPr/>
        </p:nvGrpSpPr>
        <p:grpSpPr>
          <a:xfrm>
            <a:off x="3313490" y="237617"/>
            <a:ext cx="5565059" cy="6356554"/>
            <a:chOff x="3313470" y="250723"/>
            <a:chExt cx="5565059" cy="6356554"/>
          </a:xfrm>
        </p:grpSpPr>
        <p:sp>
          <p:nvSpPr>
            <p:cNvPr id="11" name="矩形: 圆角 10">
              <a:extLst>
                <a:ext uri="{FF2B5EF4-FFF2-40B4-BE49-F238E27FC236}">
                  <a16:creationId xmlns:a16="http://schemas.microsoft.com/office/drawing/2014/main" id="{AAEF528E-3AC4-4857-A4E8-61365813CD43}"/>
                </a:ext>
              </a:extLst>
            </p:cNvPr>
            <p:cNvSpPr/>
            <p:nvPr/>
          </p:nvSpPr>
          <p:spPr>
            <a:xfrm>
              <a:off x="3313471" y="250723"/>
              <a:ext cx="5565058" cy="6356554"/>
            </a:xfrm>
            <a:prstGeom prst="roundRect">
              <a:avLst>
                <a:gd name="adj" fmla="val 6164"/>
              </a:avLst>
            </a:prstGeom>
            <a:solidFill>
              <a:srgbClr val="FCF6E8"/>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3" name="直接连接符 12">
              <a:extLst>
                <a:ext uri="{FF2B5EF4-FFF2-40B4-BE49-F238E27FC236}">
                  <a16:creationId xmlns:a16="http://schemas.microsoft.com/office/drawing/2014/main" id="{203C4879-4094-4F86-85EA-5700A2AA4537}"/>
                </a:ext>
              </a:extLst>
            </p:cNvPr>
            <p:cNvCxnSpPr/>
            <p:nvPr/>
          </p:nvCxnSpPr>
          <p:spPr>
            <a:xfrm>
              <a:off x="3313470" y="862775"/>
              <a:ext cx="556505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椭圆 13">
              <a:extLst>
                <a:ext uri="{FF2B5EF4-FFF2-40B4-BE49-F238E27FC236}">
                  <a16:creationId xmlns:a16="http://schemas.microsoft.com/office/drawing/2014/main" id="{56EF93CF-E993-425E-A006-2CAE5D1A6C61}"/>
                </a:ext>
              </a:extLst>
            </p:cNvPr>
            <p:cNvSpPr/>
            <p:nvPr/>
          </p:nvSpPr>
          <p:spPr>
            <a:xfrm>
              <a:off x="3542461" y="462452"/>
              <a:ext cx="274961" cy="27496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a:extLst>
                <a:ext uri="{FF2B5EF4-FFF2-40B4-BE49-F238E27FC236}">
                  <a16:creationId xmlns:a16="http://schemas.microsoft.com/office/drawing/2014/main" id="{7CCF5B8D-0A1B-4615-9186-8E324C3D5A57}"/>
                </a:ext>
              </a:extLst>
            </p:cNvPr>
            <p:cNvSpPr/>
            <p:nvPr/>
          </p:nvSpPr>
          <p:spPr>
            <a:xfrm>
              <a:off x="3908931" y="462452"/>
              <a:ext cx="274961" cy="27496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a:extLst>
                <a:ext uri="{FF2B5EF4-FFF2-40B4-BE49-F238E27FC236}">
                  <a16:creationId xmlns:a16="http://schemas.microsoft.com/office/drawing/2014/main" id="{C407EADE-7350-4417-B71C-485ABB0A9BBE}"/>
                </a:ext>
              </a:extLst>
            </p:cNvPr>
            <p:cNvSpPr txBox="1"/>
            <p:nvPr/>
          </p:nvSpPr>
          <p:spPr>
            <a:xfrm>
              <a:off x="4444853" y="391131"/>
              <a:ext cx="3302294" cy="369332"/>
            </a:xfrm>
            <a:prstGeom prst="rect">
              <a:avLst/>
            </a:prstGeom>
            <a:noFill/>
          </p:spPr>
          <p:txBody>
            <a:bodyPr wrap="square" rtlCol="0">
              <a:spAutoFit/>
            </a:bodyPr>
            <a:lstStyle/>
            <a:p>
              <a:pPr algn="ctr"/>
              <a:r>
                <a:rPr lang="en-US" altLang="zh-CN" b="1">
                  <a:cs typeface="+mn-ea"/>
                  <a:sym typeface="+mn-lt"/>
                </a:rPr>
                <a:t>POWER YOUR POINT</a:t>
              </a:r>
              <a:endParaRPr lang="zh-CN" altLang="en-US" b="1">
                <a:cs typeface="+mn-ea"/>
                <a:sym typeface="+mn-lt"/>
              </a:endParaRPr>
            </a:p>
          </p:txBody>
        </p:sp>
        <p:sp>
          <p:nvSpPr>
            <p:cNvPr id="19" name="文本框 18">
              <a:extLst>
                <a:ext uri="{FF2B5EF4-FFF2-40B4-BE49-F238E27FC236}">
                  <a16:creationId xmlns:a16="http://schemas.microsoft.com/office/drawing/2014/main" id="{B22C6638-ADAC-4A02-A2E8-C6DF5C0D06A3}"/>
                </a:ext>
              </a:extLst>
            </p:cNvPr>
            <p:cNvSpPr txBox="1"/>
            <p:nvPr/>
          </p:nvSpPr>
          <p:spPr>
            <a:xfrm>
              <a:off x="4183892" y="1175862"/>
              <a:ext cx="3824216" cy="461665"/>
            </a:xfrm>
            <a:prstGeom prst="rect">
              <a:avLst/>
            </a:prstGeom>
            <a:noFill/>
          </p:spPr>
          <p:txBody>
            <a:bodyPr wrap="square" rtlCol="0">
              <a:spAutoFit/>
            </a:bodyPr>
            <a:lstStyle/>
            <a:p>
              <a:pPr algn="ctr"/>
              <a:r>
                <a:rPr lang="en-US" altLang="zh-CN" sz="2400" b="1">
                  <a:cs typeface="+mn-ea"/>
                  <a:sym typeface="+mn-lt"/>
                </a:rPr>
                <a:t>POWER YOUR POINT</a:t>
              </a:r>
              <a:endParaRPr lang="zh-CN" altLang="en-US" sz="2400" b="1">
                <a:cs typeface="+mn-ea"/>
                <a:sym typeface="+mn-lt"/>
              </a:endParaRPr>
            </a:p>
          </p:txBody>
        </p:sp>
        <p:sp>
          <p:nvSpPr>
            <p:cNvPr id="21" name="文本框 20">
              <a:extLst>
                <a:ext uri="{FF2B5EF4-FFF2-40B4-BE49-F238E27FC236}">
                  <a16:creationId xmlns:a16="http://schemas.microsoft.com/office/drawing/2014/main" id="{21E8DC1E-C525-443D-90E2-9A047AACAF12}"/>
                </a:ext>
              </a:extLst>
            </p:cNvPr>
            <p:cNvSpPr txBox="1"/>
            <p:nvPr/>
          </p:nvSpPr>
          <p:spPr>
            <a:xfrm>
              <a:off x="4789112" y="1546896"/>
              <a:ext cx="2613773" cy="307777"/>
            </a:xfrm>
            <a:prstGeom prst="rect">
              <a:avLst/>
            </a:prstGeom>
            <a:noFill/>
          </p:spPr>
          <p:txBody>
            <a:bodyPr wrap="square" rtlCol="0">
              <a:spAutoFit/>
            </a:bodyPr>
            <a:lstStyle/>
            <a:p>
              <a:pPr algn="ctr"/>
              <a:r>
                <a:rPr lang="en-US" altLang="zh-CN" sz="1400">
                  <a:cs typeface="+mn-ea"/>
                  <a:sym typeface="+mn-lt"/>
                </a:rPr>
                <a:t>Nunc viverra imperdiet enim.</a:t>
              </a:r>
              <a:endParaRPr lang="zh-CN" altLang="en-US" sz="1400">
                <a:cs typeface="+mn-ea"/>
                <a:sym typeface="+mn-lt"/>
              </a:endParaRPr>
            </a:p>
          </p:txBody>
        </p:sp>
        <p:grpSp>
          <p:nvGrpSpPr>
            <p:cNvPr id="24" name="组合 23">
              <a:extLst>
                <a:ext uri="{FF2B5EF4-FFF2-40B4-BE49-F238E27FC236}">
                  <a16:creationId xmlns:a16="http://schemas.microsoft.com/office/drawing/2014/main" id="{674DF974-CF23-423B-BE2B-91863DC52C11}"/>
                </a:ext>
              </a:extLst>
            </p:cNvPr>
            <p:cNvGrpSpPr/>
            <p:nvPr/>
          </p:nvGrpSpPr>
          <p:grpSpPr>
            <a:xfrm>
              <a:off x="4183892" y="4735642"/>
              <a:ext cx="3824216" cy="369332"/>
              <a:chOff x="4183892" y="2123727"/>
              <a:chExt cx="3824216" cy="369332"/>
            </a:xfrm>
          </p:grpSpPr>
          <p:sp>
            <p:nvSpPr>
              <p:cNvPr id="23" name="矩形: 圆角 22">
                <a:extLst>
                  <a:ext uri="{FF2B5EF4-FFF2-40B4-BE49-F238E27FC236}">
                    <a16:creationId xmlns:a16="http://schemas.microsoft.com/office/drawing/2014/main" id="{D0BB0B68-1495-44E7-939E-93E1AB6736A6}"/>
                  </a:ext>
                </a:extLst>
              </p:cNvPr>
              <p:cNvSpPr/>
              <p:nvPr/>
            </p:nvSpPr>
            <p:spPr>
              <a:xfrm>
                <a:off x="5467350" y="2123727"/>
                <a:ext cx="1257300" cy="369332"/>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21">
                <a:extLst>
                  <a:ext uri="{FF2B5EF4-FFF2-40B4-BE49-F238E27FC236}">
                    <a16:creationId xmlns:a16="http://schemas.microsoft.com/office/drawing/2014/main" id="{8BD5FE34-31F3-4475-B5E6-0B2F356906E3}"/>
                  </a:ext>
                </a:extLst>
              </p:cNvPr>
              <p:cNvSpPr txBox="1"/>
              <p:nvPr/>
            </p:nvSpPr>
            <p:spPr>
              <a:xfrm>
                <a:off x="4183892" y="2139116"/>
                <a:ext cx="3824216" cy="338554"/>
              </a:xfrm>
              <a:prstGeom prst="rect">
                <a:avLst/>
              </a:prstGeom>
              <a:noFill/>
            </p:spPr>
            <p:txBody>
              <a:bodyPr wrap="square" rtlCol="0">
                <a:spAutoFit/>
              </a:bodyPr>
              <a:lstStyle/>
              <a:p>
                <a:pPr algn="ctr"/>
                <a:r>
                  <a:rPr lang="en-US" altLang="zh-CN" sz="1600">
                    <a:cs typeface="+mn-ea"/>
                    <a:sym typeface="+mn-lt"/>
                  </a:rPr>
                  <a:t>CONTINUE</a:t>
                </a:r>
                <a:endParaRPr lang="zh-CN" altLang="en-US" sz="2000">
                  <a:cs typeface="+mn-ea"/>
                  <a:sym typeface="+mn-lt"/>
                </a:endParaRPr>
              </a:p>
            </p:txBody>
          </p:sp>
        </p:grpSp>
        <p:sp>
          <p:nvSpPr>
            <p:cNvPr id="25" name="文本框 24">
              <a:extLst>
                <a:ext uri="{FF2B5EF4-FFF2-40B4-BE49-F238E27FC236}">
                  <a16:creationId xmlns:a16="http://schemas.microsoft.com/office/drawing/2014/main" id="{A2C7CDB2-7321-4C4C-8656-EF7EE814B74E}"/>
                </a:ext>
              </a:extLst>
            </p:cNvPr>
            <p:cNvSpPr txBox="1"/>
            <p:nvPr/>
          </p:nvSpPr>
          <p:spPr>
            <a:xfrm>
              <a:off x="5646329" y="3072409"/>
              <a:ext cx="2949459" cy="1325235"/>
            </a:xfrm>
            <a:prstGeom prst="rect">
              <a:avLst/>
            </a:prstGeom>
            <a:noFill/>
          </p:spPr>
          <p:txBody>
            <a:bodyPr wrap="square" rtlCol="0">
              <a:spAutoFit/>
            </a:bodyPr>
            <a:lstStyle/>
            <a:p>
              <a:pPr>
                <a:lnSpc>
                  <a:spcPct val="200000"/>
                </a:lnSpc>
              </a:pPr>
              <a:r>
                <a:rPr lang="en-US" altLang="zh-CN" sz="1400">
                  <a:cs typeface="+mn-ea"/>
                  <a:sym typeface="+mn-lt"/>
                </a:rPr>
                <a:t>Lorem ipsum dolor sit amet, consectetuer adipiscing elit. Maecenas porttitor congue massa. </a:t>
              </a:r>
              <a:endParaRPr lang="zh-CN" altLang="en-US" sz="1400">
                <a:cs typeface="+mn-ea"/>
                <a:sym typeface="+mn-lt"/>
              </a:endParaRPr>
            </a:p>
          </p:txBody>
        </p:sp>
        <p:sp>
          <p:nvSpPr>
            <p:cNvPr id="26" name="文本框 25">
              <a:extLst>
                <a:ext uri="{FF2B5EF4-FFF2-40B4-BE49-F238E27FC236}">
                  <a16:creationId xmlns:a16="http://schemas.microsoft.com/office/drawing/2014/main" id="{5DC3D746-9AFD-4F0B-8E00-4C2EDB38558C}"/>
                </a:ext>
              </a:extLst>
            </p:cNvPr>
            <p:cNvSpPr txBox="1"/>
            <p:nvPr/>
          </p:nvSpPr>
          <p:spPr>
            <a:xfrm>
              <a:off x="4154582" y="3072409"/>
              <a:ext cx="1430096" cy="1318118"/>
            </a:xfrm>
            <a:prstGeom prst="rect">
              <a:avLst/>
            </a:prstGeom>
            <a:noFill/>
          </p:spPr>
          <p:txBody>
            <a:bodyPr wrap="square" rtlCol="0">
              <a:spAutoFit/>
            </a:bodyPr>
            <a:lstStyle/>
            <a:p>
              <a:pPr algn="r">
                <a:lnSpc>
                  <a:spcPct val="200000"/>
                </a:lnSpc>
              </a:pPr>
              <a:r>
                <a:rPr lang="en-US" altLang="zh-CN" sz="1400" b="1">
                  <a:cs typeface="+mn-ea"/>
                  <a:sym typeface="+mn-lt"/>
                </a:rPr>
                <a:t>Lorem ipsum dolor sit amet, consectetuer</a:t>
              </a:r>
              <a:endParaRPr lang="zh-CN" altLang="en-US" sz="1400" b="1">
                <a:cs typeface="+mn-ea"/>
                <a:sym typeface="+mn-lt"/>
              </a:endParaRPr>
            </a:p>
          </p:txBody>
        </p:sp>
        <p:grpSp>
          <p:nvGrpSpPr>
            <p:cNvPr id="27" name="组合 26">
              <a:extLst>
                <a:ext uri="{FF2B5EF4-FFF2-40B4-BE49-F238E27FC236}">
                  <a16:creationId xmlns:a16="http://schemas.microsoft.com/office/drawing/2014/main" id="{3F953589-CCDE-49A5-94D4-6510794AA5A8}"/>
                </a:ext>
              </a:extLst>
            </p:cNvPr>
            <p:cNvGrpSpPr/>
            <p:nvPr/>
          </p:nvGrpSpPr>
          <p:grpSpPr>
            <a:xfrm>
              <a:off x="4336292" y="2306161"/>
              <a:ext cx="3824216" cy="461665"/>
              <a:chOff x="4183892" y="2077561"/>
              <a:chExt cx="3824216" cy="461665"/>
            </a:xfrm>
          </p:grpSpPr>
          <p:sp>
            <p:nvSpPr>
              <p:cNvPr id="28" name="矩形: 圆角 27">
                <a:extLst>
                  <a:ext uri="{FF2B5EF4-FFF2-40B4-BE49-F238E27FC236}">
                    <a16:creationId xmlns:a16="http://schemas.microsoft.com/office/drawing/2014/main" id="{DE5B27A4-9E3B-4587-B900-847F4C110A4D}"/>
                  </a:ext>
                </a:extLst>
              </p:cNvPr>
              <p:cNvSpPr/>
              <p:nvPr/>
            </p:nvSpPr>
            <p:spPr>
              <a:xfrm>
                <a:off x="4527477" y="2077561"/>
                <a:ext cx="3137047" cy="46166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文本框 28">
                <a:extLst>
                  <a:ext uri="{FF2B5EF4-FFF2-40B4-BE49-F238E27FC236}">
                    <a16:creationId xmlns:a16="http://schemas.microsoft.com/office/drawing/2014/main" id="{8480544E-6397-404B-8B24-C28B406D06A4}"/>
                  </a:ext>
                </a:extLst>
              </p:cNvPr>
              <p:cNvSpPr txBox="1"/>
              <p:nvPr/>
            </p:nvSpPr>
            <p:spPr>
              <a:xfrm>
                <a:off x="4183892" y="2077561"/>
                <a:ext cx="3824216" cy="461665"/>
              </a:xfrm>
              <a:prstGeom prst="rect">
                <a:avLst/>
              </a:prstGeom>
              <a:noFill/>
            </p:spPr>
            <p:txBody>
              <a:bodyPr wrap="square" rtlCol="0">
                <a:spAutoFit/>
              </a:bodyPr>
              <a:lstStyle/>
              <a:p>
                <a:pPr algn="ctr"/>
                <a:r>
                  <a:rPr lang="en-US" altLang="zh-CN" sz="2400">
                    <a:cs typeface="+mn-ea"/>
                    <a:sym typeface="+mn-lt"/>
                  </a:rPr>
                  <a:t>SUPPORTERS SAY</a:t>
                </a:r>
                <a:endParaRPr lang="zh-CN" altLang="en-US" sz="2400">
                  <a:cs typeface="+mn-ea"/>
                  <a:sym typeface="+mn-lt"/>
                </a:endParaRPr>
              </a:p>
            </p:txBody>
          </p:sp>
        </p:grpSp>
        <p:sp>
          <p:nvSpPr>
            <p:cNvPr id="32" name="文本框 31">
              <a:extLst>
                <a:ext uri="{FF2B5EF4-FFF2-40B4-BE49-F238E27FC236}">
                  <a16:creationId xmlns:a16="http://schemas.microsoft.com/office/drawing/2014/main" id="{DBF2F330-9463-4F24-9A35-653E8B2B777B}"/>
                </a:ext>
              </a:extLst>
            </p:cNvPr>
            <p:cNvSpPr txBox="1"/>
            <p:nvPr/>
          </p:nvSpPr>
          <p:spPr>
            <a:xfrm>
              <a:off x="4183892" y="5525351"/>
              <a:ext cx="3824216" cy="738664"/>
            </a:xfrm>
            <a:prstGeom prst="rect">
              <a:avLst/>
            </a:prstGeom>
            <a:noFill/>
          </p:spPr>
          <p:txBody>
            <a:bodyPr wrap="square" rtlCol="0">
              <a:spAutoFit/>
            </a:bodyPr>
            <a:lstStyle/>
            <a:p>
              <a:pPr algn="ctr"/>
              <a:r>
                <a:rPr lang="en-US" altLang="zh-CN" sz="1400">
                  <a:cs typeface="+mn-ea"/>
                  <a:sym typeface="+mn-lt"/>
                </a:rPr>
                <a:t>Lorem ipsum dolor sit amet, consectetuer adipiscing elit. Maecenas porttitor congue massa. Fusce posuere</a:t>
              </a:r>
              <a:endParaRPr lang="zh-CN" altLang="en-US" sz="1400">
                <a:cs typeface="+mn-ea"/>
                <a:sym typeface="+mn-lt"/>
              </a:endParaRPr>
            </a:p>
          </p:txBody>
        </p:sp>
      </p:grpSp>
      <p:grpSp>
        <p:nvGrpSpPr>
          <p:cNvPr id="34" name="组合 33">
            <a:extLst>
              <a:ext uri="{FF2B5EF4-FFF2-40B4-BE49-F238E27FC236}">
                <a16:creationId xmlns:a16="http://schemas.microsoft.com/office/drawing/2014/main" id="{1B321B91-B949-42E2-B8BE-36AE91B5A85A}"/>
              </a:ext>
            </a:extLst>
          </p:cNvPr>
          <p:cNvGrpSpPr/>
          <p:nvPr/>
        </p:nvGrpSpPr>
        <p:grpSpPr>
          <a:xfrm>
            <a:off x="-3727233" y="237617"/>
            <a:ext cx="5565059" cy="6356554"/>
            <a:chOff x="3313470" y="250723"/>
            <a:chExt cx="5565059" cy="6356554"/>
          </a:xfrm>
        </p:grpSpPr>
        <p:sp>
          <p:nvSpPr>
            <p:cNvPr id="35" name="矩形: 圆角 34">
              <a:extLst>
                <a:ext uri="{FF2B5EF4-FFF2-40B4-BE49-F238E27FC236}">
                  <a16:creationId xmlns:a16="http://schemas.microsoft.com/office/drawing/2014/main" id="{94091C7A-E3CC-44CF-A4EA-1279E1DD2484}"/>
                </a:ext>
              </a:extLst>
            </p:cNvPr>
            <p:cNvSpPr/>
            <p:nvPr/>
          </p:nvSpPr>
          <p:spPr>
            <a:xfrm>
              <a:off x="3313471" y="250723"/>
              <a:ext cx="5565058" cy="6356554"/>
            </a:xfrm>
            <a:prstGeom prst="roundRect">
              <a:avLst>
                <a:gd name="adj" fmla="val 6164"/>
              </a:avLst>
            </a:prstGeom>
            <a:solidFill>
              <a:srgbClr val="FCF6E8"/>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6" name="直接连接符 35">
              <a:extLst>
                <a:ext uri="{FF2B5EF4-FFF2-40B4-BE49-F238E27FC236}">
                  <a16:creationId xmlns:a16="http://schemas.microsoft.com/office/drawing/2014/main" id="{A8AFC8D5-8EF9-4607-9263-1218853519DE}"/>
                </a:ext>
              </a:extLst>
            </p:cNvPr>
            <p:cNvCxnSpPr/>
            <p:nvPr/>
          </p:nvCxnSpPr>
          <p:spPr>
            <a:xfrm>
              <a:off x="3313470" y="862775"/>
              <a:ext cx="556505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椭圆 36">
              <a:extLst>
                <a:ext uri="{FF2B5EF4-FFF2-40B4-BE49-F238E27FC236}">
                  <a16:creationId xmlns:a16="http://schemas.microsoft.com/office/drawing/2014/main" id="{0F0B67FC-15CA-4044-8244-233A46B82E5D}"/>
                </a:ext>
              </a:extLst>
            </p:cNvPr>
            <p:cNvSpPr/>
            <p:nvPr/>
          </p:nvSpPr>
          <p:spPr>
            <a:xfrm>
              <a:off x="3542461" y="462452"/>
              <a:ext cx="274961" cy="27496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椭圆 37">
              <a:extLst>
                <a:ext uri="{FF2B5EF4-FFF2-40B4-BE49-F238E27FC236}">
                  <a16:creationId xmlns:a16="http://schemas.microsoft.com/office/drawing/2014/main" id="{6E76970C-A113-4D84-A4E4-8E21D5E21F6F}"/>
                </a:ext>
              </a:extLst>
            </p:cNvPr>
            <p:cNvSpPr/>
            <p:nvPr/>
          </p:nvSpPr>
          <p:spPr>
            <a:xfrm>
              <a:off x="3908931" y="462452"/>
              <a:ext cx="274961" cy="27496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文本框 38">
              <a:extLst>
                <a:ext uri="{FF2B5EF4-FFF2-40B4-BE49-F238E27FC236}">
                  <a16:creationId xmlns:a16="http://schemas.microsoft.com/office/drawing/2014/main" id="{80AC6CE0-F533-4AF9-83FB-31D0D1F1F969}"/>
                </a:ext>
              </a:extLst>
            </p:cNvPr>
            <p:cNvSpPr txBox="1"/>
            <p:nvPr/>
          </p:nvSpPr>
          <p:spPr>
            <a:xfrm>
              <a:off x="4444853" y="391131"/>
              <a:ext cx="3302294" cy="369332"/>
            </a:xfrm>
            <a:prstGeom prst="rect">
              <a:avLst/>
            </a:prstGeom>
            <a:noFill/>
          </p:spPr>
          <p:txBody>
            <a:bodyPr wrap="square" rtlCol="0">
              <a:spAutoFit/>
            </a:bodyPr>
            <a:lstStyle/>
            <a:p>
              <a:pPr algn="ctr"/>
              <a:r>
                <a:rPr lang="en-US" altLang="zh-CN" b="1">
                  <a:cs typeface="+mn-ea"/>
                  <a:sym typeface="+mn-lt"/>
                </a:rPr>
                <a:t>POWER YOUR POINT</a:t>
              </a:r>
              <a:endParaRPr lang="zh-CN" altLang="en-US" b="1">
                <a:cs typeface="+mn-ea"/>
                <a:sym typeface="+mn-lt"/>
              </a:endParaRPr>
            </a:p>
          </p:txBody>
        </p:sp>
        <p:sp>
          <p:nvSpPr>
            <p:cNvPr id="40" name="文本框 39">
              <a:extLst>
                <a:ext uri="{FF2B5EF4-FFF2-40B4-BE49-F238E27FC236}">
                  <a16:creationId xmlns:a16="http://schemas.microsoft.com/office/drawing/2014/main" id="{51537BED-75E5-492C-BCF5-37F2B34581F6}"/>
                </a:ext>
              </a:extLst>
            </p:cNvPr>
            <p:cNvSpPr txBox="1"/>
            <p:nvPr/>
          </p:nvSpPr>
          <p:spPr>
            <a:xfrm>
              <a:off x="4183892" y="1175862"/>
              <a:ext cx="3824216" cy="461665"/>
            </a:xfrm>
            <a:prstGeom prst="rect">
              <a:avLst/>
            </a:prstGeom>
            <a:noFill/>
          </p:spPr>
          <p:txBody>
            <a:bodyPr wrap="square" rtlCol="0">
              <a:spAutoFit/>
            </a:bodyPr>
            <a:lstStyle/>
            <a:p>
              <a:pPr algn="ctr"/>
              <a:r>
                <a:rPr lang="en-US" altLang="zh-CN" sz="2400" b="1">
                  <a:cs typeface="+mn-ea"/>
                  <a:sym typeface="+mn-lt"/>
                </a:rPr>
                <a:t>POWER YOUR POINT</a:t>
              </a:r>
              <a:endParaRPr lang="zh-CN" altLang="en-US" sz="2400" b="1">
                <a:cs typeface="+mn-ea"/>
                <a:sym typeface="+mn-lt"/>
              </a:endParaRPr>
            </a:p>
          </p:txBody>
        </p:sp>
        <p:sp>
          <p:nvSpPr>
            <p:cNvPr id="41" name="文本框 40">
              <a:extLst>
                <a:ext uri="{FF2B5EF4-FFF2-40B4-BE49-F238E27FC236}">
                  <a16:creationId xmlns:a16="http://schemas.microsoft.com/office/drawing/2014/main" id="{2107B5F8-1EAC-4ACC-86D1-C5A171F7AC3F}"/>
                </a:ext>
              </a:extLst>
            </p:cNvPr>
            <p:cNvSpPr txBox="1"/>
            <p:nvPr/>
          </p:nvSpPr>
          <p:spPr>
            <a:xfrm>
              <a:off x="4789112" y="1546896"/>
              <a:ext cx="2613773" cy="307777"/>
            </a:xfrm>
            <a:prstGeom prst="rect">
              <a:avLst/>
            </a:prstGeom>
            <a:noFill/>
          </p:spPr>
          <p:txBody>
            <a:bodyPr wrap="square" rtlCol="0">
              <a:spAutoFit/>
            </a:bodyPr>
            <a:lstStyle/>
            <a:p>
              <a:pPr algn="ctr"/>
              <a:r>
                <a:rPr lang="en-US" altLang="zh-CN" sz="1400">
                  <a:cs typeface="+mn-ea"/>
                  <a:sym typeface="+mn-lt"/>
                </a:rPr>
                <a:t>Nunc viverra imperdiet enim.</a:t>
              </a:r>
              <a:endParaRPr lang="zh-CN" altLang="en-US" sz="1400">
                <a:cs typeface="+mn-ea"/>
                <a:sym typeface="+mn-lt"/>
              </a:endParaRPr>
            </a:p>
          </p:txBody>
        </p:sp>
        <p:grpSp>
          <p:nvGrpSpPr>
            <p:cNvPr id="42" name="组合 41">
              <a:extLst>
                <a:ext uri="{FF2B5EF4-FFF2-40B4-BE49-F238E27FC236}">
                  <a16:creationId xmlns:a16="http://schemas.microsoft.com/office/drawing/2014/main" id="{39037A1F-A475-498D-80F8-86D0B7855E42}"/>
                </a:ext>
              </a:extLst>
            </p:cNvPr>
            <p:cNvGrpSpPr/>
            <p:nvPr/>
          </p:nvGrpSpPr>
          <p:grpSpPr>
            <a:xfrm>
              <a:off x="4183892" y="4735642"/>
              <a:ext cx="3824216" cy="369332"/>
              <a:chOff x="4183892" y="2123727"/>
              <a:chExt cx="3824216" cy="369332"/>
            </a:xfrm>
          </p:grpSpPr>
          <p:sp>
            <p:nvSpPr>
              <p:cNvPr id="49" name="矩形: 圆角 48">
                <a:extLst>
                  <a:ext uri="{FF2B5EF4-FFF2-40B4-BE49-F238E27FC236}">
                    <a16:creationId xmlns:a16="http://schemas.microsoft.com/office/drawing/2014/main" id="{D647DC34-69BA-48E3-9BDC-BD7D0BF1FB84}"/>
                  </a:ext>
                </a:extLst>
              </p:cNvPr>
              <p:cNvSpPr/>
              <p:nvPr/>
            </p:nvSpPr>
            <p:spPr>
              <a:xfrm>
                <a:off x="5467350" y="2123727"/>
                <a:ext cx="1257300" cy="369332"/>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文本框 49">
                <a:extLst>
                  <a:ext uri="{FF2B5EF4-FFF2-40B4-BE49-F238E27FC236}">
                    <a16:creationId xmlns:a16="http://schemas.microsoft.com/office/drawing/2014/main" id="{D9CFD5FA-EF4E-4CA7-9ED0-A08B973E91EC}"/>
                  </a:ext>
                </a:extLst>
              </p:cNvPr>
              <p:cNvSpPr txBox="1"/>
              <p:nvPr/>
            </p:nvSpPr>
            <p:spPr>
              <a:xfrm>
                <a:off x="4183892" y="2139116"/>
                <a:ext cx="3824216" cy="338554"/>
              </a:xfrm>
              <a:prstGeom prst="rect">
                <a:avLst/>
              </a:prstGeom>
              <a:noFill/>
            </p:spPr>
            <p:txBody>
              <a:bodyPr wrap="square" rtlCol="0">
                <a:spAutoFit/>
              </a:bodyPr>
              <a:lstStyle/>
              <a:p>
                <a:pPr algn="ctr"/>
                <a:r>
                  <a:rPr lang="en-US" altLang="zh-CN" sz="1600">
                    <a:cs typeface="+mn-ea"/>
                    <a:sym typeface="+mn-lt"/>
                  </a:rPr>
                  <a:t>CONTINUE</a:t>
                </a:r>
                <a:endParaRPr lang="zh-CN" altLang="en-US" sz="2000">
                  <a:cs typeface="+mn-ea"/>
                  <a:sym typeface="+mn-lt"/>
                </a:endParaRPr>
              </a:p>
            </p:txBody>
          </p:sp>
        </p:grpSp>
        <p:sp>
          <p:nvSpPr>
            <p:cNvPr id="43" name="文本框 42">
              <a:extLst>
                <a:ext uri="{FF2B5EF4-FFF2-40B4-BE49-F238E27FC236}">
                  <a16:creationId xmlns:a16="http://schemas.microsoft.com/office/drawing/2014/main" id="{903968EF-B1A2-4B04-84F2-FF51D11556B1}"/>
                </a:ext>
              </a:extLst>
            </p:cNvPr>
            <p:cNvSpPr txBox="1"/>
            <p:nvPr/>
          </p:nvSpPr>
          <p:spPr>
            <a:xfrm>
              <a:off x="5646329" y="3072409"/>
              <a:ext cx="2949459" cy="1325235"/>
            </a:xfrm>
            <a:prstGeom prst="rect">
              <a:avLst/>
            </a:prstGeom>
            <a:noFill/>
          </p:spPr>
          <p:txBody>
            <a:bodyPr wrap="square" rtlCol="0">
              <a:spAutoFit/>
            </a:bodyPr>
            <a:lstStyle/>
            <a:p>
              <a:pPr>
                <a:lnSpc>
                  <a:spcPct val="200000"/>
                </a:lnSpc>
              </a:pPr>
              <a:r>
                <a:rPr lang="en-US" altLang="zh-CN" sz="1400">
                  <a:cs typeface="+mn-ea"/>
                  <a:sym typeface="+mn-lt"/>
                </a:rPr>
                <a:t>Lorem ipsum dolor sit amet, consectetuer adipiscing elit. Maecenas porttitor congue massa. </a:t>
              </a:r>
              <a:endParaRPr lang="zh-CN" altLang="en-US" sz="1400">
                <a:cs typeface="+mn-ea"/>
                <a:sym typeface="+mn-lt"/>
              </a:endParaRPr>
            </a:p>
          </p:txBody>
        </p:sp>
        <p:sp>
          <p:nvSpPr>
            <p:cNvPr id="44" name="文本框 43">
              <a:extLst>
                <a:ext uri="{FF2B5EF4-FFF2-40B4-BE49-F238E27FC236}">
                  <a16:creationId xmlns:a16="http://schemas.microsoft.com/office/drawing/2014/main" id="{F6CC9BBB-D3AA-46E4-B387-737BE08E070D}"/>
                </a:ext>
              </a:extLst>
            </p:cNvPr>
            <p:cNvSpPr txBox="1"/>
            <p:nvPr/>
          </p:nvSpPr>
          <p:spPr>
            <a:xfrm>
              <a:off x="4122241" y="3072409"/>
              <a:ext cx="1462437" cy="1318118"/>
            </a:xfrm>
            <a:prstGeom prst="rect">
              <a:avLst/>
            </a:prstGeom>
            <a:noFill/>
          </p:spPr>
          <p:txBody>
            <a:bodyPr wrap="square" rtlCol="0">
              <a:spAutoFit/>
            </a:bodyPr>
            <a:lstStyle/>
            <a:p>
              <a:pPr algn="r">
                <a:lnSpc>
                  <a:spcPct val="200000"/>
                </a:lnSpc>
              </a:pPr>
              <a:r>
                <a:rPr lang="en-US" altLang="zh-CN" sz="1400" b="1">
                  <a:cs typeface="+mn-ea"/>
                  <a:sym typeface="+mn-lt"/>
                </a:rPr>
                <a:t>Lorem ipsum dolor sit amet, consectetuer</a:t>
              </a:r>
              <a:endParaRPr lang="zh-CN" altLang="en-US" sz="1400" b="1">
                <a:cs typeface="+mn-ea"/>
                <a:sym typeface="+mn-lt"/>
              </a:endParaRPr>
            </a:p>
          </p:txBody>
        </p:sp>
        <p:grpSp>
          <p:nvGrpSpPr>
            <p:cNvPr id="45" name="组合 44">
              <a:extLst>
                <a:ext uri="{FF2B5EF4-FFF2-40B4-BE49-F238E27FC236}">
                  <a16:creationId xmlns:a16="http://schemas.microsoft.com/office/drawing/2014/main" id="{2D35C900-5963-496B-9069-A6587296577D}"/>
                </a:ext>
              </a:extLst>
            </p:cNvPr>
            <p:cNvGrpSpPr/>
            <p:nvPr/>
          </p:nvGrpSpPr>
          <p:grpSpPr>
            <a:xfrm>
              <a:off x="4336292" y="2306161"/>
              <a:ext cx="3824216" cy="461665"/>
              <a:chOff x="4183892" y="2077561"/>
              <a:chExt cx="3824216" cy="461665"/>
            </a:xfrm>
          </p:grpSpPr>
          <p:sp>
            <p:nvSpPr>
              <p:cNvPr id="47" name="矩形: 圆角 46">
                <a:extLst>
                  <a:ext uri="{FF2B5EF4-FFF2-40B4-BE49-F238E27FC236}">
                    <a16:creationId xmlns:a16="http://schemas.microsoft.com/office/drawing/2014/main" id="{EF12C067-F9AB-423C-9580-4DF6DE636B77}"/>
                  </a:ext>
                </a:extLst>
              </p:cNvPr>
              <p:cNvSpPr/>
              <p:nvPr/>
            </p:nvSpPr>
            <p:spPr>
              <a:xfrm>
                <a:off x="4527477" y="2077561"/>
                <a:ext cx="3137047" cy="46166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文本框 47">
                <a:extLst>
                  <a:ext uri="{FF2B5EF4-FFF2-40B4-BE49-F238E27FC236}">
                    <a16:creationId xmlns:a16="http://schemas.microsoft.com/office/drawing/2014/main" id="{F0E8C4F3-D373-4618-958F-036E10ED93D0}"/>
                  </a:ext>
                </a:extLst>
              </p:cNvPr>
              <p:cNvSpPr txBox="1"/>
              <p:nvPr/>
            </p:nvSpPr>
            <p:spPr>
              <a:xfrm>
                <a:off x="4183892" y="2077561"/>
                <a:ext cx="3824216" cy="461665"/>
              </a:xfrm>
              <a:prstGeom prst="rect">
                <a:avLst/>
              </a:prstGeom>
              <a:noFill/>
            </p:spPr>
            <p:txBody>
              <a:bodyPr wrap="square" rtlCol="0">
                <a:spAutoFit/>
              </a:bodyPr>
              <a:lstStyle/>
              <a:p>
                <a:pPr algn="ctr"/>
                <a:r>
                  <a:rPr lang="en-US" altLang="zh-CN" sz="2400">
                    <a:cs typeface="+mn-ea"/>
                    <a:sym typeface="+mn-lt"/>
                  </a:rPr>
                  <a:t>SUPPORTERS SAY</a:t>
                </a:r>
                <a:endParaRPr lang="zh-CN" altLang="en-US" sz="2400">
                  <a:cs typeface="+mn-ea"/>
                  <a:sym typeface="+mn-lt"/>
                </a:endParaRPr>
              </a:p>
            </p:txBody>
          </p:sp>
        </p:grpSp>
        <p:sp>
          <p:nvSpPr>
            <p:cNvPr id="46" name="文本框 45">
              <a:extLst>
                <a:ext uri="{FF2B5EF4-FFF2-40B4-BE49-F238E27FC236}">
                  <a16:creationId xmlns:a16="http://schemas.microsoft.com/office/drawing/2014/main" id="{9A952316-43E4-4A13-848E-79D7A1187E84}"/>
                </a:ext>
              </a:extLst>
            </p:cNvPr>
            <p:cNvSpPr txBox="1"/>
            <p:nvPr/>
          </p:nvSpPr>
          <p:spPr>
            <a:xfrm>
              <a:off x="4183892" y="5525351"/>
              <a:ext cx="3824216" cy="738664"/>
            </a:xfrm>
            <a:prstGeom prst="rect">
              <a:avLst/>
            </a:prstGeom>
            <a:noFill/>
          </p:spPr>
          <p:txBody>
            <a:bodyPr wrap="square" rtlCol="0">
              <a:spAutoFit/>
            </a:bodyPr>
            <a:lstStyle/>
            <a:p>
              <a:pPr algn="ctr"/>
              <a:r>
                <a:rPr lang="en-US" altLang="zh-CN" sz="1400">
                  <a:cs typeface="+mn-ea"/>
                  <a:sym typeface="+mn-lt"/>
                </a:rPr>
                <a:t>Lorem ipsum dolor sit amet, consectetuer adipiscing elit. Maecenas porttitor congue massa. Fusce posuere</a:t>
              </a:r>
              <a:endParaRPr lang="zh-CN" altLang="en-US" sz="1400">
                <a:cs typeface="+mn-ea"/>
                <a:sym typeface="+mn-lt"/>
              </a:endParaRPr>
            </a:p>
          </p:txBody>
        </p:sp>
      </p:grpSp>
      <p:grpSp>
        <p:nvGrpSpPr>
          <p:cNvPr id="51" name="组合 50">
            <a:extLst>
              <a:ext uri="{FF2B5EF4-FFF2-40B4-BE49-F238E27FC236}">
                <a16:creationId xmlns:a16="http://schemas.microsoft.com/office/drawing/2014/main" id="{449D0363-590A-400F-9760-79CC0A0E0847}"/>
              </a:ext>
            </a:extLst>
          </p:cNvPr>
          <p:cNvGrpSpPr/>
          <p:nvPr/>
        </p:nvGrpSpPr>
        <p:grpSpPr>
          <a:xfrm>
            <a:off x="10354214" y="237617"/>
            <a:ext cx="5565059" cy="6356554"/>
            <a:chOff x="3313470" y="250723"/>
            <a:chExt cx="5565059" cy="6356554"/>
          </a:xfrm>
        </p:grpSpPr>
        <p:sp>
          <p:nvSpPr>
            <p:cNvPr id="52" name="矩形: 圆角 51">
              <a:extLst>
                <a:ext uri="{FF2B5EF4-FFF2-40B4-BE49-F238E27FC236}">
                  <a16:creationId xmlns:a16="http://schemas.microsoft.com/office/drawing/2014/main" id="{3352A753-EEFA-475A-A778-9548770357D5}"/>
                </a:ext>
              </a:extLst>
            </p:cNvPr>
            <p:cNvSpPr/>
            <p:nvPr/>
          </p:nvSpPr>
          <p:spPr>
            <a:xfrm>
              <a:off x="3313471" y="250723"/>
              <a:ext cx="5565058" cy="6356554"/>
            </a:xfrm>
            <a:prstGeom prst="roundRect">
              <a:avLst>
                <a:gd name="adj" fmla="val 6164"/>
              </a:avLst>
            </a:prstGeom>
            <a:solidFill>
              <a:srgbClr val="FCF6E8"/>
            </a:solidFill>
            <a:ln w="25400">
              <a:solidFill>
                <a:schemeClr val="tx1"/>
              </a:solidFill>
            </a:ln>
            <a:effectLst>
              <a:outerShdw dist="508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3" name="直接连接符 52">
              <a:extLst>
                <a:ext uri="{FF2B5EF4-FFF2-40B4-BE49-F238E27FC236}">
                  <a16:creationId xmlns:a16="http://schemas.microsoft.com/office/drawing/2014/main" id="{4C95477C-4BBF-479D-ADC4-5CC99FC41BCE}"/>
                </a:ext>
              </a:extLst>
            </p:cNvPr>
            <p:cNvCxnSpPr/>
            <p:nvPr/>
          </p:nvCxnSpPr>
          <p:spPr>
            <a:xfrm>
              <a:off x="3313470" y="862775"/>
              <a:ext cx="556505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椭圆 53">
              <a:extLst>
                <a:ext uri="{FF2B5EF4-FFF2-40B4-BE49-F238E27FC236}">
                  <a16:creationId xmlns:a16="http://schemas.microsoft.com/office/drawing/2014/main" id="{57CF3E36-FFCB-4EA3-9337-3202D31DE4FD}"/>
                </a:ext>
              </a:extLst>
            </p:cNvPr>
            <p:cNvSpPr/>
            <p:nvPr/>
          </p:nvSpPr>
          <p:spPr>
            <a:xfrm>
              <a:off x="3542461" y="462452"/>
              <a:ext cx="274961" cy="27496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椭圆 54">
              <a:extLst>
                <a:ext uri="{FF2B5EF4-FFF2-40B4-BE49-F238E27FC236}">
                  <a16:creationId xmlns:a16="http://schemas.microsoft.com/office/drawing/2014/main" id="{43B31E13-9EE7-49DB-86B2-62715C5D177F}"/>
                </a:ext>
              </a:extLst>
            </p:cNvPr>
            <p:cNvSpPr/>
            <p:nvPr/>
          </p:nvSpPr>
          <p:spPr>
            <a:xfrm>
              <a:off x="3908931" y="462452"/>
              <a:ext cx="274961" cy="27496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文本框 55">
              <a:extLst>
                <a:ext uri="{FF2B5EF4-FFF2-40B4-BE49-F238E27FC236}">
                  <a16:creationId xmlns:a16="http://schemas.microsoft.com/office/drawing/2014/main" id="{A9B8C132-F82F-4C45-8B39-A221458CB8BB}"/>
                </a:ext>
              </a:extLst>
            </p:cNvPr>
            <p:cNvSpPr txBox="1"/>
            <p:nvPr/>
          </p:nvSpPr>
          <p:spPr>
            <a:xfrm>
              <a:off x="4444853" y="391131"/>
              <a:ext cx="3302294" cy="369332"/>
            </a:xfrm>
            <a:prstGeom prst="rect">
              <a:avLst/>
            </a:prstGeom>
            <a:noFill/>
          </p:spPr>
          <p:txBody>
            <a:bodyPr wrap="square" rtlCol="0">
              <a:spAutoFit/>
            </a:bodyPr>
            <a:lstStyle/>
            <a:p>
              <a:pPr algn="ctr"/>
              <a:r>
                <a:rPr lang="en-US" altLang="zh-CN" b="1">
                  <a:cs typeface="+mn-ea"/>
                  <a:sym typeface="+mn-lt"/>
                </a:rPr>
                <a:t>POWER YOUR POINT</a:t>
              </a:r>
              <a:endParaRPr lang="zh-CN" altLang="en-US" b="1">
                <a:cs typeface="+mn-ea"/>
                <a:sym typeface="+mn-lt"/>
              </a:endParaRPr>
            </a:p>
          </p:txBody>
        </p:sp>
        <p:sp>
          <p:nvSpPr>
            <p:cNvPr id="57" name="文本框 56">
              <a:extLst>
                <a:ext uri="{FF2B5EF4-FFF2-40B4-BE49-F238E27FC236}">
                  <a16:creationId xmlns:a16="http://schemas.microsoft.com/office/drawing/2014/main" id="{8BF0EE0A-A5A4-4059-9A2D-87BC4917F273}"/>
                </a:ext>
              </a:extLst>
            </p:cNvPr>
            <p:cNvSpPr txBox="1"/>
            <p:nvPr/>
          </p:nvSpPr>
          <p:spPr>
            <a:xfrm>
              <a:off x="4183892" y="1175862"/>
              <a:ext cx="3824216" cy="461665"/>
            </a:xfrm>
            <a:prstGeom prst="rect">
              <a:avLst/>
            </a:prstGeom>
            <a:noFill/>
          </p:spPr>
          <p:txBody>
            <a:bodyPr wrap="square" rtlCol="0">
              <a:spAutoFit/>
            </a:bodyPr>
            <a:lstStyle/>
            <a:p>
              <a:pPr algn="ctr"/>
              <a:r>
                <a:rPr lang="en-US" altLang="zh-CN" sz="2400" b="1">
                  <a:cs typeface="+mn-ea"/>
                  <a:sym typeface="+mn-lt"/>
                </a:rPr>
                <a:t>POWER YOUR POINT</a:t>
              </a:r>
              <a:endParaRPr lang="zh-CN" altLang="en-US" sz="2400" b="1">
                <a:cs typeface="+mn-ea"/>
                <a:sym typeface="+mn-lt"/>
              </a:endParaRPr>
            </a:p>
          </p:txBody>
        </p:sp>
        <p:sp>
          <p:nvSpPr>
            <p:cNvPr id="58" name="文本框 57">
              <a:extLst>
                <a:ext uri="{FF2B5EF4-FFF2-40B4-BE49-F238E27FC236}">
                  <a16:creationId xmlns:a16="http://schemas.microsoft.com/office/drawing/2014/main" id="{94C41E53-BF60-4E03-A9C4-A73BFFECCDC0}"/>
                </a:ext>
              </a:extLst>
            </p:cNvPr>
            <p:cNvSpPr txBox="1"/>
            <p:nvPr/>
          </p:nvSpPr>
          <p:spPr>
            <a:xfrm>
              <a:off x="4789112" y="1546896"/>
              <a:ext cx="2613773" cy="307777"/>
            </a:xfrm>
            <a:prstGeom prst="rect">
              <a:avLst/>
            </a:prstGeom>
            <a:noFill/>
          </p:spPr>
          <p:txBody>
            <a:bodyPr wrap="square" rtlCol="0">
              <a:spAutoFit/>
            </a:bodyPr>
            <a:lstStyle/>
            <a:p>
              <a:pPr algn="ctr"/>
              <a:r>
                <a:rPr lang="en-US" altLang="zh-CN" sz="1400">
                  <a:cs typeface="+mn-ea"/>
                  <a:sym typeface="+mn-lt"/>
                </a:rPr>
                <a:t>Nunc viverra imperdiet enim.</a:t>
              </a:r>
              <a:endParaRPr lang="zh-CN" altLang="en-US" sz="1400">
                <a:cs typeface="+mn-ea"/>
                <a:sym typeface="+mn-lt"/>
              </a:endParaRPr>
            </a:p>
          </p:txBody>
        </p:sp>
        <p:grpSp>
          <p:nvGrpSpPr>
            <p:cNvPr id="59" name="组合 58">
              <a:extLst>
                <a:ext uri="{FF2B5EF4-FFF2-40B4-BE49-F238E27FC236}">
                  <a16:creationId xmlns:a16="http://schemas.microsoft.com/office/drawing/2014/main" id="{F849F158-2CD1-42F9-B5D8-841BD9DC35D0}"/>
                </a:ext>
              </a:extLst>
            </p:cNvPr>
            <p:cNvGrpSpPr/>
            <p:nvPr/>
          </p:nvGrpSpPr>
          <p:grpSpPr>
            <a:xfrm>
              <a:off x="4183892" y="4735642"/>
              <a:ext cx="3824216" cy="369332"/>
              <a:chOff x="4183892" y="2123727"/>
              <a:chExt cx="3824216" cy="369332"/>
            </a:xfrm>
          </p:grpSpPr>
          <p:sp>
            <p:nvSpPr>
              <p:cNvPr id="66" name="矩形: 圆角 65">
                <a:extLst>
                  <a:ext uri="{FF2B5EF4-FFF2-40B4-BE49-F238E27FC236}">
                    <a16:creationId xmlns:a16="http://schemas.microsoft.com/office/drawing/2014/main" id="{A7829E6B-75D4-4B8B-B349-75BE8C8EA5B0}"/>
                  </a:ext>
                </a:extLst>
              </p:cNvPr>
              <p:cNvSpPr/>
              <p:nvPr/>
            </p:nvSpPr>
            <p:spPr>
              <a:xfrm>
                <a:off x="5467350" y="2123727"/>
                <a:ext cx="1257300" cy="369332"/>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7" name="文本框 66">
                <a:extLst>
                  <a:ext uri="{FF2B5EF4-FFF2-40B4-BE49-F238E27FC236}">
                    <a16:creationId xmlns:a16="http://schemas.microsoft.com/office/drawing/2014/main" id="{DF8FA37D-E23D-45C7-8503-F8C295BFBEA7}"/>
                  </a:ext>
                </a:extLst>
              </p:cNvPr>
              <p:cNvSpPr txBox="1"/>
              <p:nvPr/>
            </p:nvSpPr>
            <p:spPr>
              <a:xfrm>
                <a:off x="4183892" y="2139116"/>
                <a:ext cx="3824216" cy="338554"/>
              </a:xfrm>
              <a:prstGeom prst="rect">
                <a:avLst/>
              </a:prstGeom>
              <a:noFill/>
            </p:spPr>
            <p:txBody>
              <a:bodyPr wrap="square" rtlCol="0">
                <a:spAutoFit/>
              </a:bodyPr>
              <a:lstStyle/>
              <a:p>
                <a:pPr algn="ctr"/>
                <a:r>
                  <a:rPr lang="en-US" altLang="zh-CN" sz="1600">
                    <a:cs typeface="+mn-ea"/>
                    <a:sym typeface="+mn-lt"/>
                  </a:rPr>
                  <a:t>CONTINUE</a:t>
                </a:r>
                <a:endParaRPr lang="zh-CN" altLang="en-US" sz="2000">
                  <a:cs typeface="+mn-ea"/>
                  <a:sym typeface="+mn-lt"/>
                </a:endParaRPr>
              </a:p>
            </p:txBody>
          </p:sp>
        </p:grpSp>
        <p:sp>
          <p:nvSpPr>
            <p:cNvPr id="60" name="文本框 59">
              <a:extLst>
                <a:ext uri="{FF2B5EF4-FFF2-40B4-BE49-F238E27FC236}">
                  <a16:creationId xmlns:a16="http://schemas.microsoft.com/office/drawing/2014/main" id="{B58AF1A5-B098-4A95-B52F-1B66FF60FCAD}"/>
                </a:ext>
              </a:extLst>
            </p:cNvPr>
            <p:cNvSpPr txBox="1"/>
            <p:nvPr/>
          </p:nvSpPr>
          <p:spPr>
            <a:xfrm>
              <a:off x="5646329" y="3072409"/>
              <a:ext cx="2949459" cy="1325235"/>
            </a:xfrm>
            <a:prstGeom prst="rect">
              <a:avLst/>
            </a:prstGeom>
            <a:noFill/>
          </p:spPr>
          <p:txBody>
            <a:bodyPr wrap="square" rtlCol="0">
              <a:spAutoFit/>
            </a:bodyPr>
            <a:lstStyle/>
            <a:p>
              <a:pPr>
                <a:lnSpc>
                  <a:spcPct val="200000"/>
                </a:lnSpc>
              </a:pPr>
              <a:r>
                <a:rPr lang="en-US" altLang="zh-CN" sz="1400">
                  <a:cs typeface="+mn-ea"/>
                  <a:sym typeface="+mn-lt"/>
                </a:rPr>
                <a:t>Lorem ipsum dolor sit amet, consectetuer adipiscing elit. Maecenas porttitor congue massa. </a:t>
              </a:r>
              <a:endParaRPr lang="zh-CN" altLang="en-US" sz="1400">
                <a:cs typeface="+mn-ea"/>
                <a:sym typeface="+mn-lt"/>
              </a:endParaRPr>
            </a:p>
          </p:txBody>
        </p:sp>
        <p:sp>
          <p:nvSpPr>
            <p:cNvPr id="61" name="文本框 60">
              <a:extLst>
                <a:ext uri="{FF2B5EF4-FFF2-40B4-BE49-F238E27FC236}">
                  <a16:creationId xmlns:a16="http://schemas.microsoft.com/office/drawing/2014/main" id="{C56156A5-B54D-4B59-BB54-0044B471045B}"/>
                </a:ext>
              </a:extLst>
            </p:cNvPr>
            <p:cNvSpPr txBox="1"/>
            <p:nvPr/>
          </p:nvSpPr>
          <p:spPr>
            <a:xfrm>
              <a:off x="4183892" y="3072409"/>
              <a:ext cx="1400786" cy="1318118"/>
            </a:xfrm>
            <a:prstGeom prst="rect">
              <a:avLst/>
            </a:prstGeom>
            <a:noFill/>
          </p:spPr>
          <p:txBody>
            <a:bodyPr wrap="square" rtlCol="0">
              <a:spAutoFit/>
            </a:bodyPr>
            <a:lstStyle/>
            <a:p>
              <a:pPr algn="r">
                <a:lnSpc>
                  <a:spcPct val="200000"/>
                </a:lnSpc>
              </a:pPr>
              <a:r>
                <a:rPr lang="en-US" altLang="zh-CN" sz="1400" b="1">
                  <a:cs typeface="+mn-ea"/>
                  <a:sym typeface="+mn-lt"/>
                </a:rPr>
                <a:t>Lorem ipsum dolor sit amet, consectetuer</a:t>
              </a:r>
              <a:endParaRPr lang="zh-CN" altLang="en-US" sz="1400" b="1">
                <a:cs typeface="+mn-ea"/>
                <a:sym typeface="+mn-lt"/>
              </a:endParaRPr>
            </a:p>
          </p:txBody>
        </p:sp>
        <p:grpSp>
          <p:nvGrpSpPr>
            <p:cNvPr id="62" name="组合 61">
              <a:extLst>
                <a:ext uri="{FF2B5EF4-FFF2-40B4-BE49-F238E27FC236}">
                  <a16:creationId xmlns:a16="http://schemas.microsoft.com/office/drawing/2014/main" id="{23E8B987-C30E-43A7-AB99-40A818997683}"/>
                </a:ext>
              </a:extLst>
            </p:cNvPr>
            <p:cNvGrpSpPr/>
            <p:nvPr/>
          </p:nvGrpSpPr>
          <p:grpSpPr>
            <a:xfrm>
              <a:off x="4336292" y="2306161"/>
              <a:ext cx="3824216" cy="461665"/>
              <a:chOff x="4183892" y="2077561"/>
              <a:chExt cx="3824216" cy="461665"/>
            </a:xfrm>
          </p:grpSpPr>
          <p:sp>
            <p:nvSpPr>
              <p:cNvPr id="64" name="矩形: 圆角 63">
                <a:extLst>
                  <a:ext uri="{FF2B5EF4-FFF2-40B4-BE49-F238E27FC236}">
                    <a16:creationId xmlns:a16="http://schemas.microsoft.com/office/drawing/2014/main" id="{31CBCEE8-4393-400A-8A39-58A125C6F23B}"/>
                  </a:ext>
                </a:extLst>
              </p:cNvPr>
              <p:cNvSpPr/>
              <p:nvPr/>
            </p:nvSpPr>
            <p:spPr>
              <a:xfrm>
                <a:off x="4527477" y="2077561"/>
                <a:ext cx="3137047" cy="46166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5" name="文本框 64">
                <a:extLst>
                  <a:ext uri="{FF2B5EF4-FFF2-40B4-BE49-F238E27FC236}">
                    <a16:creationId xmlns:a16="http://schemas.microsoft.com/office/drawing/2014/main" id="{6A5016A2-0AFE-4027-AB22-20F06B7209AA}"/>
                  </a:ext>
                </a:extLst>
              </p:cNvPr>
              <p:cNvSpPr txBox="1"/>
              <p:nvPr/>
            </p:nvSpPr>
            <p:spPr>
              <a:xfrm>
                <a:off x="4183892" y="2077561"/>
                <a:ext cx="3824216" cy="461665"/>
              </a:xfrm>
              <a:prstGeom prst="rect">
                <a:avLst/>
              </a:prstGeom>
              <a:noFill/>
            </p:spPr>
            <p:txBody>
              <a:bodyPr wrap="square" rtlCol="0">
                <a:spAutoFit/>
              </a:bodyPr>
              <a:lstStyle/>
              <a:p>
                <a:pPr algn="ctr"/>
                <a:r>
                  <a:rPr lang="en-US" altLang="zh-CN" sz="2400">
                    <a:cs typeface="+mn-ea"/>
                    <a:sym typeface="+mn-lt"/>
                  </a:rPr>
                  <a:t>SUPPORTERS SAY</a:t>
                </a:r>
                <a:endParaRPr lang="zh-CN" altLang="en-US" sz="2400">
                  <a:cs typeface="+mn-ea"/>
                  <a:sym typeface="+mn-lt"/>
                </a:endParaRPr>
              </a:p>
            </p:txBody>
          </p:sp>
        </p:grpSp>
        <p:sp>
          <p:nvSpPr>
            <p:cNvPr id="63" name="文本框 62">
              <a:extLst>
                <a:ext uri="{FF2B5EF4-FFF2-40B4-BE49-F238E27FC236}">
                  <a16:creationId xmlns:a16="http://schemas.microsoft.com/office/drawing/2014/main" id="{11EC2EF1-9832-4206-871E-F3142325F367}"/>
                </a:ext>
              </a:extLst>
            </p:cNvPr>
            <p:cNvSpPr txBox="1"/>
            <p:nvPr/>
          </p:nvSpPr>
          <p:spPr>
            <a:xfrm>
              <a:off x="4183892" y="5525351"/>
              <a:ext cx="3824216" cy="738664"/>
            </a:xfrm>
            <a:prstGeom prst="rect">
              <a:avLst/>
            </a:prstGeom>
            <a:noFill/>
          </p:spPr>
          <p:txBody>
            <a:bodyPr wrap="square" rtlCol="0">
              <a:spAutoFit/>
            </a:bodyPr>
            <a:lstStyle/>
            <a:p>
              <a:pPr algn="ctr"/>
              <a:r>
                <a:rPr lang="en-US" altLang="zh-CN" sz="1400">
                  <a:cs typeface="+mn-ea"/>
                  <a:sym typeface="+mn-lt"/>
                </a:rPr>
                <a:t>Lorem ipsum dolor sit amet, consectetuer adipiscing elit. Maecenas porttitor congue massa. Fusce posuere</a:t>
              </a:r>
              <a:endParaRPr lang="zh-CN" altLang="en-US" sz="1400">
                <a:cs typeface="+mn-ea"/>
                <a:sym typeface="+mn-lt"/>
              </a:endParaRPr>
            </a:p>
          </p:txBody>
        </p:sp>
      </p:grpSp>
    </p:spTree>
    <p:extLst>
      <p:ext uri="{BB962C8B-B14F-4D97-AF65-F5344CB8AC3E}">
        <p14:creationId xmlns:p14="http://schemas.microsoft.com/office/powerpoint/2010/main" val="42906268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TEMPLATE" val="47ac639a-3243-4c72-9a61-dc715b74f4bf"/>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lb1zitz">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忘吃药的晓公子</Template>
  <TotalTime>0</TotalTime>
  <Words>667</Words>
  <Application>Microsoft Office PowerPoint</Application>
  <PresentationFormat>宽屏</PresentationFormat>
  <Paragraphs>82</Paragraphs>
  <Slides>10</Slides>
  <Notes>0</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10</vt:i4>
      </vt:variant>
    </vt:vector>
  </HeadingPairs>
  <TitlesOfParts>
    <vt:vector size="12" baseType="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iSlide</Manager>
  <Company>iSlide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忘吃药的晓公子</dc:creator>
  <cp:lastModifiedBy>Soleil Yi</cp:lastModifiedBy>
  <cp:revision>1</cp:revision>
  <cp:lastPrinted>2019-09-29T16:00:00Z</cp:lastPrinted>
  <dcterms:created xsi:type="dcterms:W3CDTF">2019-09-29T16:00:00Z</dcterms:created>
  <dcterms:modified xsi:type="dcterms:W3CDTF">2022-10-11T02:13:30Z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47ac639a-3243-4c72-9a61-dc715b74f4bf</vt:lpwstr>
  </property>
</Properties>
</file>