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11" r:id="rId6"/>
    <p:sldId id="315" r:id="rId7"/>
    <p:sldId id="316" r:id="rId8"/>
    <p:sldId id="310" r:id="rId9"/>
    <p:sldId id="321" r:id="rId10"/>
    <p:sldId id="313" r:id="rId11"/>
    <p:sldId id="312" r:id="rId12"/>
    <p:sldId id="323" r:id="rId13"/>
    <p:sldId id="326" r:id="rId14"/>
    <p:sldId id="320" r:id="rId15"/>
    <p:sldId id="314" r:id="rId16"/>
    <p:sldId id="317" r:id="rId17"/>
    <p:sldId id="318" r:id="rId18"/>
    <p:sldId id="319" r:id="rId19"/>
    <p:sldId id="324" r:id="rId20"/>
    <p:sldId id="325" r:id="rId21"/>
    <p:sldId id="322" r:id="rId22"/>
    <p:sldId id="327" r:id="rId23"/>
    <p:sldId id="329" r:id="rId24"/>
    <p:sldId id="328" r:id="rId25"/>
    <p:sldId id="330" r:id="rId26"/>
    <p:sldId id="333" r:id="rId27"/>
    <p:sldId id="334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A00"/>
    <a:srgbClr val="4ADFFF"/>
    <a:srgbClr val="742FDC"/>
    <a:srgbClr val="A232F7"/>
    <a:srgbClr val="CC2404"/>
    <a:srgbClr val="F7394E"/>
    <a:srgbClr val="FF9656"/>
    <a:srgbClr val="6199FF"/>
    <a:srgbClr val="5390FF"/>
    <a:srgbClr val="00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6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0-489C-AB58-FFBEAEE11E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0-489C-AB58-FFBEAEE11E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0-489C-AB58-FFBEAEE11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035472"/>
        <c:axId val="1369029240"/>
      </c:barChart>
      <c:catAx>
        <c:axId val="136903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369029240"/>
        <c:crosses val="autoZero"/>
        <c:auto val="1"/>
        <c:lblAlgn val="ctr"/>
        <c:lblOffset val="100"/>
        <c:noMultiLvlLbl val="0"/>
      </c:catAx>
      <c:valAx>
        <c:axId val="136902924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3690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75844005910231"/>
          <c:y val="0.92613977842550066"/>
          <c:w val="0.49474699921888526"/>
          <c:h val="7.3860221574499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28466516207921E-2"/>
          <c:y val="4.2146845780132579E-2"/>
          <c:w val="0.87515679578769034"/>
          <c:h val="0.811692210459788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382-4F4A-B58A-FA6F51E7EBC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382-4F4A-B58A-FA6F51E7E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3"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382-4F4A-B58A-FA6F51E7E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382-4F4A-B58A-FA6F51E7E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392088"/>
        <c:axId val="1246388808"/>
      </c:lineChart>
      <c:catAx>
        <c:axId val="124639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246388808"/>
        <c:crosses val="autoZero"/>
        <c:auto val="1"/>
        <c:lblAlgn val="ctr"/>
        <c:lblOffset val="100"/>
        <c:noMultiLvlLbl val="0"/>
      </c:catAx>
      <c:valAx>
        <c:axId val="12463888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24639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C082C3-A75A-4BE3-86DB-8435000C0BD3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31">
            <a:extLst>
              <a:ext uri="{FF2B5EF4-FFF2-40B4-BE49-F238E27FC236}">
                <a16:creationId xmlns:a16="http://schemas.microsoft.com/office/drawing/2014/main" id="{D577C45D-5302-4A52-9A47-B1D4CA2842B8}"/>
              </a:ext>
            </a:extLst>
          </p:cNvPr>
          <p:cNvSpPr/>
          <p:nvPr userDrawn="1"/>
        </p:nvSpPr>
        <p:spPr>
          <a:xfrm rot="12053694">
            <a:off x="10911474" y="3964512"/>
            <a:ext cx="1797068" cy="2762107"/>
          </a:xfrm>
          <a:custGeom>
            <a:avLst/>
            <a:gdLst>
              <a:gd name="connsiteX0" fmla="*/ 1014311 w 1797068"/>
              <a:gd name="connsiteY0" fmla="*/ 2762107 h 2762107"/>
              <a:gd name="connsiteX1" fmla="*/ 0 w 1797068"/>
              <a:gd name="connsiteY1" fmla="*/ 105179 h 2762107"/>
              <a:gd name="connsiteX2" fmla="*/ 255479 w 1797068"/>
              <a:gd name="connsiteY2" fmla="*/ 7647 h 2762107"/>
              <a:gd name="connsiteX3" fmla="*/ 331338 w 1797068"/>
              <a:gd name="connsiteY3" fmla="*/ 0 h 2762107"/>
              <a:gd name="connsiteX4" fmla="*/ 1797068 w 1797068"/>
              <a:gd name="connsiteY4" fmla="*/ 1465730 h 2762107"/>
              <a:gd name="connsiteX5" fmla="*/ 1029992 w 1797068"/>
              <a:gd name="connsiteY5" fmla="*/ 2754554 h 27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068" h="2762107">
                <a:moveTo>
                  <a:pt x="1014311" y="2762107"/>
                </a:moveTo>
                <a:lnTo>
                  <a:pt x="0" y="105179"/>
                </a:lnTo>
                <a:lnTo>
                  <a:pt x="255479" y="7647"/>
                </a:lnTo>
                <a:lnTo>
                  <a:pt x="331338" y="0"/>
                </a:lnTo>
                <a:cubicBezTo>
                  <a:pt x="1140838" y="-1"/>
                  <a:pt x="1797068" y="656230"/>
                  <a:pt x="1797068" y="1465730"/>
                </a:cubicBezTo>
                <a:cubicBezTo>
                  <a:pt x="1797068" y="2022261"/>
                  <a:pt x="1486897" y="2506348"/>
                  <a:pt x="1029992" y="2754554"/>
                </a:cubicBezTo>
                <a:close/>
              </a:path>
            </a:pathLst>
          </a:cu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712DF1D-539C-4DB9-8EE7-249EDAE68041}"/>
              </a:ext>
            </a:extLst>
          </p:cNvPr>
          <p:cNvGrpSpPr/>
          <p:nvPr userDrawn="1"/>
        </p:nvGrpSpPr>
        <p:grpSpPr>
          <a:xfrm>
            <a:off x="0" y="4955170"/>
            <a:ext cx="12192000" cy="1902830"/>
            <a:chOff x="10817881" y="-2781665"/>
            <a:chExt cx="12192000" cy="1902830"/>
          </a:xfrm>
          <a:effectLst>
            <a:outerShdw blurRad="165100" dist="50800" dir="16200000" rotWithShape="0">
              <a:srgbClr val="0143BB">
                <a:alpha val="25000"/>
              </a:srgbClr>
            </a:outerShdw>
          </a:effectLst>
        </p:grpSpPr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FBDEFCC8-1DDB-4DFD-85F3-07DC162B65BE}"/>
                </a:ext>
              </a:extLst>
            </p:cNvPr>
            <p:cNvSpPr/>
            <p:nvPr/>
          </p:nvSpPr>
          <p:spPr>
            <a:xfrm>
              <a:off x="10817881" y="-2781665"/>
              <a:ext cx="12192000" cy="1902830"/>
            </a:xfrm>
            <a:custGeom>
              <a:avLst/>
              <a:gdLst>
                <a:gd name="connsiteX0" fmla="*/ 12192000 w 12192000"/>
                <a:gd name="connsiteY0" fmla="*/ 0 h 1902830"/>
                <a:gd name="connsiteX1" fmla="*/ 12192000 w 12192000"/>
                <a:gd name="connsiteY1" fmla="*/ 1902830 h 1902830"/>
                <a:gd name="connsiteX2" fmla="*/ 0 w 12192000"/>
                <a:gd name="connsiteY2" fmla="*/ 1902830 h 1902830"/>
                <a:gd name="connsiteX3" fmla="*/ 0 w 12192000"/>
                <a:gd name="connsiteY3" fmla="*/ 15997 h 1902830"/>
                <a:gd name="connsiteX4" fmla="*/ 3065004 w 12192000"/>
                <a:gd name="connsiteY4" fmla="*/ 361273 h 1902830"/>
                <a:gd name="connsiteX5" fmla="*/ 6836908 w 12192000"/>
                <a:gd name="connsiteY5" fmla="*/ 177304 h 1902830"/>
                <a:gd name="connsiteX6" fmla="*/ 10556796 w 12192000"/>
                <a:gd name="connsiteY6" fmla="*/ 294617 h 1902830"/>
                <a:gd name="connsiteX7" fmla="*/ 12192000 w 12192000"/>
                <a:gd name="connsiteY7" fmla="*/ 0 h 190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2830">
                  <a:moveTo>
                    <a:pt x="12192000" y="0"/>
                  </a:moveTo>
                  <a:lnTo>
                    <a:pt x="12192000" y="1902830"/>
                  </a:lnTo>
                  <a:lnTo>
                    <a:pt x="0" y="1902830"/>
                  </a:lnTo>
                  <a:lnTo>
                    <a:pt x="0" y="15997"/>
                  </a:lnTo>
                  <a:cubicBezTo>
                    <a:pt x="0" y="15997"/>
                    <a:pt x="1339104" y="513248"/>
                    <a:pt x="3065004" y="361273"/>
                  </a:cubicBezTo>
                  <a:cubicBezTo>
                    <a:pt x="4790904" y="209298"/>
                    <a:pt x="5296404" y="-37327"/>
                    <a:pt x="6836908" y="177304"/>
                  </a:cubicBezTo>
                  <a:cubicBezTo>
                    <a:pt x="8377414" y="391934"/>
                    <a:pt x="9165672" y="378603"/>
                    <a:pt x="10556796" y="294617"/>
                  </a:cubicBezTo>
                  <a:cubicBezTo>
                    <a:pt x="11946584" y="210631"/>
                    <a:pt x="12192000" y="0"/>
                    <a:pt x="1219200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 w="13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任意多边形: 形状 8">
              <a:extLst>
                <a:ext uri="{FF2B5EF4-FFF2-40B4-BE49-F238E27FC236}">
                  <a16:creationId xmlns:a16="http://schemas.microsoft.com/office/drawing/2014/main" id="{0A4535B8-66EE-4201-8B36-661E0C4E6633}"/>
                </a:ext>
              </a:extLst>
            </p:cNvPr>
            <p:cNvSpPr/>
            <p:nvPr/>
          </p:nvSpPr>
          <p:spPr>
            <a:xfrm>
              <a:off x="10817881" y="-2627966"/>
              <a:ext cx="12192000" cy="1749131"/>
            </a:xfrm>
            <a:custGeom>
              <a:avLst/>
              <a:gdLst>
                <a:gd name="connsiteX0" fmla="*/ 0 w 12192000"/>
                <a:gd name="connsiteY0" fmla="*/ 0 h 1749131"/>
                <a:gd name="connsiteX1" fmla="*/ 1701052 w 12192000"/>
                <a:gd name="connsiteY1" fmla="*/ 307697 h 1749131"/>
                <a:gd name="connsiteX2" fmla="*/ 5355264 w 12192000"/>
                <a:gd name="connsiteY2" fmla="*/ 182992 h 1749131"/>
                <a:gd name="connsiteX3" fmla="*/ 9127396 w 12192000"/>
                <a:gd name="connsiteY3" fmla="*/ 372761 h 1749131"/>
                <a:gd name="connsiteX4" fmla="*/ 12192000 w 12192000"/>
                <a:gd name="connsiteY4" fmla="*/ 16266 h 1749131"/>
                <a:gd name="connsiteX5" fmla="*/ 12192000 w 12192000"/>
                <a:gd name="connsiteY5" fmla="*/ 1749131 h 1749131"/>
                <a:gd name="connsiteX6" fmla="*/ 0 w 12192000"/>
                <a:gd name="connsiteY6" fmla="*/ 1749131 h 174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749131">
                  <a:moveTo>
                    <a:pt x="0" y="0"/>
                  </a:moveTo>
                  <a:cubicBezTo>
                    <a:pt x="0" y="0"/>
                    <a:pt x="310391" y="220946"/>
                    <a:pt x="1701052" y="307697"/>
                  </a:cubicBezTo>
                  <a:cubicBezTo>
                    <a:pt x="3091712" y="394449"/>
                    <a:pt x="3814151" y="403938"/>
                    <a:pt x="5355264" y="182992"/>
                  </a:cubicBezTo>
                  <a:cubicBezTo>
                    <a:pt x="6896376" y="-37954"/>
                    <a:pt x="7400592" y="215524"/>
                    <a:pt x="9127396" y="372761"/>
                  </a:cubicBezTo>
                  <a:cubicBezTo>
                    <a:pt x="10852844" y="528643"/>
                    <a:pt x="12192000" y="16266"/>
                    <a:pt x="12192000" y="16266"/>
                  </a:cubicBezTo>
                  <a:lnTo>
                    <a:pt x="12192000" y="1749131"/>
                  </a:lnTo>
                  <a:lnTo>
                    <a:pt x="0" y="1749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35">
            <a:extLst>
              <a:ext uri="{FF2B5EF4-FFF2-40B4-BE49-F238E27FC236}">
                <a16:creationId xmlns:a16="http://schemas.microsoft.com/office/drawing/2014/main" id="{DDFF150F-DB6F-4148-9FCE-554E513CCF84}"/>
              </a:ext>
            </a:extLst>
          </p:cNvPr>
          <p:cNvSpPr/>
          <p:nvPr userDrawn="1"/>
        </p:nvSpPr>
        <p:spPr>
          <a:xfrm rot="8014801">
            <a:off x="-415931" y="-225877"/>
            <a:ext cx="1768110" cy="1198510"/>
          </a:xfrm>
          <a:custGeom>
            <a:avLst/>
            <a:gdLst>
              <a:gd name="connsiteX0" fmla="*/ 933401 w 1768110"/>
              <a:gd name="connsiteY0" fmla="*/ 1198510 h 1198510"/>
              <a:gd name="connsiteX1" fmla="*/ 0 w 1768110"/>
              <a:gd name="connsiteY1" fmla="*/ 217658 h 1198510"/>
              <a:gd name="connsiteX2" fmla="*/ 188793 w 1768110"/>
              <a:gd name="connsiteY2" fmla="*/ 115184 h 1198510"/>
              <a:gd name="connsiteX3" fmla="*/ 759321 w 1768110"/>
              <a:gd name="connsiteY3" fmla="*/ 0 h 1198510"/>
              <a:gd name="connsiteX4" fmla="*/ 1691661 w 1768110"/>
              <a:gd name="connsiteY4" fmla="*/ 334702 h 1198510"/>
              <a:gd name="connsiteX5" fmla="*/ 1768110 w 1768110"/>
              <a:gd name="connsiteY5" fmla="*/ 404183 h 119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8110" h="1198510">
                <a:moveTo>
                  <a:pt x="933401" y="1198510"/>
                </a:moveTo>
                <a:lnTo>
                  <a:pt x="0" y="217658"/>
                </a:lnTo>
                <a:lnTo>
                  <a:pt x="188793" y="115184"/>
                </a:lnTo>
                <a:cubicBezTo>
                  <a:pt x="364150" y="41014"/>
                  <a:pt x="556946" y="0"/>
                  <a:pt x="759321" y="0"/>
                </a:cubicBezTo>
                <a:cubicBezTo>
                  <a:pt x="1113477" y="0"/>
                  <a:pt x="1438297" y="125606"/>
                  <a:pt x="1691661" y="334702"/>
                </a:cubicBezTo>
                <a:lnTo>
                  <a:pt x="1768110" y="404183"/>
                </a:lnTo>
                <a:close/>
              </a:path>
            </a:pathLst>
          </a:cu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iconfont-11261-3553571">
            <a:extLst>
              <a:ext uri="{FF2B5EF4-FFF2-40B4-BE49-F238E27FC236}">
                <a16:creationId xmlns:a16="http://schemas.microsoft.com/office/drawing/2014/main" id="{FB49574E-713A-4C51-9F03-759A83867083}"/>
              </a:ext>
            </a:extLst>
          </p:cNvPr>
          <p:cNvSpPr/>
          <p:nvPr userDrawn="1"/>
        </p:nvSpPr>
        <p:spPr>
          <a:xfrm rot="348746">
            <a:off x="10431157" y="3722150"/>
            <a:ext cx="484443" cy="484443"/>
          </a:xfrm>
          <a:custGeom>
            <a:avLst/>
            <a:gdLst>
              <a:gd name="T0" fmla="*/ 6024 w 12851"/>
              <a:gd name="T1" fmla="*/ 1241 h 12851"/>
              <a:gd name="T2" fmla="*/ 864 w 12851"/>
              <a:gd name="T3" fmla="*/ 4689 h 12851"/>
              <a:gd name="T4" fmla="*/ 2075 w 12851"/>
              <a:gd name="T5" fmla="*/ 10776 h 12851"/>
              <a:gd name="T6" fmla="*/ 8162 w 12851"/>
              <a:gd name="T7" fmla="*/ 11987 h 12851"/>
              <a:gd name="T8" fmla="*/ 11610 w 12851"/>
              <a:gd name="T9" fmla="*/ 6827 h 12851"/>
              <a:gd name="T10" fmla="*/ 6024 w 12851"/>
              <a:gd name="T11" fmla="*/ 6827 h 12851"/>
              <a:gd name="T12" fmla="*/ 6024 w 12851"/>
              <a:gd name="T13" fmla="*/ 1241 h 12851"/>
              <a:gd name="T14" fmla="*/ 7266 w 12851"/>
              <a:gd name="T15" fmla="*/ 0 h 12851"/>
              <a:gd name="T16" fmla="*/ 11215 w 12851"/>
              <a:gd name="T17" fmla="*/ 1636 h 12851"/>
              <a:gd name="T18" fmla="*/ 12851 w 12851"/>
              <a:gd name="T19" fmla="*/ 5585 h 12851"/>
              <a:gd name="T20" fmla="*/ 7266 w 12851"/>
              <a:gd name="T21" fmla="*/ 5585 h 12851"/>
              <a:gd name="T22" fmla="*/ 7266 w 12851"/>
              <a:gd name="T23" fmla="*/ 0 h 12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51" h="12851">
                <a:moveTo>
                  <a:pt x="6024" y="1241"/>
                </a:moveTo>
                <a:cubicBezTo>
                  <a:pt x="3765" y="1241"/>
                  <a:pt x="1729" y="2602"/>
                  <a:pt x="864" y="4689"/>
                </a:cubicBezTo>
                <a:cubicBezTo>
                  <a:pt x="0" y="6776"/>
                  <a:pt x="478" y="9178"/>
                  <a:pt x="2075" y="10776"/>
                </a:cubicBezTo>
                <a:cubicBezTo>
                  <a:pt x="3673" y="12373"/>
                  <a:pt x="6075" y="12851"/>
                  <a:pt x="8162" y="11987"/>
                </a:cubicBezTo>
                <a:cubicBezTo>
                  <a:pt x="10249" y="11122"/>
                  <a:pt x="11610" y="9086"/>
                  <a:pt x="11610" y="6827"/>
                </a:cubicBezTo>
                <a:lnTo>
                  <a:pt x="6024" y="6827"/>
                </a:lnTo>
                <a:lnTo>
                  <a:pt x="6024" y="1241"/>
                </a:lnTo>
                <a:close/>
                <a:moveTo>
                  <a:pt x="7266" y="0"/>
                </a:moveTo>
                <a:cubicBezTo>
                  <a:pt x="8747" y="0"/>
                  <a:pt x="10168" y="588"/>
                  <a:pt x="11215" y="1636"/>
                </a:cubicBezTo>
                <a:cubicBezTo>
                  <a:pt x="12263" y="2683"/>
                  <a:pt x="12851" y="4104"/>
                  <a:pt x="12851" y="5585"/>
                </a:cubicBezTo>
                <a:lnTo>
                  <a:pt x="7266" y="5585"/>
                </a:lnTo>
                <a:lnTo>
                  <a:pt x="7266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blurRad="101600" dist="101600" dir="84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confont-1043-184202">
            <a:extLst>
              <a:ext uri="{FF2B5EF4-FFF2-40B4-BE49-F238E27FC236}">
                <a16:creationId xmlns:a16="http://schemas.microsoft.com/office/drawing/2014/main" id="{906F14B0-FBAA-4789-A461-23EA2780E069}"/>
              </a:ext>
            </a:extLst>
          </p:cNvPr>
          <p:cNvSpPr/>
          <p:nvPr userDrawn="1"/>
        </p:nvSpPr>
        <p:spPr>
          <a:xfrm rot="18897335">
            <a:off x="1479298" y="3815884"/>
            <a:ext cx="490700" cy="592753"/>
          </a:xfrm>
          <a:custGeom>
            <a:avLst/>
            <a:gdLst>
              <a:gd name="T0" fmla="*/ 10597 w 10608"/>
              <a:gd name="T1" fmla="*/ 7541 h 12812"/>
              <a:gd name="T2" fmla="*/ 10288 w 10608"/>
              <a:gd name="T3" fmla="*/ 8069 h 12812"/>
              <a:gd name="T4" fmla="*/ 10059 w 10608"/>
              <a:gd name="T5" fmla="*/ 8289 h 12812"/>
              <a:gd name="T6" fmla="*/ 8897 w 10608"/>
              <a:gd name="T7" fmla="*/ 6728 h 12812"/>
              <a:gd name="T8" fmla="*/ 9523 w 10608"/>
              <a:gd name="T9" fmla="*/ 6395 h 12812"/>
              <a:gd name="T10" fmla="*/ 10246 w 10608"/>
              <a:gd name="T11" fmla="*/ 6785 h 12812"/>
              <a:gd name="T12" fmla="*/ 4831 w 10608"/>
              <a:gd name="T13" fmla="*/ 10776 h 12812"/>
              <a:gd name="T14" fmla="*/ 5447 w 10608"/>
              <a:gd name="T15" fmla="*/ 10157 h 12812"/>
              <a:gd name="T16" fmla="*/ 6569 w 10608"/>
              <a:gd name="T17" fmla="*/ 9018 h 12812"/>
              <a:gd name="T18" fmla="*/ 9510 w 10608"/>
              <a:gd name="T19" fmla="*/ 8822 h 12812"/>
              <a:gd name="T20" fmla="*/ 7349 w 10608"/>
              <a:gd name="T21" fmla="*/ 10985 h 12812"/>
              <a:gd name="T22" fmla="*/ 6431 w 10608"/>
              <a:gd name="T23" fmla="*/ 11914 h 12812"/>
              <a:gd name="T24" fmla="*/ 6083 w 10608"/>
              <a:gd name="T25" fmla="*/ 12229 h 12812"/>
              <a:gd name="T26" fmla="*/ 5587 w 10608"/>
              <a:gd name="T27" fmla="*/ 12473 h 12812"/>
              <a:gd name="T28" fmla="*/ 4765 w 10608"/>
              <a:gd name="T29" fmla="*/ 12725 h 12812"/>
              <a:gd name="T30" fmla="*/ 4211 w 10608"/>
              <a:gd name="T31" fmla="*/ 12743 h 12812"/>
              <a:gd name="T32" fmla="*/ 4244 w 10608"/>
              <a:gd name="T33" fmla="*/ 12175 h 12812"/>
              <a:gd name="T34" fmla="*/ 4479 w 10608"/>
              <a:gd name="T35" fmla="*/ 11394 h 12812"/>
              <a:gd name="T36" fmla="*/ 4831 w 10608"/>
              <a:gd name="T37" fmla="*/ 10776 h 12812"/>
              <a:gd name="T38" fmla="*/ 8353 w 10608"/>
              <a:gd name="T39" fmla="*/ 0 h 12812"/>
              <a:gd name="T40" fmla="*/ 0 w 10608"/>
              <a:gd name="T41" fmla="*/ 1026 h 12812"/>
              <a:gd name="T42" fmla="*/ 1108 w 10608"/>
              <a:gd name="T43" fmla="*/ 11958 h 12812"/>
              <a:gd name="T44" fmla="*/ 9460 w 10608"/>
              <a:gd name="T45" fmla="*/ 5090 h 12812"/>
              <a:gd name="T46" fmla="*/ 4510 w 10608"/>
              <a:gd name="T47" fmla="*/ 8071 h 12812"/>
              <a:gd name="T48" fmla="*/ 1876 w 10608"/>
              <a:gd name="T49" fmla="*/ 7393 h 12812"/>
              <a:gd name="T50" fmla="*/ 4510 w 10608"/>
              <a:gd name="T51" fmla="*/ 8071 h 12812"/>
              <a:gd name="T52" fmla="*/ 1876 w 10608"/>
              <a:gd name="T53" fmla="*/ 6533 h 12812"/>
              <a:gd name="T54" fmla="*/ 4510 w 10608"/>
              <a:gd name="T55" fmla="*/ 5855 h 12812"/>
              <a:gd name="T56" fmla="*/ 7584 w 10608"/>
              <a:gd name="T57" fmla="*/ 4995 h 12812"/>
              <a:gd name="T58" fmla="*/ 1876 w 10608"/>
              <a:gd name="T59" fmla="*/ 4317 h 12812"/>
              <a:gd name="T60" fmla="*/ 7584 w 10608"/>
              <a:gd name="T61" fmla="*/ 4995 h 12812"/>
              <a:gd name="T62" fmla="*/ 1876 w 10608"/>
              <a:gd name="T63" fmla="*/ 3457 h 12812"/>
              <a:gd name="T64" fmla="*/ 7584 w 10608"/>
              <a:gd name="T65" fmla="*/ 2779 h 1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08" h="12812">
                <a:moveTo>
                  <a:pt x="10532" y="7216"/>
                </a:moveTo>
                <a:cubicBezTo>
                  <a:pt x="10564" y="7302"/>
                  <a:pt x="10586" y="7411"/>
                  <a:pt x="10597" y="7541"/>
                </a:cubicBezTo>
                <a:cubicBezTo>
                  <a:pt x="10608" y="7670"/>
                  <a:pt x="10554" y="7796"/>
                  <a:pt x="10434" y="7916"/>
                </a:cubicBezTo>
                <a:cubicBezTo>
                  <a:pt x="10381" y="7968"/>
                  <a:pt x="10332" y="8021"/>
                  <a:pt x="10288" y="8069"/>
                </a:cubicBezTo>
                <a:cubicBezTo>
                  <a:pt x="10246" y="8119"/>
                  <a:pt x="10207" y="8157"/>
                  <a:pt x="10174" y="8191"/>
                </a:cubicBezTo>
                <a:cubicBezTo>
                  <a:pt x="10132" y="8234"/>
                  <a:pt x="10093" y="8266"/>
                  <a:pt x="10059" y="8289"/>
                </a:cubicBezTo>
                <a:lnTo>
                  <a:pt x="8678" y="6923"/>
                </a:lnTo>
                <a:cubicBezTo>
                  <a:pt x="8745" y="6868"/>
                  <a:pt x="8817" y="6802"/>
                  <a:pt x="8897" y="6728"/>
                </a:cubicBezTo>
                <a:cubicBezTo>
                  <a:pt x="8979" y="6653"/>
                  <a:pt x="9046" y="6593"/>
                  <a:pt x="9101" y="6548"/>
                </a:cubicBezTo>
                <a:cubicBezTo>
                  <a:pt x="9229" y="6429"/>
                  <a:pt x="9371" y="6378"/>
                  <a:pt x="9523" y="6395"/>
                </a:cubicBezTo>
                <a:cubicBezTo>
                  <a:pt x="9675" y="6412"/>
                  <a:pt x="9799" y="6446"/>
                  <a:pt x="9896" y="6500"/>
                </a:cubicBezTo>
                <a:cubicBezTo>
                  <a:pt x="10005" y="6555"/>
                  <a:pt x="10120" y="6648"/>
                  <a:pt x="10246" y="6785"/>
                </a:cubicBezTo>
                <a:cubicBezTo>
                  <a:pt x="10372" y="6920"/>
                  <a:pt x="10467" y="7063"/>
                  <a:pt x="10532" y="7216"/>
                </a:cubicBezTo>
                <a:close/>
                <a:moveTo>
                  <a:pt x="4831" y="10776"/>
                </a:moveTo>
                <a:lnTo>
                  <a:pt x="5041" y="10564"/>
                </a:lnTo>
                <a:lnTo>
                  <a:pt x="5447" y="10157"/>
                </a:lnTo>
                <a:cubicBezTo>
                  <a:pt x="5610" y="9995"/>
                  <a:pt x="5789" y="9813"/>
                  <a:pt x="5984" y="9612"/>
                </a:cubicBezTo>
                <a:cubicBezTo>
                  <a:pt x="6178" y="9412"/>
                  <a:pt x="6374" y="9214"/>
                  <a:pt x="6569" y="9018"/>
                </a:cubicBezTo>
                <a:cubicBezTo>
                  <a:pt x="7034" y="8552"/>
                  <a:pt x="7560" y="8033"/>
                  <a:pt x="8145" y="7457"/>
                </a:cubicBezTo>
                <a:lnTo>
                  <a:pt x="9510" y="8822"/>
                </a:lnTo>
                <a:lnTo>
                  <a:pt x="7933" y="10400"/>
                </a:lnTo>
                <a:lnTo>
                  <a:pt x="7349" y="10985"/>
                </a:lnTo>
                <a:lnTo>
                  <a:pt x="6812" y="11522"/>
                </a:lnTo>
                <a:cubicBezTo>
                  <a:pt x="6660" y="11675"/>
                  <a:pt x="6535" y="11802"/>
                  <a:pt x="6431" y="11914"/>
                </a:cubicBezTo>
                <a:cubicBezTo>
                  <a:pt x="6328" y="12021"/>
                  <a:pt x="6271" y="12080"/>
                  <a:pt x="6261" y="12091"/>
                </a:cubicBezTo>
                <a:cubicBezTo>
                  <a:pt x="6206" y="12134"/>
                  <a:pt x="6147" y="12179"/>
                  <a:pt x="6083" y="12229"/>
                </a:cubicBezTo>
                <a:cubicBezTo>
                  <a:pt x="6016" y="12277"/>
                  <a:pt x="5953" y="12318"/>
                  <a:pt x="5887" y="12351"/>
                </a:cubicBezTo>
                <a:cubicBezTo>
                  <a:pt x="5822" y="12384"/>
                  <a:pt x="5722" y="12424"/>
                  <a:pt x="5587" y="12473"/>
                </a:cubicBezTo>
                <a:cubicBezTo>
                  <a:pt x="5449" y="12522"/>
                  <a:pt x="5311" y="12570"/>
                  <a:pt x="5171" y="12610"/>
                </a:cubicBezTo>
                <a:cubicBezTo>
                  <a:pt x="5030" y="12656"/>
                  <a:pt x="4895" y="12694"/>
                  <a:pt x="4765" y="12725"/>
                </a:cubicBezTo>
                <a:cubicBezTo>
                  <a:pt x="4635" y="12758"/>
                  <a:pt x="4537" y="12782"/>
                  <a:pt x="4472" y="12791"/>
                </a:cubicBezTo>
                <a:cubicBezTo>
                  <a:pt x="4343" y="12812"/>
                  <a:pt x="4256" y="12796"/>
                  <a:pt x="4211" y="12743"/>
                </a:cubicBezTo>
                <a:cubicBezTo>
                  <a:pt x="4168" y="12688"/>
                  <a:pt x="4158" y="12595"/>
                  <a:pt x="4179" y="12466"/>
                </a:cubicBezTo>
                <a:cubicBezTo>
                  <a:pt x="4189" y="12402"/>
                  <a:pt x="4211" y="12304"/>
                  <a:pt x="4244" y="12175"/>
                </a:cubicBezTo>
                <a:cubicBezTo>
                  <a:pt x="4277" y="12043"/>
                  <a:pt x="4315" y="11910"/>
                  <a:pt x="4358" y="11776"/>
                </a:cubicBezTo>
                <a:cubicBezTo>
                  <a:pt x="4401" y="11640"/>
                  <a:pt x="4442" y="11512"/>
                  <a:pt x="4479" y="11394"/>
                </a:cubicBezTo>
                <a:cubicBezTo>
                  <a:pt x="4519" y="11273"/>
                  <a:pt x="4549" y="11194"/>
                  <a:pt x="4569" y="11148"/>
                </a:cubicBezTo>
                <a:cubicBezTo>
                  <a:pt x="4635" y="11008"/>
                  <a:pt x="4721" y="10884"/>
                  <a:pt x="4831" y="10776"/>
                </a:cubicBezTo>
                <a:close/>
                <a:moveTo>
                  <a:pt x="9460" y="1026"/>
                </a:moveTo>
                <a:cubicBezTo>
                  <a:pt x="9460" y="459"/>
                  <a:pt x="8919" y="0"/>
                  <a:pt x="8353" y="0"/>
                </a:cubicBezTo>
                <a:lnTo>
                  <a:pt x="1108" y="0"/>
                </a:lnTo>
                <a:cubicBezTo>
                  <a:pt x="542" y="0"/>
                  <a:pt x="0" y="459"/>
                  <a:pt x="0" y="1026"/>
                </a:cubicBezTo>
                <a:lnTo>
                  <a:pt x="0" y="10850"/>
                </a:lnTo>
                <a:cubicBezTo>
                  <a:pt x="0" y="11416"/>
                  <a:pt x="542" y="11958"/>
                  <a:pt x="1108" y="11958"/>
                </a:cubicBezTo>
                <a:lnTo>
                  <a:pt x="2595" y="11958"/>
                </a:lnTo>
                <a:lnTo>
                  <a:pt x="9460" y="5090"/>
                </a:lnTo>
                <a:lnTo>
                  <a:pt x="9460" y="1026"/>
                </a:lnTo>
                <a:close/>
                <a:moveTo>
                  <a:pt x="4510" y="8071"/>
                </a:moveTo>
                <a:lnTo>
                  <a:pt x="1876" y="8071"/>
                </a:lnTo>
                <a:lnTo>
                  <a:pt x="1876" y="7393"/>
                </a:lnTo>
                <a:lnTo>
                  <a:pt x="4510" y="7393"/>
                </a:lnTo>
                <a:lnTo>
                  <a:pt x="4510" y="8071"/>
                </a:lnTo>
                <a:close/>
                <a:moveTo>
                  <a:pt x="4510" y="6533"/>
                </a:moveTo>
                <a:lnTo>
                  <a:pt x="1876" y="6533"/>
                </a:lnTo>
                <a:lnTo>
                  <a:pt x="1876" y="5855"/>
                </a:lnTo>
                <a:lnTo>
                  <a:pt x="4510" y="5855"/>
                </a:lnTo>
                <a:lnTo>
                  <a:pt x="4510" y="6533"/>
                </a:lnTo>
                <a:close/>
                <a:moveTo>
                  <a:pt x="7584" y="4995"/>
                </a:moveTo>
                <a:lnTo>
                  <a:pt x="1876" y="4995"/>
                </a:lnTo>
                <a:lnTo>
                  <a:pt x="1876" y="4317"/>
                </a:lnTo>
                <a:lnTo>
                  <a:pt x="7584" y="4317"/>
                </a:lnTo>
                <a:lnTo>
                  <a:pt x="7584" y="4995"/>
                </a:lnTo>
                <a:close/>
                <a:moveTo>
                  <a:pt x="7584" y="3457"/>
                </a:moveTo>
                <a:lnTo>
                  <a:pt x="1876" y="3457"/>
                </a:lnTo>
                <a:lnTo>
                  <a:pt x="1876" y="2779"/>
                </a:lnTo>
                <a:lnTo>
                  <a:pt x="7584" y="2779"/>
                </a:lnTo>
                <a:lnTo>
                  <a:pt x="7584" y="345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blurRad="101600" dist="101600" dir="84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9477A3B-0996-4027-BEFB-F07B361C41D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8196157-A815-445E-B541-597FD24B2901}"/>
              </a:ext>
            </a:extLst>
          </p:cNvPr>
          <p:cNvGrpSpPr/>
          <p:nvPr userDrawn="1"/>
        </p:nvGrpSpPr>
        <p:grpSpPr>
          <a:xfrm>
            <a:off x="0" y="5532845"/>
            <a:ext cx="12192000" cy="1364726"/>
            <a:chOff x="10817881" y="-2781665"/>
            <a:chExt cx="12192000" cy="1902830"/>
          </a:xfrm>
          <a:effectLst>
            <a:outerShdw blurRad="165100" dist="50800" dir="16200000" rotWithShape="0">
              <a:srgbClr val="0143BB">
                <a:alpha val="20000"/>
              </a:srgbClr>
            </a:outerShdw>
          </a:effectLst>
        </p:grpSpPr>
        <p:sp>
          <p:nvSpPr>
            <p:cNvPr id="5" name="任意多边形: 形状 3">
              <a:extLst>
                <a:ext uri="{FF2B5EF4-FFF2-40B4-BE49-F238E27FC236}">
                  <a16:creationId xmlns:a16="http://schemas.microsoft.com/office/drawing/2014/main" id="{35A79A89-CE0D-45DD-A5BB-0757A196AA29}"/>
                </a:ext>
              </a:extLst>
            </p:cNvPr>
            <p:cNvSpPr/>
            <p:nvPr/>
          </p:nvSpPr>
          <p:spPr>
            <a:xfrm>
              <a:off x="10817881" y="-2781665"/>
              <a:ext cx="12192000" cy="1902830"/>
            </a:xfrm>
            <a:custGeom>
              <a:avLst/>
              <a:gdLst>
                <a:gd name="connsiteX0" fmla="*/ 12192000 w 12192000"/>
                <a:gd name="connsiteY0" fmla="*/ 0 h 1902830"/>
                <a:gd name="connsiteX1" fmla="*/ 12192000 w 12192000"/>
                <a:gd name="connsiteY1" fmla="*/ 1902830 h 1902830"/>
                <a:gd name="connsiteX2" fmla="*/ 0 w 12192000"/>
                <a:gd name="connsiteY2" fmla="*/ 1902830 h 1902830"/>
                <a:gd name="connsiteX3" fmla="*/ 0 w 12192000"/>
                <a:gd name="connsiteY3" fmla="*/ 15997 h 1902830"/>
                <a:gd name="connsiteX4" fmla="*/ 3065004 w 12192000"/>
                <a:gd name="connsiteY4" fmla="*/ 361273 h 1902830"/>
                <a:gd name="connsiteX5" fmla="*/ 6836908 w 12192000"/>
                <a:gd name="connsiteY5" fmla="*/ 177304 h 1902830"/>
                <a:gd name="connsiteX6" fmla="*/ 10556796 w 12192000"/>
                <a:gd name="connsiteY6" fmla="*/ 294617 h 1902830"/>
                <a:gd name="connsiteX7" fmla="*/ 12192000 w 12192000"/>
                <a:gd name="connsiteY7" fmla="*/ 0 h 190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2830">
                  <a:moveTo>
                    <a:pt x="12192000" y="0"/>
                  </a:moveTo>
                  <a:lnTo>
                    <a:pt x="12192000" y="1902830"/>
                  </a:lnTo>
                  <a:lnTo>
                    <a:pt x="0" y="1902830"/>
                  </a:lnTo>
                  <a:lnTo>
                    <a:pt x="0" y="15997"/>
                  </a:lnTo>
                  <a:cubicBezTo>
                    <a:pt x="0" y="15997"/>
                    <a:pt x="1339104" y="513248"/>
                    <a:pt x="3065004" y="361273"/>
                  </a:cubicBezTo>
                  <a:cubicBezTo>
                    <a:pt x="4790904" y="209298"/>
                    <a:pt x="5296404" y="-37327"/>
                    <a:pt x="6836908" y="177304"/>
                  </a:cubicBezTo>
                  <a:cubicBezTo>
                    <a:pt x="8377414" y="391934"/>
                    <a:pt x="9165672" y="378603"/>
                    <a:pt x="10556796" y="294617"/>
                  </a:cubicBezTo>
                  <a:cubicBezTo>
                    <a:pt x="11946584" y="210631"/>
                    <a:pt x="12192000" y="0"/>
                    <a:pt x="1219200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 w="13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任意多边形: 形状 4">
              <a:extLst>
                <a:ext uri="{FF2B5EF4-FFF2-40B4-BE49-F238E27FC236}">
                  <a16:creationId xmlns:a16="http://schemas.microsoft.com/office/drawing/2014/main" id="{8A6BBB75-FD31-4F03-979B-8C0F1297E34C}"/>
                </a:ext>
              </a:extLst>
            </p:cNvPr>
            <p:cNvSpPr/>
            <p:nvPr/>
          </p:nvSpPr>
          <p:spPr>
            <a:xfrm>
              <a:off x="10817881" y="-2627966"/>
              <a:ext cx="12192000" cy="1749131"/>
            </a:xfrm>
            <a:custGeom>
              <a:avLst/>
              <a:gdLst>
                <a:gd name="connsiteX0" fmla="*/ 0 w 12192000"/>
                <a:gd name="connsiteY0" fmla="*/ 0 h 1749131"/>
                <a:gd name="connsiteX1" fmla="*/ 1701052 w 12192000"/>
                <a:gd name="connsiteY1" fmla="*/ 307697 h 1749131"/>
                <a:gd name="connsiteX2" fmla="*/ 5355264 w 12192000"/>
                <a:gd name="connsiteY2" fmla="*/ 182992 h 1749131"/>
                <a:gd name="connsiteX3" fmla="*/ 9127396 w 12192000"/>
                <a:gd name="connsiteY3" fmla="*/ 372761 h 1749131"/>
                <a:gd name="connsiteX4" fmla="*/ 12192000 w 12192000"/>
                <a:gd name="connsiteY4" fmla="*/ 16266 h 1749131"/>
                <a:gd name="connsiteX5" fmla="*/ 12192000 w 12192000"/>
                <a:gd name="connsiteY5" fmla="*/ 1749131 h 1749131"/>
                <a:gd name="connsiteX6" fmla="*/ 0 w 12192000"/>
                <a:gd name="connsiteY6" fmla="*/ 1749131 h 174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749131">
                  <a:moveTo>
                    <a:pt x="0" y="0"/>
                  </a:moveTo>
                  <a:cubicBezTo>
                    <a:pt x="0" y="0"/>
                    <a:pt x="310391" y="220946"/>
                    <a:pt x="1701052" y="307697"/>
                  </a:cubicBezTo>
                  <a:cubicBezTo>
                    <a:pt x="3091712" y="394449"/>
                    <a:pt x="3814151" y="403938"/>
                    <a:pt x="5355264" y="182992"/>
                  </a:cubicBezTo>
                  <a:cubicBezTo>
                    <a:pt x="6896376" y="-37954"/>
                    <a:pt x="7400592" y="215524"/>
                    <a:pt x="9127396" y="372761"/>
                  </a:cubicBezTo>
                  <a:cubicBezTo>
                    <a:pt x="10852844" y="528643"/>
                    <a:pt x="12192000" y="16266"/>
                    <a:pt x="12192000" y="16266"/>
                  </a:cubicBezTo>
                  <a:lnTo>
                    <a:pt x="12192000" y="1749131"/>
                  </a:lnTo>
                  <a:lnTo>
                    <a:pt x="0" y="1749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任意多边形: 形状 32">
            <a:extLst>
              <a:ext uri="{FF2B5EF4-FFF2-40B4-BE49-F238E27FC236}">
                <a16:creationId xmlns:a16="http://schemas.microsoft.com/office/drawing/2014/main" id="{8D52D283-C169-44AB-8BDB-DA5F39590D58}"/>
              </a:ext>
            </a:extLst>
          </p:cNvPr>
          <p:cNvSpPr/>
          <p:nvPr userDrawn="1"/>
        </p:nvSpPr>
        <p:spPr>
          <a:xfrm>
            <a:off x="0" y="580125"/>
            <a:ext cx="491915" cy="442104"/>
          </a:xfrm>
          <a:custGeom>
            <a:avLst/>
            <a:gdLst>
              <a:gd name="connsiteX0" fmla="*/ 0 w 587555"/>
              <a:gd name="connsiteY0" fmla="*/ 0 h 442104"/>
              <a:gd name="connsiteX1" fmla="*/ 475663 w 587555"/>
              <a:gd name="connsiteY1" fmla="*/ 0 h 442104"/>
              <a:gd name="connsiteX2" fmla="*/ 587555 w 587555"/>
              <a:gd name="connsiteY2" fmla="*/ 111892 h 442104"/>
              <a:gd name="connsiteX3" fmla="*/ 587555 w 587555"/>
              <a:gd name="connsiteY3" fmla="*/ 330212 h 442104"/>
              <a:gd name="connsiteX4" fmla="*/ 475663 w 587555"/>
              <a:gd name="connsiteY4" fmla="*/ 442104 h 442104"/>
              <a:gd name="connsiteX5" fmla="*/ 0 w 587555"/>
              <a:gd name="connsiteY5" fmla="*/ 442104 h 4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555" h="442104">
                <a:moveTo>
                  <a:pt x="0" y="0"/>
                </a:moveTo>
                <a:lnTo>
                  <a:pt x="475663" y="0"/>
                </a:lnTo>
                <a:cubicBezTo>
                  <a:pt x="537459" y="0"/>
                  <a:pt x="587555" y="50096"/>
                  <a:pt x="587555" y="111892"/>
                </a:cubicBezTo>
                <a:lnTo>
                  <a:pt x="587555" y="330212"/>
                </a:lnTo>
                <a:cubicBezTo>
                  <a:pt x="587555" y="392008"/>
                  <a:pt x="537459" y="442104"/>
                  <a:pt x="475663" y="442104"/>
                </a:cubicBezTo>
                <a:lnTo>
                  <a:pt x="0" y="442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任意多边形: 形状 34">
            <a:extLst>
              <a:ext uri="{FF2B5EF4-FFF2-40B4-BE49-F238E27FC236}">
                <a16:creationId xmlns:a16="http://schemas.microsoft.com/office/drawing/2014/main" id="{40899309-C962-4272-96D2-7CCA206C220F}"/>
              </a:ext>
            </a:extLst>
          </p:cNvPr>
          <p:cNvSpPr/>
          <p:nvPr userDrawn="1"/>
        </p:nvSpPr>
        <p:spPr>
          <a:xfrm>
            <a:off x="1" y="808725"/>
            <a:ext cx="559038" cy="213504"/>
          </a:xfrm>
          <a:custGeom>
            <a:avLst/>
            <a:gdLst>
              <a:gd name="connsiteX0" fmla="*/ 0 w 660400"/>
              <a:gd name="connsiteY0" fmla="*/ 0 h 213504"/>
              <a:gd name="connsiteX1" fmla="*/ 553648 w 660400"/>
              <a:gd name="connsiteY1" fmla="*/ 0 h 213504"/>
              <a:gd name="connsiteX2" fmla="*/ 660400 w 660400"/>
              <a:gd name="connsiteY2" fmla="*/ 106752 h 213504"/>
              <a:gd name="connsiteX3" fmla="*/ 553648 w 660400"/>
              <a:gd name="connsiteY3" fmla="*/ 213504 h 213504"/>
              <a:gd name="connsiteX4" fmla="*/ 0 w 660400"/>
              <a:gd name="connsiteY4" fmla="*/ 213504 h 2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13504">
                <a:moveTo>
                  <a:pt x="0" y="0"/>
                </a:moveTo>
                <a:lnTo>
                  <a:pt x="553648" y="0"/>
                </a:lnTo>
                <a:cubicBezTo>
                  <a:pt x="612606" y="0"/>
                  <a:pt x="660400" y="47794"/>
                  <a:pt x="660400" y="106752"/>
                </a:cubicBezTo>
                <a:cubicBezTo>
                  <a:pt x="660400" y="165710"/>
                  <a:pt x="612606" y="213504"/>
                  <a:pt x="553648" y="213504"/>
                </a:cubicBezTo>
                <a:lnTo>
                  <a:pt x="0" y="213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7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C655DAB-5E45-474C-BE08-7E2D40396099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400">
              <a:solidFill>
                <a:schemeClr val="tx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D666B60-621C-492C-8FA8-DACF1BD0D7E0}"/>
              </a:ext>
            </a:extLst>
          </p:cNvPr>
          <p:cNvGrpSpPr/>
          <p:nvPr userDrawn="1"/>
        </p:nvGrpSpPr>
        <p:grpSpPr>
          <a:xfrm>
            <a:off x="0" y="5341310"/>
            <a:ext cx="12192000" cy="1516689"/>
            <a:chOff x="10817881" y="-2781665"/>
            <a:chExt cx="12192000" cy="1902830"/>
          </a:xfrm>
          <a:effectLst>
            <a:outerShdw blurRad="165100" dist="50800" dir="16200000" rotWithShape="0">
              <a:srgbClr val="0143BB">
                <a:alpha val="20000"/>
              </a:srgbClr>
            </a:outerShdw>
          </a:effectLst>
        </p:grpSpPr>
        <p:sp>
          <p:nvSpPr>
            <p:cNvPr id="5" name="任意多边形: 形状 3">
              <a:extLst>
                <a:ext uri="{FF2B5EF4-FFF2-40B4-BE49-F238E27FC236}">
                  <a16:creationId xmlns:a16="http://schemas.microsoft.com/office/drawing/2014/main" id="{C97D9010-9E5A-4D5D-AFDA-D2D7FFD3738D}"/>
                </a:ext>
              </a:extLst>
            </p:cNvPr>
            <p:cNvSpPr/>
            <p:nvPr/>
          </p:nvSpPr>
          <p:spPr>
            <a:xfrm>
              <a:off x="10817881" y="-2781665"/>
              <a:ext cx="12192000" cy="1902830"/>
            </a:xfrm>
            <a:custGeom>
              <a:avLst/>
              <a:gdLst>
                <a:gd name="connsiteX0" fmla="*/ 12192000 w 12192000"/>
                <a:gd name="connsiteY0" fmla="*/ 0 h 1902830"/>
                <a:gd name="connsiteX1" fmla="*/ 12192000 w 12192000"/>
                <a:gd name="connsiteY1" fmla="*/ 1902830 h 1902830"/>
                <a:gd name="connsiteX2" fmla="*/ 0 w 12192000"/>
                <a:gd name="connsiteY2" fmla="*/ 1902830 h 1902830"/>
                <a:gd name="connsiteX3" fmla="*/ 0 w 12192000"/>
                <a:gd name="connsiteY3" fmla="*/ 15997 h 1902830"/>
                <a:gd name="connsiteX4" fmla="*/ 3065004 w 12192000"/>
                <a:gd name="connsiteY4" fmla="*/ 361273 h 1902830"/>
                <a:gd name="connsiteX5" fmla="*/ 6836908 w 12192000"/>
                <a:gd name="connsiteY5" fmla="*/ 177304 h 1902830"/>
                <a:gd name="connsiteX6" fmla="*/ 10556796 w 12192000"/>
                <a:gd name="connsiteY6" fmla="*/ 294617 h 1902830"/>
                <a:gd name="connsiteX7" fmla="*/ 12192000 w 12192000"/>
                <a:gd name="connsiteY7" fmla="*/ 0 h 190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2830">
                  <a:moveTo>
                    <a:pt x="12192000" y="0"/>
                  </a:moveTo>
                  <a:lnTo>
                    <a:pt x="12192000" y="1902830"/>
                  </a:lnTo>
                  <a:lnTo>
                    <a:pt x="0" y="1902830"/>
                  </a:lnTo>
                  <a:lnTo>
                    <a:pt x="0" y="15997"/>
                  </a:lnTo>
                  <a:cubicBezTo>
                    <a:pt x="0" y="15997"/>
                    <a:pt x="1339104" y="513248"/>
                    <a:pt x="3065004" y="361273"/>
                  </a:cubicBezTo>
                  <a:cubicBezTo>
                    <a:pt x="4790904" y="209298"/>
                    <a:pt x="5296404" y="-37327"/>
                    <a:pt x="6836908" y="177304"/>
                  </a:cubicBezTo>
                  <a:cubicBezTo>
                    <a:pt x="8377414" y="391934"/>
                    <a:pt x="9165672" y="378603"/>
                    <a:pt x="10556796" y="294617"/>
                  </a:cubicBezTo>
                  <a:cubicBezTo>
                    <a:pt x="11946584" y="210631"/>
                    <a:pt x="12192000" y="0"/>
                    <a:pt x="1219200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 w="13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任意多边形: 形状 4">
              <a:extLst>
                <a:ext uri="{FF2B5EF4-FFF2-40B4-BE49-F238E27FC236}">
                  <a16:creationId xmlns:a16="http://schemas.microsoft.com/office/drawing/2014/main" id="{54C4D209-AF74-4D00-BA8F-C2ACF6BF034C}"/>
                </a:ext>
              </a:extLst>
            </p:cNvPr>
            <p:cNvSpPr/>
            <p:nvPr/>
          </p:nvSpPr>
          <p:spPr>
            <a:xfrm>
              <a:off x="10817881" y="-2627966"/>
              <a:ext cx="12192000" cy="1749131"/>
            </a:xfrm>
            <a:custGeom>
              <a:avLst/>
              <a:gdLst>
                <a:gd name="connsiteX0" fmla="*/ 0 w 12192000"/>
                <a:gd name="connsiteY0" fmla="*/ 0 h 1749131"/>
                <a:gd name="connsiteX1" fmla="*/ 1701052 w 12192000"/>
                <a:gd name="connsiteY1" fmla="*/ 307697 h 1749131"/>
                <a:gd name="connsiteX2" fmla="*/ 5355264 w 12192000"/>
                <a:gd name="connsiteY2" fmla="*/ 182992 h 1749131"/>
                <a:gd name="connsiteX3" fmla="*/ 9127396 w 12192000"/>
                <a:gd name="connsiteY3" fmla="*/ 372761 h 1749131"/>
                <a:gd name="connsiteX4" fmla="*/ 12192000 w 12192000"/>
                <a:gd name="connsiteY4" fmla="*/ 16266 h 1749131"/>
                <a:gd name="connsiteX5" fmla="*/ 12192000 w 12192000"/>
                <a:gd name="connsiteY5" fmla="*/ 1749131 h 1749131"/>
                <a:gd name="connsiteX6" fmla="*/ 0 w 12192000"/>
                <a:gd name="connsiteY6" fmla="*/ 1749131 h 174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749131">
                  <a:moveTo>
                    <a:pt x="0" y="0"/>
                  </a:moveTo>
                  <a:cubicBezTo>
                    <a:pt x="0" y="0"/>
                    <a:pt x="310391" y="220946"/>
                    <a:pt x="1701052" y="307697"/>
                  </a:cubicBezTo>
                  <a:cubicBezTo>
                    <a:pt x="3091712" y="394449"/>
                    <a:pt x="3814151" y="403938"/>
                    <a:pt x="5355264" y="182992"/>
                  </a:cubicBezTo>
                  <a:cubicBezTo>
                    <a:pt x="6896376" y="-37954"/>
                    <a:pt x="7400592" y="215524"/>
                    <a:pt x="9127396" y="372761"/>
                  </a:cubicBezTo>
                  <a:cubicBezTo>
                    <a:pt x="10852844" y="528643"/>
                    <a:pt x="12192000" y="16266"/>
                    <a:pt x="12192000" y="16266"/>
                  </a:cubicBezTo>
                  <a:lnTo>
                    <a:pt x="12192000" y="1749131"/>
                  </a:lnTo>
                  <a:lnTo>
                    <a:pt x="0" y="1749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36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B03C6DF-A7B1-4C53-A8EB-7AE3EB491D3C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C7D088-BE1D-473D-9F24-605F638EE39A}"/>
              </a:ext>
            </a:extLst>
          </p:cNvPr>
          <p:cNvGrpSpPr/>
          <p:nvPr userDrawn="1"/>
        </p:nvGrpSpPr>
        <p:grpSpPr>
          <a:xfrm>
            <a:off x="0" y="6057900"/>
            <a:ext cx="12192000" cy="800100"/>
            <a:chOff x="0" y="6057900"/>
            <a:chExt cx="12192000" cy="800100"/>
          </a:xfrm>
          <a:effectLst>
            <a:outerShdw blurRad="254000" dist="12700" dir="16200000" rotWithShape="0">
              <a:schemeClr val="tx1">
                <a:alpha val="29000"/>
              </a:schemeClr>
            </a:outerShdw>
          </a:effectLst>
        </p:grpSpPr>
        <p:sp>
          <p:nvSpPr>
            <p:cNvPr id="5" name="任意多边形: 形状 2">
              <a:extLst>
                <a:ext uri="{FF2B5EF4-FFF2-40B4-BE49-F238E27FC236}">
                  <a16:creationId xmlns:a16="http://schemas.microsoft.com/office/drawing/2014/main" id="{8872CF79-9560-43CE-817D-9C963E46ADA5}"/>
                </a:ext>
              </a:extLst>
            </p:cNvPr>
            <p:cNvSpPr/>
            <p:nvPr/>
          </p:nvSpPr>
          <p:spPr>
            <a:xfrm>
              <a:off x="0" y="6057900"/>
              <a:ext cx="12192000" cy="800100"/>
            </a:xfrm>
            <a:custGeom>
              <a:avLst/>
              <a:gdLst>
                <a:gd name="connsiteX0" fmla="*/ 12192000 w 12192000"/>
                <a:gd name="connsiteY0" fmla="*/ 0 h 800100"/>
                <a:gd name="connsiteX1" fmla="*/ 12192000 w 12192000"/>
                <a:gd name="connsiteY1" fmla="*/ 800100 h 800100"/>
                <a:gd name="connsiteX2" fmla="*/ 0 w 12192000"/>
                <a:gd name="connsiteY2" fmla="*/ 800100 h 800100"/>
                <a:gd name="connsiteX3" fmla="*/ 0 w 12192000"/>
                <a:gd name="connsiteY3" fmla="*/ 12885 h 800100"/>
                <a:gd name="connsiteX4" fmla="*/ 3065004 w 12192000"/>
                <a:gd name="connsiteY4" fmla="*/ 290996 h 800100"/>
                <a:gd name="connsiteX5" fmla="*/ 6836908 w 12192000"/>
                <a:gd name="connsiteY5" fmla="*/ 142814 h 800100"/>
                <a:gd name="connsiteX6" fmla="*/ 10556796 w 12192000"/>
                <a:gd name="connsiteY6" fmla="*/ 237306 h 800100"/>
                <a:gd name="connsiteX7" fmla="*/ 12192000 w 12192000"/>
                <a:gd name="connsiteY7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800100">
                  <a:moveTo>
                    <a:pt x="12192000" y="0"/>
                  </a:moveTo>
                  <a:lnTo>
                    <a:pt x="12192000" y="800100"/>
                  </a:lnTo>
                  <a:lnTo>
                    <a:pt x="0" y="800100"/>
                  </a:lnTo>
                  <a:lnTo>
                    <a:pt x="0" y="12885"/>
                  </a:lnTo>
                  <a:cubicBezTo>
                    <a:pt x="0" y="12885"/>
                    <a:pt x="1339104" y="413408"/>
                    <a:pt x="3065004" y="290996"/>
                  </a:cubicBezTo>
                  <a:cubicBezTo>
                    <a:pt x="4790904" y="168584"/>
                    <a:pt x="5296404" y="-30066"/>
                    <a:pt x="6836908" y="142814"/>
                  </a:cubicBezTo>
                  <a:cubicBezTo>
                    <a:pt x="8377414" y="315692"/>
                    <a:pt x="9165672" y="304955"/>
                    <a:pt x="10556796" y="237306"/>
                  </a:cubicBezTo>
                  <a:cubicBezTo>
                    <a:pt x="11946584" y="169658"/>
                    <a:pt x="12192000" y="0"/>
                    <a:pt x="1219200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 w="13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任意多边形: 形状 3">
              <a:extLst>
                <a:ext uri="{FF2B5EF4-FFF2-40B4-BE49-F238E27FC236}">
                  <a16:creationId xmlns:a16="http://schemas.microsoft.com/office/drawing/2014/main" id="{432B3F10-9459-46EB-A38D-A863F70F209B}"/>
                </a:ext>
              </a:extLst>
            </p:cNvPr>
            <p:cNvSpPr/>
            <p:nvPr/>
          </p:nvSpPr>
          <p:spPr>
            <a:xfrm>
              <a:off x="0" y="6181700"/>
              <a:ext cx="12192000" cy="676300"/>
            </a:xfrm>
            <a:custGeom>
              <a:avLst/>
              <a:gdLst>
                <a:gd name="connsiteX0" fmla="*/ 0 w 12192000"/>
                <a:gd name="connsiteY0" fmla="*/ 0 h 676300"/>
                <a:gd name="connsiteX1" fmla="*/ 1701052 w 12192000"/>
                <a:gd name="connsiteY1" fmla="*/ 247842 h 676300"/>
                <a:gd name="connsiteX2" fmla="*/ 5355264 w 12192000"/>
                <a:gd name="connsiteY2" fmla="*/ 147395 h 676300"/>
                <a:gd name="connsiteX3" fmla="*/ 9127396 w 12192000"/>
                <a:gd name="connsiteY3" fmla="*/ 300249 h 676300"/>
                <a:gd name="connsiteX4" fmla="*/ 12192000 w 12192000"/>
                <a:gd name="connsiteY4" fmla="*/ 13102 h 676300"/>
                <a:gd name="connsiteX5" fmla="*/ 12192000 w 12192000"/>
                <a:gd name="connsiteY5" fmla="*/ 676300 h 676300"/>
                <a:gd name="connsiteX6" fmla="*/ 0 w 12192000"/>
                <a:gd name="connsiteY6" fmla="*/ 676300 h 6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676300">
                  <a:moveTo>
                    <a:pt x="0" y="0"/>
                  </a:moveTo>
                  <a:cubicBezTo>
                    <a:pt x="0" y="0"/>
                    <a:pt x="310391" y="177966"/>
                    <a:pt x="1701052" y="247842"/>
                  </a:cubicBezTo>
                  <a:cubicBezTo>
                    <a:pt x="3091712" y="317718"/>
                    <a:pt x="3814151" y="325361"/>
                    <a:pt x="5355264" y="147395"/>
                  </a:cubicBezTo>
                  <a:cubicBezTo>
                    <a:pt x="6896376" y="-30571"/>
                    <a:pt x="7400592" y="173599"/>
                    <a:pt x="9127396" y="300249"/>
                  </a:cubicBezTo>
                  <a:cubicBezTo>
                    <a:pt x="10852844" y="425808"/>
                    <a:pt x="12192000" y="13102"/>
                    <a:pt x="12192000" y="13102"/>
                  </a:cubicBezTo>
                  <a:lnTo>
                    <a:pt x="12192000" y="676300"/>
                  </a:lnTo>
                  <a:lnTo>
                    <a:pt x="0" y="676300"/>
                  </a:lnTo>
                  <a:close/>
                </a:path>
              </a:pathLst>
            </a:custGeom>
            <a:gradFill>
              <a:gsLst>
                <a:gs pos="242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9">
            <a:extLst>
              <a:ext uri="{FF2B5EF4-FFF2-40B4-BE49-F238E27FC236}">
                <a16:creationId xmlns:a16="http://schemas.microsoft.com/office/drawing/2014/main" id="{7FE87CC5-9318-438C-9B3A-A1D16F60463E}"/>
              </a:ext>
            </a:extLst>
          </p:cNvPr>
          <p:cNvSpPr/>
          <p:nvPr userDrawn="1"/>
        </p:nvSpPr>
        <p:spPr>
          <a:xfrm>
            <a:off x="0" y="580125"/>
            <a:ext cx="491915" cy="442104"/>
          </a:xfrm>
          <a:custGeom>
            <a:avLst/>
            <a:gdLst>
              <a:gd name="connsiteX0" fmla="*/ 0 w 587555"/>
              <a:gd name="connsiteY0" fmla="*/ 0 h 442104"/>
              <a:gd name="connsiteX1" fmla="*/ 475663 w 587555"/>
              <a:gd name="connsiteY1" fmla="*/ 0 h 442104"/>
              <a:gd name="connsiteX2" fmla="*/ 587555 w 587555"/>
              <a:gd name="connsiteY2" fmla="*/ 111892 h 442104"/>
              <a:gd name="connsiteX3" fmla="*/ 587555 w 587555"/>
              <a:gd name="connsiteY3" fmla="*/ 330212 h 442104"/>
              <a:gd name="connsiteX4" fmla="*/ 475663 w 587555"/>
              <a:gd name="connsiteY4" fmla="*/ 442104 h 442104"/>
              <a:gd name="connsiteX5" fmla="*/ 0 w 587555"/>
              <a:gd name="connsiteY5" fmla="*/ 442104 h 4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555" h="442104">
                <a:moveTo>
                  <a:pt x="0" y="0"/>
                </a:moveTo>
                <a:lnTo>
                  <a:pt x="475663" y="0"/>
                </a:lnTo>
                <a:cubicBezTo>
                  <a:pt x="537459" y="0"/>
                  <a:pt x="587555" y="50096"/>
                  <a:pt x="587555" y="111892"/>
                </a:cubicBezTo>
                <a:lnTo>
                  <a:pt x="587555" y="330212"/>
                </a:lnTo>
                <a:cubicBezTo>
                  <a:pt x="587555" y="392008"/>
                  <a:pt x="537459" y="442104"/>
                  <a:pt x="475663" y="442104"/>
                </a:cubicBezTo>
                <a:lnTo>
                  <a:pt x="0" y="442104"/>
                </a:lnTo>
                <a:close/>
              </a:path>
            </a:pathLst>
          </a:cu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  <a:effectLst>
            <a:outerShdw blurRad="152400" dist="25400" dir="16200000" rotWithShape="0">
              <a:schemeClr val="accent1">
                <a:alpha val="25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0">
            <a:extLst>
              <a:ext uri="{FF2B5EF4-FFF2-40B4-BE49-F238E27FC236}">
                <a16:creationId xmlns:a16="http://schemas.microsoft.com/office/drawing/2014/main" id="{466C5177-CD4F-4607-9E41-1BC77E9EA633}"/>
              </a:ext>
            </a:extLst>
          </p:cNvPr>
          <p:cNvSpPr/>
          <p:nvPr userDrawn="1"/>
        </p:nvSpPr>
        <p:spPr>
          <a:xfrm>
            <a:off x="1" y="808725"/>
            <a:ext cx="559038" cy="213504"/>
          </a:xfrm>
          <a:custGeom>
            <a:avLst/>
            <a:gdLst>
              <a:gd name="connsiteX0" fmla="*/ 0 w 660400"/>
              <a:gd name="connsiteY0" fmla="*/ 0 h 213504"/>
              <a:gd name="connsiteX1" fmla="*/ 553648 w 660400"/>
              <a:gd name="connsiteY1" fmla="*/ 0 h 213504"/>
              <a:gd name="connsiteX2" fmla="*/ 660400 w 660400"/>
              <a:gd name="connsiteY2" fmla="*/ 106752 h 213504"/>
              <a:gd name="connsiteX3" fmla="*/ 553648 w 660400"/>
              <a:gd name="connsiteY3" fmla="*/ 213504 h 213504"/>
              <a:gd name="connsiteX4" fmla="*/ 0 w 660400"/>
              <a:gd name="connsiteY4" fmla="*/ 213504 h 2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13504">
                <a:moveTo>
                  <a:pt x="0" y="0"/>
                </a:moveTo>
                <a:lnTo>
                  <a:pt x="553648" y="0"/>
                </a:lnTo>
                <a:cubicBezTo>
                  <a:pt x="612606" y="0"/>
                  <a:pt x="660400" y="47794"/>
                  <a:pt x="660400" y="106752"/>
                </a:cubicBezTo>
                <a:cubicBezTo>
                  <a:pt x="660400" y="165710"/>
                  <a:pt x="612606" y="213504"/>
                  <a:pt x="553648" y="213504"/>
                </a:cubicBezTo>
                <a:lnTo>
                  <a:pt x="0" y="213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>
            <a:hlinkClick r:id="rId2"/>
            <a:extLst>
              <a:ext uri="{FF2B5EF4-FFF2-40B4-BE49-F238E27FC236}">
                <a16:creationId xmlns:a16="http://schemas.microsoft.com/office/drawing/2014/main" id="{9D22E8F4-A04E-47F8-A43D-F3A46CC8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80" y="647068"/>
            <a:ext cx="2563644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E759249-C915-4D0A-A1C7-DBD32A348A3B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12">
            <a:extLst>
              <a:ext uri="{FF2B5EF4-FFF2-40B4-BE49-F238E27FC236}">
                <a16:creationId xmlns:a16="http://schemas.microsoft.com/office/drawing/2014/main" id="{556E1D99-6972-4AFC-A718-9EC0E5FD9903}"/>
              </a:ext>
            </a:extLst>
          </p:cNvPr>
          <p:cNvSpPr/>
          <p:nvPr userDrawn="1"/>
        </p:nvSpPr>
        <p:spPr>
          <a:xfrm rot="12053694">
            <a:off x="10911474" y="3964512"/>
            <a:ext cx="1797068" cy="2762107"/>
          </a:xfrm>
          <a:custGeom>
            <a:avLst/>
            <a:gdLst>
              <a:gd name="connsiteX0" fmla="*/ 1014311 w 1797068"/>
              <a:gd name="connsiteY0" fmla="*/ 2762107 h 2762107"/>
              <a:gd name="connsiteX1" fmla="*/ 0 w 1797068"/>
              <a:gd name="connsiteY1" fmla="*/ 105179 h 2762107"/>
              <a:gd name="connsiteX2" fmla="*/ 255479 w 1797068"/>
              <a:gd name="connsiteY2" fmla="*/ 7647 h 2762107"/>
              <a:gd name="connsiteX3" fmla="*/ 331338 w 1797068"/>
              <a:gd name="connsiteY3" fmla="*/ 0 h 2762107"/>
              <a:gd name="connsiteX4" fmla="*/ 1797068 w 1797068"/>
              <a:gd name="connsiteY4" fmla="*/ 1465730 h 2762107"/>
              <a:gd name="connsiteX5" fmla="*/ 1029992 w 1797068"/>
              <a:gd name="connsiteY5" fmla="*/ 2754554 h 27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068" h="2762107">
                <a:moveTo>
                  <a:pt x="1014311" y="2762107"/>
                </a:moveTo>
                <a:lnTo>
                  <a:pt x="0" y="105179"/>
                </a:lnTo>
                <a:lnTo>
                  <a:pt x="255479" y="7647"/>
                </a:lnTo>
                <a:lnTo>
                  <a:pt x="331338" y="0"/>
                </a:lnTo>
                <a:cubicBezTo>
                  <a:pt x="1140838" y="-1"/>
                  <a:pt x="1797068" y="656230"/>
                  <a:pt x="1797068" y="1465730"/>
                </a:cubicBezTo>
                <a:cubicBezTo>
                  <a:pt x="1797068" y="2022261"/>
                  <a:pt x="1486897" y="2506348"/>
                  <a:pt x="1029992" y="2754554"/>
                </a:cubicBezTo>
                <a:close/>
              </a:path>
            </a:pathLst>
          </a:cu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13">
            <a:extLst>
              <a:ext uri="{FF2B5EF4-FFF2-40B4-BE49-F238E27FC236}">
                <a16:creationId xmlns:a16="http://schemas.microsoft.com/office/drawing/2014/main" id="{1D535C0E-53E4-459A-A7AD-9B83EE42EF21}"/>
              </a:ext>
            </a:extLst>
          </p:cNvPr>
          <p:cNvSpPr/>
          <p:nvPr userDrawn="1"/>
        </p:nvSpPr>
        <p:spPr>
          <a:xfrm rot="8014801">
            <a:off x="-415931" y="-225877"/>
            <a:ext cx="1768110" cy="1198510"/>
          </a:xfrm>
          <a:custGeom>
            <a:avLst/>
            <a:gdLst>
              <a:gd name="connsiteX0" fmla="*/ 933401 w 1768110"/>
              <a:gd name="connsiteY0" fmla="*/ 1198510 h 1198510"/>
              <a:gd name="connsiteX1" fmla="*/ 0 w 1768110"/>
              <a:gd name="connsiteY1" fmla="*/ 217658 h 1198510"/>
              <a:gd name="connsiteX2" fmla="*/ 188793 w 1768110"/>
              <a:gd name="connsiteY2" fmla="*/ 115184 h 1198510"/>
              <a:gd name="connsiteX3" fmla="*/ 759321 w 1768110"/>
              <a:gd name="connsiteY3" fmla="*/ 0 h 1198510"/>
              <a:gd name="connsiteX4" fmla="*/ 1691661 w 1768110"/>
              <a:gd name="connsiteY4" fmla="*/ 334702 h 1198510"/>
              <a:gd name="connsiteX5" fmla="*/ 1768110 w 1768110"/>
              <a:gd name="connsiteY5" fmla="*/ 404183 h 119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8110" h="1198510">
                <a:moveTo>
                  <a:pt x="933401" y="1198510"/>
                </a:moveTo>
                <a:lnTo>
                  <a:pt x="0" y="217658"/>
                </a:lnTo>
                <a:lnTo>
                  <a:pt x="188793" y="115184"/>
                </a:lnTo>
                <a:cubicBezTo>
                  <a:pt x="364150" y="41014"/>
                  <a:pt x="556946" y="0"/>
                  <a:pt x="759321" y="0"/>
                </a:cubicBezTo>
                <a:cubicBezTo>
                  <a:pt x="1113477" y="0"/>
                  <a:pt x="1438297" y="125606"/>
                  <a:pt x="1691661" y="334702"/>
                </a:cubicBezTo>
                <a:lnTo>
                  <a:pt x="1768110" y="404183"/>
                </a:lnTo>
                <a:close/>
              </a:path>
            </a:pathLst>
          </a:cu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B4EF5BE-7F5C-4CF1-809C-310E2D814AE0}"/>
              </a:ext>
            </a:extLst>
          </p:cNvPr>
          <p:cNvGrpSpPr/>
          <p:nvPr userDrawn="1"/>
        </p:nvGrpSpPr>
        <p:grpSpPr>
          <a:xfrm>
            <a:off x="0" y="5365630"/>
            <a:ext cx="12192000" cy="1492370"/>
            <a:chOff x="10817881" y="-2781665"/>
            <a:chExt cx="12192000" cy="1902830"/>
          </a:xfrm>
          <a:effectLst>
            <a:outerShdw blurRad="165100" dist="50800" dir="16200000" rotWithShape="0">
              <a:srgbClr val="0143BB">
                <a:alpha val="25000"/>
              </a:srgbClr>
            </a:outerShdw>
          </a:effectLst>
        </p:grpSpPr>
        <p:sp>
          <p:nvSpPr>
            <p:cNvPr id="11" name="任意多边形: 形状 19">
              <a:extLst>
                <a:ext uri="{FF2B5EF4-FFF2-40B4-BE49-F238E27FC236}">
                  <a16:creationId xmlns:a16="http://schemas.microsoft.com/office/drawing/2014/main" id="{C28D16DF-2EE8-4049-BCE1-744637A530D3}"/>
                </a:ext>
              </a:extLst>
            </p:cNvPr>
            <p:cNvSpPr/>
            <p:nvPr/>
          </p:nvSpPr>
          <p:spPr>
            <a:xfrm>
              <a:off x="10817881" y="-2781665"/>
              <a:ext cx="12192000" cy="1902830"/>
            </a:xfrm>
            <a:custGeom>
              <a:avLst/>
              <a:gdLst>
                <a:gd name="connsiteX0" fmla="*/ 12192000 w 12192000"/>
                <a:gd name="connsiteY0" fmla="*/ 0 h 1902830"/>
                <a:gd name="connsiteX1" fmla="*/ 12192000 w 12192000"/>
                <a:gd name="connsiteY1" fmla="*/ 1902830 h 1902830"/>
                <a:gd name="connsiteX2" fmla="*/ 0 w 12192000"/>
                <a:gd name="connsiteY2" fmla="*/ 1902830 h 1902830"/>
                <a:gd name="connsiteX3" fmla="*/ 0 w 12192000"/>
                <a:gd name="connsiteY3" fmla="*/ 15997 h 1902830"/>
                <a:gd name="connsiteX4" fmla="*/ 3065004 w 12192000"/>
                <a:gd name="connsiteY4" fmla="*/ 361273 h 1902830"/>
                <a:gd name="connsiteX5" fmla="*/ 6836908 w 12192000"/>
                <a:gd name="connsiteY5" fmla="*/ 177304 h 1902830"/>
                <a:gd name="connsiteX6" fmla="*/ 10556796 w 12192000"/>
                <a:gd name="connsiteY6" fmla="*/ 294617 h 1902830"/>
                <a:gd name="connsiteX7" fmla="*/ 12192000 w 12192000"/>
                <a:gd name="connsiteY7" fmla="*/ 0 h 190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2830">
                  <a:moveTo>
                    <a:pt x="12192000" y="0"/>
                  </a:moveTo>
                  <a:lnTo>
                    <a:pt x="12192000" y="1902830"/>
                  </a:lnTo>
                  <a:lnTo>
                    <a:pt x="0" y="1902830"/>
                  </a:lnTo>
                  <a:lnTo>
                    <a:pt x="0" y="15997"/>
                  </a:lnTo>
                  <a:cubicBezTo>
                    <a:pt x="0" y="15997"/>
                    <a:pt x="1339104" y="513248"/>
                    <a:pt x="3065004" y="361273"/>
                  </a:cubicBezTo>
                  <a:cubicBezTo>
                    <a:pt x="4790904" y="209298"/>
                    <a:pt x="5296404" y="-37327"/>
                    <a:pt x="6836908" y="177304"/>
                  </a:cubicBezTo>
                  <a:cubicBezTo>
                    <a:pt x="8377414" y="391934"/>
                    <a:pt x="9165672" y="378603"/>
                    <a:pt x="10556796" y="294617"/>
                  </a:cubicBezTo>
                  <a:cubicBezTo>
                    <a:pt x="11946584" y="210631"/>
                    <a:pt x="12192000" y="0"/>
                    <a:pt x="1219200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 w="13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任意多边形: 形状 20">
              <a:extLst>
                <a:ext uri="{FF2B5EF4-FFF2-40B4-BE49-F238E27FC236}">
                  <a16:creationId xmlns:a16="http://schemas.microsoft.com/office/drawing/2014/main" id="{9F1B7DBC-A531-4C11-B4FB-A2388D3F8787}"/>
                </a:ext>
              </a:extLst>
            </p:cNvPr>
            <p:cNvSpPr/>
            <p:nvPr/>
          </p:nvSpPr>
          <p:spPr>
            <a:xfrm>
              <a:off x="10817881" y="-2627966"/>
              <a:ext cx="12192000" cy="1749131"/>
            </a:xfrm>
            <a:custGeom>
              <a:avLst/>
              <a:gdLst>
                <a:gd name="connsiteX0" fmla="*/ 0 w 12192000"/>
                <a:gd name="connsiteY0" fmla="*/ 0 h 1749131"/>
                <a:gd name="connsiteX1" fmla="*/ 1701052 w 12192000"/>
                <a:gd name="connsiteY1" fmla="*/ 307697 h 1749131"/>
                <a:gd name="connsiteX2" fmla="*/ 5355264 w 12192000"/>
                <a:gd name="connsiteY2" fmla="*/ 182992 h 1749131"/>
                <a:gd name="connsiteX3" fmla="*/ 9127396 w 12192000"/>
                <a:gd name="connsiteY3" fmla="*/ 372761 h 1749131"/>
                <a:gd name="connsiteX4" fmla="*/ 12192000 w 12192000"/>
                <a:gd name="connsiteY4" fmla="*/ 16266 h 1749131"/>
                <a:gd name="connsiteX5" fmla="*/ 12192000 w 12192000"/>
                <a:gd name="connsiteY5" fmla="*/ 1749131 h 1749131"/>
                <a:gd name="connsiteX6" fmla="*/ 0 w 12192000"/>
                <a:gd name="connsiteY6" fmla="*/ 1749131 h 174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749131">
                  <a:moveTo>
                    <a:pt x="0" y="0"/>
                  </a:moveTo>
                  <a:cubicBezTo>
                    <a:pt x="0" y="0"/>
                    <a:pt x="310391" y="220946"/>
                    <a:pt x="1701052" y="307697"/>
                  </a:cubicBezTo>
                  <a:cubicBezTo>
                    <a:pt x="3091712" y="394449"/>
                    <a:pt x="3814151" y="403938"/>
                    <a:pt x="5355264" y="182992"/>
                  </a:cubicBezTo>
                  <a:cubicBezTo>
                    <a:pt x="6896376" y="-37954"/>
                    <a:pt x="7400592" y="215524"/>
                    <a:pt x="9127396" y="372761"/>
                  </a:cubicBezTo>
                  <a:cubicBezTo>
                    <a:pt x="10852844" y="528643"/>
                    <a:pt x="12192000" y="16266"/>
                    <a:pt x="12192000" y="16266"/>
                  </a:cubicBezTo>
                  <a:lnTo>
                    <a:pt x="12192000" y="1749131"/>
                  </a:lnTo>
                  <a:lnTo>
                    <a:pt x="0" y="1749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175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5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D9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59154A33-747C-4A5D-8228-1FBB8C6CB121}"/>
              </a:ext>
            </a:extLst>
          </p:cNvPr>
          <p:cNvSpPr txBox="1">
            <a:spLocks/>
          </p:cNvSpPr>
          <p:nvPr userDrawn="1"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100" b="0" i="0" kern="1200" baseline="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/>
              <a:t>OfficePLUS.cn</a:t>
            </a:r>
            <a:endParaRPr lang="en-US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83C0246-67FF-40D3-8BFD-6742D83FD9A2}"/>
              </a:ext>
            </a:extLst>
          </p:cNvPr>
          <p:cNvSpPr txBox="1">
            <a:spLocks/>
          </p:cNvSpPr>
          <p:nvPr userDrawn="1"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/>
              <a:t>中文  优设标题黑、</a:t>
            </a:r>
            <a:r>
              <a:rPr lang="en-US" altLang="zh-CN"/>
              <a:t>OPPO Sans B</a:t>
            </a:r>
            <a:endParaRPr lang="zh-CN" altLang="en-US"/>
          </a:p>
          <a:p>
            <a:pPr lvl="0"/>
            <a:r>
              <a:rPr lang="zh-CN" altLang="en-US"/>
              <a:t>英文 </a:t>
            </a:r>
            <a:r>
              <a:rPr lang="en-US" altLang="zh-CN"/>
              <a:t>OPPO Sans R </a:t>
            </a:r>
          </a:p>
          <a:p>
            <a:pPr lvl="0"/>
            <a:endParaRPr lang="zh-CN" altLang="en-US"/>
          </a:p>
          <a:p>
            <a:pPr lvl="0"/>
            <a:r>
              <a:rPr lang="zh-CN" altLang="en-US"/>
              <a:t>标题 </a:t>
            </a:r>
            <a:r>
              <a:rPr lang="en-US" altLang="zh-CN"/>
              <a:t>1.0</a:t>
            </a:r>
          </a:p>
          <a:p>
            <a:pPr lvl="0"/>
            <a:r>
              <a:rPr lang="zh-CN" altLang="en-US"/>
              <a:t>正文 </a:t>
            </a:r>
            <a:r>
              <a:rPr lang="en-US" altLang="zh-CN"/>
              <a:t>1.3</a:t>
            </a:r>
          </a:p>
          <a:p>
            <a:pPr lvl="0"/>
            <a:r>
              <a:rPr lang="en-US" altLang="zh-CN"/>
              <a:t>pexele</a:t>
            </a:r>
          </a:p>
          <a:p>
            <a:pPr lvl="0"/>
            <a:endParaRPr lang="en-US" altLang="zh-CN"/>
          </a:p>
          <a:p>
            <a:pPr lvl="0"/>
            <a:r>
              <a:rPr lang="zh-CN" altLang="en-US"/>
              <a:t>本网站所提供的任何信息内容（包括但不限于 </a:t>
            </a:r>
            <a:r>
              <a:rPr lang="en-US" altLang="zh-CN"/>
              <a:t>PPT </a:t>
            </a:r>
            <a:r>
              <a:rPr lang="zh-CN" altLang="en-US"/>
              <a:t>模板、</a:t>
            </a:r>
            <a:r>
              <a:rPr lang="en-US" altLang="zh-CN"/>
              <a:t>Word </a:t>
            </a:r>
            <a:r>
              <a:rPr lang="zh-CN" altLang="en-US"/>
              <a:t>文档、</a:t>
            </a:r>
            <a:r>
              <a:rPr lang="en-US" altLang="zh-CN"/>
              <a:t>Excel </a:t>
            </a:r>
            <a:r>
              <a:rPr lang="zh-CN" altLang="en-US"/>
              <a:t>图表、图片素材等）均受</a:t>
            </a:r>
            <a:r>
              <a:rPr lang="en-US" altLang="zh-CN"/>
              <a:t>《</a:t>
            </a:r>
            <a:r>
              <a:rPr lang="zh-CN" altLang="en-US"/>
              <a:t>中华人民共和国著作权法</a:t>
            </a:r>
            <a:r>
              <a:rPr lang="en-US" altLang="zh-CN"/>
              <a:t>》</a:t>
            </a:r>
            <a:r>
              <a:rPr lang="zh-CN" altLang="en-US"/>
              <a:t>、</a:t>
            </a:r>
            <a:r>
              <a:rPr lang="en-US" altLang="zh-CN"/>
              <a:t>《</a:t>
            </a:r>
            <a:r>
              <a:rPr lang="zh-CN" altLang="en-US"/>
              <a:t>信息网络传播权保护条例</a:t>
            </a:r>
            <a:r>
              <a:rPr lang="en-US" altLang="zh-CN"/>
              <a:t>》</a:t>
            </a:r>
            <a:r>
              <a:rPr lang="zh-CN" altLang="en-US"/>
              <a:t>及其他适用的法律法规的保护，未经权利人书面明确授权，信息内容的任何部分</a:t>
            </a:r>
            <a:r>
              <a:rPr lang="en-US" altLang="zh-CN"/>
              <a:t>(</a:t>
            </a:r>
            <a:r>
              <a:rPr lang="zh-CN" altLang="en-US"/>
              <a:t>包括图片或图表</a:t>
            </a:r>
            <a:r>
              <a:rPr lang="en-US" altLang="zh-CN"/>
              <a:t>)</a:t>
            </a:r>
            <a:r>
              <a:rPr lang="zh-CN" altLang="en-US"/>
              <a:t>不得被全部或部分的复制、传播、销售，否则将承担法律责任。</a:t>
            </a:r>
          </a:p>
          <a:p>
            <a:pPr lvl="0"/>
            <a:endParaRPr lang="zh-CN" altLang="en-US"/>
          </a:p>
          <a:p>
            <a:pPr lvl="0"/>
            <a:r>
              <a:rPr lang="zh-CN" altLang="en-US"/>
              <a:t>拾贰零玖</a:t>
            </a:r>
          </a:p>
          <a:p>
            <a:pPr lvl="0"/>
            <a:endParaRPr lang="zh-CN" altLang="en-US"/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657799BC-CCC7-465F-A088-DB9D06D53CF9}"/>
              </a:ext>
            </a:extLst>
          </p:cNvPr>
          <p:cNvSpPr txBox="1">
            <a:spLocks/>
          </p:cNvSpPr>
          <p:nvPr userDrawn="1"/>
        </p:nvSpPr>
        <p:spPr>
          <a:xfrm>
            <a:off x="440603" y="759876"/>
            <a:ext cx="1657138" cy="440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67" b="0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/>
              <a:t>标注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948A8E1F-3B42-4289-98BF-9C3BFB395D24}"/>
              </a:ext>
            </a:extLst>
          </p:cNvPr>
          <p:cNvSpPr txBox="1">
            <a:spLocks/>
          </p:cNvSpPr>
          <p:nvPr userDrawn="1"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200" b="0" i="0" kern="1200" baseline="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字体使用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行距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素材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声明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37543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3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59" r:id="rId5"/>
    <p:sldLayoutId id="214748365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fficeplus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fficeplus.cn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2C1ADFD-7D3F-49FC-B4CE-F99C2F997434}"/>
              </a:ext>
            </a:extLst>
          </p:cNvPr>
          <p:cNvSpPr txBox="1"/>
          <p:nvPr/>
        </p:nvSpPr>
        <p:spPr>
          <a:xfrm>
            <a:off x="2092281" y="3582127"/>
            <a:ext cx="8007438" cy="430887"/>
          </a:xfrm>
          <a:prstGeom prst="rect">
            <a:avLst/>
          </a:prstGeom>
          <a:noFill/>
          <a:effectLst>
            <a:outerShdw blurRad="88900" dist="50800" dir="8100000" algn="tr" rotWithShape="0">
              <a:srgbClr val="0143BB">
                <a:alpha val="3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dist"/>
            <a:r>
              <a:rPr lang="en-US" altLang="zh-CN" sz="2200" b="0" i="0" dirty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20XX</a:t>
            </a:r>
            <a:r>
              <a:rPr lang="zh-CN" altLang="en-US" sz="2200" b="0" i="0" dirty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搞定年终总结</a:t>
            </a:r>
            <a:r>
              <a:rPr lang="en-US" altLang="zh-CN" sz="2200" b="0" i="0" dirty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PPT</a:t>
            </a:r>
            <a:r>
              <a:rPr lang="zh-CN" altLang="en-US" sz="2200" b="0" i="0" dirty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蓝色渐变模板</a:t>
            </a:r>
            <a:endParaRPr lang="zh-CN" altLang="en-US" sz="2200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1C3E45B-261F-4944-9AF9-6356F4308F89}"/>
              </a:ext>
            </a:extLst>
          </p:cNvPr>
          <p:cNvSpPr/>
          <p:nvPr/>
        </p:nvSpPr>
        <p:spPr>
          <a:xfrm rot="19888115">
            <a:off x="10372676" y="906669"/>
            <a:ext cx="481801" cy="4818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8A9AB5B-8965-4BD9-AA61-CCDFF80D289C}"/>
              </a:ext>
            </a:extLst>
          </p:cNvPr>
          <p:cNvSpPr/>
          <p:nvPr/>
        </p:nvSpPr>
        <p:spPr>
          <a:xfrm>
            <a:off x="2995322" y="5997941"/>
            <a:ext cx="360000" cy="360000"/>
          </a:xfrm>
          <a:prstGeom prst="ellipse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iconfont-1000-785028">
            <a:extLst>
              <a:ext uri="{FF2B5EF4-FFF2-40B4-BE49-F238E27FC236}">
                <a16:creationId xmlns:a16="http://schemas.microsoft.com/office/drawing/2014/main" id="{BFC22A66-0013-49FC-84BA-FEC034D6CDA7}"/>
              </a:ext>
            </a:extLst>
          </p:cNvPr>
          <p:cNvSpPr/>
          <p:nvPr/>
        </p:nvSpPr>
        <p:spPr>
          <a:xfrm>
            <a:off x="3078078" y="6070978"/>
            <a:ext cx="194491" cy="213926"/>
          </a:xfrm>
          <a:custGeom>
            <a:avLst/>
            <a:gdLst>
              <a:gd name="T0" fmla="*/ 2393 w 2393"/>
              <a:gd name="T1" fmla="*/ 1949 h 2636"/>
              <a:gd name="T2" fmla="*/ 2393 w 2393"/>
              <a:gd name="T3" fmla="*/ 2536 h 2636"/>
              <a:gd name="T4" fmla="*/ 2293 w 2393"/>
              <a:gd name="T5" fmla="*/ 2636 h 2636"/>
              <a:gd name="T6" fmla="*/ 100 w 2393"/>
              <a:gd name="T7" fmla="*/ 2636 h 2636"/>
              <a:gd name="T8" fmla="*/ 0 w 2393"/>
              <a:gd name="T9" fmla="*/ 2536 h 2636"/>
              <a:gd name="T10" fmla="*/ 0 w 2393"/>
              <a:gd name="T11" fmla="*/ 1949 h 2636"/>
              <a:gd name="T12" fmla="*/ 357 w 2393"/>
              <a:gd name="T13" fmla="*/ 1481 h 2636"/>
              <a:gd name="T14" fmla="*/ 836 w 2393"/>
              <a:gd name="T15" fmla="*/ 1351 h 2636"/>
              <a:gd name="T16" fmla="*/ 949 w 2393"/>
              <a:gd name="T17" fmla="*/ 1398 h 2636"/>
              <a:gd name="T18" fmla="*/ 1197 w 2393"/>
              <a:gd name="T19" fmla="*/ 1826 h 2636"/>
              <a:gd name="T20" fmla="*/ 1444 w 2393"/>
              <a:gd name="T21" fmla="*/ 1398 h 2636"/>
              <a:gd name="T22" fmla="*/ 1557 w 2393"/>
              <a:gd name="T23" fmla="*/ 1351 h 2636"/>
              <a:gd name="T24" fmla="*/ 2036 w 2393"/>
              <a:gd name="T25" fmla="*/ 1481 h 2636"/>
              <a:gd name="T26" fmla="*/ 2393 w 2393"/>
              <a:gd name="T27" fmla="*/ 1949 h 2636"/>
              <a:gd name="T28" fmla="*/ 1197 w 2393"/>
              <a:gd name="T29" fmla="*/ 0 h 2636"/>
              <a:gd name="T30" fmla="*/ 686 w 2393"/>
              <a:gd name="T31" fmla="*/ 609 h 2636"/>
              <a:gd name="T32" fmla="*/ 1197 w 2393"/>
              <a:gd name="T33" fmla="*/ 1217 h 2636"/>
              <a:gd name="T34" fmla="*/ 1707 w 2393"/>
              <a:gd name="T35" fmla="*/ 609 h 2636"/>
              <a:gd name="T36" fmla="*/ 1197 w 2393"/>
              <a:gd name="T37" fmla="*/ 0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93" h="2636">
                <a:moveTo>
                  <a:pt x="2393" y="1949"/>
                </a:moveTo>
                <a:lnTo>
                  <a:pt x="2393" y="2536"/>
                </a:lnTo>
                <a:cubicBezTo>
                  <a:pt x="2393" y="2591"/>
                  <a:pt x="2349" y="2636"/>
                  <a:pt x="2293" y="2636"/>
                </a:cubicBezTo>
                <a:lnTo>
                  <a:pt x="100" y="2636"/>
                </a:lnTo>
                <a:cubicBezTo>
                  <a:pt x="45" y="2636"/>
                  <a:pt x="0" y="2591"/>
                  <a:pt x="0" y="2536"/>
                </a:cubicBezTo>
                <a:lnTo>
                  <a:pt x="0" y="1949"/>
                </a:lnTo>
                <a:cubicBezTo>
                  <a:pt x="0" y="1731"/>
                  <a:pt x="147" y="1538"/>
                  <a:pt x="357" y="1481"/>
                </a:cubicBezTo>
                <a:lnTo>
                  <a:pt x="836" y="1351"/>
                </a:lnTo>
                <a:cubicBezTo>
                  <a:pt x="880" y="1339"/>
                  <a:pt x="927" y="1358"/>
                  <a:pt x="949" y="1398"/>
                </a:cubicBezTo>
                <a:lnTo>
                  <a:pt x="1197" y="1826"/>
                </a:lnTo>
                <a:lnTo>
                  <a:pt x="1444" y="1398"/>
                </a:lnTo>
                <a:cubicBezTo>
                  <a:pt x="1467" y="1358"/>
                  <a:pt x="1513" y="1339"/>
                  <a:pt x="1557" y="1351"/>
                </a:cubicBezTo>
                <a:lnTo>
                  <a:pt x="2036" y="1481"/>
                </a:lnTo>
                <a:cubicBezTo>
                  <a:pt x="2247" y="1538"/>
                  <a:pt x="2393" y="1731"/>
                  <a:pt x="2393" y="1949"/>
                </a:cubicBezTo>
                <a:close/>
                <a:moveTo>
                  <a:pt x="1197" y="0"/>
                </a:moveTo>
                <a:cubicBezTo>
                  <a:pt x="915" y="0"/>
                  <a:pt x="686" y="273"/>
                  <a:pt x="686" y="609"/>
                </a:cubicBezTo>
                <a:cubicBezTo>
                  <a:pt x="686" y="944"/>
                  <a:pt x="915" y="1217"/>
                  <a:pt x="1197" y="1217"/>
                </a:cubicBezTo>
                <a:cubicBezTo>
                  <a:pt x="1478" y="1217"/>
                  <a:pt x="1707" y="944"/>
                  <a:pt x="1707" y="609"/>
                </a:cubicBezTo>
                <a:cubicBezTo>
                  <a:pt x="1707" y="273"/>
                  <a:pt x="1478" y="0"/>
                  <a:pt x="11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A2B1232-A4FE-4EBA-958F-9B8F4E34E110}"/>
              </a:ext>
            </a:extLst>
          </p:cNvPr>
          <p:cNvSpPr/>
          <p:nvPr/>
        </p:nvSpPr>
        <p:spPr>
          <a:xfrm>
            <a:off x="6207928" y="5997941"/>
            <a:ext cx="360000" cy="360000"/>
          </a:xfrm>
          <a:prstGeom prst="ellipse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13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iconfont-1000-785028">
            <a:extLst>
              <a:ext uri="{FF2B5EF4-FFF2-40B4-BE49-F238E27FC236}">
                <a16:creationId xmlns:a16="http://schemas.microsoft.com/office/drawing/2014/main" id="{90189E6E-A9B0-49F1-AA28-8BABBFD3B24A}"/>
              </a:ext>
            </a:extLst>
          </p:cNvPr>
          <p:cNvSpPr/>
          <p:nvPr/>
        </p:nvSpPr>
        <p:spPr>
          <a:xfrm>
            <a:off x="6280965" y="6070998"/>
            <a:ext cx="213926" cy="213886"/>
          </a:xfrm>
          <a:custGeom>
            <a:avLst/>
            <a:gdLst>
              <a:gd name="T0" fmla="*/ 5601 w 11203"/>
              <a:gd name="T1" fmla="*/ 0 h 11202"/>
              <a:gd name="T2" fmla="*/ 0 w 11203"/>
              <a:gd name="T3" fmla="*/ 5601 h 11202"/>
              <a:gd name="T4" fmla="*/ 5603 w 11203"/>
              <a:gd name="T5" fmla="*/ 11202 h 11202"/>
              <a:gd name="T6" fmla="*/ 11203 w 11203"/>
              <a:gd name="T7" fmla="*/ 5601 h 11202"/>
              <a:gd name="T8" fmla="*/ 5601 w 11203"/>
              <a:gd name="T9" fmla="*/ 0 h 11202"/>
              <a:gd name="T10" fmla="*/ 8403 w 11203"/>
              <a:gd name="T11" fmla="*/ 6218 h 11202"/>
              <a:gd name="T12" fmla="*/ 5429 w 11203"/>
              <a:gd name="T13" fmla="*/ 6218 h 11202"/>
              <a:gd name="T14" fmla="*/ 5250 w 11203"/>
              <a:gd name="T15" fmla="*/ 6182 h 11202"/>
              <a:gd name="T16" fmla="*/ 4970 w 11203"/>
              <a:gd name="T17" fmla="*/ 5760 h 11202"/>
              <a:gd name="T18" fmla="*/ 4970 w 11203"/>
              <a:gd name="T19" fmla="*/ 2786 h 11202"/>
              <a:gd name="T20" fmla="*/ 5429 w 11203"/>
              <a:gd name="T21" fmla="*/ 2327 h 11202"/>
              <a:gd name="T22" fmla="*/ 5889 w 11203"/>
              <a:gd name="T23" fmla="*/ 2786 h 11202"/>
              <a:gd name="T24" fmla="*/ 5889 w 11203"/>
              <a:gd name="T25" fmla="*/ 5301 h 11202"/>
              <a:gd name="T26" fmla="*/ 8404 w 11203"/>
              <a:gd name="T27" fmla="*/ 5301 h 11202"/>
              <a:gd name="T28" fmla="*/ 8863 w 11203"/>
              <a:gd name="T29" fmla="*/ 5760 h 11202"/>
              <a:gd name="T30" fmla="*/ 8403 w 11203"/>
              <a:gd name="T31" fmla="*/ 6218 h 1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03" h="11202">
                <a:moveTo>
                  <a:pt x="5601" y="0"/>
                </a:moveTo>
                <a:cubicBezTo>
                  <a:pt x="2507" y="0"/>
                  <a:pt x="0" y="2507"/>
                  <a:pt x="0" y="5601"/>
                </a:cubicBezTo>
                <a:cubicBezTo>
                  <a:pt x="0" y="8695"/>
                  <a:pt x="2509" y="11202"/>
                  <a:pt x="5603" y="11202"/>
                </a:cubicBezTo>
                <a:cubicBezTo>
                  <a:pt x="8695" y="11202"/>
                  <a:pt x="11203" y="8695"/>
                  <a:pt x="11203" y="5601"/>
                </a:cubicBezTo>
                <a:cubicBezTo>
                  <a:pt x="11203" y="2507"/>
                  <a:pt x="8695" y="0"/>
                  <a:pt x="5601" y="0"/>
                </a:cubicBezTo>
                <a:close/>
                <a:moveTo>
                  <a:pt x="8403" y="6218"/>
                </a:moveTo>
                <a:lnTo>
                  <a:pt x="5429" y="6218"/>
                </a:lnTo>
                <a:cubicBezTo>
                  <a:pt x="5366" y="6218"/>
                  <a:pt x="5305" y="6206"/>
                  <a:pt x="5250" y="6182"/>
                </a:cubicBezTo>
                <a:cubicBezTo>
                  <a:pt x="5085" y="6112"/>
                  <a:pt x="4970" y="5950"/>
                  <a:pt x="4970" y="5760"/>
                </a:cubicBezTo>
                <a:lnTo>
                  <a:pt x="4970" y="2786"/>
                </a:lnTo>
                <a:cubicBezTo>
                  <a:pt x="4970" y="2532"/>
                  <a:pt x="5175" y="2327"/>
                  <a:pt x="5429" y="2327"/>
                </a:cubicBezTo>
                <a:cubicBezTo>
                  <a:pt x="5683" y="2327"/>
                  <a:pt x="5889" y="2532"/>
                  <a:pt x="5889" y="2786"/>
                </a:cubicBezTo>
                <a:lnTo>
                  <a:pt x="5889" y="5301"/>
                </a:lnTo>
                <a:lnTo>
                  <a:pt x="8404" y="5301"/>
                </a:lnTo>
                <a:cubicBezTo>
                  <a:pt x="8657" y="5301"/>
                  <a:pt x="8863" y="5506"/>
                  <a:pt x="8863" y="5760"/>
                </a:cubicBezTo>
                <a:cubicBezTo>
                  <a:pt x="8863" y="6013"/>
                  <a:pt x="8656" y="6218"/>
                  <a:pt x="8403" y="6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BA8842-7BA2-47B5-BF67-1541A6598FFF}"/>
              </a:ext>
            </a:extLst>
          </p:cNvPr>
          <p:cNvSpPr txBox="1"/>
          <p:nvPr/>
        </p:nvSpPr>
        <p:spPr>
          <a:xfrm>
            <a:off x="3358370" y="6017457"/>
            <a:ext cx="341073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B15A07-D67F-4DCF-BCFF-AC14A4ACC6F3}"/>
              </a:ext>
            </a:extLst>
          </p:cNvPr>
          <p:cNvSpPr txBox="1"/>
          <p:nvPr/>
        </p:nvSpPr>
        <p:spPr>
          <a:xfrm>
            <a:off x="6577311" y="6017457"/>
            <a:ext cx="2619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汇报时间：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0000B1-9274-4A62-8D24-1E30C3A1535A}"/>
              </a:ext>
            </a:extLst>
          </p:cNvPr>
          <p:cNvSpPr txBox="1"/>
          <p:nvPr/>
        </p:nvSpPr>
        <p:spPr>
          <a:xfrm>
            <a:off x="458510" y="2198350"/>
            <a:ext cx="11274980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101600" dist="63500" dir="8100000" algn="tr" rotWithShape="0">
                    <a:prstClr val="black">
                      <a:alpha val="29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工作汇报总结模板</a:t>
            </a:r>
          </a:p>
        </p:txBody>
      </p:sp>
      <p:pic>
        <p:nvPicPr>
          <p:cNvPr id="16" name="Logo">
            <a:hlinkClick r:id="rId2"/>
            <a:extLst>
              <a:ext uri="{FF2B5EF4-FFF2-40B4-BE49-F238E27FC236}">
                <a16:creationId xmlns:a16="http://schemas.microsoft.com/office/drawing/2014/main" id="{43E0FFDC-B1FE-D34D-8AF4-4C29E28F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99" y="1267731"/>
            <a:ext cx="2539402" cy="3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7C8516-51B2-47D2-955B-E299668E469A}"/>
              </a:ext>
            </a:extLst>
          </p:cNvPr>
          <p:cNvSpPr txBox="1"/>
          <p:nvPr/>
        </p:nvSpPr>
        <p:spPr>
          <a:xfrm>
            <a:off x="4380986" y="2353568"/>
            <a:ext cx="6588969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此处可输入一段对于标题文本的表述文本内容，可根据实际情况调整字号大小、间距。此处可输入一段对于团队的表述文本内容，可根据实际情况调整字号大小、间距。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AD09B1-80EC-41DD-B7A5-D8E02C6C78D6}"/>
              </a:ext>
            </a:extLst>
          </p:cNvPr>
          <p:cNvSpPr txBox="1"/>
          <p:nvPr/>
        </p:nvSpPr>
        <p:spPr>
          <a:xfrm>
            <a:off x="4380986" y="1891903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亮点介绍一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84D99E-5757-4481-BC26-8D1DF3912639}"/>
              </a:ext>
            </a:extLst>
          </p:cNvPr>
          <p:cNvSpPr txBox="1"/>
          <p:nvPr/>
        </p:nvSpPr>
        <p:spPr>
          <a:xfrm>
            <a:off x="1076446" y="4685824"/>
            <a:ext cx="9893509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此处可输入一段对于标题文本的表述文本内容，可根据实际情况调整字号大小、间距。此处可输入一段对于团队的表述文本内容，可根据实际情况调整字号大小、间距。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1C9898-ED50-486B-9425-629F3DB42955}"/>
              </a:ext>
            </a:extLst>
          </p:cNvPr>
          <p:cNvSpPr txBox="1"/>
          <p:nvPr/>
        </p:nvSpPr>
        <p:spPr>
          <a:xfrm>
            <a:off x="1076446" y="422415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亮点介绍二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亮点展示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6462" r="16667"/>
          <a:stretch/>
        </p:blipFill>
        <p:spPr>
          <a:xfrm>
            <a:off x="1355523" y="1785047"/>
            <a:ext cx="2211163" cy="1847153"/>
          </a:xfrm>
          <a:custGeom>
            <a:avLst/>
            <a:gdLst>
              <a:gd name="connsiteX0" fmla="*/ 86134 w 2747678"/>
              <a:gd name="connsiteY0" fmla="*/ 0 h 2517058"/>
              <a:gd name="connsiteX1" fmla="*/ 2672028 w 2747678"/>
              <a:gd name="connsiteY1" fmla="*/ 0 h 2517058"/>
              <a:gd name="connsiteX2" fmla="*/ 2732934 w 2747678"/>
              <a:gd name="connsiteY2" fmla="*/ 25228 h 2517058"/>
              <a:gd name="connsiteX3" fmla="*/ 2747678 w 2747678"/>
              <a:gd name="connsiteY3" fmla="*/ 47097 h 2517058"/>
              <a:gd name="connsiteX4" fmla="*/ 2747678 w 2747678"/>
              <a:gd name="connsiteY4" fmla="*/ 2469961 h 2517058"/>
              <a:gd name="connsiteX5" fmla="*/ 2732934 w 2747678"/>
              <a:gd name="connsiteY5" fmla="*/ 2491830 h 2517058"/>
              <a:gd name="connsiteX6" fmla="*/ 2672028 w 2747678"/>
              <a:gd name="connsiteY6" fmla="*/ 2517058 h 2517058"/>
              <a:gd name="connsiteX7" fmla="*/ 86134 w 2747678"/>
              <a:gd name="connsiteY7" fmla="*/ 2517058 h 2517058"/>
              <a:gd name="connsiteX8" fmla="*/ 0 w 2747678"/>
              <a:gd name="connsiteY8" fmla="*/ 2430924 h 2517058"/>
              <a:gd name="connsiteX9" fmla="*/ 0 w 2747678"/>
              <a:gd name="connsiteY9" fmla="*/ 86134 h 2517058"/>
              <a:gd name="connsiteX10" fmla="*/ 86134 w 2747678"/>
              <a:gd name="connsiteY10" fmla="*/ 0 h 25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678" h="2517058">
                <a:moveTo>
                  <a:pt x="86134" y="0"/>
                </a:moveTo>
                <a:lnTo>
                  <a:pt x="2672028" y="0"/>
                </a:lnTo>
                <a:cubicBezTo>
                  <a:pt x="2695813" y="0"/>
                  <a:pt x="2717346" y="9641"/>
                  <a:pt x="2732934" y="25228"/>
                </a:cubicBezTo>
                <a:lnTo>
                  <a:pt x="2747678" y="47097"/>
                </a:lnTo>
                <a:lnTo>
                  <a:pt x="2747678" y="2469961"/>
                </a:lnTo>
                <a:lnTo>
                  <a:pt x="2732934" y="2491830"/>
                </a:lnTo>
                <a:cubicBezTo>
                  <a:pt x="2717346" y="2507417"/>
                  <a:pt x="2695813" y="2517058"/>
                  <a:pt x="2672028" y="2517058"/>
                </a:cubicBezTo>
                <a:lnTo>
                  <a:pt x="86134" y="2517058"/>
                </a:lnTo>
                <a:cubicBezTo>
                  <a:pt x="38564" y="2517058"/>
                  <a:pt x="0" y="2478494"/>
                  <a:pt x="0" y="2430924"/>
                </a:cubicBezTo>
                <a:lnTo>
                  <a:pt x="0" y="86134"/>
                </a:lnTo>
                <a:cubicBezTo>
                  <a:pt x="0" y="38564"/>
                  <a:pt x="38564" y="0"/>
                  <a:pt x="86134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sp>
        <p:nvSpPr>
          <p:cNvPr id="7" name="矩形: 圆角 34">
            <a:extLst>
              <a:ext uri="{FF2B5EF4-FFF2-40B4-BE49-F238E27FC236}">
                <a16:creationId xmlns:a16="http://schemas.microsoft.com/office/drawing/2014/main" id="{9F88E646-BE1E-41A0-8AD8-2BD1DC541741}"/>
              </a:ext>
            </a:extLst>
          </p:cNvPr>
          <p:cNvSpPr/>
          <p:nvPr/>
        </p:nvSpPr>
        <p:spPr>
          <a:xfrm>
            <a:off x="1173129" y="3317513"/>
            <a:ext cx="2575954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5B9FBC-7A5C-4B95-95C2-D9D64840DC55}"/>
              </a:ext>
            </a:extLst>
          </p:cNvPr>
          <p:cNvSpPr txBox="1"/>
          <p:nvPr/>
        </p:nvSpPr>
        <p:spPr>
          <a:xfrm>
            <a:off x="1222045" y="3340010"/>
            <a:ext cx="247812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亮点展示图片</a:t>
            </a:r>
          </a:p>
        </p:txBody>
      </p:sp>
    </p:spTree>
    <p:extLst>
      <p:ext uri="{BB962C8B-B14F-4D97-AF65-F5344CB8AC3E}">
        <p14:creationId xmlns:p14="http://schemas.microsoft.com/office/powerpoint/2010/main" val="362548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团队建设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8893" r="8551" b="38008"/>
          <a:stretch/>
        </p:blipFill>
        <p:spPr>
          <a:xfrm>
            <a:off x="660400" y="1915886"/>
            <a:ext cx="3281491" cy="3018971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dist="381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: 圆角 14">
            <a:extLst>
              <a:ext uri="{FF2B5EF4-FFF2-40B4-BE49-F238E27FC236}">
                <a16:creationId xmlns:a16="http://schemas.microsoft.com/office/drawing/2014/main" id="{F19F3D94-2A04-43D4-9F2D-DD3FBB9756F7}"/>
              </a:ext>
            </a:extLst>
          </p:cNvPr>
          <p:cNvSpPr/>
          <p:nvPr/>
        </p:nvSpPr>
        <p:spPr>
          <a:xfrm>
            <a:off x="775710" y="4712305"/>
            <a:ext cx="3050871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BCA887-16A0-4706-95DD-52784A57D31A}"/>
              </a:ext>
            </a:extLst>
          </p:cNvPr>
          <p:cNvSpPr txBox="1"/>
          <p:nvPr/>
        </p:nvSpPr>
        <p:spPr>
          <a:xfrm>
            <a:off x="833645" y="4734802"/>
            <a:ext cx="2935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工程部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王富贵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11006" r="41922" b="46295"/>
          <a:stretch/>
        </p:blipFill>
        <p:spPr>
          <a:xfrm>
            <a:off x="4522408" y="1915886"/>
            <a:ext cx="3157386" cy="3018971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dist="381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8" name="矩形: 圆角 23">
            <a:extLst>
              <a:ext uri="{FF2B5EF4-FFF2-40B4-BE49-F238E27FC236}">
                <a16:creationId xmlns:a16="http://schemas.microsoft.com/office/drawing/2014/main" id="{EEA421E0-BFC0-445F-BC9B-1FC36D7E450F}"/>
              </a:ext>
            </a:extLst>
          </p:cNvPr>
          <p:cNvSpPr/>
          <p:nvPr/>
        </p:nvSpPr>
        <p:spPr>
          <a:xfrm>
            <a:off x="4575666" y="4712305"/>
            <a:ext cx="3050871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25715C-4BD7-41BC-B5C0-F29FBB7514BC}"/>
              </a:ext>
            </a:extLst>
          </p:cNvPr>
          <p:cNvSpPr txBox="1"/>
          <p:nvPr/>
        </p:nvSpPr>
        <p:spPr>
          <a:xfrm>
            <a:off x="4633601" y="4734802"/>
            <a:ext cx="2935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工程部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王富贵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r="30839" b="45741"/>
          <a:stretch/>
        </p:blipFill>
        <p:spPr>
          <a:xfrm>
            <a:off x="8260311" y="1915886"/>
            <a:ext cx="3152920" cy="3018971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63500" dist="381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0" name="矩形: 圆角 27">
            <a:extLst>
              <a:ext uri="{FF2B5EF4-FFF2-40B4-BE49-F238E27FC236}">
                <a16:creationId xmlns:a16="http://schemas.microsoft.com/office/drawing/2014/main" id="{8D0DFE8E-FE14-4172-A32D-68E89BE9C8BB}"/>
              </a:ext>
            </a:extLst>
          </p:cNvPr>
          <p:cNvSpPr/>
          <p:nvPr/>
        </p:nvSpPr>
        <p:spPr>
          <a:xfrm>
            <a:off x="8311336" y="4712305"/>
            <a:ext cx="3050871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2CE7FB-5F6B-4214-99EF-10BD5939D34A}"/>
              </a:ext>
            </a:extLst>
          </p:cNvPr>
          <p:cNvSpPr txBox="1"/>
          <p:nvPr/>
        </p:nvSpPr>
        <p:spPr>
          <a:xfrm>
            <a:off x="8369271" y="4734802"/>
            <a:ext cx="2935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工程部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王富贵</a:t>
            </a:r>
          </a:p>
        </p:txBody>
      </p:sp>
    </p:spTree>
    <p:extLst>
      <p:ext uri="{BB962C8B-B14F-4D97-AF65-F5344CB8AC3E}">
        <p14:creationId xmlns:p14="http://schemas.microsoft.com/office/powerpoint/2010/main" val="52317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AE5F23-3E21-4898-B01C-71E35ADCC4D3}"/>
              </a:ext>
            </a:extLst>
          </p:cNvPr>
          <p:cNvSpPr txBox="1"/>
          <p:nvPr/>
        </p:nvSpPr>
        <p:spPr>
          <a:xfrm>
            <a:off x="2460354" y="641824"/>
            <a:ext cx="72702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03</a:t>
            </a:r>
            <a:endParaRPr lang="zh-CN" altLang="en-US" sz="3440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6C6128-8073-4EA8-9045-0E50EDE78AE4}"/>
              </a:ext>
            </a:extLst>
          </p:cNvPr>
          <p:cNvSpPr txBox="1"/>
          <p:nvPr/>
        </p:nvSpPr>
        <p:spPr>
          <a:xfrm>
            <a:off x="3975312" y="3334869"/>
            <a:ext cx="4240326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spc="100">
                <a:solidFill>
                  <a:schemeClr val="bg1"/>
                </a:solidFill>
                <a:latin typeface="+mj-ea"/>
                <a:ea typeface="+mj-ea"/>
              </a:rPr>
              <a:t>经验教训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1B7D38-3715-4C3B-B93F-C51DFC11489E}"/>
              </a:ext>
            </a:extLst>
          </p:cNvPr>
          <p:cNvSpPr txBox="1"/>
          <p:nvPr/>
        </p:nvSpPr>
        <p:spPr>
          <a:xfrm>
            <a:off x="3868261" y="4145492"/>
            <a:ext cx="445547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2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2E8273-DDF7-41E3-B78F-BA87B04290D1}"/>
              </a:ext>
            </a:extLst>
          </p:cNvPr>
          <p:cNvSpPr/>
          <p:nvPr/>
        </p:nvSpPr>
        <p:spPr>
          <a:xfrm>
            <a:off x="5452218" y="1766454"/>
            <a:ext cx="1287563" cy="1249270"/>
          </a:xfrm>
          <a:prstGeom prst="ellipse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201E4A-8F30-429D-9F5F-D5955C34E360}"/>
              </a:ext>
            </a:extLst>
          </p:cNvPr>
          <p:cNvSpPr/>
          <p:nvPr/>
        </p:nvSpPr>
        <p:spPr>
          <a:xfrm>
            <a:off x="5771593" y="2744870"/>
            <a:ext cx="649516" cy="4254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4232-4A1B-44D3-A30F-DA8BA5DBB024}"/>
              </a:ext>
            </a:extLst>
          </p:cNvPr>
          <p:cNvSpPr txBox="1"/>
          <p:nvPr/>
        </p:nvSpPr>
        <p:spPr>
          <a:xfrm>
            <a:off x="5733639" y="2772907"/>
            <a:ext cx="72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0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edit-document_66141">
            <a:extLst>
              <a:ext uri="{FF2B5EF4-FFF2-40B4-BE49-F238E27FC236}">
                <a16:creationId xmlns:a16="http://schemas.microsoft.com/office/drawing/2014/main" id="{D3230901-AD79-437A-8E1A-E9C2D28551F5}"/>
              </a:ext>
            </a:extLst>
          </p:cNvPr>
          <p:cNvSpPr/>
          <p:nvPr/>
        </p:nvSpPr>
        <p:spPr>
          <a:xfrm>
            <a:off x="5867424" y="2126684"/>
            <a:ext cx="456102" cy="425750"/>
          </a:xfrm>
          <a:custGeom>
            <a:avLst/>
            <a:gdLst>
              <a:gd name="T0" fmla="*/ 435 w 441"/>
              <a:gd name="T1" fmla="*/ 156 h 412"/>
              <a:gd name="T2" fmla="*/ 353 w 441"/>
              <a:gd name="T3" fmla="*/ 126 h 412"/>
              <a:gd name="T4" fmla="*/ 301 w 441"/>
              <a:gd name="T5" fmla="*/ 115 h 412"/>
              <a:gd name="T6" fmla="*/ 275 w 441"/>
              <a:gd name="T7" fmla="*/ 68 h 412"/>
              <a:gd name="T8" fmla="*/ 222 w 441"/>
              <a:gd name="T9" fmla="*/ 0 h 412"/>
              <a:gd name="T10" fmla="*/ 221 w 441"/>
              <a:gd name="T11" fmla="*/ 0 h 412"/>
              <a:gd name="T12" fmla="*/ 168 w 441"/>
              <a:gd name="T13" fmla="*/ 68 h 412"/>
              <a:gd name="T14" fmla="*/ 141 w 441"/>
              <a:gd name="T15" fmla="*/ 114 h 412"/>
              <a:gd name="T16" fmla="*/ 88 w 441"/>
              <a:gd name="T17" fmla="*/ 125 h 412"/>
              <a:gd name="T18" fmla="*/ 7 w 441"/>
              <a:gd name="T19" fmla="*/ 154 h 412"/>
              <a:gd name="T20" fmla="*/ 55 w 441"/>
              <a:gd name="T21" fmla="*/ 227 h 412"/>
              <a:gd name="T22" fmla="*/ 90 w 441"/>
              <a:gd name="T23" fmla="*/ 266 h 412"/>
              <a:gd name="T24" fmla="*/ 85 w 441"/>
              <a:gd name="T25" fmla="*/ 319 h 412"/>
              <a:gd name="T26" fmla="*/ 87 w 441"/>
              <a:gd name="T27" fmla="*/ 406 h 412"/>
              <a:gd name="T28" fmla="*/ 103 w 441"/>
              <a:gd name="T29" fmla="*/ 410 h 412"/>
              <a:gd name="T30" fmla="*/ 171 w 441"/>
              <a:gd name="T31" fmla="*/ 383 h 412"/>
              <a:gd name="T32" fmla="*/ 220 w 441"/>
              <a:gd name="T33" fmla="*/ 361 h 412"/>
              <a:gd name="T34" fmla="*/ 268 w 441"/>
              <a:gd name="T35" fmla="*/ 383 h 412"/>
              <a:gd name="T36" fmla="*/ 338 w 441"/>
              <a:gd name="T37" fmla="*/ 412 h 412"/>
              <a:gd name="T38" fmla="*/ 352 w 441"/>
              <a:gd name="T39" fmla="*/ 407 h 412"/>
              <a:gd name="T40" fmla="*/ 355 w 441"/>
              <a:gd name="T41" fmla="*/ 321 h 412"/>
              <a:gd name="T42" fmla="*/ 350 w 441"/>
              <a:gd name="T43" fmla="*/ 268 h 412"/>
              <a:gd name="T44" fmla="*/ 386 w 441"/>
              <a:gd name="T45" fmla="*/ 228 h 412"/>
              <a:gd name="T46" fmla="*/ 435 w 441"/>
              <a:gd name="T47" fmla="*/ 15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1" h="412">
                <a:moveTo>
                  <a:pt x="435" y="156"/>
                </a:moveTo>
                <a:cubicBezTo>
                  <a:pt x="428" y="136"/>
                  <a:pt x="392" y="131"/>
                  <a:pt x="353" y="126"/>
                </a:cubicBezTo>
                <a:cubicBezTo>
                  <a:pt x="332" y="123"/>
                  <a:pt x="308" y="120"/>
                  <a:pt x="301" y="115"/>
                </a:cubicBezTo>
                <a:cubicBezTo>
                  <a:pt x="294" y="109"/>
                  <a:pt x="284" y="88"/>
                  <a:pt x="275" y="68"/>
                </a:cubicBezTo>
                <a:cubicBezTo>
                  <a:pt x="259" y="33"/>
                  <a:pt x="243" y="0"/>
                  <a:pt x="222" y="0"/>
                </a:cubicBezTo>
                <a:lnTo>
                  <a:pt x="221" y="0"/>
                </a:lnTo>
                <a:cubicBezTo>
                  <a:pt x="200" y="0"/>
                  <a:pt x="184" y="33"/>
                  <a:pt x="168" y="68"/>
                </a:cubicBezTo>
                <a:cubicBezTo>
                  <a:pt x="158" y="87"/>
                  <a:pt x="148" y="109"/>
                  <a:pt x="141" y="114"/>
                </a:cubicBezTo>
                <a:cubicBezTo>
                  <a:pt x="134" y="119"/>
                  <a:pt x="110" y="122"/>
                  <a:pt x="88" y="125"/>
                </a:cubicBezTo>
                <a:cubicBezTo>
                  <a:pt x="50" y="129"/>
                  <a:pt x="14" y="134"/>
                  <a:pt x="7" y="154"/>
                </a:cubicBezTo>
                <a:cubicBezTo>
                  <a:pt x="0" y="175"/>
                  <a:pt x="27" y="200"/>
                  <a:pt x="55" y="227"/>
                </a:cubicBezTo>
                <a:cubicBezTo>
                  <a:pt x="70" y="241"/>
                  <a:pt x="88" y="258"/>
                  <a:pt x="90" y="266"/>
                </a:cubicBezTo>
                <a:cubicBezTo>
                  <a:pt x="93" y="275"/>
                  <a:pt x="89" y="299"/>
                  <a:pt x="85" y="319"/>
                </a:cubicBezTo>
                <a:cubicBezTo>
                  <a:pt x="77" y="357"/>
                  <a:pt x="70" y="393"/>
                  <a:pt x="87" y="406"/>
                </a:cubicBezTo>
                <a:cubicBezTo>
                  <a:pt x="92" y="409"/>
                  <a:pt x="97" y="410"/>
                  <a:pt x="103" y="410"/>
                </a:cubicBezTo>
                <a:cubicBezTo>
                  <a:pt x="121" y="410"/>
                  <a:pt x="146" y="396"/>
                  <a:pt x="171" y="383"/>
                </a:cubicBezTo>
                <a:cubicBezTo>
                  <a:pt x="189" y="373"/>
                  <a:pt x="210" y="361"/>
                  <a:pt x="220" y="361"/>
                </a:cubicBezTo>
                <a:cubicBezTo>
                  <a:pt x="229" y="361"/>
                  <a:pt x="250" y="373"/>
                  <a:pt x="268" y="383"/>
                </a:cubicBezTo>
                <a:cubicBezTo>
                  <a:pt x="294" y="397"/>
                  <a:pt x="320" y="412"/>
                  <a:pt x="338" y="412"/>
                </a:cubicBezTo>
                <a:cubicBezTo>
                  <a:pt x="343" y="411"/>
                  <a:pt x="348" y="410"/>
                  <a:pt x="352" y="407"/>
                </a:cubicBezTo>
                <a:cubicBezTo>
                  <a:pt x="369" y="395"/>
                  <a:pt x="362" y="359"/>
                  <a:pt x="355" y="321"/>
                </a:cubicBezTo>
                <a:cubicBezTo>
                  <a:pt x="352" y="300"/>
                  <a:pt x="347" y="276"/>
                  <a:pt x="350" y="268"/>
                </a:cubicBezTo>
                <a:cubicBezTo>
                  <a:pt x="353" y="259"/>
                  <a:pt x="370" y="243"/>
                  <a:pt x="386" y="228"/>
                </a:cubicBezTo>
                <a:cubicBezTo>
                  <a:pt x="414" y="202"/>
                  <a:pt x="441" y="177"/>
                  <a:pt x="435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2BF69AF-72F5-4C30-82DD-F6D5BE25B634}"/>
              </a:ext>
            </a:extLst>
          </p:cNvPr>
          <p:cNvGrpSpPr/>
          <p:nvPr/>
        </p:nvGrpSpPr>
        <p:grpSpPr>
          <a:xfrm>
            <a:off x="1140967" y="1720724"/>
            <a:ext cx="4630104" cy="3905365"/>
            <a:chOff x="1066503" y="1755230"/>
            <a:chExt cx="4630104" cy="3905365"/>
          </a:xfrm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101EFB9-E03D-4DAA-84C2-CD72789F2F65}"/>
                </a:ext>
              </a:extLst>
            </p:cNvPr>
            <p:cNvSpPr/>
            <p:nvPr/>
          </p:nvSpPr>
          <p:spPr>
            <a:xfrm>
              <a:off x="1066503" y="2377994"/>
              <a:ext cx="4620316" cy="3282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50">
              <a:extLst>
                <a:ext uri="{FF2B5EF4-FFF2-40B4-BE49-F238E27FC236}">
                  <a16:creationId xmlns:a16="http://schemas.microsoft.com/office/drawing/2014/main" id="{F993269C-192F-4195-8BDB-F6F1BBBD4622}"/>
                </a:ext>
              </a:extLst>
            </p:cNvPr>
            <p:cNvSpPr/>
            <p:nvPr/>
          </p:nvSpPr>
          <p:spPr>
            <a:xfrm>
              <a:off x="1066503" y="1755230"/>
              <a:ext cx="4630104" cy="791201"/>
            </a:xfrm>
            <a:custGeom>
              <a:avLst/>
              <a:gdLst>
                <a:gd name="connsiteX0" fmla="*/ 174729 w 4630104"/>
                <a:gd name="connsiteY0" fmla="*/ 0 h 791201"/>
                <a:gd name="connsiteX1" fmla="*/ 4455375 w 4630104"/>
                <a:gd name="connsiteY1" fmla="*/ 0 h 791201"/>
                <a:gd name="connsiteX2" fmla="*/ 4630104 w 4630104"/>
                <a:gd name="connsiteY2" fmla="*/ 174729 h 791201"/>
                <a:gd name="connsiteX3" fmla="*/ 4630104 w 4630104"/>
                <a:gd name="connsiteY3" fmla="*/ 791201 h 791201"/>
                <a:gd name="connsiteX4" fmla="*/ 0 w 4630104"/>
                <a:gd name="connsiteY4" fmla="*/ 791201 h 791201"/>
                <a:gd name="connsiteX5" fmla="*/ 0 w 4630104"/>
                <a:gd name="connsiteY5" fmla="*/ 174729 h 791201"/>
                <a:gd name="connsiteX6" fmla="*/ 174729 w 4630104"/>
                <a:gd name="connsiteY6" fmla="*/ 0 h 79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0104" h="791201">
                  <a:moveTo>
                    <a:pt x="174729" y="0"/>
                  </a:moveTo>
                  <a:lnTo>
                    <a:pt x="4455375" y="0"/>
                  </a:lnTo>
                  <a:cubicBezTo>
                    <a:pt x="4551875" y="0"/>
                    <a:pt x="4630104" y="78229"/>
                    <a:pt x="4630104" y="174729"/>
                  </a:cubicBezTo>
                  <a:lnTo>
                    <a:pt x="4630104" y="791201"/>
                  </a:lnTo>
                  <a:lnTo>
                    <a:pt x="0" y="791201"/>
                  </a:lnTo>
                  <a:lnTo>
                    <a:pt x="0" y="174729"/>
                  </a:lnTo>
                  <a:cubicBezTo>
                    <a:pt x="0" y="78229"/>
                    <a:pt x="78229" y="0"/>
                    <a:pt x="1747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2953C45-3003-47DC-8BDE-378EF531E87B}"/>
              </a:ext>
            </a:extLst>
          </p:cNvPr>
          <p:cNvGrpSpPr/>
          <p:nvPr/>
        </p:nvGrpSpPr>
        <p:grpSpPr>
          <a:xfrm>
            <a:off x="6420929" y="1720724"/>
            <a:ext cx="4630104" cy="3905365"/>
            <a:chOff x="1066503" y="1755230"/>
            <a:chExt cx="4630104" cy="3905365"/>
          </a:xfrm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46A7A9A-0C6A-4022-84D4-7B5F08D6DF59}"/>
                </a:ext>
              </a:extLst>
            </p:cNvPr>
            <p:cNvSpPr/>
            <p:nvPr/>
          </p:nvSpPr>
          <p:spPr>
            <a:xfrm>
              <a:off x="1066503" y="2491013"/>
              <a:ext cx="4620316" cy="3169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0">
              <a:extLst>
                <a:ext uri="{FF2B5EF4-FFF2-40B4-BE49-F238E27FC236}">
                  <a16:creationId xmlns:a16="http://schemas.microsoft.com/office/drawing/2014/main" id="{2F076A91-8E50-419F-AB3F-22B8E46D72E0}"/>
                </a:ext>
              </a:extLst>
            </p:cNvPr>
            <p:cNvSpPr/>
            <p:nvPr/>
          </p:nvSpPr>
          <p:spPr>
            <a:xfrm>
              <a:off x="1066503" y="1755230"/>
              <a:ext cx="4630104" cy="791201"/>
            </a:xfrm>
            <a:custGeom>
              <a:avLst/>
              <a:gdLst>
                <a:gd name="connsiteX0" fmla="*/ 174729 w 4630104"/>
                <a:gd name="connsiteY0" fmla="*/ 0 h 791201"/>
                <a:gd name="connsiteX1" fmla="*/ 4455375 w 4630104"/>
                <a:gd name="connsiteY1" fmla="*/ 0 h 791201"/>
                <a:gd name="connsiteX2" fmla="*/ 4630104 w 4630104"/>
                <a:gd name="connsiteY2" fmla="*/ 174729 h 791201"/>
                <a:gd name="connsiteX3" fmla="*/ 4630104 w 4630104"/>
                <a:gd name="connsiteY3" fmla="*/ 791201 h 791201"/>
                <a:gd name="connsiteX4" fmla="*/ 0 w 4630104"/>
                <a:gd name="connsiteY4" fmla="*/ 791201 h 791201"/>
                <a:gd name="connsiteX5" fmla="*/ 0 w 4630104"/>
                <a:gd name="connsiteY5" fmla="*/ 174729 h 791201"/>
                <a:gd name="connsiteX6" fmla="*/ 174729 w 4630104"/>
                <a:gd name="connsiteY6" fmla="*/ 0 h 79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0104" h="791201">
                  <a:moveTo>
                    <a:pt x="174729" y="0"/>
                  </a:moveTo>
                  <a:lnTo>
                    <a:pt x="4455375" y="0"/>
                  </a:lnTo>
                  <a:cubicBezTo>
                    <a:pt x="4551875" y="0"/>
                    <a:pt x="4630104" y="78229"/>
                    <a:pt x="4630104" y="174729"/>
                  </a:cubicBezTo>
                  <a:lnTo>
                    <a:pt x="4630104" y="791201"/>
                  </a:lnTo>
                  <a:lnTo>
                    <a:pt x="0" y="791201"/>
                  </a:lnTo>
                  <a:lnTo>
                    <a:pt x="0" y="174729"/>
                  </a:lnTo>
                  <a:cubicBezTo>
                    <a:pt x="0" y="78229"/>
                    <a:pt x="78229" y="0"/>
                    <a:pt x="174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iconfont-1187-868110">
            <a:extLst>
              <a:ext uri="{FF2B5EF4-FFF2-40B4-BE49-F238E27FC236}">
                <a16:creationId xmlns:a16="http://schemas.microsoft.com/office/drawing/2014/main" id="{9BB8E49E-63B0-499D-B16C-DB18F9CD6AAE}"/>
              </a:ext>
            </a:extLst>
          </p:cNvPr>
          <p:cNvSpPr>
            <a:spLocks noChangeAspect="1"/>
          </p:cNvSpPr>
          <p:nvPr/>
        </p:nvSpPr>
        <p:spPr bwMode="auto">
          <a:xfrm>
            <a:off x="1796008" y="1930983"/>
            <a:ext cx="257885" cy="32719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24FF6D-6812-4E5D-8B35-7EF3D12EE7D4}"/>
              </a:ext>
            </a:extLst>
          </p:cNvPr>
          <p:cNvSpPr txBox="1"/>
          <p:nvPr/>
        </p:nvSpPr>
        <p:spPr>
          <a:xfrm>
            <a:off x="2115761" y="1888945"/>
            <a:ext cx="26707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工作中不足之处</a:t>
            </a:r>
          </a:p>
        </p:txBody>
      </p:sp>
      <p:sp>
        <p:nvSpPr>
          <p:cNvPr id="10" name="iconfont-1187-868620">
            <a:extLst>
              <a:ext uri="{FF2B5EF4-FFF2-40B4-BE49-F238E27FC236}">
                <a16:creationId xmlns:a16="http://schemas.microsoft.com/office/drawing/2014/main" id="{28B1EFDB-98B1-4652-A636-4654CFA99F05}"/>
              </a:ext>
            </a:extLst>
          </p:cNvPr>
          <p:cNvSpPr>
            <a:spLocks noChangeAspect="1"/>
          </p:cNvSpPr>
          <p:nvPr/>
        </p:nvSpPr>
        <p:spPr bwMode="auto">
          <a:xfrm>
            <a:off x="7078778" y="1905547"/>
            <a:ext cx="378491" cy="378065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35F9CE-3FC1-48E7-B754-9A709535C076}"/>
              </a:ext>
            </a:extLst>
          </p:cNvPr>
          <p:cNvSpPr txBox="1"/>
          <p:nvPr/>
        </p:nvSpPr>
        <p:spPr>
          <a:xfrm>
            <a:off x="7457269" y="1888945"/>
            <a:ext cx="26707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改进措施及方案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25B165-6A16-428C-AEF7-F3D09C7DF33A}"/>
              </a:ext>
            </a:extLst>
          </p:cNvPr>
          <p:cNvSpPr txBox="1"/>
          <p:nvPr/>
        </p:nvSpPr>
        <p:spPr>
          <a:xfrm>
            <a:off x="1521999" y="2719605"/>
            <a:ext cx="3858252" cy="24632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此处可输入一段对于关键字的表述文本内容，可根据实际情况调整字号大小、间距。此处可输入一段对于团队的表述文本内容，可根据实际情况调整字号大小、间距。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209905-AA99-4B58-8A97-EFBF1EB1C42A}"/>
              </a:ext>
            </a:extLst>
          </p:cNvPr>
          <p:cNvSpPr txBox="1"/>
          <p:nvPr/>
        </p:nvSpPr>
        <p:spPr>
          <a:xfrm>
            <a:off x="6801961" y="2719605"/>
            <a:ext cx="3858252" cy="24632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此处可输入一段对于关键字的表述文本内容，可根据实际情况调整字号大小、间距。此处可输入一段对于团队的表述文本内容，可根据实际情况调整字号大小、间距。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A1B12B-3FAB-4661-8A57-6A7E3F87F5D3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经验教训</a:t>
            </a:r>
          </a:p>
        </p:txBody>
      </p:sp>
    </p:spTree>
    <p:extLst>
      <p:ext uri="{BB962C8B-B14F-4D97-AF65-F5344CB8AC3E}">
        <p14:creationId xmlns:p14="http://schemas.microsoft.com/office/powerpoint/2010/main" val="230006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53E7F325-DE63-4118-9322-30573D9D6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655166"/>
              </p:ext>
            </p:extLst>
          </p:nvPr>
        </p:nvGraphicFramePr>
        <p:xfrm>
          <a:off x="1088020" y="1742025"/>
          <a:ext cx="9988952" cy="24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60299CC6-B30E-4369-B2D4-036AA4790318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数据分析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B1FACE-4436-41A4-A31F-D448217C0D0C}"/>
              </a:ext>
            </a:extLst>
          </p:cNvPr>
          <p:cNvSpPr txBox="1"/>
          <p:nvPr/>
        </p:nvSpPr>
        <p:spPr>
          <a:xfrm>
            <a:off x="1076446" y="4872875"/>
            <a:ext cx="9893509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此处可输入一段对于标题文本的表述文本内容，可根据实际情况调整字号大小、间距。此处可输入一段对于团队的表述文本内容，可根据实际情况调整字号大小、间距。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E2C573-3E9A-48C7-8B9C-78B4DFF33E9B}"/>
              </a:ext>
            </a:extLst>
          </p:cNvPr>
          <p:cNvSpPr txBox="1"/>
          <p:nvPr/>
        </p:nvSpPr>
        <p:spPr>
          <a:xfrm>
            <a:off x="1076446" y="4411210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数据分析总结</a:t>
            </a:r>
          </a:p>
        </p:txBody>
      </p:sp>
    </p:spTree>
    <p:extLst>
      <p:ext uri="{BB962C8B-B14F-4D97-AF65-F5344CB8AC3E}">
        <p14:creationId xmlns:p14="http://schemas.microsoft.com/office/powerpoint/2010/main" val="426691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4CC90C-32AB-4FB6-8A91-8752BDA8D149}"/>
              </a:ext>
            </a:extLst>
          </p:cNvPr>
          <p:cNvSpPr txBox="1"/>
          <p:nvPr/>
        </p:nvSpPr>
        <p:spPr>
          <a:xfrm>
            <a:off x="957459" y="4157064"/>
            <a:ext cx="2835910" cy="1148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D4F35B-14CB-474A-AE70-FC3217100E7B}"/>
              </a:ext>
            </a:extLst>
          </p:cNvPr>
          <p:cNvSpPr txBox="1"/>
          <p:nvPr/>
        </p:nvSpPr>
        <p:spPr>
          <a:xfrm>
            <a:off x="4678045" y="4157064"/>
            <a:ext cx="2835910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此处可输入一段文本内容，跟根据实际情况调整字号大小、间距。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45CE6E-0099-43CA-9431-CE5470A64ACB}"/>
              </a:ext>
            </a:extLst>
          </p:cNvPr>
          <p:cNvSpPr txBox="1"/>
          <p:nvPr/>
        </p:nvSpPr>
        <p:spPr>
          <a:xfrm>
            <a:off x="8398633" y="4157064"/>
            <a:ext cx="2835910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此处可输入一段文本内容，跟根据实际情况调整字号大小、间距。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2802DA-5CE8-4274-9891-6BCBB805546A}"/>
              </a:ext>
            </a:extLst>
          </p:cNvPr>
          <p:cNvSpPr txBox="1"/>
          <p:nvPr/>
        </p:nvSpPr>
        <p:spPr>
          <a:xfrm>
            <a:off x="660400" y="3694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问题总结一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D70375-86BB-472E-9B40-FA43AE403FAF}"/>
              </a:ext>
            </a:extLst>
          </p:cNvPr>
          <p:cNvSpPr txBox="1"/>
          <p:nvPr/>
        </p:nvSpPr>
        <p:spPr>
          <a:xfrm>
            <a:off x="4383676" y="3694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问题总结二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18BBA0-D492-441E-B92F-AB605B39A1D2}"/>
              </a:ext>
            </a:extLst>
          </p:cNvPr>
          <p:cNvSpPr txBox="1"/>
          <p:nvPr/>
        </p:nvSpPr>
        <p:spPr>
          <a:xfrm>
            <a:off x="8101574" y="3694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问题总结三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不足之处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>
          <a:xfrm>
            <a:off x="5288511" y="1770744"/>
            <a:ext cx="1631150" cy="1631150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1545325" y="1770744"/>
            <a:ext cx="1631150" cy="1631150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972432" y="1770744"/>
            <a:ext cx="1631150" cy="1631150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24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C0998079-5ED7-49E1-9CA3-0C3613018384}"/>
              </a:ext>
            </a:extLst>
          </p:cNvPr>
          <p:cNvSpPr/>
          <p:nvPr/>
        </p:nvSpPr>
        <p:spPr>
          <a:xfrm rot="18900000">
            <a:off x="5021244" y="2608347"/>
            <a:ext cx="2149506" cy="214950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41DF5E5-8711-43D4-B579-757110541A90}"/>
              </a:ext>
            </a:extLst>
          </p:cNvPr>
          <p:cNvSpPr/>
          <p:nvPr/>
        </p:nvSpPr>
        <p:spPr>
          <a:xfrm>
            <a:off x="4948360" y="2545504"/>
            <a:ext cx="765715" cy="7657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01600" dist="254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9F14677-63AA-4F32-B3D9-700A931AFFF9}"/>
              </a:ext>
            </a:extLst>
          </p:cNvPr>
          <p:cNvSpPr/>
          <p:nvPr/>
        </p:nvSpPr>
        <p:spPr>
          <a:xfrm>
            <a:off x="6477924" y="2545504"/>
            <a:ext cx="765715" cy="76571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101600" dist="254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5C1B57C-3EFD-4B80-81DA-5A1444025940}"/>
              </a:ext>
            </a:extLst>
          </p:cNvPr>
          <p:cNvSpPr/>
          <p:nvPr/>
        </p:nvSpPr>
        <p:spPr>
          <a:xfrm>
            <a:off x="6477924" y="4051440"/>
            <a:ext cx="765715" cy="7657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01600" dist="254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6C238CC-A22A-4D14-9A98-5573D327B647}"/>
              </a:ext>
            </a:extLst>
          </p:cNvPr>
          <p:cNvSpPr/>
          <p:nvPr/>
        </p:nvSpPr>
        <p:spPr>
          <a:xfrm>
            <a:off x="4948360" y="4051440"/>
            <a:ext cx="765715" cy="76571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101600" dist="25400" dir="810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confont-1187-868319">
            <a:extLst>
              <a:ext uri="{FF2B5EF4-FFF2-40B4-BE49-F238E27FC236}">
                <a16:creationId xmlns:a16="http://schemas.microsoft.com/office/drawing/2014/main" id="{0F27B1EA-E071-405C-830B-5994E76871FC}"/>
              </a:ext>
            </a:extLst>
          </p:cNvPr>
          <p:cNvSpPr>
            <a:spLocks noChangeAspect="1"/>
          </p:cNvSpPr>
          <p:nvPr/>
        </p:nvSpPr>
        <p:spPr bwMode="auto">
          <a:xfrm>
            <a:off x="5087228" y="2684574"/>
            <a:ext cx="487977" cy="487574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iconfont-1187-867825">
            <a:extLst>
              <a:ext uri="{FF2B5EF4-FFF2-40B4-BE49-F238E27FC236}">
                <a16:creationId xmlns:a16="http://schemas.microsoft.com/office/drawing/2014/main" id="{CEFC8F60-6AC3-4319-A1F1-70A8521614D7}"/>
              </a:ext>
            </a:extLst>
          </p:cNvPr>
          <p:cNvSpPr>
            <a:spLocks noChangeAspect="1"/>
          </p:cNvSpPr>
          <p:nvPr/>
        </p:nvSpPr>
        <p:spPr bwMode="auto">
          <a:xfrm>
            <a:off x="6627880" y="2695722"/>
            <a:ext cx="465802" cy="465277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iconfont-1187-867825">
            <a:extLst>
              <a:ext uri="{FF2B5EF4-FFF2-40B4-BE49-F238E27FC236}">
                <a16:creationId xmlns:a16="http://schemas.microsoft.com/office/drawing/2014/main" id="{72879AB9-A088-47EE-957C-5A1031E3BA86}"/>
              </a:ext>
            </a:extLst>
          </p:cNvPr>
          <p:cNvSpPr>
            <a:spLocks noChangeAspect="1"/>
          </p:cNvSpPr>
          <p:nvPr/>
        </p:nvSpPr>
        <p:spPr bwMode="auto">
          <a:xfrm>
            <a:off x="6666004" y="4273161"/>
            <a:ext cx="389554" cy="375672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iconfont-1187-867825">
            <a:extLst>
              <a:ext uri="{FF2B5EF4-FFF2-40B4-BE49-F238E27FC236}">
                <a16:creationId xmlns:a16="http://schemas.microsoft.com/office/drawing/2014/main" id="{71ECDFF3-A075-4819-8DC9-C3481BAC1AE2}"/>
              </a:ext>
            </a:extLst>
          </p:cNvPr>
          <p:cNvSpPr>
            <a:spLocks noChangeAspect="1"/>
          </p:cNvSpPr>
          <p:nvPr/>
        </p:nvSpPr>
        <p:spPr bwMode="auto">
          <a:xfrm>
            <a:off x="5105178" y="4273161"/>
            <a:ext cx="443884" cy="334708"/>
          </a:xfrm>
          <a:custGeom>
            <a:avLst/>
            <a:gdLst>
              <a:gd name="T0" fmla="*/ 10397 w 12867"/>
              <a:gd name="T1" fmla="*/ 3762 h 9701"/>
              <a:gd name="T2" fmla="*/ 12479 w 12867"/>
              <a:gd name="T3" fmla="*/ 6910 h 9701"/>
              <a:gd name="T4" fmla="*/ 12802 w 12867"/>
              <a:gd name="T5" fmla="*/ 9701 h 9701"/>
              <a:gd name="T6" fmla="*/ 12096 w 12867"/>
              <a:gd name="T7" fmla="*/ 8604 h 9701"/>
              <a:gd name="T8" fmla="*/ 9701 w 12867"/>
              <a:gd name="T9" fmla="*/ 6645 h 9701"/>
              <a:gd name="T10" fmla="*/ 6140 w 12867"/>
              <a:gd name="T11" fmla="*/ 6140 h 9701"/>
              <a:gd name="T12" fmla="*/ 6140 w 12867"/>
              <a:gd name="T13" fmla="*/ 8699 h 9701"/>
              <a:gd name="T14" fmla="*/ 0 w 12867"/>
              <a:gd name="T15" fmla="*/ 4350 h 9701"/>
              <a:gd name="T16" fmla="*/ 6140 w 12867"/>
              <a:gd name="T17" fmla="*/ 0 h 9701"/>
              <a:gd name="T18" fmla="*/ 6140 w 12867"/>
              <a:gd name="T19" fmla="*/ 2583 h 9701"/>
              <a:gd name="T20" fmla="*/ 8386 w 12867"/>
              <a:gd name="T21" fmla="*/ 2853 h 9701"/>
              <a:gd name="T22" fmla="*/ 10397 w 12867"/>
              <a:gd name="T23" fmla="*/ 3762 h 9701"/>
              <a:gd name="T24" fmla="*/ 10397 w 12867"/>
              <a:gd name="T25" fmla="*/ 3762 h 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7" h="9701">
                <a:moveTo>
                  <a:pt x="10397" y="3762"/>
                </a:moveTo>
                <a:cubicBezTo>
                  <a:pt x="11157" y="4215"/>
                  <a:pt x="12090" y="5438"/>
                  <a:pt x="12479" y="6910"/>
                </a:cubicBezTo>
                <a:cubicBezTo>
                  <a:pt x="12867" y="8382"/>
                  <a:pt x="12802" y="9701"/>
                  <a:pt x="12802" y="9701"/>
                </a:cubicBezTo>
                <a:cubicBezTo>
                  <a:pt x="12802" y="9701"/>
                  <a:pt x="12300" y="8889"/>
                  <a:pt x="12096" y="8604"/>
                </a:cubicBezTo>
                <a:cubicBezTo>
                  <a:pt x="11892" y="8320"/>
                  <a:pt x="11034" y="7260"/>
                  <a:pt x="9701" y="6645"/>
                </a:cubicBezTo>
                <a:cubicBezTo>
                  <a:pt x="8368" y="6031"/>
                  <a:pt x="6140" y="6140"/>
                  <a:pt x="6140" y="6140"/>
                </a:cubicBezTo>
                <a:lnTo>
                  <a:pt x="6140" y="8699"/>
                </a:lnTo>
                <a:lnTo>
                  <a:pt x="0" y="4350"/>
                </a:lnTo>
                <a:lnTo>
                  <a:pt x="6140" y="0"/>
                </a:lnTo>
                <a:lnTo>
                  <a:pt x="6140" y="2583"/>
                </a:lnTo>
                <a:cubicBezTo>
                  <a:pt x="6140" y="2583"/>
                  <a:pt x="7615" y="2694"/>
                  <a:pt x="8386" y="2853"/>
                </a:cubicBezTo>
                <a:cubicBezTo>
                  <a:pt x="9685" y="3122"/>
                  <a:pt x="10397" y="3762"/>
                  <a:pt x="10397" y="3762"/>
                </a:cubicBezTo>
                <a:close/>
                <a:moveTo>
                  <a:pt x="10397" y="3762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64CB5DE-5B93-4C72-A58E-7E4A364ACF91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改进方案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4CD9DB-53C7-45FA-953F-5F73C6131513}"/>
              </a:ext>
            </a:extLst>
          </p:cNvPr>
          <p:cNvSpPr txBox="1"/>
          <p:nvPr/>
        </p:nvSpPr>
        <p:spPr>
          <a:xfrm>
            <a:off x="982670" y="1922206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DA0440-05D0-4277-AE5F-88E4C1CC30E6}"/>
              </a:ext>
            </a:extLst>
          </p:cNvPr>
          <p:cNvSpPr txBox="1"/>
          <p:nvPr/>
        </p:nvSpPr>
        <p:spPr>
          <a:xfrm>
            <a:off x="546043" y="2383871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hangingPunct="0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A12A2C-7EA8-4796-8759-30A7AD28EC48}"/>
              </a:ext>
            </a:extLst>
          </p:cNvPr>
          <p:cNvSpPr txBox="1"/>
          <p:nvPr/>
        </p:nvSpPr>
        <p:spPr>
          <a:xfrm>
            <a:off x="982670" y="3886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050273-12B1-4045-8849-C2DDBA43A730}"/>
              </a:ext>
            </a:extLst>
          </p:cNvPr>
          <p:cNvSpPr txBox="1"/>
          <p:nvPr/>
        </p:nvSpPr>
        <p:spPr>
          <a:xfrm>
            <a:off x="546043" y="4348159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hangingPunct="0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136377-223A-4DBB-91D1-13EE21342DDE}"/>
              </a:ext>
            </a:extLst>
          </p:cNvPr>
          <p:cNvSpPr txBox="1"/>
          <p:nvPr/>
        </p:nvSpPr>
        <p:spPr>
          <a:xfrm>
            <a:off x="7779510" y="1922206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65E1EC-0CAE-4B7B-9755-FEC94C7F5AE5}"/>
              </a:ext>
            </a:extLst>
          </p:cNvPr>
          <p:cNvSpPr txBox="1"/>
          <p:nvPr/>
        </p:nvSpPr>
        <p:spPr>
          <a:xfrm>
            <a:off x="7779510" y="2383871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900565-8F07-4CDB-9900-889A6B9F5F66}"/>
              </a:ext>
            </a:extLst>
          </p:cNvPr>
          <p:cNvSpPr txBox="1"/>
          <p:nvPr/>
        </p:nvSpPr>
        <p:spPr>
          <a:xfrm>
            <a:off x="7779510" y="3886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9A9BE19-15C7-483F-A768-9DEB036D47B4}"/>
              </a:ext>
            </a:extLst>
          </p:cNvPr>
          <p:cNvSpPr txBox="1"/>
          <p:nvPr/>
        </p:nvSpPr>
        <p:spPr>
          <a:xfrm>
            <a:off x="7779510" y="4348159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4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4CB5DE-5B93-4C72-A58E-7E4A364ACF91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改进方案实行措施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9B2100-7C7E-4AC3-9328-340F7427153F}"/>
              </a:ext>
            </a:extLst>
          </p:cNvPr>
          <p:cNvSpPr txBox="1"/>
          <p:nvPr/>
        </p:nvSpPr>
        <p:spPr>
          <a:xfrm>
            <a:off x="1076446" y="2423527"/>
            <a:ext cx="9893509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B1979A-2FBB-4264-BD81-D297EE4B3EBE}"/>
              </a:ext>
            </a:extLst>
          </p:cNvPr>
          <p:cNvSpPr txBox="1"/>
          <p:nvPr/>
        </p:nvSpPr>
        <p:spPr>
          <a:xfrm>
            <a:off x="1076446" y="1961862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方案一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36D08D-D932-46CA-8BA7-CAD7CAE08FD4}"/>
              </a:ext>
            </a:extLst>
          </p:cNvPr>
          <p:cNvSpPr txBox="1"/>
          <p:nvPr/>
        </p:nvSpPr>
        <p:spPr>
          <a:xfrm>
            <a:off x="1076446" y="4290934"/>
            <a:ext cx="9893509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7F9F63-BF36-478D-8511-388361589205}"/>
              </a:ext>
            </a:extLst>
          </p:cNvPr>
          <p:cNvSpPr txBox="1"/>
          <p:nvPr/>
        </p:nvSpPr>
        <p:spPr>
          <a:xfrm>
            <a:off x="1076446" y="382926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方案二</a:t>
            </a:r>
          </a:p>
        </p:txBody>
      </p:sp>
    </p:spTree>
    <p:extLst>
      <p:ext uri="{BB962C8B-B14F-4D97-AF65-F5344CB8AC3E}">
        <p14:creationId xmlns:p14="http://schemas.microsoft.com/office/powerpoint/2010/main" val="282272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4CB5DE-5B93-4C72-A58E-7E4A364ACF91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实行中可能遇到的阻碍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9B2100-7C7E-4AC3-9328-340F7427153F}"/>
              </a:ext>
            </a:extLst>
          </p:cNvPr>
          <p:cNvSpPr txBox="1"/>
          <p:nvPr/>
        </p:nvSpPr>
        <p:spPr>
          <a:xfrm>
            <a:off x="1076447" y="2423527"/>
            <a:ext cx="4809709" cy="1405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B1979A-2FBB-4264-BD81-D297EE4B3EBE}"/>
              </a:ext>
            </a:extLst>
          </p:cNvPr>
          <p:cNvSpPr txBox="1"/>
          <p:nvPr/>
        </p:nvSpPr>
        <p:spPr>
          <a:xfrm>
            <a:off x="1076446" y="1961862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36D08D-D932-46CA-8BA7-CAD7CAE08FD4}"/>
              </a:ext>
            </a:extLst>
          </p:cNvPr>
          <p:cNvSpPr txBox="1"/>
          <p:nvPr/>
        </p:nvSpPr>
        <p:spPr>
          <a:xfrm>
            <a:off x="1076447" y="4411964"/>
            <a:ext cx="4809710" cy="1405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7F9F63-BF36-478D-8511-388361589205}"/>
              </a:ext>
            </a:extLst>
          </p:cNvPr>
          <p:cNvSpPr txBox="1"/>
          <p:nvPr/>
        </p:nvSpPr>
        <p:spPr>
          <a:xfrm>
            <a:off x="1076446" y="395029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3CD0DF-4C6D-453B-9824-86912A11B843}"/>
              </a:ext>
            </a:extLst>
          </p:cNvPr>
          <p:cNvSpPr txBox="1"/>
          <p:nvPr/>
        </p:nvSpPr>
        <p:spPr>
          <a:xfrm>
            <a:off x="6305843" y="2423527"/>
            <a:ext cx="4809709" cy="1405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801660-FB8B-4C49-9998-4E824F0C5191}"/>
              </a:ext>
            </a:extLst>
          </p:cNvPr>
          <p:cNvSpPr txBox="1"/>
          <p:nvPr/>
        </p:nvSpPr>
        <p:spPr>
          <a:xfrm>
            <a:off x="6305842" y="1961862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2C595F-9CB3-4F25-BD1E-D057A5567648}"/>
              </a:ext>
            </a:extLst>
          </p:cNvPr>
          <p:cNvSpPr txBox="1"/>
          <p:nvPr/>
        </p:nvSpPr>
        <p:spPr>
          <a:xfrm>
            <a:off x="6305843" y="4411964"/>
            <a:ext cx="4809710" cy="1405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A5E2F6-1A08-4952-929F-9C760C3CD993}"/>
              </a:ext>
            </a:extLst>
          </p:cNvPr>
          <p:cNvSpPr txBox="1"/>
          <p:nvPr/>
        </p:nvSpPr>
        <p:spPr>
          <a:xfrm>
            <a:off x="6305842" y="395029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问题四</a:t>
            </a:r>
          </a:p>
        </p:txBody>
      </p:sp>
    </p:spTree>
    <p:extLst>
      <p:ext uri="{BB962C8B-B14F-4D97-AF65-F5344CB8AC3E}">
        <p14:creationId xmlns:p14="http://schemas.microsoft.com/office/powerpoint/2010/main" val="151700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AE5F23-3E21-4898-B01C-71E35ADCC4D3}"/>
              </a:ext>
            </a:extLst>
          </p:cNvPr>
          <p:cNvSpPr txBox="1"/>
          <p:nvPr/>
        </p:nvSpPr>
        <p:spPr>
          <a:xfrm>
            <a:off x="2460354" y="641824"/>
            <a:ext cx="72702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04</a:t>
            </a:r>
            <a:endParaRPr lang="zh-CN" altLang="en-US" sz="3440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6C6128-8073-4EA8-9045-0E50EDE78AE4}"/>
              </a:ext>
            </a:extLst>
          </p:cNvPr>
          <p:cNvSpPr txBox="1"/>
          <p:nvPr/>
        </p:nvSpPr>
        <p:spPr>
          <a:xfrm>
            <a:off x="3975312" y="3334869"/>
            <a:ext cx="4240326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spc="100">
                <a:solidFill>
                  <a:schemeClr val="bg1"/>
                </a:solidFill>
                <a:latin typeface="+mj-ea"/>
                <a:ea typeface="+mj-ea"/>
              </a:rPr>
              <a:t>明年计划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1B7D38-3715-4C3B-B93F-C51DFC11489E}"/>
              </a:ext>
            </a:extLst>
          </p:cNvPr>
          <p:cNvSpPr txBox="1"/>
          <p:nvPr/>
        </p:nvSpPr>
        <p:spPr>
          <a:xfrm>
            <a:off x="3868261" y="4145492"/>
            <a:ext cx="445547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2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2E8273-DDF7-41E3-B78F-BA87B04290D1}"/>
              </a:ext>
            </a:extLst>
          </p:cNvPr>
          <p:cNvSpPr/>
          <p:nvPr/>
        </p:nvSpPr>
        <p:spPr>
          <a:xfrm>
            <a:off x="5452218" y="1766454"/>
            <a:ext cx="1287563" cy="1249270"/>
          </a:xfrm>
          <a:prstGeom prst="ellipse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201E4A-8F30-429D-9F5F-D5955C34E360}"/>
              </a:ext>
            </a:extLst>
          </p:cNvPr>
          <p:cNvSpPr/>
          <p:nvPr/>
        </p:nvSpPr>
        <p:spPr>
          <a:xfrm>
            <a:off x="5771593" y="2744870"/>
            <a:ext cx="649516" cy="4254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4232-4A1B-44D3-A30F-DA8BA5DBB024}"/>
              </a:ext>
            </a:extLst>
          </p:cNvPr>
          <p:cNvSpPr txBox="1"/>
          <p:nvPr/>
        </p:nvSpPr>
        <p:spPr>
          <a:xfrm>
            <a:off x="5733639" y="2772907"/>
            <a:ext cx="72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0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edit-document_66141">
            <a:extLst>
              <a:ext uri="{FF2B5EF4-FFF2-40B4-BE49-F238E27FC236}">
                <a16:creationId xmlns:a16="http://schemas.microsoft.com/office/drawing/2014/main" id="{D3230901-AD79-437A-8E1A-E9C2D28551F5}"/>
              </a:ext>
            </a:extLst>
          </p:cNvPr>
          <p:cNvSpPr/>
          <p:nvPr/>
        </p:nvSpPr>
        <p:spPr>
          <a:xfrm>
            <a:off x="5867424" y="2126684"/>
            <a:ext cx="456102" cy="425750"/>
          </a:xfrm>
          <a:custGeom>
            <a:avLst/>
            <a:gdLst>
              <a:gd name="T0" fmla="*/ 435 w 441"/>
              <a:gd name="T1" fmla="*/ 156 h 412"/>
              <a:gd name="T2" fmla="*/ 353 w 441"/>
              <a:gd name="T3" fmla="*/ 126 h 412"/>
              <a:gd name="T4" fmla="*/ 301 w 441"/>
              <a:gd name="T5" fmla="*/ 115 h 412"/>
              <a:gd name="T6" fmla="*/ 275 w 441"/>
              <a:gd name="T7" fmla="*/ 68 h 412"/>
              <a:gd name="T8" fmla="*/ 222 w 441"/>
              <a:gd name="T9" fmla="*/ 0 h 412"/>
              <a:gd name="T10" fmla="*/ 221 w 441"/>
              <a:gd name="T11" fmla="*/ 0 h 412"/>
              <a:gd name="T12" fmla="*/ 168 w 441"/>
              <a:gd name="T13" fmla="*/ 68 h 412"/>
              <a:gd name="T14" fmla="*/ 141 w 441"/>
              <a:gd name="T15" fmla="*/ 114 h 412"/>
              <a:gd name="T16" fmla="*/ 88 w 441"/>
              <a:gd name="T17" fmla="*/ 125 h 412"/>
              <a:gd name="T18" fmla="*/ 7 w 441"/>
              <a:gd name="T19" fmla="*/ 154 h 412"/>
              <a:gd name="T20" fmla="*/ 55 w 441"/>
              <a:gd name="T21" fmla="*/ 227 h 412"/>
              <a:gd name="T22" fmla="*/ 90 w 441"/>
              <a:gd name="T23" fmla="*/ 266 h 412"/>
              <a:gd name="T24" fmla="*/ 85 w 441"/>
              <a:gd name="T25" fmla="*/ 319 h 412"/>
              <a:gd name="T26" fmla="*/ 87 w 441"/>
              <a:gd name="T27" fmla="*/ 406 h 412"/>
              <a:gd name="T28" fmla="*/ 103 w 441"/>
              <a:gd name="T29" fmla="*/ 410 h 412"/>
              <a:gd name="T30" fmla="*/ 171 w 441"/>
              <a:gd name="T31" fmla="*/ 383 h 412"/>
              <a:gd name="T32" fmla="*/ 220 w 441"/>
              <a:gd name="T33" fmla="*/ 361 h 412"/>
              <a:gd name="T34" fmla="*/ 268 w 441"/>
              <a:gd name="T35" fmla="*/ 383 h 412"/>
              <a:gd name="T36" fmla="*/ 338 w 441"/>
              <a:gd name="T37" fmla="*/ 412 h 412"/>
              <a:gd name="T38" fmla="*/ 352 w 441"/>
              <a:gd name="T39" fmla="*/ 407 h 412"/>
              <a:gd name="T40" fmla="*/ 355 w 441"/>
              <a:gd name="T41" fmla="*/ 321 h 412"/>
              <a:gd name="T42" fmla="*/ 350 w 441"/>
              <a:gd name="T43" fmla="*/ 268 h 412"/>
              <a:gd name="T44" fmla="*/ 386 w 441"/>
              <a:gd name="T45" fmla="*/ 228 h 412"/>
              <a:gd name="T46" fmla="*/ 435 w 441"/>
              <a:gd name="T47" fmla="*/ 15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1" h="412">
                <a:moveTo>
                  <a:pt x="435" y="156"/>
                </a:moveTo>
                <a:cubicBezTo>
                  <a:pt x="428" y="136"/>
                  <a:pt x="392" y="131"/>
                  <a:pt x="353" y="126"/>
                </a:cubicBezTo>
                <a:cubicBezTo>
                  <a:pt x="332" y="123"/>
                  <a:pt x="308" y="120"/>
                  <a:pt x="301" y="115"/>
                </a:cubicBezTo>
                <a:cubicBezTo>
                  <a:pt x="294" y="109"/>
                  <a:pt x="284" y="88"/>
                  <a:pt x="275" y="68"/>
                </a:cubicBezTo>
                <a:cubicBezTo>
                  <a:pt x="259" y="33"/>
                  <a:pt x="243" y="0"/>
                  <a:pt x="222" y="0"/>
                </a:cubicBezTo>
                <a:lnTo>
                  <a:pt x="221" y="0"/>
                </a:lnTo>
                <a:cubicBezTo>
                  <a:pt x="200" y="0"/>
                  <a:pt x="184" y="33"/>
                  <a:pt x="168" y="68"/>
                </a:cubicBezTo>
                <a:cubicBezTo>
                  <a:pt x="158" y="87"/>
                  <a:pt x="148" y="109"/>
                  <a:pt x="141" y="114"/>
                </a:cubicBezTo>
                <a:cubicBezTo>
                  <a:pt x="134" y="119"/>
                  <a:pt x="110" y="122"/>
                  <a:pt x="88" y="125"/>
                </a:cubicBezTo>
                <a:cubicBezTo>
                  <a:pt x="50" y="129"/>
                  <a:pt x="14" y="134"/>
                  <a:pt x="7" y="154"/>
                </a:cubicBezTo>
                <a:cubicBezTo>
                  <a:pt x="0" y="175"/>
                  <a:pt x="27" y="200"/>
                  <a:pt x="55" y="227"/>
                </a:cubicBezTo>
                <a:cubicBezTo>
                  <a:pt x="70" y="241"/>
                  <a:pt x="88" y="258"/>
                  <a:pt x="90" y="266"/>
                </a:cubicBezTo>
                <a:cubicBezTo>
                  <a:pt x="93" y="275"/>
                  <a:pt x="89" y="299"/>
                  <a:pt x="85" y="319"/>
                </a:cubicBezTo>
                <a:cubicBezTo>
                  <a:pt x="77" y="357"/>
                  <a:pt x="70" y="393"/>
                  <a:pt x="87" y="406"/>
                </a:cubicBezTo>
                <a:cubicBezTo>
                  <a:pt x="92" y="409"/>
                  <a:pt x="97" y="410"/>
                  <a:pt x="103" y="410"/>
                </a:cubicBezTo>
                <a:cubicBezTo>
                  <a:pt x="121" y="410"/>
                  <a:pt x="146" y="396"/>
                  <a:pt x="171" y="383"/>
                </a:cubicBezTo>
                <a:cubicBezTo>
                  <a:pt x="189" y="373"/>
                  <a:pt x="210" y="361"/>
                  <a:pt x="220" y="361"/>
                </a:cubicBezTo>
                <a:cubicBezTo>
                  <a:pt x="229" y="361"/>
                  <a:pt x="250" y="373"/>
                  <a:pt x="268" y="383"/>
                </a:cubicBezTo>
                <a:cubicBezTo>
                  <a:pt x="294" y="397"/>
                  <a:pt x="320" y="412"/>
                  <a:pt x="338" y="412"/>
                </a:cubicBezTo>
                <a:cubicBezTo>
                  <a:pt x="343" y="411"/>
                  <a:pt x="348" y="410"/>
                  <a:pt x="352" y="407"/>
                </a:cubicBezTo>
                <a:cubicBezTo>
                  <a:pt x="369" y="395"/>
                  <a:pt x="362" y="359"/>
                  <a:pt x="355" y="321"/>
                </a:cubicBezTo>
                <a:cubicBezTo>
                  <a:pt x="352" y="300"/>
                  <a:pt x="347" y="276"/>
                  <a:pt x="350" y="268"/>
                </a:cubicBezTo>
                <a:cubicBezTo>
                  <a:pt x="353" y="259"/>
                  <a:pt x="370" y="243"/>
                  <a:pt x="386" y="228"/>
                </a:cubicBezTo>
                <a:cubicBezTo>
                  <a:pt x="414" y="202"/>
                  <a:pt x="441" y="177"/>
                  <a:pt x="435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9150718-D097-47A9-B16E-2A50956F09D8}"/>
              </a:ext>
            </a:extLst>
          </p:cNvPr>
          <p:cNvSpPr/>
          <p:nvPr/>
        </p:nvSpPr>
        <p:spPr>
          <a:xfrm>
            <a:off x="4480162" y="2439611"/>
            <a:ext cx="899263" cy="872519"/>
          </a:xfrm>
          <a:prstGeom prst="ellipse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F570669-6D19-4B9A-B23A-0E923445F399}"/>
              </a:ext>
            </a:extLst>
          </p:cNvPr>
          <p:cNvSpPr/>
          <p:nvPr/>
        </p:nvSpPr>
        <p:spPr>
          <a:xfrm>
            <a:off x="4647507" y="3127102"/>
            <a:ext cx="564573" cy="369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14">
            <a:extLst>
              <a:ext uri="{FF2B5EF4-FFF2-40B4-BE49-F238E27FC236}">
                <a16:creationId xmlns:a16="http://schemas.microsoft.com/office/drawing/2014/main" id="{B8A15BD6-9EB4-4B99-B05E-90F3FE83AE44}"/>
              </a:ext>
            </a:extLst>
          </p:cNvPr>
          <p:cNvSpPr/>
          <p:nvPr/>
        </p:nvSpPr>
        <p:spPr>
          <a:xfrm>
            <a:off x="6941968" y="2491809"/>
            <a:ext cx="851678" cy="826349"/>
          </a:xfrm>
          <a:prstGeom prst="round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CE53C43-0495-4938-AFBB-4D6A26170D7F}"/>
              </a:ext>
            </a:extLst>
          </p:cNvPr>
          <p:cNvSpPr/>
          <p:nvPr/>
        </p:nvSpPr>
        <p:spPr>
          <a:xfrm>
            <a:off x="7085521" y="3127102"/>
            <a:ext cx="564573" cy="369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AE8BFA-B6DA-4732-8CE5-551FC31398AE}"/>
              </a:ext>
            </a:extLst>
          </p:cNvPr>
          <p:cNvSpPr txBox="1"/>
          <p:nvPr/>
        </p:nvSpPr>
        <p:spPr>
          <a:xfrm>
            <a:off x="1203886" y="3686083"/>
            <a:ext cx="23846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pc="100" dirty="0">
                <a:solidFill>
                  <a:schemeClr val="bg1"/>
                </a:solidFill>
                <a:latin typeface="+mj-ea"/>
                <a:ea typeface="+mj-ea"/>
              </a:rPr>
              <a:t>工作回顾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D4C8A4-9B30-4539-AC32-9F6C82E4363F}"/>
              </a:ext>
            </a:extLst>
          </p:cNvPr>
          <p:cNvSpPr txBox="1"/>
          <p:nvPr/>
        </p:nvSpPr>
        <p:spPr>
          <a:xfrm>
            <a:off x="1203886" y="4127543"/>
            <a:ext cx="2384650" cy="383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1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B0C4E0-7BDD-4F41-97AE-DD99BB03FBCC}"/>
              </a:ext>
            </a:extLst>
          </p:cNvPr>
          <p:cNvSpPr txBox="1"/>
          <p:nvPr/>
        </p:nvSpPr>
        <p:spPr>
          <a:xfrm>
            <a:off x="4666624" y="3144729"/>
            <a:ext cx="526338" cy="34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10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1600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5D45C7-498F-4787-9F7C-934361533E5E}"/>
              </a:ext>
            </a:extLst>
          </p:cNvPr>
          <p:cNvSpPr txBox="1"/>
          <p:nvPr/>
        </p:nvSpPr>
        <p:spPr>
          <a:xfrm>
            <a:off x="7104638" y="3144729"/>
            <a:ext cx="526338" cy="34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10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1600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7E6519-3934-4E8A-A072-DB285BB48345}"/>
              </a:ext>
            </a:extLst>
          </p:cNvPr>
          <p:cNvSpPr txBox="1"/>
          <p:nvPr/>
        </p:nvSpPr>
        <p:spPr>
          <a:xfrm>
            <a:off x="3732723" y="3686083"/>
            <a:ext cx="23846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pc="100">
                <a:solidFill>
                  <a:schemeClr val="bg1"/>
                </a:solidFill>
                <a:latin typeface="+mj-ea"/>
                <a:ea typeface="+mj-ea"/>
              </a:rPr>
              <a:t>亮点展示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336BE2-57FA-4700-AD35-27F4AFD9B48C}"/>
              </a:ext>
            </a:extLst>
          </p:cNvPr>
          <p:cNvSpPr txBox="1"/>
          <p:nvPr/>
        </p:nvSpPr>
        <p:spPr>
          <a:xfrm>
            <a:off x="3732723" y="4127543"/>
            <a:ext cx="2384650" cy="383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1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D1ED021-F09E-4B8C-B916-C62C2D5EF4A8}"/>
              </a:ext>
            </a:extLst>
          </p:cNvPr>
          <p:cNvSpPr txBox="1"/>
          <p:nvPr/>
        </p:nvSpPr>
        <p:spPr>
          <a:xfrm>
            <a:off x="6175754" y="3686083"/>
            <a:ext cx="23846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pc="100">
                <a:solidFill>
                  <a:schemeClr val="bg1"/>
                </a:solidFill>
                <a:latin typeface="+mj-ea"/>
                <a:ea typeface="+mj-ea"/>
              </a:rPr>
              <a:t>经验教训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C00190-3CDD-4F57-8F81-9D96B85DFB59}"/>
              </a:ext>
            </a:extLst>
          </p:cNvPr>
          <p:cNvSpPr txBox="1"/>
          <p:nvPr/>
        </p:nvSpPr>
        <p:spPr>
          <a:xfrm>
            <a:off x="6175754" y="4127543"/>
            <a:ext cx="2384650" cy="383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1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EFD454-6E83-4BCE-A85F-F6B7C2AD33E4}"/>
              </a:ext>
            </a:extLst>
          </p:cNvPr>
          <p:cNvSpPr txBox="1"/>
          <p:nvPr/>
        </p:nvSpPr>
        <p:spPr>
          <a:xfrm>
            <a:off x="8649967" y="3686083"/>
            <a:ext cx="23846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spc="100">
                <a:solidFill>
                  <a:schemeClr val="bg1"/>
                </a:solidFill>
                <a:latin typeface="+mj-ea"/>
                <a:ea typeface="+mj-ea"/>
              </a:rPr>
              <a:t>明年计划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63AE1D-5F9F-4779-880A-7E59970AE618}"/>
              </a:ext>
            </a:extLst>
          </p:cNvPr>
          <p:cNvSpPr txBox="1"/>
          <p:nvPr/>
        </p:nvSpPr>
        <p:spPr>
          <a:xfrm>
            <a:off x="8649967" y="4127543"/>
            <a:ext cx="2384650" cy="383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1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edit-document_66141">
            <a:extLst>
              <a:ext uri="{FF2B5EF4-FFF2-40B4-BE49-F238E27FC236}">
                <a16:creationId xmlns:a16="http://schemas.microsoft.com/office/drawing/2014/main" id="{9EF3D078-FE36-45CF-800C-1882609B1C90}"/>
              </a:ext>
            </a:extLst>
          </p:cNvPr>
          <p:cNvSpPr/>
          <p:nvPr/>
        </p:nvSpPr>
        <p:spPr>
          <a:xfrm>
            <a:off x="4796908" y="2705305"/>
            <a:ext cx="256279" cy="344562"/>
          </a:xfrm>
          <a:custGeom>
            <a:avLst/>
            <a:gdLst>
              <a:gd name="T0" fmla="*/ 2934 w 4865"/>
              <a:gd name="T1" fmla="*/ 248 h 6551"/>
              <a:gd name="T2" fmla="*/ 2433 w 4865"/>
              <a:gd name="T3" fmla="*/ 0 h 6551"/>
              <a:gd name="T4" fmla="*/ 1931 w 4865"/>
              <a:gd name="T5" fmla="*/ 247 h 6551"/>
              <a:gd name="T6" fmla="*/ 0 w 4865"/>
              <a:gd name="T7" fmla="*/ 3829 h 6551"/>
              <a:gd name="T8" fmla="*/ 2432 w 4865"/>
              <a:gd name="T9" fmla="*/ 6551 h 6551"/>
              <a:gd name="T10" fmla="*/ 4865 w 4865"/>
              <a:gd name="T11" fmla="*/ 3829 h 6551"/>
              <a:gd name="T12" fmla="*/ 2934 w 4865"/>
              <a:gd name="T13" fmla="*/ 248 h 6551"/>
              <a:gd name="T14" fmla="*/ 2290 w 4865"/>
              <a:gd name="T15" fmla="*/ 5850 h 6551"/>
              <a:gd name="T16" fmla="*/ 662 w 4865"/>
              <a:gd name="T17" fmla="*/ 4028 h 6551"/>
              <a:gd name="T18" fmla="*/ 859 w 4865"/>
              <a:gd name="T19" fmla="*/ 3809 h 6551"/>
              <a:gd name="T20" fmla="*/ 1055 w 4865"/>
              <a:gd name="T21" fmla="*/ 4028 h 6551"/>
              <a:gd name="T22" fmla="*/ 2290 w 4865"/>
              <a:gd name="T23" fmla="*/ 5410 h 6551"/>
              <a:gd name="T24" fmla="*/ 2486 w 4865"/>
              <a:gd name="T25" fmla="*/ 5630 h 6551"/>
              <a:gd name="T26" fmla="*/ 2290 w 4865"/>
              <a:gd name="T27" fmla="*/ 5850 h 6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65" h="6551">
                <a:moveTo>
                  <a:pt x="2934" y="248"/>
                </a:moveTo>
                <a:cubicBezTo>
                  <a:pt x="2806" y="90"/>
                  <a:pt x="2624" y="0"/>
                  <a:pt x="2433" y="0"/>
                </a:cubicBezTo>
                <a:cubicBezTo>
                  <a:pt x="2242" y="0"/>
                  <a:pt x="2060" y="90"/>
                  <a:pt x="1931" y="247"/>
                </a:cubicBezTo>
                <a:cubicBezTo>
                  <a:pt x="1219" y="1118"/>
                  <a:pt x="0" y="2764"/>
                  <a:pt x="0" y="3829"/>
                </a:cubicBezTo>
                <a:cubicBezTo>
                  <a:pt x="0" y="5332"/>
                  <a:pt x="1089" y="6551"/>
                  <a:pt x="2432" y="6551"/>
                </a:cubicBezTo>
                <a:cubicBezTo>
                  <a:pt x="3776" y="6551"/>
                  <a:pt x="4865" y="5332"/>
                  <a:pt x="4865" y="3829"/>
                </a:cubicBezTo>
                <a:cubicBezTo>
                  <a:pt x="4865" y="2765"/>
                  <a:pt x="3647" y="1119"/>
                  <a:pt x="2934" y="248"/>
                </a:cubicBezTo>
                <a:close/>
                <a:moveTo>
                  <a:pt x="2290" y="5850"/>
                </a:moveTo>
                <a:cubicBezTo>
                  <a:pt x="1393" y="5850"/>
                  <a:pt x="662" y="5033"/>
                  <a:pt x="662" y="4028"/>
                </a:cubicBezTo>
                <a:cubicBezTo>
                  <a:pt x="662" y="3907"/>
                  <a:pt x="750" y="3809"/>
                  <a:pt x="859" y="3809"/>
                </a:cubicBezTo>
                <a:cubicBezTo>
                  <a:pt x="967" y="3809"/>
                  <a:pt x="1055" y="3907"/>
                  <a:pt x="1055" y="4028"/>
                </a:cubicBezTo>
                <a:cubicBezTo>
                  <a:pt x="1055" y="4791"/>
                  <a:pt x="1609" y="5410"/>
                  <a:pt x="2290" y="5410"/>
                </a:cubicBezTo>
                <a:cubicBezTo>
                  <a:pt x="2399" y="5410"/>
                  <a:pt x="2486" y="5509"/>
                  <a:pt x="2486" y="5630"/>
                </a:cubicBezTo>
                <a:cubicBezTo>
                  <a:pt x="2486" y="5752"/>
                  <a:pt x="2399" y="5850"/>
                  <a:pt x="2290" y="5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edit-document_66141">
            <a:extLst>
              <a:ext uri="{FF2B5EF4-FFF2-40B4-BE49-F238E27FC236}">
                <a16:creationId xmlns:a16="http://schemas.microsoft.com/office/drawing/2014/main" id="{87AD2692-BF83-48F2-81E0-CD3076BF8352}"/>
              </a:ext>
            </a:extLst>
          </p:cNvPr>
          <p:cNvSpPr/>
          <p:nvPr/>
        </p:nvSpPr>
        <p:spPr>
          <a:xfrm>
            <a:off x="7195526" y="2716770"/>
            <a:ext cx="344562" cy="321632"/>
          </a:xfrm>
          <a:custGeom>
            <a:avLst/>
            <a:gdLst>
              <a:gd name="T0" fmla="*/ 435 w 441"/>
              <a:gd name="T1" fmla="*/ 156 h 412"/>
              <a:gd name="T2" fmla="*/ 353 w 441"/>
              <a:gd name="T3" fmla="*/ 126 h 412"/>
              <a:gd name="T4" fmla="*/ 301 w 441"/>
              <a:gd name="T5" fmla="*/ 115 h 412"/>
              <a:gd name="T6" fmla="*/ 275 w 441"/>
              <a:gd name="T7" fmla="*/ 68 h 412"/>
              <a:gd name="T8" fmla="*/ 222 w 441"/>
              <a:gd name="T9" fmla="*/ 0 h 412"/>
              <a:gd name="T10" fmla="*/ 221 w 441"/>
              <a:gd name="T11" fmla="*/ 0 h 412"/>
              <a:gd name="T12" fmla="*/ 168 w 441"/>
              <a:gd name="T13" fmla="*/ 68 h 412"/>
              <a:gd name="T14" fmla="*/ 141 w 441"/>
              <a:gd name="T15" fmla="*/ 114 h 412"/>
              <a:gd name="T16" fmla="*/ 88 w 441"/>
              <a:gd name="T17" fmla="*/ 125 h 412"/>
              <a:gd name="T18" fmla="*/ 7 w 441"/>
              <a:gd name="T19" fmla="*/ 154 h 412"/>
              <a:gd name="T20" fmla="*/ 55 w 441"/>
              <a:gd name="T21" fmla="*/ 227 h 412"/>
              <a:gd name="T22" fmla="*/ 90 w 441"/>
              <a:gd name="T23" fmla="*/ 266 h 412"/>
              <a:gd name="T24" fmla="*/ 85 w 441"/>
              <a:gd name="T25" fmla="*/ 319 h 412"/>
              <a:gd name="T26" fmla="*/ 87 w 441"/>
              <a:gd name="T27" fmla="*/ 406 h 412"/>
              <a:gd name="T28" fmla="*/ 103 w 441"/>
              <a:gd name="T29" fmla="*/ 410 h 412"/>
              <a:gd name="T30" fmla="*/ 171 w 441"/>
              <a:gd name="T31" fmla="*/ 383 h 412"/>
              <a:gd name="T32" fmla="*/ 220 w 441"/>
              <a:gd name="T33" fmla="*/ 361 h 412"/>
              <a:gd name="T34" fmla="*/ 268 w 441"/>
              <a:gd name="T35" fmla="*/ 383 h 412"/>
              <a:gd name="T36" fmla="*/ 338 w 441"/>
              <a:gd name="T37" fmla="*/ 412 h 412"/>
              <a:gd name="T38" fmla="*/ 352 w 441"/>
              <a:gd name="T39" fmla="*/ 407 h 412"/>
              <a:gd name="T40" fmla="*/ 355 w 441"/>
              <a:gd name="T41" fmla="*/ 321 h 412"/>
              <a:gd name="T42" fmla="*/ 350 w 441"/>
              <a:gd name="T43" fmla="*/ 268 h 412"/>
              <a:gd name="T44" fmla="*/ 386 w 441"/>
              <a:gd name="T45" fmla="*/ 228 h 412"/>
              <a:gd name="T46" fmla="*/ 435 w 441"/>
              <a:gd name="T47" fmla="*/ 15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1" h="412">
                <a:moveTo>
                  <a:pt x="435" y="156"/>
                </a:moveTo>
                <a:cubicBezTo>
                  <a:pt x="428" y="136"/>
                  <a:pt x="392" y="131"/>
                  <a:pt x="353" y="126"/>
                </a:cubicBezTo>
                <a:cubicBezTo>
                  <a:pt x="332" y="123"/>
                  <a:pt x="308" y="120"/>
                  <a:pt x="301" y="115"/>
                </a:cubicBezTo>
                <a:cubicBezTo>
                  <a:pt x="294" y="109"/>
                  <a:pt x="284" y="88"/>
                  <a:pt x="275" y="68"/>
                </a:cubicBezTo>
                <a:cubicBezTo>
                  <a:pt x="259" y="33"/>
                  <a:pt x="243" y="0"/>
                  <a:pt x="222" y="0"/>
                </a:cubicBezTo>
                <a:lnTo>
                  <a:pt x="221" y="0"/>
                </a:lnTo>
                <a:cubicBezTo>
                  <a:pt x="200" y="0"/>
                  <a:pt x="184" y="33"/>
                  <a:pt x="168" y="68"/>
                </a:cubicBezTo>
                <a:cubicBezTo>
                  <a:pt x="158" y="87"/>
                  <a:pt x="148" y="109"/>
                  <a:pt x="141" y="114"/>
                </a:cubicBezTo>
                <a:cubicBezTo>
                  <a:pt x="134" y="119"/>
                  <a:pt x="110" y="122"/>
                  <a:pt x="88" y="125"/>
                </a:cubicBezTo>
                <a:cubicBezTo>
                  <a:pt x="50" y="129"/>
                  <a:pt x="14" y="134"/>
                  <a:pt x="7" y="154"/>
                </a:cubicBezTo>
                <a:cubicBezTo>
                  <a:pt x="0" y="175"/>
                  <a:pt x="27" y="200"/>
                  <a:pt x="55" y="227"/>
                </a:cubicBezTo>
                <a:cubicBezTo>
                  <a:pt x="70" y="241"/>
                  <a:pt x="88" y="258"/>
                  <a:pt x="90" y="266"/>
                </a:cubicBezTo>
                <a:cubicBezTo>
                  <a:pt x="93" y="275"/>
                  <a:pt x="89" y="299"/>
                  <a:pt x="85" y="319"/>
                </a:cubicBezTo>
                <a:cubicBezTo>
                  <a:pt x="77" y="357"/>
                  <a:pt x="70" y="393"/>
                  <a:pt x="87" y="406"/>
                </a:cubicBezTo>
                <a:cubicBezTo>
                  <a:pt x="92" y="409"/>
                  <a:pt x="97" y="410"/>
                  <a:pt x="103" y="410"/>
                </a:cubicBezTo>
                <a:cubicBezTo>
                  <a:pt x="121" y="410"/>
                  <a:pt x="146" y="396"/>
                  <a:pt x="171" y="383"/>
                </a:cubicBezTo>
                <a:cubicBezTo>
                  <a:pt x="189" y="373"/>
                  <a:pt x="210" y="361"/>
                  <a:pt x="220" y="361"/>
                </a:cubicBezTo>
                <a:cubicBezTo>
                  <a:pt x="229" y="361"/>
                  <a:pt x="250" y="373"/>
                  <a:pt x="268" y="383"/>
                </a:cubicBezTo>
                <a:cubicBezTo>
                  <a:pt x="294" y="397"/>
                  <a:pt x="320" y="412"/>
                  <a:pt x="338" y="412"/>
                </a:cubicBezTo>
                <a:cubicBezTo>
                  <a:pt x="343" y="411"/>
                  <a:pt x="348" y="410"/>
                  <a:pt x="352" y="407"/>
                </a:cubicBezTo>
                <a:cubicBezTo>
                  <a:pt x="369" y="395"/>
                  <a:pt x="362" y="359"/>
                  <a:pt x="355" y="321"/>
                </a:cubicBezTo>
                <a:cubicBezTo>
                  <a:pt x="352" y="300"/>
                  <a:pt x="347" y="276"/>
                  <a:pt x="350" y="268"/>
                </a:cubicBezTo>
                <a:cubicBezTo>
                  <a:pt x="353" y="259"/>
                  <a:pt x="370" y="243"/>
                  <a:pt x="386" y="228"/>
                </a:cubicBezTo>
                <a:cubicBezTo>
                  <a:pt x="414" y="202"/>
                  <a:pt x="441" y="177"/>
                  <a:pt x="435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矩形: 圆角 36">
            <a:extLst>
              <a:ext uri="{FF2B5EF4-FFF2-40B4-BE49-F238E27FC236}">
                <a16:creationId xmlns:a16="http://schemas.microsoft.com/office/drawing/2014/main" id="{AE3B23C8-E8EF-4626-8BDD-427B49258DFC}"/>
              </a:ext>
            </a:extLst>
          </p:cNvPr>
          <p:cNvSpPr/>
          <p:nvPr/>
        </p:nvSpPr>
        <p:spPr>
          <a:xfrm rot="18868201">
            <a:off x="1992056" y="2503278"/>
            <a:ext cx="807798" cy="806188"/>
          </a:xfrm>
          <a:prstGeom prst="round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0F8D021-262F-4B22-8C78-C65E4E4E8D9F}"/>
              </a:ext>
            </a:extLst>
          </p:cNvPr>
          <p:cNvSpPr/>
          <p:nvPr/>
        </p:nvSpPr>
        <p:spPr>
          <a:xfrm>
            <a:off x="2113925" y="3127102"/>
            <a:ext cx="564573" cy="369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317B517-4C66-4915-9FFD-E34A26B80E55}"/>
              </a:ext>
            </a:extLst>
          </p:cNvPr>
          <p:cNvSpPr txBox="1"/>
          <p:nvPr/>
        </p:nvSpPr>
        <p:spPr>
          <a:xfrm>
            <a:off x="2132787" y="3144729"/>
            <a:ext cx="526338" cy="34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10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1600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iconfont-1187-867825">
            <a:extLst>
              <a:ext uri="{FF2B5EF4-FFF2-40B4-BE49-F238E27FC236}">
                <a16:creationId xmlns:a16="http://schemas.microsoft.com/office/drawing/2014/main" id="{1EBACC43-20FA-4BA7-B8E2-062F9CA3D3C3}"/>
              </a:ext>
            </a:extLst>
          </p:cNvPr>
          <p:cNvSpPr>
            <a:spLocks noChangeAspect="1"/>
          </p:cNvSpPr>
          <p:nvPr/>
        </p:nvSpPr>
        <p:spPr bwMode="auto">
          <a:xfrm>
            <a:off x="2183839" y="2716770"/>
            <a:ext cx="424232" cy="331486"/>
          </a:xfrm>
          <a:custGeom>
            <a:avLst/>
            <a:gdLst>
              <a:gd name="T0" fmla="*/ 11040 w 11319"/>
              <a:gd name="T1" fmla="*/ 8844 h 8844"/>
              <a:gd name="T2" fmla="*/ 6519 w 11319"/>
              <a:gd name="T3" fmla="*/ 5644 h 8844"/>
              <a:gd name="T4" fmla="*/ 6519 w 11319"/>
              <a:gd name="T5" fmla="*/ 7244 h 8844"/>
              <a:gd name="T6" fmla="*/ 6097 w 11319"/>
              <a:gd name="T7" fmla="*/ 7950 h 8844"/>
              <a:gd name="T8" fmla="*/ 5276 w 11319"/>
              <a:gd name="T9" fmla="*/ 7910 h 8844"/>
              <a:gd name="T10" fmla="*/ 476 w 11319"/>
              <a:gd name="T11" fmla="*/ 4710 h 8844"/>
              <a:gd name="T12" fmla="*/ 475 w 11319"/>
              <a:gd name="T13" fmla="*/ 3378 h 8844"/>
              <a:gd name="T14" fmla="*/ 5275 w 11319"/>
              <a:gd name="T15" fmla="*/ 178 h 8844"/>
              <a:gd name="T16" fmla="*/ 6096 w 11319"/>
              <a:gd name="T17" fmla="*/ 139 h 8844"/>
              <a:gd name="T18" fmla="*/ 6519 w 11319"/>
              <a:gd name="T19" fmla="*/ 844 h 8844"/>
              <a:gd name="T20" fmla="*/ 6519 w 11319"/>
              <a:gd name="T21" fmla="*/ 2444 h 8844"/>
              <a:gd name="T22" fmla="*/ 11319 w 11319"/>
              <a:gd name="T23" fmla="*/ 7244 h 8844"/>
              <a:gd name="T24" fmla="*/ 11040 w 11319"/>
              <a:gd name="T25" fmla="*/ 8844 h 8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9" h="8844">
                <a:moveTo>
                  <a:pt x="11040" y="8844"/>
                </a:moveTo>
                <a:cubicBezTo>
                  <a:pt x="10381" y="6981"/>
                  <a:pt x="8608" y="5644"/>
                  <a:pt x="6519" y="5644"/>
                </a:cubicBezTo>
                <a:lnTo>
                  <a:pt x="6519" y="7244"/>
                </a:lnTo>
                <a:cubicBezTo>
                  <a:pt x="6519" y="7539"/>
                  <a:pt x="6357" y="7810"/>
                  <a:pt x="6097" y="7950"/>
                </a:cubicBezTo>
                <a:cubicBezTo>
                  <a:pt x="5837" y="8089"/>
                  <a:pt x="5521" y="8074"/>
                  <a:pt x="5276" y="7910"/>
                </a:cubicBezTo>
                <a:lnTo>
                  <a:pt x="476" y="4710"/>
                </a:lnTo>
                <a:cubicBezTo>
                  <a:pt x="1" y="4393"/>
                  <a:pt x="0" y="3695"/>
                  <a:pt x="475" y="3378"/>
                </a:cubicBezTo>
                <a:lnTo>
                  <a:pt x="5275" y="178"/>
                </a:lnTo>
                <a:cubicBezTo>
                  <a:pt x="5521" y="15"/>
                  <a:pt x="5836" y="0"/>
                  <a:pt x="6096" y="139"/>
                </a:cubicBezTo>
                <a:cubicBezTo>
                  <a:pt x="6356" y="278"/>
                  <a:pt x="6519" y="549"/>
                  <a:pt x="6519" y="844"/>
                </a:cubicBezTo>
                <a:lnTo>
                  <a:pt x="6519" y="2444"/>
                </a:lnTo>
                <a:cubicBezTo>
                  <a:pt x="9169" y="2444"/>
                  <a:pt x="11319" y="4594"/>
                  <a:pt x="11319" y="7244"/>
                </a:cubicBezTo>
                <a:cubicBezTo>
                  <a:pt x="11319" y="7806"/>
                  <a:pt x="11217" y="8343"/>
                  <a:pt x="11040" y="8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任意多边形: 形状 45">
            <a:extLst>
              <a:ext uri="{FF2B5EF4-FFF2-40B4-BE49-F238E27FC236}">
                <a16:creationId xmlns:a16="http://schemas.microsoft.com/office/drawing/2014/main" id="{CD6788BF-C578-4C0B-B70A-A1506C9672F0}"/>
              </a:ext>
            </a:extLst>
          </p:cNvPr>
          <p:cNvSpPr/>
          <p:nvPr/>
        </p:nvSpPr>
        <p:spPr>
          <a:xfrm>
            <a:off x="9403514" y="2483990"/>
            <a:ext cx="851678" cy="828000"/>
          </a:xfrm>
          <a:custGeom>
            <a:avLst/>
            <a:gdLst>
              <a:gd name="connsiteX0" fmla="*/ 425839 w 851678"/>
              <a:gd name="connsiteY0" fmla="*/ 0 h 1076639"/>
              <a:gd name="connsiteX1" fmla="*/ 851678 w 851678"/>
              <a:gd name="connsiteY1" fmla="*/ 425839 h 1076639"/>
              <a:gd name="connsiteX2" fmla="*/ 849402 w 851678"/>
              <a:gd name="connsiteY2" fmla="*/ 448419 h 1076639"/>
              <a:gd name="connsiteX3" fmla="*/ 851677 w 851678"/>
              <a:gd name="connsiteY3" fmla="*/ 459689 h 1076639"/>
              <a:gd name="connsiteX4" fmla="*/ 851677 w 851678"/>
              <a:gd name="connsiteY4" fmla="*/ 953246 h 1076639"/>
              <a:gd name="connsiteX5" fmla="*/ 728284 w 851678"/>
              <a:gd name="connsiteY5" fmla="*/ 1076639 h 1076639"/>
              <a:gd name="connsiteX6" fmla="*/ 123393 w 851678"/>
              <a:gd name="connsiteY6" fmla="*/ 1076639 h 1076639"/>
              <a:gd name="connsiteX7" fmla="*/ 0 w 851678"/>
              <a:gd name="connsiteY7" fmla="*/ 953246 h 1076639"/>
              <a:gd name="connsiteX8" fmla="*/ 0 w 851678"/>
              <a:gd name="connsiteY8" fmla="*/ 459689 h 1076639"/>
              <a:gd name="connsiteX9" fmla="*/ 2276 w 851678"/>
              <a:gd name="connsiteY9" fmla="*/ 448416 h 1076639"/>
              <a:gd name="connsiteX10" fmla="*/ 0 w 851678"/>
              <a:gd name="connsiteY10" fmla="*/ 425839 h 1076639"/>
              <a:gd name="connsiteX11" fmla="*/ 425839 w 851678"/>
              <a:gd name="connsiteY11" fmla="*/ 0 h 107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1678" h="1076639">
                <a:moveTo>
                  <a:pt x="425839" y="0"/>
                </a:moveTo>
                <a:cubicBezTo>
                  <a:pt x="661023" y="0"/>
                  <a:pt x="851678" y="190655"/>
                  <a:pt x="851678" y="425839"/>
                </a:cubicBezTo>
                <a:lnTo>
                  <a:pt x="849402" y="448419"/>
                </a:lnTo>
                <a:lnTo>
                  <a:pt x="851677" y="459689"/>
                </a:lnTo>
                <a:lnTo>
                  <a:pt x="851677" y="953246"/>
                </a:lnTo>
                <a:cubicBezTo>
                  <a:pt x="851677" y="1021394"/>
                  <a:pt x="796432" y="1076639"/>
                  <a:pt x="728284" y="1076639"/>
                </a:cubicBezTo>
                <a:lnTo>
                  <a:pt x="123393" y="1076639"/>
                </a:lnTo>
                <a:cubicBezTo>
                  <a:pt x="55245" y="1076639"/>
                  <a:pt x="0" y="1021394"/>
                  <a:pt x="0" y="953246"/>
                </a:cubicBezTo>
                <a:lnTo>
                  <a:pt x="0" y="459689"/>
                </a:lnTo>
                <a:lnTo>
                  <a:pt x="2276" y="448416"/>
                </a:lnTo>
                <a:lnTo>
                  <a:pt x="0" y="425839"/>
                </a:lnTo>
                <a:cubicBezTo>
                  <a:pt x="0" y="190655"/>
                  <a:pt x="190655" y="0"/>
                  <a:pt x="425839" y="0"/>
                </a:cubicBezTo>
                <a:close/>
              </a:path>
            </a:pathLst>
          </a:cu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5CA9006-BF26-4295-938C-48504B5ACDE3}"/>
              </a:ext>
            </a:extLst>
          </p:cNvPr>
          <p:cNvSpPr/>
          <p:nvPr/>
        </p:nvSpPr>
        <p:spPr>
          <a:xfrm>
            <a:off x="9554406" y="3127102"/>
            <a:ext cx="564573" cy="369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68EFEA-8F3C-4862-9EDA-BBBA272F3F6D}"/>
              </a:ext>
            </a:extLst>
          </p:cNvPr>
          <p:cNvSpPr txBox="1"/>
          <p:nvPr/>
        </p:nvSpPr>
        <p:spPr>
          <a:xfrm>
            <a:off x="9571790" y="3144729"/>
            <a:ext cx="526338" cy="34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10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1600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edit-document_66141">
            <a:extLst>
              <a:ext uri="{FF2B5EF4-FFF2-40B4-BE49-F238E27FC236}">
                <a16:creationId xmlns:a16="http://schemas.microsoft.com/office/drawing/2014/main" id="{D970EB5A-2D89-4439-AAA1-3C6228E2F749}"/>
              </a:ext>
            </a:extLst>
          </p:cNvPr>
          <p:cNvSpPr/>
          <p:nvPr/>
        </p:nvSpPr>
        <p:spPr>
          <a:xfrm>
            <a:off x="9695137" y="2705305"/>
            <a:ext cx="283110" cy="344562"/>
          </a:xfrm>
          <a:custGeom>
            <a:avLst/>
            <a:gdLst>
              <a:gd name="T0" fmla="*/ 3408 w 4000"/>
              <a:gd name="T1" fmla="*/ 0 h 4876"/>
              <a:gd name="T2" fmla="*/ 592 w 4000"/>
              <a:gd name="T3" fmla="*/ 0 h 4876"/>
              <a:gd name="T4" fmla="*/ 0 w 4000"/>
              <a:gd name="T5" fmla="*/ 592 h 4876"/>
              <a:gd name="T6" fmla="*/ 0 w 4000"/>
              <a:gd name="T7" fmla="*/ 4284 h 4876"/>
              <a:gd name="T8" fmla="*/ 592 w 4000"/>
              <a:gd name="T9" fmla="*/ 4876 h 4876"/>
              <a:gd name="T10" fmla="*/ 3408 w 4000"/>
              <a:gd name="T11" fmla="*/ 4876 h 4876"/>
              <a:gd name="T12" fmla="*/ 4000 w 4000"/>
              <a:gd name="T13" fmla="*/ 4284 h 4876"/>
              <a:gd name="T14" fmla="*/ 4000 w 4000"/>
              <a:gd name="T15" fmla="*/ 592 h 4876"/>
              <a:gd name="T16" fmla="*/ 3408 w 4000"/>
              <a:gd name="T17" fmla="*/ 0 h 4876"/>
              <a:gd name="T18" fmla="*/ 585 w 4000"/>
              <a:gd name="T19" fmla="*/ 608 h 4876"/>
              <a:gd name="T20" fmla="*/ 3414 w 4000"/>
              <a:gd name="T21" fmla="*/ 608 h 4876"/>
              <a:gd name="T22" fmla="*/ 3414 w 4000"/>
              <a:gd name="T23" fmla="*/ 1552 h 4876"/>
              <a:gd name="T24" fmla="*/ 585 w 4000"/>
              <a:gd name="T25" fmla="*/ 1552 h 4876"/>
              <a:gd name="T26" fmla="*/ 585 w 4000"/>
              <a:gd name="T27" fmla="*/ 608 h 4876"/>
              <a:gd name="T28" fmla="*/ 935 w 4000"/>
              <a:gd name="T29" fmla="*/ 4084 h 4876"/>
              <a:gd name="T30" fmla="*/ 565 w 4000"/>
              <a:gd name="T31" fmla="*/ 3713 h 4876"/>
              <a:gd name="T32" fmla="*/ 935 w 4000"/>
              <a:gd name="T33" fmla="*/ 3343 h 4876"/>
              <a:gd name="T34" fmla="*/ 1305 w 4000"/>
              <a:gd name="T35" fmla="*/ 3713 h 4876"/>
              <a:gd name="T36" fmla="*/ 935 w 4000"/>
              <a:gd name="T37" fmla="*/ 4084 h 4876"/>
              <a:gd name="T38" fmla="*/ 935 w 4000"/>
              <a:gd name="T39" fmla="*/ 2808 h 4876"/>
              <a:gd name="T40" fmla="*/ 565 w 4000"/>
              <a:gd name="T41" fmla="*/ 2438 h 4876"/>
              <a:gd name="T42" fmla="*/ 935 w 4000"/>
              <a:gd name="T43" fmla="*/ 2068 h 4876"/>
              <a:gd name="T44" fmla="*/ 1305 w 4000"/>
              <a:gd name="T45" fmla="*/ 2438 h 4876"/>
              <a:gd name="T46" fmla="*/ 935 w 4000"/>
              <a:gd name="T47" fmla="*/ 2808 h 4876"/>
              <a:gd name="T48" fmla="*/ 2000 w 4000"/>
              <a:gd name="T49" fmla="*/ 4084 h 4876"/>
              <a:gd name="T50" fmla="*/ 1630 w 4000"/>
              <a:gd name="T51" fmla="*/ 3713 h 4876"/>
              <a:gd name="T52" fmla="*/ 2000 w 4000"/>
              <a:gd name="T53" fmla="*/ 3343 h 4876"/>
              <a:gd name="T54" fmla="*/ 2370 w 4000"/>
              <a:gd name="T55" fmla="*/ 3713 h 4876"/>
              <a:gd name="T56" fmla="*/ 2000 w 4000"/>
              <a:gd name="T57" fmla="*/ 4084 h 4876"/>
              <a:gd name="T58" fmla="*/ 2000 w 4000"/>
              <a:gd name="T59" fmla="*/ 2808 h 4876"/>
              <a:gd name="T60" fmla="*/ 1630 w 4000"/>
              <a:gd name="T61" fmla="*/ 2438 h 4876"/>
              <a:gd name="T62" fmla="*/ 2000 w 4000"/>
              <a:gd name="T63" fmla="*/ 2068 h 4876"/>
              <a:gd name="T64" fmla="*/ 2370 w 4000"/>
              <a:gd name="T65" fmla="*/ 2438 h 4876"/>
              <a:gd name="T66" fmla="*/ 2000 w 4000"/>
              <a:gd name="T67" fmla="*/ 2808 h 4876"/>
              <a:gd name="T68" fmla="*/ 3065 w 4000"/>
              <a:gd name="T69" fmla="*/ 4084 h 4876"/>
              <a:gd name="T70" fmla="*/ 2695 w 4000"/>
              <a:gd name="T71" fmla="*/ 3713 h 4876"/>
              <a:gd name="T72" fmla="*/ 3065 w 4000"/>
              <a:gd name="T73" fmla="*/ 3343 h 4876"/>
              <a:gd name="T74" fmla="*/ 3435 w 4000"/>
              <a:gd name="T75" fmla="*/ 3713 h 4876"/>
              <a:gd name="T76" fmla="*/ 3065 w 4000"/>
              <a:gd name="T77" fmla="*/ 4084 h 4876"/>
              <a:gd name="T78" fmla="*/ 3065 w 4000"/>
              <a:gd name="T79" fmla="*/ 2808 h 4876"/>
              <a:gd name="T80" fmla="*/ 2695 w 4000"/>
              <a:gd name="T81" fmla="*/ 2438 h 4876"/>
              <a:gd name="T82" fmla="*/ 3065 w 4000"/>
              <a:gd name="T83" fmla="*/ 2068 h 4876"/>
              <a:gd name="T84" fmla="*/ 3435 w 4000"/>
              <a:gd name="T85" fmla="*/ 2438 h 4876"/>
              <a:gd name="T86" fmla="*/ 3065 w 4000"/>
              <a:gd name="T87" fmla="*/ 2808 h 4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00" h="4876">
                <a:moveTo>
                  <a:pt x="3408" y="0"/>
                </a:moveTo>
                <a:lnTo>
                  <a:pt x="592" y="0"/>
                </a:lnTo>
                <a:cubicBezTo>
                  <a:pt x="265" y="0"/>
                  <a:pt x="0" y="265"/>
                  <a:pt x="0" y="592"/>
                </a:cubicBezTo>
                <a:lnTo>
                  <a:pt x="0" y="4284"/>
                </a:lnTo>
                <a:cubicBezTo>
                  <a:pt x="0" y="4611"/>
                  <a:pt x="265" y="4876"/>
                  <a:pt x="592" y="4876"/>
                </a:cubicBezTo>
                <a:lnTo>
                  <a:pt x="3408" y="4876"/>
                </a:lnTo>
                <a:cubicBezTo>
                  <a:pt x="3735" y="4876"/>
                  <a:pt x="4000" y="4611"/>
                  <a:pt x="4000" y="4284"/>
                </a:cubicBezTo>
                <a:lnTo>
                  <a:pt x="4000" y="592"/>
                </a:lnTo>
                <a:cubicBezTo>
                  <a:pt x="4000" y="265"/>
                  <a:pt x="3735" y="0"/>
                  <a:pt x="3408" y="0"/>
                </a:cubicBezTo>
                <a:close/>
                <a:moveTo>
                  <a:pt x="585" y="608"/>
                </a:moveTo>
                <a:lnTo>
                  <a:pt x="3414" y="608"/>
                </a:lnTo>
                <a:lnTo>
                  <a:pt x="3414" y="1552"/>
                </a:lnTo>
                <a:lnTo>
                  <a:pt x="585" y="1552"/>
                </a:lnTo>
                <a:lnTo>
                  <a:pt x="585" y="608"/>
                </a:lnTo>
                <a:close/>
                <a:moveTo>
                  <a:pt x="935" y="4084"/>
                </a:moveTo>
                <a:cubicBezTo>
                  <a:pt x="730" y="4084"/>
                  <a:pt x="565" y="3918"/>
                  <a:pt x="565" y="3713"/>
                </a:cubicBezTo>
                <a:cubicBezTo>
                  <a:pt x="565" y="3509"/>
                  <a:pt x="730" y="3343"/>
                  <a:pt x="935" y="3343"/>
                </a:cubicBezTo>
                <a:cubicBezTo>
                  <a:pt x="1139" y="3343"/>
                  <a:pt x="1305" y="3509"/>
                  <a:pt x="1305" y="3713"/>
                </a:cubicBezTo>
                <a:cubicBezTo>
                  <a:pt x="1305" y="3918"/>
                  <a:pt x="1139" y="4084"/>
                  <a:pt x="935" y="4084"/>
                </a:cubicBezTo>
                <a:close/>
                <a:moveTo>
                  <a:pt x="935" y="2808"/>
                </a:moveTo>
                <a:cubicBezTo>
                  <a:pt x="730" y="2808"/>
                  <a:pt x="565" y="2642"/>
                  <a:pt x="565" y="2438"/>
                </a:cubicBezTo>
                <a:cubicBezTo>
                  <a:pt x="565" y="2233"/>
                  <a:pt x="730" y="2068"/>
                  <a:pt x="935" y="2068"/>
                </a:cubicBezTo>
                <a:cubicBezTo>
                  <a:pt x="1139" y="2068"/>
                  <a:pt x="1305" y="2233"/>
                  <a:pt x="1305" y="2438"/>
                </a:cubicBezTo>
                <a:cubicBezTo>
                  <a:pt x="1305" y="2642"/>
                  <a:pt x="1139" y="2808"/>
                  <a:pt x="935" y="2808"/>
                </a:cubicBezTo>
                <a:close/>
                <a:moveTo>
                  <a:pt x="2000" y="4084"/>
                </a:moveTo>
                <a:cubicBezTo>
                  <a:pt x="1795" y="4084"/>
                  <a:pt x="1630" y="3918"/>
                  <a:pt x="1630" y="3713"/>
                </a:cubicBezTo>
                <a:cubicBezTo>
                  <a:pt x="1630" y="3509"/>
                  <a:pt x="1795" y="3343"/>
                  <a:pt x="2000" y="3343"/>
                </a:cubicBezTo>
                <a:cubicBezTo>
                  <a:pt x="2204" y="3343"/>
                  <a:pt x="2370" y="3509"/>
                  <a:pt x="2370" y="3713"/>
                </a:cubicBezTo>
                <a:cubicBezTo>
                  <a:pt x="2370" y="3918"/>
                  <a:pt x="2204" y="4084"/>
                  <a:pt x="2000" y="4084"/>
                </a:cubicBezTo>
                <a:close/>
                <a:moveTo>
                  <a:pt x="2000" y="2808"/>
                </a:moveTo>
                <a:cubicBezTo>
                  <a:pt x="1795" y="2808"/>
                  <a:pt x="1630" y="2642"/>
                  <a:pt x="1630" y="2438"/>
                </a:cubicBezTo>
                <a:cubicBezTo>
                  <a:pt x="1630" y="2233"/>
                  <a:pt x="1795" y="2068"/>
                  <a:pt x="2000" y="2068"/>
                </a:cubicBezTo>
                <a:cubicBezTo>
                  <a:pt x="2204" y="2068"/>
                  <a:pt x="2370" y="2233"/>
                  <a:pt x="2370" y="2438"/>
                </a:cubicBezTo>
                <a:cubicBezTo>
                  <a:pt x="2370" y="2642"/>
                  <a:pt x="2204" y="2808"/>
                  <a:pt x="2000" y="2808"/>
                </a:cubicBezTo>
                <a:close/>
                <a:moveTo>
                  <a:pt x="3065" y="4084"/>
                </a:moveTo>
                <a:cubicBezTo>
                  <a:pt x="2861" y="4084"/>
                  <a:pt x="2695" y="3918"/>
                  <a:pt x="2695" y="3713"/>
                </a:cubicBezTo>
                <a:cubicBezTo>
                  <a:pt x="2695" y="3509"/>
                  <a:pt x="2861" y="3343"/>
                  <a:pt x="3065" y="3343"/>
                </a:cubicBezTo>
                <a:cubicBezTo>
                  <a:pt x="3269" y="3343"/>
                  <a:pt x="3435" y="3509"/>
                  <a:pt x="3435" y="3713"/>
                </a:cubicBezTo>
                <a:cubicBezTo>
                  <a:pt x="3435" y="3918"/>
                  <a:pt x="3269" y="4084"/>
                  <a:pt x="3065" y="4084"/>
                </a:cubicBezTo>
                <a:close/>
                <a:moveTo>
                  <a:pt x="3065" y="2808"/>
                </a:moveTo>
                <a:cubicBezTo>
                  <a:pt x="2861" y="2808"/>
                  <a:pt x="2695" y="2642"/>
                  <a:pt x="2695" y="2438"/>
                </a:cubicBezTo>
                <a:cubicBezTo>
                  <a:pt x="2695" y="2233"/>
                  <a:pt x="2861" y="2068"/>
                  <a:pt x="3065" y="2068"/>
                </a:cubicBezTo>
                <a:cubicBezTo>
                  <a:pt x="3269" y="2068"/>
                  <a:pt x="3435" y="2233"/>
                  <a:pt x="3435" y="2438"/>
                </a:cubicBezTo>
                <a:cubicBezTo>
                  <a:pt x="3435" y="2642"/>
                  <a:pt x="3269" y="2808"/>
                  <a:pt x="3065" y="28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AFBAD0-C5C0-4C54-8327-3C3F1B978534}"/>
              </a:ext>
            </a:extLst>
          </p:cNvPr>
          <p:cNvSpPr txBox="1"/>
          <p:nvPr/>
        </p:nvSpPr>
        <p:spPr>
          <a:xfrm>
            <a:off x="499372" y="464128"/>
            <a:ext cx="589806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 spc="100" dirty="0">
                <a:solidFill>
                  <a:schemeClr val="bg1"/>
                </a:solidFill>
                <a:latin typeface="+mj-ea"/>
                <a:ea typeface="+mj-ea"/>
                <a:cs typeface="OPPOSans B" panose="00020600040101010101" pitchFamily="18" charset="-122"/>
              </a:rPr>
              <a:t>目 录</a:t>
            </a:r>
            <a:r>
              <a:rPr lang="en-US" altLang="zh-CN" sz="2800" spc="100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/CONTENTS</a:t>
            </a:r>
            <a:endParaRPr lang="zh-CN" altLang="en-US" sz="4000" spc="100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93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23DE64-304B-4E73-8DC7-EC20841F5216}"/>
              </a:ext>
            </a:extLst>
          </p:cNvPr>
          <p:cNvSpPr txBox="1"/>
          <p:nvPr/>
        </p:nvSpPr>
        <p:spPr>
          <a:xfrm>
            <a:off x="1149245" y="2305674"/>
            <a:ext cx="9893509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此处可输入一段对于标题文本的表述文本内容，可根据实际情况调整字号大小、间距。此处可输入一段对于团队的表述文本内容，可根据实际情况调整字号大小、间距。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A2A67AD-3177-4F57-BC5B-59D541491438}"/>
              </a:ext>
            </a:extLst>
          </p:cNvPr>
          <p:cNvSpPr txBox="1"/>
          <p:nvPr/>
        </p:nvSpPr>
        <p:spPr>
          <a:xfrm>
            <a:off x="1149245" y="184400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计划方向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4583AE-D24C-469C-BB80-48EF5E1EC9EC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2B4D4A3-952F-4103-B63B-44DCAD052B88}"/>
              </a:ext>
            </a:extLst>
          </p:cNvPr>
          <p:cNvSpPr/>
          <p:nvPr/>
        </p:nvSpPr>
        <p:spPr>
          <a:xfrm>
            <a:off x="2144599" y="3770613"/>
            <a:ext cx="711482" cy="711482"/>
          </a:xfrm>
          <a:prstGeom prst="ellipse">
            <a:avLst/>
          </a:prstGeom>
          <a:solidFill>
            <a:schemeClr val="accent1"/>
          </a:soli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iconfont-1187-868110">
            <a:extLst>
              <a:ext uri="{FF2B5EF4-FFF2-40B4-BE49-F238E27FC236}">
                <a16:creationId xmlns:a16="http://schemas.microsoft.com/office/drawing/2014/main" id="{70C529E8-A7B9-4D80-B2E2-A16B32DF47EE}"/>
              </a:ext>
            </a:extLst>
          </p:cNvPr>
          <p:cNvSpPr>
            <a:spLocks noChangeAspect="1"/>
          </p:cNvSpPr>
          <p:nvPr/>
        </p:nvSpPr>
        <p:spPr bwMode="auto">
          <a:xfrm>
            <a:off x="2337825" y="3962894"/>
            <a:ext cx="327192" cy="326921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1AE7EE-67F8-4415-9F8B-975B051D0471}"/>
              </a:ext>
            </a:extLst>
          </p:cNvPr>
          <p:cNvSpPr txBox="1"/>
          <p:nvPr/>
        </p:nvSpPr>
        <p:spPr>
          <a:xfrm>
            <a:off x="1164976" y="4636009"/>
            <a:ext cx="26707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明年计划一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274C8F2-BF53-4FB2-B308-6854A91DF3DF}"/>
              </a:ext>
            </a:extLst>
          </p:cNvPr>
          <p:cNvSpPr/>
          <p:nvPr/>
        </p:nvSpPr>
        <p:spPr>
          <a:xfrm>
            <a:off x="5740259" y="3770613"/>
            <a:ext cx="711482" cy="711482"/>
          </a:xfrm>
          <a:prstGeom prst="ellipse">
            <a:avLst/>
          </a:prstGeom>
          <a:solidFill>
            <a:schemeClr val="accent3"/>
          </a:soli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iconfont-1187-868110">
            <a:extLst>
              <a:ext uri="{FF2B5EF4-FFF2-40B4-BE49-F238E27FC236}">
                <a16:creationId xmlns:a16="http://schemas.microsoft.com/office/drawing/2014/main" id="{0718FA88-FDD4-4570-8F51-BB9B25BB9B6E}"/>
              </a:ext>
            </a:extLst>
          </p:cNvPr>
          <p:cNvSpPr>
            <a:spLocks noChangeAspect="1"/>
          </p:cNvSpPr>
          <p:nvPr/>
        </p:nvSpPr>
        <p:spPr bwMode="auto">
          <a:xfrm>
            <a:off x="5968138" y="3962758"/>
            <a:ext cx="257885" cy="32719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DF6798-EBB7-4A13-A75C-0DABF2C14779}"/>
              </a:ext>
            </a:extLst>
          </p:cNvPr>
          <p:cNvSpPr txBox="1"/>
          <p:nvPr/>
        </p:nvSpPr>
        <p:spPr>
          <a:xfrm>
            <a:off x="4760636" y="4636009"/>
            <a:ext cx="26707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明年计划二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CC5CF04-EB44-4B48-9FCD-3FEA9CD741F8}"/>
              </a:ext>
            </a:extLst>
          </p:cNvPr>
          <p:cNvSpPr/>
          <p:nvPr/>
        </p:nvSpPr>
        <p:spPr>
          <a:xfrm>
            <a:off x="9550184" y="3770613"/>
            <a:ext cx="711482" cy="711482"/>
          </a:xfrm>
          <a:prstGeom prst="ellipse">
            <a:avLst/>
          </a:prstGeom>
          <a:solidFill>
            <a:schemeClr val="accent1"/>
          </a:soli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iconfont-1187-868620">
            <a:extLst>
              <a:ext uri="{FF2B5EF4-FFF2-40B4-BE49-F238E27FC236}">
                <a16:creationId xmlns:a16="http://schemas.microsoft.com/office/drawing/2014/main" id="{B6E2E3A8-249D-489B-A3A2-DF4E10D4B630}"/>
              </a:ext>
            </a:extLst>
          </p:cNvPr>
          <p:cNvSpPr>
            <a:spLocks noChangeAspect="1"/>
          </p:cNvSpPr>
          <p:nvPr/>
        </p:nvSpPr>
        <p:spPr bwMode="auto">
          <a:xfrm>
            <a:off x="9715866" y="3937322"/>
            <a:ext cx="378491" cy="378065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D90E13-9409-4401-A623-526D0585CFA5}"/>
              </a:ext>
            </a:extLst>
          </p:cNvPr>
          <p:cNvSpPr txBox="1"/>
          <p:nvPr/>
        </p:nvSpPr>
        <p:spPr>
          <a:xfrm>
            <a:off x="8569747" y="4636009"/>
            <a:ext cx="26707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明年计划三</a:t>
            </a:r>
          </a:p>
        </p:txBody>
      </p:sp>
    </p:spTree>
    <p:extLst>
      <p:ext uri="{BB962C8B-B14F-4D97-AF65-F5344CB8AC3E}">
        <p14:creationId xmlns:p14="http://schemas.microsoft.com/office/powerpoint/2010/main" val="412165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090238-AF7A-4553-948C-F351587E54F7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CD4F61-0EB9-49B9-847D-B81A5F142618}"/>
              </a:ext>
            </a:extLst>
          </p:cNvPr>
          <p:cNvSpPr txBox="1"/>
          <p:nvPr/>
        </p:nvSpPr>
        <p:spPr>
          <a:xfrm>
            <a:off x="1075682" y="1922206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3F80E1-74CA-4592-BAD9-E8C7AEC47F3A}"/>
              </a:ext>
            </a:extLst>
          </p:cNvPr>
          <p:cNvSpPr txBox="1"/>
          <p:nvPr/>
        </p:nvSpPr>
        <p:spPr>
          <a:xfrm>
            <a:off x="639055" y="2383871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8DB2D5-5861-43D3-8571-F6BC3A9EFD11}"/>
              </a:ext>
            </a:extLst>
          </p:cNvPr>
          <p:cNvSpPr txBox="1"/>
          <p:nvPr/>
        </p:nvSpPr>
        <p:spPr>
          <a:xfrm>
            <a:off x="1075682" y="3886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6A0388-AF69-464D-A6D1-D4E91544656A}"/>
              </a:ext>
            </a:extLst>
          </p:cNvPr>
          <p:cNvSpPr txBox="1"/>
          <p:nvPr/>
        </p:nvSpPr>
        <p:spPr>
          <a:xfrm>
            <a:off x="639055" y="4348159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ACC719-7C89-4DE5-B4B2-044EFC8CBAD5}"/>
              </a:ext>
            </a:extLst>
          </p:cNvPr>
          <p:cNvSpPr txBox="1"/>
          <p:nvPr/>
        </p:nvSpPr>
        <p:spPr>
          <a:xfrm>
            <a:off x="7686290" y="1922206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6783B2-447F-4515-9FED-841215F75500}"/>
              </a:ext>
            </a:extLst>
          </p:cNvPr>
          <p:cNvSpPr txBox="1"/>
          <p:nvPr/>
        </p:nvSpPr>
        <p:spPr>
          <a:xfrm>
            <a:off x="7686290" y="2383871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F3FF00-0E0A-4C1C-9FB5-70233C8B8DBB}"/>
              </a:ext>
            </a:extLst>
          </p:cNvPr>
          <p:cNvSpPr txBox="1"/>
          <p:nvPr/>
        </p:nvSpPr>
        <p:spPr>
          <a:xfrm>
            <a:off x="7686290" y="3886494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实行措施四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010408-DC09-4185-80CC-8991EC7A5ED7}"/>
              </a:ext>
            </a:extLst>
          </p:cNvPr>
          <p:cNvSpPr txBox="1"/>
          <p:nvPr/>
        </p:nvSpPr>
        <p:spPr>
          <a:xfrm>
            <a:off x="7686290" y="4348159"/>
            <a:ext cx="3866448" cy="1504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此处可输入一段对于标题文本的表述文本内容，可根据实际情况调整字号大小、间距。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003800" y="2552700"/>
            <a:ext cx="2184400" cy="2184400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33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A1B12B-3FAB-4661-8A57-6A7E3F87F5D3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明年计划二</a:t>
            </a:r>
          </a:p>
        </p:txBody>
      </p:sp>
      <p:sp>
        <p:nvSpPr>
          <p:cNvPr id="3" name="任意多边形: 形状 180">
            <a:extLst>
              <a:ext uri="{FF2B5EF4-FFF2-40B4-BE49-F238E27FC236}">
                <a16:creationId xmlns:a16="http://schemas.microsoft.com/office/drawing/2014/main" id="{F46D055A-5AD2-4C35-ADA3-5CEFF5651240}"/>
              </a:ext>
            </a:extLst>
          </p:cNvPr>
          <p:cNvSpPr/>
          <p:nvPr/>
        </p:nvSpPr>
        <p:spPr>
          <a:xfrm rot="5400000">
            <a:off x="330141" y="2374445"/>
            <a:ext cx="3567129" cy="2509644"/>
          </a:xfrm>
          <a:custGeom>
            <a:avLst/>
            <a:gdLst>
              <a:gd name="connsiteX0" fmla="*/ 0 w 3748439"/>
              <a:gd name="connsiteY0" fmla="*/ 2509644 h 2509644"/>
              <a:gd name="connsiteX1" fmla="*/ 0 w 3748439"/>
              <a:gd name="connsiteY1" fmla="*/ 0 h 2509644"/>
              <a:gd name="connsiteX2" fmla="*/ 2867539 w 3748439"/>
              <a:gd name="connsiteY2" fmla="*/ 0 h 2509644"/>
              <a:gd name="connsiteX3" fmla="*/ 2867539 w 3748439"/>
              <a:gd name="connsiteY3" fmla="*/ 638 h 2509644"/>
              <a:gd name="connsiteX4" fmla="*/ 2949566 w 3748439"/>
              <a:gd name="connsiteY4" fmla="*/ 6464 h 2509644"/>
              <a:gd name="connsiteX5" fmla="*/ 3748439 w 3748439"/>
              <a:gd name="connsiteY5" fmla="*/ 1251556 h 2509644"/>
              <a:gd name="connsiteX6" fmla="*/ 2949566 w 3748439"/>
              <a:gd name="connsiteY6" fmla="*/ 2496648 h 2509644"/>
              <a:gd name="connsiteX7" fmla="*/ 2867539 w 3748439"/>
              <a:gd name="connsiteY7" fmla="*/ 2502474 h 2509644"/>
              <a:gd name="connsiteX8" fmla="*/ 2867539 w 3748439"/>
              <a:gd name="connsiteY8" fmla="*/ 2509644 h 25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439" h="2509644">
                <a:moveTo>
                  <a:pt x="0" y="2509644"/>
                </a:moveTo>
                <a:lnTo>
                  <a:pt x="0" y="0"/>
                </a:lnTo>
                <a:lnTo>
                  <a:pt x="2867539" y="0"/>
                </a:lnTo>
                <a:lnTo>
                  <a:pt x="2867539" y="638"/>
                </a:lnTo>
                <a:lnTo>
                  <a:pt x="2949566" y="6464"/>
                </a:lnTo>
                <a:cubicBezTo>
                  <a:pt x="3398281" y="70556"/>
                  <a:pt x="3748439" y="603543"/>
                  <a:pt x="3748439" y="1251556"/>
                </a:cubicBezTo>
                <a:cubicBezTo>
                  <a:pt x="3748439" y="1899569"/>
                  <a:pt x="3398281" y="2432556"/>
                  <a:pt x="2949566" y="2496648"/>
                </a:cubicBezTo>
                <a:lnTo>
                  <a:pt x="2867539" y="2502474"/>
                </a:lnTo>
                <a:lnTo>
                  <a:pt x="2867539" y="2509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14300" dir="2700000" sx="98000" sy="98000" algn="tl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98AA1F-9282-4E8E-833B-718813237C6C}"/>
              </a:ext>
            </a:extLst>
          </p:cNvPr>
          <p:cNvSpPr/>
          <p:nvPr/>
        </p:nvSpPr>
        <p:spPr>
          <a:xfrm>
            <a:off x="858883" y="1817226"/>
            <a:ext cx="2509644" cy="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9AD1D29-131F-4C6E-A322-703DC83259A7}"/>
              </a:ext>
            </a:extLst>
          </p:cNvPr>
          <p:cNvSpPr/>
          <p:nvPr/>
        </p:nvSpPr>
        <p:spPr>
          <a:xfrm>
            <a:off x="1658063" y="2521764"/>
            <a:ext cx="911284" cy="91128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iconfont-1187-868319">
            <a:extLst>
              <a:ext uri="{FF2B5EF4-FFF2-40B4-BE49-F238E27FC236}">
                <a16:creationId xmlns:a16="http://schemas.microsoft.com/office/drawing/2014/main" id="{CEDCE254-7364-46F3-A791-4085D763648C}"/>
              </a:ext>
            </a:extLst>
          </p:cNvPr>
          <p:cNvSpPr>
            <a:spLocks noChangeAspect="1"/>
          </p:cNvSpPr>
          <p:nvPr/>
        </p:nvSpPr>
        <p:spPr bwMode="auto">
          <a:xfrm>
            <a:off x="1823332" y="2687271"/>
            <a:ext cx="580746" cy="580266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EB3AF5-3955-42C8-8C79-0B3CFC65238A}"/>
              </a:ext>
            </a:extLst>
          </p:cNvPr>
          <p:cNvSpPr txBox="1"/>
          <p:nvPr/>
        </p:nvSpPr>
        <p:spPr>
          <a:xfrm>
            <a:off x="858883" y="3585900"/>
            <a:ext cx="250964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措施一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CB244A-5925-418F-BCE3-48DF91F80B4C}"/>
              </a:ext>
            </a:extLst>
          </p:cNvPr>
          <p:cNvSpPr txBox="1"/>
          <p:nvPr/>
        </p:nvSpPr>
        <p:spPr>
          <a:xfrm>
            <a:off x="858884" y="4036377"/>
            <a:ext cx="250964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可输入文本描述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任意多边形: 形状 183">
            <a:extLst>
              <a:ext uri="{FF2B5EF4-FFF2-40B4-BE49-F238E27FC236}">
                <a16:creationId xmlns:a16="http://schemas.microsoft.com/office/drawing/2014/main" id="{6E339783-64B5-437F-BFC5-FC95BCDA2D32}"/>
              </a:ext>
            </a:extLst>
          </p:cNvPr>
          <p:cNvSpPr/>
          <p:nvPr/>
        </p:nvSpPr>
        <p:spPr>
          <a:xfrm rot="5400000">
            <a:off x="2985003" y="2374446"/>
            <a:ext cx="3567129" cy="2509644"/>
          </a:xfrm>
          <a:custGeom>
            <a:avLst/>
            <a:gdLst>
              <a:gd name="connsiteX0" fmla="*/ 0 w 3748439"/>
              <a:gd name="connsiteY0" fmla="*/ 2509644 h 2509644"/>
              <a:gd name="connsiteX1" fmla="*/ 0 w 3748439"/>
              <a:gd name="connsiteY1" fmla="*/ 0 h 2509644"/>
              <a:gd name="connsiteX2" fmla="*/ 2867539 w 3748439"/>
              <a:gd name="connsiteY2" fmla="*/ 0 h 2509644"/>
              <a:gd name="connsiteX3" fmla="*/ 2867539 w 3748439"/>
              <a:gd name="connsiteY3" fmla="*/ 638 h 2509644"/>
              <a:gd name="connsiteX4" fmla="*/ 2949566 w 3748439"/>
              <a:gd name="connsiteY4" fmla="*/ 6464 h 2509644"/>
              <a:gd name="connsiteX5" fmla="*/ 3748439 w 3748439"/>
              <a:gd name="connsiteY5" fmla="*/ 1251556 h 2509644"/>
              <a:gd name="connsiteX6" fmla="*/ 2949566 w 3748439"/>
              <a:gd name="connsiteY6" fmla="*/ 2496648 h 2509644"/>
              <a:gd name="connsiteX7" fmla="*/ 2867539 w 3748439"/>
              <a:gd name="connsiteY7" fmla="*/ 2502474 h 2509644"/>
              <a:gd name="connsiteX8" fmla="*/ 2867539 w 3748439"/>
              <a:gd name="connsiteY8" fmla="*/ 2509644 h 25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439" h="2509644">
                <a:moveTo>
                  <a:pt x="0" y="2509644"/>
                </a:moveTo>
                <a:lnTo>
                  <a:pt x="0" y="0"/>
                </a:lnTo>
                <a:lnTo>
                  <a:pt x="2867539" y="0"/>
                </a:lnTo>
                <a:lnTo>
                  <a:pt x="2867539" y="638"/>
                </a:lnTo>
                <a:lnTo>
                  <a:pt x="2949566" y="6464"/>
                </a:lnTo>
                <a:cubicBezTo>
                  <a:pt x="3398281" y="70556"/>
                  <a:pt x="3748439" y="603543"/>
                  <a:pt x="3748439" y="1251556"/>
                </a:cubicBezTo>
                <a:cubicBezTo>
                  <a:pt x="3748439" y="1899569"/>
                  <a:pt x="3398281" y="2432556"/>
                  <a:pt x="2949566" y="2496648"/>
                </a:cubicBezTo>
                <a:lnTo>
                  <a:pt x="2867539" y="2502474"/>
                </a:lnTo>
                <a:lnTo>
                  <a:pt x="2867539" y="2509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14300" dir="2700000" sx="98000" sy="98000" algn="tl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FC182F-D522-4EC8-B044-59AEB875E519}"/>
              </a:ext>
            </a:extLst>
          </p:cNvPr>
          <p:cNvSpPr/>
          <p:nvPr/>
        </p:nvSpPr>
        <p:spPr>
          <a:xfrm>
            <a:off x="3513746" y="1817226"/>
            <a:ext cx="2509644" cy="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364038F-C544-45E5-A4E4-9B364F2456C2}"/>
              </a:ext>
            </a:extLst>
          </p:cNvPr>
          <p:cNvSpPr/>
          <p:nvPr/>
        </p:nvSpPr>
        <p:spPr>
          <a:xfrm>
            <a:off x="4312926" y="2521764"/>
            <a:ext cx="911284" cy="91128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iconfont-1187-867825">
            <a:extLst>
              <a:ext uri="{FF2B5EF4-FFF2-40B4-BE49-F238E27FC236}">
                <a16:creationId xmlns:a16="http://schemas.microsoft.com/office/drawing/2014/main" id="{3E6298C1-20D4-4777-8533-3537CA0A1CFA}"/>
              </a:ext>
            </a:extLst>
          </p:cNvPr>
          <p:cNvSpPr>
            <a:spLocks noChangeAspect="1"/>
          </p:cNvSpPr>
          <p:nvPr/>
        </p:nvSpPr>
        <p:spPr bwMode="auto">
          <a:xfrm>
            <a:off x="4491390" y="2700539"/>
            <a:ext cx="554356" cy="553730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1C4A30-9336-4CE4-B3C4-D048430CDD2C}"/>
              </a:ext>
            </a:extLst>
          </p:cNvPr>
          <p:cNvSpPr txBox="1"/>
          <p:nvPr/>
        </p:nvSpPr>
        <p:spPr>
          <a:xfrm>
            <a:off x="3513746" y="3585900"/>
            <a:ext cx="250964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措施二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88A2B4-BAC2-410B-AC73-C0E8FF12923B}"/>
              </a:ext>
            </a:extLst>
          </p:cNvPr>
          <p:cNvSpPr txBox="1"/>
          <p:nvPr/>
        </p:nvSpPr>
        <p:spPr>
          <a:xfrm>
            <a:off x="3520279" y="4036377"/>
            <a:ext cx="24965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可输入文本描述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任意多边形: 形状 182">
            <a:extLst>
              <a:ext uri="{FF2B5EF4-FFF2-40B4-BE49-F238E27FC236}">
                <a16:creationId xmlns:a16="http://schemas.microsoft.com/office/drawing/2014/main" id="{F21C1224-1A11-4752-AF3C-E2E820C2E8D1}"/>
              </a:ext>
            </a:extLst>
          </p:cNvPr>
          <p:cNvSpPr/>
          <p:nvPr/>
        </p:nvSpPr>
        <p:spPr>
          <a:xfrm rot="5400000">
            <a:off x="5639867" y="2374450"/>
            <a:ext cx="3567129" cy="2509644"/>
          </a:xfrm>
          <a:custGeom>
            <a:avLst/>
            <a:gdLst>
              <a:gd name="connsiteX0" fmla="*/ 0 w 3748439"/>
              <a:gd name="connsiteY0" fmla="*/ 2509644 h 2509644"/>
              <a:gd name="connsiteX1" fmla="*/ 0 w 3748439"/>
              <a:gd name="connsiteY1" fmla="*/ 0 h 2509644"/>
              <a:gd name="connsiteX2" fmla="*/ 2867539 w 3748439"/>
              <a:gd name="connsiteY2" fmla="*/ 0 h 2509644"/>
              <a:gd name="connsiteX3" fmla="*/ 2867539 w 3748439"/>
              <a:gd name="connsiteY3" fmla="*/ 638 h 2509644"/>
              <a:gd name="connsiteX4" fmla="*/ 2949566 w 3748439"/>
              <a:gd name="connsiteY4" fmla="*/ 6464 h 2509644"/>
              <a:gd name="connsiteX5" fmla="*/ 3748439 w 3748439"/>
              <a:gd name="connsiteY5" fmla="*/ 1251556 h 2509644"/>
              <a:gd name="connsiteX6" fmla="*/ 2949566 w 3748439"/>
              <a:gd name="connsiteY6" fmla="*/ 2496648 h 2509644"/>
              <a:gd name="connsiteX7" fmla="*/ 2867539 w 3748439"/>
              <a:gd name="connsiteY7" fmla="*/ 2502474 h 2509644"/>
              <a:gd name="connsiteX8" fmla="*/ 2867539 w 3748439"/>
              <a:gd name="connsiteY8" fmla="*/ 2509644 h 25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439" h="2509644">
                <a:moveTo>
                  <a:pt x="0" y="2509644"/>
                </a:moveTo>
                <a:lnTo>
                  <a:pt x="0" y="0"/>
                </a:lnTo>
                <a:lnTo>
                  <a:pt x="2867539" y="0"/>
                </a:lnTo>
                <a:lnTo>
                  <a:pt x="2867539" y="638"/>
                </a:lnTo>
                <a:lnTo>
                  <a:pt x="2949566" y="6464"/>
                </a:lnTo>
                <a:cubicBezTo>
                  <a:pt x="3398281" y="70556"/>
                  <a:pt x="3748439" y="603543"/>
                  <a:pt x="3748439" y="1251556"/>
                </a:cubicBezTo>
                <a:cubicBezTo>
                  <a:pt x="3748439" y="1899569"/>
                  <a:pt x="3398281" y="2432556"/>
                  <a:pt x="2949566" y="2496648"/>
                </a:cubicBezTo>
                <a:lnTo>
                  <a:pt x="2867539" y="2502474"/>
                </a:lnTo>
                <a:lnTo>
                  <a:pt x="2867539" y="2509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14300" dir="2700000" sx="98000" sy="98000" algn="tl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25E902D-30A6-4707-B24C-1A7D00CBDFD5}"/>
              </a:ext>
            </a:extLst>
          </p:cNvPr>
          <p:cNvSpPr/>
          <p:nvPr/>
        </p:nvSpPr>
        <p:spPr>
          <a:xfrm>
            <a:off x="6168609" y="1817226"/>
            <a:ext cx="2509644" cy="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9A8BCB0-DC23-447E-86F8-60253FDC8076}"/>
              </a:ext>
            </a:extLst>
          </p:cNvPr>
          <p:cNvSpPr/>
          <p:nvPr/>
        </p:nvSpPr>
        <p:spPr>
          <a:xfrm>
            <a:off x="6967789" y="2521764"/>
            <a:ext cx="911284" cy="91128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iconfont-1187-867825">
            <a:extLst>
              <a:ext uri="{FF2B5EF4-FFF2-40B4-BE49-F238E27FC236}">
                <a16:creationId xmlns:a16="http://schemas.microsoft.com/office/drawing/2014/main" id="{5D8A0E8C-A717-49D3-8F5D-A925512D68A0}"/>
              </a:ext>
            </a:extLst>
          </p:cNvPr>
          <p:cNvSpPr>
            <a:spLocks noChangeAspect="1"/>
          </p:cNvSpPr>
          <p:nvPr/>
        </p:nvSpPr>
        <p:spPr bwMode="auto">
          <a:xfrm>
            <a:off x="7191625" y="2780559"/>
            <a:ext cx="463612" cy="447090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9CF57FD-12D7-4942-BDD1-271818EEF45C}"/>
              </a:ext>
            </a:extLst>
          </p:cNvPr>
          <p:cNvSpPr txBox="1"/>
          <p:nvPr/>
        </p:nvSpPr>
        <p:spPr>
          <a:xfrm>
            <a:off x="6168609" y="3585900"/>
            <a:ext cx="250964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措施三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A45DFC-5FFD-40E3-8C7B-8C88B59A08C1}"/>
              </a:ext>
            </a:extLst>
          </p:cNvPr>
          <p:cNvSpPr txBox="1"/>
          <p:nvPr/>
        </p:nvSpPr>
        <p:spPr>
          <a:xfrm>
            <a:off x="6175142" y="4036377"/>
            <a:ext cx="24965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可输入文本描述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任意多边形: 形状 181">
            <a:extLst>
              <a:ext uri="{FF2B5EF4-FFF2-40B4-BE49-F238E27FC236}">
                <a16:creationId xmlns:a16="http://schemas.microsoft.com/office/drawing/2014/main" id="{DEADDC6B-FCD3-4DEB-8637-5499408EA547}"/>
              </a:ext>
            </a:extLst>
          </p:cNvPr>
          <p:cNvSpPr/>
          <p:nvPr/>
        </p:nvSpPr>
        <p:spPr>
          <a:xfrm rot="5400000">
            <a:off x="8294730" y="2374449"/>
            <a:ext cx="3567129" cy="2509644"/>
          </a:xfrm>
          <a:custGeom>
            <a:avLst/>
            <a:gdLst>
              <a:gd name="connsiteX0" fmla="*/ 0 w 3748439"/>
              <a:gd name="connsiteY0" fmla="*/ 2509644 h 2509644"/>
              <a:gd name="connsiteX1" fmla="*/ 0 w 3748439"/>
              <a:gd name="connsiteY1" fmla="*/ 0 h 2509644"/>
              <a:gd name="connsiteX2" fmla="*/ 2867539 w 3748439"/>
              <a:gd name="connsiteY2" fmla="*/ 0 h 2509644"/>
              <a:gd name="connsiteX3" fmla="*/ 2867539 w 3748439"/>
              <a:gd name="connsiteY3" fmla="*/ 638 h 2509644"/>
              <a:gd name="connsiteX4" fmla="*/ 2949566 w 3748439"/>
              <a:gd name="connsiteY4" fmla="*/ 6464 h 2509644"/>
              <a:gd name="connsiteX5" fmla="*/ 3748439 w 3748439"/>
              <a:gd name="connsiteY5" fmla="*/ 1251556 h 2509644"/>
              <a:gd name="connsiteX6" fmla="*/ 2949566 w 3748439"/>
              <a:gd name="connsiteY6" fmla="*/ 2496648 h 2509644"/>
              <a:gd name="connsiteX7" fmla="*/ 2867539 w 3748439"/>
              <a:gd name="connsiteY7" fmla="*/ 2502474 h 2509644"/>
              <a:gd name="connsiteX8" fmla="*/ 2867539 w 3748439"/>
              <a:gd name="connsiteY8" fmla="*/ 2509644 h 25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439" h="2509644">
                <a:moveTo>
                  <a:pt x="0" y="2509644"/>
                </a:moveTo>
                <a:lnTo>
                  <a:pt x="0" y="0"/>
                </a:lnTo>
                <a:lnTo>
                  <a:pt x="2867539" y="0"/>
                </a:lnTo>
                <a:lnTo>
                  <a:pt x="2867539" y="638"/>
                </a:lnTo>
                <a:lnTo>
                  <a:pt x="2949566" y="6464"/>
                </a:lnTo>
                <a:cubicBezTo>
                  <a:pt x="3398281" y="70556"/>
                  <a:pt x="3748439" y="603543"/>
                  <a:pt x="3748439" y="1251556"/>
                </a:cubicBezTo>
                <a:cubicBezTo>
                  <a:pt x="3748439" y="1899569"/>
                  <a:pt x="3398281" y="2432556"/>
                  <a:pt x="2949566" y="2496648"/>
                </a:cubicBezTo>
                <a:lnTo>
                  <a:pt x="2867539" y="2502474"/>
                </a:lnTo>
                <a:lnTo>
                  <a:pt x="2867539" y="2509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14300" dir="2700000" sx="98000" sy="98000" algn="tl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C8B0069-1A40-4973-837F-B97CF9BFCF66}"/>
              </a:ext>
            </a:extLst>
          </p:cNvPr>
          <p:cNvSpPr/>
          <p:nvPr/>
        </p:nvSpPr>
        <p:spPr>
          <a:xfrm>
            <a:off x="8823472" y="1817226"/>
            <a:ext cx="2509644" cy="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88A2205-70E8-4310-8124-D0AA33E4B6DA}"/>
              </a:ext>
            </a:extLst>
          </p:cNvPr>
          <p:cNvSpPr/>
          <p:nvPr/>
        </p:nvSpPr>
        <p:spPr>
          <a:xfrm>
            <a:off x="9625918" y="2521764"/>
            <a:ext cx="911284" cy="91128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iconfont-1187-867825">
            <a:extLst>
              <a:ext uri="{FF2B5EF4-FFF2-40B4-BE49-F238E27FC236}">
                <a16:creationId xmlns:a16="http://schemas.microsoft.com/office/drawing/2014/main" id="{B047A409-199C-4776-A1A7-CBEC164CA0CB}"/>
              </a:ext>
            </a:extLst>
          </p:cNvPr>
          <p:cNvSpPr>
            <a:spLocks noChangeAspect="1"/>
          </p:cNvSpPr>
          <p:nvPr/>
        </p:nvSpPr>
        <p:spPr bwMode="auto">
          <a:xfrm>
            <a:off x="9817426" y="2784453"/>
            <a:ext cx="528268" cy="398338"/>
          </a:xfrm>
          <a:custGeom>
            <a:avLst/>
            <a:gdLst>
              <a:gd name="T0" fmla="*/ 10397 w 12867"/>
              <a:gd name="T1" fmla="*/ 3762 h 9701"/>
              <a:gd name="T2" fmla="*/ 12479 w 12867"/>
              <a:gd name="T3" fmla="*/ 6910 h 9701"/>
              <a:gd name="T4" fmla="*/ 12802 w 12867"/>
              <a:gd name="T5" fmla="*/ 9701 h 9701"/>
              <a:gd name="T6" fmla="*/ 12096 w 12867"/>
              <a:gd name="T7" fmla="*/ 8604 h 9701"/>
              <a:gd name="T8" fmla="*/ 9701 w 12867"/>
              <a:gd name="T9" fmla="*/ 6645 h 9701"/>
              <a:gd name="T10" fmla="*/ 6140 w 12867"/>
              <a:gd name="T11" fmla="*/ 6140 h 9701"/>
              <a:gd name="T12" fmla="*/ 6140 w 12867"/>
              <a:gd name="T13" fmla="*/ 8699 h 9701"/>
              <a:gd name="T14" fmla="*/ 0 w 12867"/>
              <a:gd name="T15" fmla="*/ 4350 h 9701"/>
              <a:gd name="T16" fmla="*/ 6140 w 12867"/>
              <a:gd name="T17" fmla="*/ 0 h 9701"/>
              <a:gd name="T18" fmla="*/ 6140 w 12867"/>
              <a:gd name="T19" fmla="*/ 2583 h 9701"/>
              <a:gd name="T20" fmla="*/ 8386 w 12867"/>
              <a:gd name="T21" fmla="*/ 2853 h 9701"/>
              <a:gd name="T22" fmla="*/ 10397 w 12867"/>
              <a:gd name="T23" fmla="*/ 3762 h 9701"/>
              <a:gd name="T24" fmla="*/ 10397 w 12867"/>
              <a:gd name="T25" fmla="*/ 3762 h 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7" h="9701">
                <a:moveTo>
                  <a:pt x="10397" y="3762"/>
                </a:moveTo>
                <a:cubicBezTo>
                  <a:pt x="11157" y="4215"/>
                  <a:pt x="12090" y="5438"/>
                  <a:pt x="12479" y="6910"/>
                </a:cubicBezTo>
                <a:cubicBezTo>
                  <a:pt x="12867" y="8382"/>
                  <a:pt x="12802" y="9701"/>
                  <a:pt x="12802" y="9701"/>
                </a:cubicBezTo>
                <a:cubicBezTo>
                  <a:pt x="12802" y="9701"/>
                  <a:pt x="12300" y="8889"/>
                  <a:pt x="12096" y="8604"/>
                </a:cubicBezTo>
                <a:cubicBezTo>
                  <a:pt x="11892" y="8320"/>
                  <a:pt x="11034" y="7260"/>
                  <a:pt x="9701" y="6645"/>
                </a:cubicBezTo>
                <a:cubicBezTo>
                  <a:pt x="8368" y="6031"/>
                  <a:pt x="6140" y="6140"/>
                  <a:pt x="6140" y="6140"/>
                </a:cubicBezTo>
                <a:lnTo>
                  <a:pt x="6140" y="8699"/>
                </a:lnTo>
                <a:lnTo>
                  <a:pt x="0" y="4350"/>
                </a:lnTo>
                <a:lnTo>
                  <a:pt x="6140" y="0"/>
                </a:lnTo>
                <a:lnTo>
                  <a:pt x="6140" y="2583"/>
                </a:lnTo>
                <a:cubicBezTo>
                  <a:pt x="6140" y="2583"/>
                  <a:pt x="7615" y="2694"/>
                  <a:pt x="8386" y="2853"/>
                </a:cubicBezTo>
                <a:cubicBezTo>
                  <a:pt x="9685" y="3122"/>
                  <a:pt x="10397" y="3762"/>
                  <a:pt x="10397" y="3762"/>
                </a:cubicBezTo>
                <a:close/>
                <a:moveTo>
                  <a:pt x="10397" y="3762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5F37FB1-ECD3-4764-8F3E-3750E4705163}"/>
              </a:ext>
            </a:extLst>
          </p:cNvPr>
          <p:cNvSpPr txBox="1"/>
          <p:nvPr/>
        </p:nvSpPr>
        <p:spPr>
          <a:xfrm>
            <a:off x="8823472" y="3585900"/>
            <a:ext cx="250964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措施四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C02B8E2-7B96-44B1-83BD-ABCCA98539D0}"/>
              </a:ext>
            </a:extLst>
          </p:cNvPr>
          <p:cNvSpPr txBox="1"/>
          <p:nvPr/>
        </p:nvSpPr>
        <p:spPr>
          <a:xfrm>
            <a:off x="8830005" y="4036377"/>
            <a:ext cx="24965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可输入文本描述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0E25CE3-3113-48F1-ABB3-1177773F1CE7}"/>
              </a:ext>
            </a:extLst>
          </p:cNvPr>
          <p:cNvSpPr txBox="1"/>
          <p:nvPr/>
        </p:nvSpPr>
        <p:spPr>
          <a:xfrm>
            <a:off x="660399" y="4718691"/>
            <a:ext cx="10855625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此处可输入一段表述文本内容，可根据实际情况调整字号大小、间距。此处可输入一段对于团队的表述文本内容，可根据实际情况调整字号大小、间距。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明年计划三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>
          <a:xfrm>
            <a:off x="4842172" y="1747288"/>
            <a:ext cx="2523828" cy="25238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1085668" y="1747288"/>
            <a:ext cx="2523828" cy="25238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585358" y="1747288"/>
            <a:ext cx="2523828" cy="25238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: 圆角 14">
            <a:extLst>
              <a:ext uri="{FF2B5EF4-FFF2-40B4-BE49-F238E27FC236}">
                <a16:creationId xmlns:a16="http://schemas.microsoft.com/office/drawing/2014/main" id="{F19F3D94-2A04-43D4-9F2D-DD3FBB9756F7}"/>
              </a:ext>
            </a:extLst>
          </p:cNvPr>
          <p:cNvSpPr/>
          <p:nvPr/>
        </p:nvSpPr>
        <p:spPr>
          <a:xfrm>
            <a:off x="822147" y="3948419"/>
            <a:ext cx="3050871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254000" dist="63500" dir="8100000" sx="98000" sy="98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BCA887-16A0-4706-95DD-52784A57D31A}"/>
              </a:ext>
            </a:extLst>
          </p:cNvPr>
          <p:cNvSpPr txBox="1"/>
          <p:nvPr/>
        </p:nvSpPr>
        <p:spPr>
          <a:xfrm>
            <a:off x="880082" y="3970916"/>
            <a:ext cx="2935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计划概述一</a:t>
            </a:r>
          </a:p>
        </p:txBody>
      </p:sp>
      <p:sp>
        <p:nvSpPr>
          <p:cNvPr id="8" name="矩形: 圆角 23">
            <a:extLst>
              <a:ext uri="{FF2B5EF4-FFF2-40B4-BE49-F238E27FC236}">
                <a16:creationId xmlns:a16="http://schemas.microsoft.com/office/drawing/2014/main" id="{EEA421E0-BFC0-445F-BC9B-1FC36D7E450F}"/>
              </a:ext>
            </a:extLst>
          </p:cNvPr>
          <p:cNvSpPr/>
          <p:nvPr/>
        </p:nvSpPr>
        <p:spPr>
          <a:xfrm>
            <a:off x="4570565" y="3948419"/>
            <a:ext cx="3050871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254000" dist="63500" dir="8100000" sx="98000" sy="98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25715C-4BD7-41BC-B5C0-F29FBB7514BC}"/>
              </a:ext>
            </a:extLst>
          </p:cNvPr>
          <p:cNvSpPr txBox="1"/>
          <p:nvPr/>
        </p:nvSpPr>
        <p:spPr>
          <a:xfrm>
            <a:off x="4628500" y="3970916"/>
            <a:ext cx="2935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计划概述二</a:t>
            </a:r>
          </a:p>
        </p:txBody>
      </p:sp>
      <p:sp>
        <p:nvSpPr>
          <p:cNvPr id="10" name="矩形: 圆角 27">
            <a:extLst>
              <a:ext uri="{FF2B5EF4-FFF2-40B4-BE49-F238E27FC236}">
                <a16:creationId xmlns:a16="http://schemas.microsoft.com/office/drawing/2014/main" id="{8D0DFE8E-FE14-4172-A32D-68E89BE9C8BB}"/>
              </a:ext>
            </a:extLst>
          </p:cNvPr>
          <p:cNvSpPr/>
          <p:nvPr/>
        </p:nvSpPr>
        <p:spPr>
          <a:xfrm>
            <a:off x="8318982" y="3948419"/>
            <a:ext cx="3050871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254000" dist="63500" dir="8100000" sx="98000" sy="98000" algn="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2CE7FB-5F6B-4214-99EF-10BD5939D34A}"/>
              </a:ext>
            </a:extLst>
          </p:cNvPr>
          <p:cNvSpPr txBox="1"/>
          <p:nvPr/>
        </p:nvSpPr>
        <p:spPr>
          <a:xfrm>
            <a:off x="8376917" y="3970916"/>
            <a:ext cx="2935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计划概述三</a:t>
            </a:r>
          </a:p>
        </p:txBody>
      </p:sp>
    </p:spTree>
    <p:extLst>
      <p:ext uri="{BB962C8B-B14F-4D97-AF65-F5344CB8AC3E}">
        <p14:creationId xmlns:p14="http://schemas.microsoft.com/office/powerpoint/2010/main" val="810581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A1B12B-3FAB-4661-8A57-6A7E3F87F5D3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计划预期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406F2A-507D-4D33-81E1-42F44DC6ACBA}"/>
              </a:ext>
            </a:extLst>
          </p:cNvPr>
          <p:cNvSpPr/>
          <p:nvPr/>
        </p:nvSpPr>
        <p:spPr>
          <a:xfrm>
            <a:off x="660400" y="3581710"/>
            <a:ext cx="104400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A329F5DA-5C0E-41BF-ABB5-1FCD056183A3}"/>
              </a:ext>
            </a:extLst>
          </p:cNvPr>
          <p:cNvSpPr/>
          <p:nvPr/>
        </p:nvSpPr>
        <p:spPr>
          <a:xfrm rot="5400000">
            <a:off x="11045084" y="3535171"/>
            <a:ext cx="137203" cy="11827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790A617-E51A-41A6-96CE-A92C7DA0535D}"/>
              </a:ext>
            </a:extLst>
          </p:cNvPr>
          <p:cNvSpPr/>
          <p:nvPr/>
        </p:nvSpPr>
        <p:spPr>
          <a:xfrm>
            <a:off x="660400" y="3541763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735CCD-90E4-4FC9-A95C-442344DE4DCD}"/>
              </a:ext>
            </a:extLst>
          </p:cNvPr>
          <p:cNvSpPr/>
          <p:nvPr/>
        </p:nvSpPr>
        <p:spPr>
          <a:xfrm rot="16200000" flipV="1">
            <a:off x="886932" y="2832929"/>
            <a:ext cx="147236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1F16608-CA3C-4542-A74F-26C7C8601810}"/>
              </a:ext>
            </a:extLst>
          </p:cNvPr>
          <p:cNvSpPr/>
          <p:nvPr/>
        </p:nvSpPr>
        <p:spPr>
          <a:xfrm>
            <a:off x="1361127" y="1761895"/>
            <a:ext cx="523969" cy="52396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iconfont-1187-868319">
            <a:extLst>
              <a:ext uri="{FF2B5EF4-FFF2-40B4-BE49-F238E27FC236}">
                <a16:creationId xmlns:a16="http://schemas.microsoft.com/office/drawing/2014/main" id="{0F8A25BF-A33D-4207-B0EC-7064E3197729}"/>
              </a:ext>
            </a:extLst>
          </p:cNvPr>
          <p:cNvSpPr>
            <a:spLocks noChangeAspect="1"/>
          </p:cNvSpPr>
          <p:nvPr/>
        </p:nvSpPr>
        <p:spPr bwMode="auto">
          <a:xfrm>
            <a:off x="1456153" y="1857059"/>
            <a:ext cx="333916" cy="333641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1742C5-A0B7-40CB-9427-BB6E4F36F6BF}"/>
              </a:ext>
            </a:extLst>
          </p:cNvPr>
          <p:cNvSpPr txBox="1"/>
          <p:nvPr/>
        </p:nvSpPr>
        <p:spPr>
          <a:xfrm>
            <a:off x="1944430" y="2285864"/>
            <a:ext cx="3430026" cy="1207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37DD97B-9745-4483-88AC-55C4F9C79DDB}"/>
              </a:ext>
            </a:extLst>
          </p:cNvPr>
          <p:cNvSpPr txBox="1"/>
          <p:nvPr/>
        </p:nvSpPr>
        <p:spPr>
          <a:xfrm>
            <a:off x="1944428" y="182419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第一阶段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01D540-A557-4849-854E-11E2BA3D2FB5}"/>
              </a:ext>
            </a:extLst>
          </p:cNvPr>
          <p:cNvSpPr/>
          <p:nvPr/>
        </p:nvSpPr>
        <p:spPr>
          <a:xfrm rot="16200000" flipV="1">
            <a:off x="5412176" y="2832929"/>
            <a:ext cx="147236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F5D6EA-4EB8-422A-AEC7-7E33E8534BBF}"/>
              </a:ext>
            </a:extLst>
          </p:cNvPr>
          <p:cNvSpPr/>
          <p:nvPr/>
        </p:nvSpPr>
        <p:spPr>
          <a:xfrm>
            <a:off x="5885271" y="1760123"/>
            <a:ext cx="523969" cy="52396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iconfont-1187-867825">
            <a:extLst>
              <a:ext uri="{FF2B5EF4-FFF2-40B4-BE49-F238E27FC236}">
                <a16:creationId xmlns:a16="http://schemas.microsoft.com/office/drawing/2014/main" id="{A0362B55-7A3F-4D95-9CEE-E2594CB3395F}"/>
              </a:ext>
            </a:extLst>
          </p:cNvPr>
          <p:cNvSpPr>
            <a:spLocks noChangeAspect="1"/>
          </p:cNvSpPr>
          <p:nvPr/>
        </p:nvSpPr>
        <p:spPr bwMode="auto">
          <a:xfrm>
            <a:off x="5987884" y="1862915"/>
            <a:ext cx="318742" cy="318383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F6FC06D-A177-4826-81A3-92945C6D2F25}"/>
              </a:ext>
            </a:extLst>
          </p:cNvPr>
          <p:cNvSpPr txBox="1"/>
          <p:nvPr/>
        </p:nvSpPr>
        <p:spPr>
          <a:xfrm>
            <a:off x="6503761" y="2285864"/>
            <a:ext cx="3430026" cy="1207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D6CFAF-7DCB-449B-A195-15AA79069E98}"/>
              </a:ext>
            </a:extLst>
          </p:cNvPr>
          <p:cNvSpPr txBox="1"/>
          <p:nvPr/>
        </p:nvSpPr>
        <p:spPr>
          <a:xfrm>
            <a:off x="6503759" y="1824199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第三阶段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B2030C-8C7F-464F-90D8-1103AC0CA483}"/>
              </a:ext>
            </a:extLst>
          </p:cNvPr>
          <p:cNvSpPr/>
          <p:nvPr/>
        </p:nvSpPr>
        <p:spPr>
          <a:xfrm rot="16200000" flipV="1">
            <a:off x="1646290" y="4302030"/>
            <a:ext cx="147236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E69199-C4CB-478B-8724-7373655B7BF5}"/>
              </a:ext>
            </a:extLst>
          </p:cNvPr>
          <p:cNvSpPr/>
          <p:nvPr/>
        </p:nvSpPr>
        <p:spPr>
          <a:xfrm rot="16200000" flipV="1">
            <a:off x="6171534" y="4302030"/>
            <a:ext cx="147236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20B3082-51BA-48B0-8F24-B591F5C5902D}"/>
              </a:ext>
            </a:extLst>
          </p:cNvPr>
          <p:cNvSpPr/>
          <p:nvPr/>
        </p:nvSpPr>
        <p:spPr>
          <a:xfrm>
            <a:off x="6645387" y="4988609"/>
            <a:ext cx="523969" cy="52396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iconfont-1187-867825">
            <a:extLst>
              <a:ext uri="{FF2B5EF4-FFF2-40B4-BE49-F238E27FC236}">
                <a16:creationId xmlns:a16="http://schemas.microsoft.com/office/drawing/2014/main" id="{ED614A22-D1F7-4205-AA61-7F0EF6451A63}"/>
              </a:ext>
            </a:extLst>
          </p:cNvPr>
          <p:cNvSpPr>
            <a:spLocks noChangeAspect="1"/>
          </p:cNvSpPr>
          <p:nvPr/>
        </p:nvSpPr>
        <p:spPr bwMode="auto">
          <a:xfrm>
            <a:off x="6774088" y="5140330"/>
            <a:ext cx="266567" cy="257068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A7E28B2-92E9-44C7-A946-9ECE8B9D7D0D}"/>
              </a:ext>
            </a:extLst>
          </p:cNvPr>
          <p:cNvSpPr/>
          <p:nvPr/>
        </p:nvSpPr>
        <p:spPr>
          <a:xfrm>
            <a:off x="2119183" y="4988609"/>
            <a:ext cx="523969" cy="52396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iconfont-1187-867825">
            <a:extLst>
              <a:ext uri="{FF2B5EF4-FFF2-40B4-BE49-F238E27FC236}">
                <a16:creationId xmlns:a16="http://schemas.microsoft.com/office/drawing/2014/main" id="{86929B3A-4C47-478B-AE34-1F0D7703EAD0}"/>
              </a:ext>
            </a:extLst>
          </p:cNvPr>
          <p:cNvSpPr>
            <a:spLocks noChangeAspect="1"/>
          </p:cNvSpPr>
          <p:nvPr/>
        </p:nvSpPr>
        <p:spPr bwMode="auto">
          <a:xfrm>
            <a:off x="2226492" y="5140330"/>
            <a:ext cx="303744" cy="229036"/>
          </a:xfrm>
          <a:custGeom>
            <a:avLst/>
            <a:gdLst>
              <a:gd name="T0" fmla="*/ 10397 w 12867"/>
              <a:gd name="T1" fmla="*/ 3762 h 9701"/>
              <a:gd name="T2" fmla="*/ 12479 w 12867"/>
              <a:gd name="T3" fmla="*/ 6910 h 9701"/>
              <a:gd name="T4" fmla="*/ 12802 w 12867"/>
              <a:gd name="T5" fmla="*/ 9701 h 9701"/>
              <a:gd name="T6" fmla="*/ 12096 w 12867"/>
              <a:gd name="T7" fmla="*/ 8604 h 9701"/>
              <a:gd name="T8" fmla="*/ 9701 w 12867"/>
              <a:gd name="T9" fmla="*/ 6645 h 9701"/>
              <a:gd name="T10" fmla="*/ 6140 w 12867"/>
              <a:gd name="T11" fmla="*/ 6140 h 9701"/>
              <a:gd name="T12" fmla="*/ 6140 w 12867"/>
              <a:gd name="T13" fmla="*/ 8699 h 9701"/>
              <a:gd name="T14" fmla="*/ 0 w 12867"/>
              <a:gd name="T15" fmla="*/ 4350 h 9701"/>
              <a:gd name="T16" fmla="*/ 6140 w 12867"/>
              <a:gd name="T17" fmla="*/ 0 h 9701"/>
              <a:gd name="T18" fmla="*/ 6140 w 12867"/>
              <a:gd name="T19" fmla="*/ 2583 h 9701"/>
              <a:gd name="T20" fmla="*/ 8386 w 12867"/>
              <a:gd name="T21" fmla="*/ 2853 h 9701"/>
              <a:gd name="T22" fmla="*/ 10397 w 12867"/>
              <a:gd name="T23" fmla="*/ 3762 h 9701"/>
              <a:gd name="T24" fmla="*/ 10397 w 12867"/>
              <a:gd name="T25" fmla="*/ 3762 h 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7" h="9701">
                <a:moveTo>
                  <a:pt x="10397" y="3762"/>
                </a:moveTo>
                <a:cubicBezTo>
                  <a:pt x="11157" y="4215"/>
                  <a:pt x="12090" y="5438"/>
                  <a:pt x="12479" y="6910"/>
                </a:cubicBezTo>
                <a:cubicBezTo>
                  <a:pt x="12867" y="8382"/>
                  <a:pt x="12802" y="9701"/>
                  <a:pt x="12802" y="9701"/>
                </a:cubicBezTo>
                <a:cubicBezTo>
                  <a:pt x="12802" y="9701"/>
                  <a:pt x="12300" y="8889"/>
                  <a:pt x="12096" y="8604"/>
                </a:cubicBezTo>
                <a:cubicBezTo>
                  <a:pt x="11892" y="8320"/>
                  <a:pt x="11034" y="7260"/>
                  <a:pt x="9701" y="6645"/>
                </a:cubicBezTo>
                <a:cubicBezTo>
                  <a:pt x="8368" y="6031"/>
                  <a:pt x="6140" y="6140"/>
                  <a:pt x="6140" y="6140"/>
                </a:cubicBezTo>
                <a:lnTo>
                  <a:pt x="6140" y="8699"/>
                </a:lnTo>
                <a:lnTo>
                  <a:pt x="0" y="4350"/>
                </a:lnTo>
                <a:lnTo>
                  <a:pt x="6140" y="0"/>
                </a:lnTo>
                <a:lnTo>
                  <a:pt x="6140" y="2583"/>
                </a:lnTo>
                <a:cubicBezTo>
                  <a:pt x="6140" y="2583"/>
                  <a:pt x="7615" y="2694"/>
                  <a:pt x="8386" y="2853"/>
                </a:cubicBezTo>
                <a:cubicBezTo>
                  <a:pt x="9685" y="3122"/>
                  <a:pt x="10397" y="3762"/>
                  <a:pt x="10397" y="3762"/>
                </a:cubicBezTo>
                <a:close/>
                <a:moveTo>
                  <a:pt x="10397" y="3762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DD050B9-BB06-4AE3-B449-3C709B423C6C}"/>
              </a:ext>
            </a:extLst>
          </p:cNvPr>
          <p:cNvSpPr txBox="1"/>
          <p:nvPr/>
        </p:nvSpPr>
        <p:spPr>
          <a:xfrm>
            <a:off x="2750463" y="4286252"/>
            <a:ext cx="3430026" cy="1207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BEAE48E-61AF-4580-A273-2729D1DA99CD}"/>
              </a:ext>
            </a:extLst>
          </p:cNvPr>
          <p:cNvSpPr txBox="1"/>
          <p:nvPr/>
        </p:nvSpPr>
        <p:spPr>
          <a:xfrm>
            <a:off x="2750461" y="3824587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第二阶段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ADCE325-BF1F-449B-86BB-6D0DC03BF4EC}"/>
              </a:ext>
            </a:extLst>
          </p:cNvPr>
          <p:cNvSpPr txBox="1"/>
          <p:nvPr/>
        </p:nvSpPr>
        <p:spPr>
          <a:xfrm>
            <a:off x="7309794" y="4286252"/>
            <a:ext cx="3430026" cy="1207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此处可输入一段表述文本内容，可根据实际情况调整字号大小、间距。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8A9D016-5846-440C-A642-F31AA7621CD5}"/>
              </a:ext>
            </a:extLst>
          </p:cNvPr>
          <p:cNvSpPr txBox="1"/>
          <p:nvPr/>
        </p:nvSpPr>
        <p:spPr>
          <a:xfrm>
            <a:off x="7309792" y="3824587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第四阶段</a:t>
            </a:r>
          </a:p>
        </p:txBody>
      </p:sp>
    </p:spTree>
    <p:extLst>
      <p:ext uri="{BB962C8B-B14F-4D97-AF65-F5344CB8AC3E}">
        <p14:creationId xmlns:p14="http://schemas.microsoft.com/office/powerpoint/2010/main" val="405119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0B73F2-DE12-445D-BD6D-B7608B04CB19}"/>
              </a:ext>
            </a:extLst>
          </p:cNvPr>
          <p:cNvSpPr txBox="1"/>
          <p:nvPr/>
        </p:nvSpPr>
        <p:spPr>
          <a:xfrm>
            <a:off x="1126201" y="1785665"/>
            <a:ext cx="9939598" cy="264687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effectLst>
                  <a:outerShdw blurRad="101600" dist="63500" dir="8100000" algn="tr" rotWithShape="0">
                    <a:prstClr val="black">
                      <a:alpha val="29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THANK</a:t>
            </a:r>
            <a:endParaRPr lang="zh-CN" altLang="en-US" sz="16600" dirty="0">
              <a:solidFill>
                <a:schemeClr val="bg1"/>
              </a:solidFill>
              <a:effectLst>
                <a:outerShdw blurRad="101600" dist="63500" dir="8100000" algn="tr" rotWithShape="0">
                  <a:prstClr val="black">
                    <a:alpha val="29000"/>
                  </a:prst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9FF926-E6EE-4312-8FB0-F10A9864E1FE}"/>
              </a:ext>
            </a:extLst>
          </p:cNvPr>
          <p:cNvSpPr txBox="1"/>
          <p:nvPr/>
        </p:nvSpPr>
        <p:spPr>
          <a:xfrm>
            <a:off x="2589394" y="3892414"/>
            <a:ext cx="6968674" cy="430887"/>
          </a:xfrm>
          <a:prstGeom prst="rect">
            <a:avLst/>
          </a:prstGeom>
          <a:noFill/>
          <a:effectLst>
            <a:outerShdw blurRad="88900" dist="50800" dir="8100000" algn="tr" rotWithShape="0">
              <a:srgbClr val="0143BB">
                <a:alpha val="30000"/>
              </a:srgbClr>
            </a:outerShdw>
          </a:effectLst>
        </p:spPr>
        <p:txBody>
          <a:bodyPr wrap="square" rtlCol="0">
            <a:noAutofit/>
          </a:bodyPr>
          <a:lstStyle/>
          <a:p>
            <a:pPr algn="dist"/>
            <a:r>
              <a:rPr lang="en-US" altLang="zh-CN" sz="2200" b="0" i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20XX</a:t>
            </a:r>
            <a:r>
              <a:rPr lang="zh-CN" altLang="en-US" sz="2200" b="0" i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稿定年终总结</a:t>
            </a:r>
            <a:r>
              <a:rPr lang="en-US" altLang="zh-CN" sz="2200" b="0" i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PPT</a:t>
            </a:r>
            <a:r>
              <a:rPr lang="zh-CN" altLang="en-US" sz="2200" b="0" i="0">
                <a:solidFill>
                  <a:schemeClr val="bg1"/>
                </a:solidFill>
                <a:effectLst/>
                <a:latin typeface="+mn-ea"/>
                <a:cs typeface="OPPOSans R" panose="00020600040101010101" pitchFamily="18" charset="-122"/>
              </a:rPr>
              <a:t>蓝色渐变模板</a:t>
            </a:r>
            <a:endParaRPr lang="zh-CN" altLang="en-US" sz="220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pic>
        <p:nvPicPr>
          <p:cNvPr id="6" name="Logo">
            <a:hlinkClick r:id="rId2"/>
            <a:extLst>
              <a:ext uri="{FF2B5EF4-FFF2-40B4-BE49-F238E27FC236}">
                <a16:creationId xmlns:a16="http://schemas.microsoft.com/office/drawing/2014/main" id="{43E0FFDC-B1FE-D34D-8AF4-4C29E28F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99" y="1028700"/>
            <a:ext cx="2539402" cy="3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3D8F9BC2-C6F8-45D9-8DE5-D8533AA747E5}"/>
              </a:ext>
            </a:extLst>
          </p:cNvPr>
          <p:cNvSpPr>
            <a:spLocks noEditPoints="1"/>
          </p:cNvSpPr>
          <p:nvPr/>
        </p:nvSpPr>
        <p:spPr bwMode="auto">
          <a:xfrm>
            <a:off x="2294909" y="1629906"/>
            <a:ext cx="236222" cy="315650"/>
          </a:xfrm>
          <a:custGeom>
            <a:avLst/>
            <a:gdLst>
              <a:gd name="T0" fmla="*/ 52 w 56"/>
              <a:gd name="T1" fmla="*/ 12 h 80"/>
              <a:gd name="T2" fmla="*/ 44 w 56"/>
              <a:gd name="T3" fmla="*/ 12 h 80"/>
              <a:gd name="T4" fmla="*/ 44 w 56"/>
              <a:gd name="T5" fmla="*/ 4 h 80"/>
              <a:gd name="T6" fmla="*/ 40 w 56"/>
              <a:gd name="T7" fmla="*/ 0 h 80"/>
              <a:gd name="T8" fmla="*/ 16 w 56"/>
              <a:gd name="T9" fmla="*/ 0 h 80"/>
              <a:gd name="T10" fmla="*/ 12 w 56"/>
              <a:gd name="T11" fmla="*/ 4 h 80"/>
              <a:gd name="T12" fmla="*/ 12 w 56"/>
              <a:gd name="T13" fmla="*/ 12 h 80"/>
              <a:gd name="T14" fmla="*/ 4 w 56"/>
              <a:gd name="T15" fmla="*/ 12 h 80"/>
              <a:gd name="T16" fmla="*/ 0 w 56"/>
              <a:gd name="T17" fmla="*/ 16 h 80"/>
              <a:gd name="T18" fmla="*/ 0 w 56"/>
              <a:gd name="T19" fmla="*/ 72 h 80"/>
              <a:gd name="T20" fmla="*/ 8 w 56"/>
              <a:gd name="T21" fmla="*/ 80 h 80"/>
              <a:gd name="T22" fmla="*/ 48 w 56"/>
              <a:gd name="T23" fmla="*/ 80 h 80"/>
              <a:gd name="T24" fmla="*/ 56 w 56"/>
              <a:gd name="T25" fmla="*/ 72 h 80"/>
              <a:gd name="T26" fmla="*/ 56 w 56"/>
              <a:gd name="T27" fmla="*/ 16 h 80"/>
              <a:gd name="T28" fmla="*/ 52 w 56"/>
              <a:gd name="T29" fmla="*/ 12 h 80"/>
              <a:gd name="T30" fmla="*/ 48 w 56"/>
              <a:gd name="T31" fmla="*/ 60 h 80"/>
              <a:gd name="T32" fmla="*/ 8 w 56"/>
              <a:gd name="T33" fmla="*/ 60 h 80"/>
              <a:gd name="T34" fmla="*/ 8 w 56"/>
              <a:gd name="T35" fmla="*/ 20 h 80"/>
              <a:gd name="T36" fmla="*/ 16 w 56"/>
              <a:gd name="T37" fmla="*/ 20 h 80"/>
              <a:gd name="T38" fmla="*/ 20 w 56"/>
              <a:gd name="T39" fmla="*/ 16 h 80"/>
              <a:gd name="T40" fmla="*/ 20 w 56"/>
              <a:gd name="T41" fmla="*/ 8 h 80"/>
              <a:gd name="T42" fmla="*/ 36 w 56"/>
              <a:gd name="T43" fmla="*/ 8 h 80"/>
              <a:gd name="T44" fmla="*/ 36 w 56"/>
              <a:gd name="T45" fmla="*/ 16 h 80"/>
              <a:gd name="T46" fmla="*/ 40 w 56"/>
              <a:gd name="T47" fmla="*/ 20 h 80"/>
              <a:gd name="T48" fmla="*/ 48 w 56"/>
              <a:gd name="T49" fmla="*/ 20 h 80"/>
              <a:gd name="T50" fmla="*/ 48 w 56"/>
              <a:gd name="T51" fmla="*/ 6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80"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12"/>
                  <a:pt x="12" y="12"/>
                  <a:pt x="1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4"/>
                  <a:pt x="0" y="1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52" y="80"/>
                  <a:pt x="56" y="76"/>
                  <a:pt x="56" y="72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4"/>
                  <a:pt x="54" y="12"/>
                  <a:pt x="52" y="12"/>
                </a:cubicBezTo>
                <a:close/>
                <a:moveTo>
                  <a:pt x="48" y="60"/>
                </a:moveTo>
                <a:cubicBezTo>
                  <a:pt x="8" y="60"/>
                  <a:pt x="8" y="60"/>
                  <a:pt x="8" y="60"/>
                </a:cubicBezTo>
                <a:cubicBezTo>
                  <a:pt x="8" y="20"/>
                  <a:pt x="8" y="20"/>
                  <a:pt x="8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8"/>
                  <a:pt x="38" y="20"/>
                  <a:pt x="40" y="20"/>
                </a:cubicBezTo>
                <a:cubicBezTo>
                  <a:pt x="48" y="20"/>
                  <a:pt x="48" y="20"/>
                  <a:pt x="48" y="20"/>
                </a:cubicBezTo>
                <a:lnTo>
                  <a:pt x="48" y="6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F95CB57-3825-424F-9D90-16E8BED2454F}"/>
              </a:ext>
            </a:extLst>
          </p:cNvPr>
          <p:cNvSpPr>
            <a:spLocks noEditPoints="1"/>
          </p:cNvSpPr>
          <p:nvPr/>
        </p:nvSpPr>
        <p:spPr bwMode="auto">
          <a:xfrm>
            <a:off x="3099735" y="1629906"/>
            <a:ext cx="236222" cy="315650"/>
          </a:xfrm>
          <a:custGeom>
            <a:avLst/>
            <a:gdLst>
              <a:gd name="T0" fmla="*/ 52 w 56"/>
              <a:gd name="T1" fmla="*/ 12 h 80"/>
              <a:gd name="T2" fmla="*/ 44 w 56"/>
              <a:gd name="T3" fmla="*/ 12 h 80"/>
              <a:gd name="T4" fmla="*/ 44 w 56"/>
              <a:gd name="T5" fmla="*/ 4 h 80"/>
              <a:gd name="T6" fmla="*/ 40 w 56"/>
              <a:gd name="T7" fmla="*/ 0 h 80"/>
              <a:gd name="T8" fmla="*/ 16 w 56"/>
              <a:gd name="T9" fmla="*/ 0 h 80"/>
              <a:gd name="T10" fmla="*/ 12 w 56"/>
              <a:gd name="T11" fmla="*/ 4 h 80"/>
              <a:gd name="T12" fmla="*/ 12 w 56"/>
              <a:gd name="T13" fmla="*/ 12 h 80"/>
              <a:gd name="T14" fmla="*/ 4 w 56"/>
              <a:gd name="T15" fmla="*/ 12 h 80"/>
              <a:gd name="T16" fmla="*/ 0 w 56"/>
              <a:gd name="T17" fmla="*/ 16 h 80"/>
              <a:gd name="T18" fmla="*/ 0 w 56"/>
              <a:gd name="T19" fmla="*/ 72 h 80"/>
              <a:gd name="T20" fmla="*/ 8 w 56"/>
              <a:gd name="T21" fmla="*/ 80 h 80"/>
              <a:gd name="T22" fmla="*/ 48 w 56"/>
              <a:gd name="T23" fmla="*/ 80 h 80"/>
              <a:gd name="T24" fmla="*/ 56 w 56"/>
              <a:gd name="T25" fmla="*/ 72 h 80"/>
              <a:gd name="T26" fmla="*/ 56 w 56"/>
              <a:gd name="T27" fmla="*/ 16 h 80"/>
              <a:gd name="T28" fmla="*/ 52 w 56"/>
              <a:gd name="T29" fmla="*/ 12 h 80"/>
              <a:gd name="T30" fmla="*/ 24 w 56"/>
              <a:gd name="T31" fmla="*/ 68 h 80"/>
              <a:gd name="T32" fmla="*/ 24 w 56"/>
              <a:gd name="T33" fmla="*/ 48 h 80"/>
              <a:gd name="T34" fmla="*/ 12 w 56"/>
              <a:gd name="T35" fmla="*/ 48 h 80"/>
              <a:gd name="T36" fmla="*/ 32 w 56"/>
              <a:gd name="T37" fmla="*/ 20 h 80"/>
              <a:gd name="T38" fmla="*/ 32 w 56"/>
              <a:gd name="T39" fmla="*/ 40 h 80"/>
              <a:gd name="T40" fmla="*/ 44 w 56"/>
              <a:gd name="T41" fmla="*/ 40 h 80"/>
              <a:gd name="T42" fmla="*/ 24 w 56"/>
              <a:gd name="T43" fmla="*/ 6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80"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12"/>
                  <a:pt x="12" y="12"/>
                  <a:pt x="12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4"/>
                  <a:pt x="0" y="1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52" y="80"/>
                  <a:pt x="56" y="76"/>
                  <a:pt x="56" y="72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4"/>
                  <a:pt x="54" y="12"/>
                  <a:pt x="52" y="12"/>
                </a:cubicBezTo>
                <a:close/>
                <a:moveTo>
                  <a:pt x="24" y="68"/>
                </a:moveTo>
                <a:cubicBezTo>
                  <a:pt x="24" y="48"/>
                  <a:pt x="24" y="48"/>
                  <a:pt x="24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40"/>
                  <a:pt x="32" y="40"/>
                  <a:pt x="32" y="40"/>
                </a:cubicBezTo>
                <a:cubicBezTo>
                  <a:pt x="44" y="40"/>
                  <a:pt x="44" y="40"/>
                  <a:pt x="44" y="40"/>
                </a:cubicBezTo>
                <a:lnTo>
                  <a:pt x="24" y="6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739101-1C45-4446-A36A-DF0A389852C4}"/>
              </a:ext>
            </a:extLst>
          </p:cNvPr>
          <p:cNvGrpSpPr/>
          <p:nvPr/>
        </p:nvGrpSpPr>
        <p:grpSpPr>
          <a:xfrm>
            <a:off x="3854388" y="1629906"/>
            <a:ext cx="336564" cy="315650"/>
            <a:chOff x="4462463" y="1758950"/>
            <a:chExt cx="255588" cy="255588"/>
          </a:xfrm>
          <a:solidFill>
            <a:schemeClr val="bg2">
              <a:lumMod val="50000"/>
            </a:schemeClr>
          </a:soli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7795EA2-FC60-4D80-9DFF-8326A45C0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1758950"/>
              <a:ext cx="204788" cy="255588"/>
            </a:xfrm>
            <a:custGeom>
              <a:avLst/>
              <a:gdLst>
                <a:gd name="T0" fmla="*/ 40 w 64"/>
                <a:gd name="T1" fmla="*/ 68 h 80"/>
                <a:gd name="T2" fmla="*/ 8 w 64"/>
                <a:gd name="T3" fmla="*/ 68 h 80"/>
                <a:gd name="T4" fmla="*/ 8 w 64"/>
                <a:gd name="T5" fmla="*/ 12 h 80"/>
                <a:gd name="T6" fmla="*/ 56 w 64"/>
                <a:gd name="T7" fmla="*/ 12 h 80"/>
                <a:gd name="T8" fmla="*/ 56 w 64"/>
                <a:gd name="T9" fmla="*/ 24 h 80"/>
                <a:gd name="T10" fmla="*/ 64 w 64"/>
                <a:gd name="T11" fmla="*/ 24 h 80"/>
                <a:gd name="T12" fmla="*/ 64 w 64"/>
                <a:gd name="T13" fmla="*/ 8 h 80"/>
                <a:gd name="T14" fmla="*/ 56 w 64"/>
                <a:gd name="T15" fmla="*/ 0 h 80"/>
                <a:gd name="T16" fmla="*/ 8 w 64"/>
                <a:gd name="T17" fmla="*/ 0 h 80"/>
                <a:gd name="T18" fmla="*/ 0 w 64"/>
                <a:gd name="T19" fmla="*/ 8 h 80"/>
                <a:gd name="T20" fmla="*/ 0 w 64"/>
                <a:gd name="T21" fmla="*/ 72 h 80"/>
                <a:gd name="T22" fmla="*/ 8 w 64"/>
                <a:gd name="T23" fmla="*/ 80 h 80"/>
                <a:gd name="T24" fmla="*/ 40 w 64"/>
                <a:gd name="T25" fmla="*/ 80 h 80"/>
                <a:gd name="T26" fmla="*/ 40 w 64"/>
                <a:gd name="T27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80">
                  <a:moveTo>
                    <a:pt x="40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40" y="80"/>
                    <a:pt x="40" y="80"/>
                    <a:pt x="40" y="80"/>
                  </a:cubicBezTo>
                  <a:lnTo>
                    <a:pt x="4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F50B787-73EC-452B-A20D-832D9059E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1860550"/>
              <a:ext cx="101600" cy="153988"/>
            </a:xfrm>
            <a:custGeom>
              <a:avLst/>
              <a:gdLst>
                <a:gd name="T0" fmla="*/ 32 w 32"/>
                <a:gd name="T1" fmla="*/ 8 h 48"/>
                <a:gd name="T2" fmla="*/ 24 w 32"/>
                <a:gd name="T3" fmla="*/ 0 h 48"/>
                <a:gd name="T4" fmla="*/ 8 w 32"/>
                <a:gd name="T5" fmla="*/ 0 h 48"/>
                <a:gd name="T6" fmla="*/ 0 w 32"/>
                <a:gd name="T7" fmla="*/ 8 h 48"/>
                <a:gd name="T8" fmla="*/ 0 w 32"/>
                <a:gd name="T9" fmla="*/ 40 h 48"/>
                <a:gd name="T10" fmla="*/ 8 w 32"/>
                <a:gd name="T11" fmla="*/ 48 h 48"/>
                <a:gd name="T12" fmla="*/ 24 w 32"/>
                <a:gd name="T13" fmla="*/ 48 h 48"/>
                <a:gd name="T14" fmla="*/ 32 w 32"/>
                <a:gd name="T15" fmla="*/ 40 h 48"/>
                <a:gd name="T16" fmla="*/ 32 w 32"/>
                <a:gd name="T17" fmla="*/ 8 h 48"/>
                <a:gd name="T18" fmla="*/ 24 w 32"/>
                <a:gd name="T19" fmla="*/ 36 h 48"/>
                <a:gd name="T20" fmla="*/ 8 w 32"/>
                <a:gd name="T21" fmla="*/ 36 h 48"/>
                <a:gd name="T22" fmla="*/ 8 w 32"/>
                <a:gd name="T23" fmla="*/ 8 h 48"/>
                <a:gd name="T24" fmla="*/ 24 w 32"/>
                <a:gd name="T25" fmla="*/ 8 h 48"/>
                <a:gd name="T26" fmla="*/ 24 w 32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8">
                  <a:moveTo>
                    <a:pt x="32" y="8"/>
                  </a:moveTo>
                  <a:cubicBezTo>
                    <a:pt x="32" y="4"/>
                    <a:pt x="28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8" y="48"/>
                    <a:pt x="32" y="44"/>
                    <a:pt x="32" y="40"/>
                  </a:cubicBezTo>
                  <a:lnTo>
                    <a:pt x="32" y="8"/>
                  </a:lnTo>
                  <a:close/>
                  <a:moveTo>
                    <a:pt x="24" y="36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49FDB29-9EA8-4567-9905-E70E2A4A467E}"/>
              </a:ext>
            </a:extLst>
          </p:cNvPr>
          <p:cNvGrpSpPr/>
          <p:nvPr/>
        </p:nvGrpSpPr>
        <p:grpSpPr>
          <a:xfrm>
            <a:off x="5497485" y="1598537"/>
            <a:ext cx="269669" cy="378388"/>
            <a:chOff x="5710238" y="1733550"/>
            <a:chExt cx="204788" cy="306388"/>
          </a:xfrm>
          <a:solidFill>
            <a:schemeClr val="bg2">
              <a:lumMod val="50000"/>
            </a:schemeClr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1D29490-CE06-4F4B-8355-EA7AE1F9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1847850"/>
              <a:ext cx="77788" cy="77788"/>
            </a:xfrm>
            <a:custGeom>
              <a:avLst/>
              <a:gdLst>
                <a:gd name="T0" fmla="*/ 0 w 49"/>
                <a:gd name="T1" fmla="*/ 49 h 49"/>
                <a:gd name="T2" fmla="*/ 25 w 49"/>
                <a:gd name="T3" fmla="*/ 0 h 49"/>
                <a:gd name="T4" fmla="*/ 49 w 49"/>
                <a:gd name="T5" fmla="*/ 49 h 49"/>
                <a:gd name="T6" fmla="*/ 25 w 49"/>
                <a:gd name="T7" fmla="*/ 33 h 49"/>
                <a:gd name="T8" fmla="*/ 0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25" y="0"/>
                  </a:lnTo>
                  <a:lnTo>
                    <a:pt x="49" y="49"/>
                  </a:lnTo>
                  <a:lnTo>
                    <a:pt x="25" y="33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1F981A0-BE26-40F6-8362-4E13983B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38" y="1733550"/>
              <a:ext cx="204788" cy="306388"/>
            </a:xfrm>
            <a:custGeom>
              <a:avLst/>
              <a:gdLst>
                <a:gd name="T0" fmla="*/ 49 w 64"/>
                <a:gd name="T1" fmla="*/ 21 h 96"/>
                <a:gd name="T2" fmla="*/ 44 w 64"/>
                <a:gd name="T3" fmla="*/ 0 h 96"/>
                <a:gd name="T4" fmla="*/ 20 w 64"/>
                <a:gd name="T5" fmla="*/ 0 h 96"/>
                <a:gd name="T6" fmla="*/ 15 w 64"/>
                <a:gd name="T7" fmla="*/ 21 h 96"/>
                <a:gd name="T8" fmla="*/ 0 w 64"/>
                <a:gd name="T9" fmla="*/ 48 h 96"/>
                <a:gd name="T10" fmla="*/ 15 w 64"/>
                <a:gd name="T11" fmla="*/ 75 h 96"/>
                <a:gd name="T12" fmla="*/ 20 w 64"/>
                <a:gd name="T13" fmla="*/ 96 h 96"/>
                <a:gd name="T14" fmla="*/ 44 w 64"/>
                <a:gd name="T15" fmla="*/ 96 h 96"/>
                <a:gd name="T16" fmla="*/ 49 w 64"/>
                <a:gd name="T17" fmla="*/ 75 h 96"/>
                <a:gd name="T18" fmla="*/ 64 w 64"/>
                <a:gd name="T19" fmla="*/ 48 h 96"/>
                <a:gd name="T20" fmla="*/ 49 w 64"/>
                <a:gd name="T21" fmla="*/ 21 h 96"/>
                <a:gd name="T22" fmla="*/ 32 w 64"/>
                <a:gd name="T23" fmla="*/ 72 h 96"/>
                <a:gd name="T24" fmla="*/ 8 w 64"/>
                <a:gd name="T25" fmla="*/ 48 h 96"/>
                <a:gd name="T26" fmla="*/ 32 w 64"/>
                <a:gd name="T27" fmla="*/ 24 h 96"/>
                <a:gd name="T28" fmla="*/ 56 w 64"/>
                <a:gd name="T29" fmla="*/ 48 h 96"/>
                <a:gd name="T30" fmla="*/ 32 w 64"/>
                <a:gd name="T31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6">
                  <a:moveTo>
                    <a:pt x="49" y="21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6" y="27"/>
                    <a:pt x="0" y="37"/>
                    <a:pt x="0" y="48"/>
                  </a:cubicBezTo>
                  <a:cubicBezTo>
                    <a:pt x="0" y="59"/>
                    <a:pt x="6" y="69"/>
                    <a:pt x="15" y="7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58" y="69"/>
                    <a:pt x="64" y="59"/>
                    <a:pt x="64" y="48"/>
                  </a:cubicBezTo>
                  <a:cubicBezTo>
                    <a:pt x="64" y="37"/>
                    <a:pt x="58" y="27"/>
                    <a:pt x="49" y="21"/>
                  </a:cubicBezTo>
                  <a:close/>
                  <a:moveTo>
                    <a:pt x="32" y="72"/>
                  </a:moveTo>
                  <a:cubicBezTo>
                    <a:pt x="19" y="72"/>
                    <a:pt x="8" y="61"/>
                    <a:pt x="8" y="48"/>
                  </a:cubicBezTo>
                  <a:cubicBezTo>
                    <a:pt x="8" y="35"/>
                    <a:pt x="19" y="24"/>
                    <a:pt x="32" y="24"/>
                  </a:cubicBezTo>
                  <a:cubicBezTo>
                    <a:pt x="45" y="24"/>
                    <a:pt x="56" y="35"/>
                    <a:pt x="56" y="48"/>
                  </a:cubicBezTo>
                  <a:cubicBezTo>
                    <a:pt x="56" y="61"/>
                    <a:pt x="45" y="72"/>
                    <a:pt x="3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1F77F9-C858-4A10-B027-77DDC2F16828}"/>
              </a:ext>
            </a:extLst>
          </p:cNvPr>
          <p:cNvGrpSpPr/>
          <p:nvPr/>
        </p:nvGrpSpPr>
        <p:grpSpPr>
          <a:xfrm>
            <a:off x="4680118" y="1598537"/>
            <a:ext cx="315658" cy="378388"/>
            <a:chOff x="5089526" y="1733550"/>
            <a:chExt cx="239712" cy="306388"/>
          </a:xfrm>
          <a:solidFill>
            <a:schemeClr val="bg2">
              <a:lumMod val="5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713A7C9-D694-4889-B5D3-0B9DA17C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6" y="1733550"/>
              <a:ext cx="198438" cy="60325"/>
            </a:xfrm>
            <a:custGeom>
              <a:avLst/>
              <a:gdLst>
                <a:gd name="T0" fmla="*/ 7 w 62"/>
                <a:gd name="T1" fmla="*/ 19 h 19"/>
                <a:gd name="T2" fmla="*/ 0 w 62"/>
                <a:gd name="T3" fmla="*/ 14 h 19"/>
                <a:gd name="T4" fmla="*/ 31 w 62"/>
                <a:gd name="T5" fmla="*/ 0 h 19"/>
                <a:gd name="T6" fmla="*/ 62 w 62"/>
                <a:gd name="T7" fmla="*/ 14 h 19"/>
                <a:gd name="T8" fmla="*/ 55 w 62"/>
                <a:gd name="T9" fmla="*/ 19 h 19"/>
                <a:gd name="T10" fmla="*/ 31 w 62"/>
                <a:gd name="T11" fmla="*/ 8 h 19"/>
                <a:gd name="T12" fmla="*/ 7 w 6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9">
                  <a:moveTo>
                    <a:pt x="7" y="1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8" y="5"/>
                    <a:pt x="19" y="0"/>
                    <a:pt x="31" y="0"/>
                  </a:cubicBezTo>
                  <a:cubicBezTo>
                    <a:pt x="43" y="0"/>
                    <a:pt x="54" y="5"/>
                    <a:pt x="62" y="14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9" y="12"/>
                    <a:pt x="40" y="8"/>
                    <a:pt x="31" y="8"/>
                  </a:cubicBezTo>
                  <a:cubicBezTo>
                    <a:pt x="22" y="8"/>
                    <a:pt x="13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6F43D71-1CA0-4D5E-BD59-5BC0698E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1784350"/>
              <a:ext cx="122238" cy="44450"/>
            </a:xfrm>
            <a:custGeom>
              <a:avLst/>
              <a:gdLst>
                <a:gd name="T0" fmla="*/ 32 w 38"/>
                <a:gd name="T1" fmla="*/ 14 h 14"/>
                <a:gd name="T2" fmla="*/ 19 w 38"/>
                <a:gd name="T3" fmla="*/ 8 h 14"/>
                <a:gd name="T4" fmla="*/ 6 w 38"/>
                <a:gd name="T5" fmla="*/ 14 h 14"/>
                <a:gd name="T6" fmla="*/ 0 w 38"/>
                <a:gd name="T7" fmla="*/ 10 h 14"/>
                <a:gd name="T8" fmla="*/ 19 w 38"/>
                <a:gd name="T9" fmla="*/ 0 h 14"/>
                <a:gd name="T10" fmla="*/ 38 w 38"/>
                <a:gd name="T11" fmla="*/ 10 h 14"/>
                <a:gd name="T12" fmla="*/ 32 w 3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32" y="14"/>
                  </a:moveTo>
                  <a:cubicBezTo>
                    <a:pt x="29" y="10"/>
                    <a:pt x="24" y="8"/>
                    <a:pt x="19" y="8"/>
                  </a:cubicBezTo>
                  <a:cubicBezTo>
                    <a:pt x="14" y="8"/>
                    <a:pt x="9" y="10"/>
                    <a:pt x="6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4"/>
                    <a:pt x="12" y="0"/>
                    <a:pt x="19" y="0"/>
                  </a:cubicBezTo>
                  <a:cubicBezTo>
                    <a:pt x="27" y="0"/>
                    <a:pt x="34" y="4"/>
                    <a:pt x="38" y="10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50DD97E-A0BE-4DCC-A2C3-528E65BAE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4451" y="1847850"/>
              <a:ext cx="128588" cy="179388"/>
            </a:xfrm>
            <a:custGeom>
              <a:avLst/>
              <a:gdLst>
                <a:gd name="T0" fmla="*/ 40 w 40"/>
                <a:gd name="T1" fmla="*/ 46 h 56"/>
                <a:gd name="T2" fmla="*/ 26 w 40"/>
                <a:gd name="T3" fmla="*/ 32 h 56"/>
                <a:gd name="T4" fmla="*/ 35 w 40"/>
                <a:gd name="T5" fmla="*/ 23 h 56"/>
                <a:gd name="T6" fmla="*/ 40 w 40"/>
                <a:gd name="T7" fmla="*/ 26 h 56"/>
                <a:gd name="T8" fmla="*/ 40 w 40"/>
                <a:gd name="T9" fmla="*/ 8 h 56"/>
                <a:gd name="T10" fmla="*/ 32 w 40"/>
                <a:gd name="T11" fmla="*/ 0 h 56"/>
                <a:gd name="T12" fmla="*/ 8 w 40"/>
                <a:gd name="T13" fmla="*/ 0 h 56"/>
                <a:gd name="T14" fmla="*/ 0 w 40"/>
                <a:gd name="T15" fmla="*/ 8 h 56"/>
                <a:gd name="T16" fmla="*/ 0 w 40"/>
                <a:gd name="T17" fmla="*/ 48 h 56"/>
                <a:gd name="T18" fmla="*/ 8 w 40"/>
                <a:gd name="T19" fmla="*/ 56 h 56"/>
                <a:gd name="T20" fmla="*/ 32 w 40"/>
                <a:gd name="T21" fmla="*/ 56 h 56"/>
                <a:gd name="T22" fmla="*/ 40 w 40"/>
                <a:gd name="T23" fmla="*/ 48 h 56"/>
                <a:gd name="T24" fmla="*/ 40 w 40"/>
                <a:gd name="T25" fmla="*/ 46 h 56"/>
                <a:gd name="T26" fmla="*/ 20 w 40"/>
                <a:gd name="T27" fmla="*/ 41 h 56"/>
                <a:gd name="T28" fmla="*/ 15 w 40"/>
                <a:gd name="T29" fmla="*/ 36 h 56"/>
                <a:gd name="T30" fmla="*/ 20 w 40"/>
                <a:gd name="T31" fmla="*/ 31 h 56"/>
                <a:gd name="T32" fmla="*/ 25 w 40"/>
                <a:gd name="T33" fmla="*/ 36 h 56"/>
                <a:gd name="T34" fmla="*/ 20 w 40"/>
                <a:gd name="T35" fmla="*/ 41 h 56"/>
                <a:gd name="T36" fmla="*/ 20 w 40"/>
                <a:gd name="T37" fmla="*/ 25 h 56"/>
                <a:gd name="T38" fmla="*/ 15 w 40"/>
                <a:gd name="T39" fmla="*/ 20 h 56"/>
                <a:gd name="T40" fmla="*/ 20 w 40"/>
                <a:gd name="T41" fmla="*/ 15 h 56"/>
                <a:gd name="T42" fmla="*/ 25 w 40"/>
                <a:gd name="T43" fmla="*/ 20 h 56"/>
                <a:gd name="T44" fmla="*/ 20 w 40"/>
                <a:gd name="T45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56">
                  <a:moveTo>
                    <a:pt x="40" y="46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36" y="0"/>
                    <a:pt x="3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6" y="56"/>
                    <a:pt x="40" y="53"/>
                    <a:pt x="40" y="48"/>
                  </a:cubicBezTo>
                  <a:lnTo>
                    <a:pt x="40" y="46"/>
                  </a:lnTo>
                  <a:close/>
                  <a:moveTo>
                    <a:pt x="20" y="41"/>
                  </a:moveTo>
                  <a:cubicBezTo>
                    <a:pt x="17" y="41"/>
                    <a:pt x="15" y="39"/>
                    <a:pt x="15" y="36"/>
                  </a:cubicBezTo>
                  <a:cubicBezTo>
                    <a:pt x="15" y="33"/>
                    <a:pt x="17" y="31"/>
                    <a:pt x="20" y="31"/>
                  </a:cubicBezTo>
                  <a:cubicBezTo>
                    <a:pt x="23" y="31"/>
                    <a:pt x="25" y="33"/>
                    <a:pt x="25" y="36"/>
                  </a:cubicBezTo>
                  <a:cubicBezTo>
                    <a:pt x="25" y="39"/>
                    <a:pt x="23" y="41"/>
                    <a:pt x="20" y="41"/>
                  </a:cubicBezTo>
                  <a:close/>
                  <a:moveTo>
                    <a:pt x="20" y="25"/>
                  </a:moveTo>
                  <a:cubicBezTo>
                    <a:pt x="17" y="25"/>
                    <a:pt x="15" y="23"/>
                    <a:pt x="15" y="20"/>
                  </a:cubicBezTo>
                  <a:cubicBezTo>
                    <a:pt x="15" y="17"/>
                    <a:pt x="17" y="15"/>
                    <a:pt x="20" y="15"/>
                  </a:cubicBezTo>
                  <a:cubicBezTo>
                    <a:pt x="23" y="15"/>
                    <a:pt x="25" y="17"/>
                    <a:pt x="25" y="20"/>
                  </a:cubicBezTo>
                  <a:cubicBezTo>
                    <a:pt x="25" y="23"/>
                    <a:pt x="23" y="25"/>
                    <a:pt x="2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2F57EEF-933E-4F6C-90E5-31BD21EF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1873250"/>
              <a:ext cx="101600" cy="166688"/>
            </a:xfrm>
            <a:custGeom>
              <a:avLst/>
              <a:gdLst>
                <a:gd name="T0" fmla="*/ 24 w 64"/>
                <a:gd name="T1" fmla="*/ 0 h 105"/>
                <a:gd name="T2" fmla="*/ 48 w 64"/>
                <a:gd name="T3" fmla="*/ 25 h 105"/>
                <a:gd name="T4" fmla="*/ 48 w 64"/>
                <a:gd name="T5" fmla="*/ 65 h 105"/>
                <a:gd name="T6" fmla="*/ 64 w 64"/>
                <a:gd name="T7" fmla="*/ 105 h 105"/>
                <a:gd name="T8" fmla="*/ 24 w 64"/>
                <a:gd name="T9" fmla="*/ 105 h 105"/>
                <a:gd name="T10" fmla="*/ 24 w 64"/>
                <a:gd name="T11" fmla="*/ 73 h 105"/>
                <a:gd name="T12" fmla="*/ 0 w 64"/>
                <a:gd name="T13" fmla="*/ 49 h 105"/>
                <a:gd name="T14" fmla="*/ 8 w 64"/>
                <a:gd name="T15" fmla="*/ 41 h 105"/>
                <a:gd name="T16" fmla="*/ 24 w 64"/>
                <a:gd name="T17" fmla="*/ 49 h 105"/>
                <a:gd name="T18" fmla="*/ 24 w 64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5">
                  <a:moveTo>
                    <a:pt x="24" y="0"/>
                  </a:moveTo>
                  <a:lnTo>
                    <a:pt x="48" y="25"/>
                  </a:lnTo>
                  <a:lnTo>
                    <a:pt x="48" y="65"/>
                  </a:lnTo>
                  <a:lnTo>
                    <a:pt x="64" y="105"/>
                  </a:lnTo>
                  <a:lnTo>
                    <a:pt x="24" y="105"/>
                  </a:lnTo>
                  <a:lnTo>
                    <a:pt x="24" y="73"/>
                  </a:lnTo>
                  <a:lnTo>
                    <a:pt x="0" y="49"/>
                  </a:lnTo>
                  <a:lnTo>
                    <a:pt x="8" y="41"/>
                  </a:lnTo>
                  <a:lnTo>
                    <a:pt x="24" y="49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3E8F1BF-1829-4AA1-A8E3-06E9D3069DB3}"/>
              </a:ext>
            </a:extLst>
          </p:cNvPr>
          <p:cNvGrpSpPr/>
          <p:nvPr/>
        </p:nvGrpSpPr>
        <p:grpSpPr>
          <a:xfrm>
            <a:off x="7073687" y="1614221"/>
            <a:ext cx="353287" cy="362704"/>
            <a:chOff x="6907213" y="1746250"/>
            <a:chExt cx="268288" cy="293688"/>
          </a:xfrm>
          <a:solidFill>
            <a:schemeClr val="bg2">
              <a:lumMod val="50000"/>
            </a:schemeClr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630A33-8EE4-4B6B-828A-C90A4CDF2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1" y="1912938"/>
              <a:ext cx="76200" cy="3810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0 h 12"/>
                <a:gd name="T4" fmla="*/ 12 w 24"/>
                <a:gd name="T5" fmla="*/ 0 h 12"/>
                <a:gd name="T6" fmla="*/ 24 w 24"/>
                <a:gd name="T7" fmla="*/ 12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E929F-184E-4954-9B10-DC8869BC1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1" y="1847850"/>
              <a:ext cx="50800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FAE798D-78DF-415B-8EDF-DAF33179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1758950"/>
              <a:ext cx="204788" cy="280988"/>
            </a:xfrm>
            <a:custGeom>
              <a:avLst/>
              <a:gdLst>
                <a:gd name="T0" fmla="*/ 56 w 64"/>
                <a:gd name="T1" fmla="*/ 28 h 88"/>
                <a:gd name="T2" fmla="*/ 56 w 64"/>
                <a:gd name="T3" fmla="*/ 72 h 88"/>
                <a:gd name="T4" fmla="*/ 8 w 64"/>
                <a:gd name="T5" fmla="*/ 72 h 88"/>
                <a:gd name="T6" fmla="*/ 8 w 64"/>
                <a:gd name="T7" fmla="*/ 16 h 88"/>
                <a:gd name="T8" fmla="*/ 40 w 64"/>
                <a:gd name="T9" fmla="*/ 16 h 88"/>
                <a:gd name="T10" fmla="*/ 40 w 64"/>
                <a:gd name="T11" fmla="*/ 0 h 88"/>
                <a:gd name="T12" fmla="*/ 8 w 64"/>
                <a:gd name="T13" fmla="*/ 0 h 88"/>
                <a:gd name="T14" fmla="*/ 0 w 64"/>
                <a:gd name="T15" fmla="*/ 8 h 88"/>
                <a:gd name="T16" fmla="*/ 0 w 64"/>
                <a:gd name="T17" fmla="*/ 80 h 88"/>
                <a:gd name="T18" fmla="*/ 8 w 64"/>
                <a:gd name="T19" fmla="*/ 88 h 88"/>
                <a:gd name="T20" fmla="*/ 56 w 64"/>
                <a:gd name="T21" fmla="*/ 88 h 88"/>
                <a:gd name="T22" fmla="*/ 64 w 64"/>
                <a:gd name="T23" fmla="*/ 80 h 88"/>
                <a:gd name="T24" fmla="*/ 64 w 64"/>
                <a:gd name="T25" fmla="*/ 28 h 88"/>
                <a:gd name="T26" fmla="*/ 56 w 64"/>
                <a:gd name="T27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88">
                  <a:moveTo>
                    <a:pt x="56" y="2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60" y="88"/>
                    <a:pt x="64" y="84"/>
                    <a:pt x="64" y="80"/>
                  </a:cubicBezTo>
                  <a:cubicBezTo>
                    <a:pt x="64" y="28"/>
                    <a:pt x="64" y="28"/>
                    <a:pt x="64" y="28"/>
                  </a:cubicBezTo>
                  <a:lnTo>
                    <a:pt x="5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64141CB-131D-4A4E-9D1F-70983A15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1746250"/>
              <a:ext cx="114300" cy="76200"/>
            </a:xfrm>
            <a:custGeom>
              <a:avLst/>
              <a:gdLst>
                <a:gd name="T0" fmla="*/ 24 w 36"/>
                <a:gd name="T1" fmla="*/ 8 h 24"/>
                <a:gd name="T2" fmla="*/ 24 w 36"/>
                <a:gd name="T3" fmla="*/ 4 h 24"/>
                <a:gd name="T4" fmla="*/ 20 w 36"/>
                <a:gd name="T5" fmla="*/ 0 h 24"/>
                <a:gd name="T6" fmla="*/ 4 w 36"/>
                <a:gd name="T7" fmla="*/ 0 h 24"/>
                <a:gd name="T8" fmla="*/ 0 w 36"/>
                <a:gd name="T9" fmla="*/ 4 h 24"/>
                <a:gd name="T10" fmla="*/ 0 w 36"/>
                <a:gd name="T11" fmla="*/ 20 h 24"/>
                <a:gd name="T12" fmla="*/ 4 w 36"/>
                <a:gd name="T13" fmla="*/ 24 h 24"/>
                <a:gd name="T14" fmla="*/ 20 w 36"/>
                <a:gd name="T15" fmla="*/ 24 h 24"/>
                <a:gd name="T16" fmla="*/ 24 w 36"/>
                <a:gd name="T17" fmla="*/ 20 h 24"/>
                <a:gd name="T18" fmla="*/ 24 w 36"/>
                <a:gd name="T19" fmla="*/ 16 h 24"/>
                <a:gd name="T20" fmla="*/ 36 w 36"/>
                <a:gd name="T21" fmla="*/ 20 h 24"/>
                <a:gd name="T22" fmla="*/ 36 w 36"/>
                <a:gd name="T23" fmla="*/ 4 h 24"/>
                <a:gd name="T24" fmla="*/ 24 w 36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24" y="8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4"/>
                    <a:pt x="24" y="22"/>
                    <a:pt x="24" y="20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EF55B7BD-F998-4FB1-8DD4-FD193D7AC569}"/>
              </a:ext>
            </a:extLst>
          </p:cNvPr>
          <p:cNvSpPr>
            <a:spLocks/>
          </p:cNvSpPr>
          <p:nvPr/>
        </p:nvSpPr>
        <p:spPr bwMode="auto">
          <a:xfrm>
            <a:off x="6302311" y="1692644"/>
            <a:ext cx="286393" cy="190175"/>
          </a:xfrm>
          <a:custGeom>
            <a:avLst/>
            <a:gdLst>
              <a:gd name="T0" fmla="*/ 66 w 68"/>
              <a:gd name="T1" fmla="*/ 9 h 48"/>
              <a:gd name="T2" fmla="*/ 62 w 68"/>
              <a:gd name="T3" fmla="*/ 8 h 48"/>
              <a:gd name="T4" fmla="*/ 52 w 68"/>
              <a:gd name="T5" fmla="*/ 14 h 48"/>
              <a:gd name="T6" fmla="*/ 52 w 68"/>
              <a:gd name="T7" fmla="*/ 8 h 48"/>
              <a:gd name="T8" fmla="*/ 44 w 68"/>
              <a:gd name="T9" fmla="*/ 0 h 48"/>
              <a:gd name="T10" fmla="*/ 8 w 68"/>
              <a:gd name="T11" fmla="*/ 0 h 48"/>
              <a:gd name="T12" fmla="*/ 0 w 68"/>
              <a:gd name="T13" fmla="*/ 8 h 48"/>
              <a:gd name="T14" fmla="*/ 0 w 68"/>
              <a:gd name="T15" fmla="*/ 40 h 48"/>
              <a:gd name="T16" fmla="*/ 8 w 68"/>
              <a:gd name="T17" fmla="*/ 48 h 48"/>
              <a:gd name="T18" fmla="*/ 44 w 68"/>
              <a:gd name="T19" fmla="*/ 48 h 48"/>
              <a:gd name="T20" fmla="*/ 52 w 68"/>
              <a:gd name="T21" fmla="*/ 40 h 48"/>
              <a:gd name="T22" fmla="*/ 52 w 68"/>
              <a:gd name="T23" fmla="*/ 34 h 48"/>
              <a:gd name="T24" fmla="*/ 62 w 68"/>
              <a:gd name="T25" fmla="*/ 40 h 48"/>
              <a:gd name="T26" fmla="*/ 64 w 68"/>
              <a:gd name="T27" fmla="*/ 40 h 48"/>
              <a:gd name="T28" fmla="*/ 66 w 68"/>
              <a:gd name="T29" fmla="*/ 39 h 48"/>
              <a:gd name="T30" fmla="*/ 68 w 68"/>
              <a:gd name="T31" fmla="*/ 36 h 48"/>
              <a:gd name="T32" fmla="*/ 68 w 68"/>
              <a:gd name="T33" fmla="*/ 12 h 48"/>
              <a:gd name="T34" fmla="*/ 66 w 68"/>
              <a:gd name="T35" fmla="*/ 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8" h="48">
                <a:moveTo>
                  <a:pt x="66" y="9"/>
                </a:moveTo>
                <a:cubicBezTo>
                  <a:pt x="65" y="8"/>
                  <a:pt x="63" y="8"/>
                  <a:pt x="62" y="8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4"/>
                  <a:pt x="48" y="0"/>
                  <a:pt x="44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52" y="44"/>
                  <a:pt x="52" y="40"/>
                </a:cubicBezTo>
                <a:cubicBezTo>
                  <a:pt x="52" y="34"/>
                  <a:pt x="52" y="34"/>
                  <a:pt x="52" y="34"/>
                </a:cubicBezTo>
                <a:cubicBezTo>
                  <a:pt x="62" y="40"/>
                  <a:pt x="62" y="40"/>
                  <a:pt x="62" y="40"/>
                </a:cubicBezTo>
                <a:cubicBezTo>
                  <a:pt x="63" y="40"/>
                  <a:pt x="63" y="40"/>
                  <a:pt x="64" y="40"/>
                </a:cubicBezTo>
                <a:cubicBezTo>
                  <a:pt x="65" y="40"/>
                  <a:pt x="65" y="40"/>
                  <a:pt x="66" y="39"/>
                </a:cubicBezTo>
                <a:cubicBezTo>
                  <a:pt x="67" y="39"/>
                  <a:pt x="68" y="37"/>
                  <a:pt x="68" y="36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7" y="9"/>
                  <a:pt x="66" y="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EC2F3C0-8696-47E6-9925-541A1E9CAA23}"/>
              </a:ext>
            </a:extLst>
          </p:cNvPr>
          <p:cNvSpPr>
            <a:spLocks/>
          </p:cNvSpPr>
          <p:nvPr/>
        </p:nvSpPr>
        <p:spPr bwMode="auto">
          <a:xfrm>
            <a:off x="7914050" y="1661275"/>
            <a:ext cx="267578" cy="252913"/>
          </a:xfrm>
          <a:custGeom>
            <a:avLst/>
            <a:gdLst>
              <a:gd name="T0" fmla="*/ 128 w 128"/>
              <a:gd name="T1" fmla="*/ 113 h 129"/>
              <a:gd name="T2" fmla="*/ 80 w 128"/>
              <a:gd name="T3" fmla="*/ 64 h 129"/>
              <a:gd name="T4" fmla="*/ 112 w 128"/>
              <a:gd name="T5" fmla="*/ 32 h 129"/>
              <a:gd name="T6" fmla="*/ 0 w 128"/>
              <a:gd name="T7" fmla="*/ 0 h 129"/>
              <a:gd name="T8" fmla="*/ 32 w 128"/>
              <a:gd name="T9" fmla="*/ 113 h 129"/>
              <a:gd name="T10" fmla="*/ 64 w 128"/>
              <a:gd name="T11" fmla="*/ 81 h 129"/>
              <a:gd name="T12" fmla="*/ 112 w 128"/>
              <a:gd name="T13" fmla="*/ 129 h 129"/>
              <a:gd name="T14" fmla="*/ 128 w 128"/>
              <a:gd name="T15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29">
                <a:moveTo>
                  <a:pt x="128" y="113"/>
                </a:moveTo>
                <a:lnTo>
                  <a:pt x="80" y="64"/>
                </a:lnTo>
                <a:lnTo>
                  <a:pt x="112" y="32"/>
                </a:lnTo>
                <a:lnTo>
                  <a:pt x="0" y="0"/>
                </a:lnTo>
                <a:lnTo>
                  <a:pt x="32" y="113"/>
                </a:lnTo>
                <a:lnTo>
                  <a:pt x="64" y="81"/>
                </a:lnTo>
                <a:lnTo>
                  <a:pt x="112" y="129"/>
                </a:lnTo>
                <a:lnTo>
                  <a:pt x="128" y="11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C598DE9-FED3-475F-97F9-F29876308E43}"/>
              </a:ext>
            </a:extLst>
          </p:cNvPr>
          <p:cNvSpPr>
            <a:spLocks/>
          </p:cNvSpPr>
          <p:nvPr/>
        </p:nvSpPr>
        <p:spPr bwMode="auto">
          <a:xfrm>
            <a:off x="8718875" y="1661275"/>
            <a:ext cx="301025" cy="284281"/>
          </a:xfrm>
          <a:custGeom>
            <a:avLst/>
            <a:gdLst>
              <a:gd name="T0" fmla="*/ 0 w 144"/>
              <a:gd name="T1" fmla="*/ 0 h 145"/>
              <a:gd name="T2" fmla="*/ 56 w 144"/>
              <a:gd name="T3" fmla="*/ 145 h 145"/>
              <a:gd name="T4" fmla="*/ 72 w 144"/>
              <a:gd name="T5" fmla="*/ 73 h 145"/>
              <a:gd name="T6" fmla="*/ 144 w 144"/>
              <a:gd name="T7" fmla="*/ 56 h 145"/>
              <a:gd name="T8" fmla="*/ 0 w 144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45">
                <a:moveTo>
                  <a:pt x="0" y="0"/>
                </a:moveTo>
                <a:lnTo>
                  <a:pt x="56" y="145"/>
                </a:lnTo>
                <a:lnTo>
                  <a:pt x="72" y="73"/>
                </a:lnTo>
                <a:lnTo>
                  <a:pt x="144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974DB44-DBD4-478F-ACC9-C5D9B3ABEB54}"/>
              </a:ext>
            </a:extLst>
          </p:cNvPr>
          <p:cNvGrpSpPr/>
          <p:nvPr/>
        </p:nvGrpSpPr>
        <p:grpSpPr>
          <a:xfrm>
            <a:off x="9523700" y="1629906"/>
            <a:ext cx="267578" cy="315650"/>
            <a:chOff x="8767763" y="1758950"/>
            <a:chExt cx="203200" cy="255588"/>
          </a:xfrm>
          <a:solidFill>
            <a:schemeClr val="bg2">
              <a:lumMod val="50000"/>
            </a:schemeClr>
          </a:solidFill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1574A16-5A6E-4F86-9DCF-E079AE59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835150"/>
              <a:ext cx="152400" cy="179388"/>
            </a:xfrm>
            <a:custGeom>
              <a:avLst/>
              <a:gdLst>
                <a:gd name="T0" fmla="*/ 45 w 48"/>
                <a:gd name="T1" fmla="*/ 24 h 56"/>
                <a:gd name="T2" fmla="*/ 28 w 48"/>
                <a:gd name="T3" fmla="*/ 21 h 56"/>
                <a:gd name="T4" fmla="*/ 28 w 48"/>
                <a:gd name="T5" fmla="*/ 4 h 56"/>
                <a:gd name="T6" fmla="*/ 24 w 48"/>
                <a:gd name="T7" fmla="*/ 0 h 56"/>
                <a:gd name="T8" fmla="*/ 16 w 48"/>
                <a:gd name="T9" fmla="*/ 0 h 56"/>
                <a:gd name="T10" fmla="*/ 12 w 48"/>
                <a:gd name="T11" fmla="*/ 4 h 56"/>
                <a:gd name="T12" fmla="*/ 12 w 48"/>
                <a:gd name="T13" fmla="*/ 24 h 56"/>
                <a:gd name="T14" fmla="*/ 4 w 48"/>
                <a:gd name="T15" fmla="*/ 24 h 56"/>
                <a:gd name="T16" fmla="*/ 1 w 48"/>
                <a:gd name="T17" fmla="*/ 26 h 56"/>
                <a:gd name="T18" fmla="*/ 0 w 48"/>
                <a:gd name="T19" fmla="*/ 30 h 56"/>
                <a:gd name="T20" fmla="*/ 12 w 48"/>
                <a:gd name="T21" fmla="*/ 54 h 56"/>
                <a:gd name="T22" fmla="*/ 16 w 48"/>
                <a:gd name="T23" fmla="*/ 56 h 56"/>
                <a:gd name="T24" fmla="*/ 44 w 48"/>
                <a:gd name="T25" fmla="*/ 56 h 56"/>
                <a:gd name="T26" fmla="*/ 48 w 48"/>
                <a:gd name="T27" fmla="*/ 52 h 56"/>
                <a:gd name="T28" fmla="*/ 48 w 48"/>
                <a:gd name="T29" fmla="*/ 28 h 56"/>
                <a:gd name="T30" fmla="*/ 45 w 48"/>
                <a:gd name="T3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6">
                  <a:moveTo>
                    <a:pt x="45" y="24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1" y="25"/>
                    <a:pt x="1" y="26"/>
                  </a:cubicBezTo>
                  <a:cubicBezTo>
                    <a:pt x="0" y="27"/>
                    <a:pt x="0" y="29"/>
                    <a:pt x="0" y="30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5"/>
                    <a:pt x="14" y="56"/>
                    <a:pt x="1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7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1DD93F4-5133-4AE3-97CB-DF08BFE7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763" y="1758950"/>
              <a:ext cx="203200" cy="141288"/>
            </a:xfrm>
            <a:custGeom>
              <a:avLst/>
              <a:gdLst>
                <a:gd name="T0" fmla="*/ 56 w 64"/>
                <a:gd name="T1" fmla="*/ 0 h 44"/>
                <a:gd name="T2" fmla="*/ 8 w 64"/>
                <a:gd name="T3" fmla="*/ 0 h 44"/>
                <a:gd name="T4" fmla="*/ 0 w 64"/>
                <a:gd name="T5" fmla="*/ 8 h 44"/>
                <a:gd name="T6" fmla="*/ 0 w 64"/>
                <a:gd name="T7" fmla="*/ 36 h 44"/>
                <a:gd name="T8" fmla="*/ 8 w 64"/>
                <a:gd name="T9" fmla="*/ 44 h 44"/>
                <a:gd name="T10" fmla="*/ 20 w 64"/>
                <a:gd name="T11" fmla="*/ 44 h 44"/>
                <a:gd name="T12" fmla="*/ 20 w 64"/>
                <a:gd name="T13" fmla="*/ 36 h 44"/>
                <a:gd name="T14" fmla="*/ 8 w 64"/>
                <a:gd name="T15" fmla="*/ 36 h 44"/>
                <a:gd name="T16" fmla="*/ 8 w 64"/>
                <a:gd name="T17" fmla="*/ 8 h 44"/>
                <a:gd name="T18" fmla="*/ 56 w 64"/>
                <a:gd name="T19" fmla="*/ 8 h 44"/>
                <a:gd name="T20" fmla="*/ 56 w 64"/>
                <a:gd name="T21" fmla="*/ 36 h 44"/>
                <a:gd name="T22" fmla="*/ 64 w 64"/>
                <a:gd name="T23" fmla="*/ 36 h 44"/>
                <a:gd name="T24" fmla="*/ 64 w 64"/>
                <a:gd name="T25" fmla="*/ 8 h 44"/>
                <a:gd name="T26" fmla="*/ 56 w 64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4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26AE47-029A-41F8-858E-87F0AC837AE7}"/>
              </a:ext>
            </a:extLst>
          </p:cNvPr>
          <p:cNvGrpSpPr/>
          <p:nvPr/>
        </p:nvGrpSpPr>
        <p:grpSpPr>
          <a:xfrm>
            <a:off x="3854388" y="2418050"/>
            <a:ext cx="319840" cy="262715"/>
            <a:chOff x="4462463" y="2397125"/>
            <a:chExt cx="242888" cy="212725"/>
          </a:xfrm>
          <a:solidFill>
            <a:schemeClr val="bg2">
              <a:lumMod val="50000"/>
            </a:schemeClr>
          </a:solidFill>
        </p:grpSpPr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CE3B9849-B3E6-465C-8A5A-4706360F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2397125"/>
              <a:ext cx="114300" cy="212725"/>
            </a:xfrm>
            <a:custGeom>
              <a:avLst/>
              <a:gdLst>
                <a:gd name="T0" fmla="*/ 36 w 36"/>
                <a:gd name="T1" fmla="*/ 5 h 67"/>
                <a:gd name="T2" fmla="*/ 30 w 36"/>
                <a:gd name="T3" fmla="*/ 1 h 67"/>
                <a:gd name="T4" fmla="*/ 28 w 36"/>
                <a:gd name="T5" fmla="*/ 0 h 67"/>
                <a:gd name="T6" fmla="*/ 4 w 36"/>
                <a:gd name="T7" fmla="*/ 0 h 67"/>
                <a:gd name="T8" fmla="*/ 0 w 36"/>
                <a:gd name="T9" fmla="*/ 4 h 67"/>
                <a:gd name="T10" fmla="*/ 0 w 36"/>
                <a:gd name="T11" fmla="*/ 56 h 67"/>
                <a:gd name="T12" fmla="*/ 4 w 36"/>
                <a:gd name="T13" fmla="*/ 60 h 67"/>
                <a:gd name="T14" fmla="*/ 27 w 36"/>
                <a:gd name="T15" fmla="*/ 60 h 67"/>
                <a:gd name="T16" fmla="*/ 36 w 36"/>
                <a:gd name="T17" fmla="*/ 67 h 67"/>
                <a:gd name="T18" fmla="*/ 36 w 36"/>
                <a:gd name="T1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7">
                  <a:moveTo>
                    <a:pt x="36" y="5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6" y="67"/>
                    <a:pt x="36" y="67"/>
                    <a:pt x="36" y="67"/>
                  </a:cubicBezTo>
                  <a:lnTo>
                    <a:pt x="3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0C3D9F9-B576-4DCF-A57E-70AA9096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397125"/>
              <a:ext cx="115888" cy="212725"/>
            </a:xfrm>
            <a:custGeom>
              <a:avLst/>
              <a:gdLst>
                <a:gd name="T0" fmla="*/ 32 w 36"/>
                <a:gd name="T1" fmla="*/ 0 h 67"/>
                <a:gd name="T2" fmla="*/ 8 w 36"/>
                <a:gd name="T3" fmla="*/ 0 h 67"/>
                <a:gd name="T4" fmla="*/ 6 w 36"/>
                <a:gd name="T5" fmla="*/ 1 h 67"/>
                <a:gd name="T6" fmla="*/ 0 w 36"/>
                <a:gd name="T7" fmla="*/ 5 h 67"/>
                <a:gd name="T8" fmla="*/ 0 w 36"/>
                <a:gd name="T9" fmla="*/ 67 h 67"/>
                <a:gd name="T10" fmla="*/ 9 w 36"/>
                <a:gd name="T11" fmla="*/ 60 h 67"/>
                <a:gd name="T12" fmla="*/ 32 w 36"/>
                <a:gd name="T13" fmla="*/ 60 h 67"/>
                <a:gd name="T14" fmla="*/ 36 w 36"/>
                <a:gd name="T15" fmla="*/ 56 h 67"/>
                <a:gd name="T16" fmla="*/ 36 w 36"/>
                <a:gd name="T17" fmla="*/ 4 h 67"/>
                <a:gd name="T18" fmla="*/ 32 w 36"/>
                <a:gd name="T1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7">
                  <a:moveTo>
                    <a:pt x="3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6" y="58"/>
                    <a:pt x="36" y="5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FE3658B-1FDE-42D4-A69D-8956EFFACF3F}"/>
              </a:ext>
            </a:extLst>
          </p:cNvPr>
          <p:cNvGrpSpPr/>
          <p:nvPr/>
        </p:nvGrpSpPr>
        <p:grpSpPr>
          <a:xfrm>
            <a:off x="4675937" y="2386681"/>
            <a:ext cx="303116" cy="313689"/>
            <a:chOff x="5086351" y="2371725"/>
            <a:chExt cx="230188" cy="254000"/>
          </a:xfrm>
          <a:solidFill>
            <a:schemeClr val="bg2">
              <a:lumMod val="50000"/>
            </a:schemeClr>
          </a:solidFill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5037DD3C-80FD-41A8-8643-632C24FDE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2371725"/>
              <a:ext cx="153988" cy="254000"/>
            </a:xfrm>
            <a:custGeom>
              <a:avLst/>
              <a:gdLst>
                <a:gd name="T0" fmla="*/ 44 w 48"/>
                <a:gd name="T1" fmla="*/ 0 h 80"/>
                <a:gd name="T2" fmla="*/ 0 w 48"/>
                <a:gd name="T3" fmla="*/ 0 h 80"/>
                <a:gd name="T4" fmla="*/ 0 w 48"/>
                <a:gd name="T5" fmla="*/ 80 h 80"/>
                <a:gd name="T6" fmla="*/ 44 w 48"/>
                <a:gd name="T7" fmla="*/ 80 h 80"/>
                <a:gd name="T8" fmla="*/ 48 w 48"/>
                <a:gd name="T9" fmla="*/ 76 h 80"/>
                <a:gd name="T10" fmla="*/ 48 w 48"/>
                <a:gd name="T11" fmla="*/ 4 h 80"/>
                <a:gd name="T12" fmla="*/ 44 w 48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B49EC45-CF63-4D2F-9CF0-829332E1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2371725"/>
              <a:ext cx="50800" cy="254000"/>
            </a:xfrm>
            <a:custGeom>
              <a:avLst/>
              <a:gdLst>
                <a:gd name="T0" fmla="*/ 4 w 16"/>
                <a:gd name="T1" fmla="*/ 0 h 80"/>
                <a:gd name="T2" fmla="*/ 0 w 16"/>
                <a:gd name="T3" fmla="*/ 4 h 80"/>
                <a:gd name="T4" fmla="*/ 0 w 16"/>
                <a:gd name="T5" fmla="*/ 76 h 80"/>
                <a:gd name="T6" fmla="*/ 4 w 16"/>
                <a:gd name="T7" fmla="*/ 80 h 80"/>
                <a:gd name="T8" fmla="*/ 16 w 16"/>
                <a:gd name="T9" fmla="*/ 80 h 80"/>
                <a:gd name="T10" fmla="*/ 16 w 16"/>
                <a:gd name="T11" fmla="*/ 0 h 80"/>
                <a:gd name="T12" fmla="*/ 4 w 16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9A9B30D-21F6-44CC-A404-C500135E3300}"/>
              </a:ext>
            </a:extLst>
          </p:cNvPr>
          <p:cNvGrpSpPr/>
          <p:nvPr/>
        </p:nvGrpSpPr>
        <p:grpSpPr>
          <a:xfrm>
            <a:off x="5480761" y="2386681"/>
            <a:ext cx="303116" cy="313689"/>
            <a:chOff x="5697538" y="2371725"/>
            <a:chExt cx="230188" cy="254000"/>
          </a:xfrm>
          <a:solidFill>
            <a:schemeClr val="bg2">
              <a:lumMod val="50000"/>
            </a:schemeClr>
          </a:solidFill>
        </p:grpSpPr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99A77EB-0E11-4EA4-AB35-32B1D7C2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2371725"/>
              <a:ext cx="50800" cy="254000"/>
            </a:xfrm>
            <a:custGeom>
              <a:avLst/>
              <a:gdLst>
                <a:gd name="T0" fmla="*/ 16 w 16"/>
                <a:gd name="T1" fmla="*/ 0 h 80"/>
                <a:gd name="T2" fmla="*/ 4 w 16"/>
                <a:gd name="T3" fmla="*/ 0 h 80"/>
                <a:gd name="T4" fmla="*/ 0 w 16"/>
                <a:gd name="T5" fmla="*/ 4 h 80"/>
                <a:gd name="T6" fmla="*/ 0 w 16"/>
                <a:gd name="T7" fmla="*/ 76 h 80"/>
                <a:gd name="T8" fmla="*/ 4 w 16"/>
                <a:gd name="T9" fmla="*/ 80 h 80"/>
                <a:gd name="T10" fmla="*/ 16 w 16"/>
                <a:gd name="T11" fmla="*/ 80 h 80"/>
                <a:gd name="T12" fmla="*/ 16 w 16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0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33802FAB-686E-4013-B72D-6FA4990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2371725"/>
              <a:ext cx="153988" cy="254000"/>
            </a:xfrm>
            <a:custGeom>
              <a:avLst/>
              <a:gdLst>
                <a:gd name="T0" fmla="*/ 44 w 48"/>
                <a:gd name="T1" fmla="*/ 0 h 80"/>
                <a:gd name="T2" fmla="*/ 32 w 48"/>
                <a:gd name="T3" fmla="*/ 0 h 80"/>
                <a:gd name="T4" fmla="*/ 32 w 48"/>
                <a:gd name="T5" fmla="*/ 44 h 80"/>
                <a:gd name="T6" fmla="*/ 22 w 48"/>
                <a:gd name="T7" fmla="*/ 36 h 80"/>
                <a:gd name="T8" fmla="*/ 12 w 48"/>
                <a:gd name="T9" fmla="*/ 44 h 80"/>
                <a:gd name="T10" fmla="*/ 12 w 48"/>
                <a:gd name="T11" fmla="*/ 0 h 80"/>
                <a:gd name="T12" fmla="*/ 0 w 48"/>
                <a:gd name="T13" fmla="*/ 0 h 80"/>
                <a:gd name="T14" fmla="*/ 0 w 48"/>
                <a:gd name="T15" fmla="*/ 80 h 80"/>
                <a:gd name="T16" fmla="*/ 44 w 48"/>
                <a:gd name="T17" fmla="*/ 80 h 80"/>
                <a:gd name="T18" fmla="*/ 48 w 48"/>
                <a:gd name="T19" fmla="*/ 76 h 80"/>
                <a:gd name="T20" fmla="*/ 48 w 48"/>
                <a:gd name="T21" fmla="*/ 4 h 80"/>
                <a:gd name="T22" fmla="*/ 44 w 48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0">
                  <a:moveTo>
                    <a:pt x="4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8B6A94F-CBA4-40B8-A543-F33211EE1C50}"/>
              </a:ext>
            </a:extLst>
          </p:cNvPr>
          <p:cNvGrpSpPr/>
          <p:nvPr/>
        </p:nvGrpSpPr>
        <p:grpSpPr>
          <a:xfrm>
            <a:off x="7073687" y="2382760"/>
            <a:ext cx="336564" cy="317610"/>
            <a:chOff x="6907213" y="2368550"/>
            <a:chExt cx="255588" cy="257175"/>
          </a:xfrm>
          <a:solidFill>
            <a:schemeClr val="bg2">
              <a:lumMod val="50000"/>
            </a:schemeClr>
          </a:solidFill>
        </p:grpSpPr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E38DB99-04E3-4E82-8625-22A42C6EF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2524125"/>
              <a:ext cx="103188" cy="101600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24 h 32"/>
                <a:gd name="T4" fmla="*/ 8 w 32"/>
                <a:gd name="T5" fmla="*/ 32 h 32"/>
                <a:gd name="T6" fmla="*/ 32 w 32"/>
                <a:gd name="T7" fmla="*/ 32 h 32"/>
                <a:gd name="T8" fmla="*/ 32 w 32"/>
                <a:gd name="T9" fmla="*/ 0 h 32"/>
                <a:gd name="T10" fmla="*/ 0 w 3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EEBFAB1-756D-45D3-BED7-B4A2028F6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1" y="2524125"/>
              <a:ext cx="101600" cy="101600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32 h 32"/>
                <a:gd name="T4" fmla="*/ 24 w 32"/>
                <a:gd name="T5" fmla="*/ 32 h 32"/>
                <a:gd name="T6" fmla="*/ 32 w 32"/>
                <a:gd name="T7" fmla="*/ 24 h 32"/>
                <a:gd name="T8" fmla="*/ 32 w 32"/>
                <a:gd name="T9" fmla="*/ 0 h 32"/>
                <a:gd name="T10" fmla="*/ 0 w 3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329E29A-1B21-488F-80F3-399DDD157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7213" y="2368550"/>
              <a:ext cx="255588" cy="142875"/>
            </a:xfrm>
            <a:custGeom>
              <a:avLst/>
              <a:gdLst>
                <a:gd name="T0" fmla="*/ 72 w 80"/>
                <a:gd name="T1" fmla="*/ 25 h 45"/>
                <a:gd name="T2" fmla="*/ 60 w 80"/>
                <a:gd name="T3" fmla="*/ 25 h 45"/>
                <a:gd name="T4" fmla="*/ 64 w 80"/>
                <a:gd name="T5" fmla="*/ 21 h 45"/>
                <a:gd name="T6" fmla="*/ 64 w 80"/>
                <a:gd name="T7" fmla="*/ 5 h 45"/>
                <a:gd name="T8" fmla="*/ 48 w 80"/>
                <a:gd name="T9" fmla="*/ 5 h 45"/>
                <a:gd name="T10" fmla="*/ 40 w 80"/>
                <a:gd name="T11" fmla="*/ 25 h 45"/>
                <a:gd name="T12" fmla="*/ 40 w 80"/>
                <a:gd name="T13" fmla="*/ 25 h 45"/>
                <a:gd name="T14" fmla="*/ 40 w 80"/>
                <a:gd name="T15" fmla="*/ 25 h 45"/>
                <a:gd name="T16" fmla="*/ 40 w 80"/>
                <a:gd name="T17" fmla="*/ 25 h 45"/>
                <a:gd name="T18" fmla="*/ 32 w 80"/>
                <a:gd name="T19" fmla="*/ 5 h 45"/>
                <a:gd name="T20" fmla="*/ 16 w 80"/>
                <a:gd name="T21" fmla="*/ 5 h 45"/>
                <a:gd name="T22" fmla="*/ 16 w 80"/>
                <a:gd name="T23" fmla="*/ 21 h 45"/>
                <a:gd name="T24" fmla="*/ 20 w 80"/>
                <a:gd name="T25" fmla="*/ 25 h 45"/>
                <a:gd name="T26" fmla="*/ 8 w 80"/>
                <a:gd name="T27" fmla="*/ 25 h 45"/>
                <a:gd name="T28" fmla="*/ 0 w 80"/>
                <a:gd name="T29" fmla="*/ 33 h 45"/>
                <a:gd name="T30" fmla="*/ 0 w 80"/>
                <a:gd name="T31" fmla="*/ 45 h 45"/>
                <a:gd name="T32" fmla="*/ 36 w 80"/>
                <a:gd name="T33" fmla="*/ 45 h 45"/>
                <a:gd name="T34" fmla="*/ 36 w 80"/>
                <a:gd name="T35" fmla="*/ 29 h 45"/>
                <a:gd name="T36" fmla="*/ 44 w 80"/>
                <a:gd name="T37" fmla="*/ 29 h 45"/>
                <a:gd name="T38" fmla="*/ 44 w 80"/>
                <a:gd name="T39" fmla="*/ 45 h 45"/>
                <a:gd name="T40" fmla="*/ 80 w 80"/>
                <a:gd name="T41" fmla="*/ 45 h 45"/>
                <a:gd name="T42" fmla="*/ 80 w 80"/>
                <a:gd name="T43" fmla="*/ 33 h 45"/>
                <a:gd name="T44" fmla="*/ 72 w 80"/>
                <a:gd name="T45" fmla="*/ 25 h 45"/>
                <a:gd name="T46" fmla="*/ 21 w 80"/>
                <a:gd name="T47" fmla="*/ 16 h 45"/>
                <a:gd name="T48" fmla="*/ 21 w 80"/>
                <a:gd name="T49" fmla="*/ 10 h 45"/>
                <a:gd name="T50" fmla="*/ 24 w 80"/>
                <a:gd name="T51" fmla="*/ 9 h 45"/>
                <a:gd name="T52" fmla="*/ 27 w 80"/>
                <a:gd name="T53" fmla="*/ 10 h 45"/>
                <a:gd name="T54" fmla="*/ 31 w 80"/>
                <a:gd name="T55" fmla="*/ 20 h 45"/>
                <a:gd name="T56" fmla="*/ 21 w 80"/>
                <a:gd name="T57" fmla="*/ 16 h 45"/>
                <a:gd name="T58" fmla="*/ 49 w 80"/>
                <a:gd name="T59" fmla="*/ 20 h 45"/>
                <a:gd name="T60" fmla="*/ 53 w 80"/>
                <a:gd name="T61" fmla="*/ 10 h 45"/>
                <a:gd name="T62" fmla="*/ 56 w 80"/>
                <a:gd name="T63" fmla="*/ 9 h 45"/>
                <a:gd name="T64" fmla="*/ 59 w 80"/>
                <a:gd name="T65" fmla="*/ 10 h 45"/>
                <a:gd name="T66" fmla="*/ 59 w 80"/>
                <a:gd name="T67" fmla="*/ 16 h 45"/>
                <a:gd name="T68" fmla="*/ 49 w 80"/>
                <a:gd name="T69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45">
                  <a:moveTo>
                    <a:pt x="72" y="25"/>
                  </a:moveTo>
                  <a:cubicBezTo>
                    <a:pt x="60" y="25"/>
                    <a:pt x="60" y="25"/>
                    <a:pt x="60" y="25"/>
                  </a:cubicBezTo>
                  <a:cubicBezTo>
                    <a:pt x="61" y="24"/>
                    <a:pt x="63" y="23"/>
                    <a:pt x="64" y="21"/>
                  </a:cubicBezTo>
                  <a:cubicBezTo>
                    <a:pt x="69" y="17"/>
                    <a:pt x="69" y="9"/>
                    <a:pt x="64" y="5"/>
                  </a:cubicBezTo>
                  <a:cubicBezTo>
                    <a:pt x="60" y="0"/>
                    <a:pt x="52" y="0"/>
                    <a:pt x="48" y="5"/>
                  </a:cubicBezTo>
                  <a:cubicBezTo>
                    <a:pt x="41" y="11"/>
                    <a:pt x="40" y="23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3"/>
                    <a:pt x="39" y="11"/>
                    <a:pt x="32" y="5"/>
                  </a:cubicBezTo>
                  <a:cubicBezTo>
                    <a:pt x="28" y="0"/>
                    <a:pt x="20" y="0"/>
                    <a:pt x="16" y="5"/>
                  </a:cubicBezTo>
                  <a:cubicBezTo>
                    <a:pt x="11" y="9"/>
                    <a:pt x="11" y="17"/>
                    <a:pt x="16" y="21"/>
                  </a:cubicBezTo>
                  <a:cubicBezTo>
                    <a:pt x="17" y="23"/>
                    <a:pt x="19" y="24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9"/>
                    <a:pt x="0" y="3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29"/>
                    <a:pt x="76" y="25"/>
                    <a:pt x="72" y="25"/>
                  </a:cubicBezTo>
                  <a:close/>
                  <a:moveTo>
                    <a:pt x="21" y="16"/>
                  </a:moveTo>
                  <a:cubicBezTo>
                    <a:pt x="20" y="14"/>
                    <a:pt x="20" y="12"/>
                    <a:pt x="21" y="10"/>
                  </a:cubicBezTo>
                  <a:cubicBezTo>
                    <a:pt x="22" y="9"/>
                    <a:pt x="23" y="9"/>
                    <a:pt x="24" y="9"/>
                  </a:cubicBezTo>
                  <a:cubicBezTo>
                    <a:pt x="25" y="9"/>
                    <a:pt x="26" y="9"/>
                    <a:pt x="27" y="10"/>
                  </a:cubicBezTo>
                  <a:cubicBezTo>
                    <a:pt x="29" y="13"/>
                    <a:pt x="31" y="17"/>
                    <a:pt x="31" y="20"/>
                  </a:cubicBezTo>
                  <a:cubicBezTo>
                    <a:pt x="28" y="20"/>
                    <a:pt x="24" y="18"/>
                    <a:pt x="21" y="16"/>
                  </a:cubicBezTo>
                  <a:close/>
                  <a:moveTo>
                    <a:pt x="49" y="20"/>
                  </a:moveTo>
                  <a:cubicBezTo>
                    <a:pt x="49" y="17"/>
                    <a:pt x="51" y="13"/>
                    <a:pt x="53" y="10"/>
                  </a:cubicBezTo>
                  <a:cubicBezTo>
                    <a:pt x="54" y="9"/>
                    <a:pt x="55" y="9"/>
                    <a:pt x="56" y="9"/>
                  </a:cubicBezTo>
                  <a:cubicBezTo>
                    <a:pt x="57" y="9"/>
                    <a:pt x="58" y="9"/>
                    <a:pt x="59" y="10"/>
                  </a:cubicBezTo>
                  <a:cubicBezTo>
                    <a:pt x="60" y="12"/>
                    <a:pt x="60" y="14"/>
                    <a:pt x="59" y="16"/>
                  </a:cubicBezTo>
                  <a:cubicBezTo>
                    <a:pt x="56" y="18"/>
                    <a:pt x="52" y="20"/>
                    <a:pt x="4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DA0986F-88AA-4348-A195-E3C682A3D7F2}"/>
              </a:ext>
            </a:extLst>
          </p:cNvPr>
          <p:cNvGrpSpPr/>
          <p:nvPr/>
        </p:nvGrpSpPr>
        <p:grpSpPr>
          <a:xfrm>
            <a:off x="7930774" y="2370997"/>
            <a:ext cx="234131" cy="345058"/>
            <a:chOff x="7558088" y="2359025"/>
            <a:chExt cx="177800" cy="279400"/>
          </a:xfrm>
          <a:solidFill>
            <a:schemeClr val="bg2">
              <a:lumMod val="50000"/>
            </a:schemeClr>
          </a:solidFill>
        </p:grpSpPr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F614BA0D-0827-4E58-93A1-20114170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2359025"/>
              <a:ext cx="177800" cy="152400"/>
            </a:xfrm>
            <a:custGeom>
              <a:avLst/>
              <a:gdLst>
                <a:gd name="T0" fmla="*/ 11 w 56"/>
                <a:gd name="T1" fmla="*/ 48 h 48"/>
                <a:gd name="T2" fmla="*/ 19 w 56"/>
                <a:gd name="T3" fmla="*/ 48 h 48"/>
                <a:gd name="T4" fmla="*/ 9 w 56"/>
                <a:gd name="T5" fmla="*/ 8 h 48"/>
                <a:gd name="T6" fmla="*/ 21 w 56"/>
                <a:gd name="T7" fmla="*/ 8 h 48"/>
                <a:gd name="T8" fmla="*/ 24 w 56"/>
                <a:gd name="T9" fmla="*/ 32 h 48"/>
                <a:gd name="T10" fmla="*/ 32 w 56"/>
                <a:gd name="T11" fmla="*/ 32 h 48"/>
                <a:gd name="T12" fmla="*/ 35 w 56"/>
                <a:gd name="T13" fmla="*/ 8 h 48"/>
                <a:gd name="T14" fmla="*/ 47 w 56"/>
                <a:gd name="T15" fmla="*/ 8 h 48"/>
                <a:gd name="T16" fmla="*/ 37 w 56"/>
                <a:gd name="T17" fmla="*/ 48 h 48"/>
                <a:gd name="T18" fmla="*/ 45 w 56"/>
                <a:gd name="T19" fmla="*/ 48 h 48"/>
                <a:gd name="T20" fmla="*/ 56 w 56"/>
                <a:gd name="T21" fmla="*/ 5 h 48"/>
                <a:gd name="T22" fmla="*/ 55 w 56"/>
                <a:gd name="T23" fmla="*/ 2 h 48"/>
                <a:gd name="T24" fmla="*/ 52 w 56"/>
                <a:gd name="T25" fmla="*/ 0 h 48"/>
                <a:gd name="T26" fmla="*/ 4 w 56"/>
                <a:gd name="T27" fmla="*/ 0 h 48"/>
                <a:gd name="T28" fmla="*/ 1 w 56"/>
                <a:gd name="T29" fmla="*/ 2 h 48"/>
                <a:gd name="T30" fmla="*/ 0 w 56"/>
                <a:gd name="T31" fmla="*/ 5 h 48"/>
                <a:gd name="T32" fmla="*/ 11 w 56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48">
                  <a:moveTo>
                    <a:pt x="11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3"/>
                    <a:pt x="55" y="2"/>
                  </a:cubicBezTo>
                  <a:cubicBezTo>
                    <a:pt x="54" y="1"/>
                    <a:pt x="53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7B7F630-AB5C-4F81-9544-299E7B362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88" y="2486025"/>
              <a:ext cx="152400" cy="152400"/>
            </a:xfrm>
            <a:custGeom>
              <a:avLst/>
              <a:gdLst>
                <a:gd name="T0" fmla="*/ 48 w 96"/>
                <a:gd name="T1" fmla="*/ 0 h 96"/>
                <a:gd name="T2" fmla="*/ 62 w 96"/>
                <a:gd name="T3" fmla="*/ 34 h 96"/>
                <a:gd name="T4" fmla="*/ 96 w 96"/>
                <a:gd name="T5" fmla="*/ 34 h 96"/>
                <a:gd name="T6" fmla="*/ 66 w 96"/>
                <a:gd name="T7" fmla="*/ 60 h 96"/>
                <a:gd name="T8" fmla="*/ 82 w 96"/>
                <a:gd name="T9" fmla="*/ 96 h 96"/>
                <a:gd name="T10" fmla="*/ 48 w 96"/>
                <a:gd name="T11" fmla="*/ 74 h 96"/>
                <a:gd name="T12" fmla="*/ 14 w 96"/>
                <a:gd name="T13" fmla="*/ 96 h 96"/>
                <a:gd name="T14" fmla="*/ 30 w 96"/>
                <a:gd name="T15" fmla="*/ 60 h 96"/>
                <a:gd name="T16" fmla="*/ 0 w 96"/>
                <a:gd name="T17" fmla="*/ 34 h 96"/>
                <a:gd name="T18" fmla="*/ 34 w 96"/>
                <a:gd name="T19" fmla="*/ 34 h 96"/>
                <a:gd name="T20" fmla="*/ 48 w 9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62" y="34"/>
                  </a:lnTo>
                  <a:lnTo>
                    <a:pt x="96" y="34"/>
                  </a:lnTo>
                  <a:lnTo>
                    <a:pt x="66" y="60"/>
                  </a:lnTo>
                  <a:lnTo>
                    <a:pt x="82" y="96"/>
                  </a:lnTo>
                  <a:lnTo>
                    <a:pt x="48" y="74"/>
                  </a:lnTo>
                  <a:lnTo>
                    <a:pt x="14" y="96"/>
                  </a:lnTo>
                  <a:lnTo>
                    <a:pt x="30" y="60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2" name="Freeform 35">
            <a:extLst>
              <a:ext uri="{FF2B5EF4-FFF2-40B4-BE49-F238E27FC236}">
                <a16:creationId xmlns:a16="http://schemas.microsoft.com/office/drawing/2014/main" id="{A549F486-9BD0-4F0B-93F9-B22A3EE5727F}"/>
              </a:ext>
            </a:extLst>
          </p:cNvPr>
          <p:cNvSpPr>
            <a:spLocks noEditPoints="1"/>
          </p:cNvSpPr>
          <p:nvPr/>
        </p:nvSpPr>
        <p:spPr bwMode="auto">
          <a:xfrm>
            <a:off x="8752323" y="2386681"/>
            <a:ext cx="234131" cy="313689"/>
          </a:xfrm>
          <a:custGeom>
            <a:avLst/>
            <a:gdLst>
              <a:gd name="T0" fmla="*/ 48 w 56"/>
              <a:gd name="T1" fmla="*/ 0 h 80"/>
              <a:gd name="T2" fmla="*/ 8 w 56"/>
              <a:gd name="T3" fmla="*/ 0 h 80"/>
              <a:gd name="T4" fmla="*/ 0 w 56"/>
              <a:gd name="T5" fmla="*/ 8 h 80"/>
              <a:gd name="T6" fmla="*/ 0 w 56"/>
              <a:gd name="T7" fmla="*/ 76 h 80"/>
              <a:gd name="T8" fmla="*/ 2 w 56"/>
              <a:gd name="T9" fmla="*/ 80 h 80"/>
              <a:gd name="T10" fmla="*/ 6 w 56"/>
              <a:gd name="T11" fmla="*/ 79 h 80"/>
              <a:gd name="T12" fmla="*/ 28 w 56"/>
              <a:gd name="T13" fmla="*/ 65 h 80"/>
              <a:gd name="T14" fmla="*/ 50 w 56"/>
              <a:gd name="T15" fmla="*/ 79 h 80"/>
              <a:gd name="T16" fmla="*/ 52 w 56"/>
              <a:gd name="T17" fmla="*/ 80 h 80"/>
              <a:gd name="T18" fmla="*/ 54 w 56"/>
              <a:gd name="T19" fmla="*/ 80 h 80"/>
              <a:gd name="T20" fmla="*/ 56 w 56"/>
              <a:gd name="T21" fmla="*/ 76 h 80"/>
              <a:gd name="T22" fmla="*/ 56 w 56"/>
              <a:gd name="T23" fmla="*/ 8 h 80"/>
              <a:gd name="T24" fmla="*/ 48 w 56"/>
              <a:gd name="T25" fmla="*/ 0 h 80"/>
              <a:gd name="T26" fmla="*/ 24 w 56"/>
              <a:gd name="T27" fmla="*/ 47 h 80"/>
              <a:gd name="T28" fmla="*/ 8 w 56"/>
              <a:gd name="T29" fmla="*/ 32 h 80"/>
              <a:gd name="T30" fmla="*/ 16 w 56"/>
              <a:gd name="T31" fmla="*/ 24 h 80"/>
              <a:gd name="T32" fmla="*/ 24 w 56"/>
              <a:gd name="T33" fmla="*/ 33 h 80"/>
              <a:gd name="T34" fmla="*/ 40 w 56"/>
              <a:gd name="T35" fmla="*/ 16 h 80"/>
              <a:gd name="T36" fmla="*/ 48 w 56"/>
              <a:gd name="T37" fmla="*/ 24 h 80"/>
              <a:gd name="T38" fmla="*/ 24 w 56"/>
              <a:gd name="T39" fmla="*/ 4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" h="80">
                <a:moveTo>
                  <a:pt x="4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2" y="80"/>
                </a:cubicBezTo>
                <a:cubicBezTo>
                  <a:pt x="3" y="80"/>
                  <a:pt x="5" y="80"/>
                  <a:pt x="6" y="79"/>
                </a:cubicBezTo>
                <a:cubicBezTo>
                  <a:pt x="28" y="65"/>
                  <a:pt x="28" y="65"/>
                  <a:pt x="28" y="65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80"/>
                  <a:pt x="51" y="80"/>
                  <a:pt x="52" y="80"/>
                </a:cubicBezTo>
                <a:cubicBezTo>
                  <a:pt x="53" y="80"/>
                  <a:pt x="53" y="80"/>
                  <a:pt x="54" y="80"/>
                </a:cubicBezTo>
                <a:cubicBezTo>
                  <a:pt x="55" y="79"/>
                  <a:pt x="56" y="77"/>
                  <a:pt x="56" y="76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4"/>
                  <a:pt x="52" y="0"/>
                  <a:pt x="48" y="0"/>
                </a:cubicBezTo>
                <a:close/>
                <a:moveTo>
                  <a:pt x="24" y="47"/>
                </a:moveTo>
                <a:cubicBezTo>
                  <a:pt x="8" y="32"/>
                  <a:pt x="8" y="32"/>
                  <a:pt x="8" y="32"/>
                </a:cubicBezTo>
                <a:cubicBezTo>
                  <a:pt x="16" y="24"/>
                  <a:pt x="16" y="24"/>
                  <a:pt x="16" y="24"/>
                </a:cubicBezTo>
                <a:cubicBezTo>
                  <a:pt x="24" y="33"/>
                  <a:pt x="24" y="33"/>
                  <a:pt x="24" y="33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24"/>
                  <a:pt x="48" y="24"/>
                  <a:pt x="48" y="24"/>
                </a:cubicBezTo>
                <a:lnTo>
                  <a:pt x="24" y="4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EDD1FFA-72A5-470C-8A5A-A466EB28939D}"/>
              </a:ext>
            </a:extLst>
          </p:cNvPr>
          <p:cNvGrpSpPr/>
          <p:nvPr/>
        </p:nvGrpSpPr>
        <p:grpSpPr>
          <a:xfrm>
            <a:off x="9490252" y="2386681"/>
            <a:ext cx="334473" cy="313689"/>
            <a:chOff x="8742363" y="2371725"/>
            <a:chExt cx="254000" cy="254000"/>
          </a:xfrm>
          <a:solidFill>
            <a:schemeClr val="bg2">
              <a:lumMod val="50000"/>
            </a:schemeClr>
          </a:solidFill>
        </p:grpSpPr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88DF442B-3108-42C3-B674-2CEDA0642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863" y="2600325"/>
              <a:ext cx="1270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075DA4A7-F345-4E4E-B6D1-3FBD04D0C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2363" y="2371725"/>
              <a:ext cx="254000" cy="215900"/>
            </a:xfrm>
            <a:custGeom>
              <a:avLst/>
              <a:gdLst>
                <a:gd name="T0" fmla="*/ 76 w 80"/>
                <a:gd name="T1" fmla="*/ 4 h 68"/>
                <a:gd name="T2" fmla="*/ 63 w 80"/>
                <a:gd name="T3" fmla="*/ 4 h 68"/>
                <a:gd name="T4" fmla="*/ 56 w 80"/>
                <a:gd name="T5" fmla="*/ 0 h 68"/>
                <a:gd name="T6" fmla="*/ 24 w 80"/>
                <a:gd name="T7" fmla="*/ 0 h 68"/>
                <a:gd name="T8" fmla="*/ 17 w 80"/>
                <a:gd name="T9" fmla="*/ 4 h 68"/>
                <a:gd name="T10" fmla="*/ 4 w 80"/>
                <a:gd name="T11" fmla="*/ 4 h 68"/>
                <a:gd name="T12" fmla="*/ 0 w 80"/>
                <a:gd name="T13" fmla="*/ 8 h 68"/>
                <a:gd name="T14" fmla="*/ 0 w 80"/>
                <a:gd name="T15" fmla="*/ 24 h 68"/>
                <a:gd name="T16" fmla="*/ 2 w 80"/>
                <a:gd name="T17" fmla="*/ 27 h 68"/>
                <a:gd name="T18" fmla="*/ 21 w 80"/>
                <a:gd name="T19" fmla="*/ 43 h 68"/>
                <a:gd name="T20" fmla="*/ 36 w 80"/>
                <a:gd name="T21" fmla="*/ 52 h 68"/>
                <a:gd name="T22" fmla="*/ 36 w 80"/>
                <a:gd name="T23" fmla="*/ 56 h 68"/>
                <a:gd name="T24" fmla="*/ 28 w 80"/>
                <a:gd name="T25" fmla="*/ 56 h 68"/>
                <a:gd name="T26" fmla="*/ 24 w 80"/>
                <a:gd name="T27" fmla="*/ 60 h 68"/>
                <a:gd name="T28" fmla="*/ 24 w 80"/>
                <a:gd name="T29" fmla="*/ 68 h 68"/>
                <a:gd name="T30" fmla="*/ 56 w 80"/>
                <a:gd name="T31" fmla="*/ 68 h 68"/>
                <a:gd name="T32" fmla="*/ 56 w 80"/>
                <a:gd name="T33" fmla="*/ 60 h 68"/>
                <a:gd name="T34" fmla="*/ 52 w 80"/>
                <a:gd name="T35" fmla="*/ 56 h 68"/>
                <a:gd name="T36" fmla="*/ 44 w 80"/>
                <a:gd name="T37" fmla="*/ 56 h 68"/>
                <a:gd name="T38" fmla="*/ 44 w 80"/>
                <a:gd name="T39" fmla="*/ 52 h 68"/>
                <a:gd name="T40" fmla="*/ 59 w 80"/>
                <a:gd name="T41" fmla="*/ 43 h 68"/>
                <a:gd name="T42" fmla="*/ 78 w 80"/>
                <a:gd name="T43" fmla="*/ 27 h 68"/>
                <a:gd name="T44" fmla="*/ 80 w 80"/>
                <a:gd name="T45" fmla="*/ 24 h 68"/>
                <a:gd name="T46" fmla="*/ 80 w 80"/>
                <a:gd name="T47" fmla="*/ 8 h 68"/>
                <a:gd name="T48" fmla="*/ 76 w 80"/>
                <a:gd name="T49" fmla="*/ 4 h 68"/>
                <a:gd name="T50" fmla="*/ 8 w 80"/>
                <a:gd name="T51" fmla="*/ 22 h 68"/>
                <a:gd name="T52" fmla="*/ 8 w 80"/>
                <a:gd name="T53" fmla="*/ 12 h 68"/>
                <a:gd name="T54" fmla="*/ 16 w 80"/>
                <a:gd name="T55" fmla="*/ 12 h 68"/>
                <a:gd name="T56" fmla="*/ 16 w 80"/>
                <a:gd name="T57" fmla="*/ 28 h 68"/>
                <a:gd name="T58" fmla="*/ 16 w 80"/>
                <a:gd name="T59" fmla="*/ 28 h 68"/>
                <a:gd name="T60" fmla="*/ 8 w 80"/>
                <a:gd name="T61" fmla="*/ 22 h 68"/>
                <a:gd name="T62" fmla="*/ 72 w 80"/>
                <a:gd name="T63" fmla="*/ 22 h 68"/>
                <a:gd name="T64" fmla="*/ 64 w 80"/>
                <a:gd name="T65" fmla="*/ 28 h 68"/>
                <a:gd name="T66" fmla="*/ 64 w 80"/>
                <a:gd name="T67" fmla="*/ 28 h 68"/>
                <a:gd name="T68" fmla="*/ 64 w 80"/>
                <a:gd name="T69" fmla="*/ 12 h 68"/>
                <a:gd name="T70" fmla="*/ 72 w 80"/>
                <a:gd name="T71" fmla="*/ 12 h 68"/>
                <a:gd name="T72" fmla="*/ 72 w 80"/>
                <a:gd name="T73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68">
                  <a:moveTo>
                    <a:pt x="76" y="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1" y="2"/>
                    <a:pt x="59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8" y="2"/>
                    <a:pt x="1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7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5" y="47"/>
                    <a:pt x="30" y="51"/>
                    <a:pt x="36" y="52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6" y="56"/>
                    <a:pt x="24" y="58"/>
                    <a:pt x="24" y="6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8"/>
                    <a:pt x="54" y="56"/>
                    <a:pt x="5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50" y="51"/>
                    <a:pt x="55" y="47"/>
                    <a:pt x="59" y="4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6"/>
                    <a:pt x="80" y="25"/>
                    <a:pt x="80" y="24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6"/>
                    <a:pt x="78" y="4"/>
                    <a:pt x="76" y="4"/>
                  </a:cubicBezTo>
                  <a:close/>
                  <a:moveTo>
                    <a:pt x="8" y="2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8" y="22"/>
                  </a:lnTo>
                  <a:close/>
                  <a:moveTo>
                    <a:pt x="72" y="22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2" y="12"/>
                    <a:pt x="72" y="12"/>
                    <a:pt x="72" y="12"/>
                  </a:cubicBezTo>
                  <a:lnTo>
                    <a:pt x="7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365A9E3-84F9-44C7-ACE7-298FD1674566}"/>
              </a:ext>
            </a:extLst>
          </p:cNvPr>
          <p:cNvGrpSpPr/>
          <p:nvPr/>
        </p:nvGrpSpPr>
        <p:grpSpPr>
          <a:xfrm>
            <a:off x="2244739" y="3206194"/>
            <a:ext cx="336564" cy="203898"/>
            <a:chOff x="3240088" y="3035300"/>
            <a:chExt cx="255588" cy="165100"/>
          </a:xfrm>
          <a:solidFill>
            <a:schemeClr val="bg2">
              <a:lumMod val="50000"/>
            </a:schemeClr>
          </a:solidFill>
        </p:grpSpPr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82AF453C-D189-4E6C-8F3F-3DF6042B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086100"/>
              <a:ext cx="76200" cy="114300"/>
            </a:xfrm>
            <a:custGeom>
              <a:avLst/>
              <a:gdLst>
                <a:gd name="T0" fmla="*/ 20 w 24"/>
                <a:gd name="T1" fmla="*/ 0 h 36"/>
                <a:gd name="T2" fmla="*/ 4 w 24"/>
                <a:gd name="T3" fmla="*/ 0 h 36"/>
                <a:gd name="T4" fmla="*/ 0 w 24"/>
                <a:gd name="T5" fmla="*/ 4 h 36"/>
                <a:gd name="T6" fmla="*/ 0 w 24"/>
                <a:gd name="T7" fmla="*/ 32 h 36"/>
                <a:gd name="T8" fmla="*/ 4 w 24"/>
                <a:gd name="T9" fmla="*/ 36 h 36"/>
                <a:gd name="T10" fmla="*/ 20 w 24"/>
                <a:gd name="T11" fmla="*/ 36 h 36"/>
                <a:gd name="T12" fmla="*/ 24 w 24"/>
                <a:gd name="T13" fmla="*/ 32 h 36"/>
                <a:gd name="T14" fmla="*/ 24 w 24"/>
                <a:gd name="T15" fmla="*/ 4 h 36"/>
                <a:gd name="T16" fmla="*/ 20 w 2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6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0BEC5047-FA0D-4C44-A434-28765CD0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3035300"/>
              <a:ext cx="76200" cy="165100"/>
            </a:xfrm>
            <a:custGeom>
              <a:avLst/>
              <a:gdLst>
                <a:gd name="T0" fmla="*/ 20 w 24"/>
                <a:gd name="T1" fmla="*/ 0 h 52"/>
                <a:gd name="T2" fmla="*/ 4 w 24"/>
                <a:gd name="T3" fmla="*/ 0 h 52"/>
                <a:gd name="T4" fmla="*/ 0 w 24"/>
                <a:gd name="T5" fmla="*/ 4 h 52"/>
                <a:gd name="T6" fmla="*/ 0 w 24"/>
                <a:gd name="T7" fmla="*/ 48 h 52"/>
                <a:gd name="T8" fmla="*/ 4 w 24"/>
                <a:gd name="T9" fmla="*/ 52 h 52"/>
                <a:gd name="T10" fmla="*/ 20 w 24"/>
                <a:gd name="T11" fmla="*/ 52 h 52"/>
                <a:gd name="T12" fmla="*/ 24 w 24"/>
                <a:gd name="T13" fmla="*/ 48 h 52"/>
                <a:gd name="T14" fmla="*/ 24 w 24"/>
                <a:gd name="T15" fmla="*/ 4 h 52"/>
                <a:gd name="T16" fmla="*/ 20 w 2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2"/>
                    <a:pt x="24" y="50"/>
                    <a:pt x="24" y="4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83D5455-8442-485B-86B0-6C0E41CA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098800"/>
              <a:ext cx="77788" cy="101600"/>
            </a:xfrm>
            <a:custGeom>
              <a:avLst/>
              <a:gdLst>
                <a:gd name="T0" fmla="*/ 20 w 24"/>
                <a:gd name="T1" fmla="*/ 0 h 32"/>
                <a:gd name="T2" fmla="*/ 4 w 24"/>
                <a:gd name="T3" fmla="*/ 0 h 32"/>
                <a:gd name="T4" fmla="*/ 0 w 24"/>
                <a:gd name="T5" fmla="*/ 4 h 32"/>
                <a:gd name="T6" fmla="*/ 0 w 24"/>
                <a:gd name="T7" fmla="*/ 28 h 32"/>
                <a:gd name="T8" fmla="*/ 4 w 24"/>
                <a:gd name="T9" fmla="*/ 32 h 32"/>
                <a:gd name="T10" fmla="*/ 20 w 24"/>
                <a:gd name="T11" fmla="*/ 32 h 32"/>
                <a:gd name="T12" fmla="*/ 24 w 24"/>
                <a:gd name="T13" fmla="*/ 28 h 32"/>
                <a:gd name="T14" fmla="*/ 24 w 24"/>
                <a:gd name="T15" fmla="*/ 4 h 32"/>
                <a:gd name="T16" fmla="*/ 20 w 24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2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4" y="30"/>
                    <a:pt x="24" y="2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53156CC-3E1D-459B-9260-275EE1CFEA10}"/>
              </a:ext>
            </a:extLst>
          </p:cNvPr>
          <p:cNvGrpSpPr/>
          <p:nvPr/>
        </p:nvGrpSpPr>
        <p:grpSpPr>
          <a:xfrm>
            <a:off x="3049564" y="3141496"/>
            <a:ext cx="336564" cy="315650"/>
            <a:chOff x="3851276" y="2982913"/>
            <a:chExt cx="255588" cy="255588"/>
          </a:xfrm>
          <a:solidFill>
            <a:schemeClr val="bg2">
              <a:lumMod val="50000"/>
            </a:schemeClr>
          </a:solidFill>
        </p:grpSpPr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8C7528D-586B-45F2-B2C5-72F17C3FE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276" y="2982913"/>
              <a:ext cx="255588" cy="255588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8 h 80"/>
                <a:gd name="T12" fmla="*/ 8 w 80"/>
                <a:gd name="T13" fmla="*/ 40 h 80"/>
                <a:gd name="T14" fmla="*/ 40 w 80"/>
                <a:gd name="T15" fmla="*/ 72 h 80"/>
                <a:gd name="T16" fmla="*/ 72 w 80"/>
                <a:gd name="T17" fmla="*/ 40 h 80"/>
                <a:gd name="T18" fmla="*/ 40 w 80"/>
                <a:gd name="T1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8"/>
                  </a:moveTo>
                  <a:cubicBezTo>
                    <a:pt x="22" y="8"/>
                    <a:pt x="8" y="22"/>
                    <a:pt x="8" y="40"/>
                  </a:cubicBezTo>
                  <a:cubicBezTo>
                    <a:pt x="8" y="58"/>
                    <a:pt x="22" y="72"/>
                    <a:pt x="40" y="72"/>
                  </a:cubicBezTo>
                  <a:cubicBezTo>
                    <a:pt x="58" y="72"/>
                    <a:pt x="72" y="58"/>
                    <a:pt x="72" y="40"/>
                  </a:cubicBezTo>
                  <a:cubicBezTo>
                    <a:pt x="72" y="22"/>
                    <a:pt x="58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0F89749E-8AE1-4D76-9AFA-88C2B27F8F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6" y="3048000"/>
              <a:ext cx="153988" cy="139700"/>
            </a:xfrm>
            <a:custGeom>
              <a:avLst/>
              <a:gdLst>
                <a:gd name="T0" fmla="*/ 24 w 48"/>
                <a:gd name="T1" fmla="*/ 44 h 44"/>
                <a:gd name="T2" fmla="*/ 22 w 48"/>
                <a:gd name="T3" fmla="*/ 43 h 44"/>
                <a:gd name="T4" fmla="*/ 0 w 48"/>
                <a:gd name="T5" fmla="*/ 16 h 44"/>
                <a:gd name="T6" fmla="*/ 16 w 48"/>
                <a:gd name="T7" fmla="*/ 0 h 44"/>
                <a:gd name="T8" fmla="*/ 24 w 48"/>
                <a:gd name="T9" fmla="*/ 3 h 44"/>
                <a:gd name="T10" fmla="*/ 32 w 48"/>
                <a:gd name="T11" fmla="*/ 0 h 44"/>
                <a:gd name="T12" fmla="*/ 48 w 48"/>
                <a:gd name="T13" fmla="*/ 16 h 44"/>
                <a:gd name="T14" fmla="*/ 26 w 48"/>
                <a:gd name="T15" fmla="*/ 43 h 44"/>
                <a:gd name="T16" fmla="*/ 24 w 48"/>
                <a:gd name="T17" fmla="*/ 44 h 44"/>
                <a:gd name="T18" fmla="*/ 16 w 48"/>
                <a:gd name="T19" fmla="*/ 8 h 44"/>
                <a:gd name="T20" fmla="*/ 8 w 48"/>
                <a:gd name="T21" fmla="*/ 16 h 44"/>
                <a:gd name="T22" fmla="*/ 24 w 48"/>
                <a:gd name="T23" fmla="*/ 35 h 44"/>
                <a:gd name="T24" fmla="*/ 40 w 48"/>
                <a:gd name="T25" fmla="*/ 16 h 44"/>
                <a:gd name="T26" fmla="*/ 32 w 48"/>
                <a:gd name="T27" fmla="*/ 8 h 44"/>
                <a:gd name="T28" fmla="*/ 28 w 48"/>
                <a:gd name="T29" fmla="*/ 12 h 44"/>
                <a:gd name="T30" fmla="*/ 24 w 48"/>
                <a:gd name="T31" fmla="*/ 16 h 44"/>
                <a:gd name="T32" fmla="*/ 20 w 48"/>
                <a:gd name="T33" fmla="*/ 12 h 44"/>
                <a:gd name="T34" fmla="*/ 16 w 48"/>
                <a:gd name="T35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24" y="44"/>
                  </a:moveTo>
                  <a:cubicBezTo>
                    <a:pt x="23" y="44"/>
                    <a:pt x="23" y="44"/>
                    <a:pt x="22" y="43"/>
                  </a:cubicBezTo>
                  <a:cubicBezTo>
                    <a:pt x="20" y="42"/>
                    <a:pt x="0" y="30"/>
                    <a:pt x="0" y="16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19" y="0"/>
                    <a:pt x="22" y="1"/>
                    <a:pt x="24" y="3"/>
                  </a:cubicBezTo>
                  <a:cubicBezTo>
                    <a:pt x="26" y="1"/>
                    <a:pt x="29" y="0"/>
                    <a:pt x="32" y="0"/>
                  </a:cubicBezTo>
                  <a:cubicBezTo>
                    <a:pt x="42" y="0"/>
                    <a:pt x="48" y="6"/>
                    <a:pt x="48" y="16"/>
                  </a:cubicBezTo>
                  <a:cubicBezTo>
                    <a:pt x="48" y="30"/>
                    <a:pt x="28" y="42"/>
                    <a:pt x="26" y="43"/>
                  </a:cubicBezTo>
                  <a:cubicBezTo>
                    <a:pt x="25" y="44"/>
                    <a:pt x="25" y="44"/>
                    <a:pt x="24" y="44"/>
                  </a:cubicBezTo>
                  <a:close/>
                  <a:moveTo>
                    <a:pt x="16" y="8"/>
                  </a:moveTo>
                  <a:cubicBezTo>
                    <a:pt x="9" y="8"/>
                    <a:pt x="8" y="14"/>
                    <a:pt x="8" y="16"/>
                  </a:cubicBezTo>
                  <a:cubicBezTo>
                    <a:pt x="8" y="23"/>
                    <a:pt x="18" y="31"/>
                    <a:pt x="24" y="35"/>
                  </a:cubicBezTo>
                  <a:cubicBezTo>
                    <a:pt x="30" y="31"/>
                    <a:pt x="40" y="23"/>
                    <a:pt x="40" y="16"/>
                  </a:cubicBezTo>
                  <a:cubicBezTo>
                    <a:pt x="40" y="14"/>
                    <a:pt x="39" y="8"/>
                    <a:pt x="32" y="8"/>
                  </a:cubicBezTo>
                  <a:cubicBezTo>
                    <a:pt x="30" y="8"/>
                    <a:pt x="28" y="10"/>
                    <a:pt x="28" y="12"/>
                  </a:cubicBezTo>
                  <a:cubicBezTo>
                    <a:pt x="28" y="14"/>
                    <a:pt x="26" y="16"/>
                    <a:pt x="24" y="16"/>
                  </a:cubicBezTo>
                  <a:cubicBezTo>
                    <a:pt x="22" y="16"/>
                    <a:pt x="20" y="14"/>
                    <a:pt x="20" y="12"/>
                  </a:cubicBezTo>
                  <a:cubicBezTo>
                    <a:pt x="20" y="10"/>
                    <a:pt x="18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4DE057-285E-42EE-9D61-76249196B252}"/>
              </a:ext>
            </a:extLst>
          </p:cNvPr>
          <p:cNvGrpSpPr/>
          <p:nvPr/>
        </p:nvGrpSpPr>
        <p:grpSpPr>
          <a:xfrm>
            <a:off x="3820941" y="3141496"/>
            <a:ext cx="386735" cy="284281"/>
            <a:chOff x="4437063" y="2982913"/>
            <a:chExt cx="293688" cy="230188"/>
          </a:xfrm>
          <a:solidFill>
            <a:schemeClr val="bg2">
              <a:lumMod val="50000"/>
            </a:schemeClr>
          </a:solidFill>
        </p:grpSpPr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012B2843-84A4-4DFE-9E0E-5CA9A13A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060700"/>
              <a:ext cx="76200" cy="152400"/>
            </a:xfrm>
            <a:custGeom>
              <a:avLst/>
              <a:gdLst>
                <a:gd name="T0" fmla="*/ 20 w 24"/>
                <a:gd name="T1" fmla="*/ 0 h 48"/>
                <a:gd name="T2" fmla="*/ 4 w 24"/>
                <a:gd name="T3" fmla="*/ 0 h 48"/>
                <a:gd name="T4" fmla="*/ 0 w 24"/>
                <a:gd name="T5" fmla="*/ 4 h 48"/>
                <a:gd name="T6" fmla="*/ 0 w 24"/>
                <a:gd name="T7" fmla="*/ 44 h 48"/>
                <a:gd name="T8" fmla="*/ 4 w 24"/>
                <a:gd name="T9" fmla="*/ 48 h 48"/>
                <a:gd name="T10" fmla="*/ 20 w 24"/>
                <a:gd name="T11" fmla="*/ 48 h 48"/>
                <a:gd name="T12" fmla="*/ 24 w 24"/>
                <a:gd name="T13" fmla="*/ 44 h 48"/>
                <a:gd name="T14" fmla="*/ 24 w 24"/>
                <a:gd name="T15" fmla="*/ 4 h 48"/>
                <a:gd name="T16" fmla="*/ 20 w 2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8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2" y="48"/>
                    <a:pt x="24" y="46"/>
                    <a:pt x="24" y="4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34549E31-3299-4070-A54B-A376B9399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2982913"/>
              <a:ext cx="192088" cy="230188"/>
            </a:xfrm>
            <a:custGeom>
              <a:avLst/>
              <a:gdLst>
                <a:gd name="T0" fmla="*/ 59 w 60"/>
                <a:gd name="T1" fmla="*/ 21 h 72"/>
                <a:gd name="T2" fmla="*/ 56 w 60"/>
                <a:gd name="T3" fmla="*/ 20 h 72"/>
                <a:gd name="T4" fmla="*/ 32 w 60"/>
                <a:gd name="T5" fmla="*/ 20 h 72"/>
                <a:gd name="T6" fmla="*/ 32 w 60"/>
                <a:gd name="T7" fmla="*/ 4 h 72"/>
                <a:gd name="T8" fmla="*/ 28 w 60"/>
                <a:gd name="T9" fmla="*/ 0 h 72"/>
                <a:gd name="T10" fmla="*/ 16 w 60"/>
                <a:gd name="T11" fmla="*/ 0 h 72"/>
                <a:gd name="T12" fmla="*/ 12 w 60"/>
                <a:gd name="T13" fmla="*/ 2 h 72"/>
                <a:gd name="T14" fmla="*/ 0 w 60"/>
                <a:gd name="T15" fmla="*/ 28 h 72"/>
                <a:gd name="T16" fmla="*/ 0 w 60"/>
                <a:gd name="T17" fmla="*/ 66 h 72"/>
                <a:gd name="T18" fmla="*/ 15 w 60"/>
                <a:gd name="T19" fmla="*/ 72 h 72"/>
                <a:gd name="T20" fmla="*/ 16 w 60"/>
                <a:gd name="T21" fmla="*/ 72 h 72"/>
                <a:gd name="T22" fmla="*/ 48 w 60"/>
                <a:gd name="T23" fmla="*/ 72 h 72"/>
                <a:gd name="T24" fmla="*/ 52 w 60"/>
                <a:gd name="T25" fmla="*/ 69 h 72"/>
                <a:gd name="T26" fmla="*/ 60 w 60"/>
                <a:gd name="T27" fmla="*/ 25 h 72"/>
                <a:gd name="T28" fmla="*/ 59 w 60"/>
                <a:gd name="T2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72">
                  <a:moveTo>
                    <a:pt x="59" y="21"/>
                  </a:moveTo>
                  <a:cubicBezTo>
                    <a:pt x="58" y="21"/>
                    <a:pt x="57" y="20"/>
                    <a:pt x="56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6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0" y="72"/>
                    <a:pt x="52" y="71"/>
                    <a:pt x="52" y="69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4"/>
                    <a:pt x="60" y="22"/>
                    <a:pt x="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56B11EE-9227-42CF-8D75-36248C62B881}"/>
              </a:ext>
            </a:extLst>
          </p:cNvPr>
          <p:cNvGrpSpPr/>
          <p:nvPr/>
        </p:nvGrpSpPr>
        <p:grpSpPr>
          <a:xfrm>
            <a:off x="4642490" y="3141496"/>
            <a:ext cx="386733" cy="284281"/>
            <a:chOff x="5060951" y="2982913"/>
            <a:chExt cx="293687" cy="230188"/>
          </a:xfrm>
          <a:solidFill>
            <a:schemeClr val="bg2">
              <a:lumMod val="50000"/>
            </a:schemeClr>
          </a:solidFill>
        </p:grpSpPr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F3D6DBC9-1507-4F8A-AD71-1B998622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982913"/>
              <a:ext cx="76200" cy="153988"/>
            </a:xfrm>
            <a:custGeom>
              <a:avLst/>
              <a:gdLst>
                <a:gd name="T0" fmla="*/ 4 w 24"/>
                <a:gd name="T1" fmla="*/ 48 h 48"/>
                <a:gd name="T2" fmla="*/ 20 w 24"/>
                <a:gd name="T3" fmla="*/ 48 h 48"/>
                <a:gd name="T4" fmla="*/ 24 w 24"/>
                <a:gd name="T5" fmla="*/ 44 h 48"/>
                <a:gd name="T6" fmla="*/ 24 w 24"/>
                <a:gd name="T7" fmla="*/ 4 h 48"/>
                <a:gd name="T8" fmla="*/ 20 w 24"/>
                <a:gd name="T9" fmla="*/ 0 h 48"/>
                <a:gd name="T10" fmla="*/ 4 w 24"/>
                <a:gd name="T11" fmla="*/ 0 h 48"/>
                <a:gd name="T12" fmla="*/ 0 w 24"/>
                <a:gd name="T13" fmla="*/ 4 h 48"/>
                <a:gd name="T14" fmla="*/ 0 w 24"/>
                <a:gd name="T15" fmla="*/ 44 h 48"/>
                <a:gd name="T16" fmla="*/ 4 w 24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8">
                  <a:moveTo>
                    <a:pt x="4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2" y="48"/>
                    <a:pt x="24" y="46"/>
                    <a:pt x="24" y="4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96DA12A-362B-463D-BD22-0AFF70C1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1" y="2982913"/>
              <a:ext cx="192088" cy="230188"/>
            </a:xfrm>
            <a:custGeom>
              <a:avLst/>
              <a:gdLst>
                <a:gd name="T0" fmla="*/ 1 w 60"/>
                <a:gd name="T1" fmla="*/ 51 h 72"/>
                <a:gd name="T2" fmla="*/ 4 w 60"/>
                <a:gd name="T3" fmla="*/ 52 h 72"/>
                <a:gd name="T4" fmla="*/ 28 w 60"/>
                <a:gd name="T5" fmla="*/ 52 h 72"/>
                <a:gd name="T6" fmla="*/ 28 w 60"/>
                <a:gd name="T7" fmla="*/ 68 h 72"/>
                <a:gd name="T8" fmla="*/ 32 w 60"/>
                <a:gd name="T9" fmla="*/ 72 h 72"/>
                <a:gd name="T10" fmla="*/ 44 w 60"/>
                <a:gd name="T11" fmla="*/ 72 h 72"/>
                <a:gd name="T12" fmla="*/ 48 w 60"/>
                <a:gd name="T13" fmla="*/ 70 h 72"/>
                <a:gd name="T14" fmla="*/ 60 w 60"/>
                <a:gd name="T15" fmla="*/ 44 h 72"/>
                <a:gd name="T16" fmla="*/ 60 w 60"/>
                <a:gd name="T17" fmla="*/ 6 h 72"/>
                <a:gd name="T18" fmla="*/ 45 w 60"/>
                <a:gd name="T19" fmla="*/ 0 h 72"/>
                <a:gd name="T20" fmla="*/ 44 w 60"/>
                <a:gd name="T21" fmla="*/ 0 h 72"/>
                <a:gd name="T22" fmla="*/ 12 w 60"/>
                <a:gd name="T23" fmla="*/ 0 h 72"/>
                <a:gd name="T24" fmla="*/ 8 w 60"/>
                <a:gd name="T25" fmla="*/ 3 h 72"/>
                <a:gd name="T26" fmla="*/ 0 w 60"/>
                <a:gd name="T27" fmla="*/ 47 h 72"/>
                <a:gd name="T28" fmla="*/ 1 w 60"/>
                <a:gd name="T29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72">
                  <a:moveTo>
                    <a:pt x="1" y="51"/>
                  </a:moveTo>
                  <a:cubicBezTo>
                    <a:pt x="2" y="51"/>
                    <a:pt x="3" y="52"/>
                    <a:pt x="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70"/>
                    <a:pt x="30" y="72"/>
                    <a:pt x="3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6" y="72"/>
                    <a:pt x="47" y="71"/>
                    <a:pt x="48" y="7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1"/>
                    <a:pt x="8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50"/>
                    <a:pt x="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9" name="Freeform 47">
            <a:extLst>
              <a:ext uri="{FF2B5EF4-FFF2-40B4-BE49-F238E27FC236}">
                <a16:creationId xmlns:a16="http://schemas.microsoft.com/office/drawing/2014/main" id="{34C427F2-1495-4C0A-BF95-E86B9E622821}"/>
              </a:ext>
            </a:extLst>
          </p:cNvPr>
          <p:cNvSpPr>
            <a:spLocks noEditPoints="1"/>
          </p:cNvSpPr>
          <p:nvPr/>
        </p:nvSpPr>
        <p:spPr bwMode="auto">
          <a:xfrm>
            <a:off x="5514209" y="3141496"/>
            <a:ext cx="236222" cy="315650"/>
          </a:xfrm>
          <a:custGeom>
            <a:avLst/>
            <a:gdLst>
              <a:gd name="T0" fmla="*/ 48 w 56"/>
              <a:gd name="T1" fmla="*/ 36 h 80"/>
              <a:gd name="T2" fmla="*/ 48 w 56"/>
              <a:gd name="T3" fmla="*/ 20 h 80"/>
              <a:gd name="T4" fmla="*/ 28 w 56"/>
              <a:gd name="T5" fmla="*/ 0 h 80"/>
              <a:gd name="T6" fmla="*/ 8 w 56"/>
              <a:gd name="T7" fmla="*/ 20 h 80"/>
              <a:gd name="T8" fmla="*/ 8 w 56"/>
              <a:gd name="T9" fmla="*/ 36 h 80"/>
              <a:gd name="T10" fmla="*/ 0 w 56"/>
              <a:gd name="T11" fmla="*/ 44 h 80"/>
              <a:gd name="T12" fmla="*/ 0 w 56"/>
              <a:gd name="T13" fmla="*/ 72 h 80"/>
              <a:gd name="T14" fmla="*/ 8 w 56"/>
              <a:gd name="T15" fmla="*/ 80 h 80"/>
              <a:gd name="T16" fmla="*/ 48 w 56"/>
              <a:gd name="T17" fmla="*/ 80 h 80"/>
              <a:gd name="T18" fmla="*/ 56 w 56"/>
              <a:gd name="T19" fmla="*/ 72 h 80"/>
              <a:gd name="T20" fmla="*/ 56 w 56"/>
              <a:gd name="T21" fmla="*/ 44 h 80"/>
              <a:gd name="T22" fmla="*/ 48 w 56"/>
              <a:gd name="T23" fmla="*/ 36 h 80"/>
              <a:gd name="T24" fmla="*/ 28 w 56"/>
              <a:gd name="T25" fmla="*/ 64 h 80"/>
              <a:gd name="T26" fmla="*/ 22 w 56"/>
              <a:gd name="T27" fmla="*/ 58 h 80"/>
              <a:gd name="T28" fmla="*/ 28 w 56"/>
              <a:gd name="T29" fmla="*/ 52 h 80"/>
              <a:gd name="T30" fmla="*/ 34 w 56"/>
              <a:gd name="T31" fmla="*/ 58 h 80"/>
              <a:gd name="T32" fmla="*/ 28 w 56"/>
              <a:gd name="T33" fmla="*/ 64 h 80"/>
              <a:gd name="T34" fmla="*/ 40 w 56"/>
              <a:gd name="T35" fmla="*/ 36 h 80"/>
              <a:gd name="T36" fmla="*/ 16 w 56"/>
              <a:gd name="T37" fmla="*/ 36 h 80"/>
              <a:gd name="T38" fmla="*/ 16 w 56"/>
              <a:gd name="T39" fmla="*/ 20 h 80"/>
              <a:gd name="T40" fmla="*/ 28 w 56"/>
              <a:gd name="T41" fmla="*/ 8 h 80"/>
              <a:gd name="T42" fmla="*/ 40 w 56"/>
              <a:gd name="T43" fmla="*/ 20 h 80"/>
              <a:gd name="T44" fmla="*/ 40 w 56"/>
              <a:gd name="T45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80">
                <a:moveTo>
                  <a:pt x="48" y="36"/>
                </a:moveTo>
                <a:cubicBezTo>
                  <a:pt x="48" y="20"/>
                  <a:pt x="48" y="20"/>
                  <a:pt x="48" y="20"/>
                </a:cubicBezTo>
                <a:cubicBezTo>
                  <a:pt x="48" y="9"/>
                  <a:pt x="39" y="0"/>
                  <a:pt x="28" y="0"/>
                </a:cubicBezTo>
                <a:cubicBezTo>
                  <a:pt x="17" y="0"/>
                  <a:pt x="8" y="9"/>
                  <a:pt x="8" y="20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0" y="40"/>
                  <a:pt x="0" y="4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52" y="80"/>
                  <a:pt x="56" y="76"/>
                  <a:pt x="56" y="72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2" y="36"/>
                  <a:pt x="48" y="36"/>
                </a:cubicBezTo>
                <a:close/>
                <a:moveTo>
                  <a:pt x="28" y="64"/>
                </a:moveTo>
                <a:cubicBezTo>
                  <a:pt x="25" y="64"/>
                  <a:pt x="22" y="61"/>
                  <a:pt x="22" y="58"/>
                </a:cubicBezTo>
                <a:cubicBezTo>
                  <a:pt x="22" y="55"/>
                  <a:pt x="25" y="52"/>
                  <a:pt x="28" y="52"/>
                </a:cubicBezTo>
                <a:cubicBezTo>
                  <a:pt x="31" y="52"/>
                  <a:pt x="34" y="55"/>
                  <a:pt x="34" y="58"/>
                </a:cubicBezTo>
                <a:cubicBezTo>
                  <a:pt x="34" y="61"/>
                  <a:pt x="31" y="64"/>
                  <a:pt x="28" y="64"/>
                </a:cubicBezTo>
                <a:close/>
                <a:moveTo>
                  <a:pt x="40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3"/>
                  <a:pt x="21" y="8"/>
                  <a:pt x="28" y="8"/>
                </a:cubicBezTo>
                <a:cubicBezTo>
                  <a:pt x="35" y="8"/>
                  <a:pt x="40" y="13"/>
                  <a:pt x="40" y="20"/>
                </a:cubicBezTo>
                <a:lnTo>
                  <a:pt x="40" y="3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60" name="Freeform 48">
            <a:extLst>
              <a:ext uri="{FF2B5EF4-FFF2-40B4-BE49-F238E27FC236}">
                <a16:creationId xmlns:a16="http://schemas.microsoft.com/office/drawing/2014/main" id="{5326F9F3-E440-45DD-92B4-B1507274DB2C}"/>
              </a:ext>
            </a:extLst>
          </p:cNvPr>
          <p:cNvSpPr>
            <a:spLocks noEditPoints="1"/>
          </p:cNvSpPr>
          <p:nvPr/>
        </p:nvSpPr>
        <p:spPr bwMode="auto">
          <a:xfrm>
            <a:off x="6319034" y="3141496"/>
            <a:ext cx="236222" cy="315650"/>
          </a:xfrm>
          <a:custGeom>
            <a:avLst/>
            <a:gdLst>
              <a:gd name="T0" fmla="*/ 48 w 56"/>
              <a:gd name="T1" fmla="*/ 36 h 80"/>
              <a:gd name="T2" fmla="*/ 16 w 56"/>
              <a:gd name="T3" fmla="*/ 36 h 80"/>
              <a:gd name="T4" fmla="*/ 16 w 56"/>
              <a:gd name="T5" fmla="*/ 20 h 80"/>
              <a:gd name="T6" fmla="*/ 28 w 56"/>
              <a:gd name="T7" fmla="*/ 8 h 80"/>
              <a:gd name="T8" fmla="*/ 40 w 56"/>
              <a:gd name="T9" fmla="*/ 20 h 80"/>
              <a:gd name="T10" fmla="*/ 40 w 56"/>
              <a:gd name="T11" fmla="*/ 24 h 80"/>
              <a:gd name="T12" fmla="*/ 48 w 56"/>
              <a:gd name="T13" fmla="*/ 24 h 80"/>
              <a:gd name="T14" fmla="*/ 48 w 56"/>
              <a:gd name="T15" fmla="*/ 20 h 80"/>
              <a:gd name="T16" fmla="*/ 28 w 56"/>
              <a:gd name="T17" fmla="*/ 0 h 80"/>
              <a:gd name="T18" fmla="*/ 8 w 56"/>
              <a:gd name="T19" fmla="*/ 20 h 80"/>
              <a:gd name="T20" fmla="*/ 8 w 56"/>
              <a:gd name="T21" fmla="*/ 36 h 80"/>
              <a:gd name="T22" fmla="*/ 0 w 56"/>
              <a:gd name="T23" fmla="*/ 44 h 80"/>
              <a:gd name="T24" fmla="*/ 0 w 56"/>
              <a:gd name="T25" fmla="*/ 72 h 80"/>
              <a:gd name="T26" fmla="*/ 8 w 56"/>
              <a:gd name="T27" fmla="*/ 80 h 80"/>
              <a:gd name="T28" fmla="*/ 48 w 56"/>
              <a:gd name="T29" fmla="*/ 80 h 80"/>
              <a:gd name="T30" fmla="*/ 56 w 56"/>
              <a:gd name="T31" fmla="*/ 72 h 80"/>
              <a:gd name="T32" fmla="*/ 56 w 56"/>
              <a:gd name="T33" fmla="*/ 44 h 80"/>
              <a:gd name="T34" fmla="*/ 48 w 56"/>
              <a:gd name="T35" fmla="*/ 36 h 80"/>
              <a:gd name="T36" fmla="*/ 28 w 56"/>
              <a:gd name="T37" fmla="*/ 64 h 80"/>
              <a:gd name="T38" fmla="*/ 22 w 56"/>
              <a:gd name="T39" fmla="*/ 58 h 80"/>
              <a:gd name="T40" fmla="*/ 28 w 56"/>
              <a:gd name="T41" fmla="*/ 52 h 80"/>
              <a:gd name="T42" fmla="*/ 34 w 56"/>
              <a:gd name="T43" fmla="*/ 58 h 80"/>
              <a:gd name="T44" fmla="*/ 28 w 56"/>
              <a:gd name="T45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80">
                <a:moveTo>
                  <a:pt x="48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3"/>
                  <a:pt x="21" y="8"/>
                  <a:pt x="28" y="8"/>
                </a:cubicBezTo>
                <a:cubicBezTo>
                  <a:pt x="35" y="8"/>
                  <a:pt x="40" y="13"/>
                  <a:pt x="40" y="20"/>
                </a:cubicBezTo>
                <a:cubicBezTo>
                  <a:pt x="40" y="24"/>
                  <a:pt x="40" y="24"/>
                  <a:pt x="4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9"/>
                  <a:pt x="39" y="0"/>
                  <a:pt x="28" y="0"/>
                </a:cubicBezTo>
                <a:cubicBezTo>
                  <a:pt x="17" y="0"/>
                  <a:pt x="8" y="9"/>
                  <a:pt x="8" y="20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0" y="40"/>
                  <a:pt x="0" y="4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52" y="80"/>
                  <a:pt x="56" y="76"/>
                  <a:pt x="56" y="72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2" y="36"/>
                  <a:pt x="48" y="36"/>
                </a:cubicBezTo>
                <a:close/>
                <a:moveTo>
                  <a:pt x="28" y="64"/>
                </a:moveTo>
                <a:cubicBezTo>
                  <a:pt x="25" y="64"/>
                  <a:pt x="22" y="61"/>
                  <a:pt x="22" y="58"/>
                </a:cubicBezTo>
                <a:cubicBezTo>
                  <a:pt x="22" y="55"/>
                  <a:pt x="25" y="52"/>
                  <a:pt x="28" y="52"/>
                </a:cubicBezTo>
                <a:cubicBezTo>
                  <a:pt x="31" y="52"/>
                  <a:pt x="34" y="55"/>
                  <a:pt x="34" y="58"/>
                </a:cubicBezTo>
                <a:cubicBezTo>
                  <a:pt x="34" y="61"/>
                  <a:pt x="31" y="64"/>
                  <a:pt x="28" y="6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70138F3-F544-43DF-8CF1-BEB256A16552}"/>
              </a:ext>
            </a:extLst>
          </p:cNvPr>
          <p:cNvGrpSpPr/>
          <p:nvPr/>
        </p:nvGrpSpPr>
        <p:grpSpPr>
          <a:xfrm>
            <a:off x="7880603" y="3141496"/>
            <a:ext cx="334473" cy="315649"/>
            <a:chOff x="7519988" y="2982913"/>
            <a:chExt cx="254000" cy="255587"/>
          </a:xfrm>
          <a:solidFill>
            <a:schemeClr val="bg2">
              <a:lumMod val="50000"/>
            </a:schemeClr>
          </a:solidFill>
        </p:grpSpPr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7CD3E0F0-D947-4D0F-A84E-1B6463A93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3" y="2982913"/>
              <a:ext cx="200025" cy="201613"/>
            </a:xfrm>
            <a:custGeom>
              <a:avLst/>
              <a:gdLst>
                <a:gd name="T0" fmla="*/ 62 w 63"/>
                <a:gd name="T1" fmla="*/ 46 h 63"/>
                <a:gd name="T2" fmla="*/ 17 w 63"/>
                <a:gd name="T3" fmla="*/ 1 h 63"/>
                <a:gd name="T4" fmla="*/ 11 w 63"/>
                <a:gd name="T5" fmla="*/ 1 h 63"/>
                <a:gd name="T6" fmla="*/ 0 w 63"/>
                <a:gd name="T7" fmla="*/ 27 h 63"/>
                <a:gd name="T8" fmla="*/ 11 w 63"/>
                <a:gd name="T9" fmla="*/ 52 h 63"/>
                <a:gd name="T10" fmla="*/ 36 w 63"/>
                <a:gd name="T11" fmla="*/ 63 h 63"/>
                <a:gd name="T12" fmla="*/ 62 w 63"/>
                <a:gd name="T13" fmla="*/ 52 h 63"/>
                <a:gd name="T14" fmla="*/ 63 w 63"/>
                <a:gd name="T15" fmla="*/ 49 h 63"/>
                <a:gd name="T16" fmla="*/ 62 w 63"/>
                <a:gd name="T17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3">
                  <a:moveTo>
                    <a:pt x="62" y="46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4" y="8"/>
                    <a:pt x="0" y="17"/>
                    <a:pt x="0" y="27"/>
                  </a:cubicBezTo>
                  <a:cubicBezTo>
                    <a:pt x="0" y="36"/>
                    <a:pt x="4" y="45"/>
                    <a:pt x="11" y="52"/>
                  </a:cubicBezTo>
                  <a:cubicBezTo>
                    <a:pt x="18" y="59"/>
                    <a:pt x="27" y="63"/>
                    <a:pt x="36" y="63"/>
                  </a:cubicBezTo>
                  <a:cubicBezTo>
                    <a:pt x="46" y="63"/>
                    <a:pt x="55" y="59"/>
                    <a:pt x="62" y="52"/>
                  </a:cubicBezTo>
                  <a:cubicBezTo>
                    <a:pt x="63" y="51"/>
                    <a:pt x="63" y="50"/>
                    <a:pt x="63" y="49"/>
                  </a:cubicBezTo>
                  <a:cubicBezTo>
                    <a:pt x="63" y="48"/>
                    <a:pt x="63" y="47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35A0FB5D-E652-4CA7-9F6F-1A254CCC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2995613"/>
              <a:ext cx="60325" cy="61913"/>
            </a:xfrm>
            <a:custGeom>
              <a:avLst/>
              <a:gdLst>
                <a:gd name="T0" fmla="*/ 6 w 19"/>
                <a:gd name="T1" fmla="*/ 19 h 19"/>
                <a:gd name="T2" fmla="*/ 9 w 19"/>
                <a:gd name="T3" fmla="*/ 16 h 19"/>
                <a:gd name="T4" fmla="*/ 11 w 19"/>
                <a:gd name="T5" fmla="*/ 16 h 19"/>
                <a:gd name="T6" fmla="*/ 19 w 19"/>
                <a:gd name="T7" fmla="*/ 8 h 19"/>
                <a:gd name="T8" fmla="*/ 11 w 19"/>
                <a:gd name="T9" fmla="*/ 0 h 19"/>
                <a:gd name="T10" fmla="*/ 3 w 19"/>
                <a:gd name="T11" fmla="*/ 8 h 19"/>
                <a:gd name="T12" fmla="*/ 3 w 19"/>
                <a:gd name="T13" fmla="*/ 10 h 19"/>
                <a:gd name="T14" fmla="*/ 0 w 19"/>
                <a:gd name="T15" fmla="*/ 13 h 19"/>
                <a:gd name="T16" fmla="*/ 6 w 1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6" y="19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5" y="16"/>
                    <a:pt x="19" y="12"/>
                    <a:pt x="19" y="8"/>
                  </a:cubicBezTo>
                  <a:cubicBezTo>
                    <a:pt x="19" y="4"/>
                    <a:pt x="15" y="0"/>
                    <a:pt x="11" y="0"/>
                  </a:cubicBezTo>
                  <a:cubicBezTo>
                    <a:pt x="7" y="0"/>
                    <a:pt x="3" y="4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85787D52-8BA7-413F-92DB-C44F2E2B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3136900"/>
              <a:ext cx="139700" cy="101600"/>
            </a:xfrm>
            <a:custGeom>
              <a:avLst/>
              <a:gdLst>
                <a:gd name="T0" fmla="*/ 19 w 44"/>
                <a:gd name="T1" fmla="*/ 1 h 32"/>
                <a:gd name="T2" fmla="*/ 15 w 44"/>
                <a:gd name="T3" fmla="*/ 0 h 32"/>
                <a:gd name="T4" fmla="*/ 12 w 44"/>
                <a:gd name="T5" fmla="*/ 2 h 32"/>
                <a:gd name="T6" fmla="*/ 0 w 44"/>
                <a:gd name="T7" fmla="*/ 26 h 32"/>
                <a:gd name="T8" fmla="*/ 1 w 44"/>
                <a:gd name="T9" fmla="*/ 30 h 32"/>
                <a:gd name="T10" fmla="*/ 4 w 44"/>
                <a:gd name="T11" fmla="*/ 32 h 32"/>
                <a:gd name="T12" fmla="*/ 40 w 44"/>
                <a:gd name="T13" fmla="*/ 32 h 32"/>
                <a:gd name="T14" fmla="*/ 44 w 44"/>
                <a:gd name="T15" fmla="*/ 30 h 32"/>
                <a:gd name="T16" fmla="*/ 43 w 44"/>
                <a:gd name="T17" fmla="*/ 25 h 32"/>
                <a:gd name="T18" fmla="*/ 19 w 44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19" y="1"/>
                  </a:moveTo>
                  <a:cubicBezTo>
                    <a:pt x="18" y="0"/>
                    <a:pt x="17" y="0"/>
                    <a:pt x="15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2"/>
                    <a:pt x="43" y="31"/>
                    <a:pt x="44" y="30"/>
                  </a:cubicBezTo>
                  <a:cubicBezTo>
                    <a:pt x="44" y="28"/>
                    <a:pt x="44" y="26"/>
                    <a:pt x="43" y="25"/>
                  </a:cubicBez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ABF3D89-BB33-45CB-8D10-2C8E1ACAF52F}"/>
              </a:ext>
            </a:extLst>
          </p:cNvPr>
          <p:cNvGrpSpPr/>
          <p:nvPr/>
        </p:nvGrpSpPr>
        <p:grpSpPr>
          <a:xfrm>
            <a:off x="8685428" y="3141496"/>
            <a:ext cx="351196" cy="347018"/>
            <a:chOff x="8131176" y="2982913"/>
            <a:chExt cx="266700" cy="280987"/>
          </a:xfrm>
          <a:solidFill>
            <a:schemeClr val="bg2">
              <a:lumMod val="50000"/>
            </a:schemeClr>
          </a:solidFill>
        </p:grpSpPr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A52500EE-DE16-48BD-AFEB-96EA19BD9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976" y="3175000"/>
              <a:ext cx="152400" cy="88900"/>
            </a:xfrm>
            <a:custGeom>
              <a:avLst/>
              <a:gdLst>
                <a:gd name="T0" fmla="*/ 28 w 48"/>
                <a:gd name="T1" fmla="*/ 0 h 28"/>
                <a:gd name="T2" fmla="*/ 20 w 48"/>
                <a:gd name="T3" fmla="*/ 0 h 28"/>
                <a:gd name="T4" fmla="*/ 0 w 48"/>
                <a:gd name="T5" fmla="*/ 20 h 28"/>
                <a:gd name="T6" fmla="*/ 0 w 48"/>
                <a:gd name="T7" fmla="*/ 28 h 28"/>
                <a:gd name="T8" fmla="*/ 48 w 48"/>
                <a:gd name="T9" fmla="*/ 28 h 28"/>
                <a:gd name="T10" fmla="*/ 48 w 48"/>
                <a:gd name="T11" fmla="*/ 20 h 28"/>
                <a:gd name="T12" fmla="*/ 28 w 4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9"/>
                    <a:pt x="3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19EF1BAD-F1C4-4996-9AFB-C85918AE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6" y="3032125"/>
              <a:ext cx="177800" cy="136525"/>
            </a:xfrm>
            <a:custGeom>
              <a:avLst/>
              <a:gdLst>
                <a:gd name="T0" fmla="*/ 13 w 56"/>
                <a:gd name="T1" fmla="*/ 39 h 43"/>
                <a:gd name="T2" fmla="*/ 15 w 56"/>
                <a:gd name="T3" fmla="*/ 16 h 43"/>
                <a:gd name="T4" fmla="*/ 41 w 56"/>
                <a:gd name="T5" fmla="*/ 16 h 43"/>
                <a:gd name="T6" fmla="*/ 43 w 56"/>
                <a:gd name="T7" fmla="*/ 39 h 43"/>
                <a:gd name="T8" fmla="*/ 50 w 56"/>
                <a:gd name="T9" fmla="*/ 43 h 43"/>
                <a:gd name="T10" fmla="*/ 46 w 56"/>
                <a:gd name="T11" fmla="*/ 10 h 43"/>
                <a:gd name="T12" fmla="*/ 10 w 56"/>
                <a:gd name="T13" fmla="*/ 10 h 43"/>
                <a:gd name="T14" fmla="*/ 6 w 56"/>
                <a:gd name="T15" fmla="*/ 43 h 43"/>
                <a:gd name="T16" fmla="*/ 13 w 56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13" y="39"/>
                  </a:moveTo>
                  <a:cubicBezTo>
                    <a:pt x="8" y="32"/>
                    <a:pt x="9" y="22"/>
                    <a:pt x="15" y="16"/>
                  </a:cubicBezTo>
                  <a:cubicBezTo>
                    <a:pt x="22" y="9"/>
                    <a:pt x="34" y="9"/>
                    <a:pt x="41" y="16"/>
                  </a:cubicBezTo>
                  <a:cubicBezTo>
                    <a:pt x="47" y="22"/>
                    <a:pt x="48" y="32"/>
                    <a:pt x="43" y="39"/>
                  </a:cubicBezTo>
                  <a:cubicBezTo>
                    <a:pt x="45" y="40"/>
                    <a:pt x="47" y="42"/>
                    <a:pt x="50" y="43"/>
                  </a:cubicBezTo>
                  <a:cubicBezTo>
                    <a:pt x="56" y="33"/>
                    <a:pt x="55" y="19"/>
                    <a:pt x="46" y="10"/>
                  </a:cubicBezTo>
                  <a:cubicBezTo>
                    <a:pt x="36" y="0"/>
                    <a:pt x="20" y="0"/>
                    <a:pt x="10" y="10"/>
                  </a:cubicBezTo>
                  <a:cubicBezTo>
                    <a:pt x="1" y="19"/>
                    <a:pt x="0" y="33"/>
                    <a:pt x="6" y="43"/>
                  </a:cubicBezTo>
                  <a:cubicBezTo>
                    <a:pt x="9" y="42"/>
                    <a:pt x="11" y="40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B77CAFCE-2A21-471C-939C-41861208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76" y="2982913"/>
              <a:ext cx="266700" cy="223838"/>
            </a:xfrm>
            <a:custGeom>
              <a:avLst/>
              <a:gdLst>
                <a:gd name="T0" fmla="*/ 14 w 84"/>
                <a:gd name="T1" fmla="*/ 63 h 70"/>
                <a:gd name="T2" fmla="*/ 8 w 84"/>
                <a:gd name="T3" fmla="*/ 44 h 70"/>
                <a:gd name="T4" fmla="*/ 17 w 84"/>
                <a:gd name="T5" fmla="*/ 21 h 70"/>
                <a:gd name="T6" fmla="*/ 63 w 84"/>
                <a:gd name="T7" fmla="*/ 21 h 70"/>
                <a:gd name="T8" fmla="*/ 66 w 84"/>
                <a:gd name="T9" fmla="*/ 63 h 70"/>
                <a:gd name="T10" fmla="*/ 70 w 84"/>
                <a:gd name="T11" fmla="*/ 70 h 70"/>
                <a:gd name="T12" fmla="*/ 68 w 84"/>
                <a:gd name="T13" fmla="*/ 16 h 70"/>
                <a:gd name="T14" fmla="*/ 12 w 84"/>
                <a:gd name="T15" fmla="*/ 16 h 70"/>
                <a:gd name="T16" fmla="*/ 0 w 84"/>
                <a:gd name="T17" fmla="*/ 44 h 70"/>
                <a:gd name="T18" fmla="*/ 10 w 84"/>
                <a:gd name="T19" fmla="*/ 70 h 70"/>
                <a:gd name="T20" fmla="*/ 14 w 84"/>
                <a:gd name="T2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0">
                  <a:moveTo>
                    <a:pt x="14" y="63"/>
                  </a:moveTo>
                  <a:cubicBezTo>
                    <a:pt x="10" y="57"/>
                    <a:pt x="8" y="51"/>
                    <a:pt x="8" y="44"/>
                  </a:cubicBezTo>
                  <a:cubicBezTo>
                    <a:pt x="8" y="35"/>
                    <a:pt x="11" y="27"/>
                    <a:pt x="17" y="21"/>
                  </a:cubicBezTo>
                  <a:cubicBezTo>
                    <a:pt x="30" y="9"/>
                    <a:pt x="50" y="9"/>
                    <a:pt x="63" y="21"/>
                  </a:cubicBezTo>
                  <a:cubicBezTo>
                    <a:pt x="74" y="33"/>
                    <a:pt x="75" y="50"/>
                    <a:pt x="66" y="63"/>
                  </a:cubicBezTo>
                  <a:cubicBezTo>
                    <a:pt x="68" y="65"/>
                    <a:pt x="69" y="67"/>
                    <a:pt x="70" y="70"/>
                  </a:cubicBezTo>
                  <a:cubicBezTo>
                    <a:pt x="84" y="54"/>
                    <a:pt x="83" y="31"/>
                    <a:pt x="68" y="16"/>
                  </a:cubicBezTo>
                  <a:cubicBezTo>
                    <a:pt x="53" y="0"/>
                    <a:pt x="27" y="0"/>
                    <a:pt x="12" y="16"/>
                  </a:cubicBezTo>
                  <a:cubicBezTo>
                    <a:pt x="4" y="23"/>
                    <a:pt x="0" y="33"/>
                    <a:pt x="0" y="44"/>
                  </a:cubicBezTo>
                  <a:cubicBezTo>
                    <a:pt x="0" y="54"/>
                    <a:pt x="3" y="63"/>
                    <a:pt x="10" y="70"/>
                  </a:cubicBezTo>
                  <a:cubicBezTo>
                    <a:pt x="11" y="67"/>
                    <a:pt x="12" y="65"/>
                    <a:pt x="1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Oval 55">
              <a:extLst>
                <a:ext uri="{FF2B5EF4-FFF2-40B4-BE49-F238E27FC236}">
                  <a16:creationId xmlns:a16="http://schemas.microsoft.com/office/drawing/2014/main" id="{23B615F3-4618-47E2-A1ED-013AFDF14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0076" y="3086100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CB73E457-90D6-494E-B190-D6308F0A2C21}"/>
              </a:ext>
            </a:extLst>
          </p:cNvPr>
          <p:cNvGrpSpPr/>
          <p:nvPr/>
        </p:nvGrpSpPr>
        <p:grpSpPr>
          <a:xfrm>
            <a:off x="7073687" y="3157181"/>
            <a:ext cx="336564" cy="268597"/>
            <a:chOff x="6907213" y="2995613"/>
            <a:chExt cx="255588" cy="217488"/>
          </a:xfrm>
          <a:solidFill>
            <a:schemeClr val="bg2">
              <a:lumMod val="50000"/>
            </a:schemeClr>
          </a:solidFill>
        </p:grpSpPr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46FE171A-806D-4A79-ACCD-76ADC6D4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213" y="3048000"/>
              <a:ext cx="2540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9B493999-E95A-4278-894E-8229FCE4D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6901" y="2995613"/>
              <a:ext cx="215900" cy="217488"/>
            </a:xfrm>
            <a:custGeom>
              <a:avLst/>
              <a:gdLst>
                <a:gd name="T0" fmla="*/ 60 w 68"/>
                <a:gd name="T1" fmla="*/ 0 h 68"/>
                <a:gd name="T2" fmla="*/ 60 w 68"/>
                <a:gd name="T3" fmla="*/ 5 h 68"/>
                <a:gd name="T4" fmla="*/ 0 w 68"/>
                <a:gd name="T5" fmla="*/ 18 h 68"/>
                <a:gd name="T6" fmla="*/ 0 w 68"/>
                <a:gd name="T7" fmla="*/ 60 h 68"/>
                <a:gd name="T8" fmla="*/ 3 w 68"/>
                <a:gd name="T9" fmla="*/ 64 h 68"/>
                <a:gd name="T10" fmla="*/ 19 w 68"/>
                <a:gd name="T11" fmla="*/ 68 h 68"/>
                <a:gd name="T12" fmla="*/ 20 w 68"/>
                <a:gd name="T13" fmla="*/ 68 h 68"/>
                <a:gd name="T14" fmla="*/ 23 w 68"/>
                <a:gd name="T15" fmla="*/ 66 h 68"/>
                <a:gd name="T16" fmla="*/ 33 w 68"/>
                <a:gd name="T17" fmla="*/ 53 h 68"/>
                <a:gd name="T18" fmla="*/ 60 w 68"/>
                <a:gd name="T19" fmla="*/ 59 h 68"/>
                <a:gd name="T20" fmla="*/ 60 w 68"/>
                <a:gd name="T21" fmla="*/ 64 h 68"/>
                <a:gd name="T22" fmla="*/ 68 w 68"/>
                <a:gd name="T23" fmla="*/ 64 h 68"/>
                <a:gd name="T24" fmla="*/ 68 w 68"/>
                <a:gd name="T25" fmla="*/ 0 h 68"/>
                <a:gd name="T26" fmla="*/ 60 w 68"/>
                <a:gd name="T27" fmla="*/ 0 h 68"/>
                <a:gd name="T28" fmla="*/ 18 w 68"/>
                <a:gd name="T29" fmla="*/ 59 h 68"/>
                <a:gd name="T30" fmla="*/ 8 w 68"/>
                <a:gd name="T31" fmla="*/ 57 h 68"/>
                <a:gd name="T32" fmla="*/ 8 w 68"/>
                <a:gd name="T33" fmla="*/ 48 h 68"/>
                <a:gd name="T34" fmla="*/ 25 w 68"/>
                <a:gd name="T35" fmla="*/ 51 h 68"/>
                <a:gd name="T36" fmla="*/ 18 w 68"/>
                <a:gd name="T37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8">
                  <a:moveTo>
                    <a:pt x="60" y="0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3" y="64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0" y="0"/>
                  </a:lnTo>
                  <a:close/>
                  <a:moveTo>
                    <a:pt x="18" y="59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5" y="51"/>
                    <a:pt x="25" y="51"/>
                    <a:pt x="25" y="51"/>
                  </a:cubicBezTo>
                  <a:lnTo>
                    <a:pt x="1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DB5093E-85CD-4D4A-A4F2-22DA67AA3102}"/>
              </a:ext>
            </a:extLst>
          </p:cNvPr>
          <p:cNvGrpSpPr/>
          <p:nvPr/>
        </p:nvGrpSpPr>
        <p:grpSpPr>
          <a:xfrm>
            <a:off x="9456805" y="3141496"/>
            <a:ext cx="367920" cy="315649"/>
            <a:chOff x="8716963" y="2982913"/>
            <a:chExt cx="279400" cy="255587"/>
          </a:xfrm>
          <a:solidFill>
            <a:schemeClr val="bg2">
              <a:lumMod val="50000"/>
            </a:schemeClr>
          </a:solidFill>
        </p:grpSpPr>
        <p:sp>
          <p:nvSpPr>
            <p:cNvPr id="74" name="Rectangle 58">
              <a:extLst>
                <a:ext uri="{FF2B5EF4-FFF2-40B4-BE49-F238E27FC236}">
                  <a16:creationId xmlns:a16="http://schemas.microsoft.com/office/drawing/2014/main" id="{2EF9D664-05BE-4C27-8D7F-9EFAA251D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863" y="3086100"/>
              <a:ext cx="508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19717DA0-EFC6-4BA6-997D-5F69ABEDF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3" y="3086100"/>
              <a:ext cx="63500" cy="50800"/>
            </a:xfrm>
            <a:custGeom>
              <a:avLst/>
              <a:gdLst>
                <a:gd name="T0" fmla="*/ 20 w 20"/>
                <a:gd name="T1" fmla="*/ 0 h 16"/>
                <a:gd name="T2" fmla="*/ 1 w 20"/>
                <a:gd name="T3" fmla="*/ 0 h 16"/>
                <a:gd name="T4" fmla="*/ 0 w 20"/>
                <a:gd name="T5" fmla="*/ 8 h 16"/>
                <a:gd name="T6" fmla="*/ 1 w 20"/>
                <a:gd name="T7" fmla="*/ 16 h 16"/>
                <a:gd name="T8" fmla="*/ 20 w 20"/>
                <a:gd name="T9" fmla="*/ 16 h 16"/>
                <a:gd name="T10" fmla="*/ 20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1"/>
                    <a:pt x="0" y="13"/>
                    <a:pt x="1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B5DFE1C-2DE5-44DF-92F0-EB1197A75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2982913"/>
              <a:ext cx="50800" cy="77788"/>
            </a:xfrm>
            <a:custGeom>
              <a:avLst/>
              <a:gdLst>
                <a:gd name="T0" fmla="*/ 0 w 16"/>
                <a:gd name="T1" fmla="*/ 24 h 24"/>
                <a:gd name="T2" fmla="*/ 16 w 16"/>
                <a:gd name="T3" fmla="*/ 24 h 24"/>
                <a:gd name="T4" fmla="*/ 16 w 16"/>
                <a:gd name="T5" fmla="*/ 0 h 24"/>
                <a:gd name="T6" fmla="*/ 12 w 16"/>
                <a:gd name="T7" fmla="*/ 0 h 24"/>
                <a:gd name="T8" fmla="*/ 0 w 16"/>
                <a:gd name="T9" fmla="*/ 2 h 24"/>
                <a:gd name="T10" fmla="*/ 0 w 1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2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id="{68EC0341-CA2E-4B3A-BB9D-3C34DBFDE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3162300"/>
              <a:ext cx="50800" cy="76200"/>
            </a:xfrm>
            <a:custGeom>
              <a:avLst/>
              <a:gdLst>
                <a:gd name="T0" fmla="*/ 0 w 16"/>
                <a:gd name="T1" fmla="*/ 0 h 24"/>
                <a:gd name="T2" fmla="*/ 0 w 16"/>
                <a:gd name="T3" fmla="*/ 22 h 24"/>
                <a:gd name="T4" fmla="*/ 12 w 16"/>
                <a:gd name="T5" fmla="*/ 24 h 24"/>
                <a:gd name="T6" fmla="*/ 16 w 16"/>
                <a:gd name="T7" fmla="*/ 24 h 24"/>
                <a:gd name="T8" fmla="*/ 16 w 16"/>
                <a:gd name="T9" fmla="*/ 0 h 24"/>
                <a:gd name="T10" fmla="*/ 0 w 1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3"/>
                    <a:pt x="8" y="24"/>
                    <a:pt x="12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id="{346B897C-2530-4937-8742-18AA7BB76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2998788"/>
              <a:ext cx="53975" cy="61913"/>
            </a:xfrm>
            <a:custGeom>
              <a:avLst/>
              <a:gdLst>
                <a:gd name="T0" fmla="*/ 17 w 17"/>
                <a:gd name="T1" fmla="*/ 19 h 19"/>
                <a:gd name="T2" fmla="*/ 17 w 17"/>
                <a:gd name="T3" fmla="*/ 0 h 19"/>
                <a:gd name="T4" fmla="*/ 0 w 17"/>
                <a:gd name="T5" fmla="*/ 19 h 19"/>
                <a:gd name="T6" fmla="*/ 17 w 1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5"/>
                    <a:pt x="4" y="11"/>
                    <a:pt x="0" y="19"/>
                  </a:cubicBezTo>
                  <a:lnTo>
                    <a:pt x="1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id="{D6CE319C-56C2-489E-897A-4D4C7794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3162300"/>
              <a:ext cx="53975" cy="60325"/>
            </a:xfrm>
            <a:custGeom>
              <a:avLst/>
              <a:gdLst>
                <a:gd name="T0" fmla="*/ 17 w 17"/>
                <a:gd name="T1" fmla="*/ 0 h 19"/>
                <a:gd name="T2" fmla="*/ 0 w 17"/>
                <a:gd name="T3" fmla="*/ 0 h 19"/>
                <a:gd name="T4" fmla="*/ 17 w 17"/>
                <a:gd name="T5" fmla="*/ 19 h 19"/>
                <a:gd name="T6" fmla="*/ 17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10" y="14"/>
                    <a:pt x="17" y="19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Oval 64">
              <a:extLst>
                <a:ext uri="{FF2B5EF4-FFF2-40B4-BE49-F238E27FC236}">
                  <a16:creationId xmlns:a16="http://schemas.microsoft.com/office/drawing/2014/main" id="{82ACC667-CBB1-4DF2-B59F-E77E0B62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4763" y="298291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411ACA4D-1EFF-4ABC-994C-D0EE6A300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3060700"/>
              <a:ext cx="127000" cy="177800"/>
            </a:xfrm>
            <a:custGeom>
              <a:avLst/>
              <a:gdLst>
                <a:gd name="T0" fmla="*/ 20 w 40"/>
                <a:gd name="T1" fmla="*/ 0 h 56"/>
                <a:gd name="T2" fmla="*/ 0 w 40"/>
                <a:gd name="T3" fmla="*/ 20 h 56"/>
                <a:gd name="T4" fmla="*/ 0 w 40"/>
                <a:gd name="T5" fmla="*/ 32 h 56"/>
                <a:gd name="T6" fmla="*/ 4 w 40"/>
                <a:gd name="T7" fmla="*/ 36 h 56"/>
                <a:gd name="T8" fmla="*/ 8 w 40"/>
                <a:gd name="T9" fmla="*/ 36 h 56"/>
                <a:gd name="T10" fmla="*/ 8 w 40"/>
                <a:gd name="T11" fmla="*/ 52 h 56"/>
                <a:gd name="T12" fmla="*/ 12 w 40"/>
                <a:gd name="T13" fmla="*/ 56 h 56"/>
                <a:gd name="T14" fmla="*/ 28 w 40"/>
                <a:gd name="T15" fmla="*/ 56 h 56"/>
                <a:gd name="T16" fmla="*/ 32 w 40"/>
                <a:gd name="T17" fmla="*/ 52 h 56"/>
                <a:gd name="T18" fmla="*/ 32 w 40"/>
                <a:gd name="T19" fmla="*/ 36 h 56"/>
                <a:gd name="T20" fmla="*/ 36 w 40"/>
                <a:gd name="T21" fmla="*/ 36 h 56"/>
                <a:gd name="T22" fmla="*/ 40 w 40"/>
                <a:gd name="T23" fmla="*/ 32 h 56"/>
                <a:gd name="T24" fmla="*/ 40 w 40"/>
                <a:gd name="T25" fmla="*/ 20 h 56"/>
                <a:gd name="T26" fmla="*/ 20 w 40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10" y="56"/>
                    <a:pt x="12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30" y="56"/>
                    <a:pt x="32" y="54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8" y="36"/>
                    <a:pt x="40" y="34"/>
                    <a:pt x="40" y="3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2" name="Freeform 66">
            <a:extLst>
              <a:ext uri="{FF2B5EF4-FFF2-40B4-BE49-F238E27FC236}">
                <a16:creationId xmlns:a16="http://schemas.microsoft.com/office/drawing/2014/main" id="{7F9D99CA-7D14-4DEC-9D5C-D1C7632BF6CA}"/>
              </a:ext>
            </a:extLst>
          </p:cNvPr>
          <p:cNvSpPr>
            <a:spLocks noEditPoints="1"/>
          </p:cNvSpPr>
          <p:nvPr/>
        </p:nvSpPr>
        <p:spPr bwMode="auto">
          <a:xfrm>
            <a:off x="5480761" y="3913956"/>
            <a:ext cx="303116" cy="284281"/>
          </a:xfrm>
          <a:custGeom>
            <a:avLst/>
            <a:gdLst>
              <a:gd name="T0" fmla="*/ 64 w 72"/>
              <a:gd name="T1" fmla="*/ 0 h 72"/>
              <a:gd name="T2" fmla="*/ 8 w 72"/>
              <a:gd name="T3" fmla="*/ 0 h 72"/>
              <a:gd name="T4" fmla="*/ 0 w 72"/>
              <a:gd name="T5" fmla="*/ 8 h 72"/>
              <a:gd name="T6" fmla="*/ 0 w 72"/>
              <a:gd name="T7" fmla="*/ 64 h 72"/>
              <a:gd name="T8" fmla="*/ 8 w 72"/>
              <a:gd name="T9" fmla="*/ 72 h 72"/>
              <a:gd name="T10" fmla="*/ 64 w 72"/>
              <a:gd name="T11" fmla="*/ 72 h 72"/>
              <a:gd name="T12" fmla="*/ 72 w 72"/>
              <a:gd name="T13" fmla="*/ 64 h 72"/>
              <a:gd name="T14" fmla="*/ 72 w 72"/>
              <a:gd name="T15" fmla="*/ 8 h 72"/>
              <a:gd name="T16" fmla="*/ 64 w 72"/>
              <a:gd name="T17" fmla="*/ 0 h 72"/>
              <a:gd name="T18" fmla="*/ 49 w 72"/>
              <a:gd name="T19" fmla="*/ 39 h 72"/>
              <a:gd name="T20" fmla="*/ 40 w 72"/>
              <a:gd name="T21" fmla="*/ 30 h 72"/>
              <a:gd name="T22" fmla="*/ 40 w 72"/>
              <a:gd name="T23" fmla="*/ 56 h 72"/>
              <a:gd name="T24" fmla="*/ 32 w 72"/>
              <a:gd name="T25" fmla="*/ 56 h 72"/>
              <a:gd name="T26" fmla="*/ 32 w 72"/>
              <a:gd name="T27" fmla="*/ 30 h 72"/>
              <a:gd name="T28" fmla="*/ 23 w 72"/>
              <a:gd name="T29" fmla="*/ 39 h 72"/>
              <a:gd name="T30" fmla="*/ 17 w 72"/>
              <a:gd name="T31" fmla="*/ 33 h 72"/>
              <a:gd name="T32" fmla="*/ 36 w 72"/>
              <a:gd name="T33" fmla="*/ 14 h 72"/>
              <a:gd name="T34" fmla="*/ 55 w 72"/>
              <a:gd name="T35" fmla="*/ 33 h 72"/>
              <a:gd name="T36" fmla="*/ 49 w 72"/>
              <a:gd name="T37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2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8" y="0"/>
                  <a:pt x="64" y="0"/>
                </a:cubicBezTo>
                <a:close/>
                <a:moveTo>
                  <a:pt x="49" y="39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56"/>
                  <a:pt x="40" y="56"/>
                  <a:pt x="4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30"/>
                  <a:pt x="32" y="30"/>
                  <a:pt x="32" y="30"/>
                </a:cubicBezTo>
                <a:cubicBezTo>
                  <a:pt x="23" y="39"/>
                  <a:pt x="23" y="39"/>
                  <a:pt x="23" y="39"/>
                </a:cubicBezTo>
                <a:cubicBezTo>
                  <a:pt x="17" y="33"/>
                  <a:pt x="17" y="33"/>
                  <a:pt x="17" y="33"/>
                </a:cubicBezTo>
                <a:cubicBezTo>
                  <a:pt x="36" y="14"/>
                  <a:pt x="36" y="14"/>
                  <a:pt x="36" y="14"/>
                </a:cubicBezTo>
                <a:cubicBezTo>
                  <a:pt x="55" y="33"/>
                  <a:pt x="55" y="33"/>
                  <a:pt x="55" y="33"/>
                </a:cubicBezTo>
                <a:lnTo>
                  <a:pt x="49" y="3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83" name="Freeform 67">
            <a:extLst>
              <a:ext uri="{FF2B5EF4-FFF2-40B4-BE49-F238E27FC236}">
                <a16:creationId xmlns:a16="http://schemas.microsoft.com/office/drawing/2014/main" id="{AC4A3341-604B-4ECA-B38E-326879E1859C}"/>
              </a:ext>
            </a:extLst>
          </p:cNvPr>
          <p:cNvSpPr>
            <a:spLocks noEditPoints="1"/>
          </p:cNvSpPr>
          <p:nvPr/>
        </p:nvSpPr>
        <p:spPr bwMode="auto">
          <a:xfrm>
            <a:off x="4675937" y="3913956"/>
            <a:ext cx="303116" cy="284281"/>
          </a:xfrm>
          <a:custGeom>
            <a:avLst/>
            <a:gdLst>
              <a:gd name="T0" fmla="*/ 64 w 72"/>
              <a:gd name="T1" fmla="*/ 0 h 72"/>
              <a:gd name="T2" fmla="*/ 8 w 72"/>
              <a:gd name="T3" fmla="*/ 0 h 72"/>
              <a:gd name="T4" fmla="*/ 0 w 72"/>
              <a:gd name="T5" fmla="*/ 8 h 72"/>
              <a:gd name="T6" fmla="*/ 0 w 72"/>
              <a:gd name="T7" fmla="*/ 64 h 72"/>
              <a:gd name="T8" fmla="*/ 8 w 72"/>
              <a:gd name="T9" fmla="*/ 72 h 72"/>
              <a:gd name="T10" fmla="*/ 64 w 72"/>
              <a:gd name="T11" fmla="*/ 72 h 72"/>
              <a:gd name="T12" fmla="*/ 72 w 72"/>
              <a:gd name="T13" fmla="*/ 64 h 72"/>
              <a:gd name="T14" fmla="*/ 72 w 72"/>
              <a:gd name="T15" fmla="*/ 8 h 72"/>
              <a:gd name="T16" fmla="*/ 64 w 72"/>
              <a:gd name="T17" fmla="*/ 0 h 72"/>
              <a:gd name="T18" fmla="*/ 36 w 72"/>
              <a:gd name="T19" fmla="*/ 58 h 72"/>
              <a:gd name="T20" fmla="*/ 17 w 72"/>
              <a:gd name="T21" fmla="*/ 39 h 72"/>
              <a:gd name="T22" fmla="*/ 23 w 72"/>
              <a:gd name="T23" fmla="*/ 33 h 72"/>
              <a:gd name="T24" fmla="*/ 32 w 72"/>
              <a:gd name="T25" fmla="*/ 42 h 72"/>
              <a:gd name="T26" fmla="*/ 32 w 72"/>
              <a:gd name="T27" fmla="*/ 16 h 72"/>
              <a:gd name="T28" fmla="*/ 40 w 72"/>
              <a:gd name="T29" fmla="*/ 16 h 72"/>
              <a:gd name="T30" fmla="*/ 40 w 72"/>
              <a:gd name="T31" fmla="*/ 42 h 72"/>
              <a:gd name="T32" fmla="*/ 49 w 72"/>
              <a:gd name="T33" fmla="*/ 33 h 72"/>
              <a:gd name="T34" fmla="*/ 55 w 72"/>
              <a:gd name="T35" fmla="*/ 39 h 72"/>
              <a:gd name="T36" fmla="*/ 36 w 72"/>
              <a:gd name="T37" fmla="*/ 5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2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8" y="0"/>
                  <a:pt x="64" y="0"/>
                </a:cubicBezTo>
                <a:close/>
                <a:moveTo>
                  <a:pt x="36" y="58"/>
                </a:moveTo>
                <a:cubicBezTo>
                  <a:pt x="17" y="39"/>
                  <a:pt x="17" y="39"/>
                  <a:pt x="17" y="39"/>
                </a:cubicBezTo>
                <a:cubicBezTo>
                  <a:pt x="23" y="33"/>
                  <a:pt x="23" y="33"/>
                  <a:pt x="23" y="33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16"/>
                  <a:pt x="32" y="16"/>
                  <a:pt x="3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2"/>
                  <a:pt x="40" y="42"/>
                  <a:pt x="40" y="42"/>
                </a:cubicBezTo>
                <a:cubicBezTo>
                  <a:pt x="49" y="33"/>
                  <a:pt x="49" y="33"/>
                  <a:pt x="49" y="33"/>
                </a:cubicBezTo>
                <a:cubicBezTo>
                  <a:pt x="55" y="39"/>
                  <a:pt x="55" y="39"/>
                  <a:pt x="55" y="39"/>
                </a:cubicBezTo>
                <a:lnTo>
                  <a:pt x="36" y="5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5F22A677-BB20-4D40-9066-A91433FB0203}"/>
              </a:ext>
            </a:extLst>
          </p:cNvPr>
          <p:cNvGrpSpPr/>
          <p:nvPr/>
        </p:nvGrpSpPr>
        <p:grpSpPr>
          <a:xfrm>
            <a:off x="3871112" y="3874745"/>
            <a:ext cx="303116" cy="370546"/>
            <a:chOff x="4475163" y="3576638"/>
            <a:chExt cx="230188" cy="300038"/>
          </a:xfrm>
          <a:solidFill>
            <a:schemeClr val="bg2">
              <a:lumMod val="50000"/>
            </a:schemeClr>
          </a:solidFill>
        </p:grpSpPr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52E24045-2C8C-477C-B577-76AAF91D9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3" y="3671888"/>
              <a:ext cx="230188" cy="204788"/>
            </a:xfrm>
            <a:custGeom>
              <a:avLst/>
              <a:gdLst>
                <a:gd name="T0" fmla="*/ 64 w 72"/>
                <a:gd name="T1" fmla="*/ 0 h 64"/>
                <a:gd name="T2" fmla="*/ 56 w 72"/>
                <a:gd name="T3" fmla="*/ 0 h 64"/>
                <a:gd name="T4" fmla="*/ 56 w 72"/>
                <a:gd name="T5" fmla="*/ 8 h 64"/>
                <a:gd name="T6" fmla="*/ 64 w 72"/>
                <a:gd name="T7" fmla="*/ 8 h 64"/>
                <a:gd name="T8" fmla="*/ 64 w 72"/>
                <a:gd name="T9" fmla="*/ 32 h 64"/>
                <a:gd name="T10" fmla="*/ 8 w 72"/>
                <a:gd name="T11" fmla="*/ 32 h 64"/>
                <a:gd name="T12" fmla="*/ 8 w 72"/>
                <a:gd name="T13" fmla="*/ 8 h 64"/>
                <a:gd name="T14" fmla="*/ 16 w 72"/>
                <a:gd name="T15" fmla="*/ 8 h 64"/>
                <a:gd name="T16" fmla="*/ 16 w 72"/>
                <a:gd name="T17" fmla="*/ 0 h 64"/>
                <a:gd name="T18" fmla="*/ 8 w 72"/>
                <a:gd name="T19" fmla="*/ 0 h 64"/>
                <a:gd name="T20" fmla="*/ 0 w 72"/>
                <a:gd name="T21" fmla="*/ 8 h 64"/>
                <a:gd name="T22" fmla="*/ 0 w 72"/>
                <a:gd name="T23" fmla="*/ 44 h 64"/>
                <a:gd name="T24" fmla="*/ 8 w 72"/>
                <a:gd name="T25" fmla="*/ 52 h 64"/>
                <a:gd name="T26" fmla="*/ 32 w 72"/>
                <a:gd name="T27" fmla="*/ 52 h 64"/>
                <a:gd name="T28" fmla="*/ 32 w 72"/>
                <a:gd name="T29" fmla="*/ 56 h 64"/>
                <a:gd name="T30" fmla="*/ 20 w 72"/>
                <a:gd name="T31" fmla="*/ 56 h 64"/>
                <a:gd name="T32" fmla="*/ 20 w 72"/>
                <a:gd name="T33" fmla="*/ 64 h 64"/>
                <a:gd name="T34" fmla="*/ 52 w 72"/>
                <a:gd name="T35" fmla="*/ 64 h 64"/>
                <a:gd name="T36" fmla="*/ 52 w 72"/>
                <a:gd name="T37" fmla="*/ 56 h 64"/>
                <a:gd name="T38" fmla="*/ 40 w 72"/>
                <a:gd name="T39" fmla="*/ 56 h 64"/>
                <a:gd name="T40" fmla="*/ 40 w 72"/>
                <a:gd name="T41" fmla="*/ 52 h 64"/>
                <a:gd name="T42" fmla="*/ 64 w 72"/>
                <a:gd name="T43" fmla="*/ 52 h 64"/>
                <a:gd name="T44" fmla="*/ 72 w 72"/>
                <a:gd name="T45" fmla="*/ 44 h 64"/>
                <a:gd name="T46" fmla="*/ 72 w 72"/>
                <a:gd name="T47" fmla="*/ 8 h 64"/>
                <a:gd name="T48" fmla="*/ 64 w 72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4">
                  <a:moveTo>
                    <a:pt x="6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8" y="52"/>
                    <a:pt x="72" y="48"/>
                    <a:pt x="72" y="44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4"/>
                    <a:pt x="68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4A16BB3E-8C22-455D-B4E7-22E34A85E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3576638"/>
              <a:ext cx="122238" cy="158750"/>
            </a:xfrm>
            <a:custGeom>
              <a:avLst/>
              <a:gdLst>
                <a:gd name="T0" fmla="*/ 30 w 77"/>
                <a:gd name="T1" fmla="*/ 32 h 100"/>
                <a:gd name="T2" fmla="*/ 30 w 77"/>
                <a:gd name="T3" fmla="*/ 100 h 100"/>
                <a:gd name="T4" fmla="*/ 46 w 77"/>
                <a:gd name="T5" fmla="*/ 100 h 100"/>
                <a:gd name="T6" fmla="*/ 46 w 77"/>
                <a:gd name="T7" fmla="*/ 32 h 100"/>
                <a:gd name="T8" fmla="*/ 65 w 77"/>
                <a:gd name="T9" fmla="*/ 50 h 100"/>
                <a:gd name="T10" fmla="*/ 77 w 77"/>
                <a:gd name="T11" fmla="*/ 38 h 100"/>
                <a:gd name="T12" fmla="*/ 38 w 77"/>
                <a:gd name="T13" fmla="*/ 0 h 100"/>
                <a:gd name="T14" fmla="*/ 0 w 77"/>
                <a:gd name="T15" fmla="*/ 38 h 100"/>
                <a:gd name="T16" fmla="*/ 12 w 77"/>
                <a:gd name="T17" fmla="*/ 50 h 100"/>
                <a:gd name="T18" fmla="*/ 30 w 77"/>
                <a:gd name="T19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00">
                  <a:moveTo>
                    <a:pt x="30" y="32"/>
                  </a:moveTo>
                  <a:lnTo>
                    <a:pt x="30" y="100"/>
                  </a:lnTo>
                  <a:lnTo>
                    <a:pt x="46" y="100"/>
                  </a:lnTo>
                  <a:lnTo>
                    <a:pt x="46" y="32"/>
                  </a:lnTo>
                  <a:lnTo>
                    <a:pt x="65" y="50"/>
                  </a:lnTo>
                  <a:lnTo>
                    <a:pt x="77" y="3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2" y="50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0B472CED-B579-44CA-926B-A71A30ED717E}"/>
              </a:ext>
            </a:extLst>
          </p:cNvPr>
          <p:cNvGrpSpPr/>
          <p:nvPr/>
        </p:nvGrpSpPr>
        <p:grpSpPr>
          <a:xfrm>
            <a:off x="3066288" y="3866903"/>
            <a:ext cx="303116" cy="378388"/>
            <a:chOff x="3863976" y="3570288"/>
            <a:chExt cx="230188" cy="306388"/>
          </a:xfrm>
          <a:solidFill>
            <a:schemeClr val="bg2">
              <a:lumMod val="50000"/>
            </a:schemeClr>
          </a:solidFill>
        </p:grpSpPr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C85501AB-8A0E-4121-A6B0-9B6856B3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6" y="3671888"/>
              <a:ext cx="230188" cy="204788"/>
            </a:xfrm>
            <a:custGeom>
              <a:avLst/>
              <a:gdLst>
                <a:gd name="T0" fmla="*/ 64 w 72"/>
                <a:gd name="T1" fmla="*/ 0 h 64"/>
                <a:gd name="T2" fmla="*/ 60 w 72"/>
                <a:gd name="T3" fmla="*/ 0 h 64"/>
                <a:gd name="T4" fmla="*/ 60 w 72"/>
                <a:gd name="T5" fmla="*/ 8 h 64"/>
                <a:gd name="T6" fmla="*/ 64 w 72"/>
                <a:gd name="T7" fmla="*/ 8 h 64"/>
                <a:gd name="T8" fmla="*/ 64 w 72"/>
                <a:gd name="T9" fmla="*/ 32 h 64"/>
                <a:gd name="T10" fmla="*/ 8 w 72"/>
                <a:gd name="T11" fmla="*/ 32 h 64"/>
                <a:gd name="T12" fmla="*/ 8 w 72"/>
                <a:gd name="T13" fmla="*/ 8 h 64"/>
                <a:gd name="T14" fmla="*/ 12 w 72"/>
                <a:gd name="T15" fmla="*/ 8 h 64"/>
                <a:gd name="T16" fmla="*/ 12 w 72"/>
                <a:gd name="T17" fmla="*/ 0 h 64"/>
                <a:gd name="T18" fmla="*/ 8 w 72"/>
                <a:gd name="T19" fmla="*/ 0 h 64"/>
                <a:gd name="T20" fmla="*/ 0 w 72"/>
                <a:gd name="T21" fmla="*/ 8 h 64"/>
                <a:gd name="T22" fmla="*/ 0 w 72"/>
                <a:gd name="T23" fmla="*/ 44 h 64"/>
                <a:gd name="T24" fmla="*/ 8 w 72"/>
                <a:gd name="T25" fmla="*/ 52 h 64"/>
                <a:gd name="T26" fmla="*/ 32 w 72"/>
                <a:gd name="T27" fmla="*/ 52 h 64"/>
                <a:gd name="T28" fmla="*/ 32 w 72"/>
                <a:gd name="T29" fmla="*/ 56 h 64"/>
                <a:gd name="T30" fmla="*/ 20 w 72"/>
                <a:gd name="T31" fmla="*/ 56 h 64"/>
                <a:gd name="T32" fmla="*/ 20 w 72"/>
                <a:gd name="T33" fmla="*/ 64 h 64"/>
                <a:gd name="T34" fmla="*/ 52 w 72"/>
                <a:gd name="T35" fmla="*/ 64 h 64"/>
                <a:gd name="T36" fmla="*/ 52 w 72"/>
                <a:gd name="T37" fmla="*/ 56 h 64"/>
                <a:gd name="T38" fmla="*/ 40 w 72"/>
                <a:gd name="T39" fmla="*/ 56 h 64"/>
                <a:gd name="T40" fmla="*/ 40 w 72"/>
                <a:gd name="T41" fmla="*/ 52 h 64"/>
                <a:gd name="T42" fmla="*/ 64 w 72"/>
                <a:gd name="T43" fmla="*/ 52 h 64"/>
                <a:gd name="T44" fmla="*/ 72 w 72"/>
                <a:gd name="T45" fmla="*/ 44 h 64"/>
                <a:gd name="T46" fmla="*/ 72 w 72"/>
                <a:gd name="T47" fmla="*/ 8 h 64"/>
                <a:gd name="T48" fmla="*/ 64 w 72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4">
                  <a:moveTo>
                    <a:pt x="6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8" y="52"/>
                    <a:pt x="72" y="48"/>
                    <a:pt x="72" y="44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4"/>
                    <a:pt x="68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7EBDB7F2-11D8-435A-9022-1FA3F842D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1" y="3570288"/>
              <a:ext cx="122238" cy="158750"/>
            </a:xfrm>
            <a:custGeom>
              <a:avLst/>
              <a:gdLst>
                <a:gd name="T0" fmla="*/ 77 w 77"/>
                <a:gd name="T1" fmla="*/ 62 h 100"/>
                <a:gd name="T2" fmla="*/ 64 w 77"/>
                <a:gd name="T3" fmla="*/ 50 h 100"/>
                <a:gd name="T4" fmla="*/ 46 w 77"/>
                <a:gd name="T5" fmla="*/ 68 h 100"/>
                <a:gd name="T6" fmla="*/ 46 w 77"/>
                <a:gd name="T7" fmla="*/ 0 h 100"/>
                <a:gd name="T8" fmla="*/ 30 w 77"/>
                <a:gd name="T9" fmla="*/ 0 h 100"/>
                <a:gd name="T10" fmla="*/ 30 w 77"/>
                <a:gd name="T11" fmla="*/ 68 h 100"/>
                <a:gd name="T12" fmla="*/ 12 w 77"/>
                <a:gd name="T13" fmla="*/ 50 h 100"/>
                <a:gd name="T14" fmla="*/ 0 w 77"/>
                <a:gd name="T15" fmla="*/ 62 h 100"/>
                <a:gd name="T16" fmla="*/ 38 w 77"/>
                <a:gd name="T17" fmla="*/ 100 h 100"/>
                <a:gd name="T18" fmla="*/ 77 w 77"/>
                <a:gd name="T19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00">
                  <a:moveTo>
                    <a:pt x="77" y="62"/>
                  </a:moveTo>
                  <a:lnTo>
                    <a:pt x="64" y="50"/>
                  </a:lnTo>
                  <a:lnTo>
                    <a:pt x="46" y="68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30" y="68"/>
                  </a:lnTo>
                  <a:lnTo>
                    <a:pt x="12" y="50"/>
                  </a:lnTo>
                  <a:lnTo>
                    <a:pt x="0" y="62"/>
                  </a:lnTo>
                  <a:lnTo>
                    <a:pt x="38" y="100"/>
                  </a:lnTo>
                  <a:lnTo>
                    <a:pt x="7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078409CD-A9F3-4F89-8B5C-F0094A5E42A2}"/>
              </a:ext>
            </a:extLst>
          </p:cNvPr>
          <p:cNvGrpSpPr/>
          <p:nvPr/>
        </p:nvGrpSpPr>
        <p:grpSpPr>
          <a:xfrm>
            <a:off x="2232196" y="3882587"/>
            <a:ext cx="361649" cy="347019"/>
            <a:chOff x="3230563" y="3582988"/>
            <a:chExt cx="274638" cy="280988"/>
          </a:xfrm>
          <a:solidFill>
            <a:schemeClr val="bg2">
              <a:lumMod val="50000"/>
            </a:schemeClr>
          </a:solidFill>
        </p:grpSpPr>
        <p:sp>
          <p:nvSpPr>
            <p:cNvPr id="91" name="Oval 72">
              <a:extLst>
                <a:ext uri="{FF2B5EF4-FFF2-40B4-BE49-F238E27FC236}">
                  <a16:creationId xmlns:a16="http://schemas.microsoft.com/office/drawing/2014/main" id="{83A8214F-3815-4618-918B-93F72BC2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6" y="383857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Oval 73">
              <a:extLst>
                <a:ext uri="{FF2B5EF4-FFF2-40B4-BE49-F238E27FC236}">
                  <a16:creationId xmlns:a16="http://schemas.microsoft.com/office/drawing/2014/main" id="{806C6AC7-19CD-44C9-AB11-8F63BD3EA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788" y="383857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Freeform 74">
              <a:extLst>
                <a:ext uri="{FF2B5EF4-FFF2-40B4-BE49-F238E27FC236}">
                  <a16:creationId xmlns:a16="http://schemas.microsoft.com/office/drawing/2014/main" id="{5896B611-B9E7-4642-9C7A-E6F4896B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3582988"/>
              <a:ext cx="230188" cy="127000"/>
            </a:xfrm>
            <a:custGeom>
              <a:avLst/>
              <a:gdLst>
                <a:gd name="T0" fmla="*/ 72 w 72"/>
                <a:gd name="T1" fmla="*/ 4 h 40"/>
                <a:gd name="T2" fmla="*/ 68 w 72"/>
                <a:gd name="T3" fmla="*/ 0 h 40"/>
                <a:gd name="T4" fmla="*/ 4 w 72"/>
                <a:gd name="T5" fmla="*/ 0 h 40"/>
                <a:gd name="T6" fmla="*/ 0 w 72"/>
                <a:gd name="T7" fmla="*/ 4 h 40"/>
                <a:gd name="T8" fmla="*/ 0 w 72"/>
                <a:gd name="T9" fmla="*/ 40 h 40"/>
                <a:gd name="T10" fmla="*/ 72 w 72"/>
                <a:gd name="T11" fmla="*/ 40 h 40"/>
                <a:gd name="T12" fmla="*/ 72 w 72"/>
                <a:gd name="T1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0">
                  <a:moveTo>
                    <a:pt x="72" y="4"/>
                  </a:moveTo>
                  <a:cubicBezTo>
                    <a:pt x="72" y="2"/>
                    <a:pt x="70" y="0"/>
                    <a:pt x="6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2" y="40"/>
                    <a:pt x="72" y="40"/>
                    <a:pt x="72" y="40"/>
                  </a:cubicBezTo>
                  <a:lnTo>
                    <a:pt x="7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Freeform 75">
              <a:extLst>
                <a:ext uri="{FF2B5EF4-FFF2-40B4-BE49-F238E27FC236}">
                  <a16:creationId xmlns:a16="http://schemas.microsoft.com/office/drawing/2014/main" id="{8E156214-E6CC-4627-9993-B35275944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0563" y="3722688"/>
              <a:ext cx="274638" cy="141288"/>
            </a:xfrm>
            <a:custGeom>
              <a:avLst/>
              <a:gdLst>
                <a:gd name="T0" fmla="*/ 86 w 86"/>
                <a:gd name="T1" fmla="*/ 15 h 44"/>
                <a:gd name="T2" fmla="*/ 80 w 86"/>
                <a:gd name="T3" fmla="*/ 0 h 44"/>
                <a:gd name="T4" fmla="*/ 6 w 86"/>
                <a:gd name="T5" fmla="*/ 0 h 44"/>
                <a:gd name="T6" fmla="*/ 0 w 86"/>
                <a:gd name="T7" fmla="*/ 15 h 44"/>
                <a:gd name="T8" fmla="*/ 1 w 86"/>
                <a:gd name="T9" fmla="*/ 21 h 44"/>
                <a:gd name="T10" fmla="*/ 7 w 86"/>
                <a:gd name="T11" fmla="*/ 24 h 44"/>
                <a:gd name="T12" fmla="*/ 39 w 86"/>
                <a:gd name="T13" fmla="*/ 24 h 44"/>
                <a:gd name="T14" fmla="*/ 39 w 86"/>
                <a:gd name="T15" fmla="*/ 36 h 44"/>
                <a:gd name="T16" fmla="*/ 19 w 86"/>
                <a:gd name="T17" fmla="*/ 36 h 44"/>
                <a:gd name="T18" fmla="*/ 19 w 86"/>
                <a:gd name="T19" fmla="*/ 44 h 44"/>
                <a:gd name="T20" fmla="*/ 67 w 86"/>
                <a:gd name="T21" fmla="*/ 44 h 44"/>
                <a:gd name="T22" fmla="*/ 67 w 86"/>
                <a:gd name="T23" fmla="*/ 36 h 44"/>
                <a:gd name="T24" fmla="*/ 47 w 86"/>
                <a:gd name="T25" fmla="*/ 36 h 44"/>
                <a:gd name="T26" fmla="*/ 47 w 86"/>
                <a:gd name="T27" fmla="*/ 24 h 44"/>
                <a:gd name="T28" fmla="*/ 79 w 86"/>
                <a:gd name="T29" fmla="*/ 24 h 44"/>
                <a:gd name="T30" fmla="*/ 85 w 86"/>
                <a:gd name="T31" fmla="*/ 21 h 44"/>
                <a:gd name="T32" fmla="*/ 86 w 86"/>
                <a:gd name="T33" fmla="*/ 15 h 44"/>
                <a:gd name="T34" fmla="*/ 51 w 86"/>
                <a:gd name="T35" fmla="*/ 16 h 44"/>
                <a:gd name="T36" fmla="*/ 35 w 86"/>
                <a:gd name="T37" fmla="*/ 16 h 44"/>
                <a:gd name="T38" fmla="*/ 35 w 86"/>
                <a:gd name="T39" fmla="*/ 8 h 44"/>
                <a:gd name="T40" fmla="*/ 51 w 86"/>
                <a:gd name="T41" fmla="*/ 8 h 44"/>
                <a:gd name="T42" fmla="*/ 51 w 86"/>
                <a:gd name="T4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44">
                  <a:moveTo>
                    <a:pt x="86" y="15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3" y="23"/>
                    <a:pt x="5" y="24"/>
                    <a:pt x="7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1" y="24"/>
                    <a:pt x="83" y="23"/>
                    <a:pt x="85" y="21"/>
                  </a:cubicBezTo>
                  <a:cubicBezTo>
                    <a:pt x="86" y="19"/>
                    <a:pt x="86" y="17"/>
                    <a:pt x="86" y="15"/>
                  </a:cubicBezTo>
                  <a:close/>
                  <a:moveTo>
                    <a:pt x="51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Freeform 76">
            <a:extLst>
              <a:ext uri="{FF2B5EF4-FFF2-40B4-BE49-F238E27FC236}">
                <a16:creationId xmlns:a16="http://schemas.microsoft.com/office/drawing/2014/main" id="{B2381E5C-751A-4A45-9AEE-F6090BC3C91C}"/>
              </a:ext>
            </a:extLst>
          </p:cNvPr>
          <p:cNvSpPr>
            <a:spLocks noEditPoints="1"/>
          </p:cNvSpPr>
          <p:nvPr/>
        </p:nvSpPr>
        <p:spPr bwMode="auto">
          <a:xfrm>
            <a:off x="6285587" y="2402366"/>
            <a:ext cx="303116" cy="282320"/>
          </a:xfrm>
          <a:custGeom>
            <a:avLst/>
            <a:gdLst>
              <a:gd name="T0" fmla="*/ 60 w 72"/>
              <a:gd name="T1" fmla="*/ 0 h 72"/>
              <a:gd name="T2" fmla="*/ 12 w 72"/>
              <a:gd name="T3" fmla="*/ 0 h 72"/>
              <a:gd name="T4" fmla="*/ 0 w 72"/>
              <a:gd name="T5" fmla="*/ 12 h 72"/>
              <a:gd name="T6" fmla="*/ 0 w 72"/>
              <a:gd name="T7" fmla="*/ 64 h 72"/>
              <a:gd name="T8" fmla="*/ 8 w 72"/>
              <a:gd name="T9" fmla="*/ 72 h 72"/>
              <a:gd name="T10" fmla="*/ 64 w 72"/>
              <a:gd name="T11" fmla="*/ 72 h 72"/>
              <a:gd name="T12" fmla="*/ 72 w 72"/>
              <a:gd name="T13" fmla="*/ 64 h 72"/>
              <a:gd name="T14" fmla="*/ 72 w 72"/>
              <a:gd name="T15" fmla="*/ 12 h 72"/>
              <a:gd name="T16" fmla="*/ 60 w 72"/>
              <a:gd name="T17" fmla="*/ 0 h 72"/>
              <a:gd name="T18" fmla="*/ 28 w 72"/>
              <a:gd name="T19" fmla="*/ 8 h 72"/>
              <a:gd name="T20" fmla="*/ 44 w 72"/>
              <a:gd name="T21" fmla="*/ 8 h 72"/>
              <a:gd name="T22" fmla="*/ 44 w 72"/>
              <a:gd name="T23" fmla="*/ 16 h 72"/>
              <a:gd name="T24" fmla="*/ 28 w 72"/>
              <a:gd name="T25" fmla="*/ 16 h 72"/>
              <a:gd name="T26" fmla="*/ 28 w 72"/>
              <a:gd name="T27" fmla="*/ 8 h 72"/>
              <a:gd name="T28" fmla="*/ 8 w 72"/>
              <a:gd name="T29" fmla="*/ 12 h 72"/>
              <a:gd name="T30" fmla="*/ 12 w 72"/>
              <a:gd name="T31" fmla="*/ 8 h 72"/>
              <a:gd name="T32" fmla="*/ 20 w 72"/>
              <a:gd name="T33" fmla="*/ 8 h 72"/>
              <a:gd name="T34" fmla="*/ 20 w 72"/>
              <a:gd name="T35" fmla="*/ 16 h 72"/>
              <a:gd name="T36" fmla="*/ 8 w 72"/>
              <a:gd name="T37" fmla="*/ 16 h 72"/>
              <a:gd name="T38" fmla="*/ 8 w 72"/>
              <a:gd name="T39" fmla="*/ 12 h 72"/>
              <a:gd name="T40" fmla="*/ 36 w 72"/>
              <a:gd name="T41" fmla="*/ 48 h 72"/>
              <a:gd name="T42" fmla="*/ 28 w 72"/>
              <a:gd name="T43" fmla="*/ 48 h 72"/>
              <a:gd name="T44" fmla="*/ 28 w 72"/>
              <a:gd name="T45" fmla="*/ 56 h 72"/>
              <a:gd name="T46" fmla="*/ 20 w 72"/>
              <a:gd name="T47" fmla="*/ 56 h 72"/>
              <a:gd name="T48" fmla="*/ 20 w 72"/>
              <a:gd name="T49" fmla="*/ 48 h 72"/>
              <a:gd name="T50" fmla="*/ 12 w 72"/>
              <a:gd name="T51" fmla="*/ 48 h 72"/>
              <a:gd name="T52" fmla="*/ 12 w 72"/>
              <a:gd name="T53" fmla="*/ 40 h 72"/>
              <a:gd name="T54" fmla="*/ 20 w 72"/>
              <a:gd name="T55" fmla="*/ 40 h 72"/>
              <a:gd name="T56" fmla="*/ 20 w 72"/>
              <a:gd name="T57" fmla="*/ 32 h 72"/>
              <a:gd name="T58" fmla="*/ 28 w 72"/>
              <a:gd name="T59" fmla="*/ 32 h 72"/>
              <a:gd name="T60" fmla="*/ 28 w 72"/>
              <a:gd name="T61" fmla="*/ 40 h 72"/>
              <a:gd name="T62" fmla="*/ 36 w 72"/>
              <a:gd name="T63" fmla="*/ 40 h 72"/>
              <a:gd name="T64" fmla="*/ 36 w 72"/>
              <a:gd name="T65" fmla="*/ 48 h 72"/>
              <a:gd name="T66" fmla="*/ 56 w 72"/>
              <a:gd name="T67" fmla="*/ 60 h 72"/>
              <a:gd name="T68" fmla="*/ 48 w 72"/>
              <a:gd name="T69" fmla="*/ 60 h 72"/>
              <a:gd name="T70" fmla="*/ 48 w 72"/>
              <a:gd name="T71" fmla="*/ 38 h 72"/>
              <a:gd name="T72" fmla="*/ 42 w 72"/>
              <a:gd name="T73" fmla="*/ 41 h 72"/>
              <a:gd name="T74" fmla="*/ 39 w 72"/>
              <a:gd name="T75" fmla="*/ 34 h 72"/>
              <a:gd name="T76" fmla="*/ 50 w 72"/>
              <a:gd name="T77" fmla="*/ 28 h 72"/>
              <a:gd name="T78" fmla="*/ 54 w 72"/>
              <a:gd name="T79" fmla="*/ 29 h 72"/>
              <a:gd name="T80" fmla="*/ 56 w 72"/>
              <a:gd name="T81" fmla="*/ 32 h 72"/>
              <a:gd name="T82" fmla="*/ 56 w 72"/>
              <a:gd name="T83" fmla="*/ 60 h 72"/>
              <a:gd name="T84" fmla="*/ 64 w 72"/>
              <a:gd name="T85" fmla="*/ 16 h 72"/>
              <a:gd name="T86" fmla="*/ 52 w 72"/>
              <a:gd name="T87" fmla="*/ 16 h 72"/>
              <a:gd name="T88" fmla="*/ 52 w 72"/>
              <a:gd name="T89" fmla="*/ 8 h 72"/>
              <a:gd name="T90" fmla="*/ 60 w 72"/>
              <a:gd name="T91" fmla="*/ 8 h 72"/>
              <a:gd name="T92" fmla="*/ 64 w 72"/>
              <a:gd name="T93" fmla="*/ 12 h 72"/>
              <a:gd name="T94" fmla="*/ 64 w 72"/>
              <a:gd name="T95" fmla="*/ 1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72">
                <a:moveTo>
                  <a:pt x="6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5"/>
                  <a:pt x="67" y="0"/>
                  <a:pt x="60" y="0"/>
                </a:cubicBezTo>
                <a:close/>
                <a:moveTo>
                  <a:pt x="28" y="8"/>
                </a:moveTo>
                <a:cubicBezTo>
                  <a:pt x="44" y="8"/>
                  <a:pt x="44" y="8"/>
                  <a:pt x="44" y="8"/>
                </a:cubicBezTo>
                <a:cubicBezTo>
                  <a:pt x="44" y="16"/>
                  <a:pt x="44" y="16"/>
                  <a:pt x="44" y="16"/>
                </a:cubicBezTo>
                <a:cubicBezTo>
                  <a:pt x="28" y="16"/>
                  <a:pt x="28" y="16"/>
                  <a:pt x="28" y="16"/>
                </a:cubicBezTo>
                <a:lnTo>
                  <a:pt x="28" y="8"/>
                </a:lnTo>
                <a:close/>
                <a:moveTo>
                  <a:pt x="8" y="12"/>
                </a:moveTo>
                <a:cubicBezTo>
                  <a:pt x="8" y="10"/>
                  <a:pt x="10" y="8"/>
                  <a:pt x="12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16"/>
                  <a:pt x="20" y="16"/>
                  <a:pt x="20" y="16"/>
                </a:cubicBezTo>
                <a:cubicBezTo>
                  <a:pt x="8" y="16"/>
                  <a:pt x="8" y="16"/>
                  <a:pt x="8" y="16"/>
                </a:cubicBezTo>
                <a:lnTo>
                  <a:pt x="8" y="12"/>
                </a:lnTo>
                <a:close/>
                <a:moveTo>
                  <a:pt x="36" y="48"/>
                </a:moveTo>
                <a:cubicBezTo>
                  <a:pt x="28" y="48"/>
                  <a:pt x="28" y="48"/>
                  <a:pt x="28" y="48"/>
                </a:cubicBezTo>
                <a:cubicBezTo>
                  <a:pt x="28" y="56"/>
                  <a:pt x="28" y="56"/>
                  <a:pt x="28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48"/>
                  <a:pt x="20" y="48"/>
                  <a:pt x="2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0"/>
                  <a:pt x="12" y="40"/>
                  <a:pt x="12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2"/>
                  <a:pt x="20" y="32"/>
                  <a:pt x="20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40"/>
                  <a:pt x="28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lnTo>
                  <a:pt x="36" y="48"/>
                </a:lnTo>
                <a:close/>
                <a:moveTo>
                  <a:pt x="56" y="60"/>
                </a:moveTo>
                <a:cubicBezTo>
                  <a:pt x="48" y="60"/>
                  <a:pt x="48" y="60"/>
                  <a:pt x="48" y="60"/>
                </a:cubicBezTo>
                <a:cubicBezTo>
                  <a:pt x="48" y="38"/>
                  <a:pt x="48" y="38"/>
                  <a:pt x="48" y="38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34"/>
                  <a:pt x="39" y="34"/>
                  <a:pt x="39" y="34"/>
                </a:cubicBezTo>
                <a:cubicBezTo>
                  <a:pt x="50" y="28"/>
                  <a:pt x="50" y="28"/>
                  <a:pt x="50" y="28"/>
                </a:cubicBezTo>
                <a:cubicBezTo>
                  <a:pt x="51" y="28"/>
                  <a:pt x="53" y="28"/>
                  <a:pt x="54" y="29"/>
                </a:cubicBezTo>
                <a:cubicBezTo>
                  <a:pt x="55" y="29"/>
                  <a:pt x="56" y="31"/>
                  <a:pt x="56" y="32"/>
                </a:cubicBezTo>
                <a:lnTo>
                  <a:pt x="56" y="60"/>
                </a:lnTo>
                <a:close/>
                <a:moveTo>
                  <a:pt x="64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8"/>
                  <a:pt x="52" y="8"/>
                  <a:pt x="52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2" y="8"/>
                  <a:pt x="64" y="10"/>
                  <a:pt x="64" y="12"/>
                </a:cubicBezTo>
                <a:lnTo>
                  <a:pt x="64" y="1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96" name="Freeform 77">
            <a:extLst>
              <a:ext uri="{FF2B5EF4-FFF2-40B4-BE49-F238E27FC236}">
                <a16:creationId xmlns:a16="http://schemas.microsoft.com/office/drawing/2014/main" id="{0BEC7BD5-35C1-4124-8EC6-4B4F38093D65}"/>
              </a:ext>
            </a:extLst>
          </p:cNvPr>
          <p:cNvSpPr>
            <a:spLocks noEditPoints="1"/>
          </p:cNvSpPr>
          <p:nvPr/>
        </p:nvSpPr>
        <p:spPr bwMode="auto">
          <a:xfrm>
            <a:off x="2228015" y="2370997"/>
            <a:ext cx="370011" cy="345058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52 w 88"/>
              <a:gd name="T11" fmla="*/ 64 h 88"/>
              <a:gd name="T12" fmla="*/ 48 w 88"/>
              <a:gd name="T13" fmla="*/ 64 h 88"/>
              <a:gd name="T14" fmla="*/ 48 w 88"/>
              <a:gd name="T15" fmla="*/ 56 h 88"/>
              <a:gd name="T16" fmla="*/ 52 w 88"/>
              <a:gd name="T17" fmla="*/ 56 h 88"/>
              <a:gd name="T18" fmla="*/ 60 w 88"/>
              <a:gd name="T19" fmla="*/ 48 h 88"/>
              <a:gd name="T20" fmla="*/ 52 w 88"/>
              <a:gd name="T21" fmla="*/ 40 h 88"/>
              <a:gd name="T22" fmla="*/ 30 w 88"/>
              <a:gd name="T23" fmla="*/ 40 h 88"/>
              <a:gd name="T24" fmla="*/ 38 w 88"/>
              <a:gd name="T25" fmla="*/ 48 h 88"/>
              <a:gd name="T26" fmla="*/ 32 w 88"/>
              <a:gd name="T27" fmla="*/ 54 h 88"/>
              <a:gd name="T28" fmla="*/ 14 w 88"/>
              <a:gd name="T29" fmla="*/ 36 h 88"/>
              <a:gd name="T30" fmla="*/ 32 w 88"/>
              <a:gd name="T31" fmla="*/ 18 h 88"/>
              <a:gd name="T32" fmla="*/ 38 w 88"/>
              <a:gd name="T33" fmla="*/ 24 h 88"/>
              <a:gd name="T34" fmla="*/ 30 w 88"/>
              <a:gd name="T35" fmla="*/ 32 h 88"/>
              <a:gd name="T36" fmla="*/ 52 w 88"/>
              <a:gd name="T37" fmla="*/ 32 h 88"/>
              <a:gd name="T38" fmla="*/ 68 w 88"/>
              <a:gd name="T39" fmla="*/ 48 h 88"/>
              <a:gd name="T40" fmla="*/ 52 w 88"/>
              <a:gd name="T41" fmla="*/ 6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2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6" y="56"/>
                  <a:pt x="60" y="52"/>
                  <a:pt x="60" y="48"/>
                </a:cubicBezTo>
                <a:cubicBezTo>
                  <a:pt x="60" y="44"/>
                  <a:pt x="56" y="40"/>
                  <a:pt x="52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8" y="48"/>
                  <a:pt x="38" y="48"/>
                  <a:pt x="38" y="48"/>
                </a:cubicBezTo>
                <a:cubicBezTo>
                  <a:pt x="32" y="54"/>
                  <a:pt x="32" y="54"/>
                  <a:pt x="32" y="54"/>
                </a:cubicBezTo>
                <a:cubicBezTo>
                  <a:pt x="14" y="36"/>
                  <a:pt x="14" y="36"/>
                  <a:pt x="14" y="36"/>
                </a:cubicBezTo>
                <a:cubicBezTo>
                  <a:pt x="32" y="18"/>
                  <a:pt x="32" y="18"/>
                  <a:pt x="32" y="18"/>
                </a:cubicBezTo>
                <a:cubicBezTo>
                  <a:pt x="38" y="24"/>
                  <a:pt x="38" y="24"/>
                  <a:pt x="38" y="24"/>
                </a:cubicBezTo>
                <a:cubicBezTo>
                  <a:pt x="30" y="32"/>
                  <a:pt x="30" y="32"/>
                  <a:pt x="3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61" y="32"/>
                  <a:pt x="68" y="39"/>
                  <a:pt x="68" y="48"/>
                </a:cubicBezTo>
                <a:cubicBezTo>
                  <a:pt x="68" y="57"/>
                  <a:pt x="61" y="64"/>
                  <a:pt x="52" y="6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97" name="Freeform 78">
            <a:extLst>
              <a:ext uri="{FF2B5EF4-FFF2-40B4-BE49-F238E27FC236}">
                <a16:creationId xmlns:a16="http://schemas.microsoft.com/office/drawing/2014/main" id="{F916B0D5-1416-4785-B8DC-FC554B2F6DE6}"/>
              </a:ext>
            </a:extLst>
          </p:cNvPr>
          <p:cNvSpPr>
            <a:spLocks noEditPoints="1"/>
          </p:cNvSpPr>
          <p:nvPr/>
        </p:nvSpPr>
        <p:spPr bwMode="auto">
          <a:xfrm>
            <a:off x="3032840" y="2370997"/>
            <a:ext cx="370011" cy="345058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56 w 88"/>
              <a:gd name="T11" fmla="*/ 54 h 88"/>
              <a:gd name="T12" fmla="*/ 50 w 88"/>
              <a:gd name="T13" fmla="*/ 48 h 88"/>
              <a:gd name="T14" fmla="*/ 58 w 88"/>
              <a:gd name="T15" fmla="*/ 40 h 88"/>
              <a:gd name="T16" fmla="*/ 36 w 88"/>
              <a:gd name="T17" fmla="*/ 40 h 88"/>
              <a:gd name="T18" fmla="*/ 28 w 88"/>
              <a:gd name="T19" fmla="*/ 48 h 88"/>
              <a:gd name="T20" fmla="*/ 36 w 88"/>
              <a:gd name="T21" fmla="*/ 56 h 88"/>
              <a:gd name="T22" fmla="*/ 40 w 88"/>
              <a:gd name="T23" fmla="*/ 56 h 88"/>
              <a:gd name="T24" fmla="*/ 40 w 88"/>
              <a:gd name="T25" fmla="*/ 64 h 88"/>
              <a:gd name="T26" fmla="*/ 36 w 88"/>
              <a:gd name="T27" fmla="*/ 64 h 88"/>
              <a:gd name="T28" fmla="*/ 20 w 88"/>
              <a:gd name="T29" fmla="*/ 48 h 88"/>
              <a:gd name="T30" fmla="*/ 36 w 88"/>
              <a:gd name="T31" fmla="*/ 32 h 88"/>
              <a:gd name="T32" fmla="*/ 58 w 88"/>
              <a:gd name="T33" fmla="*/ 32 h 88"/>
              <a:gd name="T34" fmla="*/ 50 w 88"/>
              <a:gd name="T35" fmla="*/ 24 h 88"/>
              <a:gd name="T36" fmla="*/ 56 w 88"/>
              <a:gd name="T37" fmla="*/ 18 h 88"/>
              <a:gd name="T38" fmla="*/ 74 w 88"/>
              <a:gd name="T39" fmla="*/ 36 h 88"/>
              <a:gd name="T40" fmla="*/ 56 w 88"/>
              <a:gd name="T41" fmla="*/ 5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6" y="54"/>
                </a:moveTo>
                <a:cubicBezTo>
                  <a:pt x="50" y="48"/>
                  <a:pt x="50" y="48"/>
                  <a:pt x="50" y="48"/>
                </a:cubicBezTo>
                <a:cubicBezTo>
                  <a:pt x="58" y="40"/>
                  <a:pt x="58" y="40"/>
                  <a:pt x="5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2" y="40"/>
                  <a:pt x="28" y="44"/>
                  <a:pt x="28" y="48"/>
                </a:cubicBezTo>
                <a:cubicBezTo>
                  <a:pt x="28" y="52"/>
                  <a:pt x="32" y="56"/>
                  <a:pt x="36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64"/>
                  <a:pt x="40" y="64"/>
                  <a:pt x="40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27" y="64"/>
                  <a:pt x="20" y="57"/>
                  <a:pt x="20" y="48"/>
                </a:cubicBezTo>
                <a:cubicBezTo>
                  <a:pt x="20" y="39"/>
                  <a:pt x="27" y="32"/>
                  <a:pt x="36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18"/>
                  <a:pt x="56" y="18"/>
                  <a:pt x="56" y="18"/>
                </a:cubicBezTo>
                <a:cubicBezTo>
                  <a:pt x="74" y="36"/>
                  <a:pt x="74" y="36"/>
                  <a:pt x="74" y="36"/>
                </a:cubicBezTo>
                <a:lnTo>
                  <a:pt x="56" y="5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98" name="Freeform 79">
            <a:extLst>
              <a:ext uri="{FF2B5EF4-FFF2-40B4-BE49-F238E27FC236}">
                <a16:creationId xmlns:a16="http://schemas.microsoft.com/office/drawing/2014/main" id="{8C44773A-FBFB-445B-BC10-4C08F2F9EF1D}"/>
              </a:ext>
            </a:extLst>
          </p:cNvPr>
          <p:cNvSpPr>
            <a:spLocks/>
          </p:cNvSpPr>
          <p:nvPr/>
        </p:nvSpPr>
        <p:spPr bwMode="auto">
          <a:xfrm>
            <a:off x="6268863" y="3945325"/>
            <a:ext cx="336564" cy="221544"/>
          </a:xfrm>
          <a:custGeom>
            <a:avLst/>
            <a:gdLst>
              <a:gd name="T0" fmla="*/ 52 w 80"/>
              <a:gd name="T1" fmla="*/ 0 h 56"/>
              <a:gd name="T2" fmla="*/ 28 w 80"/>
              <a:gd name="T3" fmla="*/ 13 h 56"/>
              <a:gd name="T4" fmla="*/ 40 w 80"/>
              <a:gd name="T5" fmla="*/ 24 h 56"/>
              <a:gd name="T6" fmla="*/ 37 w 80"/>
              <a:gd name="T7" fmla="*/ 26 h 56"/>
              <a:gd name="T8" fmla="*/ 20 w 80"/>
              <a:gd name="T9" fmla="*/ 16 h 56"/>
              <a:gd name="T10" fmla="*/ 0 w 80"/>
              <a:gd name="T11" fmla="*/ 36 h 56"/>
              <a:gd name="T12" fmla="*/ 20 w 80"/>
              <a:gd name="T13" fmla="*/ 56 h 56"/>
              <a:gd name="T14" fmla="*/ 52 w 80"/>
              <a:gd name="T15" fmla="*/ 56 h 56"/>
              <a:gd name="T16" fmla="*/ 80 w 80"/>
              <a:gd name="T17" fmla="*/ 28 h 56"/>
              <a:gd name="T18" fmla="*/ 52 w 80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56">
                <a:moveTo>
                  <a:pt x="52" y="0"/>
                </a:moveTo>
                <a:cubicBezTo>
                  <a:pt x="42" y="0"/>
                  <a:pt x="33" y="5"/>
                  <a:pt x="28" y="13"/>
                </a:cubicBezTo>
                <a:cubicBezTo>
                  <a:pt x="32" y="15"/>
                  <a:pt x="36" y="18"/>
                  <a:pt x="40" y="24"/>
                </a:cubicBezTo>
                <a:cubicBezTo>
                  <a:pt x="37" y="26"/>
                  <a:pt x="37" y="26"/>
                  <a:pt x="37" y="26"/>
                </a:cubicBezTo>
                <a:cubicBezTo>
                  <a:pt x="31" y="18"/>
                  <a:pt x="26" y="16"/>
                  <a:pt x="20" y="16"/>
                </a:cubicBezTo>
                <a:cubicBezTo>
                  <a:pt x="9" y="16"/>
                  <a:pt x="0" y="25"/>
                  <a:pt x="0" y="36"/>
                </a:cubicBezTo>
                <a:cubicBezTo>
                  <a:pt x="0" y="47"/>
                  <a:pt x="9" y="56"/>
                  <a:pt x="20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67" y="56"/>
                  <a:pt x="80" y="43"/>
                  <a:pt x="80" y="28"/>
                </a:cubicBezTo>
                <a:cubicBezTo>
                  <a:pt x="80" y="13"/>
                  <a:pt x="67" y="0"/>
                  <a:pt x="5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5E5A6687-A0B7-4420-B470-D87103AD6D43}"/>
              </a:ext>
            </a:extLst>
          </p:cNvPr>
          <p:cNvGrpSpPr/>
          <p:nvPr/>
        </p:nvGrpSpPr>
        <p:grpSpPr>
          <a:xfrm>
            <a:off x="7090411" y="3866903"/>
            <a:ext cx="303116" cy="378387"/>
            <a:chOff x="6919913" y="3570288"/>
            <a:chExt cx="230188" cy="306387"/>
          </a:xfrm>
          <a:solidFill>
            <a:schemeClr val="bg2">
              <a:lumMod val="50000"/>
            </a:schemeClr>
          </a:solidFill>
        </p:grpSpPr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30F1AD5F-D9E3-412C-83DB-BDC72E0EF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9913" y="3722688"/>
              <a:ext cx="230188" cy="65088"/>
            </a:xfrm>
            <a:custGeom>
              <a:avLst/>
              <a:gdLst>
                <a:gd name="T0" fmla="*/ 72 w 72"/>
                <a:gd name="T1" fmla="*/ 20 h 20"/>
                <a:gd name="T2" fmla="*/ 72 w 72"/>
                <a:gd name="T3" fmla="*/ 8 h 20"/>
                <a:gd name="T4" fmla="*/ 64 w 72"/>
                <a:gd name="T5" fmla="*/ 0 h 20"/>
                <a:gd name="T6" fmla="*/ 8 w 72"/>
                <a:gd name="T7" fmla="*/ 0 h 20"/>
                <a:gd name="T8" fmla="*/ 0 w 72"/>
                <a:gd name="T9" fmla="*/ 8 h 20"/>
                <a:gd name="T10" fmla="*/ 0 w 72"/>
                <a:gd name="T11" fmla="*/ 20 h 20"/>
                <a:gd name="T12" fmla="*/ 72 w 72"/>
                <a:gd name="T13" fmla="*/ 20 h 20"/>
                <a:gd name="T14" fmla="*/ 54 w 72"/>
                <a:gd name="T15" fmla="*/ 6 h 20"/>
                <a:gd name="T16" fmla="*/ 58 w 72"/>
                <a:gd name="T17" fmla="*/ 10 h 20"/>
                <a:gd name="T18" fmla="*/ 54 w 72"/>
                <a:gd name="T19" fmla="*/ 14 h 20"/>
                <a:gd name="T20" fmla="*/ 50 w 72"/>
                <a:gd name="T21" fmla="*/ 10 h 20"/>
                <a:gd name="T22" fmla="*/ 54 w 72"/>
                <a:gd name="T23" fmla="*/ 6 h 20"/>
                <a:gd name="T24" fmla="*/ 42 w 72"/>
                <a:gd name="T25" fmla="*/ 6 h 20"/>
                <a:gd name="T26" fmla="*/ 46 w 72"/>
                <a:gd name="T27" fmla="*/ 10 h 20"/>
                <a:gd name="T28" fmla="*/ 42 w 72"/>
                <a:gd name="T29" fmla="*/ 14 h 20"/>
                <a:gd name="T30" fmla="*/ 38 w 72"/>
                <a:gd name="T31" fmla="*/ 10 h 20"/>
                <a:gd name="T32" fmla="*/ 42 w 72"/>
                <a:gd name="T3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20">
                  <a:moveTo>
                    <a:pt x="72" y="20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4"/>
                    <a:pt x="68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72" y="20"/>
                  </a:lnTo>
                  <a:close/>
                  <a:moveTo>
                    <a:pt x="54" y="6"/>
                  </a:moveTo>
                  <a:cubicBezTo>
                    <a:pt x="56" y="6"/>
                    <a:pt x="58" y="8"/>
                    <a:pt x="58" y="10"/>
                  </a:cubicBezTo>
                  <a:cubicBezTo>
                    <a:pt x="58" y="12"/>
                    <a:pt x="56" y="14"/>
                    <a:pt x="54" y="14"/>
                  </a:cubicBezTo>
                  <a:cubicBezTo>
                    <a:pt x="52" y="14"/>
                    <a:pt x="50" y="12"/>
                    <a:pt x="50" y="10"/>
                  </a:cubicBezTo>
                  <a:cubicBezTo>
                    <a:pt x="50" y="8"/>
                    <a:pt x="52" y="6"/>
                    <a:pt x="54" y="6"/>
                  </a:cubicBezTo>
                  <a:close/>
                  <a:moveTo>
                    <a:pt x="42" y="6"/>
                  </a:moveTo>
                  <a:cubicBezTo>
                    <a:pt x="44" y="6"/>
                    <a:pt x="46" y="8"/>
                    <a:pt x="46" y="10"/>
                  </a:cubicBezTo>
                  <a:cubicBezTo>
                    <a:pt x="46" y="12"/>
                    <a:pt x="44" y="14"/>
                    <a:pt x="42" y="14"/>
                  </a:cubicBezTo>
                  <a:cubicBezTo>
                    <a:pt x="40" y="14"/>
                    <a:pt x="38" y="12"/>
                    <a:pt x="38" y="10"/>
                  </a:cubicBezTo>
                  <a:cubicBezTo>
                    <a:pt x="38" y="8"/>
                    <a:pt x="40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D5ECF7B3-2B41-4122-B451-DF6D99463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9913" y="3813175"/>
              <a:ext cx="230188" cy="63500"/>
            </a:xfrm>
            <a:custGeom>
              <a:avLst/>
              <a:gdLst>
                <a:gd name="T0" fmla="*/ 72 w 72"/>
                <a:gd name="T1" fmla="*/ 0 h 20"/>
                <a:gd name="T2" fmla="*/ 0 w 72"/>
                <a:gd name="T3" fmla="*/ 0 h 20"/>
                <a:gd name="T4" fmla="*/ 0 w 72"/>
                <a:gd name="T5" fmla="*/ 12 h 20"/>
                <a:gd name="T6" fmla="*/ 8 w 72"/>
                <a:gd name="T7" fmla="*/ 20 h 20"/>
                <a:gd name="T8" fmla="*/ 64 w 72"/>
                <a:gd name="T9" fmla="*/ 20 h 20"/>
                <a:gd name="T10" fmla="*/ 72 w 72"/>
                <a:gd name="T11" fmla="*/ 12 h 20"/>
                <a:gd name="T12" fmla="*/ 72 w 72"/>
                <a:gd name="T13" fmla="*/ 0 h 20"/>
                <a:gd name="T14" fmla="*/ 42 w 72"/>
                <a:gd name="T15" fmla="*/ 14 h 20"/>
                <a:gd name="T16" fmla="*/ 38 w 72"/>
                <a:gd name="T17" fmla="*/ 10 h 20"/>
                <a:gd name="T18" fmla="*/ 42 w 72"/>
                <a:gd name="T19" fmla="*/ 6 h 20"/>
                <a:gd name="T20" fmla="*/ 46 w 72"/>
                <a:gd name="T21" fmla="*/ 10 h 20"/>
                <a:gd name="T22" fmla="*/ 42 w 72"/>
                <a:gd name="T23" fmla="*/ 14 h 20"/>
                <a:gd name="T24" fmla="*/ 54 w 72"/>
                <a:gd name="T25" fmla="*/ 14 h 20"/>
                <a:gd name="T26" fmla="*/ 50 w 72"/>
                <a:gd name="T27" fmla="*/ 10 h 20"/>
                <a:gd name="T28" fmla="*/ 54 w 72"/>
                <a:gd name="T29" fmla="*/ 6 h 20"/>
                <a:gd name="T30" fmla="*/ 58 w 72"/>
                <a:gd name="T31" fmla="*/ 10 h 20"/>
                <a:gd name="T32" fmla="*/ 54 w 72"/>
                <a:gd name="T3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20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4" y="20"/>
                    <a:pt x="8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8" y="20"/>
                    <a:pt x="72" y="16"/>
                    <a:pt x="72" y="12"/>
                  </a:cubicBezTo>
                  <a:lnTo>
                    <a:pt x="72" y="0"/>
                  </a:lnTo>
                  <a:close/>
                  <a:moveTo>
                    <a:pt x="42" y="14"/>
                  </a:moveTo>
                  <a:cubicBezTo>
                    <a:pt x="40" y="14"/>
                    <a:pt x="38" y="12"/>
                    <a:pt x="38" y="10"/>
                  </a:cubicBezTo>
                  <a:cubicBezTo>
                    <a:pt x="38" y="8"/>
                    <a:pt x="40" y="6"/>
                    <a:pt x="42" y="6"/>
                  </a:cubicBezTo>
                  <a:cubicBezTo>
                    <a:pt x="44" y="6"/>
                    <a:pt x="46" y="8"/>
                    <a:pt x="46" y="10"/>
                  </a:cubicBezTo>
                  <a:cubicBezTo>
                    <a:pt x="46" y="12"/>
                    <a:pt x="44" y="14"/>
                    <a:pt x="42" y="14"/>
                  </a:cubicBezTo>
                  <a:close/>
                  <a:moveTo>
                    <a:pt x="54" y="14"/>
                  </a:moveTo>
                  <a:cubicBezTo>
                    <a:pt x="52" y="14"/>
                    <a:pt x="50" y="12"/>
                    <a:pt x="50" y="10"/>
                  </a:cubicBezTo>
                  <a:cubicBezTo>
                    <a:pt x="50" y="8"/>
                    <a:pt x="52" y="6"/>
                    <a:pt x="54" y="6"/>
                  </a:cubicBezTo>
                  <a:cubicBezTo>
                    <a:pt x="56" y="6"/>
                    <a:pt x="58" y="8"/>
                    <a:pt x="58" y="10"/>
                  </a:cubicBezTo>
                  <a:cubicBezTo>
                    <a:pt x="58" y="12"/>
                    <a:pt x="56" y="14"/>
                    <a:pt x="5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47A1BCE2-BBC0-433D-8117-263FAA58C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1" y="3570288"/>
              <a:ext cx="177800" cy="127000"/>
            </a:xfrm>
            <a:custGeom>
              <a:avLst/>
              <a:gdLst>
                <a:gd name="T0" fmla="*/ 36 w 56"/>
                <a:gd name="T1" fmla="*/ 0 h 40"/>
                <a:gd name="T2" fmla="*/ 20 w 56"/>
                <a:gd name="T3" fmla="*/ 8 h 40"/>
                <a:gd name="T4" fmla="*/ 29 w 56"/>
                <a:gd name="T5" fmla="*/ 16 h 40"/>
                <a:gd name="T6" fmla="*/ 26 w 56"/>
                <a:gd name="T7" fmla="*/ 19 h 40"/>
                <a:gd name="T8" fmla="*/ 14 w 56"/>
                <a:gd name="T9" fmla="*/ 11 h 40"/>
                <a:gd name="T10" fmla="*/ 0 w 56"/>
                <a:gd name="T11" fmla="*/ 26 h 40"/>
                <a:gd name="T12" fmla="*/ 14 w 56"/>
                <a:gd name="T13" fmla="*/ 40 h 40"/>
                <a:gd name="T14" fmla="*/ 36 w 56"/>
                <a:gd name="T15" fmla="*/ 40 h 40"/>
                <a:gd name="T16" fmla="*/ 56 w 56"/>
                <a:gd name="T17" fmla="*/ 20 h 40"/>
                <a:gd name="T18" fmla="*/ 36 w 56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0">
                  <a:moveTo>
                    <a:pt x="36" y="0"/>
                  </a:moveTo>
                  <a:cubicBezTo>
                    <a:pt x="30" y="0"/>
                    <a:pt x="24" y="3"/>
                    <a:pt x="20" y="8"/>
                  </a:cubicBezTo>
                  <a:cubicBezTo>
                    <a:pt x="25" y="10"/>
                    <a:pt x="28" y="14"/>
                    <a:pt x="29" y="16"/>
                  </a:cubicBezTo>
                  <a:cubicBezTo>
                    <a:pt x="29" y="16"/>
                    <a:pt x="26" y="19"/>
                    <a:pt x="26" y="19"/>
                  </a:cubicBezTo>
                  <a:cubicBezTo>
                    <a:pt x="21" y="13"/>
                    <a:pt x="18" y="11"/>
                    <a:pt x="14" y="11"/>
                  </a:cubicBezTo>
                  <a:cubicBezTo>
                    <a:pt x="6" y="11"/>
                    <a:pt x="0" y="18"/>
                    <a:pt x="0" y="26"/>
                  </a:cubicBezTo>
                  <a:cubicBezTo>
                    <a:pt x="0" y="34"/>
                    <a:pt x="6" y="40"/>
                    <a:pt x="14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7" y="40"/>
                    <a:pt x="56" y="31"/>
                    <a:pt x="56" y="20"/>
                  </a:cubicBezTo>
                  <a:cubicBezTo>
                    <a:pt x="56" y="9"/>
                    <a:pt x="4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3" name="Freeform 83">
            <a:extLst>
              <a:ext uri="{FF2B5EF4-FFF2-40B4-BE49-F238E27FC236}">
                <a16:creationId xmlns:a16="http://schemas.microsoft.com/office/drawing/2014/main" id="{4274447E-C5AF-4D60-B275-BFC856E2D5E7}"/>
              </a:ext>
            </a:extLst>
          </p:cNvPr>
          <p:cNvSpPr>
            <a:spLocks/>
          </p:cNvSpPr>
          <p:nvPr/>
        </p:nvSpPr>
        <p:spPr bwMode="auto">
          <a:xfrm>
            <a:off x="7880603" y="3898272"/>
            <a:ext cx="334473" cy="315650"/>
          </a:xfrm>
          <a:custGeom>
            <a:avLst/>
            <a:gdLst>
              <a:gd name="T0" fmla="*/ 40 w 80"/>
              <a:gd name="T1" fmla="*/ 0 h 80"/>
              <a:gd name="T2" fmla="*/ 12 w 80"/>
              <a:gd name="T3" fmla="*/ 12 h 80"/>
              <a:gd name="T4" fmla="*/ 4 w 80"/>
              <a:gd name="T5" fmla="*/ 4 h 80"/>
              <a:gd name="T6" fmla="*/ 4 w 80"/>
              <a:gd name="T7" fmla="*/ 28 h 80"/>
              <a:gd name="T8" fmla="*/ 28 w 80"/>
              <a:gd name="T9" fmla="*/ 28 h 80"/>
              <a:gd name="T10" fmla="*/ 17 w 80"/>
              <a:gd name="T11" fmla="*/ 17 h 80"/>
              <a:gd name="T12" fmla="*/ 40 w 80"/>
              <a:gd name="T13" fmla="*/ 8 h 80"/>
              <a:gd name="T14" fmla="*/ 72 w 80"/>
              <a:gd name="T15" fmla="*/ 40 h 80"/>
              <a:gd name="T16" fmla="*/ 40 w 80"/>
              <a:gd name="T17" fmla="*/ 72 h 80"/>
              <a:gd name="T18" fmla="*/ 8 w 80"/>
              <a:gd name="T19" fmla="*/ 40 h 80"/>
              <a:gd name="T20" fmla="*/ 0 w 80"/>
              <a:gd name="T21" fmla="*/ 40 h 80"/>
              <a:gd name="T22" fmla="*/ 40 w 80"/>
              <a:gd name="T23" fmla="*/ 80 h 80"/>
              <a:gd name="T24" fmla="*/ 80 w 80"/>
              <a:gd name="T25" fmla="*/ 40 h 80"/>
              <a:gd name="T26" fmla="*/ 40 w 80"/>
              <a:gd name="T2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29" y="0"/>
                  <a:pt x="19" y="4"/>
                  <a:pt x="12" y="12"/>
                </a:cubicBezTo>
                <a:cubicBezTo>
                  <a:pt x="4" y="4"/>
                  <a:pt x="4" y="4"/>
                  <a:pt x="4" y="4"/>
                </a:cubicBezTo>
                <a:cubicBezTo>
                  <a:pt x="4" y="28"/>
                  <a:pt x="4" y="28"/>
                  <a:pt x="4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17" y="17"/>
                  <a:pt x="17" y="17"/>
                  <a:pt x="17" y="17"/>
                </a:cubicBezTo>
                <a:cubicBezTo>
                  <a:pt x="23" y="11"/>
                  <a:pt x="31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cubicBezTo>
                  <a:pt x="22" y="72"/>
                  <a:pt x="8" y="58"/>
                  <a:pt x="8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69AC990D-4CFA-40AE-874C-BF96B42BC326}"/>
              </a:ext>
            </a:extLst>
          </p:cNvPr>
          <p:cNvGrpSpPr/>
          <p:nvPr/>
        </p:nvGrpSpPr>
        <p:grpSpPr>
          <a:xfrm>
            <a:off x="8685428" y="3898272"/>
            <a:ext cx="334473" cy="315650"/>
            <a:chOff x="8131176" y="3595688"/>
            <a:chExt cx="254000" cy="255588"/>
          </a:xfrm>
          <a:solidFill>
            <a:schemeClr val="bg2">
              <a:lumMod val="50000"/>
            </a:schemeClr>
          </a:solidFill>
        </p:grpSpPr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930BC6C1-03B6-4BF1-ABBC-C93C10A3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3876" y="3595688"/>
              <a:ext cx="241300" cy="127000"/>
            </a:xfrm>
            <a:custGeom>
              <a:avLst/>
              <a:gdLst>
                <a:gd name="T0" fmla="*/ 13 w 76"/>
                <a:gd name="T1" fmla="*/ 17 h 40"/>
                <a:gd name="T2" fmla="*/ 36 w 76"/>
                <a:gd name="T3" fmla="*/ 8 h 40"/>
                <a:gd name="T4" fmla="*/ 68 w 76"/>
                <a:gd name="T5" fmla="*/ 40 h 40"/>
                <a:gd name="T6" fmla="*/ 76 w 76"/>
                <a:gd name="T7" fmla="*/ 40 h 40"/>
                <a:gd name="T8" fmla="*/ 36 w 76"/>
                <a:gd name="T9" fmla="*/ 0 h 40"/>
                <a:gd name="T10" fmla="*/ 8 w 76"/>
                <a:gd name="T11" fmla="*/ 12 h 40"/>
                <a:gd name="T12" fmla="*/ 0 w 76"/>
                <a:gd name="T13" fmla="*/ 4 h 40"/>
                <a:gd name="T14" fmla="*/ 0 w 76"/>
                <a:gd name="T15" fmla="*/ 28 h 40"/>
                <a:gd name="T16" fmla="*/ 24 w 76"/>
                <a:gd name="T17" fmla="*/ 28 h 40"/>
                <a:gd name="T18" fmla="*/ 13 w 76"/>
                <a:gd name="T1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0">
                  <a:moveTo>
                    <a:pt x="13" y="17"/>
                  </a:moveTo>
                  <a:cubicBezTo>
                    <a:pt x="19" y="11"/>
                    <a:pt x="27" y="8"/>
                    <a:pt x="36" y="8"/>
                  </a:cubicBezTo>
                  <a:cubicBezTo>
                    <a:pt x="54" y="8"/>
                    <a:pt x="68" y="22"/>
                    <a:pt x="68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18"/>
                    <a:pt x="58" y="0"/>
                    <a:pt x="36" y="0"/>
                  </a:cubicBezTo>
                  <a:cubicBezTo>
                    <a:pt x="25" y="0"/>
                    <a:pt x="15" y="4"/>
                    <a:pt x="8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1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30D3C52A-A058-4191-9B9F-3B1879B0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76" y="3722688"/>
              <a:ext cx="241300" cy="128588"/>
            </a:xfrm>
            <a:custGeom>
              <a:avLst/>
              <a:gdLst>
                <a:gd name="T0" fmla="*/ 63 w 76"/>
                <a:gd name="T1" fmla="*/ 23 h 40"/>
                <a:gd name="T2" fmla="*/ 40 w 76"/>
                <a:gd name="T3" fmla="*/ 32 h 40"/>
                <a:gd name="T4" fmla="*/ 8 w 76"/>
                <a:gd name="T5" fmla="*/ 0 h 40"/>
                <a:gd name="T6" fmla="*/ 0 w 76"/>
                <a:gd name="T7" fmla="*/ 0 h 40"/>
                <a:gd name="T8" fmla="*/ 40 w 76"/>
                <a:gd name="T9" fmla="*/ 40 h 40"/>
                <a:gd name="T10" fmla="*/ 68 w 76"/>
                <a:gd name="T11" fmla="*/ 28 h 40"/>
                <a:gd name="T12" fmla="*/ 76 w 76"/>
                <a:gd name="T13" fmla="*/ 36 h 40"/>
                <a:gd name="T14" fmla="*/ 76 w 76"/>
                <a:gd name="T15" fmla="*/ 12 h 40"/>
                <a:gd name="T16" fmla="*/ 52 w 76"/>
                <a:gd name="T17" fmla="*/ 12 h 40"/>
                <a:gd name="T18" fmla="*/ 63 w 76"/>
                <a:gd name="T1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0">
                  <a:moveTo>
                    <a:pt x="63" y="23"/>
                  </a:moveTo>
                  <a:cubicBezTo>
                    <a:pt x="57" y="29"/>
                    <a:pt x="49" y="32"/>
                    <a:pt x="40" y="32"/>
                  </a:cubicBezTo>
                  <a:cubicBezTo>
                    <a:pt x="22" y="32"/>
                    <a:pt x="8" y="18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8" y="40"/>
                    <a:pt x="40" y="40"/>
                  </a:cubicBezTo>
                  <a:cubicBezTo>
                    <a:pt x="51" y="40"/>
                    <a:pt x="61" y="36"/>
                    <a:pt x="68" y="2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6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75C335B6-1484-4372-822B-FA0049589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776" y="3697288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C1D3EB05-8EF4-45C5-9DD4-E72DE4831CCF}"/>
              </a:ext>
            </a:extLst>
          </p:cNvPr>
          <p:cNvGrpSpPr/>
          <p:nvPr/>
        </p:nvGrpSpPr>
        <p:grpSpPr>
          <a:xfrm>
            <a:off x="2261462" y="4655047"/>
            <a:ext cx="303116" cy="313689"/>
            <a:chOff x="3252788" y="4208463"/>
            <a:chExt cx="230188" cy="254000"/>
          </a:xfrm>
          <a:solidFill>
            <a:schemeClr val="bg2">
              <a:lumMod val="50000"/>
            </a:schemeClr>
          </a:solidFill>
        </p:grpSpPr>
        <p:sp>
          <p:nvSpPr>
            <p:cNvPr id="109" name="Freeform 87">
              <a:extLst>
                <a:ext uri="{FF2B5EF4-FFF2-40B4-BE49-F238E27FC236}">
                  <a16:creationId xmlns:a16="http://schemas.microsoft.com/office/drawing/2014/main" id="{9F22C8F1-51C4-40A4-8335-22D0256A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4271963"/>
              <a:ext cx="230188" cy="63500"/>
            </a:xfrm>
            <a:custGeom>
              <a:avLst/>
              <a:gdLst>
                <a:gd name="T0" fmla="*/ 36 w 72"/>
                <a:gd name="T1" fmla="*/ 8 h 20"/>
                <a:gd name="T2" fmla="*/ 0 w 72"/>
                <a:gd name="T3" fmla="*/ 0 h 20"/>
                <a:gd name="T4" fmla="*/ 0 w 72"/>
                <a:gd name="T5" fmla="*/ 8 h 20"/>
                <a:gd name="T6" fmla="*/ 36 w 72"/>
                <a:gd name="T7" fmla="*/ 20 h 20"/>
                <a:gd name="T8" fmla="*/ 72 w 72"/>
                <a:gd name="T9" fmla="*/ 8 h 20"/>
                <a:gd name="T10" fmla="*/ 72 w 72"/>
                <a:gd name="T11" fmla="*/ 0 h 20"/>
                <a:gd name="T12" fmla="*/ 36 w 72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8"/>
                  </a:move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Freeform 88">
              <a:extLst>
                <a:ext uri="{FF2B5EF4-FFF2-40B4-BE49-F238E27FC236}">
                  <a16:creationId xmlns:a16="http://schemas.microsoft.com/office/drawing/2014/main" id="{7860E15C-40A7-4323-9658-6E303CEE4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43354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Freeform 89">
              <a:extLst>
                <a:ext uri="{FF2B5EF4-FFF2-40B4-BE49-F238E27FC236}">
                  <a16:creationId xmlns:a16="http://schemas.microsoft.com/office/drawing/2014/main" id="{3E16165F-6B7F-42A9-9A64-B9C21999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4208463"/>
              <a:ext cx="217488" cy="63500"/>
            </a:xfrm>
            <a:custGeom>
              <a:avLst/>
              <a:gdLst>
                <a:gd name="T0" fmla="*/ 34 w 68"/>
                <a:gd name="T1" fmla="*/ 20 h 20"/>
                <a:gd name="T2" fmla="*/ 68 w 68"/>
                <a:gd name="T3" fmla="*/ 11 h 20"/>
                <a:gd name="T4" fmla="*/ 34 w 68"/>
                <a:gd name="T5" fmla="*/ 0 h 20"/>
                <a:gd name="T6" fmla="*/ 0 w 68"/>
                <a:gd name="T7" fmla="*/ 11 h 20"/>
                <a:gd name="T8" fmla="*/ 34 w 6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34" y="20"/>
                  </a:moveTo>
                  <a:cubicBezTo>
                    <a:pt x="55" y="20"/>
                    <a:pt x="65" y="15"/>
                    <a:pt x="68" y="11"/>
                  </a:cubicBezTo>
                  <a:cubicBezTo>
                    <a:pt x="64" y="4"/>
                    <a:pt x="49" y="0"/>
                    <a:pt x="34" y="0"/>
                  </a:cubicBezTo>
                  <a:cubicBezTo>
                    <a:pt x="19" y="0"/>
                    <a:pt x="4" y="4"/>
                    <a:pt x="0" y="11"/>
                  </a:cubicBezTo>
                  <a:cubicBezTo>
                    <a:pt x="3" y="15"/>
                    <a:pt x="13" y="20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Freeform 90">
              <a:extLst>
                <a:ext uri="{FF2B5EF4-FFF2-40B4-BE49-F238E27FC236}">
                  <a16:creationId xmlns:a16="http://schemas.microsoft.com/office/drawing/2014/main" id="{F1C60911-8399-4136-B2CE-A49B731D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4398963"/>
              <a:ext cx="230188" cy="63500"/>
            </a:xfrm>
            <a:custGeom>
              <a:avLst/>
              <a:gdLst>
                <a:gd name="T0" fmla="*/ 36 w 72"/>
                <a:gd name="T1" fmla="*/ 8 h 20"/>
                <a:gd name="T2" fmla="*/ 0 w 72"/>
                <a:gd name="T3" fmla="*/ 0 h 20"/>
                <a:gd name="T4" fmla="*/ 0 w 72"/>
                <a:gd name="T5" fmla="*/ 4 h 20"/>
                <a:gd name="T6" fmla="*/ 36 w 72"/>
                <a:gd name="T7" fmla="*/ 20 h 20"/>
                <a:gd name="T8" fmla="*/ 72 w 72"/>
                <a:gd name="T9" fmla="*/ 4 h 20"/>
                <a:gd name="T10" fmla="*/ 72 w 72"/>
                <a:gd name="T11" fmla="*/ 0 h 20"/>
                <a:gd name="T12" fmla="*/ 36 w 72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8"/>
                  </a:moveTo>
                  <a:cubicBezTo>
                    <a:pt x="19" y="8"/>
                    <a:pt x="7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18" y="20"/>
                    <a:pt x="36" y="20"/>
                  </a:cubicBezTo>
                  <a:cubicBezTo>
                    <a:pt x="54" y="20"/>
                    <a:pt x="72" y="15"/>
                    <a:pt x="72" y="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3" name="Freeform 95">
            <a:extLst>
              <a:ext uri="{FF2B5EF4-FFF2-40B4-BE49-F238E27FC236}">
                <a16:creationId xmlns:a16="http://schemas.microsoft.com/office/drawing/2014/main" id="{EB32D50E-8734-446E-8E4C-67A44A502DF0}"/>
              </a:ext>
            </a:extLst>
          </p:cNvPr>
          <p:cNvSpPr>
            <a:spLocks/>
          </p:cNvSpPr>
          <p:nvPr/>
        </p:nvSpPr>
        <p:spPr bwMode="auto">
          <a:xfrm>
            <a:off x="3216800" y="4874629"/>
            <a:ext cx="202775" cy="125476"/>
          </a:xfrm>
          <a:custGeom>
            <a:avLst/>
            <a:gdLst>
              <a:gd name="T0" fmla="*/ 36 w 48"/>
              <a:gd name="T1" fmla="*/ 0 h 32"/>
              <a:gd name="T2" fmla="*/ 12 w 48"/>
              <a:gd name="T3" fmla="*/ 0 h 32"/>
              <a:gd name="T4" fmla="*/ 0 w 48"/>
              <a:gd name="T5" fmla="*/ 0 h 32"/>
              <a:gd name="T6" fmla="*/ 0 w 48"/>
              <a:gd name="T7" fmla="*/ 8 h 32"/>
              <a:gd name="T8" fmla="*/ 8 w 48"/>
              <a:gd name="T9" fmla="*/ 8 h 32"/>
              <a:gd name="T10" fmla="*/ 8 w 48"/>
              <a:gd name="T11" fmla="*/ 12 h 32"/>
              <a:gd name="T12" fmla="*/ 0 w 48"/>
              <a:gd name="T13" fmla="*/ 12 h 32"/>
              <a:gd name="T14" fmla="*/ 0 w 48"/>
              <a:gd name="T15" fmla="*/ 20 h 32"/>
              <a:gd name="T16" fmla="*/ 8 w 48"/>
              <a:gd name="T17" fmla="*/ 20 h 32"/>
              <a:gd name="T18" fmla="*/ 10 w 48"/>
              <a:gd name="T19" fmla="*/ 23 h 32"/>
              <a:gd name="T20" fmla="*/ 22 w 48"/>
              <a:gd name="T21" fmla="*/ 31 h 32"/>
              <a:gd name="T22" fmla="*/ 24 w 48"/>
              <a:gd name="T23" fmla="*/ 32 h 32"/>
              <a:gd name="T24" fmla="*/ 26 w 48"/>
              <a:gd name="T25" fmla="*/ 31 h 32"/>
              <a:gd name="T26" fmla="*/ 38 w 48"/>
              <a:gd name="T27" fmla="*/ 23 h 32"/>
              <a:gd name="T28" fmla="*/ 40 w 48"/>
              <a:gd name="T29" fmla="*/ 20 h 32"/>
              <a:gd name="T30" fmla="*/ 48 w 48"/>
              <a:gd name="T31" fmla="*/ 20 h 32"/>
              <a:gd name="T32" fmla="*/ 48 w 48"/>
              <a:gd name="T33" fmla="*/ 12 h 32"/>
              <a:gd name="T34" fmla="*/ 40 w 48"/>
              <a:gd name="T35" fmla="*/ 12 h 32"/>
              <a:gd name="T36" fmla="*/ 40 w 48"/>
              <a:gd name="T37" fmla="*/ 8 h 32"/>
              <a:gd name="T38" fmla="*/ 48 w 48"/>
              <a:gd name="T39" fmla="*/ 8 h 32"/>
              <a:gd name="T40" fmla="*/ 48 w 48"/>
              <a:gd name="T41" fmla="*/ 0 h 32"/>
              <a:gd name="T42" fmla="*/ 36 w 48"/>
              <a:gd name="T4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" h="32">
                <a:moveTo>
                  <a:pt x="36" y="0"/>
                </a:move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2"/>
                  <a:pt x="8" y="12"/>
                  <a:pt x="8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0"/>
                  <a:pt x="0" y="20"/>
                  <a:pt x="0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9" y="23"/>
                  <a:pt x="10" y="23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3" y="32"/>
                  <a:pt x="24" y="32"/>
                </a:cubicBezTo>
                <a:cubicBezTo>
                  <a:pt x="25" y="32"/>
                  <a:pt x="26" y="32"/>
                  <a:pt x="26" y="31"/>
                </a:cubicBezTo>
                <a:cubicBezTo>
                  <a:pt x="38" y="23"/>
                  <a:pt x="38" y="23"/>
                  <a:pt x="38" y="23"/>
                </a:cubicBezTo>
                <a:cubicBezTo>
                  <a:pt x="39" y="23"/>
                  <a:pt x="40" y="21"/>
                  <a:pt x="40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12"/>
                  <a:pt x="48" y="12"/>
                  <a:pt x="48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8"/>
                  <a:pt x="40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0"/>
                  <a:pt x="48" y="0"/>
                  <a:pt x="48" y="0"/>
                </a:cubicBezTo>
                <a:lnTo>
                  <a:pt x="3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0FE3BE15-BDE5-4867-BD54-E69DF0ED4221}"/>
              </a:ext>
            </a:extLst>
          </p:cNvPr>
          <p:cNvGrpSpPr/>
          <p:nvPr/>
        </p:nvGrpSpPr>
        <p:grpSpPr>
          <a:xfrm>
            <a:off x="3016117" y="4623678"/>
            <a:ext cx="370011" cy="313689"/>
            <a:chOff x="3825876" y="4183063"/>
            <a:chExt cx="280988" cy="254000"/>
          </a:xfrm>
          <a:solidFill>
            <a:schemeClr val="bg2">
              <a:lumMod val="50000"/>
            </a:schemeClr>
          </a:solidFill>
        </p:grpSpPr>
        <p:sp>
          <p:nvSpPr>
            <p:cNvPr id="115" name="Freeform 91">
              <a:extLst>
                <a:ext uri="{FF2B5EF4-FFF2-40B4-BE49-F238E27FC236}">
                  <a16:creationId xmlns:a16="http://schemas.microsoft.com/office/drawing/2014/main" id="{F455AFCF-033E-4A4F-86A0-272F0897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4310063"/>
              <a:ext cx="165100" cy="63500"/>
            </a:xfrm>
            <a:custGeom>
              <a:avLst/>
              <a:gdLst>
                <a:gd name="T0" fmla="*/ 36 w 52"/>
                <a:gd name="T1" fmla="*/ 20 h 20"/>
                <a:gd name="T2" fmla="*/ 52 w 52"/>
                <a:gd name="T3" fmla="*/ 19 h 20"/>
                <a:gd name="T4" fmla="*/ 52 w 52"/>
                <a:gd name="T5" fmla="*/ 7 h 20"/>
                <a:gd name="T6" fmla="*/ 36 w 52"/>
                <a:gd name="T7" fmla="*/ 8 h 20"/>
                <a:gd name="T8" fmla="*/ 0 w 52"/>
                <a:gd name="T9" fmla="*/ 0 h 20"/>
                <a:gd name="T10" fmla="*/ 0 w 52"/>
                <a:gd name="T11" fmla="*/ 8 h 20"/>
                <a:gd name="T12" fmla="*/ 36 w 5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0">
                  <a:moveTo>
                    <a:pt x="36" y="20"/>
                  </a:moveTo>
                  <a:cubicBezTo>
                    <a:pt x="42" y="20"/>
                    <a:pt x="48" y="20"/>
                    <a:pt x="52" y="1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7" y="8"/>
                    <a:pt x="42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Freeform 92">
              <a:extLst>
                <a:ext uri="{FF2B5EF4-FFF2-40B4-BE49-F238E27FC236}">
                  <a16:creationId xmlns:a16="http://schemas.microsoft.com/office/drawing/2014/main" id="{1847DD4D-FFF9-42C4-9D2D-EEDDEF59D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42465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Freeform 93">
              <a:extLst>
                <a:ext uri="{FF2B5EF4-FFF2-40B4-BE49-F238E27FC236}">
                  <a16:creationId xmlns:a16="http://schemas.microsoft.com/office/drawing/2014/main" id="{6CD98B9B-8338-4D41-B7D1-8A7913DA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4373563"/>
              <a:ext cx="139700" cy="63500"/>
            </a:xfrm>
            <a:custGeom>
              <a:avLst/>
              <a:gdLst>
                <a:gd name="T0" fmla="*/ 44 w 44"/>
                <a:gd name="T1" fmla="*/ 8 h 20"/>
                <a:gd name="T2" fmla="*/ 36 w 44"/>
                <a:gd name="T3" fmla="*/ 8 h 20"/>
                <a:gd name="T4" fmla="*/ 0 w 44"/>
                <a:gd name="T5" fmla="*/ 0 h 20"/>
                <a:gd name="T6" fmla="*/ 0 w 44"/>
                <a:gd name="T7" fmla="*/ 4 h 20"/>
                <a:gd name="T8" fmla="*/ 36 w 44"/>
                <a:gd name="T9" fmla="*/ 20 h 20"/>
                <a:gd name="T10" fmla="*/ 44 w 44"/>
                <a:gd name="T11" fmla="*/ 20 h 20"/>
                <a:gd name="T12" fmla="*/ 44 w 44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0">
                  <a:moveTo>
                    <a:pt x="44" y="8"/>
                  </a:moveTo>
                  <a:cubicBezTo>
                    <a:pt x="41" y="8"/>
                    <a:pt x="39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18" y="20"/>
                    <a:pt x="36" y="20"/>
                  </a:cubicBezTo>
                  <a:cubicBezTo>
                    <a:pt x="39" y="20"/>
                    <a:pt x="41" y="20"/>
                    <a:pt x="44" y="20"/>
                  </a:cubicBezTo>
                  <a:lnTo>
                    <a:pt x="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Freeform 94">
              <a:extLst>
                <a:ext uri="{FF2B5EF4-FFF2-40B4-BE49-F238E27FC236}">
                  <a16:creationId xmlns:a16="http://schemas.microsoft.com/office/drawing/2014/main" id="{665748CB-B31D-4654-B52A-33B75B01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6" y="4183063"/>
              <a:ext cx="217488" cy="63500"/>
            </a:xfrm>
            <a:custGeom>
              <a:avLst/>
              <a:gdLst>
                <a:gd name="T0" fmla="*/ 34 w 68"/>
                <a:gd name="T1" fmla="*/ 20 h 20"/>
                <a:gd name="T2" fmla="*/ 68 w 68"/>
                <a:gd name="T3" fmla="*/ 11 h 20"/>
                <a:gd name="T4" fmla="*/ 34 w 68"/>
                <a:gd name="T5" fmla="*/ 0 h 20"/>
                <a:gd name="T6" fmla="*/ 0 w 68"/>
                <a:gd name="T7" fmla="*/ 11 h 20"/>
                <a:gd name="T8" fmla="*/ 34 w 6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34" y="20"/>
                  </a:moveTo>
                  <a:cubicBezTo>
                    <a:pt x="55" y="20"/>
                    <a:pt x="65" y="15"/>
                    <a:pt x="68" y="11"/>
                  </a:cubicBezTo>
                  <a:cubicBezTo>
                    <a:pt x="64" y="4"/>
                    <a:pt x="49" y="0"/>
                    <a:pt x="34" y="0"/>
                  </a:cubicBezTo>
                  <a:cubicBezTo>
                    <a:pt x="19" y="0"/>
                    <a:pt x="4" y="4"/>
                    <a:pt x="0" y="11"/>
                  </a:cubicBezTo>
                  <a:cubicBezTo>
                    <a:pt x="3" y="15"/>
                    <a:pt x="13" y="20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Freeform 96">
              <a:extLst>
                <a:ext uri="{FF2B5EF4-FFF2-40B4-BE49-F238E27FC236}">
                  <a16:creationId xmlns:a16="http://schemas.microsoft.com/office/drawing/2014/main" id="{B01EAC33-4BE3-4616-AA18-871639E4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6" y="4322763"/>
              <a:ext cx="103188" cy="50800"/>
            </a:xfrm>
            <a:custGeom>
              <a:avLst/>
              <a:gdLst>
                <a:gd name="T0" fmla="*/ 0 w 32"/>
                <a:gd name="T1" fmla="*/ 16 h 16"/>
                <a:gd name="T2" fmla="*/ 16 w 32"/>
                <a:gd name="T3" fmla="*/ 0 h 16"/>
                <a:gd name="T4" fmla="*/ 32 w 32"/>
                <a:gd name="T5" fmla="*/ 16 h 16"/>
                <a:gd name="T6" fmla="*/ 0 w 3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CE9B7382-320A-4883-AB60-43E898956428}"/>
              </a:ext>
            </a:extLst>
          </p:cNvPr>
          <p:cNvGrpSpPr/>
          <p:nvPr/>
        </p:nvGrpSpPr>
        <p:grpSpPr>
          <a:xfrm>
            <a:off x="3820941" y="4623678"/>
            <a:ext cx="403458" cy="376427"/>
            <a:chOff x="4437063" y="4183063"/>
            <a:chExt cx="306388" cy="304800"/>
          </a:xfrm>
          <a:solidFill>
            <a:schemeClr val="bg2">
              <a:lumMod val="50000"/>
            </a:schemeClr>
          </a:solidFill>
        </p:grpSpPr>
        <p:sp>
          <p:nvSpPr>
            <p:cNvPr id="121" name="Freeform 97">
              <a:extLst>
                <a:ext uri="{FF2B5EF4-FFF2-40B4-BE49-F238E27FC236}">
                  <a16:creationId xmlns:a16="http://schemas.microsoft.com/office/drawing/2014/main" id="{984C3A39-755A-4DF4-8625-3A1D347A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43100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Freeform 98">
              <a:extLst>
                <a:ext uri="{FF2B5EF4-FFF2-40B4-BE49-F238E27FC236}">
                  <a16:creationId xmlns:a16="http://schemas.microsoft.com/office/drawing/2014/main" id="{FA7EA085-9872-4A78-B159-219F3276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42465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A71C1718-5E1D-4FA7-AAC1-87D4E51BF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4373563"/>
              <a:ext cx="198438" cy="63500"/>
            </a:xfrm>
            <a:custGeom>
              <a:avLst/>
              <a:gdLst>
                <a:gd name="T0" fmla="*/ 62 w 62"/>
                <a:gd name="T1" fmla="*/ 5 h 20"/>
                <a:gd name="T2" fmla="*/ 36 w 62"/>
                <a:gd name="T3" fmla="*/ 8 h 20"/>
                <a:gd name="T4" fmla="*/ 0 w 62"/>
                <a:gd name="T5" fmla="*/ 0 h 20"/>
                <a:gd name="T6" fmla="*/ 0 w 62"/>
                <a:gd name="T7" fmla="*/ 4 h 20"/>
                <a:gd name="T8" fmla="*/ 36 w 62"/>
                <a:gd name="T9" fmla="*/ 20 h 20"/>
                <a:gd name="T10" fmla="*/ 56 w 62"/>
                <a:gd name="T11" fmla="*/ 17 h 20"/>
                <a:gd name="T12" fmla="*/ 62 w 62"/>
                <a:gd name="T1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0">
                  <a:moveTo>
                    <a:pt x="62" y="5"/>
                  </a:moveTo>
                  <a:cubicBezTo>
                    <a:pt x="55" y="7"/>
                    <a:pt x="46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18" y="20"/>
                    <a:pt x="36" y="20"/>
                  </a:cubicBezTo>
                  <a:cubicBezTo>
                    <a:pt x="43" y="20"/>
                    <a:pt x="50" y="19"/>
                    <a:pt x="56" y="17"/>
                  </a:cubicBezTo>
                  <a:cubicBezTo>
                    <a:pt x="57" y="13"/>
                    <a:pt x="59" y="8"/>
                    <a:pt x="6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Freeform 100">
              <a:extLst>
                <a:ext uri="{FF2B5EF4-FFF2-40B4-BE49-F238E27FC236}">
                  <a16:creationId xmlns:a16="http://schemas.microsoft.com/office/drawing/2014/main" id="{EFF633E2-7918-4623-B905-31B1F5A2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4183063"/>
              <a:ext cx="217488" cy="63500"/>
            </a:xfrm>
            <a:custGeom>
              <a:avLst/>
              <a:gdLst>
                <a:gd name="T0" fmla="*/ 34 w 68"/>
                <a:gd name="T1" fmla="*/ 20 h 20"/>
                <a:gd name="T2" fmla="*/ 68 w 68"/>
                <a:gd name="T3" fmla="*/ 11 h 20"/>
                <a:gd name="T4" fmla="*/ 34 w 68"/>
                <a:gd name="T5" fmla="*/ 0 h 20"/>
                <a:gd name="T6" fmla="*/ 0 w 68"/>
                <a:gd name="T7" fmla="*/ 11 h 20"/>
                <a:gd name="T8" fmla="*/ 34 w 6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34" y="20"/>
                  </a:moveTo>
                  <a:cubicBezTo>
                    <a:pt x="55" y="20"/>
                    <a:pt x="65" y="15"/>
                    <a:pt x="68" y="11"/>
                  </a:cubicBezTo>
                  <a:cubicBezTo>
                    <a:pt x="64" y="4"/>
                    <a:pt x="49" y="0"/>
                    <a:pt x="34" y="0"/>
                  </a:cubicBezTo>
                  <a:cubicBezTo>
                    <a:pt x="19" y="0"/>
                    <a:pt x="4" y="4"/>
                    <a:pt x="0" y="11"/>
                  </a:cubicBezTo>
                  <a:cubicBezTo>
                    <a:pt x="3" y="15"/>
                    <a:pt x="13" y="20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Freeform 101">
              <a:extLst>
                <a:ext uri="{FF2B5EF4-FFF2-40B4-BE49-F238E27FC236}">
                  <a16:creationId xmlns:a16="http://schemas.microsoft.com/office/drawing/2014/main" id="{24863363-A848-40F0-99D4-4F3996B5F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1" y="4386263"/>
              <a:ext cx="101600" cy="101600"/>
            </a:xfrm>
            <a:custGeom>
              <a:avLst/>
              <a:gdLst>
                <a:gd name="T0" fmla="*/ 64 w 64"/>
                <a:gd name="T1" fmla="*/ 24 h 64"/>
                <a:gd name="T2" fmla="*/ 40 w 64"/>
                <a:gd name="T3" fmla="*/ 24 h 64"/>
                <a:gd name="T4" fmla="*/ 40 w 64"/>
                <a:gd name="T5" fmla="*/ 0 h 64"/>
                <a:gd name="T6" fmla="*/ 24 w 64"/>
                <a:gd name="T7" fmla="*/ 0 h 64"/>
                <a:gd name="T8" fmla="*/ 24 w 64"/>
                <a:gd name="T9" fmla="*/ 24 h 64"/>
                <a:gd name="T10" fmla="*/ 0 w 64"/>
                <a:gd name="T11" fmla="*/ 24 h 64"/>
                <a:gd name="T12" fmla="*/ 0 w 64"/>
                <a:gd name="T13" fmla="*/ 40 h 64"/>
                <a:gd name="T14" fmla="*/ 24 w 64"/>
                <a:gd name="T15" fmla="*/ 40 h 64"/>
                <a:gd name="T16" fmla="*/ 24 w 64"/>
                <a:gd name="T17" fmla="*/ 64 h 64"/>
                <a:gd name="T18" fmla="*/ 40 w 64"/>
                <a:gd name="T19" fmla="*/ 64 h 64"/>
                <a:gd name="T20" fmla="*/ 40 w 64"/>
                <a:gd name="T21" fmla="*/ 40 h 64"/>
                <a:gd name="T22" fmla="*/ 64 w 64"/>
                <a:gd name="T23" fmla="*/ 40 h 64"/>
                <a:gd name="T24" fmla="*/ 64 w 64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40" y="24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24" y="64"/>
                  </a:lnTo>
                  <a:lnTo>
                    <a:pt x="40" y="64"/>
                  </a:lnTo>
                  <a:lnTo>
                    <a:pt x="40" y="40"/>
                  </a:lnTo>
                  <a:lnTo>
                    <a:pt x="64" y="40"/>
                  </a:ln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E1F2F019-034D-4087-AADE-3F222E769D19}"/>
              </a:ext>
            </a:extLst>
          </p:cNvPr>
          <p:cNvGrpSpPr/>
          <p:nvPr/>
        </p:nvGrpSpPr>
        <p:grpSpPr>
          <a:xfrm>
            <a:off x="4625766" y="4623678"/>
            <a:ext cx="386733" cy="329374"/>
            <a:chOff x="5048251" y="4183063"/>
            <a:chExt cx="293687" cy="266700"/>
          </a:xfrm>
          <a:solidFill>
            <a:schemeClr val="bg2">
              <a:lumMod val="50000"/>
            </a:schemeClr>
          </a:solidFill>
        </p:grpSpPr>
        <p:sp>
          <p:nvSpPr>
            <p:cNvPr id="127" name="Freeform 102">
              <a:extLst>
                <a:ext uri="{FF2B5EF4-FFF2-40B4-BE49-F238E27FC236}">
                  <a16:creationId xmlns:a16="http://schemas.microsoft.com/office/drawing/2014/main" id="{EDE5FE8D-A5A5-4A02-9697-5CB446CD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465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Freeform 103">
              <a:extLst>
                <a:ext uri="{FF2B5EF4-FFF2-40B4-BE49-F238E27FC236}">
                  <a16:creationId xmlns:a16="http://schemas.microsoft.com/office/drawing/2014/main" id="{5F4E89ED-7FEF-41F2-952D-D360683B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3100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Freeform 104">
              <a:extLst>
                <a:ext uri="{FF2B5EF4-FFF2-40B4-BE49-F238E27FC236}">
                  <a16:creationId xmlns:a16="http://schemas.microsoft.com/office/drawing/2014/main" id="{96B829DD-0B86-4607-9F0E-FD9940FCE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373563"/>
              <a:ext cx="230188" cy="63500"/>
            </a:xfrm>
            <a:custGeom>
              <a:avLst/>
              <a:gdLst>
                <a:gd name="T0" fmla="*/ 72 w 72"/>
                <a:gd name="T1" fmla="*/ 2 h 20"/>
                <a:gd name="T2" fmla="*/ 72 w 72"/>
                <a:gd name="T3" fmla="*/ 0 h 20"/>
                <a:gd name="T4" fmla="*/ 36 w 72"/>
                <a:gd name="T5" fmla="*/ 8 h 20"/>
                <a:gd name="T6" fmla="*/ 0 w 72"/>
                <a:gd name="T7" fmla="*/ 0 h 20"/>
                <a:gd name="T8" fmla="*/ 0 w 72"/>
                <a:gd name="T9" fmla="*/ 4 h 20"/>
                <a:gd name="T10" fmla="*/ 36 w 72"/>
                <a:gd name="T11" fmla="*/ 20 h 20"/>
                <a:gd name="T12" fmla="*/ 60 w 72"/>
                <a:gd name="T13" fmla="*/ 16 h 20"/>
                <a:gd name="T14" fmla="*/ 72 w 7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20">
                  <a:moveTo>
                    <a:pt x="72" y="2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18" y="20"/>
                    <a:pt x="36" y="20"/>
                  </a:cubicBezTo>
                  <a:cubicBezTo>
                    <a:pt x="45" y="20"/>
                    <a:pt x="54" y="19"/>
                    <a:pt x="60" y="16"/>
                  </a:cubicBezTo>
                  <a:cubicBezTo>
                    <a:pt x="62" y="10"/>
                    <a:pt x="66" y="4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Freeform 105">
              <a:extLst>
                <a:ext uri="{FF2B5EF4-FFF2-40B4-BE49-F238E27FC236}">
                  <a16:creationId xmlns:a16="http://schemas.microsoft.com/office/drawing/2014/main" id="{DB2F9D16-12B4-4B61-956F-8FE9CD761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1" y="4183063"/>
              <a:ext cx="217488" cy="63500"/>
            </a:xfrm>
            <a:custGeom>
              <a:avLst/>
              <a:gdLst>
                <a:gd name="T0" fmla="*/ 34 w 68"/>
                <a:gd name="T1" fmla="*/ 20 h 20"/>
                <a:gd name="T2" fmla="*/ 68 w 68"/>
                <a:gd name="T3" fmla="*/ 11 h 20"/>
                <a:gd name="T4" fmla="*/ 34 w 68"/>
                <a:gd name="T5" fmla="*/ 0 h 20"/>
                <a:gd name="T6" fmla="*/ 0 w 68"/>
                <a:gd name="T7" fmla="*/ 11 h 20"/>
                <a:gd name="T8" fmla="*/ 34 w 6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34" y="20"/>
                  </a:moveTo>
                  <a:cubicBezTo>
                    <a:pt x="55" y="20"/>
                    <a:pt x="65" y="15"/>
                    <a:pt x="68" y="11"/>
                  </a:cubicBezTo>
                  <a:cubicBezTo>
                    <a:pt x="64" y="4"/>
                    <a:pt x="49" y="0"/>
                    <a:pt x="34" y="0"/>
                  </a:cubicBezTo>
                  <a:cubicBezTo>
                    <a:pt x="19" y="0"/>
                    <a:pt x="4" y="4"/>
                    <a:pt x="0" y="11"/>
                  </a:cubicBezTo>
                  <a:cubicBezTo>
                    <a:pt x="3" y="15"/>
                    <a:pt x="13" y="20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Rectangle 106">
              <a:extLst>
                <a:ext uri="{FF2B5EF4-FFF2-40B4-BE49-F238E27FC236}">
                  <a16:creationId xmlns:a16="http://schemas.microsoft.com/office/drawing/2014/main" id="{F679EA9D-F03A-4779-96A3-41091D2BE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4424363"/>
              <a:ext cx="762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61B9286-BADF-45B6-8D01-6FA50F6115CE}"/>
              </a:ext>
            </a:extLst>
          </p:cNvPr>
          <p:cNvGrpSpPr/>
          <p:nvPr/>
        </p:nvGrpSpPr>
        <p:grpSpPr>
          <a:xfrm>
            <a:off x="5430591" y="4623678"/>
            <a:ext cx="399277" cy="368585"/>
            <a:chOff x="5659438" y="4183063"/>
            <a:chExt cx="303213" cy="298450"/>
          </a:xfrm>
          <a:solidFill>
            <a:schemeClr val="bg2">
              <a:lumMod val="50000"/>
            </a:schemeClr>
          </a:solidFill>
        </p:grpSpPr>
        <p:sp>
          <p:nvSpPr>
            <p:cNvPr id="133" name="Freeform 107">
              <a:extLst>
                <a:ext uri="{FF2B5EF4-FFF2-40B4-BE49-F238E27FC236}">
                  <a16:creationId xmlns:a16="http://schemas.microsoft.com/office/drawing/2014/main" id="{75122352-30B5-4FC5-BC0B-46E204255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43100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Freeform 108">
              <a:extLst>
                <a:ext uri="{FF2B5EF4-FFF2-40B4-BE49-F238E27FC236}">
                  <a16:creationId xmlns:a16="http://schemas.microsoft.com/office/drawing/2014/main" id="{B92320D5-5762-4359-BA10-FB91A0B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42465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Freeform 109">
              <a:extLst>
                <a:ext uri="{FF2B5EF4-FFF2-40B4-BE49-F238E27FC236}">
                  <a16:creationId xmlns:a16="http://schemas.microsoft.com/office/drawing/2014/main" id="{AAA72FFE-4585-4E8C-B548-B8CD26D6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788" y="4183063"/>
              <a:ext cx="217488" cy="63500"/>
            </a:xfrm>
            <a:custGeom>
              <a:avLst/>
              <a:gdLst>
                <a:gd name="T0" fmla="*/ 34 w 68"/>
                <a:gd name="T1" fmla="*/ 20 h 20"/>
                <a:gd name="T2" fmla="*/ 68 w 68"/>
                <a:gd name="T3" fmla="*/ 11 h 20"/>
                <a:gd name="T4" fmla="*/ 34 w 68"/>
                <a:gd name="T5" fmla="*/ 0 h 20"/>
                <a:gd name="T6" fmla="*/ 0 w 68"/>
                <a:gd name="T7" fmla="*/ 11 h 20"/>
                <a:gd name="T8" fmla="*/ 34 w 6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34" y="20"/>
                  </a:moveTo>
                  <a:cubicBezTo>
                    <a:pt x="55" y="20"/>
                    <a:pt x="65" y="15"/>
                    <a:pt x="68" y="11"/>
                  </a:cubicBezTo>
                  <a:cubicBezTo>
                    <a:pt x="64" y="4"/>
                    <a:pt x="49" y="0"/>
                    <a:pt x="34" y="0"/>
                  </a:cubicBezTo>
                  <a:cubicBezTo>
                    <a:pt x="19" y="0"/>
                    <a:pt x="4" y="4"/>
                    <a:pt x="0" y="11"/>
                  </a:cubicBezTo>
                  <a:cubicBezTo>
                    <a:pt x="3" y="15"/>
                    <a:pt x="13" y="20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Freeform 110">
              <a:extLst>
                <a:ext uri="{FF2B5EF4-FFF2-40B4-BE49-F238E27FC236}">
                  <a16:creationId xmlns:a16="http://schemas.microsoft.com/office/drawing/2014/main" id="{ED81198C-3213-429E-9BE4-BECB7E337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4373563"/>
              <a:ext cx="182563" cy="63500"/>
            </a:xfrm>
            <a:custGeom>
              <a:avLst/>
              <a:gdLst>
                <a:gd name="T0" fmla="*/ 57 w 57"/>
                <a:gd name="T1" fmla="*/ 6 h 20"/>
                <a:gd name="T2" fmla="*/ 36 w 57"/>
                <a:gd name="T3" fmla="*/ 8 h 20"/>
                <a:gd name="T4" fmla="*/ 0 w 57"/>
                <a:gd name="T5" fmla="*/ 0 h 20"/>
                <a:gd name="T6" fmla="*/ 0 w 57"/>
                <a:gd name="T7" fmla="*/ 4 h 20"/>
                <a:gd name="T8" fmla="*/ 36 w 57"/>
                <a:gd name="T9" fmla="*/ 20 h 20"/>
                <a:gd name="T10" fmla="*/ 52 w 57"/>
                <a:gd name="T11" fmla="*/ 18 h 20"/>
                <a:gd name="T12" fmla="*/ 57 w 57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0">
                  <a:moveTo>
                    <a:pt x="57" y="6"/>
                  </a:moveTo>
                  <a:cubicBezTo>
                    <a:pt x="51" y="7"/>
                    <a:pt x="44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18" y="20"/>
                    <a:pt x="36" y="20"/>
                  </a:cubicBezTo>
                  <a:cubicBezTo>
                    <a:pt x="42" y="20"/>
                    <a:pt x="47" y="19"/>
                    <a:pt x="52" y="18"/>
                  </a:cubicBezTo>
                  <a:cubicBezTo>
                    <a:pt x="52" y="14"/>
                    <a:pt x="54" y="9"/>
                    <a:pt x="5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Freeform 111">
              <a:extLst>
                <a:ext uri="{FF2B5EF4-FFF2-40B4-BE49-F238E27FC236}">
                  <a16:creationId xmlns:a16="http://schemas.microsoft.com/office/drawing/2014/main" id="{3FEABADC-4160-466B-83C5-6A0BC0B62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4389438"/>
              <a:ext cx="120650" cy="92075"/>
            </a:xfrm>
            <a:custGeom>
              <a:avLst/>
              <a:gdLst>
                <a:gd name="T0" fmla="*/ 30 w 76"/>
                <a:gd name="T1" fmla="*/ 58 h 58"/>
                <a:gd name="T2" fmla="*/ 0 w 76"/>
                <a:gd name="T3" fmla="*/ 28 h 58"/>
                <a:gd name="T4" fmla="*/ 12 w 76"/>
                <a:gd name="T5" fmla="*/ 16 h 58"/>
                <a:gd name="T6" fmla="*/ 30 w 76"/>
                <a:gd name="T7" fmla="*/ 34 h 58"/>
                <a:gd name="T8" fmla="*/ 64 w 76"/>
                <a:gd name="T9" fmla="*/ 0 h 58"/>
                <a:gd name="T10" fmla="*/ 76 w 76"/>
                <a:gd name="T11" fmla="*/ 12 h 58"/>
                <a:gd name="T12" fmla="*/ 30 w 7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8">
                  <a:moveTo>
                    <a:pt x="30" y="58"/>
                  </a:moveTo>
                  <a:lnTo>
                    <a:pt x="0" y="28"/>
                  </a:lnTo>
                  <a:lnTo>
                    <a:pt x="12" y="16"/>
                  </a:lnTo>
                  <a:lnTo>
                    <a:pt x="30" y="34"/>
                  </a:lnTo>
                  <a:lnTo>
                    <a:pt x="64" y="0"/>
                  </a:lnTo>
                  <a:lnTo>
                    <a:pt x="76" y="12"/>
                  </a:lnTo>
                  <a:lnTo>
                    <a:pt x="3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091F84CC-8C9F-49E4-8A85-BA37F6AFE308}"/>
              </a:ext>
            </a:extLst>
          </p:cNvPr>
          <p:cNvGrpSpPr/>
          <p:nvPr/>
        </p:nvGrpSpPr>
        <p:grpSpPr>
          <a:xfrm>
            <a:off x="6235416" y="4623678"/>
            <a:ext cx="399276" cy="372506"/>
            <a:chOff x="6270626" y="4183063"/>
            <a:chExt cx="303212" cy="301625"/>
          </a:xfrm>
          <a:solidFill>
            <a:schemeClr val="bg2">
              <a:lumMod val="50000"/>
            </a:schemeClr>
          </a:solidFill>
        </p:grpSpPr>
        <p:sp>
          <p:nvSpPr>
            <p:cNvPr id="139" name="Freeform 112">
              <a:extLst>
                <a:ext uri="{FF2B5EF4-FFF2-40B4-BE49-F238E27FC236}">
                  <a16:creationId xmlns:a16="http://schemas.microsoft.com/office/drawing/2014/main" id="{62F291A2-A907-4778-8EEE-397C5EC9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43100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Freeform 113">
              <a:extLst>
                <a:ext uri="{FF2B5EF4-FFF2-40B4-BE49-F238E27FC236}">
                  <a16:creationId xmlns:a16="http://schemas.microsoft.com/office/drawing/2014/main" id="{8D013596-AA40-4142-87E2-4962D33B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4246563"/>
              <a:ext cx="230188" cy="63500"/>
            </a:xfrm>
            <a:custGeom>
              <a:avLst/>
              <a:gdLst>
                <a:gd name="T0" fmla="*/ 36 w 72"/>
                <a:gd name="T1" fmla="*/ 20 h 20"/>
                <a:gd name="T2" fmla="*/ 72 w 72"/>
                <a:gd name="T3" fmla="*/ 8 h 20"/>
                <a:gd name="T4" fmla="*/ 72 w 72"/>
                <a:gd name="T5" fmla="*/ 0 h 20"/>
                <a:gd name="T6" fmla="*/ 36 w 72"/>
                <a:gd name="T7" fmla="*/ 8 h 20"/>
                <a:gd name="T8" fmla="*/ 0 w 72"/>
                <a:gd name="T9" fmla="*/ 0 h 20"/>
                <a:gd name="T10" fmla="*/ 0 w 72"/>
                <a:gd name="T11" fmla="*/ 8 h 20"/>
                <a:gd name="T12" fmla="*/ 36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36" y="20"/>
                  </a:moveTo>
                  <a:cubicBezTo>
                    <a:pt x="63" y="20"/>
                    <a:pt x="72" y="11"/>
                    <a:pt x="72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5"/>
                    <a:pt x="53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9" y="20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Freeform 114">
              <a:extLst>
                <a:ext uri="{FF2B5EF4-FFF2-40B4-BE49-F238E27FC236}">
                  <a16:creationId xmlns:a16="http://schemas.microsoft.com/office/drawing/2014/main" id="{B6FE8157-DB01-4398-8730-D323F0660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6" y="4183063"/>
              <a:ext cx="217488" cy="63500"/>
            </a:xfrm>
            <a:custGeom>
              <a:avLst/>
              <a:gdLst>
                <a:gd name="T0" fmla="*/ 34 w 68"/>
                <a:gd name="T1" fmla="*/ 20 h 20"/>
                <a:gd name="T2" fmla="*/ 68 w 68"/>
                <a:gd name="T3" fmla="*/ 11 h 20"/>
                <a:gd name="T4" fmla="*/ 34 w 68"/>
                <a:gd name="T5" fmla="*/ 0 h 20"/>
                <a:gd name="T6" fmla="*/ 0 w 68"/>
                <a:gd name="T7" fmla="*/ 11 h 20"/>
                <a:gd name="T8" fmla="*/ 34 w 6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34" y="20"/>
                  </a:moveTo>
                  <a:cubicBezTo>
                    <a:pt x="55" y="20"/>
                    <a:pt x="65" y="15"/>
                    <a:pt x="68" y="11"/>
                  </a:cubicBezTo>
                  <a:cubicBezTo>
                    <a:pt x="64" y="4"/>
                    <a:pt x="49" y="0"/>
                    <a:pt x="34" y="0"/>
                  </a:cubicBezTo>
                  <a:cubicBezTo>
                    <a:pt x="19" y="0"/>
                    <a:pt x="4" y="4"/>
                    <a:pt x="0" y="11"/>
                  </a:cubicBezTo>
                  <a:cubicBezTo>
                    <a:pt x="3" y="15"/>
                    <a:pt x="13" y="20"/>
                    <a:pt x="3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Freeform 115">
              <a:extLst>
                <a:ext uri="{FF2B5EF4-FFF2-40B4-BE49-F238E27FC236}">
                  <a16:creationId xmlns:a16="http://schemas.microsoft.com/office/drawing/2014/main" id="{EF785986-0AB5-4BE6-8338-9457E5BEF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6" y="4373563"/>
              <a:ext cx="198438" cy="63500"/>
            </a:xfrm>
            <a:custGeom>
              <a:avLst/>
              <a:gdLst>
                <a:gd name="T0" fmla="*/ 62 w 62"/>
                <a:gd name="T1" fmla="*/ 5 h 20"/>
                <a:gd name="T2" fmla="*/ 36 w 62"/>
                <a:gd name="T3" fmla="*/ 8 h 20"/>
                <a:gd name="T4" fmla="*/ 0 w 62"/>
                <a:gd name="T5" fmla="*/ 0 h 20"/>
                <a:gd name="T6" fmla="*/ 0 w 62"/>
                <a:gd name="T7" fmla="*/ 4 h 20"/>
                <a:gd name="T8" fmla="*/ 36 w 62"/>
                <a:gd name="T9" fmla="*/ 20 h 20"/>
                <a:gd name="T10" fmla="*/ 56 w 62"/>
                <a:gd name="T11" fmla="*/ 17 h 20"/>
                <a:gd name="T12" fmla="*/ 62 w 62"/>
                <a:gd name="T1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0">
                  <a:moveTo>
                    <a:pt x="62" y="5"/>
                  </a:moveTo>
                  <a:cubicBezTo>
                    <a:pt x="55" y="7"/>
                    <a:pt x="46" y="8"/>
                    <a:pt x="36" y="8"/>
                  </a:cubicBezTo>
                  <a:cubicBezTo>
                    <a:pt x="19" y="8"/>
                    <a:pt x="7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18" y="20"/>
                    <a:pt x="36" y="20"/>
                  </a:cubicBezTo>
                  <a:cubicBezTo>
                    <a:pt x="43" y="20"/>
                    <a:pt x="50" y="19"/>
                    <a:pt x="56" y="17"/>
                  </a:cubicBezTo>
                  <a:cubicBezTo>
                    <a:pt x="57" y="13"/>
                    <a:pt x="59" y="8"/>
                    <a:pt x="6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Freeform 116">
              <a:extLst>
                <a:ext uri="{FF2B5EF4-FFF2-40B4-BE49-F238E27FC236}">
                  <a16:creationId xmlns:a16="http://schemas.microsoft.com/office/drawing/2014/main" id="{C211713C-3A63-4168-964F-5BAB8CD1C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4389438"/>
              <a:ext cx="95250" cy="95250"/>
            </a:xfrm>
            <a:custGeom>
              <a:avLst/>
              <a:gdLst>
                <a:gd name="T0" fmla="*/ 60 w 60"/>
                <a:gd name="T1" fmla="*/ 12 h 60"/>
                <a:gd name="T2" fmla="*/ 48 w 60"/>
                <a:gd name="T3" fmla="*/ 0 h 60"/>
                <a:gd name="T4" fmla="*/ 30 w 60"/>
                <a:gd name="T5" fmla="*/ 18 h 60"/>
                <a:gd name="T6" fmla="*/ 12 w 60"/>
                <a:gd name="T7" fmla="*/ 0 h 60"/>
                <a:gd name="T8" fmla="*/ 0 w 60"/>
                <a:gd name="T9" fmla="*/ 12 h 60"/>
                <a:gd name="T10" fmla="*/ 18 w 60"/>
                <a:gd name="T11" fmla="*/ 30 h 60"/>
                <a:gd name="T12" fmla="*/ 0 w 60"/>
                <a:gd name="T13" fmla="*/ 48 h 60"/>
                <a:gd name="T14" fmla="*/ 12 w 60"/>
                <a:gd name="T15" fmla="*/ 60 h 60"/>
                <a:gd name="T16" fmla="*/ 30 w 60"/>
                <a:gd name="T17" fmla="*/ 42 h 60"/>
                <a:gd name="T18" fmla="*/ 48 w 60"/>
                <a:gd name="T19" fmla="*/ 60 h 60"/>
                <a:gd name="T20" fmla="*/ 60 w 60"/>
                <a:gd name="T21" fmla="*/ 48 h 60"/>
                <a:gd name="T22" fmla="*/ 42 w 60"/>
                <a:gd name="T23" fmla="*/ 30 h 60"/>
                <a:gd name="T24" fmla="*/ 60 w 60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60" y="12"/>
                  </a:moveTo>
                  <a:lnTo>
                    <a:pt x="48" y="0"/>
                  </a:lnTo>
                  <a:lnTo>
                    <a:pt x="30" y="18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8" y="30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30" y="42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42" y="30"/>
                  </a:lnTo>
                  <a:lnTo>
                    <a:pt x="6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A60E717F-3B8F-4290-9FF1-8AD9EF304F50}"/>
              </a:ext>
            </a:extLst>
          </p:cNvPr>
          <p:cNvGrpSpPr/>
          <p:nvPr/>
        </p:nvGrpSpPr>
        <p:grpSpPr>
          <a:xfrm>
            <a:off x="9490252" y="3898272"/>
            <a:ext cx="334473" cy="315650"/>
            <a:chOff x="8742363" y="3595688"/>
            <a:chExt cx="254000" cy="255588"/>
          </a:xfrm>
          <a:solidFill>
            <a:schemeClr val="bg2">
              <a:lumMod val="50000"/>
            </a:schemeClr>
          </a:solidFill>
        </p:grpSpPr>
        <p:sp>
          <p:nvSpPr>
            <p:cNvPr id="145" name="Oval 117">
              <a:extLst>
                <a:ext uri="{FF2B5EF4-FFF2-40B4-BE49-F238E27FC236}">
                  <a16:creationId xmlns:a16="http://schemas.microsoft.com/office/drawing/2014/main" id="{0C0BD428-436C-4274-A16F-40EF8B01A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8263" y="382587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" name="Oval 118">
              <a:extLst>
                <a:ext uri="{FF2B5EF4-FFF2-40B4-BE49-F238E27FC236}">
                  <a16:creationId xmlns:a16="http://schemas.microsoft.com/office/drawing/2014/main" id="{CEF00DC2-B7F9-4CA5-A7C8-CFA99625F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5063" y="3825875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Freeform 119">
              <a:extLst>
                <a:ext uri="{FF2B5EF4-FFF2-40B4-BE49-F238E27FC236}">
                  <a16:creationId xmlns:a16="http://schemas.microsoft.com/office/drawing/2014/main" id="{F2F72E94-F015-4014-92C6-D3A56CD16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2363" y="3697288"/>
              <a:ext cx="254000" cy="153988"/>
            </a:xfrm>
            <a:custGeom>
              <a:avLst/>
              <a:gdLst>
                <a:gd name="T0" fmla="*/ 0 w 80"/>
                <a:gd name="T1" fmla="*/ 0 h 48"/>
                <a:gd name="T2" fmla="*/ 0 w 80"/>
                <a:gd name="T3" fmla="*/ 16 h 48"/>
                <a:gd name="T4" fmla="*/ 8 w 80"/>
                <a:gd name="T5" fmla="*/ 24 h 48"/>
                <a:gd name="T6" fmla="*/ 36 w 80"/>
                <a:gd name="T7" fmla="*/ 24 h 48"/>
                <a:gd name="T8" fmla="*/ 36 w 80"/>
                <a:gd name="T9" fmla="*/ 40 h 48"/>
                <a:gd name="T10" fmla="*/ 16 w 80"/>
                <a:gd name="T11" fmla="*/ 40 h 48"/>
                <a:gd name="T12" fmla="*/ 16 w 80"/>
                <a:gd name="T13" fmla="*/ 48 h 48"/>
                <a:gd name="T14" fmla="*/ 64 w 80"/>
                <a:gd name="T15" fmla="*/ 48 h 48"/>
                <a:gd name="T16" fmla="*/ 64 w 80"/>
                <a:gd name="T17" fmla="*/ 40 h 48"/>
                <a:gd name="T18" fmla="*/ 44 w 80"/>
                <a:gd name="T19" fmla="*/ 40 h 48"/>
                <a:gd name="T20" fmla="*/ 44 w 80"/>
                <a:gd name="T21" fmla="*/ 24 h 48"/>
                <a:gd name="T22" fmla="*/ 72 w 80"/>
                <a:gd name="T23" fmla="*/ 24 h 48"/>
                <a:gd name="T24" fmla="*/ 80 w 80"/>
                <a:gd name="T25" fmla="*/ 16 h 48"/>
                <a:gd name="T26" fmla="*/ 80 w 80"/>
                <a:gd name="T27" fmla="*/ 0 h 48"/>
                <a:gd name="T28" fmla="*/ 0 w 80"/>
                <a:gd name="T29" fmla="*/ 0 h 48"/>
                <a:gd name="T30" fmla="*/ 32 w 80"/>
                <a:gd name="T31" fmla="*/ 16 h 48"/>
                <a:gd name="T32" fmla="*/ 12 w 80"/>
                <a:gd name="T33" fmla="*/ 16 h 48"/>
                <a:gd name="T34" fmla="*/ 12 w 80"/>
                <a:gd name="T35" fmla="*/ 8 h 48"/>
                <a:gd name="T36" fmla="*/ 32 w 80"/>
                <a:gd name="T37" fmla="*/ 8 h 48"/>
                <a:gd name="T38" fmla="*/ 32 w 80"/>
                <a:gd name="T39" fmla="*/ 16 h 48"/>
                <a:gd name="T40" fmla="*/ 52 w 80"/>
                <a:gd name="T41" fmla="*/ 16 h 48"/>
                <a:gd name="T42" fmla="*/ 48 w 80"/>
                <a:gd name="T43" fmla="*/ 12 h 48"/>
                <a:gd name="T44" fmla="*/ 52 w 80"/>
                <a:gd name="T45" fmla="*/ 8 h 48"/>
                <a:gd name="T46" fmla="*/ 56 w 80"/>
                <a:gd name="T47" fmla="*/ 12 h 48"/>
                <a:gd name="T48" fmla="*/ 52 w 80"/>
                <a:gd name="T49" fmla="*/ 16 h 48"/>
                <a:gd name="T50" fmla="*/ 64 w 80"/>
                <a:gd name="T51" fmla="*/ 16 h 48"/>
                <a:gd name="T52" fmla="*/ 60 w 80"/>
                <a:gd name="T53" fmla="*/ 12 h 48"/>
                <a:gd name="T54" fmla="*/ 64 w 80"/>
                <a:gd name="T55" fmla="*/ 8 h 48"/>
                <a:gd name="T56" fmla="*/ 68 w 80"/>
                <a:gd name="T57" fmla="*/ 12 h 48"/>
                <a:gd name="T58" fmla="*/ 64 w 80"/>
                <a:gd name="T5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48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4" y="24"/>
                    <a:pt x="8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6" y="24"/>
                    <a:pt x="80" y="20"/>
                    <a:pt x="80" y="16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0" y="0"/>
                  </a:lnTo>
                  <a:close/>
                  <a:moveTo>
                    <a:pt x="3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6"/>
                  </a:lnTo>
                  <a:close/>
                  <a:moveTo>
                    <a:pt x="52" y="16"/>
                  </a:moveTo>
                  <a:cubicBezTo>
                    <a:pt x="50" y="16"/>
                    <a:pt x="48" y="14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54" y="8"/>
                    <a:pt x="56" y="10"/>
                    <a:pt x="56" y="12"/>
                  </a:cubicBezTo>
                  <a:cubicBezTo>
                    <a:pt x="56" y="14"/>
                    <a:pt x="54" y="16"/>
                    <a:pt x="52" y="16"/>
                  </a:cubicBezTo>
                  <a:close/>
                  <a:moveTo>
                    <a:pt x="64" y="16"/>
                  </a:moveTo>
                  <a:cubicBezTo>
                    <a:pt x="62" y="16"/>
                    <a:pt x="60" y="14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6" y="8"/>
                    <a:pt x="68" y="10"/>
                    <a:pt x="68" y="12"/>
                  </a:cubicBezTo>
                  <a:cubicBezTo>
                    <a:pt x="68" y="14"/>
                    <a:pt x="66" y="16"/>
                    <a:pt x="6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Freeform 120">
              <a:extLst>
                <a:ext uri="{FF2B5EF4-FFF2-40B4-BE49-F238E27FC236}">
                  <a16:creationId xmlns:a16="http://schemas.microsoft.com/office/drawing/2014/main" id="{0CEA57A7-5448-471B-AF6B-DFE933E9F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2363" y="3595688"/>
              <a:ext cx="254000" cy="76200"/>
            </a:xfrm>
            <a:custGeom>
              <a:avLst/>
              <a:gdLst>
                <a:gd name="T0" fmla="*/ 80 w 80"/>
                <a:gd name="T1" fmla="*/ 24 h 24"/>
                <a:gd name="T2" fmla="*/ 80 w 80"/>
                <a:gd name="T3" fmla="*/ 8 h 24"/>
                <a:gd name="T4" fmla="*/ 72 w 80"/>
                <a:gd name="T5" fmla="*/ 0 h 24"/>
                <a:gd name="T6" fmla="*/ 8 w 80"/>
                <a:gd name="T7" fmla="*/ 0 h 24"/>
                <a:gd name="T8" fmla="*/ 0 w 80"/>
                <a:gd name="T9" fmla="*/ 8 h 24"/>
                <a:gd name="T10" fmla="*/ 0 w 80"/>
                <a:gd name="T11" fmla="*/ 24 h 24"/>
                <a:gd name="T12" fmla="*/ 80 w 80"/>
                <a:gd name="T13" fmla="*/ 24 h 24"/>
                <a:gd name="T14" fmla="*/ 64 w 80"/>
                <a:gd name="T15" fmla="*/ 8 h 24"/>
                <a:gd name="T16" fmla="*/ 68 w 80"/>
                <a:gd name="T17" fmla="*/ 12 h 24"/>
                <a:gd name="T18" fmla="*/ 64 w 80"/>
                <a:gd name="T19" fmla="*/ 16 h 24"/>
                <a:gd name="T20" fmla="*/ 60 w 80"/>
                <a:gd name="T21" fmla="*/ 12 h 24"/>
                <a:gd name="T22" fmla="*/ 64 w 80"/>
                <a:gd name="T23" fmla="*/ 8 h 24"/>
                <a:gd name="T24" fmla="*/ 52 w 80"/>
                <a:gd name="T25" fmla="*/ 8 h 24"/>
                <a:gd name="T26" fmla="*/ 56 w 80"/>
                <a:gd name="T27" fmla="*/ 12 h 24"/>
                <a:gd name="T28" fmla="*/ 52 w 80"/>
                <a:gd name="T29" fmla="*/ 16 h 24"/>
                <a:gd name="T30" fmla="*/ 48 w 80"/>
                <a:gd name="T31" fmla="*/ 12 h 24"/>
                <a:gd name="T32" fmla="*/ 52 w 80"/>
                <a:gd name="T33" fmla="*/ 8 h 24"/>
                <a:gd name="T34" fmla="*/ 12 w 80"/>
                <a:gd name="T35" fmla="*/ 8 h 24"/>
                <a:gd name="T36" fmla="*/ 32 w 80"/>
                <a:gd name="T37" fmla="*/ 8 h 24"/>
                <a:gd name="T38" fmla="*/ 32 w 80"/>
                <a:gd name="T39" fmla="*/ 16 h 24"/>
                <a:gd name="T40" fmla="*/ 12 w 80"/>
                <a:gd name="T41" fmla="*/ 16 h 24"/>
                <a:gd name="T42" fmla="*/ 12 w 80"/>
                <a:gd name="T4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24">
                  <a:moveTo>
                    <a:pt x="80" y="2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80" y="24"/>
                  </a:lnTo>
                  <a:close/>
                  <a:moveTo>
                    <a:pt x="64" y="8"/>
                  </a:moveTo>
                  <a:cubicBezTo>
                    <a:pt x="66" y="8"/>
                    <a:pt x="68" y="10"/>
                    <a:pt x="68" y="12"/>
                  </a:cubicBezTo>
                  <a:cubicBezTo>
                    <a:pt x="68" y="14"/>
                    <a:pt x="66" y="16"/>
                    <a:pt x="64" y="16"/>
                  </a:cubicBezTo>
                  <a:cubicBezTo>
                    <a:pt x="62" y="16"/>
                    <a:pt x="60" y="14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lose/>
                  <a:moveTo>
                    <a:pt x="52" y="8"/>
                  </a:moveTo>
                  <a:cubicBezTo>
                    <a:pt x="54" y="8"/>
                    <a:pt x="56" y="10"/>
                    <a:pt x="56" y="12"/>
                  </a:cubicBezTo>
                  <a:cubicBezTo>
                    <a:pt x="56" y="14"/>
                    <a:pt x="54" y="16"/>
                    <a:pt x="52" y="16"/>
                  </a:cubicBezTo>
                  <a:cubicBezTo>
                    <a:pt x="50" y="16"/>
                    <a:pt x="48" y="14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lose/>
                  <a:moveTo>
                    <a:pt x="12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9" name="Freeform 121">
            <a:extLst>
              <a:ext uri="{FF2B5EF4-FFF2-40B4-BE49-F238E27FC236}">
                <a16:creationId xmlns:a16="http://schemas.microsoft.com/office/drawing/2014/main" id="{58EA9121-3F5F-4507-B52A-0B894EAFC83B}"/>
              </a:ext>
            </a:extLst>
          </p:cNvPr>
          <p:cNvSpPr>
            <a:spLocks noEditPoints="1"/>
          </p:cNvSpPr>
          <p:nvPr/>
        </p:nvSpPr>
        <p:spPr bwMode="auto">
          <a:xfrm>
            <a:off x="7073687" y="4655047"/>
            <a:ext cx="336564" cy="313689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60 w 80"/>
              <a:gd name="T11" fmla="*/ 44 h 80"/>
              <a:gd name="T12" fmla="*/ 44 w 80"/>
              <a:gd name="T13" fmla="*/ 44 h 80"/>
              <a:gd name="T14" fmla="*/ 44 w 80"/>
              <a:gd name="T15" fmla="*/ 60 h 80"/>
              <a:gd name="T16" fmla="*/ 36 w 80"/>
              <a:gd name="T17" fmla="*/ 60 h 80"/>
              <a:gd name="T18" fmla="*/ 36 w 80"/>
              <a:gd name="T19" fmla="*/ 44 h 80"/>
              <a:gd name="T20" fmla="*/ 20 w 80"/>
              <a:gd name="T21" fmla="*/ 44 h 80"/>
              <a:gd name="T22" fmla="*/ 20 w 80"/>
              <a:gd name="T23" fmla="*/ 36 h 80"/>
              <a:gd name="T24" fmla="*/ 36 w 80"/>
              <a:gd name="T25" fmla="*/ 36 h 80"/>
              <a:gd name="T26" fmla="*/ 36 w 80"/>
              <a:gd name="T27" fmla="*/ 20 h 80"/>
              <a:gd name="T28" fmla="*/ 44 w 80"/>
              <a:gd name="T29" fmla="*/ 20 h 80"/>
              <a:gd name="T30" fmla="*/ 44 w 80"/>
              <a:gd name="T31" fmla="*/ 36 h 80"/>
              <a:gd name="T32" fmla="*/ 60 w 80"/>
              <a:gd name="T33" fmla="*/ 36 h 80"/>
              <a:gd name="T34" fmla="*/ 60 w 80"/>
              <a:gd name="T35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60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44" y="60"/>
                  <a:pt x="44" y="60"/>
                  <a:pt x="44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4"/>
                  <a:pt x="36" y="44"/>
                  <a:pt x="36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36"/>
                  <a:pt x="20" y="36"/>
                  <a:pt x="20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20"/>
                  <a:pt x="36" y="20"/>
                  <a:pt x="36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36"/>
                  <a:pt x="44" y="36"/>
                  <a:pt x="44" y="36"/>
                </a:cubicBezTo>
                <a:cubicBezTo>
                  <a:pt x="60" y="36"/>
                  <a:pt x="60" y="36"/>
                  <a:pt x="60" y="36"/>
                </a:cubicBezTo>
                <a:lnTo>
                  <a:pt x="60" y="4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150" name="Freeform 122">
            <a:extLst>
              <a:ext uri="{FF2B5EF4-FFF2-40B4-BE49-F238E27FC236}">
                <a16:creationId xmlns:a16="http://schemas.microsoft.com/office/drawing/2014/main" id="{562D68A2-80A6-4E66-8B96-8923F4C12B1E}"/>
              </a:ext>
            </a:extLst>
          </p:cNvPr>
          <p:cNvSpPr>
            <a:spLocks noEditPoints="1"/>
          </p:cNvSpPr>
          <p:nvPr/>
        </p:nvSpPr>
        <p:spPr bwMode="auto">
          <a:xfrm>
            <a:off x="7880603" y="4655047"/>
            <a:ext cx="334473" cy="313689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60 w 80"/>
              <a:gd name="T11" fmla="*/ 44 h 80"/>
              <a:gd name="T12" fmla="*/ 20 w 80"/>
              <a:gd name="T13" fmla="*/ 44 h 80"/>
              <a:gd name="T14" fmla="*/ 20 w 80"/>
              <a:gd name="T15" fmla="*/ 36 h 80"/>
              <a:gd name="T16" fmla="*/ 60 w 80"/>
              <a:gd name="T17" fmla="*/ 36 h 80"/>
              <a:gd name="T18" fmla="*/ 60 w 80"/>
              <a:gd name="T19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60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20" y="36"/>
                  <a:pt x="20" y="36"/>
                  <a:pt x="20" y="36"/>
                </a:cubicBezTo>
                <a:cubicBezTo>
                  <a:pt x="60" y="36"/>
                  <a:pt x="60" y="36"/>
                  <a:pt x="60" y="36"/>
                </a:cubicBezTo>
                <a:lnTo>
                  <a:pt x="60" y="4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151" name="Freeform 123">
            <a:extLst>
              <a:ext uri="{FF2B5EF4-FFF2-40B4-BE49-F238E27FC236}">
                <a16:creationId xmlns:a16="http://schemas.microsoft.com/office/drawing/2014/main" id="{EB357172-A000-4406-B5F4-2E08FFA7D1D7}"/>
              </a:ext>
            </a:extLst>
          </p:cNvPr>
          <p:cNvSpPr>
            <a:spLocks noEditPoints="1"/>
          </p:cNvSpPr>
          <p:nvPr/>
        </p:nvSpPr>
        <p:spPr bwMode="auto">
          <a:xfrm>
            <a:off x="8685428" y="4655047"/>
            <a:ext cx="334473" cy="313689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59 w 80"/>
              <a:gd name="T11" fmla="*/ 53 h 80"/>
              <a:gd name="T12" fmla="*/ 53 w 80"/>
              <a:gd name="T13" fmla="*/ 59 h 80"/>
              <a:gd name="T14" fmla="*/ 40 w 80"/>
              <a:gd name="T15" fmla="*/ 46 h 80"/>
              <a:gd name="T16" fmla="*/ 27 w 80"/>
              <a:gd name="T17" fmla="*/ 59 h 80"/>
              <a:gd name="T18" fmla="*/ 21 w 80"/>
              <a:gd name="T19" fmla="*/ 53 h 80"/>
              <a:gd name="T20" fmla="*/ 34 w 80"/>
              <a:gd name="T21" fmla="*/ 40 h 80"/>
              <a:gd name="T22" fmla="*/ 21 w 80"/>
              <a:gd name="T23" fmla="*/ 27 h 80"/>
              <a:gd name="T24" fmla="*/ 27 w 80"/>
              <a:gd name="T25" fmla="*/ 21 h 80"/>
              <a:gd name="T26" fmla="*/ 40 w 80"/>
              <a:gd name="T27" fmla="*/ 34 h 80"/>
              <a:gd name="T28" fmla="*/ 53 w 80"/>
              <a:gd name="T29" fmla="*/ 21 h 80"/>
              <a:gd name="T30" fmla="*/ 59 w 80"/>
              <a:gd name="T31" fmla="*/ 27 h 80"/>
              <a:gd name="T32" fmla="*/ 46 w 80"/>
              <a:gd name="T33" fmla="*/ 40 h 80"/>
              <a:gd name="T34" fmla="*/ 59 w 80"/>
              <a:gd name="T35" fmla="*/ 5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59" y="53"/>
                </a:moveTo>
                <a:cubicBezTo>
                  <a:pt x="53" y="59"/>
                  <a:pt x="53" y="59"/>
                  <a:pt x="53" y="59"/>
                </a:cubicBezTo>
                <a:cubicBezTo>
                  <a:pt x="40" y="46"/>
                  <a:pt x="40" y="46"/>
                  <a:pt x="40" y="46"/>
                </a:cubicBezTo>
                <a:cubicBezTo>
                  <a:pt x="27" y="59"/>
                  <a:pt x="27" y="59"/>
                  <a:pt x="27" y="59"/>
                </a:cubicBezTo>
                <a:cubicBezTo>
                  <a:pt x="21" y="53"/>
                  <a:pt x="21" y="53"/>
                  <a:pt x="21" y="53"/>
                </a:cubicBezTo>
                <a:cubicBezTo>
                  <a:pt x="34" y="40"/>
                  <a:pt x="34" y="40"/>
                  <a:pt x="34" y="40"/>
                </a:cubicBezTo>
                <a:cubicBezTo>
                  <a:pt x="21" y="27"/>
                  <a:pt x="21" y="27"/>
                  <a:pt x="21" y="27"/>
                </a:cubicBezTo>
                <a:cubicBezTo>
                  <a:pt x="27" y="21"/>
                  <a:pt x="27" y="21"/>
                  <a:pt x="27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27"/>
                  <a:pt x="59" y="27"/>
                  <a:pt x="59" y="27"/>
                </a:cubicBezTo>
                <a:cubicBezTo>
                  <a:pt x="46" y="40"/>
                  <a:pt x="46" y="40"/>
                  <a:pt x="46" y="40"/>
                </a:cubicBezTo>
                <a:lnTo>
                  <a:pt x="59" y="5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152" name="Freeform 124">
            <a:extLst>
              <a:ext uri="{FF2B5EF4-FFF2-40B4-BE49-F238E27FC236}">
                <a16:creationId xmlns:a16="http://schemas.microsoft.com/office/drawing/2014/main" id="{D98026A3-3EDB-478E-ABB8-885A36E81B92}"/>
              </a:ext>
            </a:extLst>
          </p:cNvPr>
          <p:cNvSpPr>
            <a:spLocks/>
          </p:cNvSpPr>
          <p:nvPr/>
        </p:nvSpPr>
        <p:spPr bwMode="auto">
          <a:xfrm>
            <a:off x="9490252" y="4655047"/>
            <a:ext cx="334473" cy="313689"/>
          </a:xfrm>
          <a:custGeom>
            <a:avLst/>
            <a:gdLst>
              <a:gd name="T0" fmla="*/ 76 w 80"/>
              <a:gd name="T1" fmla="*/ 52 h 80"/>
              <a:gd name="T2" fmla="*/ 68 w 80"/>
              <a:gd name="T3" fmla="*/ 52 h 80"/>
              <a:gd name="T4" fmla="*/ 68 w 80"/>
              <a:gd name="T5" fmla="*/ 48 h 80"/>
              <a:gd name="T6" fmla="*/ 56 w 80"/>
              <a:gd name="T7" fmla="*/ 36 h 80"/>
              <a:gd name="T8" fmla="*/ 44 w 80"/>
              <a:gd name="T9" fmla="*/ 36 h 80"/>
              <a:gd name="T10" fmla="*/ 44 w 80"/>
              <a:gd name="T11" fmla="*/ 28 h 80"/>
              <a:gd name="T12" fmla="*/ 52 w 80"/>
              <a:gd name="T13" fmla="*/ 28 h 80"/>
              <a:gd name="T14" fmla="*/ 56 w 80"/>
              <a:gd name="T15" fmla="*/ 24 h 80"/>
              <a:gd name="T16" fmla="*/ 56 w 80"/>
              <a:gd name="T17" fmla="*/ 4 h 80"/>
              <a:gd name="T18" fmla="*/ 52 w 80"/>
              <a:gd name="T19" fmla="*/ 0 h 80"/>
              <a:gd name="T20" fmla="*/ 28 w 80"/>
              <a:gd name="T21" fmla="*/ 0 h 80"/>
              <a:gd name="T22" fmla="*/ 24 w 80"/>
              <a:gd name="T23" fmla="*/ 4 h 80"/>
              <a:gd name="T24" fmla="*/ 24 w 80"/>
              <a:gd name="T25" fmla="*/ 24 h 80"/>
              <a:gd name="T26" fmla="*/ 28 w 80"/>
              <a:gd name="T27" fmla="*/ 28 h 80"/>
              <a:gd name="T28" fmla="*/ 36 w 80"/>
              <a:gd name="T29" fmla="*/ 28 h 80"/>
              <a:gd name="T30" fmla="*/ 36 w 80"/>
              <a:gd name="T31" fmla="*/ 36 h 80"/>
              <a:gd name="T32" fmla="*/ 24 w 80"/>
              <a:gd name="T33" fmla="*/ 36 h 80"/>
              <a:gd name="T34" fmla="*/ 12 w 80"/>
              <a:gd name="T35" fmla="*/ 48 h 80"/>
              <a:gd name="T36" fmla="*/ 12 w 80"/>
              <a:gd name="T37" fmla="*/ 52 h 80"/>
              <a:gd name="T38" fmla="*/ 4 w 80"/>
              <a:gd name="T39" fmla="*/ 52 h 80"/>
              <a:gd name="T40" fmla="*/ 0 w 80"/>
              <a:gd name="T41" fmla="*/ 56 h 80"/>
              <a:gd name="T42" fmla="*/ 0 w 80"/>
              <a:gd name="T43" fmla="*/ 76 h 80"/>
              <a:gd name="T44" fmla="*/ 4 w 80"/>
              <a:gd name="T45" fmla="*/ 80 h 80"/>
              <a:gd name="T46" fmla="*/ 28 w 80"/>
              <a:gd name="T47" fmla="*/ 80 h 80"/>
              <a:gd name="T48" fmla="*/ 32 w 80"/>
              <a:gd name="T49" fmla="*/ 76 h 80"/>
              <a:gd name="T50" fmla="*/ 32 w 80"/>
              <a:gd name="T51" fmla="*/ 56 h 80"/>
              <a:gd name="T52" fmla="*/ 28 w 80"/>
              <a:gd name="T53" fmla="*/ 52 h 80"/>
              <a:gd name="T54" fmla="*/ 20 w 80"/>
              <a:gd name="T55" fmla="*/ 52 h 80"/>
              <a:gd name="T56" fmla="*/ 20 w 80"/>
              <a:gd name="T57" fmla="*/ 48 h 80"/>
              <a:gd name="T58" fmla="*/ 24 w 80"/>
              <a:gd name="T59" fmla="*/ 44 h 80"/>
              <a:gd name="T60" fmla="*/ 56 w 80"/>
              <a:gd name="T61" fmla="*/ 44 h 80"/>
              <a:gd name="T62" fmla="*/ 60 w 80"/>
              <a:gd name="T63" fmla="*/ 48 h 80"/>
              <a:gd name="T64" fmla="*/ 60 w 80"/>
              <a:gd name="T65" fmla="*/ 52 h 80"/>
              <a:gd name="T66" fmla="*/ 52 w 80"/>
              <a:gd name="T67" fmla="*/ 52 h 80"/>
              <a:gd name="T68" fmla="*/ 48 w 80"/>
              <a:gd name="T69" fmla="*/ 56 h 80"/>
              <a:gd name="T70" fmla="*/ 48 w 80"/>
              <a:gd name="T71" fmla="*/ 76 h 80"/>
              <a:gd name="T72" fmla="*/ 52 w 80"/>
              <a:gd name="T73" fmla="*/ 80 h 80"/>
              <a:gd name="T74" fmla="*/ 76 w 80"/>
              <a:gd name="T75" fmla="*/ 80 h 80"/>
              <a:gd name="T76" fmla="*/ 80 w 80"/>
              <a:gd name="T77" fmla="*/ 76 h 80"/>
              <a:gd name="T78" fmla="*/ 80 w 80"/>
              <a:gd name="T79" fmla="*/ 56 h 80"/>
              <a:gd name="T80" fmla="*/ 76 w 80"/>
              <a:gd name="T81" fmla="*/ 5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" h="80">
                <a:moveTo>
                  <a:pt x="76" y="52"/>
                </a:moveTo>
                <a:cubicBezTo>
                  <a:pt x="68" y="52"/>
                  <a:pt x="68" y="52"/>
                  <a:pt x="68" y="52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1"/>
                  <a:pt x="63" y="36"/>
                  <a:pt x="56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4" y="28"/>
                  <a:pt x="56" y="26"/>
                  <a:pt x="56" y="2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6"/>
                  <a:pt x="26" y="28"/>
                  <a:pt x="28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36"/>
                  <a:pt x="36" y="36"/>
                  <a:pt x="36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7" y="36"/>
                  <a:pt x="12" y="41"/>
                  <a:pt x="12" y="48"/>
                </a:cubicBezTo>
                <a:cubicBezTo>
                  <a:pt x="12" y="52"/>
                  <a:pt x="12" y="52"/>
                  <a:pt x="12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30" y="80"/>
                  <a:pt x="32" y="78"/>
                  <a:pt x="32" y="7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4"/>
                  <a:pt x="30" y="52"/>
                  <a:pt x="28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6"/>
                  <a:pt x="22" y="44"/>
                  <a:pt x="24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6"/>
                  <a:pt x="60" y="48"/>
                </a:cubicBezTo>
                <a:cubicBezTo>
                  <a:pt x="60" y="52"/>
                  <a:pt x="60" y="52"/>
                  <a:pt x="6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0" y="52"/>
                  <a:pt x="48" y="54"/>
                  <a:pt x="48" y="56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8"/>
                  <a:pt x="50" y="80"/>
                  <a:pt x="52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4"/>
                  <a:pt x="78" y="52"/>
                  <a:pt x="76" y="5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6CE18144-03A5-496C-8927-A487F501E929}"/>
              </a:ext>
            </a:extLst>
          </p:cNvPr>
          <p:cNvGrpSpPr/>
          <p:nvPr/>
        </p:nvGrpSpPr>
        <p:grpSpPr>
          <a:xfrm>
            <a:off x="3032840" y="5425545"/>
            <a:ext cx="370011" cy="284281"/>
            <a:chOff x="3838576" y="4832350"/>
            <a:chExt cx="280988" cy="230188"/>
          </a:xfrm>
          <a:solidFill>
            <a:schemeClr val="bg2">
              <a:lumMod val="50000"/>
            </a:schemeClr>
          </a:solidFill>
        </p:grpSpPr>
        <p:sp>
          <p:nvSpPr>
            <p:cNvPr id="154" name="Freeform 125">
              <a:extLst>
                <a:ext uri="{FF2B5EF4-FFF2-40B4-BE49-F238E27FC236}">
                  <a16:creationId xmlns:a16="http://schemas.microsoft.com/office/drawing/2014/main" id="{A8E1841A-290F-470F-84DA-9A2861B7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6" y="4832350"/>
              <a:ext cx="38100" cy="25400"/>
            </a:xfrm>
            <a:custGeom>
              <a:avLst/>
              <a:gdLst>
                <a:gd name="T0" fmla="*/ 12 w 12"/>
                <a:gd name="T1" fmla="*/ 6 h 8"/>
                <a:gd name="T2" fmla="*/ 6 w 12"/>
                <a:gd name="T3" fmla="*/ 0 h 8"/>
                <a:gd name="T4" fmla="*/ 0 w 12"/>
                <a:gd name="T5" fmla="*/ 6 h 8"/>
                <a:gd name="T6" fmla="*/ 0 w 12"/>
                <a:gd name="T7" fmla="*/ 8 h 8"/>
                <a:gd name="T8" fmla="*/ 12 w 12"/>
                <a:gd name="T9" fmla="*/ 8 h 8"/>
                <a:gd name="T10" fmla="*/ 12 w 12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5" name="Freeform 126">
              <a:extLst>
                <a:ext uri="{FF2B5EF4-FFF2-40B4-BE49-F238E27FC236}">
                  <a16:creationId xmlns:a16="http://schemas.microsoft.com/office/drawing/2014/main" id="{D5C4E1F4-E45A-4911-AD24-A35BCC31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6" y="4870450"/>
              <a:ext cx="38100" cy="153988"/>
            </a:xfrm>
            <a:custGeom>
              <a:avLst/>
              <a:gdLst>
                <a:gd name="T0" fmla="*/ 24 w 24"/>
                <a:gd name="T1" fmla="*/ 73 h 97"/>
                <a:gd name="T2" fmla="*/ 24 w 24"/>
                <a:gd name="T3" fmla="*/ 0 h 97"/>
                <a:gd name="T4" fmla="*/ 0 w 24"/>
                <a:gd name="T5" fmla="*/ 0 h 97"/>
                <a:gd name="T6" fmla="*/ 0 w 24"/>
                <a:gd name="T7" fmla="*/ 73 h 97"/>
                <a:gd name="T8" fmla="*/ 12 w 24"/>
                <a:gd name="T9" fmla="*/ 97 h 97"/>
                <a:gd name="T10" fmla="*/ 24 w 24"/>
                <a:gd name="T11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7">
                  <a:moveTo>
                    <a:pt x="24" y="73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2" y="97"/>
                  </a:lnTo>
                  <a:lnTo>
                    <a:pt x="2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Freeform 127">
              <a:extLst>
                <a:ext uri="{FF2B5EF4-FFF2-40B4-BE49-F238E27FC236}">
                  <a16:creationId xmlns:a16="http://schemas.microsoft.com/office/drawing/2014/main" id="{3E980457-5CBF-48D9-AB1E-D23757D2D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576" y="4883150"/>
              <a:ext cx="280988" cy="179388"/>
            </a:xfrm>
            <a:custGeom>
              <a:avLst/>
              <a:gdLst>
                <a:gd name="T0" fmla="*/ 80 w 88"/>
                <a:gd name="T1" fmla="*/ 0 h 56"/>
                <a:gd name="T2" fmla="*/ 36 w 88"/>
                <a:gd name="T3" fmla="*/ 0 h 56"/>
                <a:gd name="T4" fmla="*/ 36 w 88"/>
                <a:gd name="T5" fmla="*/ 8 h 56"/>
                <a:gd name="T6" fmla="*/ 56 w 88"/>
                <a:gd name="T7" fmla="*/ 8 h 56"/>
                <a:gd name="T8" fmla="*/ 56 w 88"/>
                <a:gd name="T9" fmla="*/ 48 h 56"/>
                <a:gd name="T10" fmla="*/ 8 w 88"/>
                <a:gd name="T11" fmla="*/ 48 h 56"/>
                <a:gd name="T12" fmla="*/ 8 w 88"/>
                <a:gd name="T13" fmla="*/ 0 h 56"/>
                <a:gd name="T14" fmla="*/ 0 w 88"/>
                <a:gd name="T15" fmla="*/ 8 h 56"/>
                <a:gd name="T16" fmla="*/ 0 w 88"/>
                <a:gd name="T17" fmla="*/ 48 h 56"/>
                <a:gd name="T18" fmla="*/ 8 w 88"/>
                <a:gd name="T19" fmla="*/ 56 h 56"/>
                <a:gd name="T20" fmla="*/ 80 w 88"/>
                <a:gd name="T21" fmla="*/ 56 h 56"/>
                <a:gd name="T22" fmla="*/ 88 w 88"/>
                <a:gd name="T23" fmla="*/ 48 h 56"/>
                <a:gd name="T24" fmla="*/ 88 w 88"/>
                <a:gd name="T25" fmla="*/ 8 h 56"/>
                <a:gd name="T26" fmla="*/ 80 w 88"/>
                <a:gd name="T27" fmla="*/ 0 h 56"/>
                <a:gd name="T28" fmla="*/ 80 w 88"/>
                <a:gd name="T29" fmla="*/ 32 h 56"/>
                <a:gd name="T30" fmla="*/ 64 w 88"/>
                <a:gd name="T31" fmla="*/ 32 h 56"/>
                <a:gd name="T32" fmla="*/ 64 w 88"/>
                <a:gd name="T33" fmla="*/ 24 h 56"/>
                <a:gd name="T34" fmla="*/ 80 w 88"/>
                <a:gd name="T35" fmla="*/ 24 h 56"/>
                <a:gd name="T36" fmla="*/ 80 w 88"/>
                <a:gd name="T3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56">
                  <a:moveTo>
                    <a:pt x="8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4" y="56"/>
                    <a:pt x="88" y="52"/>
                    <a:pt x="88" y="4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  <a:moveTo>
                    <a:pt x="80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lnTo>
                    <a:pt x="8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2454E2ED-F2C5-480E-8D7D-441AE89E7AED}"/>
              </a:ext>
            </a:extLst>
          </p:cNvPr>
          <p:cNvGrpSpPr/>
          <p:nvPr/>
        </p:nvGrpSpPr>
        <p:grpSpPr>
          <a:xfrm>
            <a:off x="3837665" y="5421624"/>
            <a:ext cx="340745" cy="323493"/>
            <a:chOff x="4449763" y="4829175"/>
            <a:chExt cx="258763" cy="261938"/>
          </a:xfrm>
          <a:solidFill>
            <a:schemeClr val="bg2">
              <a:lumMod val="50000"/>
            </a:schemeClr>
          </a:solidFill>
        </p:grpSpPr>
        <p:sp>
          <p:nvSpPr>
            <p:cNvPr id="158" name="Freeform 128">
              <a:extLst>
                <a:ext uri="{FF2B5EF4-FFF2-40B4-BE49-F238E27FC236}">
                  <a16:creationId xmlns:a16="http://schemas.microsoft.com/office/drawing/2014/main" id="{C91854F6-79D6-41B0-909B-2D3839EB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829175"/>
              <a:ext cx="179388" cy="182563"/>
            </a:xfrm>
            <a:custGeom>
              <a:avLst/>
              <a:gdLst>
                <a:gd name="T0" fmla="*/ 52 w 56"/>
                <a:gd name="T1" fmla="*/ 5 h 57"/>
                <a:gd name="T2" fmla="*/ 35 w 56"/>
                <a:gd name="T3" fmla="*/ 5 h 57"/>
                <a:gd name="T4" fmla="*/ 0 w 56"/>
                <a:gd name="T5" fmla="*/ 40 h 57"/>
                <a:gd name="T6" fmla="*/ 12 w 56"/>
                <a:gd name="T7" fmla="*/ 44 h 57"/>
                <a:gd name="T8" fmla="*/ 17 w 56"/>
                <a:gd name="T9" fmla="*/ 57 h 57"/>
                <a:gd name="T10" fmla="*/ 52 w 56"/>
                <a:gd name="T11" fmla="*/ 21 h 57"/>
                <a:gd name="T12" fmla="*/ 56 w 56"/>
                <a:gd name="T13" fmla="*/ 13 h 57"/>
                <a:gd name="T14" fmla="*/ 52 w 56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7">
                  <a:moveTo>
                    <a:pt x="52" y="5"/>
                  </a:moveTo>
                  <a:cubicBezTo>
                    <a:pt x="47" y="0"/>
                    <a:pt x="40" y="0"/>
                    <a:pt x="35" y="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" y="39"/>
                    <a:pt x="9" y="41"/>
                    <a:pt x="12" y="44"/>
                  </a:cubicBezTo>
                  <a:cubicBezTo>
                    <a:pt x="16" y="48"/>
                    <a:pt x="17" y="52"/>
                    <a:pt x="17" y="57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19"/>
                    <a:pt x="56" y="16"/>
                    <a:pt x="56" y="13"/>
                  </a:cubicBezTo>
                  <a:cubicBezTo>
                    <a:pt x="56" y="10"/>
                    <a:pt x="54" y="7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Freeform 129">
              <a:extLst>
                <a:ext uri="{FF2B5EF4-FFF2-40B4-BE49-F238E27FC236}">
                  <a16:creationId xmlns:a16="http://schemas.microsoft.com/office/drawing/2014/main" id="{1AC8D19D-0ED8-44F0-890C-97B1C34F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4970463"/>
              <a:ext cx="120650" cy="120650"/>
            </a:xfrm>
            <a:custGeom>
              <a:avLst/>
              <a:gdLst>
                <a:gd name="T0" fmla="*/ 11 w 38"/>
                <a:gd name="T1" fmla="*/ 6 h 38"/>
                <a:gd name="T2" fmla="*/ 0 w 38"/>
                <a:gd name="T3" fmla="*/ 35 h 38"/>
                <a:gd name="T4" fmla="*/ 32 w 38"/>
                <a:gd name="T5" fmla="*/ 27 h 38"/>
                <a:gd name="T6" fmla="*/ 32 w 38"/>
                <a:gd name="T7" fmla="*/ 6 h 38"/>
                <a:gd name="T8" fmla="*/ 11 w 38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1" y="6"/>
                  </a:moveTo>
                  <a:cubicBezTo>
                    <a:pt x="0" y="17"/>
                    <a:pt x="12" y="23"/>
                    <a:pt x="0" y="35"/>
                  </a:cubicBezTo>
                  <a:cubicBezTo>
                    <a:pt x="0" y="35"/>
                    <a:pt x="21" y="38"/>
                    <a:pt x="32" y="27"/>
                  </a:cubicBezTo>
                  <a:cubicBezTo>
                    <a:pt x="38" y="21"/>
                    <a:pt x="38" y="12"/>
                    <a:pt x="32" y="6"/>
                  </a:cubicBezTo>
                  <a:cubicBezTo>
                    <a:pt x="26" y="0"/>
                    <a:pt x="17" y="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0" name="Oval 134">
            <a:extLst>
              <a:ext uri="{FF2B5EF4-FFF2-40B4-BE49-F238E27FC236}">
                <a16:creationId xmlns:a16="http://schemas.microsoft.com/office/drawing/2014/main" id="{42684113-7BE1-4564-A173-D8E9EFBE2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707" y="5409861"/>
            <a:ext cx="66895" cy="627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161" name="Oval 136">
            <a:extLst>
              <a:ext uri="{FF2B5EF4-FFF2-40B4-BE49-F238E27FC236}">
                <a16:creationId xmlns:a16="http://schemas.microsoft.com/office/drawing/2014/main" id="{AE7D53A4-57B8-4AF4-BDE8-0E5816EC2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707" y="5662774"/>
            <a:ext cx="66895" cy="627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A606FF99-8813-4156-9279-6E353BEF87F0}"/>
              </a:ext>
            </a:extLst>
          </p:cNvPr>
          <p:cNvGrpSpPr/>
          <p:nvPr/>
        </p:nvGrpSpPr>
        <p:grpSpPr>
          <a:xfrm>
            <a:off x="5464038" y="5409861"/>
            <a:ext cx="319840" cy="315650"/>
            <a:chOff x="5684838" y="4819650"/>
            <a:chExt cx="242888" cy="255588"/>
          </a:xfrm>
          <a:solidFill>
            <a:schemeClr val="bg2">
              <a:lumMod val="50000"/>
            </a:schemeClr>
          </a:solidFill>
        </p:grpSpPr>
        <p:sp>
          <p:nvSpPr>
            <p:cNvPr id="163" name="Rectangle 130">
              <a:extLst>
                <a:ext uri="{FF2B5EF4-FFF2-40B4-BE49-F238E27FC236}">
                  <a16:creationId xmlns:a16="http://schemas.microsoft.com/office/drawing/2014/main" id="{49E884B6-F899-4062-B059-A23306888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538" y="4897438"/>
              <a:ext cx="2540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4" name="Rectangle 131">
              <a:extLst>
                <a:ext uri="{FF2B5EF4-FFF2-40B4-BE49-F238E27FC236}">
                  <a16:creationId xmlns:a16="http://schemas.microsoft.com/office/drawing/2014/main" id="{923C1F64-3E81-46BE-8B76-226C2F23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038" y="4832350"/>
              <a:ext cx="10318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Rectangle 132">
              <a:extLst>
                <a:ext uri="{FF2B5EF4-FFF2-40B4-BE49-F238E27FC236}">
                  <a16:creationId xmlns:a16="http://schemas.microsoft.com/office/drawing/2014/main" id="{1140DD2B-B6ED-43B6-BF67-2958097E7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038" y="5037138"/>
              <a:ext cx="10318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Rectangle 133">
              <a:extLst>
                <a:ext uri="{FF2B5EF4-FFF2-40B4-BE49-F238E27FC236}">
                  <a16:creationId xmlns:a16="http://schemas.microsoft.com/office/drawing/2014/main" id="{622A6111-70AE-4D06-9E03-2BBF3E230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326" y="4897438"/>
              <a:ext cx="2540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Oval 135">
              <a:extLst>
                <a:ext uri="{FF2B5EF4-FFF2-40B4-BE49-F238E27FC236}">
                  <a16:creationId xmlns:a16="http://schemas.microsoft.com/office/drawing/2014/main" id="{005CF5DE-DA9C-45BC-933E-95BAB06D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4819650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8" name="Oval 137">
              <a:extLst>
                <a:ext uri="{FF2B5EF4-FFF2-40B4-BE49-F238E27FC236}">
                  <a16:creationId xmlns:a16="http://schemas.microsoft.com/office/drawing/2014/main" id="{6F3FA78F-5DBD-44D5-B0F3-996BB5932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5024438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41BF3152-D65B-4C3A-B9DA-372F159AB6F2}"/>
              </a:ext>
            </a:extLst>
          </p:cNvPr>
          <p:cNvGrpSpPr/>
          <p:nvPr/>
        </p:nvGrpSpPr>
        <p:grpSpPr>
          <a:xfrm>
            <a:off x="7861789" y="5394177"/>
            <a:ext cx="370010" cy="347019"/>
            <a:chOff x="7505701" y="4806950"/>
            <a:chExt cx="280987" cy="280988"/>
          </a:xfrm>
          <a:solidFill>
            <a:schemeClr val="bg2">
              <a:lumMod val="50000"/>
            </a:schemeClr>
          </a:solidFill>
        </p:grpSpPr>
        <p:sp>
          <p:nvSpPr>
            <p:cNvPr id="170" name="Freeform 138">
              <a:extLst>
                <a:ext uri="{FF2B5EF4-FFF2-40B4-BE49-F238E27FC236}">
                  <a16:creationId xmlns:a16="http://schemas.microsoft.com/office/drawing/2014/main" id="{E35F78AA-7F23-45DC-B8E9-F61913525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4922838"/>
              <a:ext cx="50800" cy="50800"/>
            </a:xfrm>
            <a:custGeom>
              <a:avLst/>
              <a:gdLst>
                <a:gd name="T0" fmla="*/ 12 w 16"/>
                <a:gd name="T1" fmla="*/ 0 h 16"/>
                <a:gd name="T2" fmla="*/ 4 w 16"/>
                <a:gd name="T3" fmla="*/ 0 h 16"/>
                <a:gd name="T4" fmla="*/ 0 w 16"/>
                <a:gd name="T5" fmla="*/ 4 h 16"/>
                <a:gd name="T6" fmla="*/ 0 w 16"/>
                <a:gd name="T7" fmla="*/ 12 h 16"/>
                <a:gd name="T8" fmla="*/ 4 w 16"/>
                <a:gd name="T9" fmla="*/ 16 h 16"/>
                <a:gd name="T10" fmla="*/ 12 w 16"/>
                <a:gd name="T11" fmla="*/ 16 h 16"/>
                <a:gd name="T12" fmla="*/ 16 w 16"/>
                <a:gd name="T13" fmla="*/ 12 h 16"/>
                <a:gd name="T14" fmla="*/ 16 w 16"/>
                <a:gd name="T15" fmla="*/ 4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Freeform 139">
              <a:extLst>
                <a:ext uri="{FF2B5EF4-FFF2-40B4-BE49-F238E27FC236}">
                  <a16:creationId xmlns:a16="http://schemas.microsoft.com/office/drawing/2014/main" id="{393C58A7-B577-41B5-B548-37E3451B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1" y="4922838"/>
              <a:ext cx="52388" cy="50800"/>
            </a:xfrm>
            <a:custGeom>
              <a:avLst/>
              <a:gdLst>
                <a:gd name="T0" fmla="*/ 16 w 16"/>
                <a:gd name="T1" fmla="*/ 12 h 16"/>
                <a:gd name="T2" fmla="*/ 16 w 16"/>
                <a:gd name="T3" fmla="*/ 4 h 16"/>
                <a:gd name="T4" fmla="*/ 12 w 16"/>
                <a:gd name="T5" fmla="*/ 0 h 16"/>
                <a:gd name="T6" fmla="*/ 4 w 16"/>
                <a:gd name="T7" fmla="*/ 0 h 16"/>
                <a:gd name="T8" fmla="*/ 0 w 16"/>
                <a:gd name="T9" fmla="*/ 4 h 16"/>
                <a:gd name="T10" fmla="*/ 0 w 16"/>
                <a:gd name="T11" fmla="*/ 12 h 16"/>
                <a:gd name="T12" fmla="*/ 4 w 16"/>
                <a:gd name="T13" fmla="*/ 16 h 16"/>
                <a:gd name="T14" fmla="*/ 12 w 16"/>
                <a:gd name="T15" fmla="*/ 16 h 16"/>
                <a:gd name="T16" fmla="*/ 16 w 16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12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Freeform 140">
              <a:extLst>
                <a:ext uri="{FF2B5EF4-FFF2-40B4-BE49-F238E27FC236}">
                  <a16:creationId xmlns:a16="http://schemas.microsoft.com/office/drawing/2014/main" id="{31C0B342-5A14-484D-8703-7A6BE019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8" y="4806950"/>
              <a:ext cx="50800" cy="50800"/>
            </a:xfrm>
            <a:custGeom>
              <a:avLst/>
              <a:gdLst>
                <a:gd name="T0" fmla="*/ 12 w 16"/>
                <a:gd name="T1" fmla="*/ 0 h 16"/>
                <a:gd name="T2" fmla="*/ 4 w 16"/>
                <a:gd name="T3" fmla="*/ 0 h 16"/>
                <a:gd name="T4" fmla="*/ 0 w 16"/>
                <a:gd name="T5" fmla="*/ 4 h 16"/>
                <a:gd name="T6" fmla="*/ 0 w 16"/>
                <a:gd name="T7" fmla="*/ 12 h 16"/>
                <a:gd name="T8" fmla="*/ 4 w 16"/>
                <a:gd name="T9" fmla="*/ 16 h 16"/>
                <a:gd name="T10" fmla="*/ 12 w 16"/>
                <a:gd name="T11" fmla="*/ 16 h 16"/>
                <a:gd name="T12" fmla="*/ 16 w 16"/>
                <a:gd name="T13" fmla="*/ 12 h 16"/>
                <a:gd name="T14" fmla="*/ 16 w 16"/>
                <a:gd name="T15" fmla="*/ 4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Freeform 141">
              <a:extLst>
                <a:ext uri="{FF2B5EF4-FFF2-40B4-BE49-F238E27FC236}">
                  <a16:creationId xmlns:a16="http://schemas.microsoft.com/office/drawing/2014/main" id="{4EDB3844-6F77-4E12-822E-5A10A37F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8" y="5037138"/>
              <a:ext cx="50800" cy="50800"/>
            </a:xfrm>
            <a:custGeom>
              <a:avLst/>
              <a:gdLst>
                <a:gd name="T0" fmla="*/ 12 w 16"/>
                <a:gd name="T1" fmla="*/ 0 h 16"/>
                <a:gd name="T2" fmla="*/ 4 w 16"/>
                <a:gd name="T3" fmla="*/ 0 h 16"/>
                <a:gd name="T4" fmla="*/ 0 w 16"/>
                <a:gd name="T5" fmla="*/ 4 h 16"/>
                <a:gd name="T6" fmla="*/ 0 w 16"/>
                <a:gd name="T7" fmla="*/ 12 h 16"/>
                <a:gd name="T8" fmla="*/ 4 w 16"/>
                <a:gd name="T9" fmla="*/ 16 h 16"/>
                <a:gd name="T10" fmla="*/ 12 w 16"/>
                <a:gd name="T11" fmla="*/ 16 h 16"/>
                <a:gd name="T12" fmla="*/ 16 w 16"/>
                <a:gd name="T13" fmla="*/ 12 h 16"/>
                <a:gd name="T14" fmla="*/ 16 w 16"/>
                <a:gd name="T15" fmla="*/ 4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Freeform 142">
              <a:extLst>
                <a:ext uri="{FF2B5EF4-FFF2-40B4-BE49-F238E27FC236}">
                  <a16:creationId xmlns:a16="http://schemas.microsoft.com/office/drawing/2014/main" id="{6B583A7C-D1EC-47AB-AFA2-2B29817A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4829175"/>
              <a:ext cx="66675" cy="68263"/>
            </a:xfrm>
            <a:custGeom>
              <a:avLst/>
              <a:gdLst>
                <a:gd name="T0" fmla="*/ 12 w 21"/>
                <a:gd name="T1" fmla="*/ 21 h 21"/>
                <a:gd name="T2" fmla="*/ 21 w 21"/>
                <a:gd name="T3" fmla="*/ 21 h 21"/>
                <a:gd name="T4" fmla="*/ 0 w 21"/>
                <a:gd name="T5" fmla="*/ 0 h 21"/>
                <a:gd name="T6" fmla="*/ 0 w 21"/>
                <a:gd name="T7" fmla="*/ 9 h 21"/>
                <a:gd name="T8" fmla="*/ 12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2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17" y="12"/>
                    <a:pt x="9" y="4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2"/>
                    <a:pt x="9" y="16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Freeform 143">
              <a:extLst>
                <a:ext uri="{FF2B5EF4-FFF2-40B4-BE49-F238E27FC236}">
                  <a16:creationId xmlns:a16="http://schemas.microsoft.com/office/drawing/2014/main" id="{6F4C521C-7C48-4B77-80B2-6AF6FC9C4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4829175"/>
              <a:ext cx="66675" cy="68263"/>
            </a:xfrm>
            <a:custGeom>
              <a:avLst/>
              <a:gdLst>
                <a:gd name="T0" fmla="*/ 0 w 21"/>
                <a:gd name="T1" fmla="*/ 21 h 21"/>
                <a:gd name="T2" fmla="*/ 9 w 21"/>
                <a:gd name="T3" fmla="*/ 21 h 21"/>
                <a:gd name="T4" fmla="*/ 21 w 21"/>
                <a:gd name="T5" fmla="*/ 9 h 21"/>
                <a:gd name="T6" fmla="*/ 21 w 21"/>
                <a:gd name="T7" fmla="*/ 0 h 21"/>
                <a:gd name="T8" fmla="*/ 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2"/>
                    <a:pt x="21" y="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" y="4"/>
                    <a:pt x="4" y="1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Freeform 144">
              <a:extLst>
                <a:ext uri="{FF2B5EF4-FFF2-40B4-BE49-F238E27FC236}">
                  <a16:creationId xmlns:a16="http://schemas.microsoft.com/office/drawing/2014/main" id="{E3CE1C61-517D-4B5E-821C-2A738FA2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4999038"/>
              <a:ext cx="66675" cy="66675"/>
            </a:xfrm>
            <a:custGeom>
              <a:avLst/>
              <a:gdLst>
                <a:gd name="T0" fmla="*/ 0 w 21"/>
                <a:gd name="T1" fmla="*/ 12 h 21"/>
                <a:gd name="T2" fmla="*/ 0 w 21"/>
                <a:gd name="T3" fmla="*/ 21 h 21"/>
                <a:gd name="T4" fmla="*/ 21 w 21"/>
                <a:gd name="T5" fmla="*/ 0 h 21"/>
                <a:gd name="T6" fmla="*/ 12 w 21"/>
                <a:gd name="T7" fmla="*/ 0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9" y="17"/>
                    <a:pt x="17" y="9"/>
                    <a:pt x="2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5"/>
                    <a:pt x="5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Freeform 145">
              <a:extLst>
                <a:ext uri="{FF2B5EF4-FFF2-40B4-BE49-F238E27FC236}">
                  <a16:creationId xmlns:a16="http://schemas.microsoft.com/office/drawing/2014/main" id="{99359761-1D82-4B1E-935A-D3761171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4999038"/>
              <a:ext cx="66675" cy="66675"/>
            </a:xfrm>
            <a:custGeom>
              <a:avLst/>
              <a:gdLst>
                <a:gd name="T0" fmla="*/ 9 w 21"/>
                <a:gd name="T1" fmla="*/ 0 h 21"/>
                <a:gd name="T2" fmla="*/ 0 w 21"/>
                <a:gd name="T3" fmla="*/ 0 h 21"/>
                <a:gd name="T4" fmla="*/ 21 w 21"/>
                <a:gd name="T5" fmla="*/ 21 h 21"/>
                <a:gd name="T6" fmla="*/ 21 w 21"/>
                <a:gd name="T7" fmla="*/ 12 h 21"/>
                <a:gd name="T8" fmla="*/ 9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9"/>
                    <a:pt x="12" y="17"/>
                    <a:pt x="21" y="2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6" y="9"/>
                    <a:pt x="12" y="5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603EC983-655E-41FD-A220-C2398F4F5337}"/>
              </a:ext>
            </a:extLst>
          </p:cNvPr>
          <p:cNvGrpSpPr/>
          <p:nvPr/>
        </p:nvGrpSpPr>
        <p:grpSpPr>
          <a:xfrm>
            <a:off x="6268863" y="5409861"/>
            <a:ext cx="336562" cy="315650"/>
            <a:chOff x="6296026" y="4819650"/>
            <a:chExt cx="255587" cy="255588"/>
          </a:xfrm>
          <a:solidFill>
            <a:schemeClr val="bg2">
              <a:lumMod val="50000"/>
            </a:schemeClr>
          </a:solidFill>
        </p:grpSpPr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id="{6A11D0E9-A43C-4B0F-8122-9340190D2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6" y="4973638"/>
              <a:ext cx="103188" cy="101600"/>
            </a:xfrm>
            <a:custGeom>
              <a:avLst/>
              <a:gdLst>
                <a:gd name="T0" fmla="*/ 24 w 32"/>
                <a:gd name="T1" fmla="*/ 0 h 32"/>
                <a:gd name="T2" fmla="*/ 8 w 32"/>
                <a:gd name="T3" fmla="*/ 0 h 32"/>
                <a:gd name="T4" fmla="*/ 0 w 32"/>
                <a:gd name="T5" fmla="*/ 8 h 32"/>
                <a:gd name="T6" fmla="*/ 0 w 32"/>
                <a:gd name="T7" fmla="*/ 24 h 32"/>
                <a:gd name="T8" fmla="*/ 8 w 32"/>
                <a:gd name="T9" fmla="*/ 32 h 32"/>
                <a:gd name="T10" fmla="*/ 24 w 32"/>
                <a:gd name="T11" fmla="*/ 32 h 32"/>
                <a:gd name="T12" fmla="*/ 32 w 32"/>
                <a:gd name="T13" fmla="*/ 24 h 32"/>
                <a:gd name="T14" fmla="*/ 32 w 32"/>
                <a:gd name="T15" fmla="*/ 8 h 32"/>
                <a:gd name="T16" fmla="*/ 24 w 3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625EE5FE-9625-4701-B125-6E543D565371}"/>
                </a:ext>
              </a:extLst>
            </p:cNvPr>
            <p:cNvGrpSpPr/>
            <p:nvPr/>
          </p:nvGrpSpPr>
          <p:grpSpPr>
            <a:xfrm>
              <a:off x="6396038" y="4819650"/>
              <a:ext cx="155575" cy="157163"/>
              <a:chOff x="6396038" y="4819650"/>
              <a:chExt cx="155575" cy="157163"/>
            </a:xfrm>
            <a:grpFill/>
          </p:grpSpPr>
          <p:sp>
            <p:nvSpPr>
              <p:cNvPr id="181" name="Freeform 147">
                <a:extLst>
                  <a:ext uri="{FF2B5EF4-FFF2-40B4-BE49-F238E27FC236}">
                    <a16:creationId xmlns:a16="http://schemas.microsoft.com/office/drawing/2014/main" id="{0E8BDA68-B592-4250-88D5-EF8B4C30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4819650"/>
                <a:ext cx="101600" cy="103188"/>
              </a:xfrm>
              <a:custGeom>
                <a:avLst/>
                <a:gdLst>
                  <a:gd name="T0" fmla="*/ 24 w 32"/>
                  <a:gd name="T1" fmla="*/ 0 h 32"/>
                  <a:gd name="T2" fmla="*/ 8 w 32"/>
                  <a:gd name="T3" fmla="*/ 0 h 32"/>
                  <a:gd name="T4" fmla="*/ 0 w 32"/>
                  <a:gd name="T5" fmla="*/ 8 h 32"/>
                  <a:gd name="T6" fmla="*/ 0 w 32"/>
                  <a:gd name="T7" fmla="*/ 24 h 32"/>
                  <a:gd name="T8" fmla="*/ 8 w 32"/>
                  <a:gd name="T9" fmla="*/ 32 h 32"/>
                  <a:gd name="T10" fmla="*/ 24 w 32"/>
                  <a:gd name="T11" fmla="*/ 32 h 32"/>
                  <a:gd name="T12" fmla="*/ 32 w 32"/>
                  <a:gd name="T13" fmla="*/ 24 h 32"/>
                  <a:gd name="T14" fmla="*/ 32 w 32"/>
                  <a:gd name="T15" fmla="*/ 8 h 32"/>
                  <a:gd name="T16" fmla="*/ 24 w 3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2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8" y="32"/>
                      <a:pt x="32" y="28"/>
                      <a:pt x="32" y="24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4"/>
                      <a:pt x="2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Freeform 148">
                <a:extLst>
                  <a:ext uri="{FF2B5EF4-FFF2-40B4-BE49-F238E27FC236}">
                    <a16:creationId xmlns:a16="http://schemas.microsoft.com/office/drawing/2014/main" id="{2395119F-7EB7-4481-BCB7-6C06EBC3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4919663"/>
                <a:ext cx="57150" cy="57150"/>
              </a:xfrm>
              <a:custGeom>
                <a:avLst/>
                <a:gdLst>
                  <a:gd name="T0" fmla="*/ 0 w 36"/>
                  <a:gd name="T1" fmla="*/ 24 h 36"/>
                  <a:gd name="T2" fmla="*/ 12 w 36"/>
                  <a:gd name="T3" fmla="*/ 36 h 36"/>
                  <a:gd name="T4" fmla="*/ 36 w 36"/>
                  <a:gd name="T5" fmla="*/ 12 h 36"/>
                  <a:gd name="T6" fmla="*/ 24 w 36"/>
                  <a:gd name="T7" fmla="*/ 0 h 36"/>
                  <a:gd name="T8" fmla="*/ 0 w 36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0" y="24"/>
                    </a:moveTo>
                    <a:lnTo>
                      <a:pt x="12" y="36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67750F79-591E-4C60-B07E-87A222118336}"/>
              </a:ext>
            </a:extLst>
          </p:cNvPr>
          <p:cNvGrpSpPr/>
          <p:nvPr/>
        </p:nvGrpSpPr>
        <p:grpSpPr>
          <a:xfrm>
            <a:off x="7073687" y="5409861"/>
            <a:ext cx="336564" cy="315650"/>
            <a:chOff x="6907213" y="4819650"/>
            <a:chExt cx="255588" cy="255588"/>
          </a:xfrm>
          <a:solidFill>
            <a:schemeClr val="bg2">
              <a:lumMod val="50000"/>
            </a:schemeClr>
          </a:solidFill>
        </p:grpSpPr>
        <p:sp>
          <p:nvSpPr>
            <p:cNvPr id="184" name="Freeform 149">
              <a:extLst>
                <a:ext uri="{FF2B5EF4-FFF2-40B4-BE49-F238E27FC236}">
                  <a16:creationId xmlns:a16="http://schemas.microsoft.com/office/drawing/2014/main" id="{B5F59F60-EC7F-45EC-AE05-D796CD32C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1" y="4819650"/>
              <a:ext cx="76200" cy="77788"/>
            </a:xfrm>
            <a:custGeom>
              <a:avLst/>
              <a:gdLst>
                <a:gd name="T0" fmla="*/ 7 w 24"/>
                <a:gd name="T1" fmla="*/ 24 h 24"/>
                <a:gd name="T2" fmla="*/ 17 w 24"/>
                <a:gd name="T3" fmla="*/ 24 h 24"/>
                <a:gd name="T4" fmla="*/ 24 w 24"/>
                <a:gd name="T5" fmla="*/ 17 h 24"/>
                <a:gd name="T6" fmla="*/ 24 w 24"/>
                <a:gd name="T7" fmla="*/ 7 h 24"/>
                <a:gd name="T8" fmla="*/ 17 w 24"/>
                <a:gd name="T9" fmla="*/ 0 h 24"/>
                <a:gd name="T10" fmla="*/ 7 w 24"/>
                <a:gd name="T11" fmla="*/ 0 h 24"/>
                <a:gd name="T12" fmla="*/ 0 w 24"/>
                <a:gd name="T13" fmla="*/ 7 h 24"/>
                <a:gd name="T14" fmla="*/ 0 w 24"/>
                <a:gd name="T15" fmla="*/ 17 h 24"/>
                <a:gd name="T16" fmla="*/ 7 w 2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21" y="24"/>
                    <a:pt x="24" y="21"/>
                    <a:pt x="24" y="1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5" name="Freeform 150">
              <a:extLst>
                <a:ext uri="{FF2B5EF4-FFF2-40B4-BE49-F238E27FC236}">
                  <a16:creationId xmlns:a16="http://schemas.microsoft.com/office/drawing/2014/main" id="{76095AA1-D281-4F93-B4DF-9DB322348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4999038"/>
              <a:ext cx="77788" cy="76200"/>
            </a:xfrm>
            <a:custGeom>
              <a:avLst/>
              <a:gdLst>
                <a:gd name="T0" fmla="*/ 17 w 24"/>
                <a:gd name="T1" fmla="*/ 0 h 24"/>
                <a:gd name="T2" fmla="*/ 7 w 24"/>
                <a:gd name="T3" fmla="*/ 0 h 24"/>
                <a:gd name="T4" fmla="*/ 0 w 24"/>
                <a:gd name="T5" fmla="*/ 7 h 24"/>
                <a:gd name="T6" fmla="*/ 0 w 24"/>
                <a:gd name="T7" fmla="*/ 17 h 24"/>
                <a:gd name="T8" fmla="*/ 7 w 24"/>
                <a:gd name="T9" fmla="*/ 24 h 24"/>
                <a:gd name="T10" fmla="*/ 17 w 24"/>
                <a:gd name="T11" fmla="*/ 24 h 24"/>
                <a:gd name="T12" fmla="*/ 24 w 24"/>
                <a:gd name="T13" fmla="*/ 17 h 24"/>
                <a:gd name="T14" fmla="*/ 24 w 24"/>
                <a:gd name="T15" fmla="*/ 7 h 24"/>
                <a:gd name="T16" fmla="*/ 17 w 2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4"/>
                    <a:pt x="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1" y="24"/>
                    <a:pt x="24" y="21"/>
                    <a:pt x="24" y="1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6" name="Freeform 151">
              <a:extLst>
                <a:ext uri="{FF2B5EF4-FFF2-40B4-BE49-F238E27FC236}">
                  <a16:creationId xmlns:a16="http://schemas.microsoft.com/office/drawing/2014/main" id="{E4A45B24-B35C-4DAA-AA12-25C8C181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1" y="4999038"/>
              <a:ext cx="76200" cy="76200"/>
            </a:xfrm>
            <a:custGeom>
              <a:avLst/>
              <a:gdLst>
                <a:gd name="T0" fmla="*/ 17 w 24"/>
                <a:gd name="T1" fmla="*/ 0 h 24"/>
                <a:gd name="T2" fmla="*/ 7 w 24"/>
                <a:gd name="T3" fmla="*/ 0 h 24"/>
                <a:gd name="T4" fmla="*/ 0 w 24"/>
                <a:gd name="T5" fmla="*/ 7 h 24"/>
                <a:gd name="T6" fmla="*/ 0 w 24"/>
                <a:gd name="T7" fmla="*/ 17 h 24"/>
                <a:gd name="T8" fmla="*/ 7 w 24"/>
                <a:gd name="T9" fmla="*/ 24 h 24"/>
                <a:gd name="T10" fmla="*/ 17 w 24"/>
                <a:gd name="T11" fmla="*/ 24 h 24"/>
                <a:gd name="T12" fmla="*/ 24 w 24"/>
                <a:gd name="T13" fmla="*/ 17 h 24"/>
                <a:gd name="T14" fmla="*/ 24 w 24"/>
                <a:gd name="T15" fmla="*/ 7 h 24"/>
                <a:gd name="T16" fmla="*/ 17 w 2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4"/>
                    <a:pt x="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1" y="24"/>
                    <a:pt x="24" y="21"/>
                    <a:pt x="24" y="1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7" name="Freeform 152">
              <a:extLst>
                <a:ext uri="{FF2B5EF4-FFF2-40B4-BE49-F238E27FC236}">
                  <a16:creationId xmlns:a16="http://schemas.microsoft.com/office/drawing/2014/main" id="{8C1487CC-7298-4813-ACF1-5263D631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1" y="4903788"/>
              <a:ext cx="63500" cy="88900"/>
            </a:xfrm>
            <a:custGeom>
              <a:avLst/>
              <a:gdLst>
                <a:gd name="T0" fmla="*/ 40 w 40"/>
                <a:gd name="T1" fmla="*/ 8 h 56"/>
                <a:gd name="T2" fmla="*/ 24 w 40"/>
                <a:gd name="T3" fmla="*/ 0 h 56"/>
                <a:gd name="T4" fmla="*/ 0 w 40"/>
                <a:gd name="T5" fmla="*/ 48 h 56"/>
                <a:gd name="T6" fmla="*/ 16 w 40"/>
                <a:gd name="T7" fmla="*/ 56 h 56"/>
                <a:gd name="T8" fmla="*/ 40 w 40"/>
                <a:gd name="T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6">
                  <a:moveTo>
                    <a:pt x="40" y="8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8" name="Freeform 153">
              <a:extLst>
                <a:ext uri="{FF2B5EF4-FFF2-40B4-BE49-F238E27FC236}">
                  <a16:creationId xmlns:a16="http://schemas.microsoft.com/office/drawing/2014/main" id="{1BA4463A-521E-4B22-996C-C178E0DB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1" y="4903788"/>
              <a:ext cx="63500" cy="88900"/>
            </a:xfrm>
            <a:custGeom>
              <a:avLst/>
              <a:gdLst>
                <a:gd name="T0" fmla="*/ 0 w 40"/>
                <a:gd name="T1" fmla="*/ 8 h 56"/>
                <a:gd name="T2" fmla="*/ 24 w 40"/>
                <a:gd name="T3" fmla="*/ 56 h 56"/>
                <a:gd name="T4" fmla="*/ 40 w 40"/>
                <a:gd name="T5" fmla="*/ 48 h 56"/>
                <a:gd name="T6" fmla="*/ 16 w 40"/>
                <a:gd name="T7" fmla="*/ 0 h 56"/>
                <a:gd name="T8" fmla="*/ 0 w 40"/>
                <a:gd name="T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6">
                  <a:moveTo>
                    <a:pt x="0" y="8"/>
                  </a:moveTo>
                  <a:lnTo>
                    <a:pt x="24" y="56"/>
                  </a:lnTo>
                  <a:lnTo>
                    <a:pt x="40" y="4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9" name="Rectangle 154">
              <a:extLst>
                <a:ext uri="{FF2B5EF4-FFF2-40B4-BE49-F238E27FC236}">
                  <a16:creationId xmlns:a16="http://schemas.microsoft.com/office/drawing/2014/main" id="{A72F88CA-EEA1-45FE-9423-9123D8B2B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1" y="5024438"/>
              <a:ext cx="508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组合 189">
            <a:extLst>
              <a:ext uri="{FF2B5EF4-FFF2-40B4-BE49-F238E27FC236}">
                <a16:creationId xmlns:a16="http://schemas.microsoft.com/office/drawing/2014/main" id="{749A56EB-ACD8-464B-AD61-0556F118A76B}"/>
              </a:ext>
            </a:extLst>
          </p:cNvPr>
          <p:cNvGrpSpPr/>
          <p:nvPr/>
        </p:nvGrpSpPr>
        <p:grpSpPr>
          <a:xfrm>
            <a:off x="9490252" y="5409861"/>
            <a:ext cx="334473" cy="315650"/>
            <a:chOff x="8742363" y="4819650"/>
            <a:chExt cx="254000" cy="255588"/>
          </a:xfrm>
          <a:solidFill>
            <a:schemeClr val="bg2">
              <a:lumMod val="50000"/>
            </a:schemeClr>
          </a:solidFill>
        </p:grpSpPr>
        <p:sp>
          <p:nvSpPr>
            <p:cNvPr id="191" name="Freeform 155">
              <a:extLst>
                <a:ext uri="{FF2B5EF4-FFF2-40B4-BE49-F238E27FC236}">
                  <a16:creationId xmlns:a16="http://schemas.microsoft.com/office/drawing/2014/main" id="{C9AC1F1D-AA44-4D56-924D-7D98FB223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819650"/>
              <a:ext cx="177800" cy="179388"/>
            </a:xfrm>
            <a:custGeom>
              <a:avLst/>
              <a:gdLst>
                <a:gd name="T0" fmla="*/ 56 w 56"/>
                <a:gd name="T1" fmla="*/ 48 h 56"/>
                <a:gd name="T2" fmla="*/ 56 w 56"/>
                <a:gd name="T3" fmla="*/ 8 h 56"/>
                <a:gd name="T4" fmla="*/ 48 w 56"/>
                <a:gd name="T5" fmla="*/ 0 h 56"/>
                <a:gd name="T6" fmla="*/ 8 w 56"/>
                <a:gd name="T7" fmla="*/ 0 h 56"/>
                <a:gd name="T8" fmla="*/ 0 w 56"/>
                <a:gd name="T9" fmla="*/ 8 h 56"/>
                <a:gd name="T10" fmla="*/ 0 w 56"/>
                <a:gd name="T11" fmla="*/ 48 h 56"/>
                <a:gd name="T12" fmla="*/ 8 w 56"/>
                <a:gd name="T13" fmla="*/ 56 h 56"/>
                <a:gd name="T14" fmla="*/ 48 w 56"/>
                <a:gd name="T15" fmla="*/ 56 h 56"/>
                <a:gd name="T16" fmla="*/ 56 w 56"/>
                <a:gd name="T1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2" y="0"/>
                    <a:pt x="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2" y="56"/>
                    <a:pt x="56" y="52"/>
                    <a:pt x="5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2" name="Freeform 156">
              <a:extLst>
                <a:ext uri="{FF2B5EF4-FFF2-40B4-BE49-F238E27FC236}">
                  <a16:creationId xmlns:a16="http://schemas.microsoft.com/office/drawing/2014/main" id="{73C7C98A-D115-41AE-8429-7EF58BCE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4897438"/>
              <a:ext cx="177800" cy="177800"/>
            </a:xfrm>
            <a:custGeom>
              <a:avLst/>
              <a:gdLst>
                <a:gd name="T0" fmla="*/ 48 w 56"/>
                <a:gd name="T1" fmla="*/ 0 h 56"/>
                <a:gd name="T2" fmla="*/ 36 w 56"/>
                <a:gd name="T3" fmla="*/ 0 h 56"/>
                <a:gd name="T4" fmla="*/ 36 w 56"/>
                <a:gd name="T5" fmla="*/ 8 h 56"/>
                <a:gd name="T6" fmla="*/ 48 w 56"/>
                <a:gd name="T7" fmla="*/ 8 h 56"/>
                <a:gd name="T8" fmla="*/ 48 w 56"/>
                <a:gd name="T9" fmla="*/ 48 h 56"/>
                <a:gd name="T10" fmla="*/ 8 w 56"/>
                <a:gd name="T11" fmla="*/ 48 h 56"/>
                <a:gd name="T12" fmla="*/ 8 w 56"/>
                <a:gd name="T13" fmla="*/ 36 h 56"/>
                <a:gd name="T14" fmla="*/ 0 w 56"/>
                <a:gd name="T15" fmla="*/ 36 h 56"/>
                <a:gd name="T16" fmla="*/ 0 w 56"/>
                <a:gd name="T17" fmla="*/ 48 h 56"/>
                <a:gd name="T18" fmla="*/ 8 w 56"/>
                <a:gd name="T19" fmla="*/ 56 h 56"/>
                <a:gd name="T20" fmla="*/ 48 w 56"/>
                <a:gd name="T21" fmla="*/ 56 h 56"/>
                <a:gd name="T22" fmla="*/ 56 w 56"/>
                <a:gd name="T23" fmla="*/ 48 h 56"/>
                <a:gd name="T24" fmla="*/ 56 w 56"/>
                <a:gd name="T25" fmla="*/ 8 h 56"/>
                <a:gd name="T26" fmla="*/ 48 w 56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56">
                  <a:moveTo>
                    <a:pt x="4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2" y="56"/>
                    <a:pt x="56" y="52"/>
                    <a:pt x="56" y="4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2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9057BFCA-6AD2-4736-8B6C-14B1437AEE87}"/>
              </a:ext>
            </a:extLst>
          </p:cNvPr>
          <p:cNvGrpSpPr/>
          <p:nvPr/>
        </p:nvGrpSpPr>
        <p:grpSpPr>
          <a:xfrm>
            <a:off x="8685428" y="5409861"/>
            <a:ext cx="334473" cy="315650"/>
            <a:chOff x="8131176" y="4819650"/>
            <a:chExt cx="254000" cy="255588"/>
          </a:xfrm>
          <a:solidFill>
            <a:schemeClr val="bg2">
              <a:lumMod val="50000"/>
            </a:schemeClr>
          </a:solidFill>
        </p:grpSpPr>
        <p:sp>
          <p:nvSpPr>
            <p:cNvPr id="194" name="Freeform 157">
              <a:extLst>
                <a:ext uri="{FF2B5EF4-FFF2-40B4-BE49-F238E27FC236}">
                  <a16:creationId xmlns:a16="http://schemas.microsoft.com/office/drawing/2014/main" id="{826A488C-119A-42BA-82FC-9D87A145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76" y="4897438"/>
              <a:ext cx="177800" cy="177800"/>
            </a:xfrm>
            <a:custGeom>
              <a:avLst/>
              <a:gdLst>
                <a:gd name="T0" fmla="*/ 48 w 56"/>
                <a:gd name="T1" fmla="*/ 0 h 56"/>
                <a:gd name="T2" fmla="*/ 8 w 56"/>
                <a:gd name="T3" fmla="*/ 0 h 56"/>
                <a:gd name="T4" fmla="*/ 0 w 56"/>
                <a:gd name="T5" fmla="*/ 8 h 56"/>
                <a:gd name="T6" fmla="*/ 0 w 56"/>
                <a:gd name="T7" fmla="*/ 48 h 56"/>
                <a:gd name="T8" fmla="*/ 8 w 56"/>
                <a:gd name="T9" fmla="*/ 56 h 56"/>
                <a:gd name="T10" fmla="*/ 48 w 56"/>
                <a:gd name="T11" fmla="*/ 56 h 56"/>
                <a:gd name="T12" fmla="*/ 56 w 56"/>
                <a:gd name="T13" fmla="*/ 48 h 56"/>
                <a:gd name="T14" fmla="*/ 56 w 56"/>
                <a:gd name="T15" fmla="*/ 8 h 56"/>
                <a:gd name="T16" fmla="*/ 48 w 5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2" y="56"/>
                    <a:pt x="56" y="52"/>
                    <a:pt x="56" y="4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2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5" name="Freeform 158">
              <a:extLst>
                <a:ext uri="{FF2B5EF4-FFF2-40B4-BE49-F238E27FC236}">
                  <a16:creationId xmlns:a16="http://schemas.microsoft.com/office/drawing/2014/main" id="{8CE24985-9B8E-40E5-BF3F-2C90DF9AB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76" y="4819650"/>
              <a:ext cx="177800" cy="179388"/>
            </a:xfrm>
            <a:custGeom>
              <a:avLst/>
              <a:gdLst>
                <a:gd name="T0" fmla="*/ 8 w 56"/>
                <a:gd name="T1" fmla="*/ 8 h 56"/>
                <a:gd name="T2" fmla="*/ 48 w 56"/>
                <a:gd name="T3" fmla="*/ 8 h 56"/>
                <a:gd name="T4" fmla="*/ 48 w 56"/>
                <a:gd name="T5" fmla="*/ 20 h 56"/>
                <a:gd name="T6" fmla="*/ 56 w 56"/>
                <a:gd name="T7" fmla="*/ 20 h 56"/>
                <a:gd name="T8" fmla="*/ 56 w 56"/>
                <a:gd name="T9" fmla="*/ 8 h 56"/>
                <a:gd name="T10" fmla="*/ 48 w 56"/>
                <a:gd name="T11" fmla="*/ 0 h 56"/>
                <a:gd name="T12" fmla="*/ 8 w 56"/>
                <a:gd name="T13" fmla="*/ 0 h 56"/>
                <a:gd name="T14" fmla="*/ 0 w 56"/>
                <a:gd name="T15" fmla="*/ 8 h 56"/>
                <a:gd name="T16" fmla="*/ 0 w 56"/>
                <a:gd name="T17" fmla="*/ 48 h 56"/>
                <a:gd name="T18" fmla="*/ 8 w 56"/>
                <a:gd name="T19" fmla="*/ 56 h 56"/>
                <a:gd name="T20" fmla="*/ 20 w 56"/>
                <a:gd name="T21" fmla="*/ 56 h 56"/>
                <a:gd name="T22" fmla="*/ 20 w 56"/>
                <a:gd name="T23" fmla="*/ 48 h 56"/>
                <a:gd name="T24" fmla="*/ 8 w 56"/>
                <a:gd name="T25" fmla="*/ 48 h 56"/>
                <a:gd name="T26" fmla="*/ 8 w 56"/>
                <a:gd name="T2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2" y="0"/>
                    <a:pt x="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6"/>
                    <a:pt x="8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1DC04F26-533F-4A69-AB78-FE4665625406}"/>
              </a:ext>
            </a:extLst>
          </p:cNvPr>
          <p:cNvGrpSpPr/>
          <p:nvPr/>
        </p:nvGrpSpPr>
        <p:grpSpPr>
          <a:xfrm>
            <a:off x="2244739" y="5409861"/>
            <a:ext cx="357468" cy="315650"/>
            <a:chOff x="3240088" y="4819650"/>
            <a:chExt cx="271463" cy="255588"/>
          </a:xfrm>
          <a:solidFill>
            <a:schemeClr val="bg2">
              <a:lumMod val="50000"/>
            </a:schemeClr>
          </a:solidFill>
        </p:grpSpPr>
        <p:sp>
          <p:nvSpPr>
            <p:cNvPr id="197" name="Freeform 159">
              <a:extLst>
                <a:ext uri="{FF2B5EF4-FFF2-40B4-BE49-F238E27FC236}">
                  <a16:creationId xmlns:a16="http://schemas.microsoft.com/office/drawing/2014/main" id="{7706C443-2DE0-47EB-845B-ED0B2ADD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4819650"/>
              <a:ext cx="109538" cy="185738"/>
            </a:xfrm>
            <a:custGeom>
              <a:avLst/>
              <a:gdLst>
                <a:gd name="T0" fmla="*/ 22 w 69"/>
                <a:gd name="T1" fmla="*/ 0 h 117"/>
                <a:gd name="T2" fmla="*/ 0 w 69"/>
                <a:gd name="T3" fmla="*/ 22 h 117"/>
                <a:gd name="T4" fmla="*/ 0 w 69"/>
                <a:gd name="T5" fmla="*/ 117 h 117"/>
                <a:gd name="T6" fmla="*/ 69 w 69"/>
                <a:gd name="T7" fmla="*/ 45 h 117"/>
                <a:gd name="T8" fmla="*/ 22 w 6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7">
                  <a:moveTo>
                    <a:pt x="22" y="0"/>
                  </a:moveTo>
                  <a:lnTo>
                    <a:pt x="0" y="22"/>
                  </a:lnTo>
                  <a:lnTo>
                    <a:pt x="0" y="117"/>
                  </a:lnTo>
                  <a:lnTo>
                    <a:pt x="69" y="45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Freeform 160">
              <a:extLst>
                <a:ext uri="{FF2B5EF4-FFF2-40B4-BE49-F238E27FC236}">
                  <a16:creationId xmlns:a16="http://schemas.microsoft.com/office/drawing/2014/main" id="{4E756684-A281-4D41-BC24-0DB91CEEA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088" y="4819650"/>
              <a:ext cx="127000" cy="255588"/>
            </a:xfrm>
            <a:custGeom>
              <a:avLst/>
              <a:gdLst>
                <a:gd name="T0" fmla="*/ 32 w 40"/>
                <a:gd name="T1" fmla="*/ 0 h 80"/>
                <a:gd name="T2" fmla="*/ 8 w 40"/>
                <a:gd name="T3" fmla="*/ 0 h 80"/>
                <a:gd name="T4" fmla="*/ 0 w 40"/>
                <a:gd name="T5" fmla="*/ 8 h 80"/>
                <a:gd name="T6" fmla="*/ 0 w 40"/>
                <a:gd name="T7" fmla="*/ 72 h 80"/>
                <a:gd name="T8" fmla="*/ 8 w 40"/>
                <a:gd name="T9" fmla="*/ 80 h 80"/>
                <a:gd name="T10" fmla="*/ 32 w 40"/>
                <a:gd name="T11" fmla="*/ 80 h 80"/>
                <a:gd name="T12" fmla="*/ 40 w 40"/>
                <a:gd name="T13" fmla="*/ 72 h 80"/>
                <a:gd name="T14" fmla="*/ 40 w 40"/>
                <a:gd name="T15" fmla="*/ 8 h 80"/>
                <a:gd name="T16" fmla="*/ 32 w 40"/>
                <a:gd name="T17" fmla="*/ 0 h 80"/>
                <a:gd name="T18" fmla="*/ 8 w 40"/>
                <a:gd name="T19" fmla="*/ 72 h 80"/>
                <a:gd name="T20" fmla="*/ 8 w 40"/>
                <a:gd name="T21" fmla="*/ 8 h 80"/>
                <a:gd name="T22" fmla="*/ 32 w 40"/>
                <a:gd name="T23" fmla="*/ 8 h 80"/>
                <a:gd name="T24" fmla="*/ 32 w 40"/>
                <a:gd name="T25" fmla="*/ 72 h 80"/>
                <a:gd name="T26" fmla="*/ 8 w 40"/>
                <a:gd name="T27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0">
                  <a:moveTo>
                    <a:pt x="3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6" y="80"/>
                    <a:pt x="40" y="76"/>
                    <a:pt x="40" y="7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36" y="0"/>
                    <a:pt x="32" y="0"/>
                  </a:cubicBezTo>
                  <a:close/>
                  <a:moveTo>
                    <a:pt x="8" y="7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2"/>
                    <a:pt x="32" y="72"/>
                    <a:pt x="32" y="72"/>
                  </a:cubicBezTo>
                  <a:lnTo>
                    <a:pt x="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Rectangle 161">
              <a:extLst>
                <a:ext uri="{FF2B5EF4-FFF2-40B4-BE49-F238E27FC236}">
                  <a16:creationId xmlns:a16="http://schemas.microsoft.com/office/drawing/2014/main" id="{7321F4F0-D8D3-42D1-BF7C-AC52C07EB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4870450"/>
              <a:ext cx="508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0" name="Rectangle 162">
              <a:extLst>
                <a:ext uri="{FF2B5EF4-FFF2-40B4-BE49-F238E27FC236}">
                  <a16:creationId xmlns:a16="http://schemas.microsoft.com/office/drawing/2014/main" id="{223EE954-31B8-41DB-A14A-2BF460E10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4948238"/>
              <a:ext cx="508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1" name="Oval 163">
              <a:extLst>
                <a:ext uri="{FF2B5EF4-FFF2-40B4-BE49-F238E27FC236}">
                  <a16:creationId xmlns:a16="http://schemas.microsoft.com/office/drawing/2014/main" id="{609E95B0-D8CF-4737-93D8-F3640004C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011738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2" name="Freeform 164">
              <a:extLst>
                <a:ext uri="{FF2B5EF4-FFF2-40B4-BE49-F238E27FC236}">
                  <a16:creationId xmlns:a16="http://schemas.microsoft.com/office/drawing/2014/main" id="{2CF316D0-A91E-4089-90E7-A12AD51F0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4960938"/>
              <a:ext cx="119063" cy="101600"/>
            </a:xfrm>
            <a:custGeom>
              <a:avLst/>
              <a:gdLst>
                <a:gd name="T0" fmla="*/ 69 w 75"/>
                <a:gd name="T1" fmla="*/ 0 h 64"/>
                <a:gd name="T2" fmla="*/ 34 w 75"/>
                <a:gd name="T3" fmla="*/ 4 h 64"/>
                <a:gd name="T4" fmla="*/ 0 w 75"/>
                <a:gd name="T5" fmla="*/ 40 h 64"/>
                <a:gd name="T6" fmla="*/ 0 w 75"/>
                <a:gd name="T7" fmla="*/ 64 h 64"/>
                <a:gd name="T8" fmla="*/ 75 w 75"/>
                <a:gd name="T9" fmla="*/ 56 h 64"/>
                <a:gd name="T10" fmla="*/ 69 w 75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4">
                  <a:moveTo>
                    <a:pt x="69" y="0"/>
                  </a:moveTo>
                  <a:lnTo>
                    <a:pt x="34" y="4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75" y="56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A7D0E9CE-5B57-4123-A09A-D1332A6DF48F}"/>
              </a:ext>
            </a:extLst>
          </p:cNvPr>
          <p:cNvGrpSpPr/>
          <p:nvPr/>
        </p:nvGrpSpPr>
        <p:grpSpPr>
          <a:xfrm>
            <a:off x="4692661" y="5409861"/>
            <a:ext cx="252946" cy="331335"/>
            <a:chOff x="5099051" y="4819650"/>
            <a:chExt cx="192088" cy="268288"/>
          </a:xfrm>
          <a:solidFill>
            <a:schemeClr val="bg2">
              <a:lumMod val="50000"/>
            </a:schemeClr>
          </a:solidFill>
        </p:grpSpPr>
        <p:sp>
          <p:nvSpPr>
            <p:cNvPr id="204" name="Freeform 165">
              <a:extLst>
                <a:ext uri="{FF2B5EF4-FFF2-40B4-BE49-F238E27FC236}">
                  <a16:creationId xmlns:a16="http://schemas.microsoft.com/office/drawing/2014/main" id="{2181476A-DBFA-4FCE-B010-95CAF391F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5049838"/>
              <a:ext cx="50800" cy="38100"/>
            </a:xfrm>
            <a:custGeom>
              <a:avLst/>
              <a:gdLst>
                <a:gd name="T0" fmla="*/ 16 w 32"/>
                <a:gd name="T1" fmla="*/ 24 h 24"/>
                <a:gd name="T2" fmla="*/ 32 w 32"/>
                <a:gd name="T3" fmla="*/ 0 h 24"/>
                <a:gd name="T4" fmla="*/ 0 w 32"/>
                <a:gd name="T5" fmla="*/ 0 h 24"/>
                <a:gd name="T6" fmla="*/ 16 w 3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4">
                  <a:moveTo>
                    <a:pt x="16" y="24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Rectangle 166">
              <a:extLst>
                <a:ext uri="{FF2B5EF4-FFF2-40B4-BE49-F238E27FC236}">
                  <a16:creationId xmlns:a16="http://schemas.microsoft.com/office/drawing/2014/main" id="{7EE953EE-057E-4AD5-8457-F17112046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1" y="4910138"/>
              <a:ext cx="50800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6" name="Freeform 167">
              <a:extLst>
                <a:ext uri="{FF2B5EF4-FFF2-40B4-BE49-F238E27FC236}">
                  <a16:creationId xmlns:a16="http://schemas.microsoft.com/office/drawing/2014/main" id="{D36FD968-517B-40F9-8F08-4B7832D8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1" y="4857750"/>
              <a:ext cx="50800" cy="39688"/>
            </a:xfrm>
            <a:custGeom>
              <a:avLst/>
              <a:gdLst>
                <a:gd name="T0" fmla="*/ 8 w 16"/>
                <a:gd name="T1" fmla="*/ 0 h 12"/>
                <a:gd name="T2" fmla="*/ 0 w 16"/>
                <a:gd name="T3" fmla="*/ 9 h 12"/>
                <a:gd name="T4" fmla="*/ 0 w 16"/>
                <a:gd name="T5" fmla="*/ 12 h 12"/>
                <a:gd name="T6" fmla="*/ 16 w 16"/>
                <a:gd name="T7" fmla="*/ 12 h 12"/>
                <a:gd name="T8" fmla="*/ 16 w 16"/>
                <a:gd name="T9" fmla="*/ 9 h 12"/>
                <a:gd name="T10" fmla="*/ 8 w 1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7" name="Freeform 168">
              <a:extLst>
                <a:ext uri="{FF2B5EF4-FFF2-40B4-BE49-F238E27FC236}">
                  <a16:creationId xmlns:a16="http://schemas.microsoft.com/office/drawing/2014/main" id="{2AF3D57B-41CE-4872-9F82-0B3BAB8C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1" y="4819650"/>
              <a:ext cx="103188" cy="268288"/>
            </a:xfrm>
            <a:custGeom>
              <a:avLst/>
              <a:gdLst>
                <a:gd name="T0" fmla="*/ 0 w 65"/>
                <a:gd name="T1" fmla="*/ 0 h 169"/>
                <a:gd name="T2" fmla="*/ 0 w 65"/>
                <a:gd name="T3" fmla="*/ 16 h 169"/>
                <a:gd name="T4" fmla="*/ 25 w 65"/>
                <a:gd name="T5" fmla="*/ 16 h 169"/>
                <a:gd name="T6" fmla="*/ 25 w 65"/>
                <a:gd name="T7" fmla="*/ 32 h 169"/>
                <a:gd name="T8" fmla="*/ 0 w 65"/>
                <a:gd name="T9" fmla="*/ 32 h 169"/>
                <a:gd name="T10" fmla="*/ 0 w 65"/>
                <a:gd name="T11" fmla="*/ 57 h 169"/>
                <a:gd name="T12" fmla="*/ 25 w 65"/>
                <a:gd name="T13" fmla="*/ 57 h 169"/>
                <a:gd name="T14" fmla="*/ 25 w 65"/>
                <a:gd name="T15" fmla="*/ 73 h 169"/>
                <a:gd name="T16" fmla="*/ 0 w 65"/>
                <a:gd name="T17" fmla="*/ 73 h 169"/>
                <a:gd name="T18" fmla="*/ 0 w 65"/>
                <a:gd name="T19" fmla="*/ 97 h 169"/>
                <a:gd name="T20" fmla="*/ 25 w 65"/>
                <a:gd name="T21" fmla="*/ 97 h 169"/>
                <a:gd name="T22" fmla="*/ 25 w 65"/>
                <a:gd name="T23" fmla="*/ 113 h 169"/>
                <a:gd name="T24" fmla="*/ 0 w 65"/>
                <a:gd name="T25" fmla="*/ 113 h 169"/>
                <a:gd name="T26" fmla="*/ 0 w 65"/>
                <a:gd name="T27" fmla="*/ 137 h 169"/>
                <a:gd name="T28" fmla="*/ 25 w 65"/>
                <a:gd name="T29" fmla="*/ 137 h 169"/>
                <a:gd name="T30" fmla="*/ 25 w 65"/>
                <a:gd name="T31" fmla="*/ 153 h 169"/>
                <a:gd name="T32" fmla="*/ 0 w 65"/>
                <a:gd name="T33" fmla="*/ 153 h 169"/>
                <a:gd name="T34" fmla="*/ 0 w 65"/>
                <a:gd name="T35" fmla="*/ 169 h 169"/>
                <a:gd name="T36" fmla="*/ 65 w 65"/>
                <a:gd name="T37" fmla="*/ 169 h 169"/>
                <a:gd name="T38" fmla="*/ 65 w 65"/>
                <a:gd name="T39" fmla="*/ 0 h 169"/>
                <a:gd name="T40" fmla="*/ 0 w 65"/>
                <a:gd name="T4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0" y="16"/>
                  </a:lnTo>
                  <a:lnTo>
                    <a:pt x="25" y="16"/>
                  </a:lnTo>
                  <a:lnTo>
                    <a:pt x="25" y="32"/>
                  </a:lnTo>
                  <a:lnTo>
                    <a:pt x="0" y="32"/>
                  </a:lnTo>
                  <a:lnTo>
                    <a:pt x="0" y="57"/>
                  </a:lnTo>
                  <a:lnTo>
                    <a:pt x="25" y="57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5" y="97"/>
                  </a:lnTo>
                  <a:lnTo>
                    <a:pt x="25" y="113"/>
                  </a:lnTo>
                  <a:lnTo>
                    <a:pt x="0" y="113"/>
                  </a:lnTo>
                  <a:lnTo>
                    <a:pt x="0" y="137"/>
                  </a:lnTo>
                  <a:lnTo>
                    <a:pt x="25" y="137"/>
                  </a:lnTo>
                  <a:lnTo>
                    <a:pt x="25" y="153"/>
                  </a:lnTo>
                  <a:lnTo>
                    <a:pt x="0" y="153"/>
                  </a:lnTo>
                  <a:lnTo>
                    <a:pt x="0" y="169"/>
                  </a:lnTo>
                  <a:lnTo>
                    <a:pt x="65" y="169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8" name="文本框 207">
            <a:extLst>
              <a:ext uri="{FF2B5EF4-FFF2-40B4-BE49-F238E27FC236}">
                <a16:creationId xmlns:a16="http://schemas.microsoft.com/office/drawing/2014/main" id="{AC0EEE17-FAC4-4122-9963-1E84CBDEA9E9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图标素材</a:t>
            </a:r>
          </a:p>
        </p:txBody>
      </p:sp>
    </p:spTree>
    <p:extLst>
      <p:ext uri="{BB962C8B-B14F-4D97-AF65-F5344CB8AC3E}">
        <p14:creationId xmlns:p14="http://schemas.microsoft.com/office/powerpoint/2010/main" val="376110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6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AE5F23-3E21-4898-B01C-71E35ADCC4D3}"/>
              </a:ext>
            </a:extLst>
          </p:cNvPr>
          <p:cNvSpPr txBox="1"/>
          <p:nvPr/>
        </p:nvSpPr>
        <p:spPr>
          <a:xfrm>
            <a:off x="2778008" y="641824"/>
            <a:ext cx="66349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 dirty="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01</a:t>
            </a:r>
            <a:endParaRPr lang="zh-CN" altLang="en-US" sz="34400" dirty="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6C6128-8073-4EA8-9045-0E50EDE78AE4}"/>
              </a:ext>
            </a:extLst>
          </p:cNvPr>
          <p:cNvSpPr txBox="1"/>
          <p:nvPr/>
        </p:nvSpPr>
        <p:spPr>
          <a:xfrm>
            <a:off x="3975312" y="3334869"/>
            <a:ext cx="4240326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spc="100" dirty="0">
                <a:solidFill>
                  <a:schemeClr val="bg1"/>
                </a:solidFill>
                <a:latin typeface="+mj-ea"/>
                <a:ea typeface="+mj-ea"/>
              </a:rPr>
              <a:t>工作回顾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1B7D38-3715-4C3B-B93F-C51DFC11489E}"/>
              </a:ext>
            </a:extLst>
          </p:cNvPr>
          <p:cNvSpPr txBox="1"/>
          <p:nvPr/>
        </p:nvSpPr>
        <p:spPr>
          <a:xfrm>
            <a:off x="3868261" y="4145492"/>
            <a:ext cx="445547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2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: 圆角 14">
            <a:extLst>
              <a:ext uri="{FF2B5EF4-FFF2-40B4-BE49-F238E27FC236}">
                <a16:creationId xmlns:a16="http://schemas.microsoft.com/office/drawing/2014/main" id="{E1BAB1E7-8FA3-472D-9A24-7024246E1DD7}"/>
              </a:ext>
            </a:extLst>
          </p:cNvPr>
          <p:cNvSpPr/>
          <p:nvPr/>
        </p:nvSpPr>
        <p:spPr>
          <a:xfrm rot="18868201">
            <a:off x="5539876" y="1842220"/>
            <a:ext cx="1112264" cy="1110050"/>
          </a:xfrm>
          <a:prstGeom prst="roundRect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201E4A-8F30-429D-9F5F-D5955C34E360}"/>
              </a:ext>
            </a:extLst>
          </p:cNvPr>
          <p:cNvSpPr/>
          <p:nvPr/>
        </p:nvSpPr>
        <p:spPr>
          <a:xfrm>
            <a:off x="5771595" y="2743044"/>
            <a:ext cx="649516" cy="4254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4232-4A1B-44D3-A30F-DA8BA5DBB024}"/>
              </a:ext>
            </a:extLst>
          </p:cNvPr>
          <p:cNvSpPr txBox="1"/>
          <p:nvPr/>
        </p:nvSpPr>
        <p:spPr>
          <a:xfrm>
            <a:off x="5733641" y="2771081"/>
            <a:ext cx="72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00" dirty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iconfont-1187-867825">
            <a:extLst>
              <a:ext uri="{FF2B5EF4-FFF2-40B4-BE49-F238E27FC236}">
                <a16:creationId xmlns:a16="http://schemas.microsoft.com/office/drawing/2014/main" id="{A7A20617-2319-45C1-A549-40ED53EFD0BA}"/>
              </a:ext>
            </a:extLst>
          </p:cNvPr>
          <p:cNvSpPr>
            <a:spLocks noChangeAspect="1"/>
          </p:cNvSpPr>
          <p:nvPr/>
        </p:nvSpPr>
        <p:spPr bwMode="auto">
          <a:xfrm>
            <a:off x="5839752" y="2150487"/>
            <a:ext cx="511446" cy="399634"/>
          </a:xfrm>
          <a:custGeom>
            <a:avLst/>
            <a:gdLst>
              <a:gd name="T0" fmla="*/ 11040 w 11319"/>
              <a:gd name="T1" fmla="*/ 8844 h 8844"/>
              <a:gd name="T2" fmla="*/ 6519 w 11319"/>
              <a:gd name="T3" fmla="*/ 5644 h 8844"/>
              <a:gd name="T4" fmla="*/ 6519 w 11319"/>
              <a:gd name="T5" fmla="*/ 7244 h 8844"/>
              <a:gd name="T6" fmla="*/ 6097 w 11319"/>
              <a:gd name="T7" fmla="*/ 7950 h 8844"/>
              <a:gd name="T8" fmla="*/ 5276 w 11319"/>
              <a:gd name="T9" fmla="*/ 7910 h 8844"/>
              <a:gd name="T10" fmla="*/ 476 w 11319"/>
              <a:gd name="T11" fmla="*/ 4710 h 8844"/>
              <a:gd name="T12" fmla="*/ 475 w 11319"/>
              <a:gd name="T13" fmla="*/ 3378 h 8844"/>
              <a:gd name="T14" fmla="*/ 5275 w 11319"/>
              <a:gd name="T15" fmla="*/ 178 h 8844"/>
              <a:gd name="T16" fmla="*/ 6096 w 11319"/>
              <a:gd name="T17" fmla="*/ 139 h 8844"/>
              <a:gd name="T18" fmla="*/ 6519 w 11319"/>
              <a:gd name="T19" fmla="*/ 844 h 8844"/>
              <a:gd name="T20" fmla="*/ 6519 w 11319"/>
              <a:gd name="T21" fmla="*/ 2444 h 8844"/>
              <a:gd name="T22" fmla="*/ 11319 w 11319"/>
              <a:gd name="T23" fmla="*/ 7244 h 8844"/>
              <a:gd name="T24" fmla="*/ 11040 w 11319"/>
              <a:gd name="T25" fmla="*/ 8844 h 8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9" h="8844">
                <a:moveTo>
                  <a:pt x="11040" y="8844"/>
                </a:moveTo>
                <a:cubicBezTo>
                  <a:pt x="10381" y="6981"/>
                  <a:pt x="8608" y="5644"/>
                  <a:pt x="6519" y="5644"/>
                </a:cubicBezTo>
                <a:lnTo>
                  <a:pt x="6519" y="7244"/>
                </a:lnTo>
                <a:cubicBezTo>
                  <a:pt x="6519" y="7539"/>
                  <a:pt x="6357" y="7810"/>
                  <a:pt x="6097" y="7950"/>
                </a:cubicBezTo>
                <a:cubicBezTo>
                  <a:pt x="5837" y="8089"/>
                  <a:pt x="5521" y="8074"/>
                  <a:pt x="5276" y="7910"/>
                </a:cubicBezTo>
                <a:lnTo>
                  <a:pt x="476" y="4710"/>
                </a:lnTo>
                <a:cubicBezTo>
                  <a:pt x="1" y="4393"/>
                  <a:pt x="0" y="3695"/>
                  <a:pt x="475" y="3378"/>
                </a:cubicBezTo>
                <a:lnTo>
                  <a:pt x="5275" y="178"/>
                </a:lnTo>
                <a:cubicBezTo>
                  <a:pt x="5521" y="15"/>
                  <a:pt x="5836" y="0"/>
                  <a:pt x="6096" y="139"/>
                </a:cubicBezTo>
                <a:cubicBezTo>
                  <a:pt x="6356" y="278"/>
                  <a:pt x="6519" y="549"/>
                  <a:pt x="6519" y="844"/>
                </a:cubicBezTo>
                <a:lnTo>
                  <a:pt x="6519" y="2444"/>
                </a:lnTo>
                <a:cubicBezTo>
                  <a:pt x="9169" y="2444"/>
                  <a:pt x="11319" y="4594"/>
                  <a:pt x="11319" y="7244"/>
                </a:cubicBezTo>
                <a:cubicBezTo>
                  <a:pt x="11319" y="7806"/>
                  <a:pt x="11217" y="8343"/>
                  <a:pt x="11040" y="8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14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工作概述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DFA940D-49A8-489F-9E46-ABCAE29102DC}"/>
              </a:ext>
            </a:extLst>
          </p:cNvPr>
          <p:cNvSpPr/>
          <p:nvPr/>
        </p:nvSpPr>
        <p:spPr>
          <a:xfrm>
            <a:off x="2019673" y="2327296"/>
            <a:ext cx="711482" cy="711482"/>
          </a:xfrm>
          <a:prstGeom prst="ellipse">
            <a:avLst/>
          </a:prstGeom>
          <a:solidFill>
            <a:schemeClr val="accent1"/>
          </a:soli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iconfont-1187-868110">
            <a:extLst>
              <a:ext uri="{FF2B5EF4-FFF2-40B4-BE49-F238E27FC236}">
                <a16:creationId xmlns:a16="http://schemas.microsoft.com/office/drawing/2014/main" id="{5D06DBA2-5F27-42DD-8CDA-1EB88CF6437E}"/>
              </a:ext>
            </a:extLst>
          </p:cNvPr>
          <p:cNvSpPr>
            <a:spLocks noChangeAspect="1"/>
          </p:cNvSpPr>
          <p:nvPr/>
        </p:nvSpPr>
        <p:spPr bwMode="auto">
          <a:xfrm>
            <a:off x="2212899" y="2519577"/>
            <a:ext cx="327192" cy="326921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2DCE7BC-F066-4390-9662-804ECF678A45}"/>
              </a:ext>
            </a:extLst>
          </p:cNvPr>
          <p:cNvSpPr/>
          <p:nvPr/>
        </p:nvSpPr>
        <p:spPr>
          <a:xfrm>
            <a:off x="9461660" y="2327296"/>
            <a:ext cx="711482" cy="711482"/>
          </a:xfrm>
          <a:prstGeom prst="ellipse">
            <a:avLst/>
          </a:prstGeom>
          <a:solidFill>
            <a:schemeClr val="accent1"/>
          </a:soli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iconfont-1187-868620">
            <a:extLst>
              <a:ext uri="{FF2B5EF4-FFF2-40B4-BE49-F238E27FC236}">
                <a16:creationId xmlns:a16="http://schemas.microsoft.com/office/drawing/2014/main" id="{484395A0-BB4C-4234-BA19-F2CE0144763C}"/>
              </a:ext>
            </a:extLst>
          </p:cNvPr>
          <p:cNvSpPr>
            <a:spLocks noChangeAspect="1"/>
          </p:cNvSpPr>
          <p:nvPr/>
        </p:nvSpPr>
        <p:spPr bwMode="auto">
          <a:xfrm>
            <a:off x="9627342" y="2494005"/>
            <a:ext cx="378491" cy="378065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0A7299-EAEC-40D8-8160-D2CF85A612D3}"/>
              </a:ext>
            </a:extLst>
          </p:cNvPr>
          <p:cNvSpPr txBox="1"/>
          <p:nvPr/>
        </p:nvSpPr>
        <p:spPr>
          <a:xfrm>
            <a:off x="957459" y="3655262"/>
            <a:ext cx="2835910" cy="1148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此处可输入一段文本内容，可根据实际情况调整字号大小、间距。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A4A2AEE-59B6-4DDE-BC15-4ECDAC54C48F}"/>
              </a:ext>
            </a:extLst>
          </p:cNvPr>
          <p:cNvSpPr/>
          <p:nvPr/>
        </p:nvSpPr>
        <p:spPr>
          <a:xfrm>
            <a:off x="5740259" y="2327296"/>
            <a:ext cx="711482" cy="711482"/>
          </a:xfrm>
          <a:prstGeom prst="ellipse">
            <a:avLst/>
          </a:prstGeom>
          <a:solidFill>
            <a:schemeClr val="accent3"/>
          </a:solidFill>
          <a:ln w="13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iconfont-1187-868110">
            <a:extLst>
              <a:ext uri="{FF2B5EF4-FFF2-40B4-BE49-F238E27FC236}">
                <a16:creationId xmlns:a16="http://schemas.microsoft.com/office/drawing/2014/main" id="{13215285-D57B-4E87-89C0-49793EE96CBF}"/>
              </a:ext>
            </a:extLst>
          </p:cNvPr>
          <p:cNvSpPr>
            <a:spLocks noChangeAspect="1"/>
          </p:cNvSpPr>
          <p:nvPr/>
        </p:nvSpPr>
        <p:spPr bwMode="auto">
          <a:xfrm>
            <a:off x="5968138" y="2519441"/>
            <a:ext cx="257885" cy="32719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6F7C6F-F90D-477A-8711-27BCA45391D9}"/>
              </a:ext>
            </a:extLst>
          </p:cNvPr>
          <p:cNvSpPr txBox="1"/>
          <p:nvPr/>
        </p:nvSpPr>
        <p:spPr>
          <a:xfrm>
            <a:off x="4678045" y="3655262"/>
            <a:ext cx="2835910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此处可输入一段文本内容，跟根据实际情况调整字号大小、间距。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D72C74-A288-46FD-9A09-1205922716E3}"/>
              </a:ext>
            </a:extLst>
          </p:cNvPr>
          <p:cNvSpPr txBox="1"/>
          <p:nvPr/>
        </p:nvSpPr>
        <p:spPr>
          <a:xfrm>
            <a:off x="8398633" y="3655262"/>
            <a:ext cx="2835910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此处可输入一段文本内容，跟根据实际情况调整字号大小、间距。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2E989F-6364-4732-A08A-B56A84D29873}"/>
              </a:ext>
            </a:extLst>
          </p:cNvPr>
          <p:cNvSpPr txBox="1"/>
          <p:nvPr/>
        </p:nvSpPr>
        <p:spPr>
          <a:xfrm>
            <a:off x="660400" y="3192692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重点工作一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E33AF0-3E7D-4B05-8CB4-D603CE65C292}"/>
              </a:ext>
            </a:extLst>
          </p:cNvPr>
          <p:cNvSpPr txBox="1"/>
          <p:nvPr/>
        </p:nvSpPr>
        <p:spPr>
          <a:xfrm>
            <a:off x="4383676" y="3192692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重点工作二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EAD0DA-458F-417A-A143-E32D27B80E03}"/>
              </a:ext>
            </a:extLst>
          </p:cNvPr>
          <p:cNvSpPr txBox="1"/>
          <p:nvPr/>
        </p:nvSpPr>
        <p:spPr>
          <a:xfrm>
            <a:off x="8101574" y="3192692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重点工作三</a:t>
            </a:r>
          </a:p>
        </p:txBody>
      </p:sp>
    </p:spTree>
    <p:extLst>
      <p:ext uri="{BB962C8B-B14F-4D97-AF65-F5344CB8AC3E}">
        <p14:creationId xmlns:p14="http://schemas.microsoft.com/office/powerpoint/2010/main" val="233198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工作概述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E70DF0B3-ED1D-4E2C-81AF-549AC399E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480378"/>
              </p:ext>
            </p:extLst>
          </p:nvPr>
        </p:nvGraphicFramePr>
        <p:xfrm>
          <a:off x="5289630" y="1968014"/>
          <a:ext cx="5787783" cy="374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167EF77-1F9F-407B-94EC-DF1E3A17B5CA}"/>
              </a:ext>
            </a:extLst>
          </p:cNvPr>
          <p:cNvSpPr txBox="1"/>
          <p:nvPr/>
        </p:nvSpPr>
        <p:spPr>
          <a:xfrm>
            <a:off x="1123583" y="2716766"/>
            <a:ext cx="3659290" cy="2228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在此处输入对工作完成情况的整体概述，图示右侧为每个分类的数据统计，可鼠标右键单击数据表</a:t>
            </a:r>
            <a:r>
              <a:rPr lang="en-US" altLang="zh-CN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---</a:t>
            </a: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编辑数据更换所要展示的数据信息。文本也可调节字号大小，段落间距等。</a:t>
            </a:r>
            <a:endParaRPr lang="en-US" altLang="zh-CN" spc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BB952A-3C78-4DE4-9184-9E8D23B45ACE}"/>
              </a:ext>
            </a:extLst>
          </p:cNvPr>
          <p:cNvSpPr txBox="1"/>
          <p:nvPr/>
        </p:nvSpPr>
        <p:spPr>
          <a:xfrm>
            <a:off x="1114587" y="2255101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整体数据分析</a:t>
            </a:r>
          </a:p>
        </p:txBody>
      </p:sp>
    </p:spTree>
    <p:extLst>
      <p:ext uri="{BB962C8B-B14F-4D97-AF65-F5344CB8AC3E}">
        <p14:creationId xmlns:p14="http://schemas.microsoft.com/office/powerpoint/2010/main" val="393927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工作完成情况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BB952A-3C78-4DE4-9184-9E8D23B45ACE}"/>
              </a:ext>
            </a:extLst>
          </p:cNvPr>
          <p:cNvSpPr txBox="1"/>
          <p:nvPr/>
        </p:nvSpPr>
        <p:spPr>
          <a:xfrm>
            <a:off x="1260381" y="3669715"/>
            <a:ext cx="34300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项目销售数据分析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47F8DB-76AB-4206-A4BC-1A644AE21D66}"/>
              </a:ext>
            </a:extLst>
          </p:cNvPr>
          <p:cNvSpPr txBox="1"/>
          <p:nvPr/>
        </p:nvSpPr>
        <p:spPr>
          <a:xfrm>
            <a:off x="1405268" y="1915101"/>
            <a:ext cx="3351224" cy="186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1500">
                <a:solidFill>
                  <a:schemeClr val="accent1"/>
                </a:solidFill>
                <a:latin typeface="+mj-ea"/>
                <a:ea typeface="+mj-ea"/>
              </a:rPr>
              <a:t>80</a:t>
            </a:r>
            <a:r>
              <a:rPr lang="en-US" altLang="zh-CN" sz="400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115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F5E865-62C8-4B16-877C-9539BF91620A}"/>
              </a:ext>
            </a:extLst>
          </p:cNvPr>
          <p:cNvSpPr txBox="1"/>
          <p:nvPr/>
        </p:nvSpPr>
        <p:spPr>
          <a:xfrm>
            <a:off x="985250" y="4255180"/>
            <a:ext cx="3980290" cy="788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此处可输入一段文本内容，可根据实际情况调整字号大小、间距。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0AAC96B-8BBA-424B-B024-F185D5567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84017"/>
              </p:ext>
            </p:extLst>
          </p:nvPr>
        </p:nvGraphicFramePr>
        <p:xfrm>
          <a:off x="5473148" y="2093296"/>
          <a:ext cx="5733602" cy="307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977">
                  <a:extLst>
                    <a:ext uri="{9D8B030D-6E8A-4147-A177-3AD203B41FA5}">
                      <a16:colId xmlns:a16="http://schemas.microsoft.com/office/drawing/2014/main" val="1828356091"/>
                    </a:ext>
                  </a:extLst>
                </a:gridCol>
                <a:gridCol w="1240826">
                  <a:extLst>
                    <a:ext uri="{9D8B030D-6E8A-4147-A177-3AD203B41FA5}">
                      <a16:colId xmlns:a16="http://schemas.microsoft.com/office/drawing/2014/main" val="1674565777"/>
                    </a:ext>
                  </a:extLst>
                </a:gridCol>
                <a:gridCol w="1313378">
                  <a:extLst>
                    <a:ext uri="{9D8B030D-6E8A-4147-A177-3AD203B41FA5}">
                      <a16:colId xmlns:a16="http://schemas.microsoft.com/office/drawing/2014/main" val="1403045802"/>
                    </a:ext>
                  </a:extLst>
                </a:gridCol>
                <a:gridCol w="1153421">
                  <a:extLst>
                    <a:ext uri="{9D8B030D-6E8A-4147-A177-3AD203B41FA5}">
                      <a16:colId xmlns:a16="http://schemas.microsoft.com/office/drawing/2014/main" val="2770379024"/>
                    </a:ext>
                  </a:extLst>
                </a:gridCol>
              </a:tblGrid>
              <a:tr h="512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+mj-ea"/>
                          <a:ea typeface="+mj-ea"/>
                        </a:rPr>
                        <a:t>项目名称</a:t>
                      </a: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+mj-ea"/>
                          <a:ea typeface="+mj-ea"/>
                        </a:rPr>
                        <a:t>完成率</a:t>
                      </a: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+mj-ea"/>
                          <a:ea typeface="+mj-ea"/>
                        </a:rPr>
                        <a:t>达标</a:t>
                      </a: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>
                          <a:latin typeface="+mj-ea"/>
                          <a:ea typeface="+mj-ea"/>
                        </a:rPr>
                        <a:t>目标</a:t>
                      </a: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868952"/>
                  </a:ext>
                </a:extLst>
              </a:tr>
              <a:tr h="512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30%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45%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83932"/>
                  </a:ext>
                </a:extLst>
              </a:tr>
              <a:tr h="512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45%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90%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20211"/>
                  </a:ext>
                </a:extLst>
              </a:tr>
              <a:tr h="512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21%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78%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76445"/>
                  </a:ext>
                </a:extLst>
              </a:tr>
              <a:tr h="512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23%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47%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1236"/>
                  </a:ext>
                </a:extLst>
              </a:tr>
              <a:tr h="5129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…….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10286" marR="110286" marT="55143" marB="5514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9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72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AE5F23-3E21-4898-B01C-71E35ADCC4D3}"/>
              </a:ext>
            </a:extLst>
          </p:cNvPr>
          <p:cNvSpPr txBox="1"/>
          <p:nvPr/>
        </p:nvSpPr>
        <p:spPr>
          <a:xfrm>
            <a:off x="2460354" y="641824"/>
            <a:ext cx="72702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gradFill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02</a:t>
            </a:r>
            <a:endParaRPr lang="zh-CN" altLang="en-US" sz="34400">
              <a:gradFill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6C6128-8073-4EA8-9045-0E50EDE78AE4}"/>
              </a:ext>
            </a:extLst>
          </p:cNvPr>
          <p:cNvSpPr txBox="1"/>
          <p:nvPr/>
        </p:nvSpPr>
        <p:spPr>
          <a:xfrm>
            <a:off x="3975312" y="3334869"/>
            <a:ext cx="4240326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spc="100">
                <a:solidFill>
                  <a:schemeClr val="bg1"/>
                </a:solidFill>
                <a:latin typeface="+mj-ea"/>
                <a:ea typeface="+mj-ea"/>
              </a:rPr>
              <a:t>亮点展示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1B7D38-3715-4C3B-B93F-C51DFC11489E}"/>
              </a:ext>
            </a:extLst>
          </p:cNvPr>
          <p:cNvSpPr txBox="1"/>
          <p:nvPr/>
        </p:nvSpPr>
        <p:spPr>
          <a:xfrm>
            <a:off x="3868261" y="4145492"/>
            <a:ext cx="445547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spc="100">
                <a:solidFill>
                  <a:schemeClr val="bg1"/>
                </a:solidFill>
                <a:latin typeface="+mn-ea"/>
              </a:rPr>
              <a:t>ADD SUBTITLE</a:t>
            </a:r>
            <a:endParaRPr lang="zh-CN" altLang="en-US" sz="2400" spc="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2E8273-DDF7-41E3-B78F-BA87B04290D1}"/>
              </a:ext>
            </a:extLst>
          </p:cNvPr>
          <p:cNvSpPr/>
          <p:nvPr/>
        </p:nvSpPr>
        <p:spPr>
          <a:xfrm>
            <a:off x="5452218" y="1766454"/>
            <a:ext cx="1287563" cy="1249270"/>
          </a:xfrm>
          <a:prstGeom prst="ellipse">
            <a:avLst/>
          </a:prstGeom>
          <a:gradFill>
            <a:gsLst>
              <a:gs pos="24200">
                <a:schemeClr val="accent1"/>
              </a:gs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201E4A-8F30-429D-9F5F-D5955C34E360}"/>
              </a:ext>
            </a:extLst>
          </p:cNvPr>
          <p:cNvSpPr/>
          <p:nvPr/>
        </p:nvSpPr>
        <p:spPr>
          <a:xfrm>
            <a:off x="5771593" y="2744870"/>
            <a:ext cx="649516" cy="4254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4232-4A1B-44D3-A30F-DA8BA5DBB024}"/>
              </a:ext>
            </a:extLst>
          </p:cNvPr>
          <p:cNvSpPr txBox="1"/>
          <p:nvPr/>
        </p:nvSpPr>
        <p:spPr>
          <a:xfrm>
            <a:off x="5733639" y="2772907"/>
            <a:ext cx="72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0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pc="1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edit-document_66141">
            <a:extLst>
              <a:ext uri="{FF2B5EF4-FFF2-40B4-BE49-F238E27FC236}">
                <a16:creationId xmlns:a16="http://schemas.microsoft.com/office/drawing/2014/main" id="{C7685DD6-8E01-4289-837A-3A8C47225F8A}"/>
              </a:ext>
            </a:extLst>
          </p:cNvPr>
          <p:cNvSpPr/>
          <p:nvPr/>
        </p:nvSpPr>
        <p:spPr>
          <a:xfrm>
            <a:off x="5921702" y="2118032"/>
            <a:ext cx="347546" cy="467266"/>
          </a:xfrm>
          <a:custGeom>
            <a:avLst/>
            <a:gdLst>
              <a:gd name="T0" fmla="*/ 2934 w 4865"/>
              <a:gd name="T1" fmla="*/ 248 h 6551"/>
              <a:gd name="T2" fmla="*/ 2433 w 4865"/>
              <a:gd name="T3" fmla="*/ 0 h 6551"/>
              <a:gd name="T4" fmla="*/ 1931 w 4865"/>
              <a:gd name="T5" fmla="*/ 247 h 6551"/>
              <a:gd name="T6" fmla="*/ 0 w 4865"/>
              <a:gd name="T7" fmla="*/ 3829 h 6551"/>
              <a:gd name="T8" fmla="*/ 2432 w 4865"/>
              <a:gd name="T9" fmla="*/ 6551 h 6551"/>
              <a:gd name="T10" fmla="*/ 4865 w 4865"/>
              <a:gd name="T11" fmla="*/ 3829 h 6551"/>
              <a:gd name="T12" fmla="*/ 2934 w 4865"/>
              <a:gd name="T13" fmla="*/ 248 h 6551"/>
              <a:gd name="T14" fmla="*/ 2290 w 4865"/>
              <a:gd name="T15" fmla="*/ 5850 h 6551"/>
              <a:gd name="T16" fmla="*/ 662 w 4865"/>
              <a:gd name="T17" fmla="*/ 4028 h 6551"/>
              <a:gd name="T18" fmla="*/ 859 w 4865"/>
              <a:gd name="T19" fmla="*/ 3809 h 6551"/>
              <a:gd name="T20" fmla="*/ 1055 w 4865"/>
              <a:gd name="T21" fmla="*/ 4028 h 6551"/>
              <a:gd name="T22" fmla="*/ 2290 w 4865"/>
              <a:gd name="T23" fmla="*/ 5410 h 6551"/>
              <a:gd name="T24" fmla="*/ 2486 w 4865"/>
              <a:gd name="T25" fmla="*/ 5630 h 6551"/>
              <a:gd name="T26" fmla="*/ 2290 w 4865"/>
              <a:gd name="T27" fmla="*/ 5850 h 6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65" h="6551">
                <a:moveTo>
                  <a:pt x="2934" y="248"/>
                </a:moveTo>
                <a:cubicBezTo>
                  <a:pt x="2806" y="90"/>
                  <a:pt x="2624" y="0"/>
                  <a:pt x="2433" y="0"/>
                </a:cubicBezTo>
                <a:cubicBezTo>
                  <a:pt x="2242" y="0"/>
                  <a:pt x="2060" y="90"/>
                  <a:pt x="1931" y="247"/>
                </a:cubicBezTo>
                <a:cubicBezTo>
                  <a:pt x="1219" y="1118"/>
                  <a:pt x="0" y="2764"/>
                  <a:pt x="0" y="3829"/>
                </a:cubicBezTo>
                <a:cubicBezTo>
                  <a:pt x="0" y="5332"/>
                  <a:pt x="1089" y="6551"/>
                  <a:pt x="2432" y="6551"/>
                </a:cubicBezTo>
                <a:cubicBezTo>
                  <a:pt x="3776" y="6551"/>
                  <a:pt x="4865" y="5332"/>
                  <a:pt x="4865" y="3829"/>
                </a:cubicBezTo>
                <a:cubicBezTo>
                  <a:pt x="4865" y="2765"/>
                  <a:pt x="3647" y="1119"/>
                  <a:pt x="2934" y="248"/>
                </a:cubicBezTo>
                <a:close/>
                <a:moveTo>
                  <a:pt x="2290" y="5850"/>
                </a:moveTo>
                <a:cubicBezTo>
                  <a:pt x="1393" y="5850"/>
                  <a:pt x="662" y="5033"/>
                  <a:pt x="662" y="4028"/>
                </a:cubicBezTo>
                <a:cubicBezTo>
                  <a:pt x="662" y="3907"/>
                  <a:pt x="750" y="3809"/>
                  <a:pt x="859" y="3809"/>
                </a:cubicBezTo>
                <a:cubicBezTo>
                  <a:pt x="967" y="3809"/>
                  <a:pt x="1055" y="3907"/>
                  <a:pt x="1055" y="4028"/>
                </a:cubicBezTo>
                <a:cubicBezTo>
                  <a:pt x="1055" y="4791"/>
                  <a:pt x="1609" y="5410"/>
                  <a:pt x="2290" y="5410"/>
                </a:cubicBezTo>
                <a:cubicBezTo>
                  <a:pt x="2399" y="5410"/>
                  <a:pt x="2486" y="5509"/>
                  <a:pt x="2486" y="5630"/>
                </a:cubicBezTo>
                <a:cubicBezTo>
                  <a:pt x="2486" y="5752"/>
                  <a:pt x="2399" y="5850"/>
                  <a:pt x="2290" y="5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922959-6D9F-41E3-AF2F-7B4334E25E92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亮点展示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>
          <a:xfrm>
            <a:off x="3867336" y="2210860"/>
            <a:ext cx="1654582" cy="1654582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1068787" y="2210860"/>
            <a:ext cx="1654582" cy="1654582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673"/>
          <a:stretch>
            <a:fillRect/>
          </a:stretch>
        </p:blipFill>
        <p:spPr>
          <a:xfrm>
            <a:off x="9464434" y="2210860"/>
            <a:ext cx="1654582" cy="1654582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65885" y="2210860"/>
            <a:ext cx="1654582" cy="1654582"/>
          </a:xfrm>
          <a:custGeom>
            <a:avLst/>
            <a:gdLst>
              <a:gd name="connsiteX0" fmla="*/ 1028230 w 2056460"/>
              <a:gd name="connsiteY0" fmla="*/ 0 h 2045571"/>
              <a:gd name="connsiteX1" fmla="*/ 2056460 w 2056460"/>
              <a:gd name="connsiteY1" fmla="*/ 1028230 h 2045571"/>
              <a:gd name="connsiteX2" fmla="*/ 1235455 w 2056460"/>
              <a:gd name="connsiteY2" fmla="*/ 2035570 h 2045571"/>
              <a:gd name="connsiteX3" fmla="*/ 1169925 w 2056460"/>
              <a:gd name="connsiteY3" fmla="*/ 2045571 h 2045571"/>
              <a:gd name="connsiteX4" fmla="*/ 886535 w 2056460"/>
              <a:gd name="connsiteY4" fmla="*/ 2045571 h 2045571"/>
              <a:gd name="connsiteX5" fmla="*/ 821006 w 2056460"/>
              <a:gd name="connsiteY5" fmla="*/ 2035570 h 2045571"/>
              <a:gd name="connsiteX6" fmla="*/ 0 w 2056460"/>
              <a:gd name="connsiteY6" fmla="*/ 1028230 h 2045571"/>
              <a:gd name="connsiteX7" fmla="*/ 1028230 w 2056460"/>
              <a:gd name="connsiteY7" fmla="*/ 0 h 20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460" h="2045571">
                <a:moveTo>
                  <a:pt x="1028230" y="0"/>
                </a:moveTo>
                <a:cubicBezTo>
                  <a:pt x="1596106" y="0"/>
                  <a:pt x="2056460" y="460354"/>
                  <a:pt x="2056460" y="1028230"/>
                </a:cubicBezTo>
                <a:cubicBezTo>
                  <a:pt x="2056460" y="1525122"/>
                  <a:pt x="1704002" y="1939691"/>
                  <a:pt x="1235455" y="2035570"/>
                </a:cubicBezTo>
                <a:lnTo>
                  <a:pt x="1169925" y="2045571"/>
                </a:lnTo>
                <a:lnTo>
                  <a:pt x="886535" y="2045571"/>
                </a:lnTo>
                <a:lnTo>
                  <a:pt x="821006" y="2035570"/>
                </a:lnTo>
                <a:cubicBezTo>
                  <a:pt x="352459" y="1939691"/>
                  <a:pt x="0" y="1525122"/>
                  <a:pt x="0" y="1028230"/>
                </a:cubicBezTo>
                <a:cubicBezTo>
                  <a:pt x="0" y="460354"/>
                  <a:pt x="460354" y="0"/>
                  <a:pt x="102823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50C0C94-EA15-4D92-9D11-0BCD31DB97BE}"/>
              </a:ext>
            </a:extLst>
          </p:cNvPr>
          <p:cNvSpPr txBox="1"/>
          <p:nvPr/>
        </p:nvSpPr>
        <p:spPr>
          <a:xfrm>
            <a:off x="955182" y="4408365"/>
            <a:ext cx="10281636" cy="1144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hangingPunct="0">
              <a:lnSpc>
                <a:spcPct val="130000"/>
              </a:lnSpc>
            </a:pPr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此处可输入一段对于团队的表述文本内容，可根据实际情况调整字号大小、间距。此处可输入一段对于团队的表述文本内容，可根据实际情况调整字号大小、间距。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hangingPunct="0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: 圆角 34">
            <a:extLst>
              <a:ext uri="{FF2B5EF4-FFF2-40B4-BE49-F238E27FC236}">
                <a16:creationId xmlns:a16="http://schemas.microsoft.com/office/drawing/2014/main" id="{DC1BD69B-87E1-4C1F-A7D4-13E03AB9FE27}"/>
              </a:ext>
            </a:extLst>
          </p:cNvPr>
          <p:cNvSpPr/>
          <p:nvPr/>
        </p:nvSpPr>
        <p:spPr>
          <a:xfrm>
            <a:off x="1093267" y="3613191"/>
            <a:ext cx="1605622" cy="384664"/>
          </a:xfrm>
          <a:prstGeom prst="roundRect">
            <a:avLst>
              <a:gd name="adj" fmla="val 21338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2E989F-6364-4732-A08A-B56A84D29873}"/>
              </a:ext>
            </a:extLst>
          </p:cNvPr>
          <p:cNvSpPr txBox="1"/>
          <p:nvPr/>
        </p:nvSpPr>
        <p:spPr>
          <a:xfrm>
            <a:off x="955182" y="3613191"/>
            <a:ext cx="189383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亮点一</a:t>
            </a:r>
          </a:p>
        </p:txBody>
      </p:sp>
      <p:sp>
        <p:nvSpPr>
          <p:cNvPr id="10" name="矩形: 圆角 27">
            <a:extLst>
              <a:ext uri="{FF2B5EF4-FFF2-40B4-BE49-F238E27FC236}">
                <a16:creationId xmlns:a16="http://schemas.microsoft.com/office/drawing/2014/main" id="{D1A8438B-DC30-4C8D-8172-AD12B4EEFC13}"/>
              </a:ext>
            </a:extLst>
          </p:cNvPr>
          <p:cNvSpPr/>
          <p:nvPr/>
        </p:nvSpPr>
        <p:spPr>
          <a:xfrm>
            <a:off x="3889202" y="3613191"/>
            <a:ext cx="1605622" cy="384664"/>
          </a:xfrm>
          <a:prstGeom prst="roundRect">
            <a:avLst>
              <a:gd name="adj" fmla="val 21338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22DB9C-47CC-4F99-B650-459BDD9B04B5}"/>
              </a:ext>
            </a:extLst>
          </p:cNvPr>
          <p:cNvSpPr txBox="1"/>
          <p:nvPr/>
        </p:nvSpPr>
        <p:spPr>
          <a:xfrm>
            <a:off x="3751117" y="3613191"/>
            <a:ext cx="189383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亮点二</a:t>
            </a:r>
          </a:p>
        </p:txBody>
      </p:sp>
      <p:sp>
        <p:nvSpPr>
          <p:cNvPr id="12" name="矩形: 圆角 31">
            <a:extLst>
              <a:ext uri="{FF2B5EF4-FFF2-40B4-BE49-F238E27FC236}">
                <a16:creationId xmlns:a16="http://schemas.microsoft.com/office/drawing/2014/main" id="{B9329071-6D34-401B-B5C9-21118D2F5D69}"/>
              </a:ext>
            </a:extLst>
          </p:cNvPr>
          <p:cNvSpPr/>
          <p:nvPr/>
        </p:nvSpPr>
        <p:spPr>
          <a:xfrm>
            <a:off x="6685137" y="3613191"/>
            <a:ext cx="1605622" cy="384664"/>
          </a:xfrm>
          <a:prstGeom prst="roundRect">
            <a:avLst>
              <a:gd name="adj" fmla="val 21338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7893C5-22E5-4C92-82F9-76592F2B60E3}"/>
              </a:ext>
            </a:extLst>
          </p:cNvPr>
          <p:cNvSpPr txBox="1"/>
          <p:nvPr/>
        </p:nvSpPr>
        <p:spPr>
          <a:xfrm>
            <a:off x="6547052" y="3613191"/>
            <a:ext cx="189383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亮点三</a:t>
            </a:r>
          </a:p>
        </p:txBody>
      </p:sp>
      <p:sp>
        <p:nvSpPr>
          <p:cNvPr id="14" name="矩形: 圆角 42">
            <a:extLst>
              <a:ext uri="{FF2B5EF4-FFF2-40B4-BE49-F238E27FC236}">
                <a16:creationId xmlns:a16="http://schemas.microsoft.com/office/drawing/2014/main" id="{05A7AB89-E2F3-4073-901A-B62243F4C5D6}"/>
              </a:ext>
            </a:extLst>
          </p:cNvPr>
          <p:cNvSpPr/>
          <p:nvPr/>
        </p:nvSpPr>
        <p:spPr>
          <a:xfrm>
            <a:off x="9481071" y="3613191"/>
            <a:ext cx="1605622" cy="384664"/>
          </a:xfrm>
          <a:prstGeom prst="roundRect">
            <a:avLst>
              <a:gd name="adj" fmla="val 21338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A07AB1C-DFD4-43C1-A73B-E5AA05DE5341}"/>
              </a:ext>
            </a:extLst>
          </p:cNvPr>
          <p:cNvSpPr txBox="1"/>
          <p:nvPr/>
        </p:nvSpPr>
        <p:spPr>
          <a:xfrm>
            <a:off x="9342986" y="3613191"/>
            <a:ext cx="189383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亮点四</a:t>
            </a:r>
          </a:p>
        </p:txBody>
      </p:sp>
    </p:spTree>
    <p:extLst>
      <p:ext uri="{BB962C8B-B14F-4D97-AF65-F5344CB8AC3E}">
        <p14:creationId xmlns:p14="http://schemas.microsoft.com/office/powerpoint/2010/main" val="170801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57090238-AF7A-4553-948C-F351587E54F7}"/>
              </a:ext>
            </a:extLst>
          </p:cNvPr>
          <p:cNvSpPr txBox="1"/>
          <p:nvPr/>
        </p:nvSpPr>
        <p:spPr>
          <a:xfrm>
            <a:off x="570541" y="557816"/>
            <a:ext cx="480970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亮点展示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>
          <a:xfrm>
            <a:off x="5209218" y="1584735"/>
            <a:ext cx="1774496" cy="177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1460334" y="1584735"/>
            <a:ext cx="1774496" cy="177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957170" y="1584735"/>
            <a:ext cx="1774496" cy="177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>
          <a:xfrm>
            <a:off x="8957169" y="3902381"/>
            <a:ext cx="1774496" cy="177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5195672" y="3902381"/>
            <a:ext cx="1774496" cy="177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460335" y="3902381"/>
            <a:ext cx="1774496" cy="177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: 圆角 2">
            <a:extLst>
              <a:ext uri="{FF2B5EF4-FFF2-40B4-BE49-F238E27FC236}">
                <a16:creationId xmlns:a16="http://schemas.microsoft.com/office/drawing/2014/main" id="{44C99790-A772-483E-AF7C-80F61DEBC517}"/>
              </a:ext>
            </a:extLst>
          </p:cNvPr>
          <p:cNvSpPr/>
          <p:nvPr/>
        </p:nvSpPr>
        <p:spPr>
          <a:xfrm>
            <a:off x="966730" y="3015133"/>
            <a:ext cx="2761706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8BCDA6-8884-4E5C-AE79-DFAAFEC5B624}"/>
              </a:ext>
            </a:extLst>
          </p:cNvPr>
          <p:cNvSpPr txBox="1"/>
          <p:nvPr/>
        </p:nvSpPr>
        <p:spPr>
          <a:xfrm>
            <a:off x="1019174" y="3037630"/>
            <a:ext cx="26568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亮点一</a:t>
            </a:r>
          </a:p>
        </p:txBody>
      </p:sp>
      <p:sp>
        <p:nvSpPr>
          <p:cNvPr id="7" name="矩形: 圆角 5">
            <a:extLst>
              <a:ext uri="{FF2B5EF4-FFF2-40B4-BE49-F238E27FC236}">
                <a16:creationId xmlns:a16="http://schemas.microsoft.com/office/drawing/2014/main" id="{EB47BFA2-3D95-4B8C-A62D-0D60BE054B72}"/>
              </a:ext>
            </a:extLst>
          </p:cNvPr>
          <p:cNvSpPr/>
          <p:nvPr/>
        </p:nvSpPr>
        <p:spPr>
          <a:xfrm>
            <a:off x="4715148" y="3015133"/>
            <a:ext cx="2761706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91359C-CE94-477B-9B90-C424415A41EC}"/>
              </a:ext>
            </a:extLst>
          </p:cNvPr>
          <p:cNvSpPr txBox="1"/>
          <p:nvPr/>
        </p:nvSpPr>
        <p:spPr>
          <a:xfrm>
            <a:off x="4767592" y="3037630"/>
            <a:ext cx="26568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亮点二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3CE6EB7-B23A-4F16-8A42-708230E9A93A}"/>
              </a:ext>
            </a:extLst>
          </p:cNvPr>
          <p:cNvSpPr/>
          <p:nvPr/>
        </p:nvSpPr>
        <p:spPr>
          <a:xfrm>
            <a:off x="8463565" y="3015133"/>
            <a:ext cx="2761706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F562E7-1D92-4E32-A508-103846113A0D}"/>
              </a:ext>
            </a:extLst>
          </p:cNvPr>
          <p:cNvSpPr txBox="1"/>
          <p:nvPr/>
        </p:nvSpPr>
        <p:spPr>
          <a:xfrm>
            <a:off x="8516009" y="3037630"/>
            <a:ext cx="26568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亮点三</a:t>
            </a:r>
          </a:p>
        </p:txBody>
      </p:sp>
      <p:sp>
        <p:nvSpPr>
          <p:cNvPr id="14" name="矩形: 圆角 30">
            <a:extLst>
              <a:ext uri="{FF2B5EF4-FFF2-40B4-BE49-F238E27FC236}">
                <a16:creationId xmlns:a16="http://schemas.microsoft.com/office/drawing/2014/main" id="{6E8D2472-9993-44C5-820B-60D782A088CB}"/>
              </a:ext>
            </a:extLst>
          </p:cNvPr>
          <p:cNvSpPr/>
          <p:nvPr/>
        </p:nvSpPr>
        <p:spPr>
          <a:xfrm>
            <a:off x="966730" y="5325697"/>
            <a:ext cx="2761706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2886606-DE4A-4EDC-8408-B8FA03003B16}"/>
              </a:ext>
            </a:extLst>
          </p:cNvPr>
          <p:cNvSpPr txBox="1"/>
          <p:nvPr/>
        </p:nvSpPr>
        <p:spPr>
          <a:xfrm>
            <a:off x="1019174" y="5348194"/>
            <a:ext cx="26568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亮点四</a:t>
            </a:r>
          </a:p>
        </p:txBody>
      </p:sp>
      <p:sp>
        <p:nvSpPr>
          <p:cNvPr id="16" name="矩形: 圆角 33">
            <a:extLst>
              <a:ext uri="{FF2B5EF4-FFF2-40B4-BE49-F238E27FC236}">
                <a16:creationId xmlns:a16="http://schemas.microsoft.com/office/drawing/2014/main" id="{FB532445-F4CB-4E5B-B719-9DE1CC1FFB94}"/>
              </a:ext>
            </a:extLst>
          </p:cNvPr>
          <p:cNvSpPr/>
          <p:nvPr/>
        </p:nvSpPr>
        <p:spPr>
          <a:xfrm>
            <a:off x="4715148" y="5325697"/>
            <a:ext cx="2761706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5E38F8-915A-46B2-A37D-14BE27157931}"/>
              </a:ext>
            </a:extLst>
          </p:cNvPr>
          <p:cNvSpPr txBox="1"/>
          <p:nvPr/>
        </p:nvSpPr>
        <p:spPr>
          <a:xfrm>
            <a:off x="4767592" y="5348194"/>
            <a:ext cx="26568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亮点五</a:t>
            </a:r>
          </a:p>
        </p:txBody>
      </p:sp>
      <p:sp>
        <p:nvSpPr>
          <p:cNvPr id="18" name="矩形: 圆角 36">
            <a:extLst>
              <a:ext uri="{FF2B5EF4-FFF2-40B4-BE49-F238E27FC236}">
                <a16:creationId xmlns:a16="http://schemas.microsoft.com/office/drawing/2014/main" id="{42F44E22-7C70-4544-98ED-F32508671AB6}"/>
              </a:ext>
            </a:extLst>
          </p:cNvPr>
          <p:cNvSpPr/>
          <p:nvPr/>
        </p:nvSpPr>
        <p:spPr>
          <a:xfrm>
            <a:off x="8463565" y="5325697"/>
            <a:ext cx="2761706" cy="445104"/>
          </a:xfrm>
          <a:prstGeom prst="roundRect">
            <a:avLst>
              <a:gd name="adj" fmla="val 14713"/>
            </a:avLst>
          </a:prstGeom>
          <a:solidFill>
            <a:schemeClr val="accent3"/>
          </a:solidFill>
          <a:ln>
            <a:noFill/>
          </a:ln>
          <a:effectLst>
            <a:outerShdw blurRad="127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59F889-FCFD-46D7-9BBF-0BC8622BD5DC}"/>
              </a:ext>
            </a:extLst>
          </p:cNvPr>
          <p:cNvSpPr txBox="1"/>
          <p:nvPr/>
        </p:nvSpPr>
        <p:spPr>
          <a:xfrm>
            <a:off x="8516009" y="5348194"/>
            <a:ext cx="26568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亮点六</a:t>
            </a:r>
          </a:p>
        </p:txBody>
      </p:sp>
    </p:spTree>
    <p:extLst>
      <p:ext uri="{BB962C8B-B14F-4D97-AF65-F5344CB8AC3E}">
        <p14:creationId xmlns:p14="http://schemas.microsoft.com/office/powerpoint/2010/main" val="2396175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8184e09b-d00d-42ee-83b7-33117432942a&quot;,&quot;Name&quot;:&quot;自定义&quot;,&quot;Kind&quot;:&quot;Custom&quot;,&quot;OldGuidesSetting&quot;:{&quot;HeaderHeight&quot;:15.0,&quot;FooterHeight&quot;:9.0,&quot;SideMargin&quot;:5.5,&quot;TopMargin&quot;:0.0,&quot;BottomMargin&quot;:0.0,&quot;IntervalMargin&quot;:2.5}}"/>
</p:tagLst>
</file>

<file path=ppt/theme/theme1.xml><?xml version="1.0" encoding="utf-8"?>
<a:theme xmlns:a="http://schemas.openxmlformats.org/drawingml/2006/main" name="Office 主题​​">
  <a:themeElements>
    <a:clrScheme name="清新蓝色渐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FE"/>
      </a:accent1>
      <a:accent2>
        <a:srgbClr val="4BE0FF"/>
      </a:accent2>
      <a:accent3>
        <a:srgbClr val="FFDD7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POSans">
      <a:majorFont>
        <a:latin typeface="等线 Light"/>
        <a:ea typeface="OPPOSans B"/>
        <a:cs typeface=""/>
      </a:majorFont>
      <a:minorFont>
        <a:latin typeface="等线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柏林</Template>
  <TotalTime>3599</TotalTime>
  <Words>1219</Words>
  <Application>Microsoft Office PowerPoint</Application>
  <PresentationFormat>宽屏</PresentationFormat>
  <Paragraphs>173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Microsoft YaHei Light</vt:lpstr>
      <vt:lpstr>OPPOSans B</vt:lpstr>
      <vt:lpstr>OPPOSans R</vt:lpstr>
      <vt:lpstr>等线</vt:lpstr>
      <vt:lpstr>Microsoft YaHei</vt:lpstr>
      <vt:lpstr>优设标题黑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 杨琚</dc:creator>
  <cp:lastModifiedBy>黄 杨琚</cp:lastModifiedBy>
  <cp:revision>41</cp:revision>
  <dcterms:created xsi:type="dcterms:W3CDTF">2021-11-02T12:27:29Z</dcterms:created>
  <dcterms:modified xsi:type="dcterms:W3CDTF">2022-03-04T11:18:37Z</dcterms:modified>
</cp:coreProperties>
</file>