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6" r:id="rId3"/>
    <p:sldId id="258" r:id="rId4"/>
    <p:sldId id="364" r:id="rId5"/>
    <p:sldId id="366" r:id="rId6"/>
    <p:sldId id="296" r:id="rId7"/>
    <p:sldId id="367" r:id="rId8"/>
    <p:sldId id="368" r:id="rId9"/>
    <p:sldId id="264" r:id="rId10"/>
    <p:sldId id="266" r:id="rId11"/>
    <p:sldId id="361" r:id="rId12"/>
    <p:sldId id="334" r:id="rId13"/>
    <p:sldId id="369" r:id="rId14"/>
    <p:sldId id="331" r:id="rId15"/>
    <p:sldId id="358" r:id="rId16"/>
    <p:sldId id="359" r:id="rId17"/>
    <p:sldId id="343" r:id="rId18"/>
    <p:sldId id="362" r:id="rId19"/>
    <p:sldId id="351" r:id="rId20"/>
    <p:sldId id="371" r:id="rId21"/>
    <p:sldId id="372" r:id="rId22"/>
    <p:sldId id="373" r:id="rId23"/>
    <p:sldId id="374" r:id="rId24"/>
    <p:sldId id="363" r:id="rId25"/>
    <p:sldId id="350" r:id="rId26"/>
    <p:sldId id="360" r:id="rId27"/>
    <p:sldId id="272" r:id="rId28"/>
    <p:sldId id="357" r:id="rId29"/>
    <p:sldId id="336" r:id="rId30"/>
    <p:sldId id="298" r:id="rId31"/>
    <p:sldId id="370" r:id="rId32"/>
  </p:sldIdLst>
  <p:sldSz cx="12192000" cy="6858000"/>
  <p:notesSz cx="6858000" cy="9144000"/>
  <p:embeddedFontLst>
    <p:embeddedFont>
      <p:font typeface="微软雅黑" panose="020B0503020204020204" pitchFamily="34" charset="-122"/>
      <p:regular r:id="rId35"/>
      <p:bold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无标题节" id="{F88FA5DB-AFE8-4C12-A18B-28AD6F5F8D66}">
          <p14:sldIdLst>
            <p14:sldId id="256"/>
            <p14:sldId id="286"/>
            <p14:sldId id="258"/>
            <p14:sldId id="364"/>
            <p14:sldId id="366"/>
            <p14:sldId id="296"/>
            <p14:sldId id="367"/>
            <p14:sldId id="368"/>
            <p14:sldId id="264"/>
            <p14:sldId id="266"/>
            <p14:sldId id="361"/>
            <p14:sldId id="334"/>
            <p14:sldId id="369"/>
            <p14:sldId id="331"/>
            <p14:sldId id="358"/>
            <p14:sldId id="359"/>
            <p14:sldId id="343"/>
            <p14:sldId id="362"/>
            <p14:sldId id="351"/>
            <p14:sldId id="371"/>
            <p14:sldId id="372"/>
            <p14:sldId id="373"/>
            <p14:sldId id="374"/>
            <p14:sldId id="363"/>
            <p14:sldId id="350"/>
            <p14:sldId id="360"/>
            <p14:sldId id="272"/>
            <p14:sldId id="357"/>
            <p14:sldId id="336"/>
            <p14:sldId id="298"/>
            <p14:sldId id="370"/>
          </p14:sldIdLst>
        </p14:section>
      </p14:sectionLst>
    </p:ext>
    <p:ext uri="{EFAFB233-063F-42B5-8137-9DF3F51BA10A}">
      <p15:sldGuideLst xmlns:p15="http://schemas.microsoft.com/office/powerpoint/2012/main">
        <p15:guide id="1" pos="982" userDrawn="1">
          <p15:clr>
            <a:srgbClr val="A4A3A4"/>
          </p15:clr>
        </p15:guide>
        <p15:guide id="2" pos="6698" userDrawn="1">
          <p15:clr>
            <a:srgbClr val="A4A3A4"/>
          </p15:clr>
        </p15:guide>
        <p15:guide id="3" orient="horz" pos="1026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  <p15:guide id="5" orient="horz" pos="1275" userDrawn="1">
          <p15:clr>
            <a:srgbClr val="A4A3A4"/>
          </p15:clr>
        </p15:guide>
        <p15:guide id="6" orient="horz" pos="35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B14"/>
    <a:srgbClr val="C4B66E"/>
    <a:srgbClr val="ECEAA7"/>
    <a:srgbClr val="626E3A"/>
    <a:srgbClr val="D7D4B8"/>
    <a:srgbClr val="EDC9D5"/>
    <a:srgbClr val="CEE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8" autoAdjust="0"/>
    <p:restoredTop sz="95896" autoAdjust="0"/>
  </p:normalViewPr>
  <p:slideViewPr>
    <p:cSldViewPr snapToGrid="0">
      <p:cViewPr varScale="1">
        <p:scale>
          <a:sx n="91" d="100"/>
          <a:sy n="91" d="100"/>
        </p:scale>
        <p:origin x="67" y="91"/>
      </p:cViewPr>
      <p:guideLst>
        <p:guide pos="982"/>
        <p:guide pos="6698"/>
        <p:guide orient="horz" pos="1026"/>
        <p:guide orient="horz" pos="3793"/>
        <p:guide orient="horz" pos="1275"/>
        <p:guide orient="horz" pos="3543"/>
      </p:guideLst>
    </p:cSldViewPr>
  </p:slideViewPr>
  <p:outlineViewPr>
    <p:cViewPr>
      <p:scale>
        <a:sx n="100" d="100"/>
        <a:sy n="100" d="100"/>
      </p:scale>
      <p:origin x="0" y="-8837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198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5B7E8440-BD94-C6CB-2F2A-143532B038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0B4DAF-52A8-A975-43FE-048ED64A29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C10AA-F544-4E13-9977-FF66AD8D75D4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2022/7/5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227F16F-9590-FC95-8B85-B833A0A65C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F8BE683-0897-B7C6-C770-272A185F8D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1A9A1-5250-48D2-B2C5-164F8247F3BC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8183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EAD1775-CD38-42F8-9399-383616E038DE}" type="datetimeFigureOut">
              <a:rPr lang="zh-CN" altLang="en-US" smtClean="0"/>
              <a:pPr/>
              <a:t>2022/7/5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2774D16-8B79-460C-B705-560280AB13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22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74D16-8B79-460C-B705-560280AB139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240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74D16-8B79-460C-B705-560280AB1390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617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74D16-8B79-460C-B705-560280AB1390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619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74D16-8B79-460C-B705-560280AB1390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823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774D16-8B79-460C-B705-560280AB13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02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围栏里的花&#10;&#10;描述已自动生成">
            <a:extLst>
              <a:ext uri="{FF2B5EF4-FFF2-40B4-BE49-F238E27FC236}">
                <a16:creationId xmlns:a16="http://schemas.microsoft.com/office/drawing/2014/main" id="{8E374793-6391-A701-A85B-0EFE6E6760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5" b="81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6BF6A3C8-68C7-B0B2-FFC2-3069CADF7C4C}"/>
              </a:ext>
            </a:extLst>
          </p:cNvPr>
          <p:cNvSpPr/>
          <p:nvPr userDrawn="1"/>
        </p:nvSpPr>
        <p:spPr>
          <a:xfrm>
            <a:off x="0" y="0"/>
            <a:ext cx="12192000" cy="196770"/>
          </a:xfrm>
          <a:custGeom>
            <a:avLst/>
            <a:gdLst>
              <a:gd name="connsiteX0" fmla="*/ 0 w 12192000"/>
              <a:gd name="connsiteY0" fmla="*/ 0 h 196770"/>
              <a:gd name="connsiteX1" fmla="*/ 12192000 w 12192000"/>
              <a:gd name="connsiteY1" fmla="*/ 0 h 196770"/>
              <a:gd name="connsiteX2" fmla="*/ 12192000 w 12192000"/>
              <a:gd name="connsiteY2" fmla="*/ 196770 h 196770"/>
              <a:gd name="connsiteX3" fmla="*/ 0 w 12192000"/>
              <a:gd name="connsiteY3" fmla="*/ 196770 h 19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6770">
                <a:moveTo>
                  <a:pt x="0" y="0"/>
                </a:moveTo>
                <a:lnTo>
                  <a:pt x="12192000" y="0"/>
                </a:lnTo>
                <a:lnTo>
                  <a:pt x="12192000" y="196770"/>
                </a:lnTo>
                <a:lnTo>
                  <a:pt x="0" y="1967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E63092AE-C49C-FF00-6724-38F60112C390}"/>
              </a:ext>
            </a:extLst>
          </p:cNvPr>
          <p:cNvSpPr/>
          <p:nvPr userDrawn="1"/>
        </p:nvSpPr>
        <p:spPr>
          <a:xfrm>
            <a:off x="0" y="6661230"/>
            <a:ext cx="12192000" cy="196770"/>
          </a:xfrm>
          <a:custGeom>
            <a:avLst/>
            <a:gdLst>
              <a:gd name="connsiteX0" fmla="*/ 0 w 12192000"/>
              <a:gd name="connsiteY0" fmla="*/ 0 h 196770"/>
              <a:gd name="connsiteX1" fmla="*/ 12192000 w 12192000"/>
              <a:gd name="connsiteY1" fmla="*/ 0 h 196770"/>
              <a:gd name="connsiteX2" fmla="*/ 12192000 w 12192000"/>
              <a:gd name="connsiteY2" fmla="*/ 196770 h 196770"/>
              <a:gd name="connsiteX3" fmla="*/ 0 w 12192000"/>
              <a:gd name="connsiteY3" fmla="*/ 196770 h 19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6770">
                <a:moveTo>
                  <a:pt x="0" y="0"/>
                </a:moveTo>
                <a:lnTo>
                  <a:pt x="12192000" y="0"/>
                </a:lnTo>
                <a:lnTo>
                  <a:pt x="12192000" y="196770"/>
                </a:lnTo>
                <a:lnTo>
                  <a:pt x="0" y="1967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6435EA98-5313-F064-FB01-08BFEBCAAE4F}"/>
              </a:ext>
            </a:extLst>
          </p:cNvPr>
          <p:cNvSpPr/>
          <p:nvPr userDrawn="1"/>
        </p:nvSpPr>
        <p:spPr>
          <a:xfrm rot="5400000">
            <a:off x="8671560" y="3337560"/>
            <a:ext cx="6858000" cy="182880"/>
          </a:xfrm>
          <a:custGeom>
            <a:avLst/>
            <a:gdLst>
              <a:gd name="connsiteX0" fmla="*/ 0 w 12192000"/>
              <a:gd name="connsiteY0" fmla="*/ 0 h 196770"/>
              <a:gd name="connsiteX1" fmla="*/ 12192000 w 12192000"/>
              <a:gd name="connsiteY1" fmla="*/ 0 h 196770"/>
              <a:gd name="connsiteX2" fmla="*/ 12192000 w 12192000"/>
              <a:gd name="connsiteY2" fmla="*/ 196770 h 196770"/>
              <a:gd name="connsiteX3" fmla="*/ 0 w 12192000"/>
              <a:gd name="connsiteY3" fmla="*/ 196770 h 19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6770">
                <a:moveTo>
                  <a:pt x="0" y="0"/>
                </a:moveTo>
                <a:lnTo>
                  <a:pt x="12192000" y="0"/>
                </a:lnTo>
                <a:lnTo>
                  <a:pt x="12192000" y="196770"/>
                </a:lnTo>
                <a:lnTo>
                  <a:pt x="0" y="1967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CA5F461F-BF33-6610-2D57-8D566D90F7ED}"/>
              </a:ext>
            </a:extLst>
          </p:cNvPr>
          <p:cNvSpPr/>
          <p:nvPr userDrawn="1"/>
        </p:nvSpPr>
        <p:spPr>
          <a:xfrm rot="5400000">
            <a:off x="-3337560" y="3337560"/>
            <a:ext cx="6858000" cy="182880"/>
          </a:xfrm>
          <a:custGeom>
            <a:avLst/>
            <a:gdLst>
              <a:gd name="connsiteX0" fmla="*/ 0 w 12192000"/>
              <a:gd name="connsiteY0" fmla="*/ 0 h 196770"/>
              <a:gd name="connsiteX1" fmla="*/ 12192000 w 12192000"/>
              <a:gd name="connsiteY1" fmla="*/ 0 h 196770"/>
              <a:gd name="connsiteX2" fmla="*/ 12192000 w 12192000"/>
              <a:gd name="connsiteY2" fmla="*/ 196770 h 196770"/>
              <a:gd name="connsiteX3" fmla="*/ 0 w 12192000"/>
              <a:gd name="connsiteY3" fmla="*/ 196770 h 19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6770">
                <a:moveTo>
                  <a:pt x="0" y="0"/>
                </a:moveTo>
                <a:lnTo>
                  <a:pt x="12192000" y="0"/>
                </a:lnTo>
                <a:lnTo>
                  <a:pt x="12192000" y="196770"/>
                </a:lnTo>
                <a:lnTo>
                  <a:pt x="0" y="1967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围栏里的花&#10;&#10;描述已自动生成">
            <a:extLst>
              <a:ext uri="{FF2B5EF4-FFF2-40B4-BE49-F238E27FC236}">
                <a16:creationId xmlns:a16="http://schemas.microsoft.com/office/drawing/2014/main" id="{0ED7557E-4F24-08C0-545A-6FD2117095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86" b="18101"/>
          <a:stretch/>
        </p:blipFill>
        <p:spPr>
          <a:xfrm>
            <a:off x="0" y="0"/>
            <a:ext cx="12192000" cy="3642360"/>
          </a:xfrm>
          <a:custGeom>
            <a:avLst/>
            <a:gdLst>
              <a:gd name="connsiteX0" fmla="*/ 0 w 12192000"/>
              <a:gd name="connsiteY0" fmla="*/ 0 h 3642360"/>
              <a:gd name="connsiteX1" fmla="*/ 12192000 w 12192000"/>
              <a:gd name="connsiteY1" fmla="*/ 0 h 3642360"/>
              <a:gd name="connsiteX2" fmla="*/ 12192000 w 12192000"/>
              <a:gd name="connsiteY2" fmla="*/ 3642360 h 3642360"/>
              <a:gd name="connsiteX3" fmla="*/ 0 w 12192000"/>
              <a:gd name="connsiteY3" fmla="*/ 3642360 h 364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42360">
                <a:moveTo>
                  <a:pt x="0" y="0"/>
                </a:moveTo>
                <a:lnTo>
                  <a:pt x="12192000" y="0"/>
                </a:lnTo>
                <a:lnTo>
                  <a:pt x="12192000" y="3642360"/>
                </a:lnTo>
                <a:lnTo>
                  <a:pt x="0" y="3642360"/>
                </a:lnTo>
                <a:close/>
              </a:path>
            </a:pathLst>
          </a:cu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742396B-BE32-6FD0-66D8-F1FAC1C5F494}"/>
              </a:ext>
            </a:extLst>
          </p:cNvPr>
          <p:cNvSpPr/>
          <p:nvPr userDrawn="1"/>
        </p:nvSpPr>
        <p:spPr>
          <a:xfrm>
            <a:off x="-111760" y="3616960"/>
            <a:ext cx="12303760" cy="3241040"/>
          </a:xfrm>
          <a:prstGeom prst="rect">
            <a:avLst/>
          </a:prstGeom>
          <a:gradFill>
            <a:gsLst>
              <a:gs pos="30000">
                <a:schemeClr val="accent5">
                  <a:alpha val="2000"/>
                  <a:lumMod val="20000"/>
                  <a:lumOff val="80000"/>
                </a:schemeClr>
              </a:gs>
              <a:gs pos="100000">
                <a:schemeClr val="accent5">
                  <a:alpha val="8000"/>
                  <a:lumMod val="40000"/>
                  <a:lumOff val="60000"/>
                </a:schemeClr>
              </a:gs>
            </a:gsLst>
            <a:lin ang="0" scaled="1"/>
          </a:gra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围栏里的花&#10;&#10;描述已自动生成">
            <a:extLst>
              <a:ext uri="{FF2B5EF4-FFF2-40B4-BE49-F238E27FC236}">
                <a16:creationId xmlns:a16="http://schemas.microsoft.com/office/drawing/2014/main" id="{1C308A9B-301E-7440-AB3E-56CD9E7DA1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86" b="18101"/>
          <a:stretch/>
        </p:blipFill>
        <p:spPr>
          <a:xfrm>
            <a:off x="0" y="0"/>
            <a:ext cx="12192000" cy="3642360"/>
          </a:xfrm>
          <a:custGeom>
            <a:avLst/>
            <a:gdLst>
              <a:gd name="connsiteX0" fmla="*/ 0 w 12192000"/>
              <a:gd name="connsiteY0" fmla="*/ 0 h 3642360"/>
              <a:gd name="connsiteX1" fmla="*/ 12192000 w 12192000"/>
              <a:gd name="connsiteY1" fmla="*/ 0 h 3642360"/>
              <a:gd name="connsiteX2" fmla="*/ 12192000 w 12192000"/>
              <a:gd name="connsiteY2" fmla="*/ 3642360 h 3642360"/>
              <a:gd name="connsiteX3" fmla="*/ 0 w 12192000"/>
              <a:gd name="connsiteY3" fmla="*/ 3642360 h 364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42360">
                <a:moveTo>
                  <a:pt x="0" y="0"/>
                </a:moveTo>
                <a:lnTo>
                  <a:pt x="12192000" y="0"/>
                </a:lnTo>
                <a:lnTo>
                  <a:pt x="12192000" y="3642360"/>
                </a:lnTo>
                <a:lnTo>
                  <a:pt x="0" y="3642360"/>
                </a:lnTo>
                <a:close/>
              </a:path>
            </a:pathLst>
          </a:cu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0DD38EE-A835-A6F8-C406-8F43C7C45AA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3819646"/>
            <a:ext cx="0" cy="10764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606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围栏里的花&#10;&#10;描述已自动生成">
            <a:extLst>
              <a:ext uri="{FF2B5EF4-FFF2-40B4-BE49-F238E27FC236}">
                <a16:creationId xmlns:a16="http://schemas.microsoft.com/office/drawing/2014/main" id="{CFB5B111-3873-4A6F-116F-321CCB2704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1" b="81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687683C-00B5-3869-33F3-697B16C0B4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0">
                <a:schemeClr val="accent5">
                  <a:alpha val="2000"/>
                  <a:lumMod val="20000"/>
                  <a:lumOff val="80000"/>
                </a:schemeClr>
              </a:gs>
              <a:gs pos="100000">
                <a:schemeClr val="accent5">
                  <a:alpha val="8000"/>
                  <a:lumMod val="40000"/>
                  <a:lumOff val="60000"/>
                </a:schemeClr>
              </a:gs>
            </a:gsLst>
            <a:lin ang="0" scaled="1"/>
          </a:gra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6" name="平行四边形 5">
            <a:extLst>
              <a:ext uri="{FF2B5EF4-FFF2-40B4-BE49-F238E27FC236}">
                <a16:creationId xmlns:a16="http://schemas.microsoft.com/office/drawing/2014/main" id="{68D37CA3-483C-145B-4A52-3DDB0C00B65C}"/>
              </a:ext>
            </a:extLst>
          </p:cNvPr>
          <p:cNvSpPr/>
          <p:nvPr userDrawn="1"/>
        </p:nvSpPr>
        <p:spPr>
          <a:xfrm>
            <a:off x="660401" y="818131"/>
            <a:ext cx="2113279" cy="210569"/>
          </a:xfrm>
          <a:prstGeom prst="parallelogram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3E27905-0BA9-B15C-90A6-EBD8EE4F3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356737"/>
            <a:ext cx="4921694" cy="42343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0720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围栏里的花&#10;&#10;描述已自动生成">
            <a:extLst>
              <a:ext uri="{FF2B5EF4-FFF2-40B4-BE49-F238E27FC236}">
                <a16:creationId xmlns:a16="http://schemas.microsoft.com/office/drawing/2014/main" id="{CFB5B111-3873-4A6F-116F-321CCB2704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1" b="81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687683C-00B5-3869-33F3-697B16C0B4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0">
                <a:schemeClr val="accent5">
                  <a:alpha val="2000"/>
                  <a:lumMod val="20000"/>
                  <a:lumOff val="80000"/>
                </a:schemeClr>
              </a:gs>
              <a:gs pos="100000">
                <a:schemeClr val="accent5">
                  <a:alpha val="8000"/>
                  <a:lumMod val="40000"/>
                  <a:lumOff val="60000"/>
                </a:schemeClr>
              </a:gs>
            </a:gsLst>
            <a:lin ang="0" scaled="1"/>
          </a:gra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71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围栏里的花&#10;&#10;描述已自动生成">
            <a:extLst>
              <a:ext uri="{FF2B5EF4-FFF2-40B4-BE49-F238E27FC236}">
                <a16:creationId xmlns:a16="http://schemas.microsoft.com/office/drawing/2014/main" id="{8E374793-6391-A701-A85B-0EFE6E6760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5" b="81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6BF6A3C8-68C7-B0B2-FFC2-3069CADF7C4C}"/>
              </a:ext>
            </a:extLst>
          </p:cNvPr>
          <p:cNvSpPr/>
          <p:nvPr userDrawn="1"/>
        </p:nvSpPr>
        <p:spPr>
          <a:xfrm>
            <a:off x="0" y="0"/>
            <a:ext cx="12192000" cy="196770"/>
          </a:xfrm>
          <a:custGeom>
            <a:avLst/>
            <a:gdLst>
              <a:gd name="connsiteX0" fmla="*/ 0 w 12192000"/>
              <a:gd name="connsiteY0" fmla="*/ 0 h 196770"/>
              <a:gd name="connsiteX1" fmla="*/ 12192000 w 12192000"/>
              <a:gd name="connsiteY1" fmla="*/ 0 h 196770"/>
              <a:gd name="connsiteX2" fmla="*/ 12192000 w 12192000"/>
              <a:gd name="connsiteY2" fmla="*/ 196770 h 196770"/>
              <a:gd name="connsiteX3" fmla="*/ 0 w 12192000"/>
              <a:gd name="connsiteY3" fmla="*/ 196770 h 19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6770">
                <a:moveTo>
                  <a:pt x="0" y="0"/>
                </a:moveTo>
                <a:lnTo>
                  <a:pt x="12192000" y="0"/>
                </a:lnTo>
                <a:lnTo>
                  <a:pt x="12192000" y="196770"/>
                </a:lnTo>
                <a:lnTo>
                  <a:pt x="0" y="1967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E63092AE-C49C-FF00-6724-38F60112C390}"/>
              </a:ext>
            </a:extLst>
          </p:cNvPr>
          <p:cNvSpPr/>
          <p:nvPr userDrawn="1"/>
        </p:nvSpPr>
        <p:spPr>
          <a:xfrm>
            <a:off x="0" y="6661230"/>
            <a:ext cx="12192000" cy="196770"/>
          </a:xfrm>
          <a:custGeom>
            <a:avLst/>
            <a:gdLst>
              <a:gd name="connsiteX0" fmla="*/ 0 w 12192000"/>
              <a:gd name="connsiteY0" fmla="*/ 0 h 196770"/>
              <a:gd name="connsiteX1" fmla="*/ 12192000 w 12192000"/>
              <a:gd name="connsiteY1" fmla="*/ 0 h 196770"/>
              <a:gd name="connsiteX2" fmla="*/ 12192000 w 12192000"/>
              <a:gd name="connsiteY2" fmla="*/ 196770 h 196770"/>
              <a:gd name="connsiteX3" fmla="*/ 0 w 12192000"/>
              <a:gd name="connsiteY3" fmla="*/ 196770 h 19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6770">
                <a:moveTo>
                  <a:pt x="0" y="0"/>
                </a:moveTo>
                <a:lnTo>
                  <a:pt x="12192000" y="0"/>
                </a:lnTo>
                <a:lnTo>
                  <a:pt x="12192000" y="196770"/>
                </a:lnTo>
                <a:lnTo>
                  <a:pt x="0" y="1967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6435EA98-5313-F064-FB01-08BFEBCAAE4F}"/>
              </a:ext>
            </a:extLst>
          </p:cNvPr>
          <p:cNvSpPr/>
          <p:nvPr userDrawn="1"/>
        </p:nvSpPr>
        <p:spPr>
          <a:xfrm rot="5400000">
            <a:off x="8671560" y="3337560"/>
            <a:ext cx="6858000" cy="182880"/>
          </a:xfrm>
          <a:custGeom>
            <a:avLst/>
            <a:gdLst>
              <a:gd name="connsiteX0" fmla="*/ 0 w 12192000"/>
              <a:gd name="connsiteY0" fmla="*/ 0 h 196770"/>
              <a:gd name="connsiteX1" fmla="*/ 12192000 w 12192000"/>
              <a:gd name="connsiteY1" fmla="*/ 0 h 196770"/>
              <a:gd name="connsiteX2" fmla="*/ 12192000 w 12192000"/>
              <a:gd name="connsiteY2" fmla="*/ 196770 h 196770"/>
              <a:gd name="connsiteX3" fmla="*/ 0 w 12192000"/>
              <a:gd name="connsiteY3" fmla="*/ 196770 h 19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6770">
                <a:moveTo>
                  <a:pt x="0" y="0"/>
                </a:moveTo>
                <a:lnTo>
                  <a:pt x="12192000" y="0"/>
                </a:lnTo>
                <a:lnTo>
                  <a:pt x="12192000" y="196770"/>
                </a:lnTo>
                <a:lnTo>
                  <a:pt x="0" y="1967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CA5F461F-BF33-6610-2D57-8D566D90F7ED}"/>
              </a:ext>
            </a:extLst>
          </p:cNvPr>
          <p:cNvSpPr/>
          <p:nvPr userDrawn="1"/>
        </p:nvSpPr>
        <p:spPr>
          <a:xfrm rot="5400000">
            <a:off x="-3337560" y="3337560"/>
            <a:ext cx="6858000" cy="182880"/>
          </a:xfrm>
          <a:custGeom>
            <a:avLst/>
            <a:gdLst>
              <a:gd name="connsiteX0" fmla="*/ 0 w 12192000"/>
              <a:gd name="connsiteY0" fmla="*/ 0 h 196770"/>
              <a:gd name="connsiteX1" fmla="*/ 12192000 w 12192000"/>
              <a:gd name="connsiteY1" fmla="*/ 0 h 196770"/>
              <a:gd name="connsiteX2" fmla="*/ 12192000 w 12192000"/>
              <a:gd name="connsiteY2" fmla="*/ 196770 h 196770"/>
              <a:gd name="connsiteX3" fmla="*/ 0 w 12192000"/>
              <a:gd name="connsiteY3" fmla="*/ 196770 h 19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6770">
                <a:moveTo>
                  <a:pt x="0" y="0"/>
                </a:moveTo>
                <a:lnTo>
                  <a:pt x="12192000" y="0"/>
                </a:lnTo>
                <a:lnTo>
                  <a:pt x="12192000" y="196770"/>
                </a:lnTo>
                <a:lnTo>
                  <a:pt x="0" y="1967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7502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文本&#10;&#10;描述已自动生成">
            <a:extLst>
              <a:ext uri="{FF2B5EF4-FFF2-40B4-BE49-F238E27FC236}">
                <a16:creationId xmlns:a16="http://schemas.microsoft.com/office/drawing/2014/main" id="{53ABB111-97AE-337D-70E7-96D09CD931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9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2022/7/5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0" r:id="rId3"/>
    <p:sldLayoutId id="2147483661" r:id="rId4"/>
    <p:sldLayoutId id="2147483663" r:id="rId5"/>
    <p:sldLayoutId id="2147483662" r:id="rId6"/>
    <p:sldLayoutId id="214748366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5.jp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D905181E-CDBD-076B-1B67-55ECBAA50EAE}"/>
              </a:ext>
            </a:extLst>
          </p:cNvPr>
          <p:cNvSpPr txBox="1"/>
          <p:nvPr/>
        </p:nvSpPr>
        <p:spPr>
          <a:xfrm>
            <a:off x="7614218" y="2470095"/>
            <a:ext cx="3318606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+mj-ea"/>
                <a:ea typeface="+mj-ea"/>
              </a:rPr>
              <a:t>情人节活动策划方案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BE53A07-11AD-1B1E-D364-4D6578224CE4}"/>
              </a:ext>
            </a:extLst>
          </p:cNvPr>
          <p:cNvSpPr txBox="1"/>
          <p:nvPr/>
        </p:nvSpPr>
        <p:spPr>
          <a:xfrm>
            <a:off x="7650761" y="3051717"/>
            <a:ext cx="386814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VALENTINE'S DAY PLANNING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A529E0D-7253-268C-D100-9478F63214A6}"/>
              </a:ext>
            </a:extLst>
          </p:cNvPr>
          <p:cNvSpPr txBox="1"/>
          <p:nvPr/>
        </p:nvSpPr>
        <p:spPr>
          <a:xfrm>
            <a:off x="7603023" y="1509327"/>
            <a:ext cx="2923856" cy="830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5400" b="1">
                <a:solidFill>
                  <a:schemeClr val="bg1"/>
                </a:solidFill>
                <a:latin typeface="+mj-ea"/>
                <a:ea typeface="+mj-ea"/>
              </a:rPr>
              <a:t>微软酒店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58D5773-EACF-DE31-0BA7-A6D20BA4C9A0}"/>
              </a:ext>
            </a:extLst>
          </p:cNvPr>
          <p:cNvCxnSpPr>
            <a:cxnSpLocks/>
          </p:cNvCxnSpPr>
          <p:nvPr/>
        </p:nvCxnSpPr>
        <p:spPr>
          <a:xfrm>
            <a:off x="7643813" y="2392680"/>
            <a:ext cx="38750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A9CA725B-B236-F00F-9DD0-3B2D5F910C22}"/>
              </a:ext>
            </a:extLst>
          </p:cNvPr>
          <p:cNvCxnSpPr>
            <a:cxnSpLocks/>
          </p:cNvCxnSpPr>
          <p:nvPr/>
        </p:nvCxnSpPr>
        <p:spPr>
          <a:xfrm>
            <a:off x="7649361" y="2996967"/>
            <a:ext cx="38695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489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85AAD7E2-1A1D-9E41-8C9E-4EE1271FCC11}"/>
              </a:ext>
            </a:extLst>
          </p:cNvPr>
          <p:cNvSpPr/>
          <p:nvPr/>
        </p:nvSpPr>
        <p:spPr>
          <a:xfrm>
            <a:off x="1351619" y="1590665"/>
            <a:ext cx="9716494" cy="3723016"/>
          </a:xfrm>
          <a:prstGeom prst="roundRect">
            <a:avLst>
              <a:gd name="adj" fmla="val 56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6902C7D1-4D2F-FF66-CC78-4C943A40012A}"/>
              </a:ext>
            </a:extLst>
          </p:cNvPr>
          <p:cNvSpPr/>
          <p:nvPr/>
        </p:nvSpPr>
        <p:spPr>
          <a:xfrm>
            <a:off x="1811338" y="1912314"/>
            <a:ext cx="3779837" cy="1111134"/>
          </a:xfrm>
          <a:prstGeom prst="roundRect">
            <a:avLst>
              <a:gd name="adj" fmla="val 7163"/>
            </a:avLst>
          </a:prstGeom>
          <a:solidFill>
            <a:schemeClr val="bg1"/>
          </a:solidFill>
          <a:ln>
            <a:solidFill>
              <a:srgbClr val="1B3B14"/>
            </a:solidFill>
          </a:ln>
          <a:effectLst>
            <a:outerShdw blurRad="63500" dist="38100" dir="13500000" algn="br" rotWithShape="0">
              <a:schemeClr val="accent5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730A0733-A8C7-C239-5765-D34C9BBA0110}"/>
              </a:ext>
            </a:extLst>
          </p:cNvPr>
          <p:cNvSpPr txBox="1"/>
          <p:nvPr/>
        </p:nvSpPr>
        <p:spPr>
          <a:xfrm>
            <a:off x="2876235" y="2280330"/>
            <a:ext cx="486725" cy="2291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</a:p>
        </p:txBody>
      </p:sp>
      <p:pic>
        <p:nvPicPr>
          <p:cNvPr id="44" name="图形 43" descr="日程表 纯色填充">
            <a:extLst>
              <a:ext uri="{FF2B5EF4-FFF2-40B4-BE49-F238E27FC236}">
                <a16:creationId xmlns:a16="http://schemas.microsoft.com/office/drawing/2014/main" id="{2F9CD9EF-9D47-041E-899C-21174086A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1448" y="2158270"/>
            <a:ext cx="550206" cy="550206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ED73F8FB-29B9-B451-1035-0DDCDF1735D7}"/>
              </a:ext>
            </a:extLst>
          </p:cNvPr>
          <p:cNvSpPr txBox="1"/>
          <p:nvPr/>
        </p:nvSpPr>
        <p:spPr>
          <a:xfrm>
            <a:off x="3729418" y="2241550"/>
            <a:ext cx="1773381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FF427AB5-F109-4B49-1541-BDBA9FBFCB60}"/>
              </a:ext>
            </a:extLst>
          </p:cNvPr>
          <p:cNvSpPr/>
          <p:nvPr/>
        </p:nvSpPr>
        <p:spPr>
          <a:xfrm>
            <a:off x="6462647" y="1933008"/>
            <a:ext cx="4062478" cy="1111134"/>
          </a:xfrm>
          <a:prstGeom prst="roundRect">
            <a:avLst>
              <a:gd name="adj" fmla="val 6401"/>
            </a:avLst>
          </a:prstGeom>
          <a:solidFill>
            <a:schemeClr val="bg1"/>
          </a:solidFill>
          <a:ln>
            <a:solidFill>
              <a:srgbClr val="1B3B14"/>
            </a:solidFill>
          </a:ln>
          <a:effectLst>
            <a:outerShdw blurRad="63500" dist="38100" dir="13500000" algn="br" rotWithShape="0">
              <a:schemeClr val="accent5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51472D0-569D-5198-4597-F7241DE57EBD}"/>
              </a:ext>
            </a:extLst>
          </p:cNvPr>
          <p:cNvSpPr txBox="1"/>
          <p:nvPr/>
        </p:nvSpPr>
        <p:spPr>
          <a:xfrm>
            <a:off x="7364815" y="2289450"/>
            <a:ext cx="499025" cy="3115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地点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6EC01323-F93B-0A46-6C5D-C64A59169E30}"/>
              </a:ext>
            </a:extLst>
          </p:cNvPr>
          <p:cNvSpPr txBox="1"/>
          <p:nvPr/>
        </p:nvSpPr>
        <p:spPr>
          <a:xfrm>
            <a:off x="8268155" y="2278237"/>
            <a:ext cx="1932743" cy="282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微软大酒店</a:t>
            </a:r>
          </a:p>
        </p:txBody>
      </p:sp>
      <p:pic>
        <p:nvPicPr>
          <p:cNvPr id="48" name="图形 47" descr="印式大楼 纯色填充">
            <a:extLst>
              <a:ext uri="{FF2B5EF4-FFF2-40B4-BE49-F238E27FC236}">
                <a16:creationId xmlns:a16="http://schemas.microsoft.com/office/drawing/2014/main" id="{7195318A-259C-530D-A94D-7DBB8E9119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51160" y="2140513"/>
            <a:ext cx="566882" cy="566882"/>
          </a:xfrm>
          <a:prstGeom prst="rect">
            <a:avLst/>
          </a:prstGeom>
        </p:spPr>
      </p:pic>
      <p:sp>
        <p:nvSpPr>
          <p:cNvPr id="59" name="矩形: 圆角 58">
            <a:extLst>
              <a:ext uri="{FF2B5EF4-FFF2-40B4-BE49-F238E27FC236}">
                <a16:creationId xmlns:a16="http://schemas.microsoft.com/office/drawing/2014/main" id="{AEEF0FD8-604E-C40D-2741-8DEA56A84A5F}"/>
              </a:ext>
            </a:extLst>
          </p:cNvPr>
          <p:cNvSpPr/>
          <p:nvPr/>
        </p:nvSpPr>
        <p:spPr>
          <a:xfrm>
            <a:off x="6456363" y="3482017"/>
            <a:ext cx="4068762" cy="1496383"/>
          </a:xfrm>
          <a:prstGeom prst="roundRect">
            <a:avLst>
              <a:gd name="adj" fmla="val 5986"/>
            </a:avLst>
          </a:prstGeom>
          <a:solidFill>
            <a:schemeClr val="bg1"/>
          </a:solidFill>
          <a:ln>
            <a:solidFill>
              <a:srgbClr val="1B3B14"/>
            </a:solidFill>
          </a:ln>
          <a:effectLst>
            <a:outerShdw blurRad="63500" dist="38100" dir="13500000" algn="br" rotWithShape="0">
              <a:schemeClr val="accent5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0474449A-E198-DDA8-8EF0-0E845C5588D3}"/>
              </a:ext>
            </a:extLst>
          </p:cNvPr>
          <p:cNvSpPr txBox="1"/>
          <p:nvPr/>
        </p:nvSpPr>
        <p:spPr>
          <a:xfrm>
            <a:off x="7379903" y="3697819"/>
            <a:ext cx="514418" cy="2950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形式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3250D9A7-23F8-EFF9-B440-73BBA7C57EE4}"/>
              </a:ext>
            </a:extLst>
          </p:cNvPr>
          <p:cNvSpPr txBox="1"/>
          <p:nvPr/>
        </p:nvSpPr>
        <p:spPr>
          <a:xfrm>
            <a:off x="8337868" y="3680949"/>
            <a:ext cx="2218468" cy="9373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主题活动</a:t>
            </a:r>
            <a:endParaRPr lang="en-US" altLang="zh-CN" sz="16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活动节目抽奖</a:t>
            </a:r>
            <a:endParaRPr lang="en-US" altLang="zh-CN" sz="16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婚纱秀</a:t>
            </a:r>
            <a:endParaRPr lang="en-US" altLang="zh-CN" sz="16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7" name="图形 56" descr="剪贴板 纯色填充">
            <a:extLst>
              <a:ext uri="{FF2B5EF4-FFF2-40B4-BE49-F238E27FC236}">
                <a16:creationId xmlns:a16="http://schemas.microsoft.com/office/drawing/2014/main" id="{950CE728-CA6F-DDD1-117D-E16F360C1F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98507" y="3640327"/>
            <a:ext cx="508350" cy="508350"/>
          </a:xfrm>
          <a:prstGeom prst="rect">
            <a:avLst/>
          </a:prstGeom>
        </p:spPr>
      </p:pic>
      <p:sp>
        <p:nvSpPr>
          <p:cNvPr id="71" name="矩形: 圆角 70">
            <a:extLst>
              <a:ext uri="{FF2B5EF4-FFF2-40B4-BE49-F238E27FC236}">
                <a16:creationId xmlns:a16="http://schemas.microsoft.com/office/drawing/2014/main" id="{D77D7288-AD45-88BD-57CB-5B54B860FFE2}"/>
              </a:ext>
            </a:extLst>
          </p:cNvPr>
          <p:cNvSpPr/>
          <p:nvPr/>
        </p:nvSpPr>
        <p:spPr>
          <a:xfrm>
            <a:off x="1811337" y="3481304"/>
            <a:ext cx="3779837" cy="1476776"/>
          </a:xfrm>
          <a:prstGeom prst="roundRect">
            <a:avLst>
              <a:gd name="adj" fmla="val 6604"/>
            </a:avLst>
          </a:prstGeom>
          <a:solidFill>
            <a:schemeClr val="bg1"/>
          </a:solidFill>
          <a:ln>
            <a:solidFill>
              <a:srgbClr val="1B3B14"/>
            </a:solidFill>
          </a:ln>
          <a:effectLst>
            <a:outerShdw blurRad="63500" dist="38100" dir="13500000" algn="br" rotWithShape="0">
              <a:schemeClr val="accent5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1C66D3AD-056E-6121-25EB-D2ACC910840B}"/>
              </a:ext>
            </a:extLst>
          </p:cNvPr>
          <p:cNvSpPr txBox="1"/>
          <p:nvPr/>
        </p:nvSpPr>
        <p:spPr>
          <a:xfrm>
            <a:off x="2855913" y="3711959"/>
            <a:ext cx="479074" cy="5092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</a:t>
            </a:r>
            <a:endParaRPr lang="en-US" altLang="zh-CN" sz="16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人群</a:t>
            </a:r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D346C368-727F-99AF-F027-1B2D39BA94D7}"/>
              </a:ext>
            </a:extLst>
          </p:cNvPr>
          <p:cNvCxnSpPr>
            <a:cxnSpLocks/>
          </p:cNvCxnSpPr>
          <p:nvPr/>
        </p:nvCxnSpPr>
        <p:spPr>
          <a:xfrm>
            <a:off x="3535571" y="3689257"/>
            <a:ext cx="0" cy="121802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>
            <a:extLst>
              <a:ext uri="{FF2B5EF4-FFF2-40B4-BE49-F238E27FC236}">
                <a16:creationId xmlns:a16="http://schemas.microsoft.com/office/drawing/2014/main" id="{4D24782A-8724-3B72-0072-59FF67D0969D}"/>
              </a:ext>
            </a:extLst>
          </p:cNvPr>
          <p:cNvSpPr txBox="1"/>
          <p:nvPr/>
        </p:nvSpPr>
        <p:spPr>
          <a:xfrm>
            <a:off x="3821178" y="3672835"/>
            <a:ext cx="1746501" cy="12852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</a:t>
            </a:r>
            <a:endParaRPr lang="en-US" altLang="zh-CN" sz="16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媒体</a:t>
            </a:r>
            <a:endParaRPr lang="en-US" altLang="zh-CN" sz="16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周边群众</a:t>
            </a:r>
            <a:endParaRPr lang="en-US" altLang="zh-CN" sz="16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酒店工作人员</a:t>
            </a:r>
            <a:endParaRPr lang="en-US" altLang="zh-CN" sz="16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6" name="图形 75" descr="客户评价 纯色填充">
            <a:extLst>
              <a:ext uri="{FF2B5EF4-FFF2-40B4-BE49-F238E27FC236}">
                <a16:creationId xmlns:a16="http://schemas.microsoft.com/office/drawing/2014/main" id="{F0CA2143-AFAF-673C-67A3-28166158CE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55026" y="3658535"/>
            <a:ext cx="570345" cy="570345"/>
          </a:xfrm>
          <a:prstGeom prst="rect">
            <a:avLst/>
          </a:prstGeom>
        </p:spPr>
      </p:pic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FEA7E462-05F3-43A2-9653-D2782A4E06F3}"/>
              </a:ext>
            </a:extLst>
          </p:cNvPr>
          <p:cNvCxnSpPr>
            <a:cxnSpLocks/>
          </p:cNvCxnSpPr>
          <p:nvPr/>
        </p:nvCxnSpPr>
        <p:spPr>
          <a:xfrm>
            <a:off x="8027100" y="2233914"/>
            <a:ext cx="0" cy="59030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110F0787-037B-ADA1-A31A-EB79C249DDC5}"/>
              </a:ext>
            </a:extLst>
          </p:cNvPr>
          <p:cNvCxnSpPr>
            <a:cxnSpLocks/>
          </p:cNvCxnSpPr>
          <p:nvPr/>
        </p:nvCxnSpPr>
        <p:spPr>
          <a:xfrm>
            <a:off x="3547697" y="2210764"/>
            <a:ext cx="0" cy="59030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06D09784-5BAD-9027-EA5D-3DC259E4FB8B}"/>
              </a:ext>
            </a:extLst>
          </p:cNvPr>
          <p:cNvCxnSpPr>
            <a:cxnSpLocks/>
          </p:cNvCxnSpPr>
          <p:nvPr/>
        </p:nvCxnSpPr>
        <p:spPr>
          <a:xfrm>
            <a:off x="8040688" y="3677682"/>
            <a:ext cx="0" cy="93495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3">
            <a:extLst>
              <a:ext uri="{FF2B5EF4-FFF2-40B4-BE49-F238E27FC236}">
                <a16:creationId xmlns:a16="http://schemas.microsoft.com/office/drawing/2014/main" id="{2737BAEF-366A-56BA-E872-75296FBA0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/>
              <a:t>活动概述</a:t>
            </a: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id="{26616B05-D95A-6781-1D74-3873F6AB3035}"/>
              </a:ext>
            </a:extLst>
          </p:cNvPr>
          <p:cNvSpPr/>
          <p:nvPr/>
        </p:nvSpPr>
        <p:spPr>
          <a:xfrm>
            <a:off x="0" y="5551488"/>
            <a:ext cx="12261850" cy="1368423"/>
          </a:xfrm>
          <a:custGeom>
            <a:avLst/>
            <a:gdLst>
              <a:gd name="connsiteX0" fmla="*/ 0 w 12192000"/>
              <a:gd name="connsiteY0" fmla="*/ 0 h 1284342"/>
              <a:gd name="connsiteX1" fmla="*/ 12192000 w 12192000"/>
              <a:gd name="connsiteY1" fmla="*/ 0 h 1284342"/>
              <a:gd name="connsiteX2" fmla="*/ 12192000 w 12192000"/>
              <a:gd name="connsiteY2" fmla="*/ 1284342 h 1284342"/>
              <a:gd name="connsiteX3" fmla="*/ 0 w 12192000"/>
              <a:gd name="connsiteY3" fmla="*/ 1284342 h 1284342"/>
              <a:gd name="connsiteX4" fmla="*/ 0 w 12192000"/>
              <a:gd name="connsiteY4" fmla="*/ 0 h 1284342"/>
              <a:gd name="connsiteX0" fmla="*/ 0 w 12192000"/>
              <a:gd name="connsiteY0" fmla="*/ 23757 h 1308099"/>
              <a:gd name="connsiteX1" fmla="*/ 1778000 w 12192000"/>
              <a:gd name="connsiteY1" fmla="*/ 0 h 1308099"/>
              <a:gd name="connsiteX2" fmla="*/ 12192000 w 12192000"/>
              <a:gd name="connsiteY2" fmla="*/ 23757 h 1308099"/>
              <a:gd name="connsiteX3" fmla="*/ 12192000 w 12192000"/>
              <a:gd name="connsiteY3" fmla="*/ 1308099 h 1308099"/>
              <a:gd name="connsiteX4" fmla="*/ 0 w 12192000"/>
              <a:gd name="connsiteY4" fmla="*/ 1308099 h 1308099"/>
              <a:gd name="connsiteX5" fmla="*/ 0 w 12192000"/>
              <a:gd name="connsiteY5" fmla="*/ 23757 h 1308099"/>
              <a:gd name="connsiteX0" fmla="*/ 0 w 12192000"/>
              <a:gd name="connsiteY0" fmla="*/ 23757 h 1308099"/>
              <a:gd name="connsiteX1" fmla="*/ 1778000 w 12192000"/>
              <a:gd name="connsiteY1" fmla="*/ 0 h 1308099"/>
              <a:gd name="connsiteX2" fmla="*/ 4648200 w 12192000"/>
              <a:gd name="connsiteY2" fmla="*/ 12701 h 1308099"/>
              <a:gd name="connsiteX3" fmla="*/ 12192000 w 12192000"/>
              <a:gd name="connsiteY3" fmla="*/ 23757 h 1308099"/>
              <a:gd name="connsiteX4" fmla="*/ 12192000 w 12192000"/>
              <a:gd name="connsiteY4" fmla="*/ 1308099 h 1308099"/>
              <a:gd name="connsiteX5" fmla="*/ 0 w 12192000"/>
              <a:gd name="connsiteY5" fmla="*/ 1308099 h 1308099"/>
              <a:gd name="connsiteX6" fmla="*/ 0 w 12192000"/>
              <a:gd name="connsiteY6" fmla="*/ 23757 h 1308099"/>
              <a:gd name="connsiteX0" fmla="*/ 0 w 12192000"/>
              <a:gd name="connsiteY0" fmla="*/ 23757 h 1308099"/>
              <a:gd name="connsiteX1" fmla="*/ 1778000 w 12192000"/>
              <a:gd name="connsiteY1" fmla="*/ 0 h 1308099"/>
              <a:gd name="connsiteX2" fmla="*/ 4648200 w 12192000"/>
              <a:gd name="connsiteY2" fmla="*/ 12701 h 1308099"/>
              <a:gd name="connsiteX3" fmla="*/ 7696200 w 12192000"/>
              <a:gd name="connsiteY3" fmla="*/ 1 h 1308099"/>
              <a:gd name="connsiteX4" fmla="*/ 12192000 w 12192000"/>
              <a:gd name="connsiteY4" fmla="*/ 23757 h 1308099"/>
              <a:gd name="connsiteX5" fmla="*/ 12192000 w 12192000"/>
              <a:gd name="connsiteY5" fmla="*/ 1308099 h 1308099"/>
              <a:gd name="connsiteX6" fmla="*/ 0 w 12192000"/>
              <a:gd name="connsiteY6" fmla="*/ 1308099 h 1308099"/>
              <a:gd name="connsiteX7" fmla="*/ 0 w 12192000"/>
              <a:gd name="connsiteY7" fmla="*/ 23757 h 1308099"/>
              <a:gd name="connsiteX0" fmla="*/ 0 w 12204700"/>
              <a:gd name="connsiteY0" fmla="*/ 176157 h 1308099"/>
              <a:gd name="connsiteX1" fmla="*/ 1790700 w 12204700"/>
              <a:gd name="connsiteY1" fmla="*/ 0 h 1308099"/>
              <a:gd name="connsiteX2" fmla="*/ 4660900 w 12204700"/>
              <a:gd name="connsiteY2" fmla="*/ 12701 h 1308099"/>
              <a:gd name="connsiteX3" fmla="*/ 7708900 w 12204700"/>
              <a:gd name="connsiteY3" fmla="*/ 1 h 1308099"/>
              <a:gd name="connsiteX4" fmla="*/ 12204700 w 12204700"/>
              <a:gd name="connsiteY4" fmla="*/ 23757 h 1308099"/>
              <a:gd name="connsiteX5" fmla="*/ 12204700 w 12204700"/>
              <a:gd name="connsiteY5" fmla="*/ 1308099 h 1308099"/>
              <a:gd name="connsiteX6" fmla="*/ 12700 w 12204700"/>
              <a:gd name="connsiteY6" fmla="*/ 1308099 h 1308099"/>
              <a:gd name="connsiteX7" fmla="*/ 0 w 12204700"/>
              <a:gd name="connsiteY7" fmla="*/ 176157 h 1308099"/>
              <a:gd name="connsiteX0" fmla="*/ 0 w 12204700"/>
              <a:gd name="connsiteY0" fmla="*/ 176157 h 1308099"/>
              <a:gd name="connsiteX1" fmla="*/ 1790700 w 12204700"/>
              <a:gd name="connsiteY1" fmla="*/ 0 h 1308099"/>
              <a:gd name="connsiteX2" fmla="*/ 4813300 w 12204700"/>
              <a:gd name="connsiteY2" fmla="*/ 254001 h 1308099"/>
              <a:gd name="connsiteX3" fmla="*/ 7708900 w 12204700"/>
              <a:gd name="connsiteY3" fmla="*/ 1 h 1308099"/>
              <a:gd name="connsiteX4" fmla="*/ 12204700 w 12204700"/>
              <a:gd name="connsiteY4" fmla="*/ 23757 h 1308099"/>
              <a:gd name="connsiteX5" fmla="*/ 12204700 w 12204700"/>
              <a:gd name="connsiteY5" fmla="*/ 1308099 h 1308099"/>
              <a:gd name="connsiteX6" fmla="*/ 12700 w 12204700"/>
              <a:gd name="connsiteY6" fmla="*/ 1308099 h 1308099"/>
              <a:gd name="connsiteX7" fmla="*/ 0 w 12204700"/>
              <a:gd name="connsiteY7" fmla="*/ 176157 h 1308099"/>
              <a:gd name="connsiteX0" fmla="*/ 0 w 12204700"/>
              <a:gd name="connsiteY0" fmla="*/ 176157 h 1308099"/>
              <a:gd name="connsiteX1" fmla="*/ 1790700 w 12204700"/>
              <a:gd name="connsiteY1" fmla="*/ 0 h 1308099"/>
              <a:gd name="connsiteX2" fmla="*/ 4813300 w 12204700"/>
              <a:gd name="connsiteY2" fmla="*/ 254001 h 1308099"/>
              <a:gd name="connsiteX3" fmla="*/ 6007100 w 12204700"/>
              <a:gd name="connsiteY3" fmla="*/ 63501 h 1308099"/>
              <a:gd name="connsiteX4" fmla="*/ 12204700 w 12204700"/>
              <a:gd name="connsiteY4" fmla="*/ 23757 h 1308099"/>
              <a:gd name="connsiteX5" fmla="*/ 12204700 w 12204700"/>
              <a:gd name="connsiteY5" fmla="*/ 1308099 h 1308099"/>
              <a:gd name="connsiteX6" fmla="*/ 12700 w 12204700"/>
              <a:gd name="connsiteY6" fmla="*/ 1308099 h 1308099"/>
              <a:gd name="connsiteX7" fmla="*/ 0 w 12204700"/>
              <a:gd name="connsiteY7" fmla="*/ 176157 h 1308099"/>
              <a:gd name="connsiteX0" fmla="*/ 0 w 12204700"/>
              <a:gd name="connsiteY0" fmla="*/ 176157 h 1308099"/>
              <a:gd name="connsiteX1" fmla="*/ 1790700 w 12204700"/>
              <a:gd name="connsiteY1" fmla="*/ 0 h 1308099"/>
              <a:gd name="connsiteX2" fmla="*/ 4813300 w 12204700"/>
              <a:gd name="connsiteY2" fmla="*/ 254001 h 1308099"/>
              <a:gd name="connsiteX3" fmla="*/ 6007100 w 12204700"/>
              <a:gd name="connsiteY3" fmla="*/ 63501 h 1308099"/>
              <a:gd name="connsiteX4" fmla="*/ 8915400 w 12204700"/>
              <a:gd name="connsiteY4" fmla="*/ 38101 h 1308099"/>
              <a:gd name="connsiteX5" fmla="*/ 12204700 w 12204700"/>
              <a:gd name="connsiteY5" fmla="*/ 23757 h 1308099"/>
              <a:gd name="connsiteX6" fmla="*/ 12204700 w 12204700"/>
              <a:gd name="connsiteY6" fmla="*/ 1308099 h 1308099"/>
              <a:gd name="connsiteX7" fmla="*/ 12700 w 12204700"/>
              <a:gd name="connsiteY7" fmla="*/ 1308099 h 1308099"/>
              <a:gd name="connsiteX8" fmla="*/ 0 w 12204700"/>
              <a:gd name="connsiteY8" fmla="*/ 176157 h 1308099"/>
              <a:gd name="connsiteX0" fmla="*/ 0 w 12204700"/>
              <a:gd name="connsiteY0" fmla="*/ 176157 h 1308099"/>
              <a:gd name="connsiteX1" fmla="*/ 1790700 w 12204700"/>
              <a:gd name="connsiteY1" fmla="*/ 0 h 1308099"/>
              <a:gd name="connsiteX2" fmla="*/ 4813300 w 12204700"/>
              <a:gd name="connsiteY2" fmla="*/ 254001 h 1308099"/>
              <a:gd name="connsiteX3" fmla="*/ 6007100 w 12204700"/>
              <a:gd name="connsiteY3" fmla="*/ 63501 h 1308099"/>
              <a:gd name="connsiteX4" fmla="*/ 9004300 w 12204700"/>
              <a:gd name="connsiteY4" fmla="*/ 114301 h 1308099"/>
              <a:gd name="connsiteX5" fmla="*/ 12204700 w 12204700"/>
              <a:gd name="connsiteY5" fmla="*/ 23757 h 1308099"/>
              <a:gd name="connsiteX6" fmla="*/ 12204700 w 12204700"/>
              <a:gd name="connsiteY6" fmla="*/ 1308099 h 1308099"/>
              <a:gd name="connsiteX7" fmla="*/ 12700 w 12204700"/>
              <a:gd name="connsiteY7" fmla="*/ 1308099 h 1308099"/>
              <a:gd name="connsiteX8" fmla="*/ 0 w 12204700"/>
              <a:gd name="connsiteY8" fmla="*/ 176157 h 1308099"/>
              <a:gd name="connsiteX0" fmla="*/ 0 w 12204700"/>
              <a:gd name="connsiteY0" fmla="*/ 176157 h 1308099"/>
              <a:gd name="connsiteX1" fmla="*/ 1790700 w 12204700"/>
              <a:gd name="connsiteY1" fmla="*/ 0 h 1308099"/>
              <a:gd name="connsiteX2" fmla="*/ 4813300 w 12204700"/>
              <a:gd name="connsiteY2" fmla="*/ 254001 h 1308099"/>
              <a:gd name="connsiteX3" fmla="*/ 6007100 w 12204700"/>
              <a:gd name="connsiteY3" fmla="*/ 63501 h 1308099"/>
              <a:gd name="connsiteX4" fmla="*/ 9004300 w 12204700"/>
              <a:gd name="connsiteY4" fmla="*/ 114301 h 1308099"/>
              <a:gd name="connsiteX5" fmla="*/ 12204700 w 12204700"/>
              <a:gd name="connsiteY5" fmla="*/ 23757 h 1308099"/>
              <a:gd name="connsiteX6" fmla="*/ 12204700 w 12204700"/>
              <a:gd name="connsiteY6" fmla="*/ 1308099 h 1308099"/>
              <a:gd name="connsiteX7" fmla="*/ 12700 w 12204700"/>
              <a:gd name="connsiteY7" fmla="*/ 1308099 h 1308099"/>
              <a:gd name="connsiteX8" fmla="*/ 0 w 12204700"/>
              <a:gd name="connsiteY8" fmla="*/ 176157 h 1308099"/>
              <a:gd name="connsiteX0" fmla="*/ 0 w 12204700"/>
              <a:gd name="connsiteY0" fmla="*/ 179138 h 1311080"/>
              <a:gd name="connsiteX1" fmla="*/ 1790700 w 12204700"/>
              <a:gd name="connsiteY1" fmla="*/ 2981 h 1311080"/>
              <a:gd name="connsiteX2" fmla="*/ 4813300 w 12204700"/>
              <a:gd name="connsiteY2" fmla="*/ 256982 h 1311080"/>
              <a:gd name="connsiteX3" fmla="*/ 6007100 w 12204700"/>
              <a:gd name="connsiteY3" fmla="*/ 66482 h 1311080"/>
              <a:gd name="connsiteX4" fmla="*/ 9004300 w 12204700"/>
              <a:gd name="connsiteY4" fmla="*/ 117282 h 1311080"/>
              <a:gd name="connsiteX5" fmla="*/ 12204700 w 12204700"/>
              <a:gd name="connsiteY5" fmla="*/ 26738 h 1311080"/>
              <a:gd name="connsiteX6" fmla="*/ 12204700 w 12204700"/>
              <a:gd name="connsiteY6" fmla="*/ 1311080 h 1311080"/>
              <a:gd name="connsiteX7" fmla="*/ 12700 w 12204700"/>
              <a:gd name="connsiteY7" fmla="*/ 1311080 h 1311080"/>
              <a:gd name="connsiteX8" fmla="*/ 0 w 12204700"/>
              <a:gd name="connsiteY8" fmla="*/ 179138 h 1311080"/>
              <a:gd name="connsiteX0" fmla="*/ 0 w 12204700"/>
              <a:gd name="connsiteY0" fmla="*/ 177878 h 1309820"/>
              <a:gd name="connsiteX1" fmla="*/ 1790700 w 12204700"/>
              <a:gd name="connsiteY1" fmla="*/ 1721 h 1309820"/>
              <a:gd name="connsiteX2" fmla="*/ 4813300 w 12204700"/>
              <a:gd name="connsiteY2" fmla="*/ 255722 h 1309820"/>
              <a:gd name="connsiteX3" fmla="*/ 6007100 w 12204700"/>
              <a:gd name="connsiteY3" fmla="*/ 65222 h 1309820"/>
              <a:gd name="connsiteX4" fmla="*/ 9004300 w 12204700"/>
              <a:gd name="connsiteY4" fmla="*/ 116022 h 1309820"/>
              <a:gd name="connsiteX5" fmla="*/ 12204700 w 12204700"/>
              <a:gd name="connsiteY5" fmla="*/ 25478 h 1309820"/>
              <a:gd name="connsiteX6" fmla="*/ 12204700 w 12204700"/>
              <a:gd name="connsiteY6" fmla="*/ 1309820 h 1309820"/>
              <a:gd name="connsiteX7" fmla="*/ 12700 w 12204700"/>
              <a:gd name="connsiteY7" fmla="*/ 1309820 h 1309820"/>
              <a:gd name="connsiteX8" fmla="*/ 0 w 12204700"/>
              <a:gd name="connsiteY8" fmla="*/ 177878 h 1309820"/>
              <a:gd name="connsiteX0" fmla="*/ 0 w 12204700"/>
              <a:gd name="connsiteY0" fmla="*/ 177878 h 1309820"/>
              <a:gd name="connsiteX1" fmla="*/ 1790700 w 12204700"/>
              <a:gd name="connsiteY1" fmla="*/ 1721 h 1309820"/>
              <a:gd name="connsiteX2" fmla="*/ 4813300 w 12204700"/>
              <a:gd name="connsiteY2" fmla="*/ 255722 h 1309820"/>
              <a:gd name="connsiteX3" fmla="*/ 6007100 w 12204700"/>
              <a:gd name="connsiteY3" fmla="*/ 65222 h 1309820"/>
              <a:gd name="connsiteX4" fmla="*/ 9004300 w 12204700"/>
              <a:gd name="connsiteY4" fmla="*/ 116022 h 1309820"/>
              <a:gd name="connsiteX5" fmla="*/ 12204700 w 12204700"/>
              <a:gd name="connsiteY5" fmla="*/ 25478 h 1309820"/>
              <a:gd name="connsiteX6" fmla="*/ 12204700 w 12204700"/>
              <a:gd name="connsiteY6" fmla="*/ 1309820 h 1309820"/>
              <a:gd name="connsiteX7" fmla="*/ 12700 w 12204700"/>
              <a:gd name="connsiteY7" fmla="*/ 1309820 h 1309820"/>
              <a:gd name="connsiteX8" fmla="*/ 0 w 12204700"/>
              <a:gd name="connsiteY8" fmla="*/ 177878 h 1309820"/>
              <a:gd name="connsiteX0" fmla="*/ 0 w 12204700"/>
              <a:gd name="connsiteY0" fmla="*/ 177878 h 1309820"/>
              <a:gd name="connsiteX1" fmla="*/ 1790700 w 12204700"/>
              <a:gd name="connsiteY1" fmla="*/ 1721 h 1309820"/>
              <a:gd name="connsiteX2" fmla="*/ 4813300 w 12204700"/>
              <a:gd name="connsiteY2" fmla="*/ 255722 h 1309820"/>
              <a:gd name="connsiteX3" fmla="*/ 6007100 w 12204700"/>
              <a:gd name="connsiteY3" fmla="*/ 65222 h 1309820"/>
              <a:gd name="connsiteX4" fmla="*/ 9004300 w 12204700"/>
              <a:gd name="connsiteY4" fmla="*/ 116022 h 1309820"/>
              <a:gd name="connsiteX5" fmla="*/ 12204700 w 12204700"/>
              <a:gd name="connsiteY5" fmla="*/ 25478 h 1309820"/>
              <a:gd name="connsiteX6" fmla="*/ 12204700 w 12204700"/>
              <a:gd name="connsiteY6" fmla="*/ 1309820 h 1309820"/>
              <a:gd name="connsiteX7" fmla="*/ 12700 w 12204700"/>
              <a:gd name="connsiteY7" fmla="*/ 1309820 h 1309820"/>
              <a:gd name="connsiteX8" fmla="*/ 0 w 12204700"/>
              <a:gd name="connsiteY8" fmla="*/ 177878 h 1309820"/>
              <a:gd name="connsiteX0" fmla="*/ 0 w 12204700"/>
              <a:gd name="connsiteY0" fmla="*/ 177878 h 1309820"/>
              <a:gd name="connsiteX1" fmla="*/ 1790700 w 12204700"/>
              <a:gd name="connsiteY1" fmla="*/ 1721 h 1309820"/>
              <a:gd name="connsiteX2" fmla="*/ 4813300 w 12204700"/>
              <a:gd name="connsiteY2" fmla="*/ 255722 h 1309820"/>
              <a:gd name="connsiteX3" fmla="*/ 6007100 w 12204700"/>
              <a:gd name="connsiteY3" fmla="*/ 65222 h 1309820"/>
              <a:gd name="connsiteX4" fmla="*/ 9004300 w 12204700"/>
              <a:gd name="connsiteY4" fmla="*/ 116022 h 1309820"/>
              <a:gd name="connsiteX5" fmla="*/ 12204700 w 12204700"/>
              <a:gd name="connsiteY5" fmla="*/ 25478 h 1309820"/>
              <a:gd name="connsiteX6" fmla="*/ 12204700 w 12204700"/>
              <a:gd name="connsiteY6" fmla="*/ 1309820 h 1309820"/>
              <a:gd name="connsiteX7" fmla="*/ 12700 w 12204700"/>
              <a:gd name="connsiteY7" fmla="*/ 1309820 h 1309820"/>
              <a:gd name="connsiteX8" fmla="*/ 0 w 12204700"/>
              <a:gd name="connsiteY8" fmla="*/ 177878 h 1309820"/>
              <a:gd name="connsiteX0" fmla="*/ 0 w 12204700"/>
              <a:gd name="connsiteY0" fmla="*/ 177878 h 1309820"/>
              <a:gd name="connsiteX1" fmla="*/ 1790700 w 12204700"/>
              <a:gd name="connsiteY1" fmla="*/ 1721 h 1309820"/>
              <a:gd name="connsiteX2" fmla="*/ 4813300 w 12204700"/>
              <a:gd name="connsiteY2" fmla="*/ 255722 h 1309820"/>
              <a:gd name="connsiteX3" fmla="*/ 6007100 w 12204700"/>
              <a:gd name="connsiteY3" fmla="*/ 65222 h 1309820"/>
              <a:gd name="connsiteX4" fmla="*/ 9004300 w 12204700"/>
              <a:gd name="connsiteY4" fmla="*/ 116022 h 1309820"/>
              <a:gd name="connsiteX5" fmla="*/ 12204700 w 12204700"/>
              <a:gd name="connsiteY5" fmla="*/ 25478 h 1309820"/>
              <a:gd name="connsiteX6" fmla="*/ 12204700 w 12204700"/>
              <a:gd name="connsiteY6" fmla="*/ 1309820 h 1309820"/>
              <a:gd name="connsiteX7" fmla="*/ 12700 w 12204700"/>
              <a:gd name="connsiteY7" fmla="*/ 1309820 h 1309820"/>
              <a:gd name="connsiteX8" fmla="*/ 0 w 12204700"/>
              <a:gd name="connsiteY8" fmla="*/ 177878 h 1309820"/>
              <a:gd name="connsiteX0" fmla="*/ 0 w 12204700"/>
              <a:gd name="connsiteY0" fmla="*/ 177878 h 1309820"/>
              <a:gd name="connsiteX1" fmla="*/ 1790700 w 12204700"/>
              <a:gd name="connsiteY1" fmla="*/ 1721 h 1309820"/>
              <a:gd name="connsiteX2" fmla="*/ 4813300 w 12204700"/>
              <a:gd name="connsiteY2" fmla="*/ 255722 h 1309820"/>
              <a:gd name="connsiteX3" fmla="*/ 6007100 w 12204700"/>
              <a:gd name="connsiteY3" fmla="*/ 65222 h 1309820"/>
              <a:gd name="connsiteX4" fmla="*/ 9004300 w 12204700"/>
              <a:gd name="connsiteY4" fmla="*/ 116022 h 1309820"/>
              <a:gd name="connsiteX5" fmla="*/ 12204700 w 12204700"/>
              <a:gd name="connsiteY5" fmla="*/ 25478 h 1309820"/>
              <a:gd name="connsiteX6" fmla="*/ 12204700 w 12204700"/>
              <a:gd name="connsiteY6" fmla="*/ 1309820 h 1309820"/>
              <a:gd name="connsiteX7" fmla="*/ 12700 w 12204700"/>
              <a:gd name="connsiteY7" fmla="*/ 1309820 h 1309820"/>
              <a:gd name="connsiteX8" fmla="*/ 0 w 12204700"/>
              <a:gd name="connsiteY8" fmla="*/ 177878 h 1309820"/>
              <a:gd name="connsiteX0" fmla="*/ 0 w 12204700"/>
              <a:gd name="connsiteY0" fmla="*/ 177633 h 1309575"/>
              <a:gd name="connsiteX1" fmla="*/ 1790700 w 12204700"/>
              <a:gd name="connsiteY1" fmla="*/ 1476 h 1309575"/>
              <a:gd name="connsiteX2" fmla="*/ 3073400 w 12204700"/>
              <a:gd name="connsiteY2" fmla="*/ 318977 h 1309575"/>
              <a:gd name="connsiteX3" fmla="*/ 6007100 w 12204700"/>
              <a:gd name="connsiteY3" fmla="*/ 64977 h 1309575"/>
              <a:gd name="connsiteX4" fmla="*/ 9004300 w 12204700"/>
              <a:gd name="connsiteY4" fmla="*/ 115777 h 1309575"/>
              <a:gd name="connsiteX5" fmla="*/ 12204700 w 12204700"/>
              <a:gd name="connsiteY5" fmla="*/ 25233 h 1309575"/>
              <a:gd name="connsiteX6" fmla="*/ 12204700 w 12204700"/>
              <a:gd name="connsiteY6" fmla="*/ 1309575 h 1309575"/>
              <a:gd name="connsiteX7" fmla="*/ 12700 w 12204700"/>
              <a:gd name="connsiteY7" fmla="*/ 1309575 h 1309575"/>
              <a:gd name="connsiteX8" fmla="*/ 0 w 12204700"/>
              <a:gd name="connsiteY8" fmla="*/ 177633 h 1309575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73400 w 12204700"/>
              <a:gd name="connsiteY2" fmla="*/ 3683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73400 w 12204700"/>
              <a:gd name="connsiteY2" fmla="*/ 3683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73400 w 12204700"/>
              <a:gd name="connsiteY2" fmla="*/ 3683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73400 w 12204700"/>
              <a:gd name="connsiteY2" fmla="*/ 3683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73400 w 12204700"/>
              <a:gd name="connsiteY2" fmla="*/ 3683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73400 w 12204700"/>
              <a:gd name="connsiteY2" fmla="*/ 3683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73400 w 12204700"/>
              <a:gd name="connsiteY2" fmla="*/ 3683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09900 w 12204700"/>
              <a:gd name="connsiteY2" fmla="*/ 3556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09900 w 12204700"/>
              <a:gd name="connsiteY2" fmla="*/ 3556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09900 w 12204700"/>
              <a:gd name="connsiteY2" fmla="*/ 2921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09900 w 12204700"/>
              <a:gd name="connsiteY2" fmla="*/ 2921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36481 h 1368423"/>
              <a:gd name="connsiteX1" fmla="*/ 1790700 w 12204700"/>
              <a:gd name="connsiteY1" fmla="*/ 60324 h 1368423"/>
              <a:gd name="connsiteX2" fmla="*/ 3009900 w 12204700"/>
              <a:gd name="connsiteY2" fmla="*/ 301625 h 1368423"/>
              <a:gd name="connsiteX3" fmla="*/ 5162550 w 12204700"/>
              <a:gd name="connsiteY3" fmla="*/ 0 h 1368423"/>
              <a:gd name="connsiteX4" fmla="*/ 9004300 w 12204700"/>
              <a:gd name="connsiteY4" fmla="*/ 174625 h 1368423"/>
              <a:gd name="connsiteX5" fmla="*/ 12204700 w 12204700"/>
              <a:gd name="connsiteY5" fmla="*/ 84081 h 1368423"/>
              <a:gd name="connsiteX6" fmla="*/ 12204700 w 12204700"/>
              <a:gd name="connsiteY6" fmla="*/ 1368423 h 1368423"/>
              <a:gd name="connsiteX7" fmla="*/ 12700 w 12204700"/>
              <a:gd name="connsiteY7" fmla="*/ 1368423 h 1368423"/>
              <a:gd name="connsiteX8" fmla="*/ 0 w 12204700"/>
              <a:gd name="connsiteY8" fmla="*/ 236481 h 1368423"/>
              <a:gd name="connsiteX0" fmla="*/ 0 w 12204700"/>
              <a:gd name="connsiteY0" fmla="*/ 236481 h 1368423"/>
              <a:gd name="connsiteX1" fmla="*/ 1790700 w 12204700"/>
              <a:gd name="connsiteY1" fmla="*/ 60324 h 1368423"/>
              <a:gd name="connsiteX2" fmla="*/ 3009900 w 12204700"/>
              <a:gd name="connsiteY2" fmla="*/ 301625 h 1368423"/>
              <a:gd name="connsiteX3" fmla="*/ 5162550 w 12204700"/>
              <a:gd name="connsiteY3" fmla="*/ 0 h 1368423"/>
              <a:gd name="connsiteX4" fmla="*/ 9004300 w 12204700"/>
              <a:gd name="connsiteY4" fmla="*/ 174625 h 1368423"/>
              <a:gd name="connsiteX5" fmla="*/ 12204700 w 12204700"/>
              <a:gd name="connsiteY5" fmla="*/ 84081 h 1368423"/>
              <a:gd name="connsiteX6" fmla="*/ 12204700 w 12204700"/>
              <a:gd name="connsiteY6" fmla="*/ 1368423 h 1368423"/>
              <a:gd name="connsiteX7" fmla="*/ 12700 w 12204700"/>
              <a:gd name="connsiteY7" fmla="*/ 1368423 h 1368423"/>
              <a:gd name="connsiteX8" fmla="*/ 0 w 12204700"/>
              <a:gd name="connsiteY8" fmla="*/ 236481 h 1368423"/>
              <a:gd name="connsiteX0" fmla="*/ 0 w 12204700"/>
              <a:gd name="connsiteY0" fmla="*/ 236481 h 1368423"/>
              <a:gd name="connsiteX1" fmla="*/ 1790700 w 12204700"/>
              <a:gd name="connsiteY1" fmla="*/ 60324 h 1368423"/>
              <a:gd name="connsiteX2" fmla="*/ 3009900 w 12204700"/>
              <a:gd name="connsiteY2" fmla="*/ 301625 h 1368423"/>
              <a:gd name="connsiteX3" fmla="*/ 5162550 w 12204700"/>
              <a:gd name="connsiteY3" fmla="*/ 0 h 1368423"/>
              <a:gd name="connsiteX4" fmla="*/ 9004300 w 12204700"/>
              <a:gd name="connsiteY4" fmla="*/ 174625 h 1368423"/>
              <a:gd name="connsiteX5" fmla="*/ 12204700 w 12204700"/>
              <a:gd name="connsiteY5" fmla="*/ 84081 h 1368423"/>
              <a:gd name="connsiteX6" fmla="*/ 12204700 w 12204700"/>
              <a:gd name="connsiteY6" fmla="*/ 1368423 h 1368423"/>
              <a:gd name="connsiteX7" fmla="*/ 12700 w 12204700"/>
              <a:gd name="connsiteY7" fmla="*/ 1368423 h 1368423"/>
              <a:gd name="connsiteX8" fmla="*/ 0 w 12204700"/>
              <a:gd name="connsiteY8" fmla="*/ 236481 h 1368423"/>
              <a:gd name="connsiteX0" fmla="*/ 0 w 12204700"/>
              <a:gd name="connsiteY0" fmla="*/ 236481 h 1368423"/>
              <a:gd name="connsiteX1" fmla="*/ 1790700 w 12204700"/>
              <a:gd name="connsiteY1" fmla="*/ 60324 h 1368423"/>
              <a:gd name="connsiteX2" fmla="*/ 3009900 w 12204700"/>
              <a:gd name="connsiteY2" fmla="*/ 301625 h 1368423"/>
              <a:gd name="connsiteX3" fmla="*/ 5162550 w 12204700"/>
              <a:gd name="connsiteY3" fmla="*/ 0 h 1368423"/>
              <a:gd name="connsiteX4" fmla="*/ 9004300 w 12204700"/>
              <a:gd name="connsiteY4" fmla="*/ 174625 h 1368423"/>
              <a:gd name="connsiteX5" fmla="*/ 12204700 w 12204700"/>
              <a:gd name="connsiteY5" fmla="*/ 84081 h 1368423"/>
              <a:gd name="connsiteX6" fmla="*/ 12204700 w 12204700"/>
              <a:gd name="connsiteY6" fmla="*/ 1368423 h 1368423"/>
              <a:gd name="connsiteX7" fmla="*/ 12700 w 12204700"/>
              <a:gd name="connsiteY7" fmla="*/ 1368423 h 1368423"/>
              <a:gd name="connsiteX8" fmla="*/ 0 w 12204700"/>
              <a:gd name="connsiteY8" fmla="*/ 236481 h 1368423"/>
              <a:gd name="connsiteX0" fmla="*/ 0 w 12204700"/>
              <a:gd name="connsiteY0" fmla="*/ 236481 h 1368423"/>
              <a:gd name="connsiteX1" fmla="*/ 1790700 w 12204700"/>
              <a:gd name="connsiteY1" fmla="*/ 60324 h 1368423"/>
              <a:gd name="connsiteX2" fmla="*/ 3009900 w 12204700"/>
              <a:gd name="connsiteY2" fmla="*/ 301625 h 1368423"/>
              <a:gd name="connsiteX3" fmla="*/ 5162550 w 12204700"/>
              <a:gd name="connsiteY3" fmla="*/ 0 h 1368423"/>
              <a:gd name="connsiteX4" fmla="*/ 9004300 w 12204700"/>
              <a:gd name="connsiteY4" fmla="*/ 174625 h 1368423"/>
              <a:gd name="connsiteX5" fmla="*/ 12204700 w 12204700"/>
              <a:gd name="connsiteY5" fmla="*/ 84081 h 1368423"/>
              <a:gd name="connsiteX6" fmla="*/ 12204700 w 12204700"/>
              <a:gd name="connsiteY6" fmla="*/ 1368423 h 1368423"/>
              <a:gd name="connsiteX7" fmla="*/ 12700 w 12204700"/>
              <a:gd name="connsiteY7" fmla="*/ 1368423 h 1368423"/>
              <a:gd name="connsiteX8" fmla="*/ 0 w 12204700"/>
              <a:gd name="connsiteY8" fmla="*/ 236481 h 1368423"/>
              <a:gd name="connsiteX0" fmla="*/ 0 w 12204700"/>
              <a:gd name="connsiteY0" fmla="*/ 236481 h 1368423"/>
              <a:gd name="connsiteX1" fmla="*/ 1790700 w 12204700"/>
              <a:gd name="connsiteY1" fmla="*/ 60324 h 1368423"/>
              <a:gd name="connsiteX2" fmla="*/ 3009900 w 12204700"/>
              <a:gd name="connsiteY2" fmla="*/ 301625 h 1368423"/>
              <a:gd name="connsiteX3" fmla="*/ 5162550 w 12204700"/>
              <a:gd name="connsiteY3" fmla="*/ 0 h 1368423"/>
              <a:gd name="connsiteX4" fmla="*/ 9004300 w 12204700"/>
              <a:gd name="connsiteY4" fmla="*/ 174625 h 1368423"/>
              <a:gd name="connsiteX5" fmla="*/ 12204700 w 12204700"/>
              <a:gd name="connsiteY5" fmla="*/ 84081 h 1368423"/>
              <a:gd name="connsiteX6" fmla="*/ 12204700 w 12204700"/>
              <a:gd name="connsiteY6" fmla="*/ 1368423 h 1368423"/>
              <a:gd name="connsiteX7" fmla="*/ 12700 w 12204700"/>
              <a:gd name="connsiteY7" fmla="*/ 1368423 h 1368423"/>
              <a:gd name="connsiteX8" fmla="*/ 0 w 12204700"/>
              <a:gd name="connsiteY8" fmla="*/ 236481 h 1368423"/>
              <a:gd name="connsiteX0" fmla="*/ 0 w 12204700"/>
              <a:gd name="connsiteY0" fmla="*/ 236481 h 1368423"/>
              <a:gd name="connsiteX1" fmla="*/ 1790700 w 12204700"/>
              <a:gd name="connsiteY1" fmla="*/ 60324 h 1368423"/>
              <a:gd name="connsiteX2" fmla="*/ 3009900 w 12204700"/>
              <a:gd name="connsiteY2" fmla="*/ 301625 h 1368423"/>
              <a:gd name="connsiteX3" fmla="*/ 5162550 w 12204700"/>
              <a:gd name="connsiteY3" fmla="*/ 0 h 1368423"/>
              <a:gd name="connsiteX4" fmla="*/ 9004300 w 12204700"/>
              <a:gd name="connsiteY4" fmla="*/ 174625 h 1368423"/>
              <a:gd name="connsiteX5" fmla="*/ 12204700 w 12204700"/>
              <a:gd name="connsiteY5" fmla="*/ 84081 h 1368423"/>
              <a:gd name="connsiteX6" fmla="*/ 12204700 w 12204700"/>
              <a:gd name="connsiteY6" fmla="*/ 1368423 h 1368423"/>
              <a:gd name="connsiteX7" fmla="*/ 12700 w 12204700"/>
              <a:gd name="connsiteY7" fmla="*/ 1368423 h 1368423"/>
              <a:gd name="connsiteX8" fmla="*/ 0 w 12204700"/>
              <a:gd name="connsiteY8" fmla="*/ 236481 h 1368423"/>
              <a:gd name="connsiteX0" fmla="*/ 0 w 12204700"/>
              <a:gd name="connsiteY0" fmla="*/ 257175 h 1389117"/>
              <a:gd name="connsiteX1" fmla="*/ 1790700 w 12204700"/>
              <a:gd name="connsiteY1" fmla="*/ 81018 h 1389117"/>
              <a:gd name="connsiteX2" fmla="*/ 3009900 w 12204700"/>
              <a:gd name="connsiteY2" fmla="*/ 322319 h 1389117"/>
              <a:gd name="connsiteX3" fmla="*/ 5162550 w 12204700"/>
              <a:gd name="connsiteY3" fmla="*/ 20694 h 1389117"/>
              <a:gd name="connsiteX4" fmla="*/ 9004300 w 12204700"/>
              <a:gd name="connsiteY4" fmla="*/ 195319 h 1389117"/>
              <a:gd name="connsiteX5" fmla="*/ 12204700 w 12204700"/>
              <a:gd name="connsiteY5" fmla="*/ 0 h 1389117"/>
              <a:gd name="connsiteX6" fmla="*/ 12204700 w 12204700"/>
              <a:gd name="connsiteY6" fmla="*/ 1389117 h 1389117"/>
              <a:gd name="connsiteX7" fmla="*/ 12700 w 12204700"/>
              <a:gd name="connsiteY7" fmla="*/ 1389117 h 1389117"/>
              <a:gd name="connsiteX8" fmla="*/ 0 w 12204700"/>
              <a:gd name="connsiteY8" fmla="*/ 257175 h 1389117"/>
              <a:gd name="connsiteX0" fmla="*/ 0 w 12204700"/>
              <a:gd name="connsiteY0" fmla="*/ 257175 h 1389117"/>
              <a:gd name="connsiteX1" fmla="*/ 1790700 w 12204700"/>
              <a:gd name="connsiteY1" fmla="*/ 81018 h 1389117"/>
              <a:gd name="connsiteX2" fmla="*/ 3009900 w 12204700"/>
              <a:gd name="connsiteY2" fmla="*/ 322319 h 1389117"/>
              <a:gd name="connsiteX3" fmla="*/ 5162550 w 12204700"/>
              <a:gd name="connsiteY3" fmla="*/ 20694 h 1389117"/>
              <a:gd name="connsiteX4" fmla="*/ 9004300 w 12204700"/>
              <a:gd name="connsiteY4" fmla="*/ 195319 h 1389117"/>
              <a:gd name="connsiteX5" fmla="*/ 12204700 w 12204700"/>
              <a:gd name="connsiteY5" fmla="*/ 0 h 1389117"/>
              <a:gd name="connsiteX6" fmla="*/ 12204700 w 12204700"/>
              <a:gd name="connsiteY6" fmla="*/ 1389117 h 1389117"/>
              <a:gd name="connsiteX7" fmla="*/ 12700 w 12204700"/>
              <a:gd name="connsiteY7" fmla="*/ 1389117 h 1389117"/>
              <a:gd name="connsiteX8" fmla="*/ 0 w 12204700"/>
              <a:gd name="connsiteY8" fmla="*/ 257175 h 1389117"/>
              <a:gd name="connsiteX0" fmla="*/ 0 w 12261850"/>
              <a:gd name="connsiteY0" fmla="*/ 236481 h 1368423"/>
              <a:gd name="connsiteX1" fmla="*/ 1790700 w 12261850"/>
              <a:gd name="connsiteY1" fmla="*/ 60324 h 1368423"/>
              <a:gd name="connsiteX2" fmla="*/ 3009900 w 12261850"/>
              <a:gd name="connsiteY2" fmla="*/ 301625 h 1368423"/>
              <a:gd name="connsiteX3" fmla="*/ 5162550 w 12261850"/>
              <a:gd name="connsiteY3" fmla="*/ 0 h 1368423"/>
              <a:gd name="connsiteX4" fmla="*/ 9004300 w 12261850"/>
              <a:gd name="connsiteY4" fmla="*/ 174625 h 1368423"/>
              <a:gd name="connsiteX5" fmla="*/ 12261850 w 12261850"/>
              <a:gd name="connsiteY5" fmla="*/ 65031 h 1368423"/>
              <a:gd name="connsiteX6" fmla="*/ 12204700 w 12261850"/>
              <a:gd name="connsiteY6" fmla="*/ 1368423 h 1368423"/>
              <a:gd name="connsiteX7" fmla="*/ 12700 w 12261850"/>
              <a:gd name="connsiteY7" fmla="*/ 1368423 h 1368423"/>
              <a:gd name="connsiteX8" fmla="*/ 0 w 12261850"/>
              <a:gd name="connsiteY8" fmla="*/ 236481 h 1368423"/>
              <a:gd name="connsiteX0" fmla="*/ 0 w 12261850"/>
              <a:gd name="connsiteY0" fmla="*/ 236481 h 1368423"/>
              <a:gd name="connsiteX1" fmla="*/ 1790700 w 12261850"/>
              <a:gd name="connsiteY1" fmla="*/ 60324 h 1368423"/>
              <a:gd name="connsiteX2" fmla="*/ 3009900 w 12261850"/>
              <a:gd name="connsiteY2" fmla="*/ 301625 h 1368423"/>
              <a:gd name="connsiteX3" fmla="*/ 5162550 w 12261850"/>
              <a:gd name="connsiteY3" fmla="*/ 0 h 1368423"/>
              <a:gd name="connsiteX4" fmla="*/ 9004300 w 12261850"/>
              <a:gd name="connsiteY4" fmla="*/ 174625 h 1368423"/>
              <a:gd name="connsiteX5" fmla="*/ 12261850 w 12261850"/>
              <a:gd name="connsiteY5" fmla="*/ 65031 h 1368423"/>
              <a:gd name="connsiteX6" fmla="*/ 12204700 w 12261850"/>
              <a:gd name="connsiteY6" fmla="*/ 1368423 h 1368423"/>
              <a:gd name="connsiteX7" fmla="*/ 12700 w 12261850"/>
              <a:gd name="connsiteY7" fmla="*/ 1368423 h 1368423"/>
              <a:gd name="connsiteX8" fmla="*/ 0 w 12261850"/>
              <a:gd name="connsiteY8" fmla="*/ 236481 h 136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61850" h="1368423">
                <a:moveTo>
                  <a:pt x="0" y="236481"/>
                </a:moveTo>
                <a:cubicBezTo>
                  <a:pt x="596900" y="177762"/>
                  <a:pt x="1003300" y="68243"/>
                  <a:pt x="1790700" y="60324"/>
                </a:cubicBezTo>
                <a:cubicBezTo>
                  <a:pt x="2398183" y="71966"/>
                  <a:pt x="2409825" y="292629"/>
                  <a:pt x="3009900" y="301625"/>
                </a:cubicBezTo>
                <a:cubicBezTo>
                  <a:pt x="3571902" y="310050"/>
                  <a:pt x="4066117" y="12700"/>
                  <a:pt x="5162550" y="0"/>
                </a:cubicBezTo>
                <a:cubicBezTo>
                  <a:pt x="6037792" y="45508"/>
                  <a:pt x="7255933" y="719667"/>
                  <a:pt x="9004300" y="174625"/>
                </a:cubicBezTo>
                <a:cubicBezTo>
                  <a:pt x="10071100" y="144444"/>
                  <a:pt x="10763250" y="488912"/>
                  <a:pt x="12261850" y="65031"/>
                </a:cubicBezTo>
                <a:lnTo>
                  <a:pt x="12204700" y="1368423"/>
                </a:lnTo>
                <a:lnTo>
                  <a:pt x="12700" y="1368423"/>
                </a:lnTo>
                <a:lnTo>
                  <a:pt x="0" y="23648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>
            <a:outerShdw blurRad="381000" dist="63500" dir="16200000" algn="ctr" rotWithShape="0">
              <a:srgbClr val="619B2B">
                <a:alpha val="5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67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1C246FFC-6A7D-041F-4729-8BABB5D6786B}"/>
              </a:ext>
            </a:extLst>
          </p:cNvPr>
          <p:cNvSpPr txBox="1"/>
          <p:nvPr/>
        </p:nvSpPr>
        <p:spPr>
          <a:xfrm>
            <a:off x="4450081" y="3719195"/>
            <a:ext cx="1513840" cy="11861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8800" b="1">
                <a:solidFill>
                  <a:schemeClr val="accent1"/>
                </a:solidFill>
                <a:latin typeface="+mj-ea"/>
                <a:ea typeface="+mj-ea"/>
              </a:rPr>
              <a:t>02</a:t>
            </a:r>
            <a:endParaRPr lang="zh-CN" altLang="en-US" sz="8800" b="1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91CEEBB-975A-11D3-6580-EA9177CCF38C}"/>
              </a:ext>
            </a:extLst>
          </p:cNvPr>
          <p:cNvSpPr txBox="1"/>
          <p:nvPr/>
        </p:nvSpPr>
        <p:spPr>
          <a:xfrm>
            <a:off x="6383338" y="4228267"/>
            <a:ext cx="2522797" cy="6771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4400" b="1">
                <a:solidFill>
                  <a:schemeClr val="accent1"/>
                </a:solidFill>
                <a:latin typeface="+mj-ea"/>
                <a:ea typeface="+mj-ea"/>
              </a:rPr>
              <a:t>活动介绍</a:t>
            </a:r>
          </a:p>
        </p:txBody>
      </p:sp>
    </p:spTree>
    <p:extLst>
      <p:ext uri="{BB962C8B-B14F-4D97-AF65-F5344CB8AC3E}">
        <p14:creationId xmlns:p14="http://schemas.microsoft.com/office/powerpoint/2010/main" val="283826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6F76686C-0613-BA9B-99D0-DEB05AC8795B}"/>
              </a:ext>
            </a:extLst>
          </p:cNvPr>
          <p:cNvSpPr txBox="1"/>
          <p:nvPr/>
        </p:nvSpPr>
        <p:spPr>
          <a:xfrm>
            <a:off x="2004298" y="1556119"/>
            <a:ext cx="403238" cy="19394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000" b="1">
                <a:solidFill>
                  <a:schemeClr val="accent1"/>
                </a:solidFill>
                <a:latin typeface="+mj-ea"/>
                <a:ea typeface="+mj-ea"/>
              </a:rPr>
              <a:t>活动前期准备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C73B55C-0DDE-10BB-EAB0-F27B602F01BA}"/>
              </a:ext>
            </a:extLst>
          </p:cNvPr>
          <p:cNvSpPr txBox="1"/>
          <p:nvPr/>
        </p:nvSpPr>
        <p:spPr>
          <a:xfrm>
            <a:off x="4131463" y="3842796"/>
            <a:ext cx="416725" cy="11574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000" b="1">
                <a:solidFill>
                  <a:schemeClr val="accent1"/>
                </a:solidFill>
                <a:latin typeface="+mj-ea"/>
                <a:ea typeface="+mj-ea"/>
              </a:rPr>
              <a:t>任务分派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D6319F2-FC39-50EC-7795-BD64D025A1E4}"/>
              </a:ext>
            </a:extLst>
          </p:cNvPr>
          <p:cNvSpPr txBox="1"/>
          <p:nvPr/>
        </p:nvSpPr>
        <p:spPr>
          <a:xfrm>
            <a:off x="7745584" y="2148872"/>
            <a:ext cx="379843" cy="13698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000" b="1">
                <a:solidFill>
                  <a:schemeClr val="accent1"/>
                </a:solidFill>
                <a:latin typeface="+mj-ea"/>
                <a:ea typeface="+mj-ea"/>
              </a:rPr>
              <a:t>场地布置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2338A91-C7E5-C944-895F-B17FD3A5EED6}"/>
              </a:ext>
            </a:extLst>
          </p:cNvPr>
          <p:cNvSpPr txBox="1"/>
          <p:nvPr/>
        </p:nvSpPr>
        <p:spPr>
          <a:xfrm>
            <a:off x="10268756" y="3860928"/>
            <a:ext cx="449401" cy="13476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000" b="1">
                <a:solidFill>
                  <a:schemeClr val="accent1"/>
                </a:solidFill>
                <a:latin typeface="+mj-ea"/>
                <a:ea typeface="+mj-ea"/>
              </a:rPr>
              <a:t>后续阶段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8920888-BE7F-FF01-91F9-4C55EF4A9ED7}"/>
              </a:ext>
            </a:extLst>
          </p:cNvPr>
          <p:cNvSpPr/>
          <p:nvPr/>
        </p:nvSpPr>
        <p:spPr>
          <a:xfrm>
            <a:off x="1263569" y="1316017"/>
            <a:ext cx="636608" cy="636608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8" name="Straight Connector 106">
            <a:extLst>
              <a:ext uri="{FF2B5EF4-FFF2-40B4-BE49-F238E27FC236}">
                <a16:creationId xmlns:a16="http://schemas.microsoft.com/office/drawing/2014/main" id="{CE2880D2-4182-A33B-872F-3A735CBB3C4A}"/>
              </a:ext>
            </a:extLst>
          </p:cNvPr>
          <p:cNvCxnSpPr>
            <a:cxnSpLocks/>
          </p:cNvCxnSpPr>
          <p:nvPr/>
        </p:nvCxnSpPr>
        <p:spPr>
          <a:xfrm rot="5400000">
            <a:off x="3754863" y="4309330"/>
            <a:ext cx="1540351" cy="0"/>
          </a:xfrm>
          <a:prstGeom prst="line">
            <a:avLst/>
          </a:prstGeom>
          <a:ln w="28575">
            <a:solidFill>
              <a:schemeClr val="accent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>
            <a:extLst>
              <a:ext uri="{FF2B5EF4-FFF2-40B4-BE49-F238E27FC236}">
                <a16:creationId xmlns:a16="http://schemas.microsoft.com/office/drawing/2014/main" id="{9160F7D3-0912-2366-DCA1-C6CBABDBE13A}"/>
              </a:ext>
            </a:extLst>
          </p:cNvPr>
          <p:cNvSpPr/>
          <p:nvPr/>
        </p:nvSpPr>
        <p:spPr>
          <a:xfrm>
            <a:off x="4183585" y="5103952"/>
            <a:ext cx="636608" cy="636608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50" name="Straight Connector 106">
            <a:extLst>
              <a:ext uri="{FF2B5EF4-FFF2-40B4-BE49-F238E27FC236}">
                <a16:creationId xmlns:a16="http://schemas.microsoft.com/office/drawing/2014/main" id="{D7597B3E-6FB3-A4B4-9D58-6B2725E0BE19}"/>
              </a:ext>
            </a:extLst>
          </p:cNvPr>
          <p:cNvCxnSpPr>
            <a:cxnSpLocks/>
          </p:cNvCxnSpPr>
          <p:nvPr/>
        </p:nvCxnSpPr>
        <p:spPr>
          <a:xfrm rot="5400000">
            <a:off x="6833367" y="2722801"/>
            <a:ext cx="1540351" cy="0"/>
          </a:xfrm>
          <a:prstGeom prst="line">
            <a:avLst/>
          </a:prstGeom>
          <a:ln w="28575">
            <a:solidFill>
              <a:schemeClr val="accent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106">
            <a:extLst>
              <a:ext uri="{FF2B5EF4-FFF2-40B4-BE49-F238E27FC236}">
                <a16:creationId xmlns:a16="http://schemas.microsoft.com/office/drawing/2014/main" id="{FC5267EF-DAA7-2E2C-EAC6-72353DF224DF}"/>
              </a:ext>
            </a:extLst>
          </p:cNvPr>
          <p:cNvCxnSpPr>
            <a:cxnSpLocks/>
          </p:cNvCxnSpPr>
          <p:nvPr/>
        </p:nvCxnSpPr>
        <p:spPr>
          <a:xfrm rot="5400000">
            <a:off x="9862899" y="4314588"/>
            <a:ext cx="1540351" cy="0"/>
          </a:xfrm>
          <a:prstGeom prst="line">
            <a:avLst/>
          </a:prstGeom>
          <a:ln w="28575">
            <a:solidFill>
              <a:schemeClr val="accent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椭圆 55">
            <a:extLst>
              <a:ext uri="{FF2B5EF4-FFF2-40B4-BE49-F238E27FC236}">
                <a16:creationId xmlns:a16="http://schemas.microsoft.com/office/drawing/2014/main" id="{AF88659D-28E0-E322-3B90-9964872510C0}"/>
              </a:ext>
            </a:extLst>
          </p:cNvPr>
          <p:cNvSpPr/>
          <p:nvPr/>
        </p:nvSpPr>
        <p:spPr>
          <a:xfrm>
            <a:off x="7279009" y="1316017"/>
            <a:ext cx="636608" cy="636608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79FE9120-DC00-25E1-48EA-A85D7C05E02C}"/>
              </a:ext>
            </a:extLst>
          </p:cNvPr>
          <p:cNvSpPr/>
          <p:nvPr/>
        </p:nvSpPr>
        <p:spPr>
          <a:xfrm>
            <a:off x="10314771" y="5084763"/>
            <a:ext cx="636608" cy="636608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04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5A66321-7FF9-047E-AEB1-863FE001C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33587"/>
            <a:ext cx="4921694" cy="423439"/>
          </a:xfrm>
        </p:spPr>
        <p:txBody>
          <a:bodyPr/>
          <a:lstStyle/>
          <a:p>
            <a:r>
              <a:rPr lang="zh-CN" altLang="en-US"/>
              <a:t>前期准备流程</a:t>
            </a:r>
          </a:p>
        </p:txBody>
      </p:sp>
      <p:sp>
        <p:nvSpPr>
          <p:cNvPr id="22" name="同侧圆角矩形 5">
            <a:extLst>
              <a:ext uri="{FF2B5EF4-FFF2-40B4-BE49-F238E27FC236}">
                <a16:creationId xmlns:a16="http://schemas.microsoft.com/office/drawing/2014/main" id="{2F9C4481-89D7-7AB6-17FE-9C02CE5FFFD9}"/>
              </a:ext>
            </a:extLst>
          </p:cNvPr>
          <p:cNvSpPr/>
          <p:nvPr/>
        </p:nvSpPr>
        <p:spPr>
          <a:xfrm rot="5400000">
            <a:off x="5968300" y="-2222849"/>
            <a:ext cx="437074" cy="11662474"/>
          </a:xfrm>
          <a:prstGeom prst="round2SameRect">
            <a:avLst>
              <a:gd name="adj1" fmla="val 50000"/>
              <a:gd name="adj2" fmla="val 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27000" algn="ctr" rotWithShape="0">
              <a:srgbClr val="ACB3C9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BF817FD2-104A-FC0D-D3DC-251DE419A82F}"/>
              </a:ext>
            </a:extLst>
          </p:cNvPr>
          <p:cNvCxnSpPr>
            <a:cxnSpLocks/>
          </p:cNvCxnSpPr>
          <p:nvPr/>
        </p:nvCxnSpPr>
        <p:spPr>
          <a:xfrm flipV="1">
            <a:off x="391766" y="3592926"/>
            <a:ext cx="11465490" cy="15462"/>
          </a:xfrm>
          <a:prstGeom prst="line">
            <a:avLst/>
          </a:prstGeom>
          <a:noFill/>
          <a:ln w="31750" cap="rnd" cmpd="sng" algn="ctr">
            <a:solidFill>
              <a:schemeClr val="accent1"/>
            </a:solidFill>
            <a:prstDash val="dash"/>
            <a:miter lim="800000"/>
          </a:ln>
          <a:effectLst>
            <a:reflection blurRad="12700" stA="50000" endA="300" endPos="55000" dir="5400000" sy="-100000" algn="bl" rotWithShape="0"/>
          </a:effectLst>
        </p:spPr>
      </p:cxnSp>
      <p:cxnSp>
        <p:nvCxnSpPr>
          <p:cNvPr id="25" name="Straight Connector 106">
            <a:extLst>
              <a:ext uri="{FF2B5EF4-FFF2-40B4-BE49-F238E27FC236}">
                <a16:creationId xmlns:a16="http://schemas.microsoft.com/office/drawing/2014/main" id="{730565B5-EB0E-A951-ABE2-FCB5F67B7B7C}"/>
              </a:ext>
            </a:extLst>
          </p:cNvPr>
          <p:cNvCxnSpPr>
            <a:cxnSpLocks/>
          </p:cNvCxnSpPr>
          <p:nvPr/>
        </p:nvCxnSpPr>
        <p:spPr>
          <a:xfrm rot="5400000">
            <a:off x="777616" y="2775042"/>
            <a:ext cx="1540351" cy="0"/>
          </a:xfrm>
          <a:prstGeom prst="line">
            <a:avLst/>
          </a:prstGeom>
          <a:ln w="28575">
            <a:solidFill>
              <a:schemeClr val="accent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>
            <a:extLst>
              <a:ext uri="{FF2B5EF4-FFF2-40B4-BE49-F238E27FC236}">
                <a16:creationId xmlns:a16="http://schemas.microsoft.com/office/drawing/2014/main" id="{9125BD01-28DF-400E-A93E-F8788FB6B4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0" r="16690"/>
          <a:stretch/>
        </p:blipFill>
        <p:spPr>
          <a:xfrm>
            <a:off x="6701200" y="3854157"/>
            <a:ext cx="1789200" cy="1789200"/>
          </a:xfrm>
          <a:prstGeom prst="roundRect">
            <a:avLst>
              <a:gd name="adj" fmla="val 3539"/>
            </a:avLst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C9A86C0-E207-3349-5DF5-B149CB453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9738475" y="1585519"/>
            <a:ext cx="1789200" cy="1789200"/>
          </a:xfrm>
          <a:prstGeom prst="roundRect">
            <a:avLst>
              <a:gd name="adj" fmla="val 4008"/>
            </a:avLst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045F55D-A7A2-8060-864C-8A9A41B847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3648075" y="1573945"/>
            <a:ext cx="1788944" cy="1788944"/>
          </a:xfrm>
          <a:prstGeom prst="roundRect">
            <a:avLst>
              <a:gd name="adj" fmla="val 4944"/>
            </a:avLst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BDE98FC-58EC-1CE7-456B-8101D33D9F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0" r="16690"/>
          <a:stretch/>
        </p:blipFill>
        <p:spPr>
          <a:xfrm>
            <a:off x="660400" y="3854157"/>
            <a:ext cx="1789200" cy="1789200"/>
          </a:xfrm>
          <a:prstGeom prst="roundRect">
            <a:avLst>
              <a:gd name="adj" fmla="val 2601"/>
            </a:avLst>
          </a:prstGeom>
        </p:spPr>
      </p:pic>
    </p:spTree>
    <p:extLst>
      <p:ext uri="{BB962C8B-B14F-4D97-AF65-F5344CB8AC3E}">
        <p14:creationId xmlns:p14="http://schemas.microsoft.com/office/powerpoint/2010/main" val="1283593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82491D-8B07-8D52-D478-9609683D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356737"/>
            <a:ext cx="2600961" cy="423439"/>
          </a:xfrm>
        </p:spPr>
        <p:txBody>
          <a:bodyPr/>
          <a:lstStyle/>
          <a:p>
            <a:r>
              <a:rPr lang="zh-CN" altLang="en-US"/>
              <a:t>活动准备阶段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09FCB88-E804-B2DB-C4C3-92D5D2C228EF}"/>
              </a:ext>
            </a:extLst>
          </p:cNvPr>
          <p:cNvSpPr/>
          <p:nvPr/>
        </p:nvSpPr>
        <p:spPr>
          <a:xfrm>
            <a:off x="4227234" y="3120434"/>
            <a:ext cx="7291666" cy="1371907"/>
          </a:xfrm>
          <a:prstGeom prst="rect">
            <a:avLst/>
          </a:prstGeom>
          <a:gradFill>
            <a:gsLst>
              <a:gs pos="0">
                <a:schemeClr val="accent1">
                  <a:alpha val="8000"/>
                </a:schemeClr>
              </a:gs>
              <a:gs pos="100000">
                <a:schemeClr val="accent1">
                  <a:alpha val="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618BAB37-5197-F819-BC70-6A23C8180F2E}"/>
              </a:ext>
            </a:extLst>
          </p:cNvPr>
          <p:cNvSpPr/>
          <p:nvPr/>
        </p:nvSpPr>
        <p:spPr>
          <a:xfrm>
            <a:off x="3349136" y="1415088"/>
            <a:ext cx="1616166" cy="1393247"/>
          </a:xfrm>
          <a:custGeom>
            <a:avLst/>
            <a:gdLst>
              <a:gd name="connsiteX0" fmla="*/ 808083 w 1616166"/>
              <a:gd name="connsiteY0" fmla="*/ 0 h 1393247"/>
              <a:gd name="connsiteX1" fmla="*/ 1616166 w 1616166"/>
              <a:gd name="connsiteY1" fmla="*/ 1393247 h 1393247"/>
              <a:gd name="connsiteX2" fmla="*/ 0 w 1616166"/>
              <a:gd name="connsiteY2" fmla="*/ 1393247 h 1393247"/>
              <a:gd name="connsiteX3" fmla="*/ 808083 w 1616166"/>
              <a:gd name="connsiteY3" fmla="*/ 0 h 139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6166" h="1393247">
                <a:moveTo>
                  <a:pt x="808083" y="0"/>
                </a:moveTo>
                <a:lnTo>
                  <a:pt x="1616166" y="1393247"/>
                </a:lnTo>
                <a:lnTo>
                  <a:pt x="0" y="1393247"/>
                </a:lnTo>
                <a:lnTo>
                  <a:pt x="808083" y="0"/>
                </a:lnTo>
                <a:close/>
              </a:path>
            </a:pathLst>
          </a:custGeom>
          <a:gradFill>
            <a:gsLst>
              <a:gs pos="1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DCD1AB9-7E78-5764-0DC5-C4E79D64F1EA}"/>
              </a:ext>
            </a:extLst>
          </p:cNvPr>
          <p:cNvSpPr txBox="1"/>
          <p:nvPr/>
        </p:nvSpPr>
        <p:spPr>
          <a:xfrm>
            <a:off x="3545214" y="2036904"/>
            <a:ext cx="12155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90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线上宣传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90000"/>
                </a:scheme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E18B1AE-BD0A-A797-6F43-C05C8D9FE400}"/>
              </a:ext>
            </a:extLst>
          </p:cNvPr>
          <p:cNvSpPr/>
          <p:nvPr/>
        </p:nvSpPr>
        <p:spPr>
          <a:xfrm>
            <a:off x="4135772" y="1420319"/>
            <a:ext cx="7383128" cy="1398086"/>
          </a:xfrm>
          <a:prstGeom prst="rect">
            <a:avLst/>
          </a:prstGeom>
          <a:gradFill>
            <a:gsLst>
              <a:gs pos="0">
                <a:schemeClr val="accent1">
                  <a:alpha val="8000"/>
                </a:schemeClr>
              </a:gs>
              <a:gs pos="100000">
                <a:schemeClr val="accent1">
                  <a:alpha val="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DEDD08F4-7AE4-B550-8BD3-D80C1268D0C0}"/>
              </a:ext>
            </a:extLst>
          </p:cNvPr>
          <p:cNvSpPr/>
          <p:nvPr/>
        </p:nvSpPr>
        <p:spPr>
          <a:xfrm>
            <a:off x="2574083" y="3122835"/>
            <a:ext cx="3339746" cy="1393247"/>
          </a:xfrm>
          <a:custGeom>
            <a:avLst/>
            <a:gdLst>
              <a:gd name="connsiteX0" fmla="*/ 808084 w 3339746"/>
              <a:gd name="connsiteY0" fmla="*/ 0 h 1393247"/>
              <a:gd name="connsiteX1" fmla="*/ 2531663 w 3339746"/>
              <a:gd name="connsiteY1" fmla="*/ 0 h 1393247"/>
              <a:gd name="connsiteX2" fmla="*/ 3339746 w 3339746"/>
              <a:gd name="connsiteY2" fmla="*/ 1393247 h 1393247"/>
              <a:gd name="connsiteX3" fmla="*/ 0 w 3339746"/>
              <a:gd name="connsiteY3" fmla="*/ 1393247 h 1393247"/>
              <a:gd name="connsiteX4" fmla="*/ 808084 w 3339746"/>
              <a:gd name="connsiteY4" fmla="*/ 0 h 139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9746" h="1393247">
                <a:moveTo>
                  <a:pt x="808084" y="0"/>
                </a:moveTo>
                <a:lnTo>
                  <a:pt x="2531663" y="0"/>
                </a:lnTo>
                <a:lnTo>
                  <a:pt x="3339746" y="1393247"/>
                </a:lnTo>
                <a:lnTo>
                  <a:pt x="0" y="1393247"/>
                </a:lnTo>
                <a:lnTo>
                  <a:pt x="808084" y="0"/>
                </a:lnTo>
                <a:close/>
              </a:path>
            </a:pathLst>
          </a:custGeom>
          <a:gradFill>
            <a:gsLst>
              <a:gs pos="1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9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D44B0EB5-2950-3748-B099-16FC07C11FFD}"/>
              </a:ext>
            </a:extLst>
          </p:cNvPr>
          <p:cNvSpPr/>
          <p:nvPr/>
        </p:nvSpPr>
        <p:spPr>
          <a:xfrm>
            <a:off x="3379808" y="3060743"/>
            <a:ext cx="1725930" cy="124183"/>
          </a:xfrm>
          <a:prstGeom prst="ellipse">
            <a:avLst/>
          </a:pr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0F0D20F-66F6-6673-B579-46BE6D6A7237}"/>
              </a:ext>
            </a:extLst>
          </p:cNvPr>
          <p:cNvSpPr txBox="1"/>
          <p:nvPr/>
        </p:nvSpPr>
        <p:spPr>
          <a:xfrm>
            <a:off x="3543552" y="3527070"/>
            <a:ext cx="12155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90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线下宣传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90000"/>
                </a:scheme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522C068B-760F-9C8B-0ADB-A8DB1EDD327E}"/>
              </a:ext>
            </a:extLst>
          </p:cNvPr>
          <p:cNvSpPr/>
          <p:nvPr/>
        </p:nvSpPr>
        <p:spPr>
          <a:xfrm>
            <a:off x="5020583" y="4651628"/>
            <a:ext cx="6498317" cy="1482472"/>
          </a:xfrm>
          <a:prstGeom prst="rect">
            <a:avLst/>
          </a:prstGeom>
          <a:gradFill>
            <a:gsLst>
              <a:gs pos="0">
                <a:schemeClr val="accent1">
                  <a:alpha val="8000"/>
                </a:schemeClr>
              </a:gs>
              <a:gs pos="100000">
                <a:schemeClr val="accent1">
                  <a:alpha val="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71062700-DC2D-C30C-0055-16263CB634B5}"/>
              </a:ext>
            </a:extLst>
          </p:cNvPr>
          <p:cNvSpPr/>
          <p:nvPr/>
        </p:nvSpPr>
        <p:spPr>
          <a:xfrm>
            <a:off x="1680369" y="4692926"/>
            <a:ext cx="5155750" cy="1472924"/>
          </a:xfrm>
          <a:custGeom>
            <a:avLst/>
            <a:gdLst>
              <a:gd name="connsiteX0" fmla="*/ 854296 w 5155750"/>
              <a:gd name="connsiteY0" fmla="*/ 0 h 1472924"/>
              <a:gd name="connsiteX1" fmla="*/ 4301454 w 5155750"/>
              <a:gd name="connsiteY1" fmla="*/ 0 h 1472924"/>
              <a:gd name="connsiteX2" fmla="*/ 5155750 w 5155750"/>
              <a:gd name="connsiteY2" fmla="*/ 1472924 h 1472924"/>
              <a:gd name="connsiteX3" fmla="*/ 0 w 5155750"/>
              <a:gd name="connsiteY3" fmla="*/ 1472924 h 1472924"/>
              <a:gd name="connsiteX4" fmla="*/ 854296 w 5155750"/>
              <a:gd name="connsiteY4" fmla="*/ 0 h 147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5750" h="1472924">
                <a:moveTo>
                  <a:pt x="854296" y="0"/>
                </a:moveTo>
                <a:lnTo>
                  <a:pt x="4301454" y="0"/>
                </a:lnTo>
                <a:lnTo>
                  <a:pt x="5155750" y="1472924"/>
                </a:lnTo>
                <a:lnTo>
                  <a:pt x="0" y="1472924"/>
                </a:lnTo>
                <a:lnTo>
                  <a:pt x="854296" y="0"/>
                </a:lnTo>
                <a:close/>
              </a:path>
            </a:pathLst>
          </a:custGeom>
          <a:gradFill>
            <a:gsLst>
              <a:gs pos="1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F9245D8F-C438-9515-F34D-E050595A2DA9}"/>
              </a:ext>
            </a:extLst>
          </p:cNvPr>
          <p:cNvSpPr/>
          <p:nvPr/>
        </p:nvSpPr>
        <p:spPr>
          <a:xfrm>
            <a:off x="2534560" y="4606576"/>
            <a:ext cx="3446526" cy="172699"/>
          </a:xfrm>
          <a:prstGeom prst="ellipse">
            <a:avLst/>
          </a:pr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18024FBA-17A4-82BD-0586-67D408272037}"/>
              </a:ext>
            </a:extLst>
          </p:cNvPr>
          <p:cNvSpPr txBox="1"/>
          <p:nvPr/>
        </p:nvSpPr>
        <p:spPr>
          <a:xfrm>
            <a:off x="3356192" y="5131539"/>
            <a:ext cx="15902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>
                <a:solidFill>
                  <a:schemeClr val="accent5">
                    <a:lumMod val="90000"/>
                  </a:schemeClr>
                </a:solidFill>
                <a:latin typeface="+mj-ea"/>
                <a:ea typeface="+mj-ea"/>
              </a:rPr>
              <a:t>活动现场宣传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90000"/>
                </a:scheme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84" name="矩形: 圆角 83">
            <a:extLst>
              <a:ext uri="{FF2B5EF4-FFF2-40B4-BE49-F238E27FC236}">
                <a16:creationId xmlns:a16="http://schemas.microsoft.com/office/drawing/2014/main" id="{9854CB23-9BC2-5719-B7FD-7D16D694E17A}"/>
              </a:ext>
            </a:extLst>
          </p:cNvPr>
          <p:cNvSpPr/>
          <p:nvPr/>
        </p:nvSpPr>
        <p:spPr>
          <a:xfrm>
            <a:off x="7522210" y="1989138"/>
            <a:ext cx="1202690" cy="477520"/>
          </a:xfrm>
          <a:prstGeom prst="roundRect">
            <a:avLst>
              <a:gd name="adj" fmla="val 7883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600" ker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地区电视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矩形: 圆角 84">
            <a:extLst>
              <a:ext uri="{FF2B5EF4-FFF2-40B4-BE49-F238E27FC236}">
                <a16:creationId xmlns:a16="http://schemas.microsoft.com/office/drawing/2014/main" id="{A34928ED-AC67-847B-0E11-4DCFFD57CB70}"/>
              </a:ext>
            </a:extLst>
          </p:cNvPr>
          <p:cNvSpPr/>
          <p:nvPr/>
        </p:nvSpPr>
        <p:spPr>
          <a:xfrm>
            <a:off x="5233669" y="1966278"/>
            <a:ext cx="1156971" cy="477520"/>
          </a:xfrm>
          <a:prstGeom prst="roundRect">
            <a:avLst>
              <a:gd name="adj" fmla="val 6127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600" ker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地区杂志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: 圆角 85">
            <a:extLst>
              <a:ext uri="{FF2B5EF4-FFF2-40B4-BE49-F238E27FC236}">
                <a16:creationId xmlns:a16="http://schemas.microsoft.com/office/drawing/2014/main" id="{777A3DB2-248F-44B3-9553-2A2ADC597DE4}"/>
              </a:ext>
            </a:extLst>
          </p:cNvPr>
          <p:cNvSpPr/>
          <p:nvPr/>
        </p:nvSpPr>
        <p:spPr>
          <a:xfrm>
            <a:off x="9479280" y="3442653"/>
            <a:ext cx="1657033" cy="477520"/>
          </a:xfrm>
          <a:prstGeom prst="roundRect">
            <a:avLst>
              <a:gd name="adj" fmla="val 6126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宣传单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矩形: 圆角 86">
            <a:extLst>
              <a:ext uri="{FF2B5EF4-FFF2-40B4-BE49-F238E27FC236}">
                <a16:creationId xmlns:a16="http://schemas.microsoft.com/office/drawing/2014/main" id="{1848DCCB-C946-7696-F989-FC7E405DE257}"/>
              </a:ext>
            </a:extLst>
          </p:cNvPr>
          <p:cNvSpPr/>
          <p:nvPr/>
        </p:nvSpPr>
        <p:spPr>
          <a:xfrm>
            <a:off x="7078980" y="3442653"/>
            <a:ext cx="1645920" cy="477520"/>
          </a:xfrm>
          <a:prstGeom prst="roundRect">
            <a:avLst>
              <a:gd name="adj" fmla="val 7883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600" ker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目标客户短信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矩形: 圆角 87">
            <a:extLst>
              <a:ext uri="{FF2B5EF4-FFF2-40B4-BE49-F238E27FC236}">
                <a16:creationId xmlns:a16="http://schemas.microsoft.com/office/drawing/2014/main" id="{1E9D914A-5606-024D-653B-7F7E838F6137}"/>
              </a:ext>
            </a:extLst>
          </p:cNvPr>
          <p:cNvSpPr/>
          <p:nvPr/>
        </p:nvSpPr>
        <p:spPr>
          <a:xfrm>
            <a:off x="9480550" y="1989138"/>
            <a:ext cx="1223010" cy="477520"/>
          </a:xfrm>
          <a:prstGeom prst="roundRect">
            <a:avLst>
              <a:gd name="adj" fmla="val 7883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酒店官网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: 圆角 89">
            <a:extLst>
              <a:ext uri="{FF2B5EF4-FFF2-40B4-BE49-F238E27FC236}">
                <a16:creationId xmlns:a16="http://schemas.microsoft.com/office/drawing/2014/main" id="{C054E3E7-3075-F90C-EEB9-177DC75D6021}"/>
              </a:ext>
            </a:extLst>
          </p:cNvPr>
          <p:cNvSpPr/>
          <p:nvPr/>
        </p:nvSpPr>
        <p:spPr>
          <a:xfrm>
            <a:off x="7078980" y="5026978"/>
            <a:ext cx="1645920" cy="477520"/>
          </a:xfrm>
          <a:prstGeom prst="roundRect">
            <a:avLst>
              <a:gd name="adj" fmla="val 6126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600" ker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活动手册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: 圆角 90">
            <a:extLst>
              <a:ext uri="{FF2B5EF4-FFF2-40B4-BE49-F238E27FC236}">
                <a16:creationId xmlns:a16="http://schemas.microsoft.com/office/drawing/2014/main" id="{2ABA0E17-9163-B005-54C6-64E77E7A7D79}"/>
              </a:ext>
            </a:extLst>
          </p:cNvPr>
          <p:cNvSpPr/>
          <p:nvPr/>
        </p:nvSpPr>
        <p:spPr>
          <a:xfrm>
            <a:off x="9490393" y="5026978"/>
            <a:ext cx="1645920" cy="477520"/>
          </a:xfrm>
          <a:prstGeom prst="roundRect">
            <a:avLst>
              <a:gd name="adj" fmla="val 9640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600" ker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酒店大厅海报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6622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85AAD7E2-1A1D-9E41-8C9E-4EE1271FCC11}"/>
              </a:ext>
            </a:extLst>
          </p:cNvPr>
          <p:cNvSpPr/>
          <p:nvPr/>
        </p:nvSpPr>
        <p:spPr>
          <a:xfrm>
            <a:off x="614680" y="1610984"/>
            <a:ext cx="10962640" cy="2971176"/>
          </a:xfrm>
          <a:prstGeom prst="roundRect">
            <a:avLst>
              <a:gd name="adj" fmla="val 33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7A44A3CA-A8AA-D151-6DC3-5CBD3E25A5C2}"/>
              </a:ext>
            </a:extLst>
          </p:cNvPr>
          <p:cNvSpPr/>
          <p:nvPr/>
        </p:nvSpPr>
        <p:spPr>
          <a:xfrm flipV="1">
            <a:off x="8965054" y="2781300"/>
            <a:ext cx="1623723" cy="1187450"/>
          </a:xfrm>
          <a:prstGeom prst="roundRect">
            <a:avLst>
              <a:gd name="adj" fmla="val 2591"/>
            </a:avLst>
          </a:prstGeom>
          <a:solidFill>
            <a:schemeClr val="bg1"/>
          </a:solidFill>
          <a:ln>
            <a:solidFill>
              <a:srgbClr val="1B3B14"/>
            </a:solidFill>
          </a:ln>
          <a:effectLst>
            <a:outerShdw blurRad="63500" dist="38100" dir="13500000" algn="br" rotWithShape="0">
              <a:schemeClr val="accent5">
                <a:alpha val="35000"/>
              </a:schemeClr>
            </a:outerShdw>
            <a:reflection blurRad="6350" stA="48000" endPos="12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6902C7D1-4D2F-FF66-CC78-4C943A40012A}"/>
              </a:ext>
            </a:extLst>
          </p:cNvPr>
          <p:cNvSpPr/>
          <p:nvPr/>
        </p:nvSpPr>
        <p:spPr>
          <a:xfrm>
            <a:off x="1383637" y="2763519"/>
            <a:ext cx="1623723" cy="1198881"/>
          </a:xfrm>
          <a:prstGeom prst="roundRect">
            <a:avLst>
              <a:gd name="adj" fmla="val 2591"/>
            </a:avLst>
          </a:prstGeom>
          <a:solidFill>
            <a:schemeClr val="bg1"/>
          </a:solidFill>
          <a:ln>
            <a:solidFill>
              <a:srgbClr val="1B3B14"/>
            </a:solidFill>
          </a:ln>
          <a:effectLst>
            <a:outerShdw blurRad="63500" dist="38100" dir="13500000" algn="br" rotWithShape="0">
              <a:schemeClr val="accent5">
                <a:alpha val="35000"/>
              </a:schemeClr>
            </a:outerShdw>
            <a:reflection blurRad="6350" stA="48000" endPos="12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876572C-5DAA-98FE-A151-A1149B99CEE7}"/>
              </a:ext>
            </a:extLst>
          </p:cNvPr>
          <p:cNvSpPr txBox="1"/>
          <p:nvPr/>
        </p:nvSpPr>
        <p:spPr>
          <a:xfrm>
            <a:off x="1727642" y="2920921"/>
            <a:ext cx="990158" cy="9601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场地布置</a:t>
            </a:r>
            <a:endParaRPr lang="en-US" altLang="zh-CN" sz="16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活动主持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lnSpc>
                <a:spcPct val="130000"/>
              </a:lnSpc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安排活动</a:t>
            </a:r>
          </a:p>
        </p:txBody>
      </p:sp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E86C5F50-9E5A-A3A6-520E-76450F243F4F}"/>
              </a:ext>
            </a:extLst>
          </p:cNvPr>
          <p:cNvSpPr/>
          <p:nvPr/>
        </p:nvSpPr>
        <p:spPr>
          <a:xfrm>
            <a:off x="6372325" y="2781300"/>
            <a:ext cx="1623723" cy="1187450"/>
          </a:xfrm>
          <a:prstGeom prst="roundRect">
            <a:avLst>
              <a:gd name="adj" fmla="val 2591"/>
            </a:avLst>
          </a:prstGeom>
          <a:solidFill>
            <a:schemeClr val="bg1"/>
          </a:solidFill>
          <a:ln>
            <a:solidFill>
              <a:srgbClr val="1B3B14"/>
            </a:solidFill>
          </a:ln>
          <a:effectLst>
            <a:outerShdw blurRad="63500" dist="38100" dir="13500000" algn="br" rotWithShape="0">
              <a:schemeClr val="accent5">
                <a:alpha val="35000"/>
              </a:schemeClr>
            </a:outerShdw>
            <a:reflection blurRad="6350" stA="48000" endPos="12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3B0370B5-82BD-A628-F37E-334E088CEFCC}"/>
              </a:ext>
            </a:extLst>
          </p:cNvPr>
          <p:cNvSpPr/>
          <p:nvPr/>
        </p:nvSpPr>
        <p:spPr>
          <a:xfrm>
            <a:off x="3906918" y="2781300"/>
            <a:ext cx="1623723" cy="1187450"/>
          </a:xfrm>
          <a:prstGeom prst="roundRect">
            <a:avLst>
              <a:gd name="adj" fmla="val 2591"/>
            </a:avLst>
          </a:prstGeom>
          <a:solidFill>
            <a:schemeClr val="bg1"/>
          </a:solidFill>
          <a:ln>
            <a:solidFill>
              <a:srgbClr val="1B3B14"/>
            </a:solidFill>
          </a:ln>
          <a:effectLst>
            <a:outerShdw blurRad="63500" dist="38100" dir="13500000" algn="br" rotWithShape="0">
              <a:schemeClr val="accent5">
                <a:alpha val="35000"/>
              </a:schemeClr>
            </a:outerShdw>
            <a:reflection blurRad="6350" stA="48000" endPos="12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B3128FD-218B-D7C7-AC46-8616CC6A26EA}"/>
              </a:ext>
            </a:extLst>
          </p:cNvPr>
          <p:cNvSpPr txBox="1"/>
          <p:nvPr/>
        </p:nvSpPr>
        <p:spPr>
          <a:xfrm>
            <a:off x="4256067" y="2900601"/>
            <a:ext cx="966173" cy="9601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活动奖品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lnSpc>
                <a:spcPct val="130000"/>
              </a:lnSpc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设备调试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lnSpc>
                <a:spcPct val="130000"/>
              </a:lnSpc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礼仪选择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4F22A15C-45AD-4A9E-8EB5-6BF2E51333F5}"/>
              </a:ext>
            </a:extLst>
          </p:cNvPr>
          <p:cNvSpPr txBox="1"/>
          <p:nvPr/>
        </p:nvSpPr>
        <p:spPr>
          <a:xfrm>
            <a:off x="6736522" y="2885003"/>
            <a:ext cx="863158" cy="9961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方案确定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lnSpc>
                <a:spcPct val="130000"/>
              </a:lnSpc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统筹规划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lnSpc>
                <a:spcPct val="130000"/>
              </a:lnSpc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跟进进度</a:t>
            </a:r>
          </a:p>
          <a:p>
            <a:pPr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67AE75C3-6028-18E2-3C46-5ACC35B1A3B1}"/>
              </a:ext>
            </a:extLst>
          </p:cNvPr>
          <p:cNvSpPr txBox="1"/>
          <p:nvPr/>
        </p:nvSpPr>
        <p:spPr>
          <a:xfrm>
            <a:off x="6380922" y="4027408"/>
            <a:ext cx="1198438" cy="2302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1B3B1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F506E560-10B2-729F-BD0C-575FD9006B9B}"/>
              </a:ext>
            </a:extLst>
          </p:cNvPr>
          <p:cNvSpPr txBox="1"/>
          <p:nvPr/>
        </p:nvSpPr>
        <p:spPr>
          <a:xfrm>
            <a:off x="9327322" y="2890441"/>
            <a:ext cx="883478" cy="10211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购买奖品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lnSpc>
                <a:spcPct val="130000"/>
              </a:lnSpc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报销开票</a:t>
            </a:r>
          </a:p>
          <a:p>
            <a:pPr>
              <a:lnSpc>
                <a:spcPct val="130000"/>
              </a:lnSpc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道具租赁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7B962C9-9DF9-C4AB-69B2-B31A76CF095D}"/>
              </a:ext>
            </a:extLst>
          </p:cNvPr>
          <p:cNvSpPr txBox="1"/>
          <p:nvPr/>
        </p:nvSpPr>
        <p:spPr>
          <a:xfrm>
            <a:off x="1714210" y="2168525"/>
            <a:ext cx="841955" cy="3485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000" b="1">
                <a:solidFill>
                  <a:schemeClr val="accent5">
                    <a:lumMod val="90000"/>
                  </a:schemeClr>
                </a:solidFill>
                <a:latin typeface="+mj-ea"/>
                <a:ea typeface="+mj-ea"/>
              </a:rPr>
              <a:t>营销部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CA25BD64-8DE9-F0FC-CA27-AD3E7ABF2AC1}"/>
              </a:ext>
            </a:extLst>
          </p:cNvPr>
          <p:cNvSpPr txBox="1"/>
          <p:nvPr/>
        </p:nvSpPr>
        <p:spPr>
          <a:xfrm>
            <a:off x="4250400" y="2168525"/>
            <a:ext cx="811475" cy="3357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000" b="1">
                <a:solidFill>
                  <a:schemeClr val="accent5">
                    <a:lumMod val="90000"/>
                  </a:schemeClr>
                </a:solidFill>
                <a:latin typeface="+mj-ea"/>
                <a:ea typeface="+mj-ea"/>
              </a:rPr>
              <a:t>采购部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E423A9EB-5324-0666-E53D-D9AA373F2A4B}"/>
              </a:ext>
            </a:extLst>
          </p:cNvPr>
          <p:cNvSpPr txBox="1"/>
          <p:nvPr/>
        </p:nvSpPr>
        <p:spPr>
          <a:xfrm>
            <a:off x="6741394" y="2168525"/>
            <a:ext cx="798361" cy="2979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000" b="1">
                <a:solidFill>
                  <a:schemeClr val="accent5">
                    <a:lumMod val="90000"/>
                  </a:schemeClr>
                </a:solidFill>
                <a:latin typeface="+mj-ea"/>
                <a:ea typeface="+mj-ea"/>
              </a:rPr>
              <a:t>市场部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47DF4C83-4A27-4956-5F8A-172F05501D17}"/>
              </a:ext>
            </a:extLst>
          </p:cNvPr>
          <p:cNvSpPr txBox="1"/>
          <p:nvPr/>
        </p:nvSpPr>
        <p:spPr>
          <a:xfrm>
            <a:off x="9351619" y="2168525"/>
            <a:ext cx="869342" cy="2661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000" b="1">
                <a:solidFill>
                  <a:schemeClr val="accent5">
                    <a:lumMod val="90000"/>
                  </a:schemeClr>
                </a:solidFill>
                <a:latin typeface="+mj-ea"/>
                <a:ea typeface="+mj-ea"/>
              </a:rPr>
              <a:t>财务部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70B5F01-DA74-3884-A147-63288EF19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356737"/>
            <a:ext cx="1816987" cy="423439"/>
          </a:xfrm>
        </p:spPr>
        <p:txBody>
          <a:bodyPr/>
          <a:lstStyle/>
          <a:p>
            <a:r>
              <a:rPr lang="zh-CN" altLang="en-US"/>
              <a:t>任务分派</a:t>
            </a:r>
          </a:p>
        </p:txBody>
      </p:sp>
      <p:sp>
        <p:nvSpPr>
          <p:cNvPr id="23" name="矩形 8">
            <a:extLst>
              <a:ext uri="{FF2B5EF4-FFF2-40B4-BE49-F238E27FC236}">
                <a16:creationId xmlns:a16="http://schemas.microsoft.com/office/drawing/2014/main" id="{0EFBAF82-C47F-1B5C-5B17-D1F77F7F1F34}"/>
              </a:ext>
            </a:extLst>
          </p:cNvPr>
          <p:cNvSpPr/>
          <p:nvPr/>
        </p:nvSpPr>
        <p:spPr>
          <a:xfrm>
            <a:off x="0" y="5551488"/>
            <a:ext cx="12261850" cy="1368423"/>
          </a:xfrm>
          <a:custGeom>
            <a:avLst/>
            <a:gdLst>
              <a:gd name="connsiteX0" fmla="*/ 0 w 12192000"/>
              <a:gd name="connsiteY0" fmla="*/ 0 h 1284342"/>
              <a:gd name="connsiteX1" fmla="*/ 12192000 w 12192000"/>
              <a:gd name="connsiteY1" fmla="*/ 0 h 1284342"/>
              <a:gd name="connsiteX2" fmla="*/ 12192000 w 12192000"/>
              <a:gd name="connsiteY2" fmla="*/ 1284342 h 1284342"/>
              <a:gd name="connsiteX3" fmla="*/ 0 w 12192000"/>
              <a:gd name="connsiteY3" fmla="*/ 1284342 h 1284342"/>
              <a:gd name="connsiteX4" fmla="*/ 0 w 12192000"/>
              <a:gd name="connsiteY4" fmla="*/ 0 h 1284342"/>
              <a:gd name="connsiteX0" fmla="*/ 0 w 12192000"/>
              <a:gd name="connsiteY0" fmla="*/ 23757 h 1308099"/>
              <a:gd name="connsiteX1" fmla="*/ 1778000 w 12192000"/>
              <a:gd name="connsiteY1" fmla="*/ 0 h 1308099"/>
              <a:gd name="connsiteX2" fmla="*/ 12192000 w 12192000"/>
              <a:gd name="connsiteY2" fmla="*/ 23757 h 1308099"/>
              <a:gd name="connsiteX3" fmla="*/ 12192000 w 12192000"/>
              <a:gd name="connsiteY3" fmla="*/ 1308099 h 1308099"/>
              <a:gd name="connsiteX4" fmla="*/ 0 w 12192000"/>
              <a:gd name="connsiteY4" fmla="*/ 1308099 h 1308099"/>
              <a:gd name="connsiteX5" fmla="*/ 0 w 12192000"/>
              <a:gd name="connsiteY5" fmla="*/ 23757 h 1308099"/>
              <a:gd name="connsiteX0" fmla="*/ 0 w 12192000"/>
              <a:gd name="connsiteY0" fmla="*/ 23757 h 1308099"/>
              <a:gd name="connsiteX1" fmla="*/ 1778000 w 12192000"/>
              <a:gd name="connsiteY1" fmla="*/ 0 h 1308099"/>
              <a:gd name="connsiteX2" fmla="*/ 4648200 w 12192000"/>
              <a:gd name="connsiteY2" fmla="*/ 12701 h 1308099"/>
              <a:gd name="connsiteX3" fmla="*/ 12192000 w 12192000"/>
              <a:gd name="connsiteY3" fmla="*/ 23757 h 1308099"/>
              <a:gd name="connsiteX4" fmla="*/ 12192000 w 12192000"/>
              <a:gd name="connsiteY4" fmla="*/ 1308099 h 1308099"/>
              <a:gd name="connsiteX5" fmla="*/ 0 w 12192000"/>
              <a:gd name="connsiteY5" fmla="*/ 1308099 h 1308099"/>
              <a:gd name="connsiteX6" fmla="*/ 0 w 12192000"/>
              <a:gd name="connsiteY6" fmla="*/ 23757 h 1308099"/>
              <a:gd name="connsiteX0" fmla="*/ 0 w 12192000"/>
              <a:gd name="connsiteY0" fmla="*/ 23757 h 1308099"/>
              <a:gd name="connsiteX1" fmla="*/ 1778000 w 12192000"/>
              <a:gd name="connsiteY1" fmla="*/ 0 h 1308099"/>
              <a:gd name="connsiteX2" fmla="*/ 4648200 w 12192000"/>
              <a:gd name="connsiteY2" fmla="*/ 12701 h 1308099"/>
              <a:gd name="connsiteX3" fmla="*/ 7696200 w 12192000"/>
              <a:gd name="connsiteY3" fmla="*/ 1 h 1308099"/>
              <a:gd name="connsiteX4" fmla="*/ 12192000 w 12192000"/>
              <a:gd name="connsiteY4" fmla="*/ 23757 h 1308099"/>
              <a:gd name="connsiteX5" fmla="*/ 12192000 w 12192000"/>
              <a:gd name="connsiteY5" fmla="*/ 1308099 h 1308099"/>
              <a:gd name="connsiteX6" fmla="*/ 0 w 12192000"/>
              <a:gd name="connsiteY6" fmla="*/ 1308099 h 1308099"/>
              <a:gd name="connsiteX7" fmla="*/ 0 w 12192000"/>
              <a:gd name="connsiteY7" fmla="*/ 23757 h 1308099"/>
              <a:gd name="connsiteX0" fmla="*/ 0 w 12204700"/>
              <a:gd name="connsiteY0" fmla="*/ 176157 h 1308099"/>
              <a:gd name="connsiteX1" fmla="*/ 1790700 w 12204700"/>
              <a:gd name="connsiteY1" fmla="*/ 0 h 1308099"/>
              <a:gd name="connsiteX2" fmla="*/ 4660900 w 12204700"/>
              <a:gd name="connsiteY2" fmla="*/ 12701 h 1308099"/>
              <a:gd name="connsiteX3" fmla="*/ 7708900 w 12204700"/>
              <a:gd name="connsiteY3" fmla="*/ 1 h 1308099"/>
              <a:gd name="connsiteX4" fmla="*/ 12204700 w 12204700"/>
              <a:gd name="connsiteY4" fmla="*/ 23757 h 1308099"/>
              <a:gd name="connsiteX5" fmla="*/ 12204700 w 12204700"/>
              <a:gd name="connsiteY5" fmla="*/ 1308099 h 1308099"/>
              <a:gd name="connsiteX6" fmla="*/ 12700 w 12204700"/>
              <a:gd name="connsiteY6" fmla="*/ 1308099 h 1308099"/>
              <a:gd name="connsiteX7" fmla="*/ 0 w 12204700"/>
              <a:gd name="connsiteY7" fmla="*/ 176157 h 1308099"/>
              <a:gd name="connsiteX0" fmla="*/ 0 w 12204700"/>
              <a:gd name="connsiteY0" fmla="*/ 176157 h 1308099"/>
              <a:gd name="connsiteX1" fmla="*/ 1790700 w 12204700"/>
              <a:gd name="connsiteY1" fmla="*/ 0 h 1308099"/>
              <a:gd name="connsiteX2" fmla="*/ 4813300 w 12204700"/>
              <a:gd name="connsiteY2" fmla="*/ 254001 h 1308099"/>
              <a:gd name="connsiteX3" fmla="*/ 7708900 w 12204700"/>
              <a:gd name="connsiteY3" fmla="*/ 1 h 1308099"/>
              <a:gd name="connsiteX4" fmla="*/ 12204700 w 12204700"/>
              <a:gd name="connsiteY4" fmla="*/ 23757 h 1308099"/>
              <a:gd name="connsiteX5" fmla="*/ 12204700 w 12204700"/>
              <a:gd name="connsiteY5" fmla="*/ 1308099 h 1308099"/>
              <a:gd name="connsiteX6" fmla="*/ 12700 w 12204700"/>
              <a:gd name="connsiteY6" fmla="*/ 1308099 h 1308099"/>
              <a:gd name="connsiteX7" fmla="*/ 0 w 12204700"/>
              <a:gd name="connsiteY7" fmla="*/ 176157 h 1308099"/>
              <a:gd name="connsiteX0" fmla="*/ 0 w 12204700"/>
              <a:gd name="connsiteY0" fmla="*/ 176157 h 1308099"/>
              <a:gd name="connsiteX1" fmla="*/ 1790700 w 12204700"/>
              <a:gd name="connsiteY1" fmla="*/ 0 h 1308099"/>
              <a:gd name="connsiteX2" fmla="*/ 4813300 w 12204700"/>
              <a:gd name="connsiteY2" fmla="*/ 254001 h 1308099"/>
              <a:gd name="connsiteX3" fmla="*/ 6007100 w 12204700"/>
              <a:gd name="connsiteY3" fmla="*/ 63501 h 1308099"/>
              <a:gd name="connsiteX4" fmla="*/ 12204700 w 12204700"/>
              <a:gd name="connsiteY4" fmla="*/ 23757 h 1308099"/>
              <a:gd name="connsiteX5" fmla="*/ 12204700 w 12204700"/>
              <a:gd name="connsiteY5" fmla="*/ 1308099 h 1308099"/>
              <a:gd name="connsiteX6" fmla="*/ 12700 w 12204700"/>
              <a:gd name="connsiteY6" fmla="*/ 1308099 h 1308099"/>
              <a:gd name="connsiteX7" fmla="*/ 0 w 12204700"/>
              <a:gd name="connsiteY7" fmla="*/ 176157 h 1308099"/>
              <a:gd name="connsiteX0" fmla="*/ 0 w 12204700"/>
              <a:gd name="connsiteY0" fmla="*/ 176157 h 1308099"/>
              <a:gd name="connsiteX1" fmla="*/ 1790700 w 12204700"/>
              <a:gd name="connsiteY1" fmla="*/ 0 h 1308099"/>
              <a:gd name="connsiteX2" fmla="*/ 4813300 w 12204700"/>
              <a:gd name="connsiteY2" fmla="*/ 254001 h 1308099"/>
              <a:gd name="connsiteX3" fmla="*/ 6007100 w 12204700"/>
              <a:gd name="connsiteY3" fmla="*/ 63501 h 1308099"/>
              <a:gd name="connsiteX4" fmla="*/ 8915400 w 12204700"/>
              <a:gd name="connsiteY4" fmla="*/ 38101 h 1308099"/>
              <a:gd name="connsiteX5" fmla="*/ 12204700 w 12204700"/>
              <a:gd name="connsiteY5" fmla="*/ 23757 h 1308099"/>
              <a:gd name="connsiteX6" fmla="*/ 12204700 w 12204700"/>
              <a:gd name="connsiteY6" fmla="*/ 1308099 h 1308099"/>
              <a:gd name="connsiteX7" fmla="*/ 12700 w 12204700"/>
              <a:gd name="connsiteY7" fmla="*/ 1308099 h 1308099"/>
              <a:gd name="connsiteX8" fmla="*/ 0 w 12204700"/>
              <a:gd name="connsiteY8" fmla="*/ 176157 h 1308099"/>
              <a:gd name="connsiteX0" fmla="*/ 0 w 12204700"/>
              <a:gd name="connsiteY0" fmla="*/ 176157 h 1308099"/>
              <a:gd name="connsiteX1" fmla="*/ 1790700 w 12204700"/>
              <a:gd name="connsiteY1" fmla="*/ 0 h 1308099"/>
              <a:gd name="connsiteX2" fmla="*/ 4813300 w 12204700"/>
              <a:gd name="connsiteY2" fmla="*/ 254001 h 1308099"/>
              <a:gd name="connsiteX3" fmla="*/ 6007100 w 12204700"/>
              <a:gd name="connsiteY3" fmla="*/ 63501 h 1308099"/>
              <a:gd name="connsiteX4" fmla="*/ 9004300 w 12204700"/>
              <a:gd name="connsiteY4" fmla="*/ 114301 h 1308099"/>
              <a:gd name="connsiteX5" fmla="*/ 12204700 w 12204700"/>
              <a:gd name="connsiteY5" fmla="*/ 23757 h 1308099"/>
              <a:gd name="connsiteX6" fmla="*/ 12204700 w 12204700"/>
              <a:gd name="connsiteY6" fmla="*/ 1308099 h 1308099"/>
              <a:gd name="connsiteX7" fmla="*/ 12700 w 12204700"/>
              <a:gd name="connsiteY7" fmla="*/ 1308099 h 1308099"/>
              <a:gd name="connsiteX8" fmla="*/ 0 w 12204700"/>
              <a:gd name="connsiteY8" fmla="*/ 176157 h 1308099"/>
              <a:gd name="connsiteX0" fmla="*/ 0 w 12204700"/>
              <a:gd name="connsiteY0" fmla="*/ 176157 h 1308099"/>
              <a:gd name="connsiteX1" fmla="*/ 1790700 w 12204700"/>
              <a:gd name="connsiteY1" fmla="*/ 0 h 1308099"/>
              <a:gd name="connsiteX2" fmla="*/ 4813300 w 12204700"/>
              <a:gd name="connsiteY2" fmla="*/ 254001 h 1308099"/>
              <a:gd name="connsiteX3" fmla="*/ 6007100 w 12204700"/>
              <a:gd name="connsiteY3" fmla="*/ 63501 h 1308099"/>
              <a:gd name="connsiteX4" fmla="*/ 9004300 w 12204700"/>
              <a:gd name="connsiteY4" fmla="*/ 114301 h 1308099"/>
              <a:gd name="connsiteX5" fmla="*/ 12204700 w 12204700"/>
              <a:gd name="connsiteY5" fmla="*/ 23757 h 1308099"/>
              <a:gd name="connsiteX6" fmla="*/ 12204700 w 12204700"/>
              <a:gd name="connsiteY6" fmla="*/ 1308099 h 1308099"/>
              <a:gd name="connsiteX7" fmla="*/ 12700 w 12204700"/>
              <a:gd name="connsiteY7" fmla="*/ 1308099 h 1308099"/>
              <a:gd name="connsiteX8" fmla="*/ 0 w 12204700"/>
              <a:gd name="connsiteY8" fmla="*/ 176157 h 1308099"/>
              <a:gd name="connsiteX0" fmla="*/ 0 w 12204700"/>
              <a:gd name="connsiteY0" fmla="*/ 179138 h 1311080"/>
              <a:gd name="connsiteX1" fmla="*/ 1790700 w 12204700"/>
              <a:gd name="connsiteY1" fmla="*/ 2981 h 1311080"/>
              <a:gd name="connsiteX2" fmla="*/ 4813300 w 12204700"/>
              <a:gd name="connsiteY2" fmla="*/ 256982 h 1311080"/>
              <a:gd name="connsiteX3" fmla="*/ 6007100 w 12204700"/>
              <a:gd name="connsiteY3" fmla="*/ 66482 h 1311080"/>
              <a:gd name="connsiteX4" fmla="*/ 9004300 w 12204700"/>
              <a:gd name="connsiteY4" fmla="*/ 117282 h 1311080"/>
              <a:gd name="connsiteX5" fmla="*/ 12204700 w 12204700"/>
              <a:gd name="connsiteY5" fmla="*/ 26738 h 1311080"/>
              <a:gd name="connsiteX6" fmla="*/ 12204700 w 12204700"/>
              <a:gd name="connsiteY6" fmla="*/ 1311080 h 1311080"/>
              <a:gd name="connsiteX7" fmla="*/ 12700 w 12204700"/>
              <a:gd name="connsiteY7" fmla="*/ 1311080 h 1311080"/>
              <a:gd name="connsiteX8" fmla="*/ 0 w 12204700"/>
              <a:gd name="connsiteY8" fmla="*/ 179138 h 1311080"/>
              <a:gd name="connsiteX0" fmla="*/ 0 w 12204700"/>
              <a:gd name="connsiteY0" fmla="*/ 177878 h 1309820"/>
              <a:gd name="connsiteX1" fmla="*/ 1790700 w 12204700"/>
              <a:gd name="connsiteY1" fmla="*/ 1721 h 1309820"/>
              <a:gd name="connsiteX2" fmla="*/ 4813300 w 12204700"/>
              <a:gd name="connsiteY2" fmla="*/ 255722 h 1309820"/>
              <a:gd name="connsiteX3" fmla="*/ 6007100 w 12204700"/>
              <a:gd name="connsiteY3" fmla="*/ 65222 h 1309820"/>
              <a:gd name="connsiteX4" fmla="*/ 9004300 w 12204700"/>
              <a:gd name="connsiteY4" fmla="*/ 116022 h 1309820"/>
              <a:gd name="connsiteX5" fmla="*/ 12204700 w 12204700"/>
              <a:gd name="connsiteY5" fmla="*/ 25478 h 1309820"/>
              <a:gd name="connsiteX6" fmla="*/ 12204700 w 12204700"/>
              <a:gd name="connsiteY6" fmla="*/ 1309820 h 1309820"/>
              <a:gd name="connsiteX7" fmla="*/ 12700 w 12204700"/>
              <a:gd name="connsiteY7" fmla="*/ 1309820 h 1309820"/>
              <a:gd name="connsiteX8" fmla="*/ 0 w 12204700"/>
              <a:gd name="connsiteY8" fmla="*/ 177878 h 1309820"/>
              <a:gd name="connsiteX0" fmla="*/ 0 w 12204700"/>
              <a:gd name="connsiteY0" fmla="*/ 177878 h 1309820"/>
              <a:gd name="connsiteX1" fmla="*/ 1790700 w 12204700"/>
              <a:gd name="connsiteY1" fmla="*/ 1721 h 1309820"/>
              <a:gd name="connsiteX2" fmla="*/ 4813300 w 12204700"/>
              <a:gd name="connsiteY2" fmla="*/ 255722 h 1309820"/>
              <a:gd name="connsiteX3" fmla="*/ 6007100 w 12204700"/>
              <a:gd name="connsiteY3" fmla="*/ 65222 h 1309820"/>
              <a:gd name="connsiteX4" fmla="*/ 9004300 w 12204700"/>
              <a:gd name="connsiteY4" fmla="*/ 116022 h 1309820"/>
              <a:gd name="connsiteX5" fmla="*/ 12204700 w 12204700"/>
              <a:gd name="connsiteY5" fmla="*/ 25478 h 1309820"/>
              <a:gd name="connsiteX6" fmla="*/ 12204700 w 12204700"/>
              <a:gd name="connsiteY6" fmla="*/ 1309820 h 1309820"/>
              <a:gd name="connsiteX7" fmla="*/ 12700 w 12204700"/>
              <a:gd name="connsiteY7" fmla="*/ 1309820 h 1309820"/>
              <a:gd name="connsiteX8" fmla="*/ 0 w 12204700"/>
              <a:gd name="connsiteY8" fmla="*/ 177878 h 1309820"/>
              <a:gd name="connsiteX0" fmla="*/ 0 w 12204700"/>
              <a:gd name="connsiteY0" fmla="*/ 177878 h 1309820"/>
              <a:gd name="connsiteX1" fmla="*/ 1790700 w 12204700"/>
              <a:gd name="connsiteY1" fmla="*/ 1721 h 1309820"/>
              <a:gd name="connsiteX2" fmla="*/ 4813300 w 12204700"/>
              <a:gd name="connsiteY2" fmla="*/ 255722 h 1309820"/>
              <a:gd name="connsiteX3" fmla="*/ 6007100 w 12204700"/>
              <a:gd name="connsiteY3" fmla="*/ 65222 h 1309820"/>
              <a:gd name="connsiteX4" fmla="*/ 9004300 w 12204700"/>
              <a:gd name="connsiteY4" fmla="*/ 116022 h 1309820"/>
              <a:gd name="connsiteX5" fmla="*/ 12204700 w 12204700"/>
              <a:gd name="connsiteY5" fmla="*/ 25478 h 1309820"/>
              <a:gd name="connsiteX6" fmla="*/ 12204700 w 12204700"/>
              <a:gd name="connsiteY6" fmla="*/ 1309820 h 1309820"/>
              <a:gd name="connsiteX7" fmla="*/ 12700 w 12204700"/>
              <a:gd name="connsiteY7" fmla="*/ 1309820 h 1309820"/>
              <a:gd name="connsiteX8" fmla="*/ 0 w 12204700"/>
              <a:gd name="connsiteY8" fmla="*/ 177878 h 1309820"/>
              <a:gd name="connsiteX0" fmla="*/ 0 w 12204700"/>
              <a:gd name="connsiteY0" fmla="*/ 177878 h 1309820"/>
              <a:gd name="connsiteX1" fmla="*/ 1790700 w 12204700"/>
              <a:gd name="connsiteY1" fmla="*/ 1721 h 1309820"/>
              <a:gd name="connsiteX2" fmla="*/ 4813300 w 12204700"/>
              <a:gd name="connsiteY2" fmla="*/ 255722 h 1309820"/>
              <a:gd name="connsiteX3" fmla="*/ 6007100 w 12204700"/>
              <a:gd name="connsiteY3" fmla="*/ 65222 h 1309820"/>
              <a:gd name="connsiteX4" fmla="*/ 9004300 w 12204700"/>
              <a:gd name="connsiteY4" fmla="*/ 116022 h 1309820"/>
              <a:gd name="connsiteX5" fmla="*/ 12204700 w 12204700"/>
              <a:gd name="connsiteY5" fmla="*/ 25478 h 1309820"/>
              <a:gd name="connsiteX6" fmla="*/ 12204700 w 12204700"/>
              <a:gd name="connsiteY6" fmla="*/ 1309820 h 1309820"/>
              <a:gd name="connsiteX7" fmla="*/ 12700 w 12204700"/>
              <a:gd name="connsiteY7" fmla="*/ 1309820 h 1309820"/>
              <a:gd name="connsiteX8" fmla="*/ 0 w 12204700"/>
              <a:gd name="connsiteY8" fmla="*/ 177878 h 1309820"/>
              <a:gd name="connsiteX0" fmla="*/ 0 w 12204700"/>
              <a:gd name="connsiteY0" fmla="*/ 177878 h 1309820"/>
              <a:gd name="connsiteX1" fmla="*/ 1790700 w 12204700"/>
              <a:gd name="connsiteY1" fmla="*/ 1721 h 1309820"/>
              <a:gd name="connsiteX2" fmla="*/ 4813300 w 12204700"/>
              <a:gd name="connsiteY2" fmla="*/ 255722 h 1309820"/>
              <a:gd name="connsiteX3" fmla="*/ 6007100 w 12204700"/>
              <a:gd name="connsiteY3" fmla="*/ 65222 h 1309820"/>
              <a:gd name="connsiteX4" fmla="*/ 9004300 w 12204700"/>
              <a:gd name="connsiteY4" fmla="*/ 116022 h 1309820"/>
              <a:gd name="connsiteX5" fmla="*/ 12204700 w 12204700"/>
              <a:gd name="connsiteY5" fmla="*/ 25478 h 1309820"/>
              <a:gd name="connsiteX6" fmla="*/ 12204700 w 12204700"/>
              <a:gd name="connsiteY6" fmla="*/ 1309820 h 1309820"/>
              <a:gd name="connsiteX7" fmla="*/ 12700 w 12204700"/>
              <a:gd name="connsiteY7" fmla="*/ 1309820 h 1309820"/>
              <a:gd name="connsiteX8" fmla="*/ 0 w 12204700"/>
              <a:gd name="connsiteY8" fmla="*/ 177878 h 1309820"/>
              <a:gd name="connsiteX0" fmla="*/ 0 w 12204700"/>
              <a:gd name="connsiteY0" fmla="*/ 177878 h 1309820"/>
              <a:gd name="connsiteX1" fmla="*/ 1790700 w 12204700"/>
              <a:gd name="connsiteY1" fmla="*/ 1721 h 1309820"/>
              <a:gd name="connsiteX2" fmla="*/ 4813300 w 12204700"/>
              <a:gd name="connsiteY2" fmla="*/ 255722 h 1309820"/>
              <a:gd name="connsiteX3" fmla="*/ 6007100 w 12204700"/>
              <a:gd name="connsiteY3" fmla="*/ 65222 h 1309820"/>
              <a:gd name="connsiteX4" fmla="*/ 9004300 w 12204700"/>
              <a:gd name="connsiteY4" fmla="*/ 116022 h 1309820"/>
              <a:gd name="connsiteX5" fmla="*/ 12204700 w 12204700"/>
              <a:gd name="connsiteY5" fmla="*/ 25478 h 1309820"/>
              <a:gd name="connsiteX6" fmla="*/ 12204700 w 12204700"/>
              <a:gd name="connsiteY6" fmla="*/ 1309820 h 1309820"/>
              <a:gd name="connsiteX7" fmla="*/ 12700 w 12204700"/>
              <a:gd name="connsiteY7" fmla="*/ 1309820 h 1309820"/>
              <a:gd name="connsiteX8" fmla="*/ 0 w 12204700"/>
              <a:gd name="connsiteY8" fmla="*/ 177878 h 1309820"/>
              <a:gd name="connsiteX0" fmla="*/ 0 w 12204700"/>
              <a:gd name="connsiteY0" fmla="*/ 177633 h 1309575"/>
              <a:gd name="connsiteX1" fmla="*/ 1790700 w 12204700"/>
              <a:gd name="connsiteY1" fmla="*/ 1476 h 1309575"/>
              <a:gd name="connsiteX2" fmla="*/ 3073400 w 12204700"/>
              <a:gd name="connsiteY2" fmla="*/ 318977 h 1309575"/>
              <a:gd name="connsiteX3" fmla="*/ 6007100 w 12204700"/>
              <a:gd name="connsiteY3" fmla="*/ 64977 h 1309575"/>
              <a:gd name="connsiteX4" fmla="*/ 9004300 w 12204700"/>
              <a:gd name="connsiteY4" fmla="*/ 115777 h 1309575"/>
              <a:gd name="connsiteX5" fmla="*/ 12204700 w 12204700"/>
              <a:gd name="connsiteY5" fmla="*/ 25233 h 1309575"/>
              <a:gd name="connsiteX6" fmla="*/ 12204700 w 12204700"/>
              <a:gd name="connsiteY6" fmla="*/ 1309575 h 1309575"/>
              <a:gd name="connsiteX7" fmla="*/ 12700 w 12204700"/>
              <a:gd name="connsiteY7" fmla="*/ 1309575 h 1309575"/>
              <a:gd name="connsiteX8" fmla="*/ 0 w 12204700"/>
              <a:gd name="connsiteY8" fmla="*/ 177633 h 1309575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73400 w 12204700"/>
              <a:gd name="connsiteY2" fmla="*/ 3683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73400 w 12204700"/>
              <a:gd name="connsiteY2" fmla="*/ 3683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73400 w 12204700"/>
              <a:gd name="connsiteY2" fmla="*/ 3683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73400 w 12204700"/>
              <a:gd name="connsiteY2" fmla="*/ 3683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73400 w 12204700"/>
              <a:gd name="connsiteY2" fmla="*/ 3683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73400 w 12204700"/>
              <a:gd name="connsiteY2" fmla="*/ 3683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73400 w 12204700"/>
              <a:gd name="connsiteY2" fmla="*/ 3683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09900 w 12204700"/>
              <a:gd name="connsiteY2" fmla="*/ 3556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09900 w 12204700"/>
              <a:gd name="connsiteY2" fmla="*/ 3556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09900 w 12204700"/>
              <a:gd name="connsiteY2" fmla="*/ 2921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09900 w 12204700"/>
              <a:gd name="connsiteY2" fmla="*/ 2921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36481 h 1368423"/>
              <a:gd name="connsiteX1" fmla="*/ 1790700 w 12204700"/>
              <a:gd name="connsiteY1" fmla="*/ 60324 h 1368423"/>
              <a:gd name="connsiteX2" fmla="*/ 3009900 w 12204700"/>
              <a:gd name="connsiteY2" fmla="*/ 301625 h 1368423"/>
              <a:gd name="connsiteX3" fmla="*/ 5162550 w 12204700"/>
              <a:gd name="connsiteY3" fmla="*/ 0 h 1368423"/>
              <a:gd name="connsiteX4" fmla="*/ 9004300 w 12204700"/>
              <a:gd name="connsiteY4" fmla="*/ 174625 h 1368423"/>
              <a:gd name="connsiteX5" fmla="*/ 12204700 w 12204700"/>
              <a:gd name="connsiteY5" fmla="*/ 84081 h 1368423"/>
              <a:gd name="connsiteX6" fmla="*/ 12204700 w 12204700"/>
              <a:gd name="connsiteY6" fmla="*/ 1368423 h 1368423"/>
              <a:gd name="connsiteX7" fmla="*/ 12700 w 12204700"/>
              <a:gd name="connsiteY7" fmla="*/ 1368423 h 1368423"/>
              <a:gd name="connsiteX8" fmla="*/ 0 w 12204700"/>
              <a:gd name="connsiteY8" fmla="*/ 236481 h 1368423"/>
              <a:gd name="connsiteX0" fmla="*/ 0 w 12204700"/>
              <a:gd name="connsiteY0" fmla="*/ 236481 h 1368423"/>
              <a:gd name="connsiteX1" fmla="*/ 1790700 w 12204700"/>
              <a:gd name="connsiteY1" fmla="*/ 60324 h 1368423"/>
              <a:gd name="connsiteX2" fmla="*/ 3009900 w 12204700"/>
              <a:gd name="connsiteY2" fmla="*/ 301625 h 1368423"/>
              <a:gd name="connsiteX3" fmla="*/ 5162550 w 12204700"/>
              <a:gd name="connsiteY3" fmla="*/ 0 h 1368423"/>
              <a:gd name="connsiteX4" fmla="*/ 9004300 w 12204700"/>
              <a:gd name="connsiteY4" fmla="*/ 174625 h 1368423"/>
              <a:gd name="connsiteX5" fmla="*/ 12204700 w 12204700"/>
              <a:gd name="connsiteY5" fmla="*/ 84081 h 1368423"/>
              <a:gd name="connsiteX6" fmla="*/ 12204700 w 12204700"/>
              <a:gd name="connsiteY6" fmla="*/ 1368423 h 1368423"/>
              <a:gd name="connsiteX7" fmla="*/ 12700 w 12204700"/>
              <a:gd name="connsiteY7" fmla="*/ 1368423 h 1368423"/>
              <a:gd name="connsiteX8" fmla="*/ 0 w 12204700"/>
              <a:gd name="connsiteY8" fmla="*/ 236481 h 1368423"/>
              <a:gd name="connsiteX0" fmla="*/ 0 w 12204700"/>
              <a:gd name="connsiteY0" fmla="*/ 236481 h 1368423"/>
              <a:gd name="connsiteX1" fmla="*/ 1790700 w 12204700"/>
              <a:gd name="connsiteY1" fmla="*/ 60324 h 1368423"/>
              <a:gd name="connsiteX2" fmla="*/ 3009900 w 12204700"/>
              <a:gd name="connsiteY2" fmla="*/ 301625 h 1368423"/>
              <a:gd name="connsiteX3" fmla="*/ 5162550 w 12204700"/>
              <a:gd name="connsiteY3" fmla="*/ 0 h 1368423"/>
              <a:gd name="connsiteX4" fmla="*/ 9004300 w 12204700"/>
              <a:gd name="connsiteY4" fmla="*/ 174625 h 1368423"/>
              <a:gd name="connsiteX5" fmla="*/ 12204700 w 12204700"/>
              <a:gd name="connsiteY5" fmla="*/ 84081 h 1368423"/>
              <a:gd name="connsiteX6" fmla="*/ 12204700 w 12204700"/>
              <a:gd name="connsiteY6" fmla="*/ 1368423 h 1368423"/>
              <a:gd name="connsiteX7" fmla="*/ 12700 w 12204700"/>
              <a:gd name="connsiteY7" fmla="*/ 1368423 h 1368423"/>
              <a:gd name="connsiteX8" fmla="*/ 0 w 12204700"/>
              <a:gd name="connsiteY8" fmla="*/ 236481 h 1368423"/>
              <a:gd name="connsiteX0" fmla="*/ 0 w 12204700"/>
              <a:gd name="connsiteY0" fmla="*/ 236481 h 1368423"/>
              <a:gd name="connsiteX1" fmla="*/ 1790700 w 12204700"/>
              <a:gd name="connsiteY1" fmla="*/ 60324 h 1368423"/>
              <a:gd name="connsiteX2" fmla="*/ 3009900 w 12204700"/>
              <a:gd name="connsiteY2" fmla="*/ 301625 h 1368423"/>
              <a:gd name="connsiteX3" fmla="*/ 5162550 w 12204700"/>
              <a:gd name="connsiteY3" fmla="*/ 0 h 1368423"/>
              <a:gd name="connsiteX4" fmla="*/ 9004300 w 12204700"/>
              <a:gd name="connsiteY4" fmla="*/ 174625 h 1368423"/>
              <a:gd name="connsiteX5" fmla="*/ 12204700 w 12204700"/>
              <a:gd name="connsiteY5" fmla="*/ 84081 h 1368423"/>
              <a:gd name="connsiteX6" fmla="*/ 12204700 w 12204700"/>
              <a:gd name="connsiteY6" fmla="*/ 1368423 h 1368423"/>
              <a:gd name="connsiteX7" fmla="*/ 12700 w 12204700"/>
              <a:gd name="connsiteY7" fmla="*/ 1368423 h 1368423"/>
              <a:gd name="connsiteX8" fmla="*/ 0 w 12204700"/>
              <a:gd name="connsiteY8" fmla="*/ 236481 h 1368423"/>
              <a:gd name="connsiteX0" fmla="*/ 0 w 12204700"/>
              <a:gd name="connsiteY0" fmla="*/ 236481 h 1368423"/>
              <a:gd name="connsiteX1" fmla="*/ 1790700 w 12204700"/>
              <a:gd name="connsiteY1" fmla="*/ 60324 h 1368423"/>
              <a:gd name="connsiteX2" fmla="*/ 3009900 w 12204700"/>
              <a:gd name="connsiteY2" fmla="*/ 301625 h 1368423"/>
              <a:gd name="connsiteX3" fmla="*/ 5162550 w 12204700"/>
              <a:gd name="connsiteY3" fmla="*/ 0 h 1368423"/>
              <a:gd name="connsiteX4" fmla="*/ 9004300 w 12204700"/>
              <a:gd name="connsiteY4" fmla="*/ 174625 h 1368423"/>
              <a:gd name="connsiteX5" fmla="*/ 12204700 w 12204700"/>
              <a:gd name="connsiteY5" fmla="*/ 84081 h 1368423"/>
              <a:gd name="connsiteX6" fmla="*/ 12204700 w 12204700"/>
              <a:gd name="connsiteY6" fmla="*/ 1368423 h 1368423"/>
              <a:gd name="connsiteX7" fmla="*/ 12700 w 12204700"/>
              <a:gd name="connsiteY7" fmla="*/ 1368423 h 1368423"/>
              <a:gd name="connsiteX8" fmla="*/ 0 w 12204700"/>
              <a:gd name="connsiteY8" fmla="*/ 236481 h 1368423"/>
              <a:gd name="connsiteX0" fmla="*/ 0 w 12204700"/>
              <a:gd name="connsiteY0" fmla="*/ 236481 h 1368423"/>
              <a:gd name="connsiteX1" fmla="*/ 1790700 w 12204700"/>
              <a:gd name="connsiteY1" fmla="*/ 60324 h 1368423"/>
              <a:gd name="connsiteX2" fmla="*/ 3009900 w 12204700"/>
              <a:gd name="connsiteY2" fmla="*/ 301625 h 1368423"/>
              <a:gd name="connsiteX3" fmla="*/ 5162550 w 12204700"/>
              <a:gd name="connsiteY3" fmla="*/ 0 h 1368423"/>
              <a:gd name="connsiteX4" fmla="*/ 9004300 w 12204700"/>
              <a:gd name="connsiteY4" fmla="*/ 174625 h 1368423"/>
              <a:gd name="connsiteX5" fmla="*/ 12204700 w 12204700"/>
              <a:gd name="connsiteY5" fmla="*/ 84081 h 1368423"/>
              <a:gd name="connsiteX6" fmla="*/ 12204700 w 12204700"/>
              <a:gd name="connsiteY6" fmla="*/ 1368423 h 1368423"/>
              <a:gd name="connsiteX7" fmla="*/ 12700 w 12204700"/>
              <a:gd name="connsiteY7" fmla="*/ 1368423 h 1368423"/>
              <a:gd name="connsiteX8" fmla="*/ 0 w 12204700"/>
              <a:gd name="connsiteY8" fmla="*/ 236481 h 1368423"/>
              <a:gd name="connsiteX0" fmla="*/ 0 w 12204700"/>
              <a:gd name="connsiteY0" fmla="*/ 236481 h 1368423"/>
              <a:gd name="connsiteX1" fmla="*/ 1790700 w 12204700"/>
              <a:gd name="connsiteY1" fmla="*/ 60324 h 1368423"/>
              <a:gd name="connsiteX2" fmla="*/ 3009900 w 12204700"/>
              <a:gd name="connsiteY2" fmla="*/ 301625 h 1368423"/>
              <a:gd name="connsiteX3" fmla="*/ 5162550 w 12204700"/>
              <a:gd name="connsiteY3" fmla="*/ 0 h 1368423"/>
              <a:gd name="connsiteX4" fmla="*/ 9004300 w 12204700"/>
              <a:gd name="connsiteY4" fmla="*/ 174625 h 1368423"/>
              <a:gd name="connsiteX5" fmla="*/ 12204700 w 12204700"/>
              <a:gd name="connsiteY5" fmla="*/ 84081 h 1368423"/>
              <a:gd name="connsiteX6" fmla="*/ 12204700 w 12204700"/>
              <a:gd name="connsiteY6" fmla="*/ 1368423 h 1368423"/>
              <a:gd name="connsiteX7" fmla="*/ 12700 w 12204700"/>
              <a:gd name="connsiteY7" fmla="*/ 1368423 h 1368423"/>
              <a:gd name="connsiteX8" fmla="*/ 0 w 12204700"/>
              <a:gd name="connsiteY8" fmla="*/ 236481 h 1368423"/>
              <a:gd name="connsiteX0" fmla="*/ 0 w 12204700"/>
              <a:gd name="connsiteY0" fmla="*/ 257175 h 1389117"/>
              <a:gd name="connsiteX1" fmla="*/ 1790700 w 12204700"/>
              <a:gd name="connsiteY1" fmla="*/ 81018 h 1389117"/>
              <a:gd name="connsiteX2" fmla="*/ 3009900 w 12204700"/>
              <a:gd name="connsiteY2" fmla="*/ 322319 h 1389117"/>
              <a:gd name="connsiteX3" fmla="*/ 5162550 w 12204700"/>
              <a:gd name="connsiteY3" fmla="*/ 20694 h 1389117"/>
              <a:gd name="connsiteX4" fmla="*/ 9004300 w 12204700"/>
              <a:gd name="connsiteY4" fmla="*/ 195319 h 1389117"/>
              <a:gd name="connsiteX5" fmla="*/ 12204700 w 12204700"/>
              <a:gd name="connsiteY5" fmla="*/ 0 h 1389117"/>
              <a:gd name="connsiteX6" fmla="*/ 12204700 w 12204700"/>
              <a:gd name="connsiteY6" fmla="*/ 1389117 h 1389117"/>
              <a:gd name="connsiteX7" fmla="*/ 12700 w 12204700"/>
              <a:gd name="connsiteY7" fmla="*/ 1389117 h 1389117"/>
              <a:gd name="connsiteX8" fmla="*/ 0 w 12204700"/>
              <a:gd name="connsiteY8" fmla="*/ 257175 h 1389117"/>
              <a:gd name="connsiteX0" fmla="*/ 0 w 12204700"/>
              <a:gd name="connsiteY0" fmla="*/ 257175 h 1389117"/>
              <a:gd name="connsiteX1" fmla="*/ 1790700 w 12204700"/>
              <a:gd name="connsiteY1" fmla="*/ 81018 h 1389117"/>
              <a:gd name="connsiteX2" fmla="*/ 3009900 w 12204700"/>
              <a:gd name="connsiteY2" fmla="*/ 322319 h 1389117"/>
              <a:gd name="connsiteX3" fmla="*/ 5162550 w 12204700"/>
              <a:gd name="connsiteY3" fmla="*/ 20694 h 1389117"/>
              <a:gd name="connsiteX4" fmla="*/ 9004300 w 12204700"/>
              <a:gd name="connsiteY4" fmla="*/ 195319 h 1389117"/>
              <a:gd name="connsiteX5" fmla="*/ 12204700 w 12204700"/>
              <a:gd name="connsiteY5" fmla="*/ 0 h 1389117"/>
              <a:gd name="connsiteX6" fmla="*/ 12204700 w 12204700"/>
              <a:gd name="connsiteY6" fmla="*/ 1389117 h 1389117"/>
              <a:gd name="connsiteX7" fmla="*/ 12700 w 12204700"/>
              <a:gd name="connsiteY7" fmla="*/ 1389117 h 1389117"/>
              <a:gd name="connsiteX8" fmla="*/ 0 w 12204700"/>
              <a:gd name="connsiteY8" fmla="*/ 257175 h 1389117"/>
              <a:gd name="connsiteX0" fmla="*/ 0 w 12261850"/>
              <a:gd name="connsiteY0" fmla="*/ 236481 h 1368423"/>
              <a:gd name="connsiteX1" fmla="*/ 1790700 w 12261850"/>
              <a:gd name="connsiteY1" fmla="*/ 60324 h 1368423"/>
              <a:gd name="connsiteX2" fmla="*/ 3009900 w 12261850"/>
              <a:gd name="connsiteY2" fmla="*/ 301625 h 1368423"/>
              <a:gd name="connsiteX3" fmla="*/ 5162550 w 12261850"/>
              <a:gd name="connsiteY3" fmla="*/ 0 h 1368423"/>
              <a:gd name="connsiteX4" fmla="*/ 9004300 w 12261850"/>
              <a:gd name="connsiteY4" fmla="*/ 174625 h 1368423"/>
              <a:gd name="connsiteX5" fmla="*/ 12261850 w 12261850"/>
              <a:gd name="connsiteY5" fmla="*/ 65031 h 1368423"/>
              <a:gd name="connsiteX6" fmla="*/ 12204700 w 12261850"/>
              <a:gd name="connsiteY6" fmla="*/ 1368423 h 1368423"/>
              <a:gd name="connsiteX7" fmla="*/ 12700 w 12261850"/>
              <a:gd name="connsiteY7" fmla="*/ 1368423 h 1368423"/>
              <a:gd name="connsiteX8" fmla="*/ 0 w 12261850"/>
              <a:gd name="connsiteY8" fmla="*/ 236481 h 1368423"/>
              <a:gd name="connsiteX0" fmla="*/ 0 w 12261850"/>
              <a:gd name="connsiteY0" fmla="*/ 236481 h 1368423"/>
              <a:gd name="connsiteX1" fmla="*/ 1790700 w 12261850"/>
              <a:gd name="connsiteY1" fmla="*/ 60324 h 1368423"/>
              <a:gd name="connsiteX2" fmla="*/ 3009900 w 12261850"/>
              <a:gd name="connsiteY2" fmla="*/ 301625 h 1368423"/>
              <a:gd name="connsiteX3" fmla="*/ 5162550 w 12261850"/>
              <a:gd name="connsiteY3" fmla="*/ 0 h 1368423"/>
              <a:gd name="connsiteX4" fmla="*/ 9004300 w 12261850"/>
              <a:gd name="connsiteY4" fmla="*/ 174625 h 1368423"/>
              <a:gd name="connsiteX5" fmla="*/ 12261850 w 12261850"/>
              <a:gd name="connsiteY5" fmla="*/ 65031 h 1368423"/>
              <a:gd name="connsiteX6" fmla="*/ 12204700 w 12261850"/>
              <a:gd name="connsiteY6" fmla="*/ 1368423 h 1368423"/>
              <a:gd name="connsiteX7" fmla="*/ 12700 w 12261850"/>
              <a:gd name="connsiteY7" fmla="*/ 1368423 h 1368423"/>
              <a:gd name="connsiteX8" fmla="*/ 0 w 12261850"/>
              <a:gd name="connsiteY8" fmla="*/ 236481 h 136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61850" h="1368423">
                <a:moveTo>
                  <a:pt x="0" y="236481"/>
                </a:moveTo>
                <a:cubicBezTo>
                  <a:pt x="596900" y="177762"/>
                  <a:pt x="1003300" y="68243"/>
                  <a:pt x="1790700" y="60324"/>
                </a:cubicBezTo>
                <a:cubicBezTo>
                  <a:pt x="2398183" y="71966"/>
                  <a:pt x="2409825" y="292629"/>
                  <a:pt x="3009900" y="301625"/>
                </a:cubicBezTo>
                <a:cubicBezTo>
                  <a:pt x="3571902" y="310050"/>
                  <a:pt x="4066117" y="12700"/>
                  <a:pt x="5162550" y="0"/>
                </a:cubicBezTo>
                <a:cubicBezTo>
                  <a:pt x="6037792" y="45508"/>
                  <a:pt x="7255933" y="719667"/>
                  <a:pt x="9004300" y="174625"/>
                </a:cubicBezTo>
                <a:cubicBezTo>
                  <a:pt x="10071100" y="144444"/>
                  <a:pt x="10763250" y="488912"/>
                  <a:pt x="12261850" y="65031"/>
                </a:cubicBezTo>
                <a:lnTo>
                  <a:pt x="12204700" y="1368423"/>
                </a:lnTo>
                <a:lnTo>
                  <a:pt x="12700" y="1368423"/>
                </a:lnTo>
                <a:lnTo>
                  <a:pt x="0" y="23648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>
            <a:outerShdw blurRad="381000" dist="63500" dir="16200000" algn="ctr" rotWithShape="0">
              <a:srgbClr val="619B2B">
                <a:alpha val="5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236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38FB53DA-5474-4C39-3E9E-7DDEEB2E43A7}"/>
              </a:ext>
            </a:extLst>
          </p:cNvPr>
          <p:cNvSpPr/>
          <p:nvPr/>
        </p:nvSpPr>
        <p:spPr>
          <a:xfrm>
            <a:off x="660400" y="1422400"/>
            <a:ext cx="10858500" cy="3220720"/>
          </a:xfrm>
          <a:prstGeom prst="roundRect">
            <a:avLst>
              <a:gd name="adj" fmla="val 3383"/>
            </a:avLst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B4D067EE-9E17-50D1-1D79-D264E5A23D39}"/>
              </a:ext>
            </a:extLst>
          </p:cNvPr>
          <p:cNvSpPr/>
          <p:nvPr/>
        </p:nvSpPr>
        <p:spPr>
          <a:xfrm>
            <a:off x="995680" y="1681799"/>
            <a:ext cx="2783840" cy="2422841"/>
          </a:xfrm>
          <a:prstGeom prst="roundRect">
            <a:avLst>
              <a:gd name="adj" fmla="val 3521"/>
            </a:avLst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pic>
        <p:nvPicPr>
          <p:cNvPr id="74" name="图片 73" descr="桌子上放着粉色的花&#10;&#10;中度可信度描述已自动生成">
            <a:extLst>
              <a:ext uri="{FF2B5EF4-FFF2-40B4-BE49-F238E27FC236}">
                <a16:creationId xmlns:a16="http://schemas.microsoft.com/office/drawing/2014/main" id="{CF9A2D35-5AC9-A3E3-09A7-E1CB34D0D9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9" t="4928" r="25951" b="20288"/>
          <a:stretch/>
        </p:blipFill>
        <p:spPr>
          <a:xfrm>
            <a:off x="1155155" y="1816160"/>
            <a:ext cx="2807245" cy="2511554"/>
          </a:xfrm>
          <a:prstGeom prst="roundRect">
            <a:avLst>
              <a:gd name="adj" fmla="val 2501"/>
            </a:avLst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7B962C9-9DF9-C4AB-69B2-B31A76CF095D}"/>
              </a:ext>
            </a:extLst>
          </p:cNvPr>
          <p:cNvSpPr txBox="1"/>
          <p:nvPr/>
        </p:nvSpPr>
        <p:spPr>
          <a:xfrm>
            <a:off x="4587171" y="1958261"/>
            <a:ext cx="1137037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90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酒店正门</a:t>
            </a:r>
          </a:p>
        </p:txBody>
      </p:sp>
      <p:sp>
        <p:nvSpPr>
          <p:cNvPr id="125" name="文本框 124">
            <a:extLst>
              <a:ext uri="{FF2B5EF4-FFF2-40B4-BE49-F238E27FC236}">
                <a16:creationId xmlns:a16="http://schemas.microsoft.com/office/drawing/2014/main" id="{A54D8591-B5D2-9120-294C-31A70070DEEC}"/>
              </a:ext>
            </a:extLst>
          </p:cNvPr>
          <p:cNvSpPr txBox="1"/>
          <p:nvPr/>
        </p:nvSpPr>
        <p:spPr>
          <a:xfrm>
            <a:off x="4597331" y="3321050"/>
            <a:ext cx="1137037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90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酒店大堂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3BB58AA-2946-09CA-8FA8-E8703782BE74}"/>
              </a:ext>
            </a:extLst>
          </p:cNvPr>
          <p:cNvSpPr txBox="1"/>
          <p:nvPr/>
        </p:nvSpPr>
        <p:spPr>
          <a:xfrm>
            <a:off x="6156960" y="1952625"/>
            <a:ext cx="4663440" cy="9855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600" b="0" i="0" u="none" strike="noStrike" kern="1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大门对面：</a:t>
            </a:r>
            <a:r>
              <a:rPr kumimoji="0" lang="en-US" altLang="zh-CN" sz="1600" b="0" i="0" u="none" strike="noStrike" kern="1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3.2</a:t>
            </a:r>
            <a:r>
              <a:rPr kumimoji="0" lang="zh-CN" altLang="en-US" sz="1600" b="0" i="0" u="none" strike="noStrike" kern="1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米*</a:t>
            </a:r>
            <a:r>
              <a:rPr kumimoji="0" lang="en-US" altLang="zh-CN" sz="1600" b="0" i="0" u="none" strike="noStrike" kern="1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2.4</a:t>
            </a:r>
            <a:r>
              <a:rPr kumimoji="0" lang="zh-CN" altLang="en-US" sz="1600" b="0" i="0" u="none" strike="noStrike" kern="1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米广告牌两块</a:t>
            </a:r>
          </a:p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600" b="0" i="0" u="none" strike="noStrike" kern="1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大门玻璃：贴心形及玫瑰花图案</a:t>
            </a:r>
          </a:p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600" b="0" i="0" u="none" strike="noStrike" kern="1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大门：粉红色气球点缀</a:t>
            </a:r>
            <a:endParaRPr kumimoji="0" lang="en-US" altLang="zh-CN" sz="1600" b="0" i="0" u="none" strike="noStrike" kern="1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AB72F98-24CF-E61E-F4D3-2DA74915F9C3}"/>
              </a:ext>
            </a:extLst>
          </p:cNvPr>
          <p:cNvSpPr txBox="1"/>
          <p:nvPr/>
        </p:nvSpPr>
        <p:spPr>
          <a:xfrm>
            <a:off x="6187440" y="3322321"/>
            <a:ext cx="4490720" cy="9855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600" b="0" i="0" u="none" strike="noStrike" kern="1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大堂正中用木板做心形签名墙，用玫瑰花包围</a:t>
            </a:r>
          </a:p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600" b="0" i="0" u="none" strike="noStrike" kern="1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大门二楼围栏大理石墙壁做喷画雕刻字楼梯扶</a:t>
            </a:r>
            <a:endParaRPr kumimoji="0" lang="en-US" altLang="zh-CN" sz="1600" b="0" i="0" u="none" strike="noStrike" kern="1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600" b="0" i="0" u="none" strike="noStrike" kern="1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点缀红色玫瑰花</a:t>
            </a:r>
            <a:endParaRPr kumimoji="0" lang="en-US" altLang="zh-CN" sz="1600" b="0" i="0" u="none" strike="noStrike" kern="1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41E5404-685B-9679-D4FC-D6984C39D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场地布置</a:t>
            </a: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62E98251-E03D-CD39-FC7A-78D67662FFD9}"/>
              </a:ext>
            </a:extLst>
          </p:cNvPr>
          <p:cNvSpPr/>
          <p:nvPr/>
        </p:nvSpPr>
        <p:spPr>
          <a:xfrm>
            <a:off x="0" y="5551488"/>
            <a:ext cx="12261850" cy="1368423"/>
          </a:xfrm>
          <a:custGeom>
            <a:avLst/>
            <a:gdLst>
              <a:gd name="connsiteX0" fmla="*/ 0 w 12192000"/>
              <a:gd name="connsiteY0" fmla="*/ 0 h 1284342"/>
              <a:gd name="connsiteX1" fmla="*/ 12192000 w 12192000"/>
              <a:gd name="connsiteY1" fmla="*/ 0 h 1284342"/>
              <a:gd name="connsiteX2" fmla="*/ 12192000 w 12192000"/>
              <a:gd name="connsiteY2" fmla="*/ 1284342 h 1284342"/>
              <a:gd name="connsiteX3" fmla="*/ 0 w 12192000"/>
              <a:gd name="connsiteY3" fmla="*/ 1284342 h 1284342"/>
              <a:gd name="connsiteX4" fmla="*/ 0 w 12192000"/>
              <a:gd name="connsiteY4" fmla="*/ 0 h 1284342"/>
              <a:gd name="connsiteX0" fmla="*/ 0 w 12192000"/>
              <a:gd name="connsiteY0" fmla="*/ 23757 h 1308099"/>
              <a:gd name="connsiteX1" fmla="*/ 1778000 w 12192000"/>
              <a:gd name="connsiteY1" fmla="*/ 0 h 1308099"/>
              <a:gd name="connsiteX2" fmla="*/ 12192000 w 12192000"/>
              <a:gd name="connsiteY2" fmla="*/ 23757 h 1308099"/>
              <a:gd name="connsiteX3" fmla="*/ 12192000 w 12192000"/>
              <a:gd name="connsiteY3" fmla="*/ 1308099 h 1308099"/>
              <a:gd name="connsiteX4" fmla="*/ 0 w 12192000"/>
              <a:gd name="connsiteY4" fmla="*/ 1308099 h 1308099"/>
              <a:gd name="connsiteX5" fmla="*/ 0 w 12192000"/>
              <a:gd name="connsiteY5" fmla="*/ 23757 h 1308099"/>
              <a:gd name="connsiteX0" fmla="*/ 0 w 12192000"/>
              <a:gd name="connsiteY0" fmla="*/ 23757 h 1308099"/>
              <a:gd name="connsiteX1" fmla="*/ 1778000 w 12192000"/>
              <a:gd name="connsiteY1" fmla="*/ 0 h 1308099"/>
              <a:gd name="connsiteX2" fmla="*/ 4648200 w 12192000"/>
              <a:gd name="connsiteY2" fmla="*/ 12701 h 1308099"/>
              <a:gd name="connsiteX3" fmla="*/ 12192000 w 12192000"/>
              <a:gd name="connsiteY3" fmla="*/ 23757 h 1308099"/>
              <a:gd name="connsiteX4" fmla="*/ 12192000 w 12192000"/>
              <a:gd name="connsiteY4" fmla="*/ 1308099 h 1308099"/>
              <a:gd name="connsiteX5" fmla="*/ 0 w 12192000"/>
              <a:gd name="connsiteY5" fmla="*/ 1308099 h 1308099"/>
              <a:gd name="connsiteX6" fmla="*/ 0 w 12192000"/>
              <a:gd name="connsiteY6" fmla="*/ 23757 h 1308099"/>
              <a:gd name="connsiteX0" fmla="*/ 0 w 12192000"/>
              <a:gd name="connsiteY0" fmla="*/ 23757 h 1308099"/>
              <a:gd name="connsiteX1" fmla="*/ 1778000 w 12192000"/>
              <a:gd name="connsiteY1" fmla="*/ 0 h 1308099"/>
              <a:gd name="connsiteX2" fmla="*/ 4648200 w 12192000"/>
              <a:gd name="connsiteY2" fmla="*/ 12701 h 1308099"/>
              <a:gd name="connsiteX3" fmla="*/ 7696200 w 12192000"/>
              <a:gd name="connsiteY3" fmla="*/ 1 h 1308099"/>
              <a:gd name="connsiteX4" fmla="*/ 12192000 w 12192000"/>
              <a:gd name="connsiteY4" fmla="*/ 23757 h 1308099"/>
              <a:gd name="connsiteX5" fmla="*/ 12192000 w 12192000"/>
              <a:gd name="connsiteY5" fmla="*/ 1308099 h 1308099"/>
              <a:gd name="connsiteX6" fmla="*/ 0 w 12192000"/>
              <a:gd name="connsiteY6" fmla="*/ 1308099 h 1308099"/>
              <a:gd name="connsiteX7" fmla="*/ 0 w 12192000"/>
              <a:gd name="connsiteY7" fmla="*/ 23757 h 1308099"/>
              <a:gd name="connsiteX0" fmla="*/ 0 w 12204700"/>
              <a:gd name="connsiteY0" fmla="*/ 176157 h 1308099"/>
              <a:gd name="connsiteX1" fmla="*/ 1790700 w 12204700"/>
              <a:gd name="connsiteY1" fmla="*/ 0 h 1308099"/>
              <a:gd name="connsiteX2" fmla="*/ 4660900 w 12204700"/>
              <a:gd name="connsiteY2" fmla="*/ 12701 h 1308099"/>
              <a:gd name="connsiteX3" fmla="*/ 7708900 w 12204700"/>
              <a:gd name="connsiteY3" fmla="*/ 1 h 1308099"/>
              <a:gd name="connsiteX4" fmla="*/ 12204700 w 12204700"/>
              <a:gd name="connsiteY4" fmla="*/ 23757 h 1308099"/>
              <a:gd name="connsiteX5" fmla="*/ 12204700 w 12204700"/>
              <a:gd name="connsiteY5" fmla="*/ 1308099 h 1308099"/>
              <a:gd name="connsiteX6" fmla="*/ 12700 w 12204700"/>
              <a:gd name="connsiteY6" fmla="*/ 1308099 h 1308099"/>
              <a:gd name="connsiteX7" fmla="*/ 0 w 12204700"/>
              <a:gd name="connsiteY7" fmla="*/ 176157 h 1308099"/>
              <a:gd name="connsiteX0" fmla="*/ 0 w 12204700"/>
              <a:gd name="connsiteY0" fmla="*/ 176157 h 1308099"/>
              <a:gd name="connsiteX1" fmla="*/ 1790700 w 12204700"/>
              <a:gd name="connsiteY1" fmla="*/ 0 h 1308099"/>
              <a:gd name="connsiteX2" fmla="*/ 4813300 w 12204700"/>
              <a:gd name="connsiteY2" fmla="*/ 254001 h 1308099"/>
              <a:gd name="connsiteX3" fmla="*/ 7708900 w 12204700"/>
              <a:gd name="connsiteY3" fmla="*/ 1 h 1308099"/>
              <a:gd name="connsiteX4" fmla="*/ 12204700 w 12204700"/>
              <a:gd name="connsiteY4" fmla="*/ 23757 h 1308099"/>
              <a:gd name="connsiteX5" fmla="*/ 12204700 w 12204700"/>
              <a:gd name="connsiteY5" fmla="*/ 1308099 h 1308099"/>
              <a:gd name="connsiteX6" fmla="*/ 12700 w 12204700"/>
              <a:gd name="connsiteY6" fmla="*/ 1308099 h 1308099"/>
              <a:gd name="connsiteX7" fmla="*/ 0 w 12204700"/>
              <a:gd name="connsiteY7" fmla="*/ 176157 h 1308099"/>
              <a:gd name="connsiteX0" fmla="*/ 0 w 12204700"/>
              <a:gd name="connsiteY0" fmla="*/ 176157 h 1308099"/>
              <a:gd name="connsiteX1" fmla="*/ 1790700 w 12204700"/>
              <a:gd name="connsiteY1" fmla="*/ 0 h 1308099"/>
              <a:gd name="connsiteX2" fmla="*/ 4813300 w 12204700"/>
              <a:gd name="connsiteY2" fmla="*/ 254001 h 1308099"/>
              <a:gd name="connsiteX3" fmla="*/ 6007100 w 12204700"/>
              <a:gd name="connsiteY3" fmla="*/ 63501 h 1308099"/>
              <a:gd name="connsiteX4" fmla="*/ 12204700 w 12204700"/>
              <a:gd name="connsiteY4" fmla="*/ 23757 h 1308099"/>
              <a:gd name="connsiteX5" fmla="*/ 12204700 w 12204700"/>
              <a:gd name="connsiteY5" fmla="*/ 1308099 h 1308099"/>
              <a:gd name="connsiteX6" fmla="*/ 12700 w 12204700"/>
              <a:gd name="connsiteY6" fmla="*/ 1308099 h 1308099"/>
              <a:gd name="connsiteX7" fmla="*/ 0 w 12204700"/>
              <a:gd name="connsiteY7" fmla="*/ 176157 h 1308099"/>
              <a:gd name="connsiteX0" fmla="*/ 0 w 12204700"/>
              <a:gd name="connsiteY0" fmla="*/ 176157 h 1308099"/>
              <a:gd name="connsiteX1" fmla="*/ 1790700 w 12204700"/>
              <a:gd name="connsiteY1" fmla="*/ 0 h 1308099"/>
              <a:gd name="connsiteX2" fmla="*/ 4813300 w 12204700"/>
              <a:gd name="connsiteY2" fmla="*/ 254001 h 1308099"/>
              <a:gd name="connsiteX3" fmla="*/ 6007100 w 12204700"/>
              <a:gd name="connsiteY3" fmla="*/ 63501 h 1308099"/>
              <a:gd name="connsiteX4" fmla="*/ 8915400 w 12204700"/>
              <a:gd name="connsiteY4" fmla="*/ 38101 h 1308099"/>
              <a:gd name="connsiteX5" fmla="*/ 12204700 w 12204700"/>
              <a:gd name="connsiteY5" fmla="*/ 23757 h 1308099"/>
              <a:gd name="connsiteX6" fmla="*/ 12204700 w 12204700"/>
              <a:gd name="connsiteY6" fmla="*/ 1308099 h 1308099"/>
              <a:gd name="connsiteX7" fmla="*/ 12700 w 12204700"/>
              <a:gd name="connsiteY7" fmla="*/ 1308099 h 1308099"/>
              <a:gd name="connsiteX8" fmla="*/ 0 w 12204700"/>
              <a:gd name="connsiteY8" fmla="*/ 176157 h 1308099"/>
              <a:gd name="connsiteX0" fmla="*/ 0 w 12204700"/>
              <a:gd name="connsiteY0" fmla="*/ 176157 h 1308099"/>
              <a:gd name="connsiteX1" fmla="*/ 1790700 w 12204700"/>
              <a:gd name="connsiteY1" fmla="*/ 0 h 1308099"/>
              <a:gd name="connsiteX2" fmla="*/ 4813300 w 12204700"/>
              <a:gd name="connsiteY2" fmla="*/ 254001 h 1308099"/>
              <a:gd name="connsiteX3" fmla="*/ 6007100 w 12204700"/>
              <a:gd name="connsiteY3" fmla="*/ 63501 h 1308099"/>
              <a:gd name="connsiteX4" fmla="*/ 9004300 w 12204700"/>
              <a:gd name="connsiteY4" fmla="*/ 114301 h 1308099"/>
              <a:gd name="connsiteX5" fmla="*/ 12204700 w 12204700"/>
              <a:gd name="connsiteY5" fmla="*/ 23757 h 1308099"/>
              <a:gd name="connsiteX6" fmla="*/ 12204700 w 12204700"/>
              <a:gd name="connsiteY6" fmla="*/ 1308099 h 1308099"/>
              <a:gd name="connsiteX7" fmla="*/ 12700 w 12204700"/>
              <a:gd name="connsiteY7" fmla="*/ 1308099 h 1308099"/>
              <a:gd name="connsiteX8" fmla="*/ 0 w 12204700"/>
              <a:gd name="connsiteY8" fmla="*/ 176157 h 1308099"/>
              <a:gd name="connsiteX0" fmla="*/ 0 w 12204700"/>
              <a:gd name="connsiteY0" fmla="*/ 176157 h 1308099"/>
              <a:gd name="connsiteX1" fmla="*/ 1790700 w 12204700"/>
              <a:gd name="connsiteY1" fmla="*/ 0 h 1308099"/>
              <a:gd name="connsiteX2" fmla="*/ 4813300 w 12204700"/>
              <a:gd name="connsiteY2" fmla="*/ 254001 h 1308099"/>
              <a:gd name="connsiteX3" fmla="*/ 6007100 w 12204700"/>
              <a:gd name="connsiteY3" fmla="*/ 63501 h 1308099"/>
              <a:gd name="connsiteX4" fmla="*/ 9004300 w 12204700"/>
              <a:gd name="connsiteY4" fmla="*/ 114301 h 1308099"/>
              <a:gd name="connsiteX5" fmla="*/ 12204700 w 12204700"/>
              <a:gd name="connsiteY5" fmla="*/ 23757 h 1308099"/>
              <a:gd name="connsiteX6" fmla="*/ 12204700 w 12204700"/>
              <a:gd name="connsiteY6" fmla="*/ 1308099 h 1308099"/>
              <a:gd name="connsiteX7" fmla="*/ 12700 w 12204700"/>
              <a:gd name="connsiteY7" fmla="*/ 1308099 h 1308099"/>
              <a:gd name="connsiteX8" fmla="*/ 0 w 12204700"/>
              <a:gd name="connsiteY8" fmla="*/ 176157 h 1308099"/>
              <a:gd name="connsiteX0" fmla="*/ 0 w 12204700"/>
              <a:gd name="connsiteY0" fmla="*/ 179138 h 1311080"/>
              <a:gd name="connsiteX1" fmla="*/ 1790700 w 12204700"/>
              <a:gd name="connsiteY1" fmla="*/ 2981 h 1311080"/>
              <a:gd name="connsiteX2" fmla="*/ 4813300 w 12204700"/>
              <a:gd name="connsiteY2" fmla="*/ 256982 h 1311080"/>
              <a:gd name="connsiteX3" fmla="*/ 6007100 w 12204700"/>
              <a:gd name="connsiteY3" fmla="*/ 66482 h 1311080"/>
              <a:gd name="connsiteX4" fmla="*/ 9004300 w 12204700"/>
              <a:gd name="connsiteY4" fmla="*/ 117282 h 1311080"/>
              <a:gd name="connsiteX5" fmla="*/ 12204700 w 12204700"/>
              <a:gd name="connsiteY5" fmla="*/ 26738 h 1311080"/>
              <a:gd name="connsiteX6" fmla="*/ 12204700 w 12204700"/>
              <a:gd name="connsiteY6" fmla="*/ 1311080 h 1311080"/>
              <a:gd name="connsiteX7" fmla="*/ 12700 w 12204700"/>
              <a:gd name="connsiteY7" fmla="*/ 1311080 h 1311080"/>
              <a:gd name="connsiteX8" fmla="*/ 0 w 12204700"/>
              <a:gd name="connsiteY8" fmla="*/ 179138 h 1311080"/>
              <a:gd name="connsiteX0" fmla="*/ 0 w 12204700"/>
              <a:gd name="connsiteY0" fmla="*/ 177878 h 1309820"/>
              <a:gd name="connsiteX1" fmla="*/ 1790700 w 12204700"/>
              <a:gd name="connsiteY1" fmla="*/ 1721 h 1309820"/>
              <a:gd name="connsiteX2" fmla="*/ 4813300 w 12204700"/>
              <a:gd name="connsiteY2" fmla="*/ 255722 h 1309820"/>
              <a:gd name="connsiteX3" fmla="*/ 6007100 w 12204700"/>
              <a:gd name="connsiteY3" fmla="*/ 65222 h 1309820"/>
              <a:gd name="connsiteX4" fmla="*/ 9004300 w 12204700"/>
              <a:gd name="connsiteY4" fmla="*/ 116022 h 1309820"/>
              <a:gd name="connsiteX5" fmla="*/ 12204700 w 12204700"/>
              <a:gd name="connsiteY5" fmla="*/ 25478 h 1309820"/>
              <a:gd name="connsiteX6" fmla="*/ 12204700 w 12204700"/>
              <a:gd name="connsiteY6" fmla="*/ 1309820 h 1309820"/>
              <a:gd name="connsiteX7" fmla="*/ 12700 w 12204700"/>
              <a:gd name="connsiteY7" fmla="*/ 1309820 h 1309820"/>
              <a:gd name="connsiteX8" fmla="*/ 0 w 12204700"/>
              <a:gd name="connsiteY8" fmla="*/ 177878 h 1309820"/>
              <a:gd name="connsiteX0" fmla="*/ 0 w 12204700"/>
              <a:gd name="connsiteY0" fmla="*/ 177878 h 1309820"/>
              <a:gd name="connsiteX1" fmla="*/ 1790700 w 12204700"/>
              <a:gd name="connsiteY1" fmla="*/ 1721 h 1309820"/>
              <a:gd name="connsiteX2" fmla="*/ 4813300 w 12204700"/>
              <a:gd name="connsiteY2" fmla="*/ 255722 h 1309820"/>
              <a:gd name="connsiteX3" fmla="*/ 6007100 w 12204700"/>
              <a:gd name="connsiteY3" fmla="*/ 65222 h 1309820"/>
              <a:gd name="connsiteX4" fmla="*/ 9004300 w 12204700"/>
              <a:gd name="connsiteY4" fmla="*/ 116022 h 1309820"/>
              <a:gd name="connsiteX5" fmla="*/ 12204700 w 12204700"/>
              <a:gd name="connsiteY5" fmla="*/ 25478 h 1309820"/>
              <a:gd name="connsiteX6" fmla="*/ 12204700 w 12204700"/>
              <a:gd name="connsiteY6" fmla="*/ 1309820 h 1309820"/>
              <a:gd name="connsiteX7" fmla="*/ 12700 w 12204700"/>
              <a:gd name="connsiteY7" fmla="*/ 1309820 h 1309820"/>
              <a:gd name="connsiteX8" fmla="*/ 0 w 12204700"/>
              <a:gd name="connsiteY8" fmla="*/ 177878 h 1309820"/>
              <a:gd name="connsiteX0" fmla="*/ 0 w 12204700"/>
              <a:gd name="connsiteY0" fmla="*/ 177878 h 1309820"/>
              <a:gd name="connsiteX1" fmla="*/ 1790700 w 12204700"/>
              <a:gd name="connsiteY1" fmla="*/ 1721 h 1309820"/>
              <a:gd name="connsiteX2" fmla="*/ 4813300 w 12204700"/>
              <a:gd name="connsiteY2" fmla="*/ 255722 h 1309820"/>
              <a:gd name="connsiteX3" fmla="*/ 6007100 w 12204700"/>
              <a:gd name="connsiteY3" fmla="*/ 65222 h 1309820"/>
              <a:gd name="connsiteX4" fmla="*/ 9004300 w 12204700"/>
              <a:gd name="connsiteY4" fmla="*/ 116022 h 1309820"/>
              <a:gd name="connsiteX5" fmla="*/ 12204700 w 12204700"/>
              <a:gd name="connsiteY5" fmla="*/ 25478 h 1309820"/>
              <a:gd name="connsiteX6" fmla="*/ 12204700 w 12204700"/>
              <a:gd name="connsiteY6" fmla="*/ 1309820 h 1309820"/>
              <a:gd name="connsiteX7" fmla="*/ 12700 w 12204700"/>
              <a:gd name="connsiteY7" fmla="*/ 1309820 h 1309820"/>
              <a:gd name="connsiteX8" fmla="*/ 0 w 12204700"/>
              <a:gd name="connsiteY8" fmla="*/ 177878 h 1309820"/>
              <a:gd name="connsiteX0" fmla="*/ 0 w 12204700"/>
              <a:gd name="connsiteY0" fmla="*/ 177878 h 1309820"/>
              <a:gd name="connsiteX1" fmla="*/ 1790700 w 12204700"/>
              <a:gd name="connsiteY1" fmla="*/ 1721 h 1309820"/>
              <a:gd name="connsiteX2" fmla="*/ 4813300 w 12204700"/>
              <a:gd name="connsiteY2" fmla="*/ 255722 h 1309820"/>
              <a:gd name="connsiteX3" fmla="*/ 6007100 w 12204700"/>
              <a:gd name="connsiteY3" fmla="*/ 65222 h 1309820"/>
              <a:gd name="connsiteX4" fmla="*/ 9004300 w 12204700"/>
              <a:gd name="connsiteY4" fmla="*/ 116022 h 1309820"/>
              <a:gd name="connsiteX5" fmla="*/ 12204700 w 12204700"/>
              <a:gd name="connsiteY5" fmla="*/ 25478 h 1309820"/>
              <a:gd name="connsiteX6" fmla="*/ 12204700 w 12204700"/>
              <a:gd name="connsiteY6" fmla="*/ 1309820 h 1309820"/>
              <a:gd name="connsiteX7" fmla="*/ 12700 w 12204700"/>
              <a:gd name="connsiteY7" fmla="*/ 1309820 h 1309820"/>
              <a:gd name="connsiteX8" fmla="*/ 0 w 12204700"/>
              <a:gd name="connsiteY8" fmla="*/ 177878 h 1309820"/>
              <a:gd name="connsiteX0" fmla="*/ 0 w 12204700"/>
              <a:gd name="connsiteY0" fmla="*/ 177878 h 1309820"/>
              <a:gd name="connsiteX1" fmla="*/ 1790700 w 12204700"/>
              <a:gd name="connsiteY1" fmla="*/ 1721 h 1309820"/>
              <a:gd name="connsiteX2" fmla="*/ 4813300 w 12204700"/>
              <a:gd name="connsiteY2" fmla="*/ 255722 h 1309820"/>
              <a:gd name="connsiteX3" fmla="*/ 6007100 w 12204700"/>
              <a:gd name="connsiteY3" fmla="*/ 65222 h 1309820"/>
              <a:gd name="connsiteX4" fmla="*/ 9004300 w 12204700"/>
              <a:gd name="connsiteY4" fmla="*/ 116022 h 1309820"/>
              <a:gd name="connsiteX5" fmla="*/ 12204700 w 12204700"/>
              <a:gd name="connsiteY5" fmla="*/ 25478 h 1309820"/>
              <a:gd name="connsiteX6" fmla="*/ 12204700 w 12204700"/>
              <a:gd name="connsiteY6" fmla="*/ 1309820 h 1309820"/>
              <a:gd name="connsiteX7" fmla="*/ 12700 w 12204700"/>
              <a:gd name="connsiteY7" fmla="*/ 1309820 h 1309820"/>
              <a:gd name="connsiteX8" fmla="*/ 0 w 12204700"/>
              <a:gd name="connsiteY8" fmla="*/ 177878 h 1309820"/>
              <a:gd name="connsiteX0" fmla="*/ 0 w 12204700"/>
              <a:gd name="connsiteY0" fmla="*/ 177878 h 1309820"/>
              <a:gd name="connsiteX1" fmla="*/ 1790700 w 12204700"/>
              <a:gd name="connsiteY1" fmla="*/ 1721 h 1309820"/>
              <a:gd name="connsiteX2" fmla="*/ 4813300 w 12204700"/>
              <a:gd name="connsiteY2" fmla="*/ 255722 h 1309820"/>
              <a:gd name="connsiteX3" fmla="*/ 6007100 w 12204700"/>
              <a:gd name="connsiteY3" fmla="*/ 65222 h 1309820"/>
              <a:gd name="connsiteX4" fmla="*/ 9004300 w 12204700"/>
              <a:gd name="connsiteY4" fmla="*/ 116022 h 1309820"/>
              <a:gd name="connsiteX5" fmla="*/ 12204700 w 12204700"/>
              <a:gd name="connsiteY5" fmla="*/ 25478 h 1309820"/>
              <a:gd name="connsiteX6" fmla="*/ 12204700 w 12204700"/>
              <a:gd name="connsiteY6" fmla="*/ 1309820 h 1309820"/>
              <a:gd name="connsiteX7" fmla="*/ 12700 w 12204700"/>
              <a:gd name="connsiteY7" fmla="*/ 1309820 h 1309820"/>
              <a:gd name="connsiteX8" fmla="*/ 0 w 12204700"/>
              <a:gd name="connsiteY8" fmla="*/ 177878 h 1309820"/>
              <a:gd name="connsiteX0" fmla="*/ 0 w 12204700"/>
              <a:gd name="connsiteY0" fmla="*/ 177633 h 1309575"/>
              <a:gd name="connsiteX1" fmla="*/ 1790700 w 12204700"/>
              <a:gd name="connsiteY1" fmla="*/ 1476 h 1309575"/>
              <a:gd name="connsiteX2" fmla="*/ 3073400 w 12204700"/>
              <a:gd name="connsiteY2" fmla="*/ 318977 h 1309575"/>
              <a:gd name="connsiteX3" fmla="*/ 6007100 w 12204700"/>
              <a:gd name="connsiteY3" fmla="*/ 64977 h 1309575"/>
              <a:gd name="connsiteX4" fmla="*/ 9004300 w 12204700"/>
              <a:gd name="connsiteY4" fmla="*/ 115777 h 1309575"/>
              <a:gd name="connsiteX5" fmla="*/ 12204700 w 12204700"/>
              <a:gd name="connsiteY5" fmla="*/ 25233 h 1309575"/>
              <a:gd name="connsiteX6" fmla="*/ 12204700 w 12204700"/>
              <a:gd name="connsiteY6" fmla="*/ 1309575 h 1309575"/>
              <a:gd name="connsiteX7" fmla="*/ 12700 w 12204700"/>
              <a:gd name="connsiteY7" fmla="*/ 1309575 h 1309575"/>
              <a:gd name="connsiteX8" fmla="*/ 0 w 12204700"/>
              <a:gd name="connsiteY8" fmla="*/ 177633 h 1309575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73400 w 12204700"/>
              <a:gd name="connsiteY2" fmla="*/ 3683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73400 w 12204700"/>
              <a:gd name="connsiteY2" fmla="*/ 3683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73400 w 12204700"/>
              <a:gd name="connsiteY2" fmla="*/ 3683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73400 w 12204700"/>
              <a:gd name="connsiteY2" fmla="*/ 3683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73400 w 12204700"/>
              <a:gd name="connsiteY2" fmla="*/ 3683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73400 w 12204700"/>
              <a:gd name="connsiteY2" fmla="*/ 3683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73400 w 12204700"/>
              <a:gd name="connsiteY2" fmla="*/ 3683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09900 w 12204700"/>
              <a:gd name="connsiteY2" fmla="*/ 3556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09900 w 12204700"/>
              <a:gd name="connsiteY2" fmla="*/ 3556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09900 w 12204700"/>
              <a:gd name="connsiteY2" fmla="*/ 2921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09900 w 12204700"/>
              <a:gd name="connsiteY2" fmla="*/ 2921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36481 h 1368423"/>
              <a:gd name="connsiteX1" fmla="*/ 1790700 w 12204700"/>
              <a:gd name="connsiteY1" fmla="*/ 60324 h 1368423"/>
              <a:gd name="connsiteX2" fmla="*/ 3009900 w 12204700"/>
              <a:gd name="connsiteY2" fmla="*/ 301625 h 1368423"/>
              <a:gd name="connsiteX3" fmla="*/ 5162550 w 12204700"/>
              <a:gd name="connsiteY3" fmla="*/ 0 h 1368423"/>
              <a:gd name="connsiteX4" fmla="*/ 9004300 w 12204700"/>
              <a:gd name="connsiteY4" fmla="*/ 174625 h 1368423"/>
              <a:gd name="connsiteX5" fmla="*/ 12204700 w 12204700"/>
              <a:gd name="connsiteY5" fmla="*/ 84081 h 1368423"/>
              <a:gd name="connsiteX6" fmla="*/ 12204700 w 12204700"/>
              <a:gd name="connsiteY6" fmla="*/ 1368423 h 1368423"/>
              <a:gd name="connsiteX7" fmla="*/ 12700 w 12204700"/>
              <a:gd name="connsiteY7" fmla="*/ 1368423 h 1368423"/>
              <a:gd name="connsiteX8" fmla="*/ 0 w 12204700"/>
              <a:gd name="connsiteY8" fmla="*/ 236481 h 1368423"/>
              <a:gd name="connsiteX0" fmla="*/ 0 w 12204700"/>
              <a:gd name="connsiteY0" fmla="*/ 236481 h 1368423"/>
              <a:gd name="connsiteX1" fmla="*/ 1790700 w 12204700"/>
              <a:gd name="connsiteY1" fmla="*/ 60324 h 1368423"/>
              <a:gd name="connsiteX2" fmla="*/ 3009900 w 12204700"/>
              <a:gd name="connsiteY2" fmla="*/ 301625 h 1368423"/>
              <a:gd name="connsiteX3" fmla="*/ 5162550 w 12204700"/>
              <a:gd name="connsiteY3" fmla="*/ 0 h 1368423"/>
              <a:gd name="connsiteX4" fmla="*/ 9004300 w 12204700"/>
              <a:gd name="connsiteY4" fmla="*/ 174625 h 1368423"/>
              <a:gd name="connsiteX5" fmla="*/ 12204700 w 12204700"/>
              <a:gd name="connsiteY5" fmla="*/ 84081 h 1368423"/>
              <a:gd name="connsiteX6" fmla="*/ 12204700 w 12204700"/>
              <a:gd name="connsiteY6" fmla="*/ 1368423 h 1368423"/>
              <a:gd name="connsiteX7" fmla="*/ 12700 w 12204700"/>
              <a:gd name="connsiteY7" fmla="*/ 1368423 h 1368423"/>
              <a:gd name="connsiteX8" fmla="*/ 0 w 12204700"/>
              <a:gd name="connsiteY8" fmla="*/ 236481 h 1368423"/>
              <a:gd name="connsiteX0" fmla="*/ 0 w 12204700"/>
              <a:gd name="connsiteY0" fmla="*/ 236481 h 1368423"/>
              <a:gd name="connsiteX1" fmla="*/ 1790700 w 12204700"/>
              <a:gd name="connsiteY1" fmla="*/ 60324 h 1368423"/>
              <a:gd name="connsiteX2" fmla="*/ 3009900 w 12204700"/>
              <a:gd name="connsiteY2" fmla="*/ 301625 h 1368423"/>
              <a:gd name="connsiteX3" fmla="*/ 5162550 w 12204700"/>
              <a:gd name="connsiteY3" fmla="*/ 0 h 1368423"/>
              <a:gd name="connsiteX4" fmla="*/ 9004300 w 12204700"/>
              <a:gd name="connsiteY4" fmla="*/ 174625 h 1368423"/>
              <a:gd name="connsiteX5" fmla="*/ 12204700 w 12204700"/>
              <a:gd name="connsiteY5" fmla="*/ 84081 h 1368423"/>
              <a:gd name="connsiteX6" fmla="*/ 12204700 w 12204700"/>
              <a:gd name="connsiteY6" fmla="*/ 1368423 h 1368423"/>
              <a:gd name="connsiteX7" fmla="*/ 12700 w 12204700"/>
              <a:gd name="connsiteY7" fmla="*/ 1368423 h 1368423"/>
              <a:gd name="connsiteX8" fmla="*/ 0 w 12204700"/>
              <a:gd name="connsiteY8" fmla="*/ 236481 h 1368423"/>
              <a:gd name="connsiteX0" fmla="*/ 0 w 12204700"/>
              <a:gd name="connsiteY0" fmla="*/ 236481 h 1368423"/>
              <a:gd name="connsiteX1" fmla="*/ 1790700 w 12204700"/>
              <a:gd name="connsiteY1" fmla="*/ 60324 h 1368423"/>
              <a:gd name="connsiteX2" fmla="*/ 3009900 w 12204700"/>
              <a:gd name="connsiteY2" fmla="*/ 301625 h 1368423"/>
              <a:gd name="connsiteX3" fmla="*/ 5162550 w 12204700"/>
              <a:gd name="connsiteY3" fmla="*/ 0 h 1368423"/>
              <a:gd name="connsiteX4" fmla="*/ 9004300 w 12204700"/>
              <a:gd name="connsiteY4" fmla="*/ 174625 h 1368423"/>
              <a:gd name="connsiteX5" fmla="*/ 12204700 w 12204700"/>
              <a:gd name="connsiteY5" fmla="*/ 84081 h 1368423"/>
              <a:gd name="connsiteX6" fmla="*/ 12204700 w 12204700"/>
              <a:gd name="connsiteY6" fmla="*/ 1368423 h 1368423"/>
              <a:gd name="connsiteX7" fmla="*/ 12700 w 12204700"/>
              <a:gd name="connsiteY7" fmla="*/ 1368423 h 1368423"/>
              <a:gd name="connsiteX8" fmla="*/ 0 w 12204700"/>
              <a:gd name="connsiteY8" fmla="*/ 236481 h 1368423"/>
              <a:gd name="connsiteX0" fmla="*/ 0 w 12204700"/>
              <a:gd name="connsiteY0" fmla="*/ 236481 h 1368423"/>
              <a:gd name="connsiteX1" fmla="*/ 1790700 w 12204700"/>
              <a:gd name="connsiteY1" fmla="*/ 60324 h 1368423"/>
              <a:gd name="connsiteX2" fmla="*/ 3009900 w 12204700"/>
              <a:gd name="connsiteY2" fmla="*/ 301625 h 1368423"/>
              <a:gd name="connsiteX3" fmla="*/ 5162550 w 12204700"/>
              <a:gd name="connsiteY3" fmla="*/ 0 h 1368423"/>
              <a:gd name="connsiteX4" fmla="*/ 9004300 w 12204700"/>
              <a:gd name="connsiteY4" fmla="*/ 174625 h 1368423"/>
              <a:gd name="connsiteX5" fmla="*/ 12204700 w 12204700"/>
              <a:gd name="connsiteY5" fmla="*/ 84081 h 1368423"/>
              <a:gd name="connsiteX6" fmla="*/ 12204700 w 12204700"/>
              <a:gd name="connsiteY6" fmla="*/ 1368423 h 1368423"/>
              <a:gd name="connsiteX7" fmla="*/ 12700 w 12204700"/>
              <a:gd name="connsiteY7" fmla="*/ 1368423 h 1368423"/>
              <a:gd name="connsiteX8" fmla="*/ 0 w 12204700"/>
              <a:gd name="connsiteY8" fmla="*/ 236481 h 1368423"/>
              <a:gd name="connsiteX0" fmla="*/ 0 w 12204700"/>
              <a:gd name="connsiteY0" fmla="*/ 236481 h 1368423"/>
              <a:gd name="connsiteX1" fmla="*/ 1790700 w 12204700"/>
              <a:gd name="connsiteY1" fmla="*/ 60324 h 1368423"/>
              <a:gd name="connsiteX2" fmla="*/ 3009900 w 12204700"/>
              <a:gd name="connsiteY2" fmla="*/ 301625 h 1368423"/>
              <a:gd name="connsiteX3" fmla="*/ 5162550 w 12204700"/>
              <a:gd name="connsiteY3" fmla="*/ 0 h 1368423"/>
              <a:gd name="connsiteX4" fmla="*/ 9004300 w 12204700"/>
              <a:gd name="connsiteY4" fmla="*/ 174625 h 1368423"/>
              <a:gd name="connsiteX5" fmla="*/ 12204700 w 12204700"/>
              <a:gd name="connsiteY5" fmla="*/ 84081 h 1368423"/>
              <a:gd name="connsiteX6" fmla="*/ 12204700 w 12204700"/>
              <a:gd name="connsiteY6" fmla="*/ 1368423 h 1368423"/>
              <a:gd name="connsiteX7" fmla="*/ 12700 w 12204700"/>
              <a:gd name="connsiteY7" fmla="*/ 1368423 h 1368423"/>
              <a:gd name="connsiteX8" fmla="*/ 0 w 12204700"/>
              <a:gd name="connsiteY8" fmla="*/ 236481 h 1368423"/>
              <a:gd name="connsiteX0" fmla="*/ 0 w 12204700"/>
              <a:gd name="connsiteY0" fmla="*/ 236481 h 1368423"/>
              <a:gd name="connsiteX1" fmla="*/ 1790700 w 12204700"/>
              <a:gd name="connsiteY1" fmla="*/ 60324 h 1368423"/>
              <a:gd name="connsiteX2" fmla="*/ 3009900 w 12204700"/>
              <a:gd name="connsiteY2" fmla="*/ 301625 h 1368423"/>
              <a:gd name="connsiteX3" fmla="*/ 5162550 w 12204700"/>
              <a:gd name="connsiteY3" fmla="*/ 0 h 1368423"/>
              <a:gd name="connsiteX4" fmla="*/ 9004300 w 12204700"/>
              <a:gd name="connsiteY4" fmla="*/ 174625 h 1368423"/>
              <a:gd name="connsiteX5" fmla="*/ 12204700 w 12204700"/>
              <a:gd name="connsiteY5" fmla="*/ 84081 h 1368423"/>
              <a:gd name="connsiteX6" fmla="*/ 12204700 w 12204700"/>
              <a:gd name="connsiteY6" fmla="*/ 1368423 h 1368423"/>
              <a:gd name="connsiteX7" fmla="*/ 12700 w 12204700"/>
              <a:gd name="connsiteY7" fmla="*/ 1368423 h 1368423"/>
              <a:gd name="connsiteX8" fmla="*/ 0 w 12204700"/>
              <a:gd name="connsiteY8" fmla="*/ 236481 h 1368423"/>
              <a:gd name="connsiteX0" fmla="*/ 0 w 12204700"/>
              <a:gd name="connsiteY0" fmla="*/ 257175 h 1389117"/>
              <a:gd name="connsiteX1" fmla="*/ 1790700 w 12204700"/>
              <a:gd name="connsiteY1" fmla="*/ 81018 h 1389117"/>
              <a:gd name="connsiteX2" fmla="*/ 3009900 w 12204700"/>
              <a:gd name="connsiteY2" fmla="*/ 322319 h 1389117"/>
              <a:gd name="connsiteX3" fmla="*/ 5162550 w 12204700"/>
              <a:gd name="connsiteY3" fmla="*/ 20694 h 1389117"/>
              <a:gd name="connsiteX4" fmla="*/ 9004300 w 12204700"/>
              <a:gd name="connsiteY4" fmla="*/ 195319 h 1389117"/>
              <a:gd name="connsiteX5" fmla="*/ 12204700 w 12204700"/>
              <a:gd name="connsiteY5" fmla="*/ 0 h 1389117"/>
              <a:gd name="connsiteX6" fmla="*/ 12204700 w 12204700"/>
              <a:gd name="connsiteY6" fmla="*/ 1389117 h 1389117"/>
              <a:gd name="connsiteX7" fmla="*/ 12700 w 12204700"/>
              <a:gd name="connsiteY7" fmla="*/ 1389117 h 1389117"/>
              <a:gd name="connsiteX8" fmla="*/ 0 w 12204700"/>
              <a:gd name="connsiteY8" fmla="*/ 257175 h 1389117"/>
              <a:gd name="connsiteX0" fmla="*/ 0 w 12204700"/>
              <a:gd name="connsiteY0" fmla="*/ 257175 h 1389117"/>
              <a:gd name="connsiteX1" fmla="*/ 1790700 w 12204700"/>
              <a:gd name="connsiteY1" fmla="*/ 81018 h 1389117"/>
              <a:gd name="connsiteX2" fmla="*/ 3009900 w 12204700"/>
              <a:gd name="connsiteY2" fmla="*/ 322319 h 1389117"/>
              <a:gd name="connsiteX3" fmla="*/ 5162550 w 12204700"/>
              <a:gd name="connsiteY3" fmla="*/ 20694 h 1389117"/>
              <a:gd name="connsiteX4" fmla="*/ 9004300 w 12204700"/>
              <a:gd name="connsiteY4" fmla="*/ 195319 h 1389117"/>
              <a:gd name="connsiteX5" fmla="*/ 12204700 w 12204700"/>
              <a:gd name="connsiteY5" fmla="*/ 0 h 1389117"/>
              <a:gd name="connsiteX6" fmla="*/ 12204700 w 12204700"/>
              <a:gd name="connsiteY6" fmla="*/ 1389117 h 1389117"/>
              <a:gd name="connsiteX7" fmla="*/ 12700 w 12204700"/>
              <a:gd name="connsiteY7" fmla="*/ 1389117 h 1389117"/>
              <a:gd name="connsiteX8" fmla="*/ 0 w 12204700"/>
              <a:gd name="connsiteY8" fmla="*/ 257175 h 1389117"/>
              <a:gd name="connsiteX0" fmla="*/ 0 w 12261850"/>
              <a:gd name="connsiteY0" fmla="*/ 236481 h 1368423"/>
              <a:gd name="connsiteX1" fmla="*/ 1790700 w 12261850"/>
              <a:gd name="connsiteY1" fmla="*/ 60324 h 1368423"/>
              <a:gd name="connsiteX2" fmla="*/ 3009900 w 12261850"/>
              <a:gd name="connsiteY2" fmla="*/ 301625 h 1368423"/>
              <a:gd name="connsiteX3" fmla="*/ 5162550 w 12261850"/>
              <a:gd name="connsiteY3" fmla="*/ 0 h 1368423"/>
              <a:gd name="connsiteX4" fmla="*/ 9004300 w 12261850"/>
              <a:gd name="connsiteY4" fmla="*/ 174625 h 1368423"/>
              <a:gd name="connsiteX5" fmla="*/ 12261850 w 12261850"/>
              <a:gd name="connsiteY5" fmla="*/ 65031 h 1368423"/>
              <a:gd name="connsiteX6" fmla="*/ 12204700 w 12261850"/>
              <a:gd name="connsiteY6" fmla="*/ 1368423 h 1368423"/>
              <a:gd name="connsiteX7" fmla="*/ 12700 w 12261850"/>
              <a:gd name="connsiteY7" fmla="*/ 1368423 h 1368423"/>
              <a:gd name="connsiteX8" fmla="*/ 0 w 12261850"/>
              <a:gd name="connsiteY8" fmla="*/ 236481 h 1368423"/>
              <a:gd name="connsiteX0" fmla="*/ 0 w 12261850"/>
              <a:gd name="connsiteY0" fmla="*/ 236481 h 1368423"/>
              <a:gd name="connsiteX1" fmla="*/ 1790700 w 12261850"/>
              <a:gd name="connsiteY1" fmla="*/ 60324 h 1368423"/>
              <a:gd name="connsiteX2" fmla="*/ 3009900 w 12261850"/>
              <a:gd name="connsiteY2" fmla="*/ 301625 h 1368423"/>
              <a:gd name="connsiteX3" fmla="*/ 5162550 w 12261850"/>
              <a:gd name="connsiteY3" fmla="*/ 0 h 1368423"/>
              <a:gd name="connsiteX4" fmla="*/ 9004300 w 12261850"/>
              <a:gd name="connsiteY4" fmla="*/ 174625 h 1368423"/>
              <a:gd name="connsiteX5" fmla="*/ 12261850 w 12261850"/>
              <a:gd name="connsiteY5" fmla="*/ 65031 h 1368423"/>
              <a:gd name="connsiteX6" fmla="*/ 12204700 w 12261850"/>
              <a:gd name="connsiteY6" fmla="*/ 1368423 h 1368423"/>
              <a:gd name="connsiteX7" fmla="*/ 12700 w 12261850"/>
              <a:gd name="connsiteY7" fmla="*/ 1368423 h 1368423"/>
              <a:gd name="connsiteX8" fmla="*/ 0 w 12261850"/>
              <a:gd name="connsiteY8" fmla="*/ 236481 h 136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61850" h="1368423">
                <a:moveTo>
                  <a:pt x="0" y="236481"/>
                </a:moveTo>
                <a:cubicBezTo>
                  <a:pt x="596900" y="177762"/>
                  <a:pt x="1003300" y="68243"/>
                  <a:pt x="1790700" y="60324"/>
                </a:cubicBezTo>
                <a:cubicBezTo>
                  <a:pt x="2398183" y="71966"/>
                  <a:pt x="2409825" y="292629"/>
                  <a:pt x="3009900" y="301625"/>
                </a:cubicBezTo>
                <a:cubicBezTo>
                  <a:pt x="3571902" y="310050"/>
                  <a:pt x="4066117" y="12700"/>
                  <a:pt x="5162550" y="0"/>
                </a:cubicBezTo>
                <a:cubicBezTo>
                  <a:pt x="6037792" y="45508"/>
                  <a:pt x="7255933" y="719667"/>
                  <a:pt x="9004300" y="174625"/>
                </a:cubicBezTo>
                <a:cubicBezTo>
                  <a:pt x="10071100" y="144444"/>
                  <a:pt x="10763250" y="488912"/>
                  <a:pt x="12261850" y="65031"/>
                </a:cubicBezTo>
                <a:lnTo>
                  <a:pt x="12204700" y="1368423"/>
                </a:lnTo>
                <a:lnTo>
                  <a:pt x="12700" y="1368423"/>
                </a:lnTo>
                <a:lnTo>
                  <a:pt x="0" y="23648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>
            <a:outerShdw blurRad="381000" dist="63500" dir="16200000" algn="ctr" rotWithShape="0">
              <a:srgbClr val="619B2B">
                <a:alpha val="5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407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38FB53DA-5474-4C39-3E9E-7DDEEB2E43A7}"/>
              </a:ext>
            </a:extLst>
          </p:cNvPr>
          <p:cNvSpPr/>
          <p:nvPr/>
        </p:nvSpPr>
        <p:spPr>
          <a:xfrm>
            <a:off x="660400" y="1422400"/>
            <a:ext cx="10858500" cy="3220720"/>
          </a:xfrm>
          <a:prstGeom prst="roundRect">
            <a:avLst>
              <a:gd name="adj" fmla="val 3904"/>
            </a:avLst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B4D067EE-9E17-50D1-1D79-D264E5A23D39}"/>
              </a:ext>
            </a:extLst>
          </p:cNvPr>
          <p:cNvSpPr/>
          <p:nvPr/>
        </p:nvSpPr>
        <p:spPr>
          <a:xfrm>
            <a:off x="995680" y="1681799"/>
            <a:ext cx="2783840" cy="2422841"/>
          </a:xfrm>
          <a:prstGeom prst="roundRect">
            <a:avLst>
              <a:gd name="adj" fmla="val 3521"/>
            </a:avLst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pic>
        <p:nvPicPr>
          <p:cNvPr id="74" name="图片 73">
            <a:extLst>
              <a:ext uri="{FF2B5EF4-FFF2-40B4-BE49-F238E27FC236}">
                <a16:creationId xmlns:a16="http://schemas.microsoft.com/office/drawing/2014/main" id="{CF9A2D35-5AC9-A3E3-09A7-E1CB34D0D9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r="12742"/>
          <a:stretch/>
        </p:blipFill>
        <p:spPr>
          <a:xfrm>
            <a:off x="1155155" y="1816160"/>
            <a:ext cx="2807245" cy="2511554"/>
          </a:xfrm>
          <a:prstGeom prst="roundRect">
            <a:avLst>
              <a:gd name="adj" fmla="val 2501"/>
            </a:avLst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7B962C9-9DF9-C4AB-69B2-B31A76CF095D}"/>
              </a:ext>
            </a:extLst>
          </p:cNvPr>
          <p:cNvSpPr txBox="1"/>
          <p:nvPr/>
        </p:nvSpPr>
        <p:spPr>
          <a:xfrm>
            <a:off x="4627811" y="1983859"/>
            <a:ext cx="1137037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90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酒店</a:t>
            </a:r>
            <a:r>
              <a:rPr lang="zh-CN" altLang="en-US" sz="2000" b="1">
                <a:solidFill>
                  <a:schemeClr val="accent5">
                    <a:lumMod val="90000"/>
                  </a:schemeClr>
                </a:solidFill>
                <a:latin typeface="+mj-ea"/>
                <a:ea typeface="+mj-ea"/>
              </a:rPr>
              <a:t>大厅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90000"/>
                </a:scheme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25" name="文本框 124">
            <a:extLst>
              <a:ext uri="{FF2B5EF4-FFF2-40B4-BE49-F238E27FC236}">
                <a16:creationId xmlns:a16="http://schemas.microsoft.com/office/drawing/2014/main" id="{A54D8591-B5D2-9120-294C-31A70070DEEC}"/>
              </a:ext>
            </a:extLst>
          </p:cNvPr>
          <p:cNvSpPr txBox="1"/>
          <p:nvPr/>
        </p:nvSpPr>
        <p:spPr>
          <a:xfrm>
            <a:off x="4637971" y="3346648"/>
            <a:ext cx="1137037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90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KTV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90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包房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3BB58AA-2946-09CA-8FA8-E8703782BE74}"/>
              </a:ext>
            </a:extLst>
          </p:cNvPr>
          <p:cNvSpPr txBox="1"/>
          <p:nvPr/>
        </p:nvSpPr>
        <p:spPr>
          <a:xfrm>
            <a:off x="6156960" y="1952625"/>
            <a:ext cx="4663440" cy="9855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600" b="0" i="0" u="none" strike="noStrike" kern="1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面板点缀多色玫瑰花，并用泡沫刻字</a:t>
            </a:r>
          </a:p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600" b="0" i="0" u="none" strike="noStrike" kern="1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围大厅三周上空围墙雕刻银色反光字</a:t>
            </a:r>
          </a:p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600" b="0" i="0" u="none" strike="noStrike" kern="1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大厅各条立柱用玫瑰花及心形图案点缀</a:t>
            </a:r>
            <a:endParaRPr kumimoji="0" lang="en-US" altLang="zh-CN" sz="1600" b="0" i="0" u="none" strike="noStrike" kern="1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AB72F98-24CF-E61E-F4D3-2DA74915F9C3}"/>
              </a:ext>
            </a:extLst>
          </p:cNvPr>
          <p:cNvSpPr txBox="1"/>
          <p:nvPr/>
        </p:nvSpPr>
        <p:spPr>
          <a:xfrm>
            <a:off x="6187440" y="3322321"/>
            <a:ext cx="4490720" cy="9855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600" b="0" i="0" u="none" strike="noStrike" kern="1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各包房每张台面放置红酒一瓶</a:t>
            </a:r>
            <a:endParaRPr lang="en-US" altLang="zh-CN" sz="16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0" lang="zh-CN" altLang="en-US" sz="1600" b="0" i="0" u="none" strike="noStrike" kern="1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各包房每张台面放置玫瑰花一支</a:t>
            </a:r>
          </a:p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600" b="0" i="0" u="none" strike="noStrike" kern="1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各包房放置活动计划及细则一份</a:t>
            </a:r>
            <a:endParaRPr kumimoji="0" lang="en-US" altLang="zh-CN" sz="1600" b="0" i="0" u="none" strike="noStrike" kern="1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97B7536-FA49-504E-FB04-5B22B3926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场地布置</a:t>
            </a: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99957D29-3C8D-2CDF-A487-F35861D90FD6}"/>
              </a:ext>
            </a:extLst>
          </p:cNvPr>
          <p:cNvSpPr/>
          <p:nvPr/>
        </p:nvSpPr>
        <p:spPr>
          <a:xfrm>
            <a:off x="0" y="5551488"/>
            <a:ext cx="12261850" cy="1368423"/>
          </a:xfrm>
          <a:custGeom>
            <a:avLst/>
            <a:gdLst>
              <a:gd name="connsiteX0" fmla="*/ 0 w 12192000"/>
              <a:gd name="connsiteY0" fmla="*/ 0 h 1284342"/>
              <a:gd name="connsiteX1" fmla="*/ 12192000 w 12192000"/>
              <a:gd name="connsiteY1" fmla="*/ 0 h 1284342"/>
              <a:gd name="connsiteX2" fmla="*/ 12192000 w 12192000"/>
              <a:gd name="connsiteY2" fmla="*/ 1284342 h 1284342"/>
              <a:gd name="connsiteX3" fmla="*/ 0 w 12192000"/>
              <a:gd name="connsiteY3" fmla="*/ 1284342 h 1284342"/>
              <a:gd name="connsiteX4" fmla="*/ 0 w 12192000"/>
              <a:gd name="connsiteY4" fmla="*/ 0 h 1284342"/>
              <a:gd name="connsiteX0" fmla="*/ 0 w 12192000"/>
              <a:gd name="connsiteY0" fmla="*/ 23757 h 1308099"/>
              <a:gd name="connsiteX1" fmla="*/ 1778000 w 12192000"/>
              <a:gd name="connsiteY1" fmla="*/ 0 h 1308099"/>
              <a:gd name="connsiteX2" fmla="*/ 12192000 w 12192000"/>
              <a:gd name="connsiteY2" fmla="*/ 23757 h 1308099"/>
              <a:gd name="connsiteX3" fmla="*/ 12192000 w 12192000"/>
              <a:gd name="connsiteY3" fmla="*/ 1308099 h 1308099"/>
              <a:gd name="connsiteX4" fmla="*/ 0 w 12192000"/>
              <a:gd name="connsiteY4" fmla="*/ 1308099 h 1308099"/>
              <a:gd name="connsiteX5" fmla="*/ 0 w 12192000"/>
              <a:gd name="connsiteY5" fmla="*/ 23757 h 1308099"/>
              <a:gd name="connsiteX0" fmla="*/ 0 w 12192000"/>
              <a:gd name="connsiteY0" fmla="*/ 23757 h 1308099"/>
              <a:gd name="connsiteX1" fmla="*/ 1778000 w 12192000"/>
              <a:gd name="connsiteY1" fmla="*/ 0 h 1308099"/>
              <a:gd name="connsiteX2" fmla="*/ 4648200 w 12192000"/>
              <a:gd name="connsiteY2" fmla="*/ 12701 h 1308099"/>
              <a:gd name="connsiteX3" fmla="*/ 12192000 w 12192000"/>
              <a:gd name="connsiteY3" fmla="*/ 23757 h 1308099"/>
              <a:gd name="connsiteX4" fmla="*/ 12192000 w 12192000"/>
              <a:gd name="connsiteY4" fmla="*/ 1308099 h 1308099"/>
              <a:gd name="connsiteX5" fmla="*/ 0 w 12192000"/>
              <a:gd name="connsiteY5" fmla="*/ 1308099 h 1308099"/>
              <a:gd name="connsiteX6" fmla="*/ 0 w 12192000"/>
              <a:gd name="connsiteY6" fmla="*/ 23757 h 1308099"/>
              <a:gd name="connsiteX0" fmla="*/ 0 w 12192000"/>
              <a:gd name="connsiteY0" fmla="*/ 23757 h 1308099"/>
              <a:gd name="connsiteX1" fmla="*/ 1778000 w 12192000"/>
              <a:gd name="connsiteY1" fmla="*/ 0 h 1308099"/>
              <a:gd name="connsiteX2" fmla="*/ 4648200 w 12192000"/>
              <a:gd name="connsiteY2" fmla="*/ 12701 h 1308099"/>
              <a:gd name="connsiteX3" fmla="*/ 7696200 w 12192000"/>
              <a:gd name="connsiteY3" fmla="*/ 1 h 1308099"/>
              <a:gd name="connsiteX4" fmla="*/ 12192000 w 12192000"/>
              <a:gd name="connsiteY4" fmla="*/ 23757 h 1308099"/>
              <a:gd name="connsiteX5" fmla="*/ 12192000 w 12192000"/>
              <a:gd name="connsiteY5" fmla="*/ 1308099 h 1308099"/>
              <a:gd name="connsiteX6" fmla="*/ 0 w 12192000"/>
              <a:gd name="connsiteY6" fmla="*/ 1308099 h 1308099"/>
              <a:gd name="connsiteX7" fmla="*/ 0 w 12192000"/>
              <a:gd name="connsiteY7" fmla="*/ 23757 h 1308099"/>
              <a:gd name="connsiteX0" fmla="*/ 0 w 12204700"/>
              <a:gd name="connsiteY0" fmla="*/ 176157 h 1308099"/>
              <a:gd name="connsiteX1" fmla="*/ 1790700 w 12204700"/>
              <a:gd name="connsiteY1" fmla="*/ 0 h 1308099"/>
              <a:gd name="connsiteX2" fmla="*/ 4660900 w 12204700"/>
              <a:gd name="connsiteY2" fmla="*/ 12701 h 1308099"/>
              <a:gd name="connsiteX3" fmla="*/ 7708900 w 12204700"/>
              <a:gd name="connsiteY3" fmla="*/ 1 h 1308099"/>
              <a:gd name="connsiteX4" fmla="*/ 12204700 w 12204700"/>
              <a:gd name="connsiteY4" fmla="*/ 23757 h 1308099"/>
              <a:gd name="connsiteX5" fmla="*/ 12204700 w 12204700"/>
              <a:gd name="connsiteY5" fmla="*/ 1308099 h 1308099"/>
              <a:gd name="connsiteX6" fmla="*/ 12700 w 12204700"/>
              <a:gd name="connsiteY6" fmla="*/ 1308099 h 1308099"/>
              <a:gd name="connsiteX7" fmla="*/ 0 w 12204700"/>
              <a:gd name="connsiteY7" fmla="*/ 176157 h 1308099"/>
              <a:gd name="connsiteX0" fmla="*/ 0 w 12204700"/>
              <a:gd name="connsiteY0" fmla="*/ 176157 h 1308099"/>
              <a:gd name="connsiteX1" fmla="*/ 1790700 w 12204700"/>
              <a:gd name="connsiteY1" fmla="*/ 0 h 1308099"/>
              <a:gd name="connsiteX2" fmla="*/ 4813300 w 12204700"/>
              <a:gd name="connsiteY2" fmla="*/ 254001 h 1308099"/>
              <a:gd name="connsiteX3" fmla="*/ 7708900 w 12204700"/>
              <a:gd name="connsiteY3" fmla="*/ 1 h 1308099"/>
              <a:gd name="connsiteX4" fmla="*/ 12204700 w 12204700"/>
              <a:gd name="connsiteY4" fmla="*/ 23757 h 1308099"/>
              <a:gd name="connsiteX5" fmla="*/ 12204700 w 12204700"/>
              <a:gd name="connsiteY5" fmla="*/ 1308099 h 1308099"/>
              <a:gd name="connsiteX6" fmla="*/ 12700 w 12204700"/>
              <a:gd name="connsiteY6" fmla="*/ 1308099 h 1308099"/>
              <a:gd name="connsiteX7" fmla="*/ 0 w 12204700"/>
              <a:gd name="connsiteY7" fmla="*/ 176157 h 1308099"/>
              <a:gd name="connsiteX0" fmla="*/ 0 w 12204700"/>
              <a:gd name="connsiteY0" fmla="*/ 176157 h 1308099"/>
              <a:gd name="connsiteX1" fmla="*/ 1790700 w 12204700"/>
              <a:gd name="connsiteY1" fmla="*/ 0 h 1308099"/>
              <a:gd name="connsiteX2" fmla="*/ 4813300 w 12204700"/>
              <a:gd name="connsiteY2" fmla="*/ 254001 h 1308099"/>
              <a:gd name="connsiteX3" fmla="*/ 6007100 w 12204700"/>
              <a:gd name="connsiteY3" fmla="*/ 63501 h 1308099"/>
              <a:gd name="connsiteX4" fmla="*/ 12204700 w 12204700"/>
              <a:gd name="connsiteY4" fmla="*/ 23757 h 1308099"/>
              <a:gd name="connsiteX5" fmla="*/ 12204700 w 12204700"/>
              <a:gd name="connsiteY5" fmla="*/ 1308099 h 1308099"/>
              <a:gd name="connsiteX6" fmla="*/ 12700 w 12204700"/>
              <a:gd name="connsiteY6" fmla="*/ 1308099 h 1308099"/>
              <a:gd name="connsiteX7" fmla="*/ 0 w 12204700"/>
              <a:gd name="connsiteY7" fmla="*/ 176157 h 1308099"/>
              <a:gd name="connsiteX0" fmla="*/ 0 w 12204700"/>
              <a:gd name="connsiteY0" fmla="*/ 176157 h 1308099"/>
              <a:gd name="connsiteX1" fmla="*/ 1790700 w 12204700"/>
              <a:gd name="connsiteY1" fmla="*/ 0 h 1308099"/>
              <a:gd name="connsiteX2" fmla="*/ 4813300 w 12204700"/>
              <a:gd name="connsiteY2" fmla="*/ 254001 h 1308099"/>
              <a:gd name="connsiteX3" fmla="*/ 6007100 w 12204700"/>
              <a:gd name="connsiteY3" fmla="*/ 63501 h 1308099"/>
              <a:gd name="connsiteX4" fmla="*/ 8915400 w 12204700"/>
              <a:gd name="connsiteY4" fmla="*/ 38101 h 1308099"/>
              <a:gd name="connsiteX5" fmla="*/ 12204700 w 12204700"/>
              <a:gd name="connsiteY5" fmla="*/ 23757 h 1308099"/>
              <a:gd name="connsiteX6" fmla="*/ 12204700 w 12204700"/>
              <a:gd name="connsiteY6" fmla="*/ 1308099 h 1308099"/>
              <a:gd name="connsiteX7" fmla="*/ 12700 w 12204700"/>
              <a:gd name="connsiteY7" fmla="*/ 1308099 h 1308099"/>
              <a:gd name="connsiteX8" fmla="*/ 0 w 12204700"/>
              <a:gd name="connsiteY8" fmla="*/ 176157 h 1308099"/>
              <a:gd name="connsiteX0" fmla="*/ 0 w 12204700"/>
              <a:gd name="connsiteY0" fmla="*/ 176157 h 1308099"/>
              <a:gd name="connsiteX1" fmla="*/ 1790700 w 12204700"/>
              <a:gd name="connsiteY1" fmla="*/ 0 h 1308099"/>
              <a:gd name="connsiteX2" fmla="*/ 4813300 w 12204700"/>
              <a:gd name="connsiteY2" fmla="*/ 254001 h 1308099"/>
              <a:gd name="connsiteX3" fmla="*/ 6007100 w 12204700"/>
              <a:gd name="connsiteY3" fmla="*/ 63501 h 1308099"/>
              <a:gd name="connsiteX4" fmla="*/ 9004300 w 12204700"/>
              <a:gd name="connsiteY4" fmla="*/ 114301 h 1308099"/>
              <a:gd name="connsiteX5" fmla="*/ 12204700 w 12204700"/>
              <a:gd name="connsiteY5" fmla="*/ 23757 h 1308099"/>
              <a:gd name="connsiteX6" fmla="*/ 12204700 w 12204700"/>
              <a:gd name="connsiteY6" fmla="*/ 1308099 h 1308099"/>
              <a:gd name="connsiteX7" fmla="*/ 12700 w 12204700"/>
              <a:gd name="connsiteY7" fmla="*/ 1308099 h 1308099"/>
              <a:gd name="connsiteX8" fmla="*/ 0 w 12204700"/>
              <a:gd name="connsiteY8" fmla="*/ 176157 h 1308099"/>
              <a:gd name="connsiteX0" fmla="*/ 0 w 12204700"/>
              <a:gd name="connsiteY0" fmla="*/ 176157 h 1308099"/>
              <a:gd name="connsiteX1" fmla="*/ 1790700 w 12204700"/>
              <a:gd name="connsiteY1" fmla="*/ 0 h 1308099"/>
              <a:gd name="connsiteX2" fmla="*/ 4813300 w 12204700"/>
              <a:gd name="connsiteY2" fmla="*/ 254001 h 1308099"/>
              <a:gd name="connsiteX3" fmla="*/ 6007100 w 12204700"/>
              <a:gd name="connsiteY3" fmla="*/ 63501 h 1308099"/>
              <a:gd name="connsiteX4" fmla="*/ 9004300 w 12204700"/>
              <a:gd name="connsiteY4" fmla="*/ 114301 h 1308099"/>
              <a:gd name="connsiteX5" fmla="*/ 12204700 w 12204700"/>
              <a:gd name="connsiteY5" fmla="*/ 23757 h 1308099"/>
              <a:gd name="connsiteX6" fmla="*/ 12204700 w 12204700"/>
              <a:gd name="connsiteY6" fmla="*/ 1308099 h 1308099"/>
              <a:gd name="connsiteX7" fmla="*/ 12700 w 12204700"/>
              <a:gd name="connsiteY7" fmla="*/ 1308099 h 1308099"/>
              <a:gd name="connsiteX8" fmla="*/ 0 w 12204700"/>
              <a:gd name="connsiteY8" fmla="*/ 176157 h 1308099"/>
              <a:gd name="connsiteX0" fmla="*/ 0 w 12204700"/>
              <a:gd name="connsiteY0" fmla="*/ 179138 h 1311080"/>
              <a:gd name="connsiteX1" fmla="*/ 1790700 w 12204700"/>
              <a:gd name="connsiteY1" fmla="*/ 2981 h 1311080"/>
              <a:gd name="connsiteX2" fmla="*/ 4813300 w 12204700"/>
              <a:gd name="connsiteY2" fmla="*/ 256982 h 1311080"/>
              <a:gd name="connsiteX3" fmla="*/ 6007100 w 12204700"/>
              <a:gd name="connsiteY3" fmla="*/ 66482 h 1311080"/>
              <a:gd name="connsiteX4" fmla="*/ 9004300 w 12204700"/>
              <a:gd name="connsiteY4" fmla="*/ 117282 h 1311080"/>
              <a:gd name="connsiteX5" fmla="*/ 12204700 w 12204700"/>
              <a:gd name="connsiteY5" fmla="*/ 26738 h 1311080"/>
              <a:gd name="connsiteX6" fmla="*/ 12204700 w 12204700"/>
              <a:gd name="connsiteY6" fmla="*/ 1311080 h 1311080"/>
              <a:gd name="connsiteX7" fmla="*/ 12700 w 12204700"/>
              <a:gd name="connsiteY7" fmla="*/ 1311080 h 1311080"/>
              <a:gd name="connsiteX8" fmla="*/ 0 w 12204700"/>
              <a:gd name="connsiteY8" fmla="*/ 179138 h 1311080"/>
              <a:gd name="connsiteX0" fmla="*/ 0 w 12204700"/>
              <a:gd name="connsiteY0" fmla="*/ 177878 h 1309820"/>
              <a:gd name="connsiteX1" fmla="*/ 1790700 w 12204700"/>
              <a:gd name="connsiteY1" fmla="*/ 1721 h 1309820"/>
              <a:gd name="connsiteX2" fmla="*/ 4813300 w 12204700"/>
              <a:gd name="connsiteY2" fmla="*/ 255722 h 1309820"/>
              <a:gd name="connsiteX3" fmla="*/ 6007100 w 12204700"/>
              <a:gd name="connsiteY3" fmla="*/ 65222 h 1309820"/>
              <a:gd name="connsiteX4" fmla="*/ 9004300 w 12204700"/>
              <a:gd name="connsiteY4" fmla="*/ 116022 h 1309820"/>
              <a:gd name="connsiteX5" fmla="*/ 12204700 w 12204700"/>
              <a:gd name="connsiteY5" fmla="*/ 25478 h 1309820"/>
              <a:gd name="connsiteX6" fmla="*/ 12204700 w 12204700"/>
              <a:gd name="connsiteY6" fmla="*/ 1309820 h 1309820"/>
              <a:gd name="connsiteX7" fmla="*/ 12700 w 12204700"/>
              <a:gd name="connsiteY7" fmla="*/ 1309820 h 1309820"/>
              <a:gd name="connsiteX8" fmla="*/ 0 w 12204700"/>
              <a:gd name="connsiteY8" fmla="*/ 177878 h 1309820"/>
              <a:gd name="connsiteX0" fmla="*/ 0 w 12204700"/>
              <a:gd name="connsiteY0" fmla="*/ 177878 h 1309820"/>
              <a:gd name="connsiteX1" fmla="*/ 1790700 w 12204700"/>
              <a:gd name="connsiteY1" fmla="*/ 1721 h 1309820"/>
              <a:gd name="connsiteX2" fmla="*/ 4813300 w 12204700"/>
              <a:gd name="connsiteY2" fmla="*/ 255722 h 1309820"/>
              <a:gd name="connsiteX3" fmla="*/ 6007100 w 12204700"/>
              <a:gd name="connsiteY3" fmla="*/ 65222 h 1309820"/>
              <a:gd name="connsiteX4" fmla="*/ 9004300 w 12204700"/>
              <a:gd name="connsiteY4" fmla="*/ 116022 h 1309820"/>
              <a:gd name="connsiteX5" fmla="*/ 12204700 w 12204700"/>
              <a:gd name="connsiteY5" fmla="*/ 25478 h 1309820"/>
              <a:gd name="connsiteX6" fmla="*/ 12204700 w 12204700"/>
              <a:gd name="connsiteY6" fmla="*/ 1309820 h 1309820"/>
              <a:gd name="connsiteX7" fmla="*/ 12700 w 12204700"/>
              <a:gd name="connsiteY7" fmla="*/ 1309820 h 1309820"/>
              <a:gd name="connsiteX8" fmla="*/ 0 w 12204700"/>
              <a:gd name="connsiteY8" fmla="*/ 177878 h 1309820"/>
              <a:gd name="connsiteX0" fmla="*/ 0 w 12204700"/>
              <a:gd name="connsiteY0" fmla="*/ 177878 h 1309820"/>
              <a:gd name="connsiteX1" fmla="*/ 1790700 w 12204700"/>
              <a:gd name="connsiteY1" fmla="*/ 1721 h 1309820"/>
              <a:gd name="connsiteX2" fmla="*/ 4813300 w 12204700"/>
              <a:gd name="connsiteY2" fmla="*/ 255722 h 1309820"/>
              <a:gd name="connsiteX3" fmla="*/ 6007100 w 12204700"/>
              <a:gd name="connsiteY3" fmla="*/ 65222 h 1309820"/>
              <a:gd name="connsiteX4" fmla="*/ 9004300 w 12204700"/>
              <a:gd name="connsiteY4" fmla="*/ 116022 h 1309820"/>
              <a:gd name="connsiteX5" fmla="*/ 12204700 w 12204700"/>
              <a:gd name="connsiteY5" fmla="*/ 25478 h 1309820"/>
              <a:gd name="connsiteX6" fmla="*/ 12204700 w 12204700"/>
              <a:gd name="connsiteY6" fmla="*/ 1309820 h 1309820"/>
              <a:gd name="connsiteX7" fmla="*/ 12700 w 12204700"/>
              <a:gd name="connsiteY7" fmla="*/ 1309820 h 1309820"/>
              <a:gd name="connsiteX8" fmla="*/ 0 w 12204700"/>
              <a:gd name="connsiteY8" fmla="*/ 177878 h 1309820"/>
              <a:gd name="connsiteX0" fmla="*/ 0 w 12204700"/>
              <a:gd name="connsiteY0" fmla="*/ 177878 h 1309820"/>
              <a:gd name="connsiteX1" fmla="*/ 1790700 w 12204700"/>
              <a:gd name="connsiteY1" fmla="*/ 1721 h 1309820"/>
              <a:gd name="connsiteX2" fmla="*/ 4813300 w 12204700"/>
              <a:gd name="connsiteY2" fmla="*/ 255722 h 1309820"/>
              <a:gd name="connsiteX3" fmla="*/ 6007100 w 12204700"/>
              <a:gd name="connsiteY3" fmla="*/ 65222 h 1309820"/>
              <a:gd name="connsiteX4" fmla="*/ 9004300 w 12204700"/>
              <a:gd name="connsiteY4" fmla="*/ 116022 h 1309820"/>
              <a:gd name="connsiteX5" fmla="*/ 12204700 w 12204700"/>
              <a:gd name="connsiteY5" fmla="*/ 25478 h 1309820"/>
              <a:gd name="connsiteX6" fmla="*/ 12204700 w 12204700"/>
              <a:gd name="connsiteY6" fmla="*/ 1309820 h 1309820"/>
              <a:gd name="connsiteX7" fmla="*/ 12700 w 12204700"/>
              <a:gd name="connsiteY7" fmla="*/ 1309820 h 1309820"/>
              <a:gd name="connsiteX8" fmla="*/ 0 w 12204700"/>
              <a:gd name="connsiteY8" fmla="*/ 177878 h 1309820"/>
              <a:gd name="connsiteX0" fmla="*/ 0 w 12204700"/>
              <a:gd name="connsiteY0" fmla="*/ 177878 h 1309820"/>
              <a:gd name="connsiteX1" fmla="*/ 1790700 w 12204700"/>
              <a:gd name="connsiteY1" fmla="*/ 1721 h 1309820"/>
              <a:gd name="connsiteX2" fmla="*/ 4813300 w 12204700"/>
              <a:gd name="connsiteY2" fmla="*/ 255722 h 1309820"/>
              <a:gd name="connsiteX3" fmla="*/ 6007100 w 12204700"/>
              <a:gd name="connsiteY3" fmla="*/ 65222 h 1309820"/>
              <a:gd name="connsiteX4" fmla="*/ 9004300 w 12204700"/>
              <a:gd name="connsiteY4" fmla="*/ 116022 h 1309820"/>
              <a:gd name="connsiteX5" fmla="*/ 12204700 w 12204700"/>
              <a:gd name="connsiteY5" fmla="*/ 25478 h 1309820"/>
              <a:gd name="connsiteX6" fmla="*/ 12204700 w 12204700"/>
              <a:gd name="connsiteY6" fmla="*/ 1309820 h 1309820"/>
              <a:gd name="connsiteX7" fmla="*/ 12700 w 12204700"/>
              <a:gd name="connsiteY7" fmla="*/ 1309820 h 1309820"/>
              <a:gd name="connsiteX8" fmla="*/ 0 w 12204700"/>
              <a:gd name="connsiteY8" fmla="*/ 177878 h 1309820"/>
              <a:gd name="connsiteX0" fmla="*/ 0 w 12204700"/>
              <a:gd name="connsiteY0" fmla="*/ 177878 h 1309820"/>
              <a:gd name="connsiteX1" fmla="*/ 1790700 w 12204700"/>
              <a:gd name="connsiteY1" fmla="*/ 1721 h 1309820"/>
              <a:gd name="connsiteX2" fmla="*/ 4813300 w 12204700"/>
              <a:gd name="connsiteY2" fmla="*/ 255722 h 1309820"/>
              <a:gd name="connsiteX3" fmla="*/ 6007100 w 12204700"/>
              <a:gd name="connsiteY3" fmla="*/ 65222 h 1309820"/>
              <a:gd name="connsiteX4" fmla="*/ 9004300 w 12204700"/>
              <a:gd name="connsiteY4" fmla="*/ 116022 h 1309820"/>
              <a:gd name="connsiteX5" fmla="*/ 12204700 w 12204700"/>
              <a:gd name="connsiteY5" fmla="*/ 25478 h 1309820"/>
              <a:gd name="connsiteX6" fmla="*/ 12204700 w 12204700"/>
              <a:gd name="connsiteY6" fmla="*/ 1309820 h 1309820"/>
              <a:gd name="connsiteX7" fmla="*/ 12700 w 12204700"/>
              <a:gd name="connsiteY7" fmla="*/ 1309820 h 1309820"/>
              <a:gd name="connsiteX8" fmla="*/ 0 w 12204700"/>
              <a:gd name="connsiteY8" fmla="*/ 177878 h 1309820"/>
              <a:gd name="connsiteX0" fmla="*/ 0 w 12204700"/>
              <a:gd name="connsiteY0" fmla="*/ 177633 h 1309575"/>
              <a:gd name="connsiteX1" fmla="*/ 1790700 w 12204700"/>
              <a:gd name="connsiteY1" fmla="*/ 1476 h 1309575"/>
              <a:gd name="connsiteX2" fmla="*/ 3073400 w 12204700"/>
              <a:gd name="connsiteY2" fmla="*/ 318977 h 1309575"/>
              <a:gd name="connsiteX3" fmla="*/ 6007100 w 12204700"/>
              <a:gd name="connsiteY3" fmla="*/ 64977 h 1309575"/>
              <a:gd name="connsiteX4" fmla="*/ 9004300 w 12204700"/>
              <a:gd name="connsiteY4" fmla="*/ 115777 h 1309575"/>
              <a:gd name="connsiteX5" fmla="*/ 12204700 w 12204700"/>
              <a:gd name="connsiteY5" fmla="*/ 25233 h 1309575"/>
              <a:gd name="connsiteX6" fmla="*/ 12204700 w 12204700"/>
              <a:gd name="connsiteY6" fmla="*/ 1309575 h 1309575"/>
              <a:gd name="connsiteX7" fmla="*/ 12700 w 12204700"/>
              <a:gd name="connsiteY7" fmla="*/ 1309575 h 1309575"/>
              <a:gd name="connsiteX8" fmla="*/ 0 w 12204700"/>
              <a:gd name="connsiteY8" fmla="*/ 177633 h 1309575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73400 w 12204700"/>
              <a:gd name="connsiteY2" fmla="*/ 3683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73400 w 12204700"/>
              <a:gd name="connsiteY2" fmla="*/ 3683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73400 w 12204700"/>
              <a:gd name="connsiteY2" fmla="*/ 3683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73400 w 12204700"/>
              <a:gd name="connsiteY2" fmla="*/ 3683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73400 w 12204700"/>
              <a:gd name="connsiteY2" fmla="*/ 3683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73400 w 12204700"/>
              <a:gd name="connsiteY2" fmla="*/ 3683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73400 w 12204700"/>
              <a:gd name="connsiteY2" fmla="*/ 3683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09900 w 12204700"/>
              <a:gd name="connsiteY2" fmla="*/ 3556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09900 w 12204700"/>
              <a:gd name="connsiteY2" fmla="*/ 3556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09900 w 12204700"/>
              <a:gd name="connsiteY2" fmla="*/ 2921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09900 w 12204700"/>
              <a:gd name="connsiteY2" fmla="*/ 2921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36481 h 1368423"/>
              <a:gd name="connsiteX1" fmla="*/ 1790700 w 12204700"/>
              <a:gd name="connsiteY1" fmla="*/ 60324 h 1368423"/>
              <a:gd name="connsiteX2" fmla="*/ 3009900 w 12204700"/>
              <a:gd name="connsiteY2" fmla="*/ 301625 h 1368423"/>
              <a:gd name="connsiteX3" fmla="*/ 5162550 w 12204700"/>
              <a:gd name="connsiteY3" fmla="*/ 0 h 1368423"/>
              <a:gd name="connsiteX4" fmla="*/ 9004300 w 12204700"/>
              <a:gd name="connsiteY4" fmla="*/ 174625 h 1368423"/>
              <a:gd name="connsiteX5" fmla="*/ 12204700 w 12204700"/>
              <a:gd name="connsiteY5" fmla="*/ 84081 h 1368423"/>
              <a:gd name="connsiteX6" fmla="*/ 12204700 w 12204700"/>
              <a:gd name="connsiteY6" fmla="*/ 1368423 h 1368423"/>
              <a:gd name="connsiteX7" fmla="*/ 12700 w 12204700"/>
              <a:gd name="connsiteY7" fmla="*/ 1368423 h 1368423"/>
              <a:gd name="connsiteX8" fmla="*/ 0 w 12204700"/>
              <a:gd name="connsiteY8" fmla="*/ 236481 h 1368423"/>
              <a:gd name="connsiteX0" fmla="*/ 0 w 12204700"/>
              <a:gd name="connsiteY0" fmla="*/ 236481 h 1368423"/>
              <a:gd name="connsiteX1" fmla="*/ 1790700 w 12204700"/>
              <a:gd name="connsiteY1" fmla="*/ 60324 h 1368423"/>
              <a:gd name="connsiteX2" fmla="*/ 3009900 w 12204700"/>
              <a:gd name="connsiteY2" fmla="*/ 301625 h 1368423"/>
              <a:gd name="connsiteX3" fmla="*/ 5162550 w 12204700"/>
              <a:gd name="connsiteY3" fmla="*/ 0 h 1368423"/>
              <a:gd name="connsiteX4" fmla="*/ 9004300 w 12204700"/>
              <a:gd name="connsiteY4" fmla="*/ 174625 h 1368423"/>
              <a:gd name="connsiteX5" fmla="*/ 12204700 w 12204700"/>
              <a:gd name="connsiteY5" fmla="*/ 84081 h 1368423"/>
              <a:gd name="connsiteX6" fmla="*/ 12204700 w 12204700"/>
              <a:gd name="connsiteY6" fmla="*/ 1368423 h 1368423"/>
              <a:gd name="connsiteX7" fmla="*/ 12700 w 12204700"/>
              <a:gd name="connsiteY7" fmla="*/ 1368423 h 1368423"/>
              <a:gd name="connsiteX8" fmla="*/ 0 w 12204700"/>
              <a:gd name="connsiteY8" fmla="*/ 236481 h 1368423"/>
              <a:gd name="connsiteX0" fmla="*/ 0 w 12204700"/>
              <a:gd name="connsiteY0" fmla="*/ 236481 h 1368423"/>
              <a:gd name="connsiteX1" fmla="*/ 1790700 w 12204700"/>
              <a:gd name="connsiteY1" fmla="*/ 60324 h 1368423"/>
              <a:gd name="connsiteX2" fmla="*/ 3009900 w 12204700"/>
              <a:gd name="connsiteY2" fmla="*/ 301625 h 1368423"/>
              <a:gd name="connsiteX3" fmla="*/ 5162550 w 12204700"/>
              <a:gd name="connsiteY3" fmla="*/ 0 h 1368423"/>
              <a:gd name="connsiteX4" fmla="*/ 9004300 w 12204700"/>
              <a:gd name="connsiteY4" fmla="*/ 174625 h 1368423"/>
              <a:gd name="connsiteX5" fmla="*/ 12204700 w 12204700"/>
              <a:gd name="connsiteY5" fmla="*/ 84081 h 1368423"/>
              <a:gd name="connsiteX6" fmla="*/ 12204700 w 12204700"/>
              <a:gd name="connsiteY6" fmla="*/ 1368423 h 1368423"/>
              <a:gd name="connsiteX7" fmla="*/ 12700 w 12204700"/>
              <a:gd name="connsiteY7" fmla="*/ 1368423 h 1368423"/>
              <a:gd name="connsiteX8" fmla="*/ 0 w 12204700"/>
              <a:gd name="connsiteY8" fmla="*/ 236481 h 1368423"/>
              <a:gd name="connsiteX0" fmla="*/ 0 w 12204700"/>
              <a:gd name="connsiteY0" fmla="*/ 236481 h 1368423"/>
              <a:gd name="connsiteX1" fmla="*/ 1790700 w 12204700"/>
              <a:gd name="connsiteY1" fmla="*/ 60324 h 1368423"/>
              <a:gd name="connsiteX2" fmla="*/ 3009900 w 12204700"/>
              <a:gd name="connsiteY2" fmla="*/ 301625 h 1368423"/>
              <a:gd name="connsiteX3" fmla="*/ 5162550 w 12204700"/>
              <a:gd name="connsiteY3" fmla="*/ 0 h 1368423"/>
              <a:gd name="connsiteX4" fmla="*/ 9004300 w 12204700"/>
              <a:gd name="connsiteY4" fmla="*/ 174625 h 1368423"/>
              <a:gd name="connsiteX5" fmla="*/ 12204700 w 12204700"/>
              <a:gd name="connsiteY5" fmla="*/ 84081 h 1368423"/>
              <a:gd name="connsiteX6" fmla="*/ 12204700 w 12204700"/>
              <a:gd name="connsiteY6" fmla="*/ 1368423 h 1368423"/>
              <a:gd name="connsiteX7" fmla="*/ 12700 w 12204700"/>
              <a:gd name="connsiteY7" fmla="*/ 1368423 h 1368423"/>
              <a:gd name="connsiteX8" fmla="*/ 0 w 12204700"/>
              <a:gd name="connsiteY8" fmla="*/ 236481 h 1368423"/>
              <a:gd name="connsiteX0" fmla="*/ 0 w 12204700"/>
              <a:gd name="connsiteY0" fmla="*/ 236481 h 1368423"/>
              <a:gd name="connsiteX1" fmla="*/ 1790700 w 12204700"/>
              <a:gd name="connsiteY1" fmla="*/ 60324 h 1368423"/>
              <a:gd name="connsiteX2" fmla="*/ 3009900 w 12204700"/>
              <a:gd name="connsiteY2" fmla="*/ 301625 h 1368423"/>
              <a:gd name="connsiteX3" fmla="*/ 5162550 w 12204700"/>
              <a:gd name="connsiteY3" fmla="*/ 0 h 1368423"/>
              <a:gd name="connsiteX4" fmla="*/ 9004300 w 12204700"/>
              <a:gd name="connsiteY4" fmla="*/ 174625 h 1368423"/>
              <a:gd name="connsiteX5" fmla="*/ 12204700 w 12204700"/>
              <a:gd name="connsiteY5" fmla="*/ 84081 h 1368423"/>
              <a:gd name="connsiteX6" fmla="*/ 12204700 w 12204700"/>
              <a:gd name="connsiteY6" fmla="*/ 1368423 h 1368423"/>
              <a:gd name="connsiteX7" fmla="*/ 12700 w 12204700"/>
              <a:gd name="connsiteY7" fmla="*/ 1368423 h 1368423"/>
              <a:gd name="connsiteX8" fmla="*/ 0 w 12204700"/>
              <a:gd name="connsiteY8" fmla="*/ 236481 h 1368423"/>
              <a:gd name="connsiteX0" fmla="*/ 0 w 12204700"/>
              <a:gd name="connsiteY0" fmla="*/ 236481 h 1368423"/>
              <a:gd name="connsiteX1" fmla="*/ 1790700 w 12204700"/>
              <a:gd name="connsiteY1" fmla="*/ 60324 h 1368423"/>
              <a:gd name="connsiteX2" fmla="*/ 3009900 w 12204700"/>
              <a:gd name="connsiteY2" fmla="*/ 301625 h 1368423"/>
              <a:gd name="connsiteX3" fmla="*/ 5162550 w 12204700"/>
              <a:gd name="connsiteY3" fmla="*/ 0 h 1368423"/>
              <a:gd name="connsiteX4" fmla="*/ 9004300 w 12204700"/>
              <a:gd name="connsiteY4" fmla="*/ 174625 h 1368423"/>
              <a:gd name="connsiteX5" fmla="*/ 12204700 w 12204700"/>
              <a:gd name="connsiteY5" fmla="*/ 84081 h 1368423"/>
              <a:gd name="connsiteX6" fmla="*/ 12204700 w 12204700"/>
              <a:gd name="connsiteY6" fmla="*/ 1368423 h 1368423"/>
              <a:gd name="connsiteX7" fmla="*/ 12700 w 12204700"/>
              <a:gd name="connsiteY7" fmla="*/ 1368423 h 1368423"/>
              <a:gd name="connsiteX8" fmla="*/ 0 w 12204700"/>
              <a:gd name="connsiteY8" fmla="*/ 236481 h 1368423"/>
              <a:gd name="connsiteX0" fmla="*/ 0 w 12204700"/>
              <a:gd name="connsiteY0" fmla="*/ 236481 h 1368423"/>
              <a:gd name="connsiteX1" fmla="*/ 1790700 w 12204700"/>
              <a:gd name="connsiteY1" fmla="*/ 60324 h 1368423"/>
              <a:gd name="connsiteX2" fmla="*/ 3009900 w 12204700"/>
              <a:gd name="connsiteY2" fmla="*/ 301625 h 1368423"/>
              <a:gd name="connsiteX3" fmla="*/ 5162550 w 12204700"/>
              <a:gd name="connsiteY3" fmla="*/ 0 h 1368423"/>
              <a:gd name="connsiteX4" fmla="*/ 9004300 w 12204700"/>
              <a:gd name="connsiteY4" fmla="*/ 174625 h 1368423"/>
              <a:gd name="connsiteX5" fmla="*/ 12204700 w 12204700"/>
              <a:gd name="connsiteY5" fmla="*/ 84081 h 1368423"/>
              <a:gd name="connsiteX6" fmla="*/ 12204700 w 12204700"/>
              <a:gd name="connsiteY6" fmla="*/ 1368423 h 1368423"/>
              <a:gd name="connsiteX7" fmla="*/ 12700 w 12204700"/>
              <a:gd name="connsiteY7" fmla="*/ 1368423 h 1368423"/>
              <a:gd name="connsiteX8" fmla="*/ 0 w 12204700"/>
              <a:gd name="connsiteY8" fmla="*/ 236481 h 1368423"/>
              <a:gd name="connsiteX0" fmla="*/ 0 w 12204700"/>
              <a:gd name="connsiteY0" fmla="*/ 257175 h 1389117"/>
              <a:gd name="connsiteX1" fmla="*/ 1790700 w 12204700"/>
              <a:gd name="connsiteY1" fmla="*/ 81018 h 1389117"/>
              <a:gd name="connsiteX2" fmla="*/ 3009900 w 12204700"/>
              <a:gd name="connsiteY2" fmla="*/ 322319 h 1389117"/>
              <a:gd name="connsiteX3" fmla="*/ 5162550 w 12204700"/>
              <a:gd name="connsiteY3" fmla="*/ 20694 h 1389117"/>
              <a:gd name="connsiteX4" fmla="*/ 9004300 w 12204700"/>
              <a:gd name="connsiteY4" fmla="*/ 195319 h 1389117"/>
              <a:gd name="connsiteX5" fmla="*/ 12204700 w 12204700"/>
              <a:gd name="connsiteY5" fmla="*/ 0 h 1389117"/>
              <a:gd name="connsiteX6" fmla="*/ 12204700 w 12204700"/>
              <a:gd name="connsiteY6" fmla="*/ 1389117 h 1389117"/>
              <a:gd name="connsiteX7" fmla="*/ 12700 w 12204700"/>
              <a:gd name="connsiteY7" fmla="*/ 1389117 h 1389117"/>
              <a:gd name="connsiteX8" fmla="*/ 0 w 12204700"/>
              <a:gd name="connsiteY8" fmla="*/ 257175 h 1389117"/>
              <a:gd name="connsiteX0" fmla="*/ 0 w 12204700"/>
              <a:gd name="connsiteY0" fmla="*/ 257175 h 1389117"/>
              <a:gd name="connsiteX1" fmla="*/ 1790700 w 12204700"/>
              <a:gd name="connsiteY1" fmla="*/ 81018 h 1389117"/>
              <a:gd name="connsiteX2" fmla="*/ 3009900 w 12204700"/>
              <a:gd name="connsiteY2" fmla="*/ 322319 h 1389117"/>
              <a:gd name="connsiteX3" fmla="*/ 5162550 w 12204700"/>
              <a:gd name="connsiteY3" fmla="*/ 20694 h 1389117"/>
              <a:gd name="connsiteX4" fmla="*/ 9004300 w 12204700"/>
              <a:gd name="connsiteY4" fmla="*/ 195319 h 1389117"/>
              <a:gd name="connsiteX5" fmla="*/ 12204700 w 12204700"/>
              <a:gd name="connsiteY5" fmla="*/ 0 h 1389117"/>
              <a:gd name="connsiteX6" fmla="*/ 12204700 w 12204700"/>
              <a:gd name="connsiteY6" fmla="*/ 1389117 h 1389117"/>
              <a:gd name="connsiteX7" fmla="*/ 12700 w 12204700"/>
              <a:gd name="connsiteY7" fmla="*/ 1389117 h 1389117"/>
              <a:gd name="connsiteX8" fmla="*/ 0 w 12204700"/>
              <a:gd name="connsiteY8" fmla="*/ 257175 h 1389117"/>
              <a:gd name="connsiteX0" fmla="*/ 0 w 12261850"/>
              <a:gd name="connsiteY0" fmla="*/ 236481 h 1368423"/>
              <a:gd name="connsiteX1" fmla="*/ 1790700 w 12261850"/>
              <a:gd name="connsiteY1" fmla="*/ 60324 h 1368423"/>
              <a:gd name="connsiteX2" fmla="*/ 3009900 w 12261850"/>
              <a:gd name="connsiteY2" fmla="*/ 301625 h 1368423"/>
              <a:gd name="connsiteX3" fmla="*/ 5162550 w 12261850"/>
              <a:gd name="connsiteY3" fmla="*/ 0 h 1368423"/>
              <a:gd name="connsiteX4" fmla="*/ 9004300 w 12261850"/>
              <a:gd name="connsiteY4" fmla="*/ 174625 h 1368423"/>
              <a:gd name="connsiteX5" fmla="*/ 12261850 w 12261850"/>
              <a:gd name="connsiteY5" fmla="*/ 65031 h 1368423"/>
              <a:gd name="connsiteX6" fmla="*/ 12204700 w 12261850"/>
              <a:gd name="connsiteY6" fmla="*/ 1368423 h 1368423"/>
              <a:gd name="connsiteX7" fmla="*/ 12700 w 12261850"/>
              <a:gd name="connsiteY7" fmla="*/ 1368423 h 1368423"/>
              <a:gd name="connsiteX8" fmla="*/ 0 w 12261850"/>
              <a:gd name="connsiteY8" fmla="*/ 236481 h 1368423"/>
              <a:gd name="connsiteX0" fmla="*/ 0 w 12261850"/>
              <a:gd name="connsiteY0" fmla="*/ 236481 h 1368423"/>
              <a:gd name="connsiteX1" fmla="*/ 1790700 w 12261850"/>
              <a:gd name="connsiteY1" fmla="*/ 60324 h 1368423"/>
              <a:gd name="connsiteX2" fmla="*/ 3009900 w 12261850"/>
              <a:gd name="connsiteY2" fmla="*/ 301625 h 1368423"/>
              <a:gd name="connsiteX3" fmla="*/ 5162550 w 12261850"/>
              <a:gd name="connsiteY3" fmla="*/ 0 h 1368423"/>
              <a:gd name="connsiteX4" fmla="*/ 9004300 w 12261850"/>
              <a:gd name="connsiteY4" fmla="*/ 174625 h 1368423"/>
              <a:gd name="connsiteX5" fmla="*/ 12261850 w 12261850"/>
              <a:gd name="connsiteY5" fmla="*/ 65031 h 1368423"/>
              <a:gd name="connsiteX6" fmla="*/ 12204700 w 12261850"/>
              <a:gd name="connsiteY6" fmla="*/ 1368423 h 1368423"/>
              <a:gd name="connsiteX7" fmla="*/ 12700 w 12261850"/>
              <a:gd name="connsiteY7" fmla="*/ 1368423 h 1368423"/>
              <a:gd name="connsiteX8" fmla="*/ 0 w 12261850"/>
              <a:gd name="connsiteY8" fmla="*/ 236481 h 136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61850" h="1368423">
                <a:moveTo>
                  <a:pt x="0" y="236481"/>
                </a:moveTo>
                <a:cubicBezTo>
                  <a:pt x="596900" y="177762"/>
                  <a:pt x="1003300" y="68243"/>
                  <a:pt x="1790700" y="60324"/>
                </a:cubicBezTo>
                <a:cubicBezTo>
                  <a:pt x="2398183" y="71966"/>
                  <a:pt x="2409825" y="292629"/>
                  <a:pt x="3009900" y="301625"/>
                </a:cubicBezTo>
                <a:cubicBezTo>
                  <a:pt x="3571902" y="310050"/>
                  <a:pt x="4066117" y="12700"/>
                  <a:pt x="5162550" y="0"/>
                </a:cubicBezTo>
                <a:cubicBezTo>
                  <a:pt x="6037792" y="45508"/>
                  <a:pt x="7255933" y="719667"/>
                  <a:pt x="9004300" y="174625"/>
                </a:cubicBezTo>
                <a:cubicBezTo>
                  <a:pt x="10071100" y="144444"/>
                  <a:pt x="10763250" y="488912"/>
                  <a:pt x="12261850" y="65031"/>
                </a:cubicBezTo>
                <a:lnTo>
                  <a:pt x="12204700" y="1368423"/>
                </a:lnTo>
                <a:lnTo>
                  <a:pt x="12700" y="1368423"/>
                </a:lnTo>
                <a:lnTo>
                  <a:pt x="0" y="23648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>
            <a:outerShdw blurRad="381000" dist="63500" dir="16200000" algn="ctr" rotWithShape="0">
              <a:srgbClr val="619B2B">
                <a:alpha val="5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157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EDC52491-FA1F-45D9-BFBC-5CAF574512D8}"/>
              </a:ext>
            </a:extLst>
          </p:cNvPr>
          <p:cNvSpPr txBox="1"/>
          <p:nvPr/>
        </p:nvSpPr>
        <p:spPr>
          <a:xfrm>
            <a:off x="2625139" y="3059668"/>
            <a:ext cx="646382" cy="2613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市场部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0DADE409-DF61-4D61-C536-C38E2B7D25F1}"/>
              </a:ext>
            </a:extLst>
          </p:cNvPr>
          <p:cNvSpPr txBox="1"/>
          <p:nvPr/>
        </p:nvSpPr>
        <p:spPr>
          <a:xfrm>
            <a:off x="10560050" y="5142531"/>
            <a:ext cx="995423" cy="2660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董事会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86829BF3-B2CD-BE75-F6CB-8BBDF44937FD}"/>
              </a:ext>
            </a:extLst>
          </p:cNvPr>
          <p:cNvSpPr txBox="1"/>
          <p:nvPr/>
        </p:nvSpPr>
        <p:spPr>
          <a:xfrm>
            <a:off x="955041" y="5462508"/>
            <a:ext cx="883920" cy="2880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结算收益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A33B38F9-DE1D-794A-9C17-0F917E9B9DAD}"/>
              </a:ext>
            </a:extLst>
          </p:cNvPr>
          <p:cNvSpPr txBox="1"/>
          <p:nvPr/>
        </p:nvSpPr>
        <p:spPr>
          <a:xfrm>
            <a:off x="1153739" y="5140881"/>
            <a:ext cx="654742" cy="2439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财务部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E111EBB7-1D62-DC85-977D-8B1D8E209FE8}"/>
              </a:ext>
            </a:extLst>
          </p:cNvPr>
          <p:cNvSpPr txBox="1"/>
          <p:nvPr/>
        </p:nvSpPr>
        <p:spPr>
          <a:xfrm>
            <a:off x="10560050" y="5408613"/>
            <a:ext cx="1169043" cy="2403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总结不足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419B44A6-C6CF-43E0-89E2-FABADAF8B8B4}"/>
              </a:ext>
            </a:extLst>
          </p:cNvPr>
          <p:cNvSpPr txBox="1"/>
          <p:nvPr/>
        </p:nvSpPr>
        <p:spPr>
          <a:xfrm>
            <a:off x="5645166" y="1659611"/>
            <a:ext cx="739108" cy="2403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管理部</a:t>
            </a:r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273785D1-2543-5145-0ED4-99CAB18A5384}"/>
              </a:ext>
            </a:extLst>
          </p:cNvPr>
          <p:cNvCxnSpPr>
            <a:cxnSpLocks/>
          </p:cNvCxnSpPr>
          <p:nvPr/>
        </p:nvCxnSpPr>
        <p:spPr>
          <a:xfrm rot="10800000">
            <a:off x="5666836" y="1986184"/>
            <a:ext cx="120376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>
            <a:extLst>
              <a:ext uri="{FF2B5EF4-FFF2-40B4-BE49-F238E27FC236}">
                <a16:creationId xmlns:a16="http://schemas.microsoft.com/office/drawing/2014/main" id="{285B37D7-FD8E-B10E-C0F1-7B7DAD868081}"/>
              </a:ext>
            </a:extLst>
          </p:cNvPr>
          <p:cNvSpPr txBox="1"/>
          <p:nvPr/>
        </p:nvSpPr>
        <p:spPr>
          <a:xfrm>
            <a:off x="5661113" y="2030391"/>
            <a:ext cx="869773" cy="2149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清点人员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022125CF-01D9-E293-6E2A-240766346254}"/>
              </a:ext>
            </a:extLst>
          </p:cNvPr>
          <p:cNvSpPr txBox="1"/>
          <p:nvPr/>
        </p:nvSpPr>
        <p:spPr>
          <a:xfrm>
            <a:off x="2454605" y="3321050"/>
            <a:ext cx="816915" cy="2692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维系客户</a:t>
            </a:r>
          </a:p>
        </p:txBody>
      </p:sp>
      <p:sp>
        <p:nvSpPr>
          <p:cNvPr id="27" name="Freeform: Shape 3">
            <a:extLst>
              <a:ext uri="{FF2B5EF4-FFF2-40B4-BE49-F238E27FC236}">
                <a16:creationId xmlns:a16="http://schemas.microsoft.com/office/drawing/2014/main" id="{27DB3225-3336-22D5-1A58-481C6B17E44B}"/>
              </a:ext>
            </a:extLst>
          </p:cNvPr>
          <p:cNvSpPr/>
          <p:nvPr/>
        </p:nvSpPr>
        <p:spPr>
          <a:xfrm rot="10800000">
            <a:off x="1923689" y="2685689"/>
            <a:ext cx="8344621" cy="4172311"/>
          </a:xfrm>
          <a:custGeom>
            <a:avLst/>
            <a:gdLst>
              <a:gd name="connsiteX0" fmla="*/ 0 w 4762500"/>
              <a:gd name="connsiteY0" fmla="*/ 0 h 2381250"/>
              <a:gd name="connsiteX1" fmla="*/ 4762500 w 4762500"/>
              <a:gd name="connsiteY1" fmla="*/ 0 h 2381250"/>
              <a:gd name="connsiteX2" fmla="*/ 2381250 w 4762500"/>
              <a:gd name="connsiteY2" fmla="*/ 2381250 h 2381250"/>
              <a:gd name="connsiteX3" fmla="*/ 0 w 4762500"/>
              <a:gd name="connsiteY3" fmla="*/ 0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2381250">
                <a:moveTo>
                  <a:pt x="0" y="0"/>
                </a:moveTo>
                <a:lnTo>
                  <a:pt x="4762500" y="0"/>
                </a:lnTo>
                <a:cubicBezTo>
                  <a:pt x="4762500" y="1315128"/>
                  <a:pt x="3696378" y="2381250"/>
                  <a:pt x="2381250" y="2381250"/>
                </a:cubicBezTo>
                <a:cubicBezTo>
                  <a:pt x="1066122" y="2381250"/>
                  <a:pt x="0" y="1315128"/>
                  <a:pt x="0" y="0"/>
                </a:cubicBezTo>
                <a:close/>
              </a:path>
            </a:pathLst>
          </a:custGeom>
          <a:solidFill>
            <a:schemeClr val="accent1">
              <a:lumMod val="10000"/>
              <a:lumOff val="90000"/>
              <a:alpha val="18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ctr"/>
            <a:endParaRPr lang="en-US" sz="6000"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Freeform: Shape 55">
            <a:extLst>
              <a:ext uri="{FF2B5EF4-FFF2-40B4-BE49-F238E27FC236}">
                <a16:creationId xmlns:a16="http://schemas.microsoft.com/office/drawing/2014/main" id="{F2448A8C-63D3-55F8-FADE-302E3264F286}"/>
              </a:ext>
            </a:extLst>
          </p:cNvPr>
          <p:cNvSpPr/>
          <p:nvPr/>
        </p:nvSpPr>
        <p:spPr>
          <a:xfrm rot="10800000">
            <a:off x="2961232" y="3723232"/>
            <a:ext cx="6269535" cy="3134768"/>
          </a:xfrm>
          <a:custGeom>
            <a:avLst/>
            <a:gdLst>
              <a:gd name="connsiteX0" fmla="*/ 0 w 4762500"/>
              <a:gd name="connsiteY0" fmla="*/ 0 h 2381250"/>
              <a:gd name="connsiteX1" fmla="*/ 4762500 w 4762500"/>
              <a:gd name="connsiteY1" fmla="*/ 0 h 2381250"/>
              <a:gd name="connsiteX2" fmla="*/ 2381250 w 4762500"/>
              <a:gd name="connsiteY2" fmla="*/ 2381250 h 2381250"/>
              <a:gd name="connsiteX3" fmla="*/ 0 w 4762500"/>
              <a:gd name="connsiteY3" fmla="*/ 0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2381250">
                <a:moveTo>
                  <a:pt x="0" y="0"/>
                </a:moveTo>
                <a:lnTo>
                  <a:pt x="4762500" y="0"/>
                </a:lnTo>
                <a:cubicBezTo>
                  <a:pt x="4762500" y="1315128"/>
                  <a:pt x="3696378" y="2381250"/>
                  <a:pt x="2381250" y="2381250"/>
                </a:cubicBezTo>
                <a:cubicBezTo>
                  <a:pt x="1066122" y="2381250"/>
                  <a:pt x="0" y="131512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ctr"/>
            <a:endParaRPr lang="en-US" sz="6000"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Oval 4">
            <a:extLst>
              <a:ext uri="{FF2B5EF4-FFF2-40B4-BE49-F238E27FC236}">
                <a16:creationId xmlns:a16="http://schemas.microsoft.com/office/drawing/2014/main" id="{C87EB780-391A-D03D-F20F-70295C7CECD4}"/>
              </a:ext>
            </a:extLst>
          </p:cNvPr>
          <p:cNvSpPr/>
          <p:nvPr/>
        </p:nvSpPr>
        <p:spPr>
          <a:xfrm>
            <a:off x="1828800" y="4960717"/>
            <a:ext cx="864101" cy="864101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9" name="Oval 4">
            <a:extLst>
              <a:ext uri="{FF2B5EF4-FFF2-40B4-BE49-F238E27FC236}">
                <a16:creationId xmlns:a16="http://schemas.microsoft.com/office/drawing/2014/main" id="{42D1DA23-4D56-E72E-15B2-C8D3FE6B26E9}"/>
              </a:ext>
            </a:extLst>
          </p:cNvPr>
          <p:cNvSpPr/>
          <p:nvPr/>
        </p:nvSpPr>
        <p:spPr>
          <a:xfrm>
            <a:off x="3333509" y="2888999"/>
            <a:ext cx="864101" cy="864101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en-US" sz="2800" dirty="0">
              <a:solidFill>
                <a:schemeClr val="bg1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Oval 4">
            <a:extLst>
              <a:ext uri="{FF2B5EF4-FFF2-40B4-BE49-F238E27FC236}">
                <a16:creationId xmlns:a16="http://schemas.microsoft.com/office/drawing/2014/main" id="{5131AAEE-B5F8-3324-0B06-E7362F93C180}"/>
              </a:ext>
            </a:extLst>
          </p:cNvPr>
          <p:cNvSpPr/>
          <p:nvPr/>
        </p:nvSpPr>
        <p:spPr>
          <a:xfrm>
            <a:off x="7917084" y="2888999"/>
            <a:ext cx="864101" cy="864101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en-US" sz="2800" dirty="0">
              <a:solidFill>
                <a:schemeClr val="bg1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Oval 4">
            <a:extLst>
              <a:ext uri="{FF2B5EF4-FFF2-40B4-BE49-F238E27FC236}">
                <a16:creationId xmlns:a16="http://schemas.microsoft.com/office/drawing/2014/main" id="{AC6F991A-BD39-E669-6C19-FE3CFA773729}"/>
              </a:ext>
            </a:extLst>
          </p:cNvPr>
          <p:cNvSpPr/>
          <p:nvPr/>
        </p:nvSpPr>
        <p:spPr>
          <a:xfrm>
            <a:off x="9630138" y="4977899"/>
            <a:ext cx="864101" cy="864101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05</a:t>
            </a:r>
            <a:endParaRPr lang="en-US" sz="2800" dirty="0">
              <a:solidFill>
                <a:schemeClr val="bg1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022E4FB6-78BA-79C4-7C62-4D44E31D3BD8}"/>
              </a:ext>
            </a:extLst>
          </p:cNvPr>
          <p:cNvCxnSpPr/>
          <p:nvPr/>
        </p:nvCxnSpPr>
        <p:spPr>
          <a:xfrm>
            <a:off x="10440365" y="5397265"/>
            <a:ext cx="120376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5B97F198-EF68-827D-5BBA-3212F086789B}"/>
              </a:ext>
            </a:extLst>
          </p:cNvPr>
          <p:cNvCxnSpPr/>
          <p:nvPr/>
        </p:nvCxnSpPr>
        <p:spPr>
          <a:xfrm>
            <a:off x="2174626" y="3321050"/>
            <a:ext cx="120376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7E1CD3A3-0410-8EA1-3902-41D67CE0D29E}"/>
              </a:ext>
            </a:extLst>
          </p:cNvPr>
          <p:cNvCxnSpPr/>
          <p:nvPr/>
        </p:nvCxnSpPr>
        <p:spPr>
          <a:xfrm>
            <a:off x="660400" y="5408613"/>
            <a:ext cx="120376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4">
            <a:extLst>
              <a:ext uri="{FF2B5EF4-FFF2-40B4-BE49-F238E27FC236}">
                <a16:creationId xmlns:a16="http://schemas.microsoft.com/office/drawing/2014/main" id="{358B2D88-F96A-AA34-C244-54FA0FDEAD5E}"/>
              </a:ext>
            </a:extLst>
          </p:cNvPr>
          <p:cNvSpPr/>
          <p:nvPr/>
        </p:nvSpPr>
        <p:spPr>
          <a:xfrm>
            <a:off x="5636871" y="2302216"/>
            <a:ext cx="864101" cy="864101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en-US" sz="2800" dirty="0">
              <a:solidFill>
                <a:schemeClr val="bg1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6BF3B1D-C806-B08F-C412-96006A9A53C2}"/>
              </a:ext>
            </a:extLst>
          </p:cNvPr>
          <p:cNvSpPr txBox="1"/>
          <p:nvPr/>
        </p:nvSpPr>
        <p:spPr>
          <a:xfrm>
            <a:off x="8799845" y="3060292"/>
            <a:ext cx="720075" cy="2201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后勤部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808CB8A9-4CDC-0118-8760-444AB713C976}"/>
              </a:ext>
            </a:extLst>
          </p:cNvPr>
          <p:cNvCxnSpPr/>
          <p:nvPr/>
        </p:nvCxnSpPr>
        <p:spPr>
          <a:xfrm>
            <a:off x="8754704" y="3321050"/>
            <a:ext cx="120376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E17CB479-FDB6-5953-2DE9-794F3BE0FB78}"/>
              </a:ext>
            </a:extLst>
          </p:cNvPr>
          <p:cNvSpPr txBox="1"/>
          <p:nvPr/>
        </p:nvSpPr>
        <p:spPr>
          <a:xfrm>
            <a:off x="8788015" y="3329940"/>
            <a:ext cx="955426" cy="2455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场地清洁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44E0AD3-7127-463A-D94F-A51A0E161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活动后续阶段</a:t>
            </a:r>
          </a:p>
        </p:txBody>
      </p:sp>
    </p:spTree>
    <p:extLst>
      <p:ext uri="{BB962C8B-B14F-4D97-AF65-F5344CB8AC3E}">
        <p14:creationId xmlns:p14="http://schemas.microsoft.com/office/powerpoint/2010/main" val="1289414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1C246FFC-6A7D-041F-4729-8BABB5D6786B}"/>
              </a:ext>
            </a:extLst>
          </p:cNvPr>
          <p:cNvSpPr txBox="1"/>
          <p:nvPr/>
        </p:nvSpPr>
        <p:spPr>
          <a:xfrm>
            <a:off x="4572001" y="3719195"/>
            <a:ext cx="1391920" cy="11861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8800" b="1">
                <a:solidFill>
                  <a:schemeClr val="accent1"/>
                </a:solidFill>
                <a:latin typeface="+mj-ea"/>
                <a:ea typeface="+mj-ea"/>
              </a:rPr>
              <a:t>03</a:t>
            </a:r>
            <a:endParaRPr lang="zh-CN" altLang="en-US" sz="8800" b="1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91CEEBB-975A-11D3-6580-EA9177CCF38C}"/>
              </a:ext>
            </a:extLst>
          </p:cNvPr>
          <p:cNvSpPr txBox="1"/>
          <p:nvPr/>
        </p:nvSpPr>
        <p:spPr>
          <a:xfrm>
            <a:off x="6383338" y="4228267"/>
            <a:ext cx="2522797" cy="6771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4400" b="1">
                <a:solidFill>
                  <a:schemeClr val="accent1"/>
                </a:solidFill>
                <a:latin typeface="+mj-ea"/>
                <a:ea typeface="+mj-ea"/>
              </a:rPr>
              <a:t>活动内容</a:t>
            </a:r>
          </a:p>
        </p:txBody>
      </p:sp>
    </p:spTree>
    <p:extLst>
      <p:ext uri="{BB962C8B-B14F-4D97-AF65-F5344CB8AC3E}">
        <p14:creationId xmlns:p14="http://schemas.microsoft.com/office/powerpoint/2010/main" val="4172148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2">
            <a:extLst>
              <a:ext uri="{FF2B5EF4-FFF2-40B4-BE49-F238E27FC236}">
                <a16:creationId xmlns:a16="http://schemas.microsoft.com/office/drawing/2014/main" id="{47AC55A1-916D-B7F2-B92F-C9E7182520F3}"/>
              </a:ext>
            </a:extLst>
          </p:cNvPr>
          <p:cNvSpPr/>
          <p:nvPr/>
        </p:nvSpPr>
        <p:spPr>
          <a:xfrm>
            <a:off x="0" y="1245768"/>
            <a:ext cx="12199717" cy="3937784"/>
          </a:xfrm>
          <a:custGeom>
            <a:avLst/>
            <a:gdLst>
              <a:gd name="connsiteX0" fmla="*/ 0 w 12249150"/>
              <a:gd name="connsiteY0" fmla="*/ 3733800 h 3953740"/>
              <a:gd name="connsiteX1" fmla="*/ 3429000 w 12249150"/>
              <a:gd name="connsiteY1" fmla="*/ 3810000 h 3953740"/>
              <a:gd name="connsiteX2" fmla="*/ 4686300 w 12249150"/>
              <a:gd name="connsiteY2" fmla="*/ 2076450 h 3953740"/>
              <a:gd name="connsiteX3" fmla="*/ 8001000 w 12249150"/>
              <a:gd name="connsiteY3" fmla="*/ 2362200 h 3953740"/>
              <a:gd name="connsiteX4" fmla="*/ 12249150 w 12249150"/>
              <a:gd name="connsiteY4" fmla="*/ 0 h 395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9150" h="3953740">
                <a:moveTo>
                  <a:pt x="0" y="3733800"/>
                </a:moveTo>
                <a:cubicBezTo>
                  <a:pt x="1323975" y="3910012"/>
                  <a:pt x="2647950" y="4086225"/>
                  <a:pt x="3429000" y="3810000"/>
                </a:cubicBezTo>
                <a:cubicBezTo>
                  <a:pt x="4210050" y="3533775"/>
                  <a:pt x="3924300" y="2317750"/>
                  <a:pt x="4686300" y="2076450"/>
                </a:cubicBezTo>
                <a:cubicBezTo>
                  <a:pt x="5448300" y="1835150"/>
                  <a:pt x="6740525" y="2708275"/>
                  <a:pt x="8001000" y="2362200"/>
                </a:cubicBezTo>
                <a:cubicBezTo>
                  <a:pt x="9261475" y="2016125"/>
                  <a:pt x="10755312" y="1008062"/>
                  <a:pt x="12249150" y="0"/>
                </a:cubicBezTo>
              </a:path>
            </a:pathLst>
          </a:cu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/>
            <a:endParaRPr lang="en-US" sz="270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626409A-7086-ABCA-387B-C6ECBABDB670}"/>
              </a:ext>
            </a:extLst>
          </p:cNvPr>
          <p:cNvSpPr txBox="1"/>
          <p:nvPr/>
        </p:nvSpPr>
        <p:spPr>
          <a:xfrm>
            <a:off x="235995" y="4516313"/>
            <a:ext cx="1582645" cy="512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19:00-19:20</a:t>
            </a:r>
          </a:p>
          <a:p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吸乒乓球表演赛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B373244-C717-2FB4-2A53-1199D7E5D327}"/>
              </a:ext>
            </a:extLst>
          </p:cNvPr>
          <p:cNvSpPr txBox="1"/>
          <p:nvPr/>
        </p:nvSpPr>
        <p:spPr>
          <a:xfrm>
            <a:off x="3971147" y="2718894"/>
            <a:ext cx="1284736" cy="512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19:40-20:00</a:t>
            </a:r>
          </a:p>
          <a:p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情侣站报纸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8DD8706-164F-07D2-8E9A-BCBA4CC90F8D}"/>
              </a:ext>
            </a:extLst>
          </p:cNvPr>
          <p:cNvSpPr txBox="1"/>
          <p:nvPr/>
        </p:nvSpPr>
        <p:spPr>
          <a:xfrm>
            <a:off x="10234164" y="1378159"/>
            <a:ext cx="1284736" cy="512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21:00-21:30</a:t>
            </a:r>
          </a:p>
          <a:p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浪漫婚纱秀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B05762B-445C-6FA4-E808-34311A01ACF1}"/>
              </a:ext>
            </a:extLst>
          </p:cNvPr>
          <p:cNvSpPr txBox="1"/>
          <p:nvPr/>
        </p:nvSpPr>
        <p:spPr>
          <a:xfrm>
            <a:off x="2286000" y="5217527"/>
            <a:ext cx="2062479" cy="512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19:20-19:40</a:t>
            </a:r>
          </a:p>
          <a:p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女士蒙眼为男士打领带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1D6C3E6-F936-B62E-41C3-C28A3544A975}"/>
              </a:ext>
            </a:extLst>
          </p:cNvPr>
          <p:cNvSpPr txBox="1"/>
          <p:nvPr/>
        </p:nvSpPr>
        <p:spPr>
          <a:xfrm>
            <a:off x="5585173" y="3641525"/>
            <a:ext cx="1284736" cy="512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20:00-20:20</a:t>
            </a:r>
          </a:p>
          <a:p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合作猜字游戏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5557227-1E32-BF2A-87D9-1C1E2D32EBF9}"/>
              </a:ext>
            </a:extLst>
          </p:cNvPr>
          <p:cNvSpPr txBox="1"/>
          <p:nvPr/>
        </p:nvSpPr>
        <p:spPr>
          <a:xfrm>
            <a:off x="7127179" y="3041828"/>
            <a:ext cx="1284736" cy="512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20:20-20:40</a:t>
            </a:r>
          </a:p>
          <a:p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缘来是你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B0390F1-0CE1-CB92-1983-C7B87A583CFC}"/>
              </a:ext>
            </a:extLst>
          </p:cNvPr>
          <p:cNvSpPr txBox="1"/>
          <p:nvPr/>
        </p:nvSpPr>
        <p:spPr>
          <a:xfrm>
            <a:off x="8965366" y="3252743"/>
            <a:ext cx="1284736" cy="512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20:40-21:00</a:t>
            </a:r>
          </a:p>
          <a:p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我们的故事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749BDB08-69DC-05B7-FD5E-311D573445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0" r="16690"/>
          <a:stretch/>
        </p:blipFill>
        <p:spPr>
          <a:xfrm>
            <a:off x="643" y="5137358"/>
            <a:ext cx="1319514" cy="1319514"/>
          </a:xfrm>
          <a:prstGeom prst="ellipse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C0F63BBF-1EFE-9FB1-01BE-4E6228892B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4173047" y="3463274"/>
            <a:ext cx="1319514" cy="1319514"/>
          </a:xfrm>
          <a:prstGeom prst="ellipse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4B0B7B14-1763-5CB4-1A48-31A1CE0561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5617696" y="2048591"/>
            <a:ext cx="1319514" cy="1319514"/>
          </a:xfrm>
          <a:prstGeom prst="ellipse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39035612-5EA8-576E-E1D3-FD1125CA08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0" r="16690"/>
          <a:stretch/>
        </p:blipFill>
        <p:spPr>
          <a:xfrm>
            <a:off x="8544932" y="1643990"/>
            <a:ext cx="1319514" cy="1319514"/>
          </a:xfrm>
          <a:prstGeom prst="ellipse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8F8D4-95F8-5A34-6787-4A5FBB9A5F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7291266" y="3697855"/>
            <a:ext cx="1319514" cy="1319514"/>
          </a:xfrm>
          <a:prstGeom prst="ellipse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5F47AFFF-3F33-3789-FA19-FF11D49B07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0" r="16690"/>
          <a:stretch/>
        </p:blipFill>
        <p:spPr>
          <a:xfrm>
            <a:off x="2255122" y="3709043"/>
            <a:ext cx="1319514" cy="1319514"/>
          </a:xfrm>
          <a:prstGeom prst="ellipse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9A833733-5A7A-82C0-199D-F9C6F5A523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/>
        </p:blipFill>
        <p:spPr>
          <a:xfrm>
            <a:off x="10722015" y="2013994"/>
            <a:ext cx="1319514" cy="1319514"/>
          </a:xfrm>
          <a:prstGeom prst="ellipse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BE3719FA-B763-8259-6FA5-5854F05D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活动流程</a:t>
            </a:r>
          </a:p>
        </p:txBody>
      </p:sp>
    </p:spTree>
    <p:extLst>
      <p:ext uri="{BB962C8B-B14F-4D97-AF65-F5344CB8AC3E}">
        <p14:creationId xmlns:p14="http://schemas.microsoft.com/office/powerpoint/2010/main" val="1538371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03C9361E-2D6F-0F57-CA74-C88D22121AE5}"/>
              </a:ext>
            </a:extLst>
          </p:cNvPr>
          <p:cNvSpPr txBox="1"/>
          <p:nvPr/>
        </p:nvSpPr>
        <p:spPr>
          <a:xfrm>
            <a:off x="660400" y="690146"/>
            <a:ext cx="13716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b="1">
                <a:solidFill>
                  <a:schemeClr val="bg1"/>
                </a:solidFill>
                <a:latin typeface="+mj-ea"/>
                <a:ea typeface="+mj-ea"/>
              </a:rPr>
              <a:t>目录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5CDA0E2-1C0F-2B8C-E51B-D0B59A3636E0}"/>
              </a:ext>
            </a:extLst>
          </p:cNvPr>
          <p:cNvSpPr txBox="1"/>
          <p:nvPr/>
        </p:nvSpPr>
        <p:spPr>
          <a:xfrm>
            <a:off x="1858397" y="930010"/>
            <a:ext cx="25755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+mj-ea"/>
                <a:ea typeface="+mj-ea"/>
              </a:rPr>
              <a:t>CONTENTS</a:t>
            </a:r>
            <a:endParaRPr lang="zh-CN" altLang="en-US" sz="28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93D2116-1363-1734-BDE2-9767958D20DD}"/>
              </a:ext>
            </a:extLst>
          </p:cNvPr>
          <p:cNvSpPr/>
          <p:nvPr/>
        </p:nvSpPr>
        <p:spPr>
          <a:xfrm>
            <a:off x="660400" y="2097088"/>
            <a:ext cx="2418736" cy="3696929"/>
          </a:xfrm>
          <a:prstGeom prst="roundRect">
            <a:avLst>
              <a:gd name="adj" fmla="val 4878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DC1AF6B-3B90-2848-1194-D5ED7445C1A8}"/>
              </a:ext>
            </a:extLst>
          </p:cNvPr>
          <p:cNvSpPr/>
          <p:nvPr/>
        </p:nvSpPr>
        <p:spPr>
          <a:xfrm>
            <a:off x="908670" y="3782415"/>
            <a:ext cx="1958241" cy="43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A231ADDA-D41A-72BA-A82E-DBB6BE42E889}"/>
              </a:ext>
            </a:extLst>
          </p:cNvPr>
          <p:cNvCxnSpPr/>
          <p:nvPr/>
        </p:nvCxnSpPr>
        <p:spPr>
          <a:xfrm flipV="1">
            <a:off x="1078046" y="3629660"/>
            <a:ext cx="1607820" cy="15240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4DCDCEEF-06D2-F760-3B1E-E0E787CF96A4}"/>
              </a:ext>
            </a:extLst>
          </p:cNvPr>
          <p:cNvSpPr/>
          <p:nvPr/>
        </p:nvSpPr>
        <p:spPr>
          <a:xfrm>
            <a:off x="849383" y="3033713"/>
            <a:ext cx="1958241" cy="6111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kern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71D32999-E77F-1464-398C-73CAAF776C4C}"/>
              </a:ext>
            </a:extLst>
          </p:cNvPr>
          <p:cNvSpPr/>
          <p:nvPr/>
        </p:nvSpPr>
        <p:spPr>
          <a:xfrm>
            <a:off x="3577080" y="2097088"/>
            <a:ext cx="2418736" cy="3696929"/>
          </a:xfrm>
          <a:prstGeom prst="roundRect">
            <a:avLst>
              <a:gd name="adj" fmla="val 4878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07DE536-B982-5858-7C0E-884261137F66}"/>
              </a:ext>
            </a:extLst>
          </p:cNvPr>
          <p:cNvSpPr/>
          <p:nvPr/>
        </p:nvSpPr>
        <p:spPr>
          <a:xfrm>
            <a:off x="3779051" y="3759267"/>
            <a:ext cx="1958241" cy="43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活动介绍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8C35ED39-4A2A-6617-A38A-34597F9BD5AC}"/>
              </a:ext>
            </a:extLst>
          </p:cNvPr>
          <p:cNvCxnSpPr/>
          <p:nvPr/>
        </p:nvCxnSpPr>
        <p:spPr>
          <a:xfrm flipV="1">
            <a:off x="4002056" y="3629660"/>
            <a:ext cx="1607820" cy="15240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48" name="矩形 47">
            <a:extLst>
              <a:ext uri="{FF2B5EF4-FFF2-40B4-BE49-F238E27FC236}">
                <a16:creationId xmlns:a16="http://schemas.microsoft.com/office/drawing/2014/main" id="{3D1FDA3D-674C-799D-B95F-D0F43B780E19}"/>
              </a:ext>
            </a:extLst>
          </p:cNvPr>
          <p:cNvSpPr/>
          <p:nvPr/>
        </p:nvSpPr>
        <p:spPr>
          <a:xfrm>
            <a:off x="3758731" y="3033712"/>
            <a:ext cx="1958241" cy="6111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kern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2BD103EE-E8DC-7DC7-D0C8-C47E83E3E5A8}"/>
              </a:ext>
            </a:extLst>
          </p:cNvPr>
          <p:cNvSpPr/>
          <p:nvPr/>
        </p:nvSpPr>
        <p:spPr>
          <a:xfrm>
            <a:off x="6383338" y="2097088"/>
            <a:ext cx="2418736" cy="3696929"/>
          </a:xfrm>
          <a:prstGeom prst="roundRect">
            <a:avLst>
              <a:gd name="adj" fmla="val 4878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147AFAD-394D-717A-D373-69F2CA6A7AA5}"/>
              </a:ext>
            </a:extLst>
          </p:cNvPr>
          <p:cNvSpPr/>
          <p:nvPr/>
        </p:nvSpPr>
        <p:spPr>
          <a:xfrm>
            <a:off x="6585310" y="3793990"/>
            <a:ext cx="1958241" cy="43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活动规划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38A2B336-61DD-6D80-917E-6492C23E608E}"/>
              </a:ext>
            </a:extLst>
          </p:cNvPr>
          <p:cNvCxnSpPr/>
          <p:nvPr/>
        </p:nvCxnSpPr>
        <p:spPr>
          <a:xfrm flipV="1">
            <a:off x="6796740" y="3629660"/>
            <a:ext cx="1607820" cy="15240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83E484CB-8BB1-6ED9-6523-59315120517C}"/>
              </a:ext>
            </a:extLst>
          </p:cNvPr>
          <p:cNvSpPr/>
          <p:nvPr/>
        </p:nvSpPr>
        <p:spPr>
          <a:xfrm>
            <a:off x="6566405" y="3033712"/>
            <a:ext cx="1958241" cy="6111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kern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BF8B7FD1-C2D7-AC4F-4779-44F176E733D0}"/>
              </a:ext>
            </a:extLst>
          </p:cNvPr>
          <p:cNvSpPr/>
          <p:nvPr/>
        </p:nvSpPr>
        <p:spPr>
          <a:xfrm>
            <a:off x="9100164" y="2097088"/>
            <a:ext cx="2418736" cy="3696929"/>
          </a:xfrm>
          <a:prstGeom prst="roundRect">
            <a:avLst>
              <a:gd name="adj" fmla="val 4878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B4803005-A72B-5549-EF30-EB86D06B5B30}"/>
              </a:ext>
            </a:extLst>
          </p:cNvPr>
          <p:cNvSpPr/>
          <p:nvPr/>
        </p:nvSpPr>
        <p:spPr>
          <a:xfrm>
            <a:off x="9371584" y="3759266"/>
            <a:ext cx="1958241" cy="5232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补充说明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92A3F101-7C2C-C013-D851-A5A4D27B9F51}"/>
              </a:ext>
            </a:extLst>
          </p:cNvPr>
          <p:cNvCxnSpPr/>
          <p:nvPr/>
        </p:nvCxnSpPr>
        <p:spPr>
          <a:xfrm flipV="1">
            <a:off x="9538130" y="3629660"/>
            <a:ext cx="1607820" cy="15240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51" name="矩形 50">
            <a:extLst>
              <a:ext uri="{FF2B5EF4-FFF2-40B4-BE49-F238E27FC236}">
                <a16:creationId xmlns:a16="http://schemas.microsoft.com/office/drawing/2014/main" id="{79B06FE7-87BE-B52C-2947-781394CA5AFF}"/>
              </a:ext>
            </a:extLst>
          </p:cNvPr>
          <p:cNvSpPr/>
          <p:nvPr/>
        </p:nvSpPr>
        <p:spPr>
          <a:xfrm>
            <a:off x="9300721" y="3033713"/>
            <a:ext cx="1958241" cy="6111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kern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36" name="矩形: 圆顶角 35">
            <a:extLst>
              <a:ext uri="{FF2B5EF4-FFF2-40B4-BE49-F238E27FC236}">
                <a16:creationId xmlns:a16="http://schemas.microsoft.com/office/drawing/2014/main" id="{B502CDD6-DAF7-C092-62C1-BC8C6F168D26}"/>
              </a:ext>
            </a:extLst>
          </p:cNvPr>
          <p:cNvSpPr/>
          <p:nvPr/>
        </p:nvSpPr>
        <p:spPr>
          <a:xfrm>
            <a:off x="660400" y="2086313"/>
            <a:ext cx="2418736" cy="621962"/>
          </a:xfrm>
          <a:prstGeom prst="round2Same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38" name="矩形: 圆顶角 37">
            <a:extLst>
              <a:ext uri="{FF2B5EF4-FFF2-40B4-BE49-F238E27FC236}">
                <a16:creationId xmlns:a16="http://schemas.microsoft.com/office/drawing/2014/main" id="{F7E522D9-9B7E-DE69-5391-2C30EC64B314}"/>
              </a:ext>
            </a:extLst>
          </p:cNvPr>
          <p:cNvSpPr/>
          <p:nvPr/>
        </p:nvSpPr>
        <p:spPr>
          <a:xfrm>
            <a:off x="3566160" y="2086313"/>
            <a:ext cx="2418736" cy="621962"/>
          </a:xfrm>
          <a:prstGeom prst="round2Same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39" name="矩形: 圆顶角 38">
            <a:extLst>
              <a:ext uri="{FF2B5EF4-FFF2-40B4-BE49-F238E27FC236}">
                <a16:creationId xmlns:a16="http://schemas.microsoft.com/office/drawing/2014/main" id="{A86FC930-B702-7C7F-0C6E-1ABBD9B585DA}"/>
              </a:ext>
            </a:extLst>
          </p:cNvPr>
          <p:cNvSpPr/>
          <p:nvPr/>
        </p:nvSpPr>
        <p:spPr>
          <a:xfrm>
            <a:off x="6384544" y="2086313"/>
            <a:ext cx="2418736" cy="621962"/>
          </a:xfrm>
          <a:prstGeom prst="round2Same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40" name="矩形: 圆顶角 39">
            <a:extLst>
              <a:ext uri="{FF2B5EF4-FFF2-40B4-BE49-F238E27FC236}">
                <a16:creationId xmlns:a16="http://schemas.microsoft.com/office/drawing/2014/main" id="{E3FAF13B-40EA-0696-719E-D316CD970DBB}"/>
              </a:ext>
            </a:extLst>
          </p:cNvPr>
          <p:cNvSpPr/>
          <p:nvPr/>
        </p:nvSpPr>
        <p:spPr>
          <a:xfrm>
            <a:off x="9100164" y="2086313"/>
            <a:ext cx="2418736" cy="621962"/>
          </a:xfrm>
          <a:prstGeom prst="round2Same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853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C52F43E7-B63A-8380-7195-0098820A61B0}"/>
              </a:ext>
            </a:extLst>
          </p:cNvPr>
          <p:cNvSpPr/>
          <p:nvPr/>
        </p:nvSpPr>
        <p:spPr>
          <a:xfrm>
            <a:off x="660399" y="1347795"/>
            <a:ext cx="10858501" cy="4887906"/>
          </a:xfrm>
          <a:prstGeom prst="roundRect">
            <a:avLst>
              <a:gd name="adj" fmla="val 1907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E5521E3-7AE9-79E4-09DE-1E5ADF62B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356737"/>
            <a:ext cx="3977589" cy="423439"/>
          </a:xfrm>
        </p:spPr>
        <p:txBody>
          <a:bodyPr/>
          <a:lstStyle/>
          <a:p>
            <a:r>
              <a:rPr lang="zh-CN" altLang="en-US" dirty="0"/>
              <a:t>活动</a:t>
            </a:r>
            <a:r>
              <a:rPr lang="en-US" altLang="zh-CN" dirty="0"/>
              <a:t>1</a:t>
            </a:r>
            <a:r>
              <a:rPr lang="zh-CN" altLang="en-US" dirty="0"/>
              <a:t>：吸乒乓球比赛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33B2B435-B4C3-7811-316B-C7D42B24333F}"/>
              </a:ext>
            </a:extLst>
          </p:cNvPr>
          <p:cNvSpPr/>
          <p:nvPr/>
        </p:nvSpPr>
        <p:spPr>
          <a:xfrm>
            <a:off x="1005058" y="1703277"/>
            <a:ext cx="3163390" cy="4004533"/>
          </a:xfrm>
          <a:prstGeom prst="roundRect">
            <a:avLst>
              <a:gd name="adj" fmla="val 2347"/>
            </a:avLst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8ABFA4E-8B92-D136-3297-F194BBCC9FD1}"/>
              </a:ext>
            </a:extLst>
          </p:cNvPr>
          <p:cNvSpPr txBox="1"/>
          <p:nvPr/>
        </p:nvSpPr>
        <p:spPr>
          <a:xfrm>
            <a:off x="1233116" y="2708275"/>
            <a:ext cx="2786838" cy="13457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主题：吸引力的秘密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责任：主持人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比赛监督：现场客户</a:t>
            </a: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随机抽取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奖项：最具吸引力奖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56E71DF-7875-A971-AD36-69E0B9D16838}"/>
              </a:ext>
            </a:extLst>
          </p:cNvPr>
          <p:cNvSpPr txBox="1"/>
          <p:nvPr/>
        </p:nvSpPr>
        <p:spPr>
          <a:xfrm>
            <a:off x="1862884" y="1799801"/>
            <a:ext cx="1151689" cy="4234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活动介绍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2CE844E9-57D4-72A8-3C2E-77909BB22849}"/>
              </a:ext>
            </a:extLst>
          </p:cNvPr>
          <p:cNvCxnSpPr>
            <a:cxnSpLocks/>
          </p:cNvCxnSpPr>
          <p:nvPr/>
        </p:nvCxnSpPr>
        <p:spPr>
          <a:xfrm>
            <a:off x="1231418" y="2371906"/>
            <a:ext cx="276634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3880A51E-8ECD-804B-555A-53437E2F73FF}"/>
              </a:ext>
            </a:extLst>
          </p:cNvPr>
          <p:cNvSpPr/>
          <p:nvPr/>
        </p:nvSpPr>
        <p:spPr>
          <a:xfrm>
            <a:off x="4455140" y="1703276"/>
            <a:ext cx="3333970" cy="4003531"/>
          </a:xfrm>
          <a:prstGeom prst="roundRect">
            <a:avLst>
              <a:gd name="adj" fmla="val 2576"/>
            </a:avLst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D46A169-DD27-6533-8086-CBC769B2B163}"/>
              </a:ext>
            </a:extLst>
          </p:cNvPr>
          <p:cNvSpPr txBox="1"/>
          <p:nvPr/>
        </p:nvSpPr>
        <p:spPr>
          <a:xfrm>
            <a:off x="4755643" y="2708276"/>
            <a:ext cx="2732961" cy="28019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Step1: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随机抽取幸运家庭四户</a:t>
            </a:r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Step2: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一人负责用吸管将乒乓球从一处吸起放到另一处；一人负责用手拿好乒乓球；一人负责拿着托盘或者小篮盛放吸起的乒乓球，时间三分钟，吸的最多家庭为胜者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Step3: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分为两轮，每轮四户，获胜者均可奖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87CBE0F-0137-820D-ECE1-86CED83A89C9}"/>
              </a:ext>
            </a:extLst>
          </p:cNvPr>
          <p:cNvSpPr txBox="1"/>
          <p:nvPr/>
        </p:nvSpPr>
        <p:spPr>
          <a:xfrm>
            <a:off x="5546280" y="1823788"/>
            <a:ext cx="1151689" cy="4234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活动规则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55FCF969-42DB-A688-8ADB-0CFB6C599DDC}"/>
              </a:ext>
            </a:extLst>
          </p:cNvPr>
          <p:cNvCxnSpPr>
            <a:cxnSpLocks/>
          </p:cNvCxnSpPr>
          <p:nvPr/>
        </p:nvCxnSpPr>
        <p:spPr>
          <a:xfrm>
            <a:off x="4703026" y="2342996"/>
            <a:ext cx="2732961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 descr="粉色的花&#10;&#10;描述已自动生成">
            <a:extLst>
              <a:ext uri="{FF2B5EF4-FFF2-40B4-BE49-F238E27FC236}">
                <a16:creationId xmlns:a16="http://schemas.microsoft.com/office/drawing/2014/main" id="{F35914F3-03FA-E7A3-0651-9B284275DF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6" r="22251"/>
          <a:stretch/>
        </p:blipFill>
        <p:spPr>
          <a:xfrm>
            <a:off x="8135217" y="1703276"/>
            <a:ext cx="3138525" cy="4003530"/>
          </a:xfrm>
          <a:prstGeom prst="roundRect">
            <a:avLst>
              <a:gd name="adj" fmla="val 2768"/>
            </a:avLst>
          </a:prstGeom>
        </p:spPr>
      </p:pic>
    </p:spTree>
    <p:extLst>
      <p:ext uri="{BB962C8B-B14F-4D97-AF65-F5344CB8AC3E}">
        <p14:creationId xmlns:p14="http://schemas.microsoft.com/office/powerpoint/2010/main" val="3243676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C52F43E7-B63A-8380-7195-0098820A61B0}"/>
              </a:ext>
            </a:extLst>
          </p:cNvPr>
          <p:cNvSpPr/>
          <p:nvPr/>
        </p:nvSpPr>
        <p:spPr>
          <a:xfrm>
            <a:off x="660399" y="1347795"/>
            <a:ext cx="10858501" cy="4887906"/>
          </a:xfrm>
          <a:prstGeom prst="roundRect">
            <a:avLst>
              <a:gd name="adj" fmla="val 2078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E5521E3-7AE9-79E4-09DE-1E5ADF62B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356737"/>
            <a:ext cx="3977589" cy="423439"/>
          </a:xfrm>
        </p:spPr>
        <p:txBody>
          <a:bodyPr/>
          <a:lstStyle/>
          <a:p>
            <a:r>
              <a:rPr lang="zh-CN" altLang="en-US" dirty="0"/>
              <a:t>活动</a:t>
            </a:r>
            <a:r>
              <a:rPr lang="en-US" altLang="zh-CN" dirty="0"/>
              <a:t>2</a:t>
            </a:r>
            <a:r>
              <a:rPr lang="zh-CN" altLang="en-US" dirty="0"/>
              <a:t>：蒙眼打领带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33B2B435-B4C3-7811-316B-C7D42B24333F}"/>
              </a:ext>
            </a:extLst>
          </p:cNvPr>
          <p:cNvSpPr/>
          <p:nvPr/>
        </p:nvSpPr>
        <p:spPr>
          <a:xfrm>
            <a:off x="1005058" y="1703277"/>
            <a:ext cx="3163390" cy="4004533"/>
          </a:xfrm>
          <a:prstGeom prst="roundRect">
            <a:avLst>
              <a:gd name="adj" fmla="val 1816"/>
            </a:avLst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8ABFA4E-8B92-D136-3297-F194BBCC9FD1}"/>
              </a:ext>
            </a:extLst>
          </p:cNvPr>
          <p:cNvSpPr txBox="1"/>
          <p:nvPr/>
        </p:nvSpPr>
        <p:spPr>
          <a:xfrm>
            <a:off x="1253436" y="2708275"/>
            <a:ext cx="2786838" cy="13457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主题：默契之约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责任：主持人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比赛监督：现场客户</a:t>
            </a: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随机抽取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奖项：最具默契奖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56E71DF-7875-A971-AD36-69E0B9D16838}"/>
              </a:ext>
            </a:extLst>
          </p:cNvPr>
          <p:cNvSpPr txBox="1"/>
          <p:nvPr/>
        </p:nvSpPr>
        <p:spPr>
          <a:xfrm>
            <a:off x="1862884" y="1799801"/>
            <a:ext cx="1151689" cy="4234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活动介绍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2CE844E9-57D4-72A8-3C2E-77909BB22849}"/>
              </a:ext>
            </a:extLst>
          </p:cNvPr>
          <p:cNvCxnSpPr>
            <a:cxnSpLocks/>
          </p:cNvCxnSpPr>
          <p:nvPr/>
        </p:nvCxnSpPr>
        <p:spPr>
          <a:xfrm>
            <a:off x="1241578" y="2361746"/>
            <a:ext cx="276634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3880A51E-8ECD-804B-555A-53437E2F73FF}"/>
              </a:ext>
            </a:extLst>
          </p:cNvPr>
          <p:cNvSpPr/>
          <p:nvPr/>
        </p:nvSpPr>
        <p:spPr>
          <a:xfrm>
            <a:off x="4455140" y="1703276"/>
            <a:ext cx="3567402" cy="4003531"/>
          </a:xfrm>
          <a:prstGeom prst="roundRect">
            <a:avLst>
              <a:gd name="adj" fmla="val 1617"/>
            </a:avLst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D46A169-DD27-6533-8086-CBC769B2B163}"/>
              </a:ext>
            </a:extLst>
          </p:cNvPr>
          <p:cNvSpPr txBox="1"/>
          <p:nvPr/>
        </p:nvSpPr>
        <p:spPr>
          <a:xfrm>
            <a:off x="4755642" y="2708276"/>
            <a:ext cx="3087877" cy="28019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Step1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：随机抽取</a:t>
            </a: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对情侣</a:t>
            </a: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夫妇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Step2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：女士用遮光眼罩蒙住眼睛为男士打领结，有偷看者算为违例，取消比赛资格，速度最快、打的最好的为胜者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Step3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：分为两轮，每轮四对，获胜者均可奖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87CBE0F-0137-820D-ECE1-86CED83A89C9}"/>
              </a:ext>
            </a:extLst>
          </p:cNvPr>
          <p:cNvSpPr txBox="1"/>
          <p:nvPr/>
        </p:nvSpPr>
        <p:spPr>
          <a:xfrm>
            <a:off x="5546280" y="1823788"/>
            <a:ext cx="1151689" cy="4234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活动规则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55FCF969-42DB-A688-8ADB-0CFB6C599DDC}"/>
              </a:ext>
            </a:extLst>
          </p:cNvPr>
          <p:cNvCxnSpPr>
            <a:cxnSpLocks/>
          </p:cNvCxnSpPr>
          <p:nvPr/>
        </p:nvCxnSpPr>
        <p:spPr>
          <a:xfrm>
            <a:off x="4703026" y="2342996"/>
            <a:ext cx="304905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桌子上放着许多花&#10;&#10;描述已自动生成">
            <a:extLst>
              <a:ext uri="{FF2B5EF4-FFF2-40B4-BE49-F238E27FC236}">
                <a16:creationId xmlns:a16="http://schemas.microsoft.com/office/drawing/2014/main" id="{6E45E784-53A9-76B8-C2E3-FC3B36C513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46"/>
          <a:stretch/>
        </p:blipFill>
        <p:spPr>
          <a:xfrm>
            <a:off x="8350063" y="1703276"/>
            <a:ext cx="2836880" cy="4033135"/>
          </a:xfrm>
          <a:prstGeom prst="roundRect">
            <a:avLst>
              <a:gd name="adj" fmla="val 1290"/>
            </a:avLst>
          </a:prstGeom>
        </p:spPr>
      </p:pic>
    </p:spTree>
    <p:extLst>
      <p:ext uri="{BB962C8B-B14F-4D97-AF65-F5344CB8AC3E}">
        <p14:creationId xmlns:p14="http://schemas.microsoft.com/office/powerpoint/2010/main" val="2563733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C52F43E7-B63A-8380-7195-0098820A61B0}"/>
              </a:ext>
            </a:extLst>
          </p:cNvPr>
          <p:cNvSpPr/>
          <p:nvPr/>
        </p:nvSpPr>
        <p:spPr>
          <a:xfrm>
            <a:off x="660399" y="1347795"/>
            <a:ext cx="10858501" cy="4887906"/>
          </a:xfrm>
          <a:prstGeom prst="roundRect">
            <a:avLst>
              <a:gd name="adj" fmla="val 1907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E5521E3-7AE9-79E4-09DE-1E5ADF62B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356737"/>
            <a:ext cx="3977589" cy="423439"/>
          </a:xfrm>
        </p:spPr>
        <p:txBody>
          <a:bodyPr/>
          <a:lstStyle/>
          <a:p>
            <a:r>
              <a:rPr lang="zh-CN" altLang="en-US" dirty="0"/>
              <a:t>活动</a:t>
            </a:r>
            <a:r>
              <a:rPr lang="en-US" altLang="zh-CN" dirty="0"/>
              <a:t>3</a:t>
            </a:r>
            <a:r>
              <a:rPr lang="zh-CN" altLang="en-US" dirty="0"/>
              <a:t>：情侣站报纸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33B2B435-B4C3-7811-316B-C7D42B24333F}"/>
              </a:ext>
            </a:extLst>
          </p:cNvPr>
          <p:cNvSpPr/>
          <p:nvPr/>
        </p:nvSpPr>
        <p:spPr>
          <a:xfrm>
            <a:off x="1005058" y="1703277"/>
            <a:ext cx="3163390" cy="4004533"/>
          </a:xfrm>
          <a:prstGeom prst="roundRect">
            <a:avLst>
              <a:gd name="adj" fmla="val 2082"/>
            </a:avLst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8ABFA4E-8B92-D136-3297-F194BBCC9FD1}"/>
              </a:ext>
            </a:extLst>
          </p:cNvPr>
          <p:cNvSpPr txBox="1"/>
          <p:nvPr/>
        </p:nvSpPr>
        <p:spPr>
          <a:xfrm>
            <a:off x="1253436" y="2708275"/>
            <a:ext cx="2786838" cy="13457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主题：最佳拍档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责任：主持人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比赛监督：现场客户</a:t>
            </a: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随机抽取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奖项：最具拍档奖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56E71DF-7875-A971-AD36-69E0B9D16838}"/>
              </a:ext>
            </a:extLst>
          </p:cNvPr>
          <p:cNvSpPr txBox="1"/>
          <p:nvPr/>
        </p:nvSpPr>
        <p:spPr>
          <a:xfrm>
            <a:off x="1862884" y="1799801"/>
            <a:ext cx="1151689" cy="4234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活动介绍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2CE844E9-57D4-72A8-3C2E-77909BB22849}"/>
              </a:ext>
            </a:extLst>
          </p:cNvPr>
          <p:cNvCxnSpPr>
            <a:cxnSpLocks/>
          </p:cNvCxnSpPr>
          <p:nvPr/>
        </p:nvCxnSpPr>
        <p:spPr>
          <a:xfrm>
            <a:off x="1180618" y="2361746"/>
            <a:ext cx="276634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3880A51E-8ECD-804B-555A-53437E2F73FF}"/>
              </a:ext>
            </a:extLst>
          </p:cNvPr>
          <p:cNvSpPr/>
          <p:nvPr/>
        </p:nvSpPr>
        <p:spPr>
          <a:xfrm>
            <a:off x="4455140" y="1703276"/>
            <a:ext cx="3567402" cy="4003531"/>
          </a:xfrm>
          <a:prstGeom prst="roundRect">
            <a:avLst>
              <a:gd name="adj" fmla="val 1382"/>
            </a:avLst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D46A169-DD27-6533-8086-CBC769B2B163}"/>
              </a:ext>
            </a:extLst>
          </p:cNvPr>
          <p:cNvSpPr txBox="1"/>
          <p:nvPr/>
        </p:nvSpPr>
        <p:spPr>
          <a:xfrm>
            <a:off x="4755642" y="2708276"/>
            <a:ext cx="3057397" cy="28019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Step1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：随机抽取</a:t>
            </a: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对情侣</a:t>
            </a: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夫妇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Step2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：情侣或夫妻双方站于报纸之上，不断将报纸对折，报纸面积越来越小，双方任何一只脚都不能着地，不能借助外力</a:t>
            </a: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物，最后所剩的一个为优胜者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Step3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：分为两轮，每轮四对，获胜者均可奖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87CBE0F-0137-820D-ECE1-86CED83A89C9}"/>
              </a:ext>
            </a:extLst>
          </p:cNvPr>
          <p:cNvSpPr txBox="1"/>
          <p:nvPr/>
        </p:nvSpPr>
        <p:spPr>
          <a:xfrm>
            <a:off x="5546280" y="1823788"/>
            <a:ext cx="1151689" cy="4234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活动规则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55FCF969-42DB-A688-8ADB-0CFB6C599DDC}"/>
              </a:ext>
            </a:extLst>
          </p:cNvPr>
          <p:cNvCxnSpPr>
            <a:cxnSpLocks/>
          </p:cNvCxnSpPr>
          <p:nvPr/>
        </p:nvCxnSpPr>
        <p:spPr>
          <a:xfrm>
            <a:off x="4703026" y="2342996"/>
            <a:ext cx="314049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花瓶里插着许多花&#10;&#10;描述已自动生成">
            <a:extLst>
              <a:ext uri="{FF2B5EF4-FFF2-40B4-BE49-F238E27FC236}">
                <a16:creationId xmlns:a16="http://schemas.microsoft.com/office/drawing/2014/main" id="{11CC225B-44AC-9D1D-6FC9-138744FFF5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4" r="16146"/>
          <a:stretch/>
        </p:blipFill>
        <p:spPr>
          <a:xfrm>
            <a:off x="8323045" y="1703275"/>
            <a:ext cx="2863897" cy="4003531"/>
          </a:xfrm>
          <a:prstGeom prst="roundRect">
            <a:avLst>
              <a:gd name="adj" fmla="val 2021"/>
            </a:avLst>
          </a:prstGeom>
        </p:spPr>
      </p:pic>
    </p:spTree>
    <p:extLst>
      <p:ext uri="{BB962C8B-B14F-4D97-AF65-F5344CB8AC3E}">
        <p14:creationId xmlns:p14="http://schemas.microsoft.com/office/powerpoint/2010/main" val="3714423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C52F43E7-B63A-8380-7195-0098820A61B0}"/>
              </a:ext>
            </a:extLst>
          </p:cNvPr>
          <p:cNvSpPr/>
          <p:nvPr/>
        </p:nvSpPr>
        <p:spPr>
          <a:xfrm>
            <a:off x="660399" y="1347795"/>
            <a:ext cx="10858501" cy="4887906"/>
          </a:xfrm>
          <a:prstGeom prst="roundRect">
            <a:avLst>
              <a:gd name="adj" fmla="val 1735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E5521E3-7AE9-79E4-09DE-1E5ADF62B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356737"/>
            <a:ext cx="3977589" cy="423439"/>
          </a:xfrm>
        </p:spPr>
        <p:txBody>
          <a:bodyPr/>
          <a:lstStyle/>
          <a:p>
            <a:r>
              <a:rPr lang="zh-CN" altLang="en-US" dirty="0"/>
              <a:t>活动</a:t>
            </a:r>
            <a:r>
              <a:rPr lang="en-US" altLang="zh-CN" dirty="0"/>
              <a:t>4</a:t>
            </a:r>
            <a:r>
              <a:rPr lang="zh-CN" altLang="en-US" dirty="0"/>
              <a:t>：合作猜字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33B2B435-B4C3-7811-316B-C7D42B24333F}"/>
              </a:ext>
            </a:extLst>
          </p:cNvPr>
          <p:cNvSpPr/>
          <p:nvPr/>
        </p:nvSpPr>
        <p:spPr>
          <a:xfrm>
            <a:off x="1005058" y="1703277"/>
            <a:ext cx="3163390" cy="4004533"/>
          </a:xfrm>
          <a:prstGeom prst="roundRect">
            <a:avLst>
              <a:gd name="adj" fmla="val 2347"/>
            </a:avLst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8ABFA4E-8B92-D136-3297-F194BBCC9FD1}"/>
              </a:ext>
            </a:extLst>
          </p:cNvPr>
          <p:cNvSpPr txBox="1"/>
          <p:nvPr/>
        </p:nvSpPr>
        <p:spPr>
          <a:xfrm>
            <a:off x="1253436" y="2708275"/>
            <a:ext cx="2786838" cy="13457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主题：心有灵犀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责任：主持人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比赛监督：现场客户</a:t>
            </a: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随机抽取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奖项：最灵犀情人奖</a:t>
            </a:r>
          </a:p>
          <a:p>
            <a:pPr>
              <a:lnSpc>
                <a:spcPct val="130000"/>
              </a:lnSpc>
            </a:pP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56E71DF-7875-A971-AD36-69E0B9D16838}"/>
              </a:ext>
            </a:extLst>
          </p:cNvPr>
          <p:cNvSpPr txBox="1"/>
          <p:nvPr/>
        </p:nvSpPr>
        <p:spPr>
          <a:xfrm>
            <a:off x="1862884" y="1799801"/>
            <a:ext cx="1151689" cy="4234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活动介绍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2CE844E9-57D4-72A8-3C2E-77909BB22849}"/>
              </a:ext>
            </a:extLst>
          </p:cNvPr>
          <p:cNvCxnSpPr>
            <a:cxnSpLocks/>
          </p:cNvCxnSpPr>
          <p:nvPr/>
        </p:nvCxnSpPr>
        <p:spPr>
          <a:xfrm>
            <a:off x="1241578" y="2351586"/>
            <a:ext cx="276634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3880A51E-8ECD-804B-555A-53437E2F73FF}"/>
              </a:ext>
            </a:extLst>
          </p:cNvPr>
          <p:cNvSpPr/>
          <p:nvPr/>
        </p:nvSpPr>
        <p:spPr>
          <a:xfrm>
            <a:off x="4455140" y="1703276"/>
            <a:ext cx="3567402" cy="4003531"/>
          </a:xfrm>
          <a:prstGeom prst="roundRect">
            <a:avLst>
              <a:gd name="adj" fmla="val 2087"/>
            </a:avLst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D46A169-DD27-6533-8086-CBC769B2B163}"/>
              </a:ext>
            </a:extLst>
          </p:cNvPr>
          <p:cNvSpPr txBox="1"/>
          <p:nvPr/>
        </p:nvSpPr>
        <p:spPr>
          <a:xfrm>
            <a:off x="4755643" y="2708276"/>
            <a:ext cx="2999396" cy="28019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Step1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：随机抽取</a:t>
            </a: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对情侣</a:t>
            </a: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夫妇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Step2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：一人背对屏幕，一人面对屏幕，面对屏幕者用动作表演</a:t>
            </a: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语言提示屏幕所示，背对屏幕者说出屏幕所示内容，时间一分钟，说出正确的最多为胜者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Step3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：分为两轮，每轮四对，获胜者均可奖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87CBE0F-0137-820D-ECE1-86CED83A89C9}"/>
              </a:ext>
            </a:extLst>
          </p:cNvPr>
          <p:cNvSpPr txBox="1"/>
          <p:nvPr/>
        </p:nvSpPr>
        <p:spPr>
          <a:xfrm>
            <a:off x="5546280" y="1823788"/>
            <a:ext cx="1151689" cy="4234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活动规则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55FCF969-42DB-A688-8ADB-0CFB6C599DDC}"/>
              </a:ext>
            </a:extLst>
          </p:cNvPr>
          <p:cNvCxnSpPr>
            <a:cxnSpLocks/>
          </p:cNvCxnSpPr>
          <p:nvPr/>
        </p:nvCxnSpPr>
        <p:spPr>
          <a:xfrm>
            <a:off x="4703026" y="2342996"/>
            <a:ext cx="304905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桌子上的盘子里放着叉子和蛋糕&#10;&#10;描述已自动生成">
            <a:extLst>
              <a:ext uri="{FF2B5EF4-FFF2-40B4-BE49-F238E27FC236}">
                <a16:creationId xmlns:a16="http://schemas.microsoft.com/office/drawing/2014/main" id="{7CDCA6C6-6723-A3D6-1A60-07D6795354D9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5" r="30818"/>
          <a:stretch/>
        </p:blipFill>
        <p:spPr>
          <a:xfrm>
            <a:off x="8268484" y="1703275"/>
            <a:ext cx="2865600" cy="4003531"/>
          </a:xfrm>
          <a:prstGeom prst="roundRect">
            <a:avLst>
              <a:gd name="adj" fmla="val 3786"/>
            </a:avLst>
          </a:prstGeom>
        </p:spPr>
      </p:pic>
    </p:spTree>
    <p:extLst>
      <p:ext uri="{BB962C8B-B14F-4D97-AF65-F5344CB8AC3E}">
        <p14:creationId xmlns:p14="http://schemas.microsoft.com/office/powerpoint/2010/main" val="1247237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1C246FFC-6A7D-041F-4729-8BABB5D6786B}"/>
              </a:ext>
            </a:extLst>
          </p:cNvPr>
          <p:cNvSpPr txBox="1"/>
          <p:nvPr/>
        </p:nvSpPr>
        <p:spPr>
          <a:xfrm>
            <a:off x="4511041" y="3719195"/>
            <a:ext cx="1452880" cy="11861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8800" b="1">
                <a:solidFill>
                  <a:schemeClr val="accent1"/>
                </a:solidFill>
                <a:latin typeface="+mj-ea"/>
                <a:ea typeface="+mj-ea"/>
              </a:rPr>
              <a:t>04</a:t>
            </a:r>
            <a:endParaRPr lang="zh-CN" altLang="en-US" sz="8800" b="1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91CEEBB-975A-11D3-6580-EA9177CCF38C}"/>
              </a:ext>
            </a:extLst>
          </p:cNvPr>
          <p:cNvSpPr txBox="1"/>
          <p:nvPr/>
        </p:nvSpPr>
        <p:spPr>
          <a:xfrm>
            <a:off x="6383338" y="4228267"/>
            <a:ext cx="2522797" cy="6771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4400" b="1">
                <a:solidFill>
                  <a:schemeClr val="accent1"/>
                </a:solidFill>
                <a:latin typeface="+mj-ea"/>
                <a:ea typeface="+mj-ea"/>
              </a:rPr>
              <a:t>补充说明</a:t>
            </a:r>
          </a:p>
        </p:txBody>
      </p:sp>
    </p:spTree>
    <p:extLst>
      <p:ext uri="{BB962C8B-B14F-4D97-AF65-F5344CB8AC3E}">
        <p14:creationId xmlns:p14="http://schemas.microsoft.com/office/powerpoint/2010/main" val="1390798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E4D10E99-0480-88F5-79B6-EA92BE91ED6E}"/>
              </a:ext>
            </a:extLst>
          </p:cNvPr>
          <p:cNvSpPr/>
          <p:nvPr/>
        </p:nvSpPr>
        <p:spPr>
          <a:xfrm>
            <a:off x="660400" y="1304925"/>
            <a:ext cx="10858500" cy="5012055"/>
          </a:xfrm>
          <a:prstGeom prst="roundRect">
            <a:avLst>
              <a:gd name="adj" fmla="val 2273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6B37EE79-2963-0968-E989-4CFF8DCE3848}"/>
              </a:ext>
            </a:extLst>
          </p:cNvPr>
          <p:cNvSpPr/>
          <p:nvPr/>
        </p:nvSpPr>
        <p:spPr>
          <a:xfrm>
            <a:off x="1092201" y="1635852"/>
            <a:ext cx="10043160" cy="4368707"/>
          </a:xfrm>
          <a:prstGeom prst="roundRect">
            <a:avLst>
              <a:gd name="adj" fmla="val 2073"/>
            </a:avLst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5507265E-B079-355B-E4F7-DF00AA1B6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媒体名单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3647055-223A-648B-68CA-679E6700907F}"/>
              </a:ext>
            </a:extLst>
          </p:cNvPr>
          <p:cNvCxnSpPr>
            <a:cxnSpLocks/>
          </p:cNvCxnSpPr>
          <p:nvPr/>
        </p:nvCxnSpPr>
        <p:spPr>
          <a:xfrm>
            <a:off x="4221480" y="1463040"/>
            <a:ext cx="0" cy="4671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F176CAE3-BD1E-4327-AAA1-46622820E071}"/>
              </a:ext>
            </a:extLst>
          </p:cNvPr>
          <p:cNvCxnSpPr>
            <a:cxnSpLocks/>
          </p:cNvCxnSpPr>
          <p:nvPr/>
        </p:nvCxnSpPr>
        <p:spPr>
          <a:xfrm>
            <a:off x="8046720" y="1463040"/>
            <a:ext cx="0" cy="4671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A2E8E8BB-AEE7-2455-DBE0-1015A0AE05D5}"/>
              </a:ext>
            </a:extLst>
          </p:cNvPr>
          <p:cNvCxnSpPr/>
          <p:nvPr/>
        </p:nvCxnSpPr>
        <p:spPr>
          <a:xfrm>
            <a:off x="1092200" y="3053316"/>
            <a:ext cx="10119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EF9B4883-E87F-A7F5-0616-726F1EADC53C}"/>
              </a:ext>
            </a:extLst>
          </p:cNvPr>
          <p:cNvGrpSpPr/>
          <p:nvPr/>
        </p:nvGrpSpPr>
        <p:grpSpPr>
          <a:xfrm>
            <a:off x="1558925" y="3549295"/>
            <a:ext cx="1828800" cy="531865"/>
            <a:chOff x="1558925" y="2030095"/>
            <a:chExt cx="1828800" cy="531865"/>
          </a:xfrm>
        </p:grpSpPr>
        <p:sp>
          <p:nvSpPr>
            <p:cNvPr id="66" name="矩形 1">
              <a:extLst>
                <a:ext uri="{FF2B5EF4-FFF2-40B4-BE49-F238E27FC236}">
                  <a16:creationId xmlns:a16="http://schemas.microsoft.com/office/drawing/2014/main" id="{01E4D7A8-26CE-F205-B638-E9B3F47BF55D}"/>
                </a:ext>
              </a:extLst>
            </p:cNvPr>
            <p:cNvSpPr/>
            <p:nvPr/>
          </p:nvSpPr>
          <p:spPr>
            <a:xfrm>
              <a:off x="1587270" y="2134081"/>
              <a:ext cx="1777039" cy="427879"/>
            </a:xfrm>
            <a:prstGeom prst="roundRect">
              <a:avLst/>
            </a:prstGeom>
            <a:solidFill>
              <a:schemeClr val="accent5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Light"/>
                <a:cs typeface="+mn-cs"/>
              </a:endParaRPr>
            </a:p>
          </p:txBody>
        </p:sp>
        <p:sp>
          <p:nvSpPr>
            <p:cNvPr id="67" name="矩形 1">
              <a:extLst>
                <a:ext uri="{FF2B5EF4-FFF2-40B4-BE49-F238E27FC236}">
                  <a16:creationId xmlns:a16="http://schemas.microsoft.com/office/drawing/2014/main" id="{905329B2-5AF5-9F91-B01A-F2B33B7B9E9A}"/>
                </a:ext>
              </a:extLst>
            </p:cNvPr>
            <p:cNvSpPr/>
            <p:nvPr/>
          </p:nvSpPr>
          <p:spPr>
            <a:xfrm>
              <a:off x="1558925" y="2030095"/>
              <a:ext cx="1828800" cy="438076"/>
            </a:xfrm>
            <a:prstGeom prst="roundRect">
              <a:avLst/>
            </a:prstGeom>
            <a:solidFill>
              <a:schemeClr val="accent1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思源黑体 CN Light"/>
                  <a:cs typeface="+mn-cs"/>
                </a:rPr>
                <a:t>XX</a:t>
              </a: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思源黑体 CN Light"/>
                  <a:cs typeface="+mn-cs"/>
                </a:rPr>
                <a:t>周刊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Light"/>
                <a:cs typeface="+mn-cs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EA40D935-6820-8003-CF14-68B9D44059D2}"/>
              </a:ext>
            </a:extLst>
          </p:cNvPr>
          <p:cNvGrpSpPr/>
          <p:nvPr/>
        </p:nvGrpSpPr>
        <p:grpSpPr>
          <a:xfrm>
            <a:off x="5180525" y="3549295"/>
            <a:ext cx="1828800" cy="531865"/>
            <a:chOff x="1558925" y="2030095"/>
            <a:chExt cx="1828800" cy="531865"/>
          </a:xfrm>
        </p:grpSpPr>
        <p:sp>
          <p:nvSpPr>
            <p:cNvPr id="64" name="矩形 1">
              <a:extLst>
                <a:ext uri="{FF2B5EF4-FFF2-40B4-BE49-F238E27FC236}">
                  <a16:creationId xmlns:a16="http://schemas.microsoft.com/office/drawing/2014/main" id="{A4642A6C-D99B-B812-6609-DCB9AE4514DB}"/>
                </a:ext>
              </a:extLst>
            </p:cNvPr>
            <p:cNvSpPr/>
            <p:nvPr/>
          </p:nvSpPr>
          <p:spPr>
            <a:xfrm>
              <a:off x="1587270" y="2134081"/>
              <a:ext cx="1777039" cy="427879"/>
            </a:xfrm>
            <a:prstGeom prst="roundRect">
              <a:avLst/>
            </a:prstGeom>
            <a:solidFill>
              <a:schemeClr val="accent5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Light"/>
                <a:cs typeface="+mn-cs"/>
              </a:endParaRPr>
            </a:p>
          </p:txBody>
        </p:sp>
        <p:sp>
          <p:nvSpPr>
            <p:cNvPr id="65" name="矩形 1">
              <a:extLst>
                <a:ext uri="{FF2B5EF4-FFF2-40B4-BE49-F238E27FC236}">
                  <a16:creationId xmlns:a16="http://schemas.microsoft.com/office/drawing/2014/main" id="{5390B732-A76D-9A29-F83D-E45DC2BC4296}"/>
                </a:ext>
              </a:extLst>
            </p:cNvPr>
            <p:cNvSpPr/>
            <p:nvPr/>
          </p:nvSpPr>
          <p:spPr>
            <a:xfrm>
              <a:off x="1558925" y="2030095"/>
              <a:ext cx="1828800" cy="438076"/>
            </a:xfrm>
            <a:prstGeom prst="roundRect">
              <a:avLst/>
            </a:prstGeom>
            <a:solidFill>
              <a:schemeClr val="accent1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思源黑体 CN Light"/>
                  <a:cs typeface="+mn-cs"/>
                </a:rPr>
                <a:t>XX</a:t>
              </a: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思源黑体 CN Light"/>
                  <a:cs typeface="+mn-cs"/>
                </a:rPr>
                <a:t>杂志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Light"/>
                <a:cs typeface="+mn-cs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97C61F32-18A4-23CC-5226-27BBF577568B}"/>
              </a:ext>
            </a:extLst>
          </p:cNvPr>
          <p:cNvGrpSpPr/>
          <p:nvPr/>
        </p:nvGrpSpPr>
        <p:grpSpPr>
          <a:xfrm>
            <a:off x="8802125" y="3549295"/>
            <a:ext cx="1828800" cy="531865"/>
            <a:chOff x="1558925" y="2030095"/>
            <a:chExt cx="1828800" cy="531865"/>
          </a:xfrm>
        </p:grpSpPr>
        <p:sp>
          <p:nvSpPr>
            <p:cNvPr id="62" name="矩形 1">
              <a:extLst>
                <a:ext uri="{FF2B5EF4-FFF2-40B4-BE49-F238E27FC236}">
                  <a16:creationId xmlns:a16="http://schemas.microsoft.com/office/drawing/2014/main" id="{315BC1BC-86F9-31E4-E01A-75D562916C42}"/>
                </a:ext>
              </a:extLst>
            </p:cNvPr>
            <p:cNvSpPr/>
            <p:nvPr/>
          </p:nvSpPr>
          <p:spPr>
            <a:xfrm>
              <a:off x="1587270" y="2134081"/>
              <a:ext cx="1777039" cy="427879"/>
            </a:xfrm>
            <a:prstGeom prst="roundRect">
              <a:avLst/>
            </a:prstGeom>
            <a:solidFill>
              <a:schemeClr val="accent5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Light"/>
                <a:cs typeface="+mn-cs"/>
              </a:endParaRPr>
            </a:p>
          </p:txBody>
        </p:sp>
        <p:sp>
          <p:nvSpPr>
            <p:cNvPr id="63" name="矩形 1">
              <a:extLst>
                <a:ext uri="{FF2B5EF4-FFF2-40B4-BE49-F238E27FC236}">
                  <a16:creationId xmlns:a16="http://schemas.microsoft.com/office/drawing/2014/main" id="{E55E71A3-FDE3-8477-B03A-3FF34BB22E7B}"/>
                </a:ext>
              </a:extLst>
            </p:cNvPr>
            <p:cNvSpPr/>
            <p:nvPr/>
          </p:nvSpPr>
          <p:spPr>
            <a:xfrm>
              <a:off x="1558925" y="2030095"/>
              <a:ext cx="1828800" cy="438076"/>
            </a:xfrm>
            <a:prstGeom prst="roundRect">
              <a:avLst/>
            </a:prstGeom>
            <a:solidFill>
              <a:schemeClr val="accent1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思源黑体 CN Light"/>
                  <a:cs typeface="+mn-cs"/>
                </a:rPr>
                <a:t>XX</a:t>
              </a: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思源黑体 CN Light"/>
                  <a:cs typeface="+mn-cs"/>
                </a:rPr>
                <a:t>电视台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Light"/>
                <a:cs typeface="+mn-cs"/>
              </a:endParaRP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85E8F58F-BD5C-5BDF-DBE8-623193B4ADA9}"/>
              </a:ext>
            </a:extLst>
          </p:cNvPr>
          <p:cNvGrpSpPr/>
          <p:nvPr/>
        </p:nvGrpSpPr>
        <p:grpSpPr>
          <a:xfrm>
            <a:off x="1558925" y="5068495"/>
            <a:ext cx="1828800" cy="531865"/>
            <a:chOff x="1558925" y="2030095"/>
            <a:chExt cx="1828800" cy="531865"/>
          </a:xfrm>
        </p:grpSpPr>
        <p:sp>
          <p:nvSpPr>
            <p:cNvPr id="76" name="矩形 1">
              <a:extLst>
                <a:ext uri="{FF2B5EF4-FFF2-40B4-BE49-F238E27FC236}">
                  <a16:creationId xmlns:a16="http://schemas.microsoft.com/office/drawing/2014/main" id="{B24AA456-E578-B3C8-BF71-4B43ED4CC533}"/>
                </a:ext>
              </a:extLst>
            </p:cNvPr>
            <p:cNvSpPr/>
            <p:nvPr/>
          </p:nvSpPr>
          <p:spPr>
            <a:xfrm>
              <a:off x="1587270" y="2134081"/>
              <a:ext cx="1777039" cy="427879"/>
            </a:xfrm>
            <a:prstGeom prst="roundRect">
              <a:avLst/>
            </a:prstGeom>
            <a:solidFill>
              <a:schemeClr val="accent5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Light"/>
                <a:cs typeface="+mn-cs"/>
              </a:endParaRPr>
            </a:p>
          </p:txBody>
        </p:sp>
        <p:sp>
          <p:nvSpPr>
            <p:cNvPr id="77" name="矩形 1">
              <a:extLst>
                <a:ext uri="{FF2B5EF4-FFF2-40B4-BE49-F238E27FC236}">
                  <a16:creationId xmlns:a16="http://schemas.microsoft.com/office/drawing/2014/main" id="{EF74EA97-F322-4928-E107-ED40EE1AE892}"/>
                </a:ext>
              </a:extLst>
            </p:cNvPr>
            <p:cNvSpPr/>
            <p:nvPr/>
          </p:nvSpPr>
          <p:spPr>
            <a:xfrm>
              <a:off x="1558925" y="2030095"/>
              <a:ext cx="1828800" cy="438076"/>
            </a:xfrm>
            <a:prstGeom prst="roundRect">
              <a:avLst/>
            </a:prstGeom>
            <a:solidFill>
              <a:schemeClr val="accent1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思源黑体 CN Light"/>
                  <a:cs typeface="+mn-cs"/>
                </a:rPr>
                <a:t>XX</a:t>
              </a: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思源黑体 CN Light"/>
                  <a:cs typeface="+mn-cs"/>
                </a:rPr>
                <a:t>周刊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Light"/>
                <a:cs typeface="+mn-cs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C0E8BCE6-0BA9-8F6C-607C-F1873E4DF0B1}"/>
              </a:ext>
            </a:extLst>
          </p:cNvPr>
          <p:cNvGrpSpPr/>
          <p:nvPr/>
        </p:nvGrpSpPr>
        <p:grpSpPr>
          <a:xfrm>
            <a:off x="5180525" y="5068495"/>
            <a:ext cx="1828800" cy="531865"/>
            <a:chOff x="1558925" y="2030095"/>
            <a:chExt cx="1828800" cy="531865"/>
          </a:xfrm>
        </p:grpSpPr>
        <p:sp>
          <p:nvSpPr>
            <p:cNvPr id="74" name="矩形 1">
              <a:extLst>
                <a:ext uri="{FF2B5EF4-FFF2-40B4-BE49-F238E27FC236}">
                  <a16:creationId xmlns:a16="http://schemas.microsoft.com/office/drawing/2014/main" id="{04707020-2A04-679B-5DAE-036323CE6E69}"/>
                </a:ext>
              </a:extLst>
            </p:cNvPr>
            <p:cNvSpPr/>
            <p:nvPr/>
          </p:nvSpPr>
          <p:spPr>
            <a:xfrm>
              <a:off x="1587270" y="2134081"/>
              <a:ext cx="1777039" cy="427879"/>
            </a:xfrm>
            <a:prstGeom prst="roundRect">
              <a:avLst/>
            </a:prstGeom>
            <a:solidFill>
              <a:schemeClr val="accent5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Light"/>
                <a:cs typeface="+mn-cs"/>
              </a:endParaRPr>
            </a:p>
          </p:txBody>
        </p:sp>
        <p:sp>
          <p:nvSpPr>
            <p:cNvPr id="75" name="矩形 1">
              <a:extLst>
                <a:ext uri="{FF2B5EF4-FFF2-40B4-BE49-F238E27FC236}">
                  <a16:creationId xmlns:a16="http://schemas.microsoft.com/office/drawing/2014/main" id="{594D5F8E-114F-2598-2874-082C9BCA1CDC}"/>
                </a:ext>
              </a:extLst>
            </p:cNvPr>
            <p:cNvSpPr/>
            <p:nvPr/>
          </p:nvSpPr>
          <p:spPr>
            <a:xfrm>
              <a:off x="1558925" y="2030095"/>
              <a:ext cx="1828800" cy="438076"/>
            </a:xfrm>
            <a:prstGeom prst="roundRect">
              <a:avLst/>
            </a:prstGeom>
            <a:solidFill>
              <a:schemeClr val="accent1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思源黑体 CN Light"/>
                  <a:cs typeface="+mn-cs"/>
                </a:rPr>
                <a:t>XX</a:t>
              </a: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思源黑体 CN Light"/>
                  <a:cs typeface="+mn-cs"/>
                </a:rPr>
                <a:t>杂志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Light"/>
                <a:cs typeface="+mn-cs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82E86828-8853-4833-BAC5-B194D5BAD752}"/>
              </a:ext>
            </a:extLst>
          </p:cNvPr>
          <p:cNvGrpSpPr/>
          <p:nvPr/>
        </p:nvGrpSpPr>
        <p:grpSpPr>
          <a:xfrm>
            <a:off x="8802125" y="5068495"/>
            <a:ext cx="1828800" cy="531865"/>
            <a:chOff x="1558925" y="2030095"/>
            <a:chExt cx="1828800" cy="531865"/>
          </a:xfrm>
        </p:grpSpPr>
        <p:sp>
          <p:nvSpPr>
            <p:cNvPr id="72" name="矩形 1">
              <a:extLst>
                <a:ext uri="{FF2B5EF4-FFF2-40B4-BE49-F238E27FC236}">
                  <a16:creationId xmlns:a16="http://schemas.microsoft.com/office/drawing/2014/main" id="{163D3DA5-4E8C-9595-B832-4868A217C82E}"/>
                </a:ext>
              </a:extLst>
            </p:cNvPr>
            <p:cNvSpPr/>
            <p:nvPr/>
          </p:nvSpPr>
          <p:spPr>
            <a:xfrm>
              <a:off x="1587270" y="2134081"/>
              <a:ext cx="1777039" cy="427879"/>
            </a:xfrm>
            <a:prstGeom prst="roundRect">
              <a:avLst/>
            </a:prstGeom>
            <a:solidFill>
              <a:schemeClr val="accent5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Light"/>
                <a:cs typeface="+mn-cs"/>
              </a:endParaRPr>
            </a:p>
          </p:txBody>
        </p:sp>
        <p:sp>
          <p:nvSpPr>
            <p:cNvPr id="73" name="矩形 1">
              <a:extLst>
                <a:ext uri="{FF2B5EF4-FFF2-40B4-BE49-F238E27FC236}">
                  <a16:creationId xmlns:a16="http://schemas.microsoft.com/office/drawing/2014/main" id="{7D9D2FFF-96D7-2F9D-DB69-1D96937537B5}"/>
                </a:ext>
              </a:extLst>
            </p:cNvPr>
            <p:cNvSpPr/>
            <p:nvPr/>
          </p:nvSpPr>
          <p:spPr>
            <a:xfrm>
              <a:off x="1558925" y="2030095"/>
              <a:ext cx="1828800" cy="438076"/>
            </a:xfrm>
            <a:prstGeom prst="roundRect">
              <a:avLst/>
            </a:prstGeom>
            <a:solidFill>
              <a:schemeClr val="accent1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思源黑体 CN Light"/>
                  <a:cs typeface="+mn-cs"/>
                </a:rPr>
                <a:t>XX</a:t>
              </a: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思源黑体 CN Light"/>
                  <a:cs typeface="+mn-cs"/>
                </a:rPr>
                <a:t>电视台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Light"/>
                <a:cs typeface="+mn-cs"/>
              </a:endParaRPr>
            </a:p>
          </p:txBody>
        </p:sp>
      </p:grp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8D32BA45-DEEF-E35D-6558-D292F4CEB569}"/>
              </a:ext>
            </a:extLst>
          </p:cNvPr>
          <p:cNvCxnSpPr/>
          <p:nvPr/>
        </p:nvCxnSpPr>
        <p:spPr>
          <a:xfrm>
            <a:off x="1092200" y="4521318"/>
            <a:ext cx="10119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55F6B02-0571-1F96-7299-2083F04098B3}"/>
              </a:ext>
            </a:extLst>
          </p:cNvPr>
          <p:cNvGrpSpPr/>
          <p:nvPr/>
        </p:nvGrpSpPr>
        <p:grpSpPr>
          <a:xfrm>
            <a:off x="1558925" y="2030095"/>
            <a:ext cx="1828800" cy="531865"/>
            <a:chOff x="1558925" y="2030095"/>
            <a:chExt cx="1828800" cy="531865"/>
          </a:xfrm>
        </p:grpSpPr>
        <p:sp>
          <p:nvSpPr>
            <p:cNvPr id="40" name="矩形 1">
              <a:extLst>
                <a:ext uri="{FF2B5EF4-FFF2-40B4-BE49-F238E27FC236}">
                  <a16:creationId xmlns:a16="http://schemas.microsoft.com/office/drawing/2014/main" id="{BC6530C2-178F-2DCA-B72C-76ABAE690587}"/>
                </a:ext>
              </a:extLst>
            </p:cNvPr>
            <p:cNvSpPr/>
            <p:nvPr/>
          </p:nvSpPr>
          <p:spPr>
            <a:xfrm>
              <a:off x="1587270" y="2134081"/>
              <a:ext cx="1777039" cy="427879"/>
            </a:xfrm>
            <a:prstGeom prst="roundRect">
              <a:avLst/>
            </a:prstGeom>
            <a:solidFill>
              <a:schemeClr val="accent5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Light"/>
                <a:cs typeface="+mn-cs"/>
              </a:endParaRPr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3634AB89-9F50-862C-ECDD-F073B53D4FDF}"/>
                </a:ext>
              </a:extLst>
            </p:cNvPr>
            <p:cNvSpPr/>
            <p:nvPr/>
          </p:nvSpPr>
          <p:spPr>
            <a:xfrm>
              <a:off x="1558925" y="2030095"/>
              <a:ext cx="1828800" cy="438076"/>
            </a:xfrm>
            <a:prstGeom prst="roundRect">
              <a:avLst/>
            </a:prstGeom>
            <a:solidFill>
              <a:schemeClr val="accent1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思源黑体 CN Light"/>
                  <a:cs typeface="+mn-cs"/>
                </a:rPr>
                <a:t>XX</a:t>
              </a: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思源黑体 CN Light"/>
                  <a:cs typeface="+mn-cs"/>
                </a:rPr>
                <a:t>周刊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Light"/>
                <a:cs typeface="+mn-cs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B14FE4CE-3E80-B25E-707D-718C758449F3}"/>
              </a:ext>
            </a:extLst>
          </p:cNvPr>
          <p:cNvGrpSpPr/>
          <p:nvPr/>
        </p:nvGrpSpPr>
        <p:grpSpPr>
          <a:xfrm>
            <a:off x="5180525" y="2030095"/>
            <a:ext cx="1828800" cy="531865"/>
            <a:chOff x="1558925" y="2030095"/>
            <a:chExt cx="1828800" cy="531865"/>
          </a:xfrm>
        </p:grpSpPr>
        <p:sp>
          <p:nvSpPr>
            <p:cNvPr id="44" name="矩形 1">
              <a:extLst>
                <a:ext uri="{FF2B5EF4-FFF2-40B4-BE49-F238E27FC236}">
                  <a16:creationId xmlns:a16="http://schemas.microsoft.com/office/drawing/2014/main" id="{569503AA-49E9-2C75-9509-886F9F1BB7B8}"/>
                </a:ext>
              </a:extLst>
            </p:cNvPr>
            <p:cNvSpPr/>
            <p:nvPr/>
          </p:nvSpPr>
          <p:spPr>
            <a:xfrm>
              <a:off x="1587270" y="2134081"/>
              <a:ext cx="1777039" cy="427879"/>
            </a:xfrm>
            <a:prstGeom prst="roundRect">
              <a:avLst/>
            </a:prstGeom>
            <a:solidFill>
              <a:schemeClr val="accent5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Light"/>
                <a:cs typeface="+mn-cs"/>
              </a:endParaRPr>
            </a:p>
          </p:txBody>
        </p:sp>
        <p:sp>
          <p:nvSpPr>
            <p:cNvPr id="45" name="矩形 1">
              <a:extLst>
                <a:ext uri="{FF2B5EF4-FFF2-40B4-BE49-F238E27FC236}">
                  <a16:creationId xmlns:a16="http://schemas.microsoft.com/office/drawing/2014/main" id="{D3C49AE0-A924-D994-47AB-2E2BB2924A90}"/>
                </a:ext>
              </a:extLst>
            </p:cNvPr>
            <p:cNvSpPr/>
            <p:nvPr/>
          </p:nvSpPr>
          <p:spPr>
            <a:xfrm>
              <a:off x="1558925" y="2030095"/>
              <a:ext cx="1828800" cy="438076"/>
            </a:xfrm>
            <a:prstGeom prst="roundRect">
              <a:avLst/>
            </a:prstGeom>
            <a:solidFill>
              <a:schemeClr val="accent1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思源黑体 CN Light"/>
                  <a:cs typeface="+mn-cs"/>
                </a:rPr>
                <a:t>XX</a:t>
              </a: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思源黑体 CN Light"/>
                  <a:cs typeface="+mn-cs"/>
                </a:rPr>
                <a:t>杂志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Light"/>
                <a:cs typeface="+mn-cs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F982FFF3-3345-8AEB-A29E-F07E7E604350}"/>
              </a:ext>
            </a:extLst>
          </p:cNvPr>
          <p:cNvGrpSpPr/>
          <p:nvPr/>
        </p:nvGrpSpPr>
        <p:grpSpPr>
          <a:xfrm>
            <a:off x="8802125" y="2030095"/>
            <a:ext cx="1828800" cy="531865"/>
            <a:chOff x="1558925" y="2030095"/>
            <a:chExt cx="1828800" cy="531865"/>
          </a:xfrm>
        </p:grpSpPr>
        <p:sp>
          <p:nvSpPr>
            <p:cNvPr id="48" name="矩形 1">
              <a:extLst>
                <a:ext uri="{FF2B5EF4-FFF2-40B4-BE49-F238E27FC236}">
                  <a16:creationId xmlns:a16="http://schemas.microsoft.com/office/drawing/2014/main" id="{63CE756F-0AFD-894C-19FF-54A907B531A5}"/>
                </a:ext>
              </a:extLst>
            </p:cNvPr>
            <p:cNvSpPr/>
            <p:nvPr/>
          </p:nvSpPr>
          <p:spPr>
            <a:xfrm>
              <a:off x="1587270" y="2134081"/>
              <a:ext cx="1777039" cy="427879"/>
            </a:xfrm>
            <a:prstGeom prst="roundRect">
              <a:avLst/>
            </a:prstGeom>
            <a:solidFill>
              <a:schemeClr val="accent5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Light"/>
                <a:cs typeface="+mn-cs"/>
              </a:endParaRPr>
            </a:p>
          </p:txBody>
        </p:sp>
        <p:sp>
          <p:nvSpPr>
            <p:cNvPr id="49" name="矩形 1">
              <a:extLst>
                <a:ext uri="{FF2B5EF4-FFF2-40B4-BE49-F238E27FC236}">
                  <a16:creationId xmlns:a16="http://schemas.microsoft.com/office/drawing/2014/main" id="{254DC33C-0CF1-FC4F-8AB7-229228F8D134}"/>
                </a:ext>
              </a:extLst>
            </p:cNvPr>
            <p:cNvSpPr/>
            <p:nvPr/>
          </p:nvSpPr>
          <p:spPr>
            <a:xfrm>
              <a:off x="1558925" y="2030095"/>
              <a:ext cx="1828800" cy="438076"/>
            </a:xfrm>
            <a:prstGeom prst="roundRect">
              <a:avLst/>
            </a:prstGeom>
            <a:solidFill>
              <a:schemeClr val="accent1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思源黑体 CN Light"/>
                  <a:cs typeface="+mn-cs"/>
                </a:rPr>
                <a:t>XX</a:t>
              </a: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思源黑体 CN Light"/>
                  <a:cs typeface="+mn-cs"/>
                </a:rPr>
                <a:t>电视台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Ligh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692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8">
            <a:extLst>
              <a:ext uri="{FF2B5EF4-FFF2-40B4-BE49-F238E27FC236}">
                <a16:creationId xmlns:a16="http://schemas.microsoft.com/office/drawing/2014/main" id="{96D703BF-C0FB-13A2-C1CD-11533B4FE40F}"/>
              </a:ext>
            </a:extLst>
          </p:cNvPr>
          <p:cNvSpPr/>
          <p:nvPr/>
        </p:nvSpPr>
        <p:spPr>
          <a:xfrm>
            <a:off x="0" y="5551488"/>
            <a:ext cx="12261850" cy="1368423"/>
          </a:xfrm>
          <a:custGeom>
            <a:avLst/>
            <a:gdLst>
              <a:gd name="connsiteX0" fmla="*/ 0 w 12192000"/>
              <a:gd name="connsiteY0" fmla="*/ 0 h 1284342"/>
              <a:gd name="connsiteX1" fmla="*/ 12192000 w 12192000"/>
              <a:gd name="connsiteY1" fmla="*/ 0 h 1284342"/>
              <a:gd name="connsiteX2" fmla="*/ 12192000 w 12192000"/>
              <a:gd name="connsiteY2" fmla="*/ 1284342 h 1284342"/>
              <a:gd name="connsiteX3" fmla="*/ 0 w 12192000"/>
              <a:gd name="connsiteY3" fmla="*/ 1284342 h 1284342"/>
              <a:gd name="connsiteX4" fmla="*/ 0 w 12192000"/>
              <a:gd name="connsiteY4" fmla="*/ 0 h 1284342"/>
              <a:gd name="connsiteX0" fmla="*/ 0 w 12192000"/>
              <a:gd name="connsiteY0" fmla="*/ 23757 h 1308099"/>
              <a:gd name="connsiteX1" fmla="*/ 1778000 w 12192000"/>
              <a:gd name="connsiteY1" fmla="*/ 0 h 1308099"/>
              <a:gd name="connsiteX2" fmla="*/ 12192000 w 12192000"/>
              <a:gd name="connsiteY2" fmla="*/ 23757 h 1308099"/>
              <a:gd name="connsiteX3" fmla="*/ 12192000 w 12192000"/>
              <a:gd name="connsiteY3" fmla="*/ 1308099 h 1308099"/>
              <a:gd name="connsiteX4" fmla="*/ 0 w 12192000"/>
              <a:gd name="connsiteY4" fmla="*/ 1308099 h 1308099"/>
              <a:gd name="connsiteX5" fmla="*/ 0 w 12192000"/>
              <a:gd name="connsiteY5" fmla="*/ 23757 h 1308099"/>
              <a:gd name="connsiteX0" fmla="*/ 0 w 12192000"/>
              <a:gd name="connsiteY0" fmla="*/ 23757 h 1308099"/>
              <a:gd name="connsiteX1" fmla="*/ 1778000 w 12192000"/>
              <a:gd name="connsiteY1" fmla="*/ 0 h 1308099"/>
              <a:gd name="connsiteX2" fmla="*/ 4648200 w 12192000"/>
              <a:gd name="connsiteY2" fmla="*/ 12701 h 1308099"/>
              <a:gd name="connsiteX3" fmla="*/ 12192000 w 12192000"/>
              <a:gd name="connsiteY3" fmla="*/ 23757 h 1308099"/>
              <a:gd name="connsiteX4" fmla="*/ 12192000 w 12192000"/>
              <a:gd name="connsiteY4" fmla="*/ 1308099 h 1308099"/>
              <a:gd name="connsiteX5" fmla="*/ 0 w 12192000"/>
              <a:gd name="connsiteY5" fmla="*/ 1308099 h 1308099"/>
              <a:gd name="connsiteX6" fmla="*/ 0 w 12192000"/>
              <a:gd name="connsiteY6" fmla="*/ 23757 h 1308099"/>
              <a:gd name="connsiteX0" fmla="*/ 0 w 12192000"/>
              <a:gd name="connsiteY0" fmla="*/ 23757 h 1308099"/>
              <a:gd name="connsiteX1" fmla="*/ 1778000 w 12192000"/>
              <a:gd name="connsiteY1" fmla="*/ 0 h 1308099"/>
              <a:gd name="connsiteX2" fmla="*/ 4648200 w 12192000"/>
              <a:gd name="connsiteY2" fmla="*/ 12701 h 1308099"/>
              <a:gd name="connsiteX3" fmla="*/ 7696200 w 12192000"/>
              <a:gd name="connsiteY3" fmla="*/ 1 h 1308099"/>
              <a:gd name="connsiteX4" fmla="*/ 12192000 w 12192000"/>
              <a:gd name="connsiteY4" fmla="*/ 23757 h 1308099"/>
              <a:gd name="connsiteX5" fmla="*/ 12192000 w 12192000"/>
              <a:gd name="connsiteY5" fmla="*/ 1308099 h 1308099"/>
              <a:gd name="connsiteX6" fmla="*/ 0 w 12192000"/>
              <a:gd name="connsiteY6" fmla="*/ 1308099 h 1308099"/>
              <a:gd name="connsiteX7" fmla="*/ 0 w 12192000"/>
              <a:gd name="connsiteY7" fmla="*/ 23757 h 1308099"/>
              <a:gd name="connsiteX0" fmla="*/ 0 w 12204700"/>
              <a:gd name="connsiteY0" fmla="*/ 176157 h 1308099"/>
              <a:gd name="connsiteX1" fmla="*/ 1790700 w 12204700"/>
              <a:gd name="connsiteY1" fmla="*/ 0 h 1308099"/>
              <a:gd name="connsiteX2" fmla="*/ 4660900 w 12204700"/>
              <a:gd name="connsiteY2" fmla="*/ 12701 h 1308099"/>
              <a:gd name="connsiteX3" fmla="*/ 7708900 w 12204700"/>
              <a:gd name="connsiteY3" fmla="*/ 1 h 1308099"/>
              <a:gd name="connsiteX4" fmla="*/ 12204700 w 12204700"/>
              <a:gd name="connsiteY4" fmla="*/ 23757 h 1308099"/>
              <a:gd name="connsiteX5" fmla="*/ 12204700 w 12204700"/>
              <a:gd name="connsiteY5" fmla="*/ 1308099 h 1308099"/>
              <a:gd name="connsiteX6" fmla="*/ 12700 w 12204700"/>
              <a:gd name="connsiteY6" fmla="*/ 1308099 h 1308099"/>
              <a:gd name="connsiteX7" fmla="*/ 0 w 12204700"/>
              <a:gd name="connsiteY7" fmla="*/ 176157 h 1308099"/>
              <a:gd name="connsiteX0" fmla="*/ 0 w 12204700"/>
              <a:gd name="connsiteY0" fmla="*/ 176157 h 1308099"/>
              <a:gd name="connsiteX1" fmla="*/ 1790700 w 12204700"/>
              <a:gd name="connsiteY1" fmla="*/ 0 h 1308099"/>
              <a:gd name="connsiteX2" fmla="*/ 4813300 w 12204700"/>
              <a:gd name="connsiteY2" fmla="*/ 254001 h 1308099"/>
              <a:gd name="connsiteX3" fmla="*/ 7708900 w 12204700"/>
              <a:gd name="connsiteY3" fmla="*/ 1 h 1308099"/>
              <a:gd name="connsiteX4" fmla="*/ 12204700 w 12204700"/>
              <a:gd name="connsiteY4" fmla="*/ 23757 h 1308099"/>
              <a:gd name="connsiteX5" fmla="*/ 12204700 w 12204700"/>
              <a:gd name="connsiteY5" fmla="*/ 1308099 h 1308099"/>
              <a:gd name="connsiteX6" fmla="*/ 12700 w 12204700"/>
              <a:gd name="connsiteY6" fmla="*/ 1308099 h 1308099"/>
              <a:gd name="connsiteX7" fmla="*/ 0 w 12204700"/>
              <a:gd name="connsiteY7" fmla="*/ 176157 h 1308099"/>
              <a:gd name="connsiteX0" fmla="*/ 0 w 12204700"/>
              <a:gd name="connsiteY0" fmla="*/ 176157 h 1308099"/>
              <a:gd name="connsiteX1" fmla="*/ 1790700 w 12204700"/>
              <a:gd name="connsiteY1" fmla="*/ 0 h 1308099"/>
              <a:gd name="connsiteX2" fmla="*/ 4813300 w 12204700"/>
              <a:gd name="connsiteY2" fmla="*/ 254001 h 1308099"/>
              <a:gd name="connsiteX3" fmla="*/ 6007100 w 12204700"/>
              <a:gd name="connsiteY3" fmla="*/ 63501 h 1308099"/>
              <a:gd name="connsiteX4" fmla="*/ 12204700 w 12204700"/>
              <a:gd name="connsiteY4" fmla="*/ 23757 h 1308099"/>
              <a:gd name="connsiteX5" fmla="*/ 12204700 w 12204700"/>
              <a:gd name="connsiteY5" fmla="*/ 1308099 h 1308099"/>
              <a:gd name="connsiteX6" fmla="*/ 12700 w 12204700"/>
              <a:gd name="connsiteY6" fmla="*/ 1308099 h 1308099"/>
              <a:gd name="connsiteX7" fmla="*/ 0 w 12204700"/>
              <a:gd name="connsiteY7" fmla="*/ 176157 h 1308099"/>
              <a:gd name="connsiteX0" fmla="*/ 0 w 12204700"/>
              <a:gd name="connsiteY0" fmla="*/ 176157 h 1308099"/>
              <a:gd name="connsiteX1" fmla="*/ 1790700 w 12204700"/>
              <a:gd name="connsiteY1" fmla="*/ 0 h 1308099"/>
              <a:gd name="connsiteX2" fmla="*/ 4813300 w 12204700"/>
              <a:gd name="connsiteY2" fmla="*/ 254001 h 1308099"/>
              <a:gd name="connsiteX3" fmla="*/ 6007100 w 12204700"/>
              <a:gd name="connsiteY3" fmla="*/ 63501 h 1308099"/>
              <a:gd name="connsiteX4" fmla="*/ 8915400 w 12204700"/>
              <a:gd name="connsiteY4" fmla="*/ 38101 h 1308099"/>
              <a:gd name="connsiteX5" fmla="*/ 12204700 w 12204700"/>
              <a:gd name="connsiteY5" fmla="*/ 23757 h 1308099"/>
              <a:gd name="connsiteX6" fmla="*/ 12204700 w 12204700"/>
              <a:gd name="connsiteY6" fmla="*/ 1308099 h 1308099"/>
              <a:gd name="connsiteX7" fmla="*/ 12700 w 12204700"/>
              <a:gd name="connsiteY7" fmla="*/ 1308099 h 1308099"/>
              <a:gd name="connsiteX8" fmla="*/ 0 w 12204700"/>
              <a:gd name="connsiteY8" fmla="*/ 176157 h 1308099"/>
              <a:gd name="connsiteX0" fmla="*/ 0 w 12204700"/>
              <a:gd name="connsiteY0" fmla="*/ 176157 h 1308099"/>
              <a:gd name="connsiteX1" fmla="*/ 1790700 w 12204700"/>
              <a:gd name="connsiteY1" fmla="*/ 0 h 1308099"/>
              <a:gd name="connsiteX2" fmla="*/ 4813300 w 12204700"/>
              <a:gd name="connsiteY2" fmla="*/ 254001 h 1308099"/>
              <a:gd name="connsiteX3" fmla="*/ 6007100 w 12204700"/>
              <a:gd name="connsiteY3" fmla="*/ 63501 h 1308099"/>
              <a:gd name="connsiteX4" fmla="*/ 9004300 w 12204700"/>
              <a:gd name="connsiteY4" fmla="*/ 114301 h 1308099"/>
              <a:gd name="connsiteX5" fmla="*/ 12204700 w 12204700"/>
              <a:gd name="connsiteY5" fmla="*/ 23757 h 1308099"/>
              <a:gd name="connsiteX6" fmla="*/ 12204700 w 12204700"/>
              <a:gd name="connsiteY6" fmla="*/ 1308099 h 1308099"/>
              <a:gd name="connsiteX7" fmla="*/ 12700 w 12204700"/>
              <a:gd name="connsiteY7" fmla="*/ 1308099 h 1308099"/>
              <a:gd name="connsiteX8" fmla="*/ 0 w 12204700"/>
              <a:gd name="connsiteY8" fmla="*/ 176157 h 1308099"/>
              <a:gd name="connsiteX0" fmla="*/ 0 w 12204700"/>
              <a:gd name="connsiteY0" fmla="*/ 176157 h 1308099"/>
              <a:gd name="connsiteX1" fmla="*/ 1790700 w 12204700"/>
              <a:gd name="connsiteY1" fmla="*/ 0 h 1308099"/>
              <a:gd name="connsiteX2" fmla="*/ 4813300 w 12204700"/>
              <a:gd name="connsiteY2" fmla="*/ 254001 h 1308099"/>
              <a:gd name="connsiteX3" fmla="*/ 6007100 w 12204700"/>
              <a:gd name="connsiteY3" fmla="*/ 63501 h 1308099"/>
              <a:gd name="connsiteX4" fmla="*/ 9004300 w 12204700"/>
              <a:gd name="connsiteY4" fmla="*/ 114301 h 1308099"/>
              <a:gd name="connsiteX5" fmla="*/ 12204700 w 12204700"/>
              <a:gd name="connsiteY5" fmla="*/ 23757 h 1308099"/>
              <a:gd name="connsiteX6" fmla="*/ 12204700 w 12204700"/>
              <a:gd name="connsiteY6" fmla="*/ 1308099 h 1308099"/>
              <a:gd name="connsiteX7" fmla="*/ 12700 w 12204700"/>
              <a:gd name="connsiteY7" fmla="*/ 1308099 h 1308099"/>
              <a:gd name="connsiteX8" fmla="*/ 0 w 12204700"/>
              <a:gd name="connsiteY8" fmla="*/ 176157 h 1308099"/>
              <a:gd name="connsiteX0" fmla="*/ 0 w 12204700"/>
              <a:gd name="connsiteY0" fmla="*/ 179138 h 1311080"/>
              <a:gd name="connsiteX1" fmla="*/ 1790700 w 12204700"/>
              <a:gd name="connsiteY1" fmla="*/ 2981 h 1311080"/>
              <a:gd name="connsiteX2" fmla="*/ 4813300 w 12204700"/>
              <a:gd name="connsiteY2" fmla="*/ 256982 h 1311080"/>
              <a:gd name="connsiteX3" fmla="*/ 6007100 w 12204700"/>
              <a:gd name="connsiteY3" fmla="*/ 66482 h 1311080"/>
              <a:gd name="connsiteX4" fmla="*/ 9004300 w 12204700"/>
              <a:gd name="connsiteY4" fmla="*/ 117282 h 1311080"/>
              <a:gd name="connsiteX5" fmla="*/ 12204700 w 12204700"/>
              <a:gd name="connsiteY5" fmla="*/ 26738 h 1311080"/>
              <a:gd name="connsiteX6" fmla="*/ 12204700 w 12204700"/>
              <a:gd name="connsiteY6" fmla="*/ 1311080 h 1311080"/>
              <a:gd name="connsiteX7" fmla="*/ 12700 w 12204700"/>
              <a:gd name="connsiteY7" fmla="*/ 1311080 h 1311080"/>
              <a:gd name="connsiteX8" fmla="*/ 0 w 12204700"/>
              <a:gd name="connsiteY8" fmla="*/ 179138 h 1311080"/>
              <a:gd name="connsiteX0" fmla="*/ 0 w 12204700"/>
              <a:gd name="connsiteY0" fmla="*/ 177878 h 1309820"/>
              <a:gd name="connsiteX1" fmla="*/ 1790700 w 12204700"/>
              <a:gd name="connsiteY1" fmla="*/ 1721 h 1309820"/>
              <a:gd name="connsiteX2" fmla="*/ 4813300 w 12204700"/>
              <a:gd name="connsiteY2" fmla="*/ 255722 h 1309820"/>
              <a:gd name="connsiteX3" fmla="*/ 6007100 w 12204700"/>
              <a:gd name="connsiteY3" fmla="*/ 65222 h 1309820"/>
              <a:gd name="connsiteX4" fmla="*/ 9004300 w 12204700"/>
              <a:gd name="connsiteY4" fmla="*/ 116022 h 1309820"/>
              <a:gd name="connsiteX5" fmla="*/ 12204700 w 12204700"/>
              <a:gd name="connsiteY5" fmla="*/ 25478 h 1309820"/>
              <a:gd name="connsiteX6" fmla="*/ 12204700 w 12204700"/>
              <a:gd name="connsiteY6" fmla="*/ 1309820 h 1309820"/>
              <a:gd name="connsiteX7" fmla="*/ 12700 w 12204700"/>
              <a:gd name="connsiteY7" fmla="*/ 1309820 h 1309820"/>
              <a:gd name="connsiteX8" fmla="*/ 0 w 12204700"/>
              <a:gd name="connsiteY8" fmla="*/ 177878 h 1309820"/>
              <a:gd name="connsiteX0" fmla="*/ 0 w 12204700"/>
              <a:gd name="connsiteY0" fmla="*/ 177878 h 1309820"/>
              <a:gd name="connsiteX1" fmla="*/ 1790700 w 12204700"/>
              <a:gd name="connsiteY1" fmla="*/ 1721 h 1309820"/>
              <a:gd name="connsiteX2" fmla="*/ 4813300 w 12204700"/>
              <a:gd name="connsiteY2" fmla="*/ 255722 h 1309820"/>
              <a:gd name="connsiteX3" fmla="*/ 6007100 w 12204700"/>
              <a:gd name="connsiteY3" fmla="*/ 65222 h 1309820"/>
              <a:gd name="connsiteX4" fmla="*/ 9004300 w 12204700"/>
              <a:gd name="connsiteY4" fmla="*/ 116022 h 1309820"/>
              <a:gd name="connsiteX5" fmla="*/ 12204700 w 12204700"/>
              <a:gd name="connsiteY5" fmla="*/ 25478 h 1309820"/>
              <a:gd name="connsiteX6" fmla="*/ 12204700 w 12204700"/>
              <a:gd name="connsiteY6" fmla="*/ 1309820 h 1309820"/>
              <a:gd name="connsiteX7" fmla="*/ 12700 w 12204700"/>
              <a:gd name="connsiteY7" fmla="*/ 1309820 h 1309820"/>
              <a:gd name="connsiteX8" fmla="*/ 0 w 12204700"/>
              <a:gd name="connsiteY8" fmla="*/ 177878 h 1309820"/>
              <a:gd name="connsiteX0" fmla="*/ 0 w 12204700"/>
              <a:gd name="connsiteY0" fmla="*/ 177878 h 1309820"/>
              <a:gd name="connsiteX1" fmla="*/ 1790700 w 12204700"/>
              <a:gd name="connsiteY1" fmla="*/ 1721 h 1309820"/>
              <a:gd name="connsiteX2" fmla="*/ 4813300 w 12204700"/>
              <a:gd name="connsiteY2" fmla="*/ 255722 h 1309820"/>
              <a:gd name="connsiteX3" fmla="*/ 6007100 w 12204700"/>
              <a:gd name="connsiteY3" fmla="*/ 65222 h 1309820"/>
              <a:gd name="connsiteX4" fmla="*/ 9004300 w 12204700"/>
              <a:gd name="connsiteY4" fmla="*/ 116022 h 1309820"/>
              <a:gd name="connsiteX5" fmla="*/ 12204700 w 12204700"/>
              <a:gd name="connsiteY5" fmla="*/ 25478 h 1309820"/>
              <a:gd name="connsiteX6" fmla="*/ 12204700 w 12204700"/>
              <a:gd name="connsiteY6" fmla="*/ 1309820 h 1309820"/>
              <a:gd name="connsiteX7" fmla="*/ 12700 w 12204700"/>
              <a:gd name="connsiteY7" fmla="*/ 1309820 h 1309820"/>
              <a:gd name="connsiteX8" fmla="*/ 0 w 12204700"/>
              <a:gd name="connsiteY8" fmla="*/ 177878 h 1309820"/>
              <a:gd name="connsiteX0" fmla="*/ 0 w 12204700"/>
              <a:gd name="connsiteY0" fmla="*/ 177878 h 1309820"/>
              <a:gd name="connsiteX1" fmla="*/ 1790700 w 12204700"/>
              <a:gd name="connsiteY1" fmla="*/ 1721 h 1309820"/>
              <a:gd name="connsiteX2" fmla="*/ 4813300 w 12204700"/>
              <a:gd name="connsiteY2" fmla="*/ 255722 h 1309820"/>
              <a:gd name="connsiteX3" fmla="*/ 6007100 w 12204700"/>
              <a:gd name="connsiteY3" fmla="*/ 65222 h 1309820"/>
              <a:gd name="connsiteX4" fmla="*/ 9004300 w 12204700"/>
              <a:gd name="connsiteY4" fmla="*/ 116022 h 1309820"/>
              <a:gd name="connsiteX5" fmla="*/ 12204700 w 12204700"/>
              <a:gd name="connsiteY5" fmla="*/ 25478 h 1309820"/>
              <a:gd name="connsiteX6" fmla="*/ 12204700 w 12204700"/>
              <a:gd name="connsiteY6" fmla="*/ 1309820 h 1309820"/>
              <a:gd name="connsiteX7" fmla="*/ 12700 w 12204700"/>
              <a:gd name="connsiteY7" fmla="*/ 1309820 h 1309820"/>
              <a:gd name="connsiteX8" fmla="*/ 0 w 12204700"/>
              <a:gd name="connsiteY8" fmla="*/ 177878 h 1309820"/>
              <a:gd name="connsiteX0" fmla="*/ 0 w 12204700"/>
              <a:gd name="connsiteY0" fmla="*/ 177878 h 1309820"/>
              <a:gd name="connsiteX1" fmla="*/ 1790700 w 12204700"/>
              <a:gd name="connsiteY1" fmla="*/ 1721 h 1309820"/>
              <a:gd name="connsiteX2" fmla="*/ 4813300 w 12204700"/>
              <a:gd name="connsiteY2" fmla="*/ 255722 h 1309820"/>
              <a:gd name="connsiteX3" fmla="*/ 6007100 w 12204700"/>
              <a:gd name="connsiteY3" fmla="*/ 65222 h 1309820"/>
              <a:gd name="connsiteX4" fmla="*/ 9004300 w 12204700"/>
              <a:gd name="connsiteY4" fmla="*/ 116022 h 1309820"/>
              <a:gd name="connsiteX5" fmla="*/ 12204700 w 12204700"/>
              <a:gd name="connsiteY5" fmla="*/ 25478 h 1309820"/>
              <a:gd name="connsiteX6" fmla="*/ 12204700 w 12204700"/>
              <a:gd name="connsiteY6" fmla="*/ 1309820 h 1309820"/>
              <a:gd name="connsiteX7" fmla="*/ 12700 w 12204700"/>
              <a:gd name="connsiteY7" fmla="*/ 1309820 h 1309820"/>
              <a:gd name="connsiteX8" fmla="*/ 0 w 12204700"/>
              <a:gd name="connsiteY8" fmla="*/ 177878 h 1309820"/>
              <a:gd name="connsiteX0" fmla="*/ 0 w 12204700"/>
              <a:gd name="connsiteY0" fmla="*/ 177878 h 1309820"/>
              <a:gd name="connsiteX1" fmla="*/ 1790700 w 12204700"/>
              <a:gd name="connsiteY1" fmla="*/ 1721 h 1309820"/>
              <a:gd name="connsiteX2" fmla="*/ 4813300 w 12204700"/>
              <a:gd name="connsiteY2" fmla="*/ 255722 h 1309820"/>
              <a:gd name="connsiteX3" fmla="*/ 6007100 w 12204700"/>
              <a:gd name="connsiteY3" fmla="*/ 65222 h 1309820"/>
              <a:gd name="connsiteX4" fmla="*/ 9004300 w 12204700"/>
              <a:gd name="connsiteY4" fmla="*/ 116022 h 1309820"/>
              <a:gd name="connsiteX5" fmla="*/ 12204700 w 12204700"/>
              <a:gd name="connsiteY5" fmla="*/ 25478 h 1309820"/>
              <a:gd name="connsiteX6" fmla="*/ 12204700 w 12204700"/>
              <a:gd name="connsiteY6" fmla="*/ 1309820 h 1309820"/>
              <a:gd name="connsiteX7" fmla="*/ 12700 w 12204700"/>
              <a:gd name="connsiteY7" fmla="*/ 1309820 h 1309820"/>
              <a:gd name="connsiteX8" fmla="*/ 0 w 12204700"/>
              <a:gd name="connsiteY8" fmla="*/ 177878 h 1309820"/>
              <a:gd name="connsiteX0" fmla="*/ 0 w 12204700"/>
              <a:gd name="connsiteY0" fmla="*/ 177633 h 1309575"/>
              <a:gd name="connsiteX1" fmla="*/ 1790700 w 12204700"/>
              <a:gd name="connsiteY1" fmla="*/ 1476 h 1309575"/>
              <a:gd name="connsiteX2" fmla="*/ 3073400 w 12204700"/>
              <a:gd name="connsiteY2" fmla="*/ 318977 h 1309575"/>
              <a:gd name="connsiteX3" fmla="*/ 6007100 w 12204700"/>
              <a:gd name="connsiteY3" fmla="*/ 64977 h 1309575"/>
              <a:gd name="connsiteX4" fmla="*/ 9004300 w 12204700"/>
              <a:gd name="connsiteY4" fmla="*/ 115777 h 1309575"/>
              <a:gd name="connsiteX5" fmla="*/ 12204700 w 12204700"/>
              <a:gd name="connsiteY5" fmla="*/ 25233 h 1309575"/>
              <a:gd name="connsiteX6" fmla="*/ 12204700 w 12204700"/>
              <a:gd name="connsiteY6" fmla="*/ 1309575 h 1309575"/>
              <a:gd name="connsiteX7" fmla="*/ 12700 w 12204700"/>
              <a:gd name="connsiteY7" fmla="*/ 1309575 h 1309575"/>
              <a:gd name="connsiteX8" fmla="*/ 0 w 12204700"/>
              <a:gd name="connsiteY8" fmla="*/ 177633 h 1309575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73400 w 12204700"/>
              <a:gd name="connsiteY2" fmla="*/ 3683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73400 w 12204700"/>
              <a:gd name="connsiteY2" fmla="*/ 3683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73400 w 12204700"/>
              <a:gd name="connsiteY2" fmla="*/ 3683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73400 w 12204700"/>
              <a:gd name="connsiteY2" fmla="*/ 3683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73400 w 12204700"/>
              <a:gd name="connsiteY2" fmla="*/ 3683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73400 w 12204700"/>
              <a:gd name="connsiteY2" fmla="*/ 3683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73400 w 12204700"/>
              <a:gd name="connsiteY2" fmla="*/ 3683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09900 w 12204700"/>
              <a:gd name="connsiteY2" fmla="*/ 3556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09900 w 12204700"/>
              <a:gd name="connsiteY2" fmla="*/ 3556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09900 w 12204700"/>
              <a:gd name="connsiteY2" fmla="*/ 2921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26956 h 1358898"/>
              <a:gd name="connsiteX1" fmla="*/ 1790700 w 12204700"/>
              <a:gd name="connsiteY1" fmla="*/ 50799 h 1358898"/>
              <a:gd name="connsiteX2" fmla="*/ 3009900 w 12204700"/>
              <a:gd name="connsiteY2" fmla="*/ 292100 h 1358898"/>
              <a:gd name="connsiteX3" fmla="*/ 5295900 w 12204700"/>
              <a:gd name="connsiteY3" fmla="*/ 0 h 1358898"/>
              <a:gd name="connsiteX4" fmla="*/ 9004300 w 12204700"/>
              <a:gd name="connsiteY4" fmla="*/ 165100 h 1358898"/>
              <a:gd name="connsiteX5" fmla="*/ 12204700 w 12204700"/>
              <a:gd name="connsiteY5" fmla="*/ 74556 h 1358898"/>
              <a:gd name="connsiteX6" fmla="*/ 12204700 w 12204700"/>
              <a:gd name="connsiteY6" fmla="*/ 1358898 h 1358898"/>
              <a:gd name="connsiteX7" fmla="*/ 12700 w 12204700"/>
              <a:gd name="connsiteY7" fmla="*/ 1358898 h 1358898"/>
              <a:gd name="connsiteX8" fmla="*/ 0 w 12204700"/>
              <a:gd name="connsiteY8" fmla="*/ 226956 h 1358898"/>
              <a:gd name="connsiteX0" fmla="*/ 0 w 12204700"/>
              <a:gd name="connsiteY0" fmla="*/ 236481 h 1368423"/>
              <a:gd name="connsiteX1" fmla="*/ 1790700 w 12204700"/>
              <a:gd name="connsiteY1" fmla="*/ 60324 h 1368423"/>
              <a:gd name="connsiteX2" fmla="*/ 3009900 w 12204700"/>
              <a:gd name="connsiteY2" fmla="*/ 301625 h 1368423"/>
              <a:gd name="connsiteX3" fmla="*/ 5162550 w 12204700"/>
              <a:gd name="connsiteY3" fmla="*/ 0 h 1368423"/>
              <a:gd name="connsiteX4" fmla="*/ 9004300 w 12204700"/>
              <a:gd name="connsiteY4" fmla="*/ 174625 h 1368423"/>
              <a:gd name="connsiteX5" fmla="*/ 12204700 w 12204700"/>
              <a:gd name="connsiteY5" fmla="*/ 84081 h 1368423"/>
              <a:gd name="connsiteX6" fmla="*/ 12204700 w 12204700"/>
              <a:gd name="connsiteY6" fmla="*/ 1368423 h 1368423"/>
              <a:gd name="connsiteX7" fmla="*/ 12700 w 12204700"/>
              <a:gd name="connsiteY7" fmla="*/ 1368423 h 1368423"/>
              <a:gd name="connsiteX8" fmla="*/ 0 w 12204700"/>
              <a:gd name="connsiteY8" fmla="*/ 236481 h 1368423"/>
              <a:gd name="connsiteX0" fmla="*/ 0 w 12204700"/>
              <a:gd name="connsiteY0" fmla="*/ 236481 h 1368423"/>
              <a:gd name="connsiteX1" fmla="*/ 1790700 w 12204700"/>
              <a:gd name="connsiteY1" fmla="*/ 60324 h 1368423"/>
              <a:gd name="connsiteX2" fmla="*/ 3009900 w 12204700"/>
              <a:gd name="connsiteY2" fmla="*/ 301625 h 1368423"/>
              <a:gd name="connsiteX3" fmla="*/ 5162550 w 12204700"/>
              <a:gd name="connsiteY3" fmla="*/ 0 h 1368423"/>
              <a:gd name="connsiteX4" fmla="*/ 9004300 w 12204700"/>
              <a:gd name="connsiteY4" fmla="*/ 174625 h 1368423"/>
              <a:gd name="connsiteX5" fmla="*/ 12204700 w 12204700"/>
              <a:gd name="connsiteY5" fmla="*/ 84081 h 1368423"/>
              <a:gd name="connsiteX6" fmla="*/ 12204700 w 12204700"/>
              <a:gd name="connsiteY6" fmla="*/ 1368423 h 1368423"/>
              <a:gd name="connsiteX7" fmla="*/ 12700 w 12204700"/>
              <a:gd name="connsiteY7" fmla="*/ 1368423 h 1368423"/>
              <a:gd name="connsiteX8" fmla="*/ 0 w 12204700"/>
              <a:gd name="connsiteY8" fmla="*/ 236481 h 1368423"/>
              <a:gd name="connsiteX0" fmla="*/ 0 w 12204700"/>
              <a:gd name="connsiteY0" fmla="*/ 236481 h 1368423"/>
              <a:gd name="connsiteX1" fmla="*/ 1790700 w 12204700"/>
              <a:gd name="connsiteY1" fmla="*/ 60324 h 1368423"/>
              <a:gd name="connsiteX2" fmla="*/ 3009900 w 12204700"/>
              <a:gd name="connsiteY2" fmla="*/ 301625 h 1368423"/>
              <a:gd name="connsiteX3" fmla="*/ 5162550 w 12204700"/>
              <a:gd name="connsiteY3" fmla="*/ 0 h 1368423"/>
              <a:gd name="connsiteX4" fmla="*/ 9004300 w 12204700"/>
              <a:gd name="connsiteY4" fmla="*/ 174625 h 1368423"/>
              <a:gd name="connsiteX5" fmla="*/ 12204700 w 12204700"/>
              <a:gd name="connsiteY5" fmla="*/ 84081 h 1368423"/>
              <a:gd name="connsiteX6" fmla="*/ 12204700 w 12204700"/>
              <a:gd name="connsiteY6" fmla="*/ 1368423 h 1368423"/>
              <a:gd name="connsiteX7" fmla="*/ 12700 w 12204700"/>
              <a:gd name="connsiteY7" fmla="*/ 1368423 h 1368423"/>
              <a:gd name="connsiteX8" fmla="*/ 0 w 12204700"/>
              <a:gd name="connsiteY8" fmla="*/ 236481 h 1368423"/>
              <a:gd name="connsiteX0" fmla="*/ 0 w 12204700"/>
              <a:gd name="connsiteY0" fmla="*/ 236481 h 1368423"/>
              <a:gd name="connsiteX1" fmla="*/ 1790700 w 12204700"/>
              <a:gd name="connsiteY1" fmla="*/ 60324 h 1368423"/>
              <a:gd name="connsiteX2" fmla="*/ 3009900 w 12204700"/>
              <a:gd name="connsiteY2" fmla="*/ 301625 h 1368423"/>
              <a:gd name="connsiteX3" fmla="*/ 5162550 w 12204700"/>
              <a:gd name="connsiteY3" fmla="*/ 0 h 1368423"/>
              <a:gd name="connsiteX4" fmla="*/ 9004300 w 12204700"/>
              <a:gd name="connsiteY4" fmla="*/ 174625 h 1368423"/>
              <a:gd name="connsiteX5" fmla="*/ 12204700 w 12204700"/>
              <a:gd name="connsiteY5" fmla="*/ 84081 h 1368423"/>
              <a:gd name="connsiteX6" fmla="*/ 12204700 w 12204700"/>
              <a:gd name="connsiteY6" fmla="*/ 1368423 h 1368423"/>
              <a:gd name="connsiteX7" fmla="*/ 12700 w 12204700"/>
              <a:gd name="connsiteY7" fmla="*/ 1368423 h 1368423"/>
              <a:gd name="connsiteX8" fmla="*/ 0 w 12204700"/>
              <a:gd name="connsiteY8" fmla="*/ 236481 h 1368423"/>
              <a:gd name="connsiteX0" fmla="*/ 0 w 12204700"/>
              <a:gd name="connsiteY0" fmla="*/ 236481 h 1368423"/>
              <a:gd name="connsiteX1" fmla="*/ 1790700 w 12204700"/>
              <a:gd name="connsiteY1" fmla="*/ 60324 h 1368423"/>
              <a:gd name="connsiteX2" fmla="*/ 3009900 w 12204700"/>
              <a:gd name="connsiteY2" fmla="*/ 301625 h 1368423"/>
              <a:gd name="connsiteX3" fmla="*/ 5162550 w 12204700"/>
              <a:gd name="connsiteY3" fmla="*/ 0 h 1368423"/>
              <a:gd name="connsiteX4" fmla="*/ 9004300 w 12204700"/>
              <a:gd name="connsiteY4" fmla="*/ 174625 h 1368423"/>
              <a:gd name="connsiteX5" fmla="*/ 12204700 w 12204700"/>
              <a:gd name="connsiteY5" fmla="*/ 84081 h 1368423"/>
              <a:gd name="connsiteX6" fmla="*/ 12204700 w 12204700"/>
              <a:gd name="connsiteY6" fmla="*/ 1368423 h 1368423"/>
              <a:gd name="connsiteX7" fmla="*/ 12700 w 12204700"/>
              <a:gd name="connsiteY7" fmla="*/ 1368423 h 1368423"/>
              <a:gd name="connsiteX8" fmla="*/ 0 w 12204700"/>
              <a:gd name="connsiteY8" fmla="*/ 236481 h 1368423"/>
              <a:gd name="connsiteX0" fmla="*/ 0 w 12204700"/>
              <a:gd name="connsiteY0" fmla="*/ 236481 h 1368423"/>
              <a:gd name="connsiteX1" fmla="*/ 1790700 w 12204700"/>
              <a:gd name="connsiteY1" fmla="*/ 60324 h 1368423"/>
              <a:gd name="connsiteX2" fmla="*/ 3009900 w 12204700"/>
              <a:gd name="connsiteY2" fmla="*/ 301625 h 1368423"/>
              <a:gd name="connsiteX3" fmla="*/ 5162550 w 12204700"/>
              <a:gd name="connsiteY3" fmla="*/ 0 h 1368423"/>
              <a:gd name="connsiteX4" fmla="*/ 9004300 w 12204700"/>
              <a:gd name="connsiteY4" fmla="*/ 174625 h 1368423"/>
              <a:gd name="connsiteX5" fmla="*/ 12204700 w 12204700"/>
              <a:gd name="connsiteY5" fmla="*/ 84081 h 1368423"/>
              <a:gd name="connsiteX6" fmla="*/ 12204700 w 12204700"/>
              <a:gd name="connsiteY6" fmla="*/ 1368423 h 1368423"/>
              <a:gd name="connsiteX7" fmla="*/ 12700 w 12204700"/>
              <a:gd name="connsiteY7" fmla="*/ 1368423 h 1368423"/>
              <a:gd name="connsiteX8" fmla="*/ 0 w 12204700"/>
              <a:gd name="connsiteY8" fmla="*/ 236481 h 1368423"/>
              <a:gd name="connsiteX0" fmla="*/ 0 w 12204700"/>
              <a:gd name="connsiteY0" fmla="*/ 236481 h 1368423"/>
              <a:gd name="connsiteX1" fmla="*/ 1790700 w 12204700"/>
              <a:gd name="connsiteY1" fmla="*/ 60324 h 1368423"/>
              <a:gd name="connsiteX2" fmla="*/ 3009900 w 12204700"/>
              <a:gd name="connsiteY2" fmla="*/ 301625 h 1368423"/>
              <a:gd name="connsiteX3" fmla="*/ 5162550 w 12204700"/>
              <a:gd name="connsiteY3" fmla="*/ 0 h 1368423"/>
              <a:gd name="connsiteX4" fmla="*/ 9004300 w 12204700"/>
              <a:gd name="connsiteY4" fmla="*/ 174625 h 1368423"/>
              <a:gd name="connsiteX5" fmla="*/ 12204700 w 12204700"/>
              <a:gd name="connsiteY5" fmla="*/ 84081 h 1368423"/>
              <a:gd name="connsiteX6" fmla="*/ 12204700 w 12204700"/>
              <a:gd name="connsiteY6" fmla="*/ 1368423 h 1368423"/>
              <a:gd name="connsiteX7" fmla="*/ 12700 w 12204700"/>
              <a:gd name="connsiteY7" fmla="*/ 1368423 h 1368423"/>
              <a:gd name="connsiteX8" fmla="*/ 0 w 12204700"/>
              <a:gd name="connsiteY8" fmla="*/ 236481 h 1368423"/>
              <a:gd name="connsiteX0" fmla="*/ 0 w 12204700"/>
              <a:gd name="connsiteY0" fmla="*/ 257175 h 1389117"/>
              <a:gd name="connsiteX1" fmla="*/ 1790700 w 12204700"/>
              <a:gd name="connsiteY1" fmla="*/ 81018 h 1389117"/>
              <a:gd name="connsiteX2" fmla="*/ 3009900 w 12204700"/>
              <a:gd name="connsiteY2" fmla="*/ 322319 h 1389117"/>
              <a:gd name="connsiteX3" fmla="*/ 5162550 w 12204700"/>
              <a:gd name="connsiteY3" fmla="*/ 20694 h 1389117"/>
              <a:gd name="connsiteX4" fmla="*/ 9004300 w 12204700"/>
              <a:gd name="connsiteY4" fmla="*/ 195319 h 1389117"/>
              <a:gd name="connsiteX5" fmla="*/ 12204700 w 12204700"/>
              <a:gd name="connsiteY5" fmla="*/ 0 h 1389117"/>
              <a:gd name="connsiteX6" fmla="*/ 12204700 w 12204700"/>
              <a:gd name="connsiteY6" fmla="*/ 1389117 h 1389117"/>
              <a:gd name="connsiteX7" fmla="*/ 12700 w 12204700"/>
              <a:gd name="connsiteY7" fmla="*/ 1389117 h 1389117"/>
              <a:gd name="connsiteX8" fmla="*/ 0 w 12204700"/>
              <a:gd name="connsiteY8" fmla="*/ 257175 h 1389117"/>
              <a:gd name="connsiteX0" fmla="*/ 0 w 12204700"/>
              <a:gd name="connsiteY0" fmla="*/ 257175 h 1389117"/>
              <a:gd name="connsiteX1" fmla="*/ 1790700 w 12204700"/>
              <a:gd name="connsiteY1" fmla="*/ 81018 h 1389117"/>
              <a:gd name="connsiteX2" fmla="*/ 3009900 w 12204700"/>
              <a:gd name="connsiteY2" fmla="*/ 322319 h 1389117"/>
              <a:gd name="connsiteX3" fmla="*/ 5162550 w 12204700"/>
              <a:gd name="connsiteY3" fmla="*/ 20694 h 1389117"/>
              <a:gd name="connsiteX4" fmla="*/ 9004300 w 12204700"/>
              <a:gd name="connsiteY4" fmla="*/ 195319 h 1389117"/>
              <a:gd name="connsiteX5" fmla="*/ 12204700 w 12204700"/>
              <a:gd name="connsiteY5" fmla="*/ 0 h 1389117"/>
              <a:gd name="connsiteX6" fmla="*/ 12204700 w 12204700"/>
              <a:gd name="connsiteY6" fmla="*/ 1389117 h 1389117"/>
              <a:gd name="connsiteX7" fmla="*/ 12700 w 12204700"/>
              <a:gd name="connsiteY7" fmla="*/ 1389117 h 1389117"/>
              <a:gd name="connsiteX8" fmla="*/ 0 w 12204700"/>
              <a:gd name="connsiteY8" fmla="*/ 257175 h 1389117"/>
              <a:gd name="connsiteX0" fmla="*/ 0 w 12261850"/>
              <a:gd name="connsiteY0" fmla="*/ 236481 h 1368423"/>
              <a:gd name="connsiteX1" fmla="*/ 1790700 w 12261850"/>
              <a:gd name="connsiteY1" fmla="*/ 60324 h 1368423"/>
              <a:gd name="connsiteX2" fmla="*/ 3009900 w 12261850"/>
              <a:gd name="connsiteY2" fmla="*/ 301625 h 1368423"/>
              <a:gd name="connsiteX3" fmla="*/ 5162550 w 12261850"/>
              <a:gd name="connsiteY3" fmla="*/ 0 h 1368423"/>
              <a:gd name="connsiteX4" fmla="*/ 9004300 w 12261850"/>
              <a:gd name="connsiteY4" fmla="*/ 174625 h 1368423"/>
              <a:gd name="connsiteX5" fmla="*/ 12261850 w 12261850"/>
              <a:gd name="connsiteY5" fmla="*/ 65031 h 1368423"/>
              <a:gd name="connsiteX6" fmla="*/ 12204700 w 12261850"/>
              <a:gd name="connsiteY6" fmla="*/ 1368423 h 1368423"/>
              <a:gd name="connsiteX7" fmla="*/ 12700 w 12261850"/>
              <a:gd name="connsiteY7" fmla="*/ 1368423 h 1368423"/>
              <a:gd name="connsiteX8" fmla="*/ 0 w 12261850"/>
              <a:gd name="connsiteY8" fmla="*/ 236481 h 1368423"/>
              <a:gd name="connsiteX0" fmla="*/ 0 w 12261850"/>
              <a:gd name="connsiteY0" fmla="*/ 236481 h 1368423"/>
              <a:gd name="connsiteX1" fmla="*/ 1790700 w 12261850"/>
              <a:gd name="connsiteY1" fmla="*/ 60324 h 1368423"/>
              <a:gd name="connsiteX2" fmla="*/ 3009900 w 12261850"/>
              <a:gd name="connsiteY2" fmla="*/ 301625 h 1368423"/>
              <a:gd name="connsiteX3" fmla="*/ 5162550 w 12261850"/>
              <a:gd name="connsiteY3" fmla="*/ 0 h 1368423"/>
              <a:gd name="connsiteX4" fmla="*/ 9004300 w 12261850"/>
              <a:gd name="connsiteY4" fmla="*/ 174625 h 1368423"/>
              <a:gd name="connsiteX5" fmla="*/ 12261850 w 12261850"/>
              <a:gd name="connsiteY5" fmla="*/ 65031 h 1368423"/>
              <a:gd name="connsiteX6" fmla="*/ 12204700 w 12261850"/>
              <a:gd name="connsiteY6" fmla="*/ 1368423 h 1368423"/>
              <a:gd name="connsiteX7" fmla="*/ 12700 w 12261850"/>
              <a:gd name="connsiteY7" fmla="*/ 1368423 h 1368423"/>
              <a:gd name="connsiteX8" fmla="*/ 0 w 12261850"/>
              <a:gd name="connsiteY8" fmla="*/ 236481 h 136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61850" h="1368423">
                <a:moveTo>
                  <a:pt x="0" y="236481"/>
                </a:moveTo>
                <a:cubicBezTo>
                  <a:pt x="596900" y="177762"/>
                  <a:pt x="1003300" y="68243"/>
                  <a:pt x="1790700" y="60324"/>
                </a:cubicBezTo>
                <a:cubicBezTo>
                  <a:pt x="2398183" y="71966"/>
                  <a:pt x="2409825" y="292629"/>
                  <a:pt x="3009900" y="301625"/>
                </a:cubicBezTo>
                <a:cubicBezTo>
                  <a:pt x="3571902" y="310050"/>
                  <a:pt x="4066117" y="12700"/>
                  <a:pt x="5162550" y="0"/>
                </a:cubicBezTo>
                <a:cubicBezTo>
                  <a:pt x="6037792" y="45508"/>
                  <a:pt x="7255933" y="719667"/>
                  <a:pt x="9004300" y="174625"/>
                </a:cubicBezTo>
                <a:cubicBezTo>
                  <a:pt x="10071100" y="144444"/>
                  <a:pt x="10763250" y="488912"/>
                  <a:pt x="12261850" y="65031"/>
                </a:cubicBezTo>
                <a:lnTo>
                  <a:pt x="12204700" y="1368423"/>
                </a:lnTo>
                <a:lnTo>
                  <a:pt x="12700" y="1368423"/>
                </a:lnTo>
                <a:lnTo>
                  <a:pt x="0" y="23648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>
            <a:outerShdw blurRad="381000" dist="63500" dir="16200000" algn="ctr" rotWithShape="0">
              <a:srgbClr val="619B2B">
                <a:alpha val="5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143644A-7B1D-A572-81BF-BA41F6AEE258}"/>
              </a:ext>
            </a:extLst>
          </p:cNvPr>
          <p:cNvSpPr/>
          <p:nvPr/>
        </p:nvSpPr>
        <p:spPr>
          <a:xfrm>
            <a:off x="0" y="1767523"/>
            <a:ext cx="4410992" cy="3159442"/>
          </a:xfrm>
          <a:custGeom>
            <a:avLst/>
            <a:gdLst>
              <a:gd name="connsiteX0" fmla="*/ 0 w 5934992"/>
              <a:gd name="connsiteY0" fmla="*/ 0 h 3159442"/>
              <a:gd name="connsiteX1" fmla="*/ 4355271 w 5934992"/>
              <a:gd name="connsiteY1" fmla="*/ 0 h 3159442"/>
              <a:gd name="connsiteX2" fmla="*/ 5934992 w 5934992"/>
              <a:gd name="connsiteY2" fmla="*/ 1579721 h 3159442"/>
              <a:gd name="connsiteX3" fmla="*/ 4355271 w 5934992"/>
              <a:gd name="connsiteY3" fmla="*/ 3159442 h 3159442"/>
              <a:gd name="connsiteX4" fmla="*/ 0 w 5934992"/>
              <a:gd name="connsiteY4" fmla="*/ 3159442 h 3159442"/>
              <a:gd name="connsiteX0" fmla="*/ 0 w 5934992"/>
              <a:gd name="connsiteY0" fmla="*/ 0 h 3159442"/>
              <a:gd name="connsiteX1" fmla="*/ 4355271 w 5934992"/>
              <a:gd name="connsiteY1" fmla="*/ 0 h 3159442"/>
              <a:gd name="connsiteX2" fmla="*/ 5934992 w 5934992"/>
              <a:gd name="connsiteY2" fmla="*/ 1579721 h 3159442"/>
              <a:gd name="connsiteX3" fmla="*/ 4355271 w 5934992"/>
              <a:gd name="connsiteY3" fmla="*/ 3159442 h 3159442"/>
              <a:gd name="connsiteX4" fmla="*/ 0 w 5934992"/>
              <a:gd name="connsiteY4" fmla="*/ 3159442 h 3159442"/>
              <a:gd name="connsiteX5" fmla="*/ 84182 w 5934992"/>
              <a:gd name="connsiteY5" fmla="*/ 91440 h 3159442"/>
              <a:gd name="connsiteX0" fmla="*/ 0 w 5934992"/>
              <a:gd name="connsiteY0" fmla="*/ 0 h 3159442"/>
              <a:gd name="connsiteX1" fmla="*/ 4355271 w 5934992"/>
              <a:gd name="connsiteY1" fmla="*/ 0 h 3159442"/>
              <a:gd name="connsiteX2" fmla="*/ 5934992 w 5934992"/>
              <a:gd name="connsiteY2" fmla="*/ 1579721 h 3159442"/>
              <a:gd name="connsiteX3" fmla="*/ 4355271 w 5934992"/>
              <a:gd name="connsiteY3" fmla="*/ 3159442 h 3159442"/>
              <a:gd name="connsiteX4" fmla="*/ 0 w 5934992"/>
              <a:gd name="connsiteY4" fmla="*/ 3159442 h 3159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4992" h="3159442">
                <a:moveTo>
                  <a:pt x="0" y="0"/>
                </a:moveTo>
                <a:lnTo>
                  <a:pt x="4355271" y="0"/>
                </a:lnTo>
                <a:cubicBezTo>
                  <a:pt x="5227727" y="0"/>
                  <a:pt x="5934992" y="707265"/>
                  <a:pt x="5934992" y="1579721"/>
                </a:cubicBezTo>
                <a:cubicBezTo>
                  <a:pt x="5934992" y="2452177"/>
                  <a:pt x="5227727" y="3159442"/>
                  <a:pt x="4355271" y="3159442"/>
                </a:cubicBezTo>
                <a:lnTo>
                  <a:pt x="0" y="3159442"/>
                </a:lnTo>
              </a:path>
            </a:pathLst>
          </a:custGeom>
          <a:noFill/>
          <a:ln w="28575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4311E68B-F78E-FD23-804F-D3B5744C278D}"/>
              </a:ext>
            </a:extLst>
          </p:cNvPr>
          <p:cNvSpPr/>
          <p:nvPr/>
        </p:nvSpPr>
        <p:spPr>
          <a:xfrm>
            <a:off x="7707516" y="1773238"/>
            <a:ext cx="4484484" cy="3159442"/>
          </a:xfrm>
          <a:custGeom>
            <a:avLst/>
            <a:gdLst>
              <a:gd name="connsiteX0" fmla="*/ 1579721 w 5745481"/>
              <a:gd name="connsiteY0" fmla="*/ 0 h 3159442"/>
              <a:gd name="connsiteX1" fmla="*/ 5745481 w 5745481"/>
              <a:gd name="connsiteY1" fmla="*/ 0 h 3159442"/>
              <a:gd name="connsiteX2" fmla="*/ 5745481 w 5745481"/>
              <a:gd name="connsiteY2" fmla="*/ 3159442 h 3159442"/>
              <a:gd name="connsiteX3" fmla="*/ 1579721 w 5745481"/>
              <a:gd name="connsiteY3" fmla="*/ 3159442 h 3159442"/>
              <a:gd name="connsiteX4" fmla="*/ 0 w 5745481"/>
              <a:gd name="connsiteY4" fmla="*/ 1579721 h 3159442"/>
              <a:gd name="connsiteX5" fmla="*/ 1579721 w 5745481"/>
              <a:gd name="connsiteY5" fmla="*/ 0 h 3159442"/>
              <a:gd name="connsiteX0" fmla="*/ 5745481 w 5831896"/>
              <a:gd name="connsiteY0" fmla="*/ 3159442 h 3250882"/>
              <a:gd name="connsiteX1" fmla="*/ 1579721 w 5831896"/>
              <a:gd name="connsiteY1" fmla="*/ 3159442 h 3250882"/>
              <a:gd name="connsiteX2" fmla="*/ 0 w 5831896"/>
              <a:gd name="connsiteY2" fmla="*/ 1579721 h 3250882"/>
              <a:gd name="connsiteX3" fmla="*/ 1579721 w 5831896"/>
              <a:gd name="connsiteY3" fmla="*/ 0 h 3250882"/>
              <a:gd name="connsiteX4" fmla="*/ 5745481 w 5831896"/>
              <a:gd name="connsiteY4" fmla="*/ 0 h 3250882"/>
              <a:gd name="connsiteX5" fmla="*/ 5831896 w 5831896"/>
              <a:gd name="connsiteY5" fmla="*/ 3250882 h 3250882"/>
              <a:gd name="connsiteX0" fmla="*/ 5745481 w 5831896"/>
              <a:gd name="connsiteY0" fmla="*/ 3159442 h 3250882"/>
              <a:gd name="connsiteX1" fmla="*/ 1579721 w 5831896"/>
              <a:gd name="connsiteY1" fmla="*/ 3159442 h 3250882"/>
              <a:gd name="connsiteX2" fmla="*/ 0 w 5831896"/>
              <a:gd name="connsiteY2" fmla="*/ 1579721 h 3250882"/>
              <a:gd name="connsiteX3" fmla="*/ 1579721 w 5831896"/>
              <a:gd name="connsiteY3" fmla="*/ 0 h 3250882"/>
              <a:gd name="connsiteX4" fmla="*/ 5745481 w 5831896"/>
              <a:gd name="connsiteY4" fmla="*/ 0 h 3250882"/>
              <a:gd name="connsiteX5" fmla="*/ 5831896 w 5831896"/>
              <a:gd name="connsiteY5" fmla="*/ 3250882 h 3250882"/>
              <a:gd name="connsiteX0" fmla="*/ 5745481 w 5745481"/>
              <a:gd name="connsiteY0" fmla="*/ 3159442 h 3159442"/>
              <a:gd name="connsiteX1" fmla="*/ 1579721 w 5745481"/>
              <a:gd name="connsiteY1" fmla="*/ 3159442 h 3159442"/>
              <a:gd name="connsiteX2" fmla="*/ 0 w 5745481"/>
              <a:gd name="connsiteY2" fmla="*/ 1579721 h 3159442"/>
              <a:gd name="connsiteX3" fmla="*/ 1579721 w 5745481"/>
              <a:gd name="connsiteY3" fmla="*/ 0 h 3159442"/>
              <a:gd name="connsiteX4" fmla="*/ 5745481 w 5745481"/>
              <a:gd name="connsiteY4" fmla="*/ 0 h 3159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5481" h="3159442">
                <a:moveTo>
                  <a:pt x="5745481" y="3159442"/>
                </a:moveTo>
                <a:lnTo>
                  <a:pt x="1579721" y="3159442"/>
                </a:lnTo>
                <a:cubicBezTo>
                  <a:pt x="707266" y="3159442"/>
                  <a:pt x="0" y="2452177"/>
                  <a:pt x="0" y="1579721"/>
                </a:cubicBezTo>
                <a:cubicBezTo>
                  <a:pt x="0" y="707265"/>
                  <a:pt x="707266" y="0"/>
                  <a:pt x="1579721" y="0"/>
                </a:cubicBezTo>
                <a:lnTo>
                  <a:pt x="5745481" y="0"/>
                </a:lnTo>
              </a:path>
            </a:pathLst>
          </a:custGeom>
          <a:noFill/>
          <a:ln w="28575" cap="flat" cmpd="sng" algn="ctr">
            <a:solidFill>
              <a:schemeClr val="accent5">
                <a:lumMod val="90000"/>
              </a:scheme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829A06D-85FF-A175-2CAF-462B9965279E}"/>
              </a:ext>
            </a:extLst>
          </p:cNvPr>
          <p:cNvSpPr/>
          <p:nvPr/>
        </p:nvSpPr>
        <p:spPr>
          <a:xfrm>
            <a:off x="4426360" y="1787843"/>
            <a:ext cx="3298640" cy="329864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75000"/>
                  <a:alpha val="53000"/>
                </a:schemeClr>
              </a:gs>
              <a:gs pos="100000">
                <a:schemeClr val="accent5">
                  <a:lumMod val="75000"/>
                  <a:alpha val="0"/>
                </a:schemeClr>
              </a:gs>
            </a:gsLst>
            <a:lin ang="2700000" scaled="1"/>
            <a:tileRect/>
          </a:gra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B65DF97-08E6-46F6-BF3F-01A489ACDFEE}"/>
              </a:ext>
            </a:extLst>
          </p:cNvPr>
          <p:cNvSpPr txBox="1"/>
          <p:nvPr/>
        </p:nvSpPr>
        <p:spPr>
          <a:xfrm>
            <a:off x="2666138" y="2569581"/>
            <a:ext cx="1269254" cy="4051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集团提供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6661413-EFCE-7088-CEE7-FB6046C176FD}"/>
              </a:ext>
            </a:extLst>
          </p:cNvPr>
          <p:cNvSpPr txBox="1"/>
          <p:nvPr/>
        </p:nvSpPr>
        <p:spPr>
          <a:xfrm>
            <a:off x="8472488" y="2536030"/>
            <a:ext cx="1057029" cy="4097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defRPr sz="20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公司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股东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F883EEF-92C3-7187-293E-6A597848A190}"/>
              </a:ext>
            </a:extLst>
          </p:cNvPr>
          <p:cNvSpPr txBox="1"/>
          <p:nvPr/>
        </p:nvSpPr>
        <p:spPr>
          <a:xfrm>
            <a:off x="2562040" y="3131133"/>
            <a:ext cx="1620455" cy="9214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赞助此次活动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7w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资金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3EE810C-453A-1A80-90F0-CCD9ED11B364}"/>
              </a:ext>
            </a:extLst>
          </p:cNvPr>
          <p:cNvSpPr txBox="1"/>
          <p:nvPr/>
        </p:nvSpPr>
        <p:spPr>
          <a:xfrm>
            <a:off x="8004265" y="3147069"/>
            <a:ext cx="1705211" cy="839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赞助此次活动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3w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资金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3C7C5F5-148E-FB51-C289-5B01FDF9E271}"/>
              </a:ext>
            </a:extLst>
          </p:cNvPr>
          <p:cNvSpPr txBox="1"/>
          <p:nvPr/>
        </p:nvSpPr>
        <p:spPr>
          <a:xfrm>
            <a:off x="5117168" y="3133010"/>
            <a:ext cx="2222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1"/>
                </a:solidFill>
                <a:latin typeface="+mj-ea"/>
                <a:ea typeface="+mj-ea"/>
              </a:rPr>
              <a:t>经费来源</a:t>
            </a:r>
          </a:p>
        </p:txBody>
      </p:sp>
      <p:pic>
        <p:nvPicPr>
          <p:cNvPr id="17" name="图片 16" descr="奶油玫瑰的鸡蛋&#10;&#10;描述已自动生成">
            <a:extLst>
              <a:ext uri="{FF2B5EF4-FFF2-40B4-BE49-F238E27FC236}">
                <a16:creationId xmlns:a16="http://schemas.microsoft.com/office/drawing/2014/main" id="{71CF39FD-2DB0-9A2A-3BAC-CC9F5E5871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457331"/>
            <a:ext cx="1689437" cy="1678442"/>
          </a:xfrm>
          <a:prstGeom prst="rect">
            <a:avLst/>
          </a:prstGeom>
        </p:spPr>
      </p:pic>
      <p:pic>
        <p:nvPicPr>
          <p:cNvPr id="18" name="图片 17" descr="奶油玫瑰的鸡蛋&#10;&#10;描述已自动生成">
            <a:extLst>
              <a:ext uri="{FF2B5EF4-FFF2-40B4-BE49-F238E27FC236}">
                <a16:creationId xmlns:a16="http://schemas.microsoft.com/office/drawing/2014/main" id="{3D0F96E4-6C45-95C9-0BA4-736C342B7F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463" y="2448942"/>
            <a:ext cx="1689437" cy="1678442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A03E5DB0-C4C9-62ED-8EB2-FB926925A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经费来源</a:t>
            </a:r>
          </a:p>
        </p:txBody>
      </p:sp>
    </p:spTree>
    <p:extLst>
      <p:ext uri="{BB962C8B-B14F-4D97-AF65-F5344CB8AC3E}">
        <p14:creationId xmlns:p14="http://schemas.microsoft.com/office/powerpoint/2010/main" val="3195704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9F8ADCF9-2143-A757-7310-4356AD06C4C0}"/>
              </a:ext>
            </a:extLst>
          </p:cNvPr>
          <p:cNvSpPr/>
          <p:nvPr/>
        </p:nvSpPr>
        <p:spPr>
          <a:xfrm>
            <a:off x="660400" y="1390376"/>
            <a:ext cx="10858500" cy="5010423"/>
          </a:xfrm>
          <a:prstGeom prst="roundRect">
            <a:avLst>
              <a:gd name="adj" fmla="val 1766"/>
            </a:avLst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ED3A39C0-9669-66B4-48E9-ABDC308EF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769485"/>
              </p:ext>
            </p:extLst>
          </p:nvPr>
        </p:nvGraphicFramePr>
        <p:xfrm>
          <a:off x="950539" y="1470926"/>
          <a:ext cx="6758201" cy="47647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3279">
                  <a:extLst>
                    <a:ext uri="{9D8B030D-6E8A-4147-A177-3AD203B41FA5}">
                      <a16:colId xmlns:a16="http://schemas.microsoft.com/office/drawing/2014/main" val="2151996999"/>
                    </a:ext>
                  </a:extLst>
                </a:gridCol>
                <a:gridCol w="1316071">
                  <a:extLst>
                    <a:ext uri="{9D8B030D-6E8A-4147-A177-3AD203B41FA5}">
                      <a16:colId xmlns:a16="http://schemas.microsoft.com/office/drawing/2014/main" val="1769915906"/>
                    </a:ext>
                  </a:extLst>
                </a:gridCol>
                <a:gridCol w="1316071">
                  <a:extLst>
                    <a:ext uri="{9D8B030D-6E8A-4147-A177-3AD203B41FA5}">
                      <a16:colId xmlns:a16="http://schemas.microsoft.com/office/drawing/2014/main" val="2264388018"/>
                    </a:ext>
                  </a:extLst>
                </a:gridCol>
                <a:gridCol w="1422780">
                  <a:extLst>
                    <a:ext uri="{9D8B030D-6E8A-4147-A177-3AD203B41FA5}">
                      <a16:colId xmlns:a16="http://schemas.microsoft.com/office/drawing/2014/main" val="2199547467"/>
                    </a:ext>
                  </a:extLst>
                </a:gridCol>
              </a:tblGrid>
              <a:tr h="340341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物品</a:t>
                      </a:r>
                      <a:endParaRPr lang="zh-CN" altLang="en-US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单价（元）</a:t>
                      </a:r>
                      <a:endParaRPr lang="zh-CN" altLang="en-US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  <a:endParaRPr lang="zh-CN" altLang="en-US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总价（元）</a:t>
                      </a:r>
                      <a:endParaRPr lang="zh-CN" altLang="en-US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5342121"/>
                  </a:ext>
                </a:extLst>
              </a:tr>
              <a:tr h="340341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玫瑰花</a:t>
                      </a:r>
                      <a:endParaRPr lang="zh-CN" altLang="en-US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1500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543172"/>
                  </a:ext>
                </a:extLst>
              </a:tr>
              <a:tr h="340341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蜡烛</a:t>
                      </a:r>
                      <a:endParaRPr lang="zh-CN" altLang="en-US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881190"/>
                  </a:ext>
                </a:extLst>
              </a:tr>
              <a:tr h="340341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巧克力</a:t>
                      </a:r>
                      <a:endParaRPr lang="zh-CN" altLang="en-US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5400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8056542"/>
                  </a:ext>
                </a:extLst>
              </a:tr>
              <a:tr h="340341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棒棒糖</a:t>
                      </a:r>
                      <a:endParaRPr lang="zh-CN" altLang="en-US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640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470822"/>
                  </a:ext>
                </a:extLst>
              </a:tr>
              <a:tr h="340341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红酒</a:t>
                      </a:r>
                      <a:endParaRPr lang="zh-CN" altLang="en-US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4800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6694270"/>
                  </a:ext>
                </a:extLst>
              </a:tr>
              <a:tr h="340341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高档红酒</a:t>
                      </a:r>
                      <a:endParaRPr lang="zh-CN" altLang="en-US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6000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395560"/>
                  </a:ext>
                </a:extLst>
              </a:tr>
              <a:tr h="340341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进口高档红酒</a:t>
                      </a:r>
                      <a:endParaRPr lang="zh-CN" altLang="en-US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10000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995327"/>
                  </a:ext>
                </a:extLst>
              </a:tr>
              <a:tr h="340341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礼品</a:t>
                      </a:r>
                      <a:endParaRPr lang="zh-CN" altLang="en-US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350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42000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378392"/>
                  </a:ext>
                </a:extLst>
              </a:tr>
              <a:tr h="340341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条幅、海报</a:t>
                      </a:r>
                      <a:endParaRPr lang="zh-CN" altLang="en-US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862173"/>
                  </a:ext>
                </a:extLst>
              </a:tr>
              <a:tr h="340341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短信促销</a:t>
                      </a:r>
                      <a:endParaRPr lang="zh-CN" altLang="en-US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3000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503598"/>
                  </a:ext>
                </a:extLst>
              </a:tr>
              <a:tr h="340341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气球</a:t>
                      </a:r>
                      <a:endParaRPr lang="zh-CN" altLang="en-US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659387"/>
                  </a:ext>
                </a:extLst>
              </a:tr>
              <a:tr h="340341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宣传海报以及杂志宣传费用</a:t>
                      </a:r>
                      <a:endParaRPr lang="zh-CN" altLang="en-US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5000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231124"/>
                  </a:ext>
                </a:extLst>
              </a:tr>
              <a:tr h="340341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  <a:endParaRPr lang="zh-CN" altLang="en-US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76" marR="7376" marT="73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77640</a:t>
                      </a:r>
                      <a:r>
                        <a:rPr lang="zh-CN" altLang="en-US" sz="160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（元）</a:t>
                      </a:r>
                      <a:endParaRPr lang="en-US" altLang="zh-CN" sz="1600" b="0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8514" marR="88514" marT="44257" marB="442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878274"/>
                  </a:ext>
                </a:extLst>
              </a:tr>
            </a:tbl>
          </a:graphicData>
        </a:graphic>
      </p:graphicFrame>
      <p:sp>
        <p:nvSpPr>
          <p:cNvPr id="9" name="矩形: 圆角 8">
            <a:extLst>
              <a:ext uri="{FF2B5EF4-FFF2-40B4-BE49-F238E27FC236}">
                <a16:creationId xmlns:a16="http://schemas.microsoft.com/office/drawing/2014/main" id="{CBBD85B8-AF22-07FC-D14C-67C40EE54F37}"/>
              </a:ext>
            </a:extLst>
          </p:cNvPr>
          <p:cNvSpPr/>
          <p:nvPr/>
        </p:nvSpPr>
        <p:spPr>
          <a:xfrm>
            <a:off x="8614728" y="1557338"/>
            <a:ext cx="2174240" cy="792480"/>
          </a:xfrm>
          <a:prstGeom prst="roundRect">
            <a:avLst>
              <a:gd name="adj" fmla="val 8156"/>
            </a:avLst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总预算</a:t>
            </a: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en-US" altLang="zh-CN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100000</a:t>
            </a: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元</a:t>
            </a:r>
            <a:endParaRPr kumimoji="0" lang="en-US" altLang="zh-C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600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经费预计：</a:t>
            </a:r>
            <a:r>
              <a:rPr lang="en-US" altLang="zh-CN" sz="1600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77640</a:t>
            </a:r>
            <a:r>
              <a:rPr lang="zh-CN" altLang="en-US" sz="1600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33750E6-9FE9-F91B-CAA4-4485579E6E52}"/>
              </a:ext>
            </a:extLst>
          </p:cNvPr>
          <p:cNvSpPr txBox="1"/>
          <p:nvPr/>
        </p:nvSpPr>
        <p:spPr>
          <a:xfrm>
            <a:off x="8813800" y="55493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经费可控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46A0EB0-AC96-D56C-565C-1EF42923BEA5}"/>
              </a:ext>
            </a:extLst>
          </p:cNvPr>
          <p:cNvGrpSpPr/>
          <p:nvPr/>
        </p:nvGrpSpPr>
        <p:grpSpPr>
          <a:xfrm>
            <a:off x="8387101" y="2664460"/>
            <a:ext cx="2620452" cy="2653030"/>
            <a:chOff x="8376941" y="2457450"/>
            <a:chExt cx="2620452" cy="2653030"/>
          </a:xfrm>
        </p:grpSpPr>
        <p:sp>
          <p:nvSpPr>
            <p:cNvPr id="6" name="圆: 空心 5">
              <a:extLst>
                <a:ext uri="{FF2B5EF4-FFF2-40B4-BE49-F238E27FC236}">
                  <a16:creationId xmlns:a16="http://schemas.microsoft.com/office/drawing/2014/main" id="{4C5E098A-8B10-3A9F-1BA8-AC81C473F703}"/>
                </a:ext>
              </a:extLst>
            </p:cNvPr>
            <p:cNvSpPr/>
            <p:nvPr/>
          </p:nvSpPr>
          <p:spPr>
            <a:xfrm>
              <a:off x="8376941" y="2457450"/>
              <a:ext cx="2620452" cy="2620452"/>
            </a:xfrm>
            <a:prstGeom prst="donut">
              <a:avLst>
                <a:gd name="adj" fmla="val 13303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dist="63500" dir="16200000" rotWithShape="0">
                <a:prstClr val="black">
                  <a:alpha val="3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空心弧 6">
              <a:extLst>
                <a:ext uri="{FF2B5EF4-FFF2-40B4-BE49-F238E27FC236}">
                  <a16:creationId xmlns:a16="http://schemas.microsoft.com/office/drawing/2014/main" id="{D1C39A17-C7BC-6F62-F2A0-FCA8525BD70D}"/>
                </a:ext>
              </a:extLst>
            </p:cNvPr>
            <p:cNvSpPr/>
            <p:nvPr/>
          </p:nvSpPr>
          <p:spPr>
            <a:xfrm>
              <a:off x="8472488" y="2564447"/>
              <a:ext cx="2498725" cy="2546033"/>
            </a:xfrm>
            <a:prstGeom prst="blockArc">
              <a:avLst>
                <a:gd name="adj1" fmla="val 18705986"/>
                <a:gd name="adj2" fmla="val 14481346"/>
                <a:gd name="adj3" fmla="val 6491"/>
              </a:avLst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" dist="12700" dir="16200000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6A265AF-2AD4-EA3A-1D34-87E425C02CEE}"/>
                </a:ext>
              </a:extLst>
            </p:cNvPr>
            <p:cNvSpPr txBox="1"/>
            <p:nvPr/>
          </p:nvSpPr>
          <p:spPr>
            <a:xfrm>
              <a:off x="8991600" y="3491240"/>
              <a:ext cx="15646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+mj-ea"/>
                  <a:ea typeface="+mj-ea"/>
                </a:rPr>
                <a:t>＜</a:t>
              </a:r>
              <a:r>
                <a:rPr lang="en-US" altLang="zh-CN" sz="2800" b="1">
                  <a:solidFill>
                    <a:schemeClr val="bg1"/>
                  </a:solidFill>
                  <a:latin typeface="+mj-ea"/>
                  <a:ea typeface="+mj-ea"/>
                </a:rPr>
                <a:t>80%</a:t>
              </a:r>
              <a:endParaRPr lang="zh-CN" altLang="en-US" sz="2800" b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" name="标题 4">
            <a:extLst>
              <a:ext uri="{FF2B5EF4-FFF2-40B4-BE49-F238E27FC236}">
                <a16:creationId xmlns:a16="http://schemas.microsoft.com/office/drawing/2014/main" id="{A0C259EE-82E7-2F54-0A57-D5459CD0E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经费预算</a:t>
            </a:r>
          </a:p>
        </p:txBody>
      </p:sp>
    </p:spTree>
    <p:extLst>
      <p:ext uri="{BB962C8B-B14F-4D97-AF65-F5344CB8AC3E}">
        <p14:creationId xmlns:p14="http://schemas.microsoft.com/office/powerpoint/2010/main" val="1682521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05F70C7F-01D5-E7B7-CF8F-FCE9784F8702}"/>
              </a:ext>
            </a:extLst>
          </p:cNvPr>
          <p:cNvGrpSpPr/>
          <p:nvPr/>
        </p:nvGrpSpPr>
        <p:grpSpPr>
          <a:xfrm>
            <a:off x="391334" y="1722017"/>
            <a:ext cx="4154908" cy="4154908"/>
            <a:chOff x="-914755" y="1844675"/>
            <a:chExt cx="4154908" cy="4154908"/>
          </a:xfrm>
          <a:gradFill>
            <a:gsLst>
              <a:gs pos="0">
                <a:schemeClr val="tx1"/>
              </a:gs>
              <a:gs pos="100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</a:gradFill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28A1A7D0-1899-96AD-730D-30A4B71A8152}"/>
                </a:ext>
              </a:extLst>
            </p:cNvPr>
            <p:cNvGrpSpPr/>
            <p:nvPr/>
          </p:nvGrpSpPr>
          <p:grpSpPr>
            <a:xfrm>
              <a:off x="-914755" y="1844675"/>
              <a:ext cx="4154908" cy="4154908"/>
              <a:chOff x="4464685" y="2099915"/>
              <a:chExt cx="3262630" cy="3262630"/>
            </a:xfrm>
            <a:grpFill/>
          </p:grpSpPr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7CEBF0DE-28A2-5DBF-F37C-257DF2071000}"/>
                  </a:ext>
                </a:extLst>
              </p:cNvPr>
              <p:cNvSpPr/>
              <p:nvPr/>
            </p:nvSpPr>
            <p:spPr>
              <a:xfrm>
                <a:off x="4464685" y="2099915"/>
                <a:ext cx="3262630" cy="326263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2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6350">
                <a:noFill/>
              </a:ln>
              <a:effectLst>
                <a:outerShdw blurRad="127000" dist="215900" dir="3000000" algn="tl" rotWithShape="0">
                  <a:schemeClr val="tx1">
                    <a:alpha val="31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FC0DD824-09CF-B81C-6201-3D87C23199C2}"/>
                  </a:ext>
                </a:extLst>
              </p:cNvPr>
              <p:cNvSpPr/>
              <p:nvPr/>
            </p:nvSpPr>
            <p:spPr>
              <a:xfrm>
                <a:off x="4845010" y="2472262"/>
                <a:ext cx="2486025" cy="2486025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73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6350">
                <a:noFill/>
              </a:ln>
              <a:effectLst>
                <a:outerShdw blurRad="127000" dist="215900" dir="3000000" algn="tl" rotWithShape="0">
                  <a:schemeClr val="tx1">
                    <a:alpha val="31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" name="矩形 48">
              <a:extLst>
                <a:ext uri="{FF2B5EF4-FFF2-40B4-BE49-F238E27FC236}">
                  <a16:creationId xmlns:a16="http://schemas.microsoft.com/office/drawing/2014/main" id="{3E2E256B-23BA-AA13-8103-BBDBA28BB655}"/>
                </a:ext>
              </a:extLst>
            </p:cNvPr>
            <p:cNvSpPr/>
            <p:nvPr/>
          </p:nvSpPr>
          <p:spPr>
            <a:xfrm>
              <a:off x="179972" y="3545433"/>
              <a:ext cx="2083442" cy="551602"/>
            </a:xfrm>
            <a:prstGeom prst="rect">
              <a:avLst/>
            </a:prstGeom>
            <a:noFill/>
          </p:spPr>
          <p:txBody>
            <a:bodyPr lIns="0" tIns="0" rIns="0" bIns="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3200" spc="300">
                  <a:solidFill>
                    <a:schemeClr val="bg1"/>
                  </a:solidFill>
                  <a:effectLst>
                    <a:outerShdw blurRad="101600" dist="292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+mj-ea"/>
                  <a:ea typeface="+mj-ea"/>
                  <a:cs typeface="+mj-cs"/>
                  <a:sym typeface="+mn-lt"/>
                </a:rPr>
                <a:t>执行细节</a:t>
              </a:r>
              <a:endParaRPr lang="en-US" altLang="zh-CN" sz="3200" spc="300">
                <a:solidFill>
                  <a:schemeClr val="bg1"/>
                </a:solidFill>
                <a:effectLst>
                  <a:outerShdw blurRad="101600" dist="292100" dir="2700000" algn="tl" rotWithShape="0">
                    <a:prstClr val="black">
                      <a:alpha val="23000"/>
                    </a:prstClr>
                  </a:outerShdw>
                </a:effectLst>
                <a:latin typeface="+mj-ea"/>
                <a:ea typeface="+mj-ea"/>
                <a:cs typeface="+mj-cs"/>
                <a:sym typeface="+mn-lt"/>
              </a:endParaRPr>
            </a:p>
          </p:txBody>
        </p:sp>
      </p:grpSp>
      <p:sp>
        <p:nvSpPr>
          <p:cNvPr id="14" name="弧形 13">
            <a:extLst>
              <a:ext uri="{FF2B5EF4-FFF2-40B4-BE49-F238E27FC236}">
                <a16:creationId xmlns:a16="http://schemas.microsoft.com/office/drawing/2014/main" id="{A3787705-1395-69E3-AA4A-B8BC0E2CA4D6}"/>
              </a:ext>
            </a:extLst>
          </p:cNvPr>
          <p:cNvSpPr/>
          <p:nvPr/>
        </p:nvSpPr>
        <p:spPr>
          <a:xfrm rot="2371945">
            <a:off x="-496988" y="1157463"/>
            <a:ext cx="5676909" cy="5676909"/>
          </a:xfrm>
          <a:prstGeom prst="arc">
            <a:avLst>
              <a:gd name="adj1" fmla="val 15562269"/>
              <a:gd name="adj2" fmla="val 590800"/>
            </a:avLst>
          </a:prstGeom>
          <a:noFill/>
          <a:ln w="9525" cap="rnd" cmpd="sng" algn="ctr">
            <a:solidFill>
              <a:schemeClr val="accent5">
                <a:lumMod val="9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F1C6DAA9-73E0-C049-ADF4-1E3331CE5CF5}"/>
              </a:ext>
            </a:extLst>
          </p:cNvPr>
          <p:cNvSpPr/>
          <p:nvPr/>
        </p:nvSpPr>
        <p:spPr>
          <a:xfrm>
            <a:off x="4525701" y="1757925"/>
            <a:ext cx="1423686" cy="41668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安保服务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E888DC7B-7F25-A746-A872-08D6C6F08D50}"/>
              </a:ext>
            </a:extLst>
          </p:cNvPr>
          <p:cNvSpPr/>
          <p:nvPr/>
        </p:nvSpPr>
        <p:spPr>
          <a:xfrm>
            <a:off x="5312720" y="2847371"/>
            <a:ext cx="1423686" cy="41668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消防安全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2CA8F6B4-E7AC-778C-7D4A-4940EF9ED250}"/>
              </a:ext>
            </a:extLst>
          </p:cNvPr>
          <p:cNvSpPr/>
          <p:nvPr/>
        </p:nvSpPr>
        <p:spPr>
          <a:xfrm>
            <a:off x="5410622" y="3935390"/>
            <a:ext cx="1423686" cy="41668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彩排测试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E37CD588-FAA2-C5FF-43B4-2F263887149C}"/>
              </a:ext>
            </a:extLst>
          </p:cNvPr>
          <p:cNvSpPr/>
          <p:nvPr/>
        </p:nvSpPr>
        <p:spPr>
          <a:xfrm>
            <a:off x="5312720" y="4883974"/>
            <a:ext cx="1423686" cy="41668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礼仪培训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8F30F6E-0175-1CC1-DC6F-07A986D71EBA}"/>
              </a:ext>
            </a:extLst>
          </p:cNvPr>
          <p:cNvSpPr txBox="1"/>
          <p:nvPr/>
        </p:nvSpPr>
        <p:spPr>
          <a:xfrm>
            <a:off x="6011046" y="1522194"/>
            <a:ext cx="4838217" cy="6463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保持活动现场秩序，确保活动现场及周边安全</a:t>
            </a:r>
            <a:endParaRPr lang="en-US" altLang="zh-CN" sz="16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出现混乱情况及时控制事态发展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7B58BE4-A33E-9C50-AED3-8CF370D056D1}"/>
              </a:ext>
            </a:extLst>
          </p:cNvPr>
          <p:cNvSpPr txBox="1"/>
          <p:nvPr/>
        </p:nvSpPr>
        <p:spPr>
          <a:xfrm>
            <a:off x="6798198" y="2643850"/>
            <a:ext cx="5393802" cy="6463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现场防止灭火器</a:t>
            </a:r>
            <a:endParaRPr lang="en-US" altLang="zh-CN" sz="16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安保人员和工作人员巡查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DBC9808-3865-473C-9D2C-6C6BBA3C1481}"/>
              </a:ext>
            </a:extLst>
          </p:cNvPr>
          <p:cNvSpPr txBox="1"/>
          <p:nvPr/>
        </p:nvSpPr>
        <p:spPr>
          <a:xfrm>
            <a:off x="6952092" y="3731871"/>
            <a:ext cx="5393802" cy="6463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彩排前测试所有的音响</a:t>
            </a:r>
            <a:r>
              <a:rPr lang="en-US" altLang="zh-CN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灯光</a:t>
            </a:r>
            <a:r>
              <a:rPr lang="en-US" altLang="zh-CN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视频等</a:t>
            </a:r>
            <a:endParaRPr lang="en-US" altLang="zh-CN" sz="16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主持人提前排练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06AA1E5-B9CF-E2A8-C5A6-8B20B20B443C}"/>
              </a:ext>
            </a:extLst>
          </p:cNvPr>
          <p:cNvSpPr txBox="1"/>
          <p:nvPr/>
        </p:nvSpPr>
        <p:spPr>
          <a:xfrm>
            <a:off x="6875248" y="4694284"/>
            <a:ext cx="5393802" cy="6463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筛选符合活动的礼仪人选</a:t>
            </a:r>
            <a:endParaRPr lang="en-US" altLang="zh-CN" sz="16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提前熟悉场地</a:t>
            </a:r>
            <a:r>
              <a:rPr lang="en-US" altLang="zh-CN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彩排走位及现场执行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3962885F-5F02-5139-41AC-B77B8493FD48}"/>
              </a:ext>
            </a:extLst>
          </p:cNvPr>
          <p:cNvSpPr>
            <a:spLocks noChangeAspect="1"/>
          </p:cNvSpPr>
          <p:nvPr/>
        </p:nvSpPr>
        <p:spPr>
          <a:xfrm>
            <a:off x="4233937" y="1869577"/>
            <a:ext cx="108000" cy="108000"/>
          </a:xfrm>
          <a:prstGeom prst="ellipse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B9CBE15D-2B56-73C8-7478-A3095D35614B}"/>
              </a:ext>
            </a:extLst>
          </p:cNvPr>
          <p:cNvSpPr>
            <a:spLocks noChangeAspect="1"/>
          </p:cNvSpPr>
          <p:nvPr/>
        </p:nvSpPr>
        <p:spPr>
          <a:xfrm>
            <a:off x="4966448" y="2986526"/>
            <a:ext cx="108000" cy="108000"/>
          </a:xfrm>
          <a:prstGeom prst="ellipse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EEF99E02-4617-85EA-3CF4-D6D032125ADE}"/>
              </a:ext>
            </a:extLst>
          </p:cNvPr>
          <p:cNvSpPr>
            <a:spLocks noChangeAspect="1"/>
          </p:cNvSpPr>
          <p:nvPr/>
        </p:nvSpPr>
        <p:spPr>
          <a:xfrm>
            <a:off x="5126243" y="4038987"/>
            <a:ext cx="108000" cy="108000"/>
          </a:xfrm>
          <a:prstGeom prst="ellipse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5D4CE644-540C-EF8B-9040-CAD2D0AE4A61}"/>
              </a:ext>
            </a:extLst>
          </p:cNvPr>
          <p:cNvSpPr>
            <a:spLocks noChangeAspect="1"/>
          </p:cNvSpPr>
          <p:nvPr/>
        </p:nvSpPr>
        <p:spPr>
          <a:xfrm>
            <a:off x="4917898" y="5012710"/>
            <a:ext cx="108000" cy="108000"/>
          </a:xfrm>
          <a:prstGeom prst="ellipse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88BBE36-6444-2AEF-FFEA-548D5EF0C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执行细节</a:t>
            </a:r>
          </a:p>
        </p:txBody>
      </p:sp>
    </p:spTree>
    <p:extLst>
      <p:ext uri="{BB962C8B-B14F-4D97-AF65-F5344CB8AC3E}">
        <p14:creationId xmlns:p14="http://schemas.microsoft.com/office/powerpoint/2010/main" val="2484202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F8ACB5A8-3A86-C278-6C16-209E25BDE1E7}"/>
              </a:ext>
            </a:extLst>
          </p:cNvPr>
          <p:cNvSpPr/>
          <p:nvPr/>
        </p:nvSpPr>
        <p:spPr>
          <a:xfrm>
            <a:off x="0" y="6092766"/>
            <a:ext cx="12192000" cy="765234"/>
          </a:xfrm>
          <a:custGeom>
            <a:avLst/>
            <a:gdLst>
              <a:gd name="connsiteX0" fmla="*/ 5162550 w 12192000"/>
              <a:gd name="connsiteY0" fmla="*/ 0 h 765234"/>
              <a:gd name="connsiteX1" fmla="*/ 9004300 w 12192000"/>
              <a:gd name="connsiteY1" fmla="*/ 174625 h 765234"/>
              <a:gd name="connsiteX2" fmla="*/ 11990025 w 12192000"/>
              <a:gd name="connsiteY2" fmla="*/ 135784 h 765234"/>
              <a:gd name="connsiteX3" fmla="*/ 12192000 w 12192000"/>
              <a:gd name="connsiteY3" fmla="*/ 83212 h 765234"/>
              <a:gd name="connsiteX4" fmla="*/ 12192000 w 12192000"/>
              <a:gd name="connsiteY4" fmla="*/ 765234 h 765234"/>
              <a:gd name="connsiteX5" fmla="*/ 5933 w 12192000"/>
              <a:gd name="connsiteY5" fmla="*/ 765234 h 765234"/>
              <a:gd name="connsiteX6" fmla="*/ 0 w 12192000"/>
              <a:gd name="connsiteY6" fmla="*/ 236481 h 765234"/>
              <a:gd name="connsiteX7" fmla="*/ 1790700 w 12192000"/>
              <a:gd name="connsiteY7" fmla="*/ 60324 h 765234"/>
              <a:gd name="connsiteX8" fmla="*/ 3009900 w 12192000"/>
              <a:gd name="connsiteY8" fmla="*/ 301625 h 765234"/>
              <a:gd name="connsiteX9" fmla="*/ 5162550 w 12192000"/>
              <a:gd name="connsiteY9" fmla="*/ 0 h 76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765234">
                <a:moveTo>
                  <a:pt x="5162550" y="0"/>
                </a:moveTo>
                <a:cubicBezTo>
                  <a:pt x="6037792" y="45508"/>
                  <a:pt x="7255933" y="719667"/>
                  <a:pt x="9004300" y="174625"/>
                </a:cubicBezTo>
                <a:cubicBezTo>
                  <a:pt x="10004425" y="146331"/>
                  <a:pt x="10675268" y="447317"/>
                  <a:pt x="11990025" y="135784"/>
                </a:cubicBezTo>
                <a:lnTo>
                  <a:pt x="12192000" y="83212"/>
                </a:lnTo>
                <a:lnTo>
                  <a:pt x="12192000" y="765234"/>
                </a:lnTo>
                <a:lnTo>
                  <a:pt x="5933" y="765234"/>
                </a:lnTo>
                <a:lnTo>
                  <a:pt x="0" y="236481"/>
                </a:lnTo>
                <a:cubicBezTo>
                  <a:pt x="596900" y="177762"/>
                  <a:pt x="1003300" y="68243"/>
                  <a:pt x="1790700" y="60324"/>
                </a:cubicBezTo>
                <a:cubicBezTo>
                  <a:pt x="2398183" y="71966"/>
                  <a:pt x="2409825" y="292629"/>
                  <a:pt x="3009900" y="301625"/>
                </a:cubicBezTo>
                <a:cubicBezTo>
                  <a:pt x="3571902" y="310050"/>
                  <a:pt x="4066117" y="12700"/>
                  <a:pt x="5162550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>
            <a:outerShdw blurRad="381000" dist="63500" dir="16200000" algn="ctr" rotWithShape="0">
              <a:srgbClr val="619B2B">
                <a:alpha val="5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85AAD7E2-1A1D-9E41-8C9E-4EE1271FCC11}"/>
              </a:ext>
            </a:extLst>
          </p:cNvPr>
          <p:cNvSpPr/>
          <p:nvPr/>
        </p:nvSpPr>
        <p:spPr>
          <a:xfrm>
            <a:off x="1351619" y="1590664"/>
            <a:ext cx="9716494" cy="4011483"/>
          </a:xfrm>
          <a:prstGeom prst="roundRect">
            <a:avLst>
              <a:gd name="adj" fmla="val 24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6902C7D1-4D2F-FF66-CC78-4C943A40012A}"/>
              </a:ext>
            </a:extLst>
          </p:cNvPr>
          <p:cNvSpPr/>
          <p:nvPr/>
        </p:nvSpPr>
        <p:spPr>
          <a:xfrm>
            <a:off x="1713052" y="1912314"/>
            <a:ext cx="4167047" cy="1340172"/>
          </a:xfrm>
          <a:prstGeom prst="roundRect">
            <a:avLst>
              <a:gd name="adj" fmla="val 5118"/>
            </a:avLst>
          </a:prstGeom>
          <a:solidFill>
            <a:schemeClr val="bg1"/>
          </a:solidFill>
          <a:ln>
            <a:solidFill>
              <a:srgbClr val="1B3B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730A0733-A8C7-C239-5765-D34C9BBA0110}"/>
              </a:ext>
            </a:extLst>
          </p:cNvPr>
          <p:cNvSpPr txBox="1"/>
          <p:nvPr/>
        </p:nvSpPr>
        <p:spPr>
          <a:xfrm>
            <a:off x="1818181" y="2024015"/>
            <a:ext cx="645555" cy="10647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accent1"/>
                </a:solidFill>
                <a:latin typeface="+mj-ea"/>
                <a:ea typeface="+mj-ea"/>
              </a:rPr>
              <a:t>受伤</a:t>
            </a:r>
            <a:endParaRPr lang="en-US" altLang="zh-CN" sz="2000">
              <a:solidFill>
                <a:schemeClr val="accent1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accent1"/>
                </a:solidFill>
                <a:latin typeface="+mj-ea"/>
                <a:ea typeface="+mj-ea"/>
              </a:rPr>
              <a:t>紧急</a:t>
            </a:r>
            <a:endParaRPr lang="en-US" altLang="zh-CN" sz="2000">
              <a:solidFill>
                <a:schemeClr val="accent1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accent1"/>
                </a:solidFill>
                <a:latin typeface="+mj-ea"/>
                <a:ea typeface="+mj-ea"/>
              </a:rPr>
              <a:t>预案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ED73F8FB-29B9-B451-1035-0DDCDF1735D7}"/>
              </a:ext>
            </a:extLst>
          </p:cNvPr>
          <p:cNvSpPr txBox="1"/>
          <p:nvPr/>
        </p:nvSpPr>
        <p:spPr>
          <a:xfrm>
            <a:off x="2626221" y="2117233"/>
            <a:ext cx="3091672" cy="6852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应首先检查人员受伤情况</a:t>
            </a:r>
          </a:p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立即送往最近医院救治</a:t>
            </a: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110F0787-037B-ADA1-A31A-EB79C249DDC5}"/>
              </a:ext>
            </a:extLst>
          </p:cNvPr>
          <p:cNvCxnSpPr>
            <a:cxnSpLocks/>
          </p:cNvCxnSpPr>
          <p:nvPr/>
        </p:nvCxnSpPr>
        <p:spPr>
          <a:xfrm>
            <a:off x="2532063" y="2129742"/>
            <a:ext cx="0" cy="914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047954A4-3126-B422-BC49-21EF010BE0A0}"/>
              </a:ext>
            </a:extLst>
          </p:cNvPr>
          <p:cNvSpPr/>
          <p:nvPr/>
        </p:nvSpPr>
        <p:spPr>
          <a:xfrm>
            <a:off x="6348413" y="1916112"/>
            <a:ext cx="4176711" cy="1333501"/>
          </a:xfrm>
          <a:prstGeom prst="roundRect">
            <a:avLst>
              <a:gd name="adj" fmla="val 5766"/>
            </a:avLst>
          </a:prstGeom>
          <a:solidFill>
            <a:schemeClr val="bg1"/>
          </a:solidFill>
          <a:ln>
            <a:solidFill>
              <a:srgbClr val="1B3B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FB2E2E5-6C06-A21F-953B-0C722191A8A2}"/>
              </a:ext>
            </a:extLst>
          </p:cNvPr>
          <p:cNvSpPr txBox="1"/>
          <p:nvPr/>
        </p:nvSpPr>
        <p:spPr>
          <a:xfrm>
            <a:off x="6439567" y="2011680"/>
            <a:ext cx="564531" cy="7832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accent1"/>
                </a:solidFill>
                <a:latin typeface="+mj-ea"/>
                <a:ea typeface="+mj-ea"/>
              </a:rPr>
              <a:t>火灾</a:t>
            </a:r>
            <a:endParaRPr lang="en-US" altLang="zh-CN" sz="2000">
              <a:solidFill>
                <a:schemeClr val="accent1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accent1"/>
                </a:solidFill>
                <a:latin typeface="+mj-ea"/>
                <a:ea typeface="+mj-ea"/>
              </a:rPr>
              <a:t>预案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77F9274-56AA-F202-DECD-2A2B42C503A4}"/>
              </a:ext>
            </a:extLst>
          </p:cNvPr>
          <p:cNvSpPr txBox="1"/>
          <p:nvPr/>
        </p:nvSpPr>
        <p:spPr>
          <a:xfrm>
            <a:off x="7209797" y="2021487"/>
            <a:ext cx="3091672" cy="9926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及时报警</a:t>
            </a:r>
          </a:p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迅速切断电源</a:t>
            </a:r>
          </a:p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组织人员离开火源、电源</a:t>
            </a: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6E87845B-DEC1-BADE-82A7-A71C8CF8BAFD}"/>
              </a:ext>
            </a:extLst>
          </p:cNvPr>
          <p:cNvCxnSpPr>
            <a:cxnSpLocks/>
          </p:cNvCxnSpPr>
          <p:nvPr/>
        </p:nvCxnSpPr>
        <p:spPr>
          <a:xfrm>
            <a:off x="7104063" y="2118167"/>
            <a:ext cx="0" cy="914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26A1EA1B-4D3C-D0F2-52A5-FF587E1E569C}"/>
              </a:ext>
            </a:extLst>
          </p:cNvPr>
          <p:cNvSpPr/>
          <p:nvPr/>
        </p:nvSpPr>
        <p:spPr>
          <a:xfrm>
            <a:off x="1713053" y="3555917"/>
            <a:ext cx="4178461" cy="1756861"/>
          </a:xfrm>
          <a:prstGeom prst="roundRect">
            <a:avLst>
              <a:gd name="adj" fmla="val 5483"/>
            </a:avLst>
          </a:prstGeom>
          <a:solidFill>
            <a:schemeClr val="bg1"/>
          </a:solidFill>
          <a:ln>
            <a:solidFill>
              <a:srgbClr val="1B3B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2EC55600-9CD4-49D4-EEB9-80616A118816}"/>
              </a:ext>
            </a:extLst>
          </p:cNvPr>
          <p:cNvSpPr txBox="1"/>
          <p:nvPr/>
        </p:nvSpPr>
        <p:spPr>
          <a:xfrm>
            <a:off x="1842097" y="3719174"/>
            <a:ext cx="610321" cy="10521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accent1"/>
                </a:solidFill>
                <a:latin typeface="+mj-ea"/>
                <a:ea typeface="+mj-ea"/>
              </a:rPr>
              <a:t>恐怖</a:t>
            </a:r>
            <a:endParaRPr lang="en-US" altLang="zh-CN" sz="2000">
              <a:solidFill>
                <a:schemeClr val="accent1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accent1"/>
                </a:solidFill>
                <a:latin typeface="+mj-ea"/>
                <a:ea typeface="+mj-ea"/>
              </a:rPr>
              <a:t>袭击</a:t>
            </a:r>
            <a:endParaRPr lang="en-US" altLang="zh-CN" sz="2000">
              <a:solidFill>
                <a:schemeClr val="accent1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accent1"/>
                </a:solidFill>
                <a:latin typeface="+mj-ea"/>
                <a:ea typeface="+mj-ea"/>
              </a:rPr>
              <a:t>预案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98824A8F-6ED3-B68E-7A62-841D4E957D76}"/>
              </a:ext>
            </a:extLst>
          </p:cNvPr>
          <p:cNvSpPr txBox="1"/>
          <p:nvPr/>
        </p:nvSpPr>
        <p:spPr>
          <a:xfrm>
            <a:off x="2631289" y="3743008"/>
            <a:ext cx="3258811" cy="9729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及时向应急处理负责人报告</a:t>
            </a:r>
          </a:p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协助保安人员进行制止</a:t>
            </a:r>
          </a:p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事态严重的，应报警求助</a:t>
            </a: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EA103A09-3B64-2517-130E-CD1020C767B6}"/>
              </a:ext>
            </a:extLst>
          </p:cNvPr>
          <p:cNvCxnSpPr>
            <a:cxnSpLocks/>
          </p:cNvCxnSpPr>
          <p:nvPr/>
        </p:nvCxnSpPr>
        <p:spPr>
          <a:xfrm>
            <a:off x="2532063" y="3819646"/>
            <a:ext cx="0" cy="105924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8FC44D65-15E0-EFF7-82EA-331DA5F40027}"/>
              </a:ext>
            </a:extLst>
          </p:cNvPr>
          <p:cNvSpPr/>
          <p:nvPr/>
        </p:nvSpPr>
        <p:spPr>
          <a:xfrm>
            <a:off x="6342927" y="3573464"/>
            <a:ext cx="4178461" cy="1727200"/>
          </a:xfrm>
          <a:prstGeom prst="roundRect">
            <a:avLst>
              <a:gd name="adj" fmla="val 4552"/>
            </a:avLst>
          </a:prstGeom>
          <a:solidFill>
            <a:schemeClr val="bg1"/>
          </a:solidFill>
          <a:ln>
            <a:solidFill>
              <a:srgbClr val="1B3B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53EE7743-8C44-7564-8B59-14880257F9AE}"/>
              </a:ext>
            </a:extLst>
          </p:cNvPr>
          <p:cNvSpPr txBox="1"/>
          <p:nvPr/>
        </p:nvSpPr>
        <p:spPr>
          <a:xfrm>
            <a:off x="6463263" y="3712528"/>
            <a:ext cx="610320" cy="10738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accent1"/>
                </a:solidFill>
                <a:latin typeface="+mj-ea"/>
                <a:ea typeface="+mj-ea"/>
              </a:rPr>
              <a:t>触电</a:t>
            </a:r>
            <a:endParaRPr lang="en-US" altLang="zh-CN" sz="2000">
              <a:solidFill>
                <a:schemeClr val="accent1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accent1"/>
                </a:solidFill>
                <a:latin typeface="+mj-ea"/>
                <a:ea typeface="+mj-ea"/>
              </a:rPr>
              <a:t>紧急</a:t>
            </a:r>
            <a:endParaRPr lang="en-US" altLang="zh-CN" sz="2000">
              <a:solidFill>
                <a:schemeClr val="accent1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accent1"/>
                </a:solidFill>
                <a:latin typeface="+mj-ea"/>
                <a:ea typeface="+mj-ea"/>
              </a:rPr>
              <a:t>预案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6D7C51F4-A65F-CD63-551A-AC7272E781FB}"/>
              </a:ext>
            </a:extLst>
          </p:cNvPr>
          <p:cNvSpPr txBox="1"/>
          <p:nvPr/>
        </p:nvSpPr>
        <p:spPr>
          <a:xfrm>
            <a:off x="7225023" y="3773488"/>
            <a:ext cx="3258811" cy="9593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立即切断电源</a:t>
            </a:r>
          </a:p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立即将伤者送往医院</a:t>
            </a:r>
          </a:p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查明触电原因</a:t>
            </a:r>
          </a:p>
        </p:txBody>
      </p: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6EBAB95A-DDDF-40B3-C16D-31E2F67022A4}"/>
              </a:ext>
            </a:extLst>
          </p:cNvPr>
          <p:cNvCxnSpPr>
            <a:cxnSpLocks/>
          </p:cNvCxnSpPr>
          <p:nvPr/>
        </p:nvCxnSpPr>
        <p:spPr>
          <a:xfrm>
            <a:off x="7104063" y="3824288"/>
            <a:ext cx="0" cy="114141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>
            <a:extLst>
              <a:ext uri="{FF2B5EF4-FFF2-40B4-BE49-F238E27FC236}">
                <a16:creationId xmlns:a16="http://schemas.microsoft.com/office/drawing/2014/main" id="{10C16CBE-4A2A-3DD3-03E4-E4F02A79B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紧急预案</a:t>
            </a:r>
          </a:p>
        </p:txBody>
      </p:sp>
    </p:spTree>
    <p:extLst>
      <p:ext uri="{BB962C8B-B14F-4D97-AF65-F5344CB8AC3E}">
        <p14:creationId xmlns:p14="http://schemas.microsoft.com/office/powerpoint/2010/main" val="28236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1C246FFC-6A7D-041F-4729-8BABB5D6786B}"/>
              </a:ext>
            </a:extLst>
          </p:cNvPr>
          <p:cNvSpPr txBox="1"/>
          <p:nvPr/>
        </p:nvSpPr>
        <p:spPr>
          <a:xfrm>
            <a:off x="4460241" y="3719195"/>
            <a:ext cx="1503680" cy="11861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8800" b="1">
                <a:solidFill>
                  <a:schemeClr val="accent1"/>
                </a:solidFill>
                <a:latin typeface="+mj-ea"/>
                <a:ea typeface="+mj-ea"/>
              </a:rPr>
              <a:t>01</a:t>
            </a:r>
            <a:endParaRPr lang="zh-CN" altLang="en-US" sz="8800" b="1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91CEEBB-975A-11D3-6580-EA9177CCF38C}"/>
              </a:ext>
            </a:extLst>
          </p:cNvPr>
          <p:cNvSpPr txBox="1"/>
          <p:nvPr/>
        </p:nvSpPr>
        <p:spPr>
          <a:xfrm>
            <a:off x="6383338" y="4228267"/>
            <a:ext cx="2522797" cy="6771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4400" b="1">
                <a:solidFill>
                  <a:schemeClr val="accent1"/>
                </a:solidFill>
                <a:latin typeface="+mj-ea"/>
                <a:ea typeface="+mj-ea"/>
              </a:rPr>
              <a:t>活动背景</a:t>
            </a:r>
          </a:p>
        </p:txBody>
      </p:sp>
    </p:spTree>
    <p:extLst>
      <p:ext uri="{BB962C8B-B14F-4D97-AF65-F5344CB8AC3E}">
        <p14:creationId xmlns:p14="http://schemas.microsoft.com/office/powerpoint/2010/main" val="2653189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围栏里的花&#10;&#10;描述已自动生成">
            <a:extLst>
              <a:ext uri="{FF2B5EF4-FFF2-40B4-BE49-F238E27FC236}">
                <a16:creationId xmlns:a16="http://schemas.microsoft.com/office/drawing/2014/main" id="{1D6A57C2-F3B3-92F8-36A4-1E3DC85BA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7" r="3008" b="8646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7A529E0D-7253-268C-D100-9478F63214A6}"/>
              </a:ext>
            </a:extLst>
          </p:cNvPr>
          <p:cNvSpPr txBox="1"/>
          <p:nvPr/>
        </p:nvSpPr>
        <p:spPr>
          <a:xfrm>
            <a:off x="7379083" y="1869256"/>
            <a:ext cx="3065398" cy="923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感谢观看</a:t>
            </a: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61A867EE-9EE2-8656-61AE-350352F3A5C5}"/>
              </a:ext>
            </a:extLst>
          </p:cNvPr>
          <p:cNvSpPr/>
          <p:nvPr/>
        </p:nvSpPr>
        <p:spPr>
          <a:xfrm>
            <a:off x="0" y="6661230"/>
            <a:ext cx="12192000" cy="196770"/>
          </a:xfrm>
          <a:custGeom>
            <a:avLst/>
            <a:gdLst>
              <a:gd name="connsiteX0" fmla="*/ 0 w 12192000"/>
              <a:gd name="connsiteY0" fmla="*/ 0 h 196770"/>
              <a:gd name="connsiteX1" fmla="*/ 12192000 w 12192000"/>
              <a:gd name="connsiteY1" fmla="*/ 0 h 196770"/>
              <a:gd name="connsiteX2" fmla="*/ 12192000 w 12192000"/>
              <a:gd name="connsiteY2" fmla="*/ 196770 h 196770"/>
              <a:gd name="connsiteX3" fmla="*/ 0 w 12192000"/>
              <a:gd name="connsiteY3" fmla="*/ 196770 h 19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6770">
                <a:moveTo>
                  <a:pt x="0" y="0"/>
                </a:moveTo>
                <a:lnTo>
                  <a:pt x="12192000" y="0"/>
                </a:lnTo>
                <a:lnTo>
                  <a:pt x="12192000" y="196770"/>
                </a:lnTo>
                <a:lnTo>
                  <a:pt x="0" y="1967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81266E72-2DB0-D0C9-02D2-1A416BA0E518}"/>
              </a:ext>
            </a:extLst>
          </p:cNvPr>
          <p:cNvSpPr/>
          <p:nvPr/>
        </p:nvSpPr>
        <p:spPr>
          <a:xfrm>
            <a:off x="0" y="0"/>
            <a:ext cx="12192000" cy="196770"/>
          </a:xfrm>
          <a:custGeom>
            <a:avLst/>
            <a:gdLst>
              <a:gd name="connsiteX0" fmla="*/ 0 w 12192000"/>
              <a:gd name="connsiteY0" fmla="*/ 0 h 196770"/>
              <a:gd name="connsiteX1" fmla="*/ 12192000 w 12192000"/>
              <a:gd name="connsiteY1" fmla="*/ 0 h 196770"/>
              <a:gd name="connsiteX2" fmla="*/ 12192000 w 12192000"/>
              <a:gd name="connsiteY2" fmla="*/ 196770 h 196770"/>
              <a:gd name="connsiteX3" fmla="*/ 0 w 12192000"/>
              <a:gd name="connsiteY3" fmla="*/ 196770 h 19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6770">
                <a:moveTo>
                  <a:pt x="0" y="0"/>
                </a:moveTo>
                <a:lnTo>
                  <a:pt x="12192000" y="0"/>
                </a:lnTo>
                <a:lnTo>
                  <a:pt x="12192000" y="196770"/>
                </a:lnTo>
                <a:lnTo>
                  <a:pt x="0" y="1967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68FFE850-5BA9-71E2-D882-57F2AE3D6556}"/>
              </a:ext>
            </a:extLst>
          </p:cNvPr>
          <p:cNvSpPr/>
          <p:nvPr/>
        </p:nvSpPr>
        <p:spPr>
          <a:xfrm rot="5400000">
            <a:off x="8664615" y="3330615"/>
            <a:ext cx="6858000" cy="196770"/>
          </a:xfrm>
          <a:custGeom>
            <a:avLst/>
            <a:gdLst>
              <a:gd name="connsiteX0" fmla="*/ 0 w 6858000"/>
              <a:gd name="connsiteY0" fmla="*/ 196770 h 196770"/>
              <a:gd name="connsiteX1" fmla="*/ 0 w 6858000"/>
              <a:gd name="connsiteY1" fmla="*/ 0 h 196770"/>
              <a:gd name="connsiteX2" fmla="*/ 6858000 w 6858000"/>
              <a:gd name="connsiteY2" fmla="*/ 0 h 196770"/>
              <a:gd name="connsiteX3" fmla="*/ 6858000 w 6858000"/>
              <a:gd name="connsiteY3" fmla="*/ 196770 h 19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96770">
                <a:moveTo>
                  <a:pt x="0" y="196770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1967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CA7FA194-F275-8EB0-96F8-3D17BE198C3D}"/>
              </a:ext>
            </a:extLst>
          </p:cNvPr>
          <p:cNvSpPr/>
          <p:nvPr/>
        </p:nvSpPr>
        <p:spPr>
          <a:xfrm rot="5400000">
            <a:off x="-3330615" y="3330615"/>
            <a:ext cx="6858000" cy="196770"/>
          </a:xfrm>
          <a:custGeom>
            <a:avLst/>
            <a:gdLst>
              <a:gd name="connsiteX0" fmla="*/ 0 w 6858000"/>
              <a:gd name="connsiteY0" fmla="*/ 196770 h 196770"/>
              <a:gd name="connsiteX1" fmla="*/ 0 w 6858000"/>
              <a:gd name="connsiteY1" fmla="*/ 0 h 196770"/>
              <a:gd name="connsiteX2" fmla="*/ 6858000 w 6858000"/>
              <a:gd name="connsiteY2" fmla="*/ 0 h 196770"/>
              <a:gd name="connsiteX3" fmla="*/ 6858000 w 6858000"/>
              <a:gd name="connsiteY3" fmla="*/ 196770 h 19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96770">
                <a:moveTo>
                  <a:pt x="0" y="196770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1967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548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98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8EA2BA-113D-6DAF-95C4-80127A06C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356737"/>
            <a:ext cx="2184401" cy="423439"/>
          </a:xfrm>
        </p:spPr>
        <p:txBody>
          <a:bodyPr/>
          <a:lstStyle/>
          <a:p>
            <a:r>
              <a:rPr lang="zh-CN" altLang="en-US"/>
              <a:t>节日简介</a:t>
            </a: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904E30B6-CB0A-5E29-DFA4-FE5E405A1EA9}"/>
              </a:ext>
            </a:extLst>
          </p:cNvPr>
          <p:cNvSpPr/>
          <p:nvPr/>
        </p:nvSpPr>
        <p:spPr>
          <a:xfrm>
            <a:off x="1112346" y="2159325"/>
            <a:ext cx="2073388" cy="2073388"/>
          </a:xfrm>
          <a:prstGeom prst="roundRect">
            <a:avLst>
              <a:gd name="adj" fmla="val 4538"/>
            </a:avLst>
          </a:prstGeom>
          <a:gradFill>
            <a:gsLst>
              <a:gs pos="63000">
                <a:schemeClr val="accent1"/>
              </a:gs>
              <a:gs pos="100000">
                <a:schemeClr val="accent1">
                  <a:lumMod val="25000"/>
                  <a:lumOff val="75000"/>
                </a:schemeClr>
              </a:gs>
            </a:gsLst>
            <a:lin ang="8100000" scaled="1"/>
          </a:gradFill>
          <a:ln w="22225">
            <a:gradFill flip="none" rotWithShape="1">
              <a:gsLst>
                <a:gs pos="2700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  <a:prstDash val="sysDash"/>
          </a:ln>
          <a:effectLst/>
          <a:scene3d>
            <a:camera prst="isometricTopUp">
              <a:rot lat="19015212" lon="17445209" rev="4529344"/>
            </a:camera>
            <a:lightRig rig="contrasting" dir="t">
              <a:rot lat="0" lon="0" rev="2400000"/>
            </a:lightRig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GlowSansSC-Normal-Regular"/>
              <a:cs typeface="+mn-cs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A38B8481-9FBB-C871-F793-8C4719B0F07A}"/>
              </a:ext>
            </a:extLst>
          </p:cNvPr>
          <p:cNvSpPr/>
          <p:nvPr/>
        </p:nvSpPr>
        <p:spPr>
          <a:xfrm>
            <a:off x="1475655" y="2232348"/>
            <a:ext cx="1346769" cy="1346769"/>
          </a:xfrm>
          <a:prstGeom prst="roundRect">
            <a:avLst>
              <a:gd name="adj" fmla="val 4538"/>
            </a:avLst>
          </a:prstGeom>
          <a:gradFill flip="none" rotWithShape="1">
            <a:gsLst>
              <a:gs pos="0">
                <a:schemeClr val="accent1">
                  <a:lumMod val="50000"/>
                  <a:lumOff val="50000"/>
                </a:schemeClr>
              </a:gs>
              <a:gs pos="100000">
                <a:schemeClr val="accent1">
                  <a:lumMod val="75000"/>
                  <a:lumOff val="25000"/>
                </a:schemeClr>
              </a:gs>
              <a:gs pos="50000">
                <a:schemeClr val="accent1"/>
              </a:gs>
            </a:gsLst>
            <a:lin ang="2700000" scaled="1"/>
            <a:tileRect/>
          </a:gradFill>
          <a:ln>
            <a:noFill/>
          </a:ln>
          <a:effectLst/>
          <a:scene3d>
            <a:camera prst="isometricTopUp">
              <a:rot lat="19015212" lon="17445209" rev="4529344"/>
            </a:camera>
            <a:lightRig rig="contrasting" dir="t">
              <a:rot lat="0" lon="0" rev="2400000"/>
            </a:lightRig>
          </a:scene3d>
          <a:sp3d extrusionH="19050"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GlowSansSC-Normal-Regular"/>
              <a:cs typeface="+mn-cs"/>
            </a:endParaRP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098C5441-9BB0-D201-6F07-686546F7DEDC}"/>
              </a:ext>
            </a:extLst>
          </p:cNvPr>
          <p:cNvSpPr/>
          <p:nvPr/>
        </p:nvSpPr>
        <p:spPr>
          <a:xfrm>
            <a:off x="1475655" y="2446722"/>
            <a:ext cx="1346769" cy="1346769"/>
          </a:xfrm>
          <a:prstGeom prst="roundRect">
            <a:avLst>
              <a:gd name="adj" fmla="val 4538"/>
            </a:avLst>
          </a:prstGeom>
          <a:noFill/>
          <a:ln w="34925">
            <a:gradFill flip="none" rotWithShape="1">
              <a:gsLst>
                <a:gs pos="2700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</a:ln>
          <a:effectLst/>
          <a:scene3d>
            <a:camera prst="isometricTopUp">
              <a:rot lat="19015212" lon="17445209" rev="4529344"/>
            </a:camera>
            <a:lightRig rig="contrasting" dir="t">
              <a:rot lat="0" lon="0" rev="2400000"/>
            </a:lightRig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GlowSansSC-Normal-Regular"/>
              <a:cs typeface="+mn-cs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9E189300-E739-7333-EFD8-314A920B91AD}"/>
              </a:ext>
            </a:extLst>
          </p:cNvPr>
          <p:cNvSpPr txBox="1"/>
          <p:nvPr/>
        </p:nvSpPr>
        <p:spPr>
          <a:xfrm>
            <a:off x="1592921" y="2300667"/>
            <a:ext cx="944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>
                  <a:reflection blurRad="38100" stA="30000" endPos="27000" dir="5400000" sy="-100000" algn="bl" rotWithShape="0"/>
                </a:effectLst>
                <a:uLnTx/>
                <a:uFillTx/>
                <a:latin typeface="+mj-ea"/>
                <a:ea typeface="+mj-ea"/>
              </a:rPr>
              <a:t>01</a:t>
            </a:r>
          </a:p>
        </p:txBody>
      </p:sp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E4582126-98AA-9A83-3977-F81053ED1A7E}"/>
              </a:ext>
            </a:extLst>
          </p:cNvPr>
          <p:cNvSpPr/>
          <p:nvPr/>
        </p:nvSpPr>
        <p:spPr>
          <a:xfrm>
            <a:off x="3590180" y="3578221"/>
            <a:ext cx="2073388" cy="2073388"/>
          </a:xfrm>
          <a:prstGeom prst="roundRect">
            <a:avLst>
              <a:gd name="adj" fmla="val 4538"/>
            </a:avLst>
          </a:prstGeom>
          <a:gradFill>
            <a:gsLst>
              <a:gs pos="63000">
                <a:schemeClr val="accent1"/>
              </a:gs>
              <a:gs pos="100000">
                <a:schemeClr val="accent1">
                  <a:lumMod val="25000"/>
                  <a:lumOff val="75000"/>
                </a:schemeClr>
              </a:gs>
            </a:gsLst>
            <a:lin ang="8100000" scaled="1"/>
          </a:gradFill>
          <a:ln w="22225">
            <a:gradFill flip="none" rotWithShape="1">
              <a:gsLst>
                <a:gs pos="2700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  <a:prstDash val="sysDash"/>
          </a:ln>
          <a:effectLst/>
          <a:scene3d>
            <a:camera prst="isometricTopUp">
              <a:rot lat="19015212" lon="17445209" rev="4529344"/>
            </a:camera>
            <a:lightRig rig="contrasting" dir="t">
              <a:rot lat="0" lon="0" rev="2400000"/>
            </a:lightRig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GlowSansSC-Normal-Regular"/>
              <a:cs typeface="+mn-cs"/>
            </a:endParaRPr>
          </a:p>
        </p:txBody>
      </p:sp>
      <p:sp>
        <p:nvSpPr>
          <p:cNvPr id="71" name="矩形: 圆角 70">
            <a:extLst>
              <a:ext uri="{FF2B5EF4-FFF2-40B4-BE49-F238E27FC236}">
                <a16:creationId xmlns:a16="http://schemas.microsoft.com/office/drawing/2014/main" id="{51CCE63D-734C-997E-15FE-F64578C4B5D1}"/>
              </a:ext>
            </a:extLst>
          </p:cNvPr>
          <p:cNvSpPr/>
          <p:nvPr/>
        </p:nvSpPr>
        <p:spPr>
          <a:xfrm>
            <a:off x="3953489" y="3651244"/>
            <a:ext cx="1346769" cy="1346769"/>
          </a:xfrm>
          <a:prstGeom prst="roundRect">
            <a:avLst>
              <a:gd name="adj" fmla="val 4538"/>
            </a:avLst>
          </a:prstGeom>
          <a:gradFill flip="none" rotWithShape="1">
            <a:gsLst>
              <a:gs pos="0">
                <a:schemeClr val="accent1">
                  <a:lumMod val="50000"/>
                  <a:lumOff val="50000"/>
                </a:schemeClr>
              </a:gs>
              <a:gs pos="100000">
                <a:schemeClr val="accent1">
                  <a:lumMod val="75000"/>
                  <a:lumOff val="25000"/>
                </a:schemeClr>
              </a:gs>
              <a:gs pos="50000">
                <a:schemeClr val="accent1"/>
              </a:gs>
            </a:gsLst>
            <a:lin ang="2700000" scaled="1"/>
            <a:tileRect/>
          </a:gradFill>
          <a:ln>
            <a:noFill/>
          </a:ln>
          <a:effectLst/>
          <a:scene3d>
            <a:camera prst="isometricTopUp">
              <a:rot lat="19015212" lon="17445209" rev="4529344"/>
            </a:camera>
            <a:lightRig rig="contrasting" dir="t">
              <a:rot lat="0" lon="0" rev="2400000"/>
            </a:lightRig>
          </a:scene3d>
          <a:sp3d extrusionH="19050"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GlowSansSC-Normal-Regular"/>
              <a:cs typeface="+mn-cs"/>
            </a:endParaRPr>
          </a:p>
        </p:txBody>
      </p:sp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8C81A48D-E333-6C5B-0433-895AA54A1B9E}"/>
              </a:ext>
            </a:extLst>
          </p:cNvPr>
          <p:cNvSpPr/>
          <p:nvPr/>
        </p:nvSpPr>
        <p:spPr>
          <a:xfrm>
            <a:off x="3953489" y="3865618"/>
            <a:ext cx="1346769" cy="1346769"/>
          </a:xfrm>
          <a:prstGeom prst="roundRect">
            <a:avLst>
              <a:gd name="adj" fmla="val 4538"/>
            </a:avLst>
          </a:prstGeom>
          <a:noFill/>
          <a:ln w="34925">
            <a:gradFill flip="none" rotWithShape="1">
              <a:gsLst>
                <a:gs pos="2700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</a:ln>
          <a:effectLst/>
          <a:scene3d>
            <a:camera prst="isometricTopUp">
              <a:rot lat="19015212" lon="17445209" rev="4529344"/>
            </a:camera>
            <a:lightRig rig="contrasting" dir="t">
              <a:rot lat="0" lon="0" rev="2400000"/>
            </a:lightRig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GlowSansSC-Normal-Regular"/>
              <a:cs typeface="+mn-cs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95C025B3-A8ED-FF98-CC65-D0DB13E41B39}"/>
              </a:ext>
            </a:extLst>
          </p:cNvPr>
          <p:cNvSpPr txBox="1"/>
          <p:nvPr/>
        </p:nvSpPr>
        <p:spPr>
          <a:xfrm>
            <a:off x="4070755" y="3719563"/>
            <a:ext cx="944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>
                  <a:reflection blurRad="38100" stA="30000" endPos="27000" dir="5400000" sy="-100000" algn="bl" rotWithShape="0"/>
                </a:effectLst>
                <a:uLnTx/>
                <a:uFillTx/>
                <a:latin typeface="+mj-ea"/>
                <a:ea typeface="+mj-ea"/>
              </a:rPr>
              <a:t>02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>
                <a:reflection blurRad="38100" stA="30000" endPos="27000" dir="5400000" sy="-100000" algn="bl" rotWithShape="0"/>
              </a:effectLst>
              <a:uLnTx/>
              <a:uFillTx/>
              <a:latin typeface="+mj-ea"/>
              <a:ea typeface="+mj-ea"/>
            </a:endParaRPr>
          </a:p>
        </p:txBody>
      </p:sp>
      <p:sp>
        <p:nvSpPr>
          <p:cNvPr id="75" name="矩形: 圆角 74">
            <a:extLst>
              <a:ext uri="{FF2B5EF4-FFF2-40B4-BE49-F238E27FC236}">
                <a16:creationId xmlns:a16="http://schemas.microsoft.com/office/drawing/2014/main" id="{47A30881-CB54-3CDF-862B-11BE75B614DE}"/>
              </a:ext>
            </a:extLst>
          </p:cNvPr>
          <p:cNvSpPr/>
          <p:nvPr/>
        </p:nvSpPr>
        <p:spPr>
          <a:xfrm>
            <a:off x="6404346" y="2159325"/>
            <a:ext cx="2073388" cy="2073388"/>
          </a:xfrm>
          <a:prstGeom prst="roundRect">
            <a:avLst>
              <a:gd name="adj" fmla="val 4538"/>
            </a:avLst>
          </a:prstGeom>
          <a:gradFill>
            <a:gsLst>
              <a:gs pos="63000">
                <a:schemeClr val="accent1"/>
              </a:gs>
              <a:gs pos="100000">
                <a:schemeClr val="accent1">
                  <a:lumMod val="25000"/>
                  <a:lumOff val="75000"/>
                </a:schemeClr>
              </a:gs>
            </a:gsLst>
            <a:lin ang="8100000" scaled="1"/>
          </a:gradFill>
          <a:ln w="22225">
            <a:gradFill flip="none" rotWithShape="1">
              <a:gsLst>
                <a:gs pos="2700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  <a:prstDash val="sysDash"/>
          </a:ln>
          <a:effectLst/>
          <a:scene3d>
            <a:camera prst="isometricTopUp">
              <a:rot lat="19015212" lon="17445209" rev="4529344"/>
            </a:camera>
            <a:lightRig rig="contrasting" dir="t">
              <a:rot lat="0" lon="0" rev="2400000"/>
            </a:lightRig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GlowSansSC-Normal-Regular"/>
              <a:cs typeface="+mn-cs"/>
            </a:endParaRPr>
          </a:p>
        </p:txBody>
      </p:sp>
      <p:sp>
        <p:nvSpPr>
          <p:cNvPr id="76" name="矩形: 圆角 75">
            <a:extLst>
              <a:ext uri="{FF2B5EF4-FFF2-40B4-BE49-F238E27FC236}">
                <a16:creationId xmlns:a16="http://schemas.microsoft.com/office/drawing/2014/main" id="{99875F98-1812-4059-A8CB-C7259DD0E571}"/>
              </a:ext>
            </a:extLst>
          </p:cNvPr>
          <p:cNvSpPr/>
          <p:nvPr/>
        </p:nvSpPr>
        <p:spPr>
          <a:xfrm>
            <a:off x="6767655" y="2232348"/>
            <a:ext cx="1346769" cy="1346769"/>
          </a:xfrm>
          <a:prstGeom prst="roundRect">
            <a:avLst>
              <a:gd name="adj" fmla="val 4538"/>
            </a:avLst>
          </a:prstGeom>
          <a:gradFill flip="none" rotWithShape="1">
            <a:gsLst>
              <a:gs pos="0">
                <a:schemeClr val="accent1">
                  <a:lumMod val="50000"/>
                  <a:lumOff val="50000"/>
                </a:schemeClr>
              </a:gs>
              <a:gs pos="100000">
                <a:schemeClr val="accent1">
                  <a:lumMod val="75000"/>
                  <a:lumOff val="25000"/>
                </a:schemeClr>
              </a:gs>
              <a:gs pos="50000">
                <a:schemeClr val="accent1"/>
              </a:gs>
            </a:gsLst>
            <a:lin ang="2700000" scaled="1"/>
            <a:tileRect/>
          </a:gradFill>
          <a:ln>
            <a:noFill/>
          </a:ln>
          <a:effectLst/>
          <a:scene3d>
            <a:camera prst="isometricTopUp">
              <a:rot lat="19015212" lon="17445209" rev="4529344"/>
            </a:camera>
            <a:lightRig rig="contrasting" dir="t">
              <a:rot lat="0" lon="0" rev="2400000"/>
            </a:lightRig>
          </a:scene3d>
          <a:sp3d extrusionH="19050"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GlowSansSC-Normal-Regular"/>
              <a:cs typeface="+mn-cs"/>
            </a:endParaRPr>
          </a:p>
        </p:txBody>
      </p:sp>
      <p:sp>
        <p:nvSpPr>
          <p:cNvPr id="77" name="矩形: 圆角 76">
            <a:extLst>
              <a:ext uri="{FF2B5EF4-FFF2-40B4-BE49-F238E27FC236}">
                <a16:creationId xmlns:a16="http://schemas.microsoft.com/office/drawing/2014/main" id="{F8538CD5-ECFD-5280-41B5-FB2F786EE274}"/>
              </a:ext>
            </a:extLst>
          </p:cNvPr>
          <p:cNvSpPr/>
          <p:nvPr/>
        </p:nvSpPr>
        <p:spPr>
          <a:xfrm>
            <a:off x="6767655" y="2446722"/>
            <a:ext cx="1346769" cy="1346769"/>
          </a:xfrm>
          <a:prstGeom prst="roundRect">
            <a:avLst>
              <a:gd name="adj" fmla="val 4538"/>
            </a:avLst>
          </a:prstGeom>
          <a:noFill/>
          <a:ln w="34925">
            <a:gradFill flip="none" rotWithShape="1">
              <a:gsLst>
                <a:gs pos="2700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</a:ln>
          <a:effectLst/>
          <a:scene3d>
            <a:camera prst="isometricTopUp">
              <a:rot lat="19015212" lon="17445209" rev="4529344"/>
            </a:camera>
            <a:lightRig rig="contrasting" dir="t">
              <a:rot lat="0" lon="0" rev="2400000"/>
            </a:lightRig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GlowSansSC-Normal-Regular"/>
              <a:cs typeface="+mn-cs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14DDA415-2DF5-077E-DC56-066281910AA5}"/>
              </a:ext>
            </a:extLst>
          </p:cNvPr>
          <p:cNvSpPr txBox="1"/>
          <p:nvPr/>
        </p:nvSpPr>
        <p:spPr>
          <a:xfrm>
            <a:off x="6884921" y="2300667"/>
            <a:ext cx="944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>
                  <a:reflection blurRad="38100" stA="30000" endPos="27000" dir="5400000" sy="-100000" algn="bl" rotWithShape="0"/>
                </a:effectLst>
                <a:uLnTx/>
                <a:uFillTx/>
                <a:latin typeface="+mj-ea"/>
                <a:ea typeface="+mj-ea"/>
              </a:rPr>
              <a:t>03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>
                <a:reflection blurRad="38100" stA="30000" endPos="27000" dir="5400000" sy="-100000" algn="bl" rotWithShape="0"/>
              </a:effectLst>
              <a:uLnTx/>
              <a:uFillTx/>
              <a:latin typeface="+mj-ea"/>
              <a:ea typeface="+mj-ea"/>
            </a:endParaRPr>
          </a:p>
        </p:txBody>
      </p:sp>
      <p:sp>
        <p:nvSpPr>
          <p:cNvPr id="80" name="矩形: 圆角 79">
            <a:extLst>
              <a:ext uri="{FF2B5EF4-FFF2-40B4-BE49-F238E27FC236}">
                <a16:creationId xmlns:a16="http://schemas.microsoft.com/office/drawing/2014/main" id="{83976641-E6CB-76D9-11D6-75AC02961CEC}"/>
              </a:ext>
            </a:extLst>
          </p:cNvPr>
          <p:cNvSpPr/>
          <p:nvPr/>
        </p:nvSpPr>
        <p:spPr>
          <a:xfrm>
            <a:off x="9081877" y="3483629"/>
            <a:ext cx="2073388" cy="2073388"/>
          </a:xfrm>
          <a:prstGeom prst="roundRect">
            <a:avLst>
              <a:gd name="adj" fmla="val 4538"/>
            </a:avLst>
          </a:prstGeom>
          <a:gradFill>
            <a:gsLst>
              <a:gs pos="63000">
                <a:schemeClr val="accent1"/>
              </a:gs>
              <a:gs pos="100000">
                <a:schemeClr val="accent1">
                  <a:lumMod val="25000"/>
                  <a:lumOff val="75000"/>
                </a:schemeClr>
              </a:gs>
            </a:gsLst>
            <a:lin ang="8100000" scaled="1"/>
          </a:gradFill>
          <a:ln w="22225">
            <a:gradFill flip="none" rotWithShape="1">
              <a:gsLst>
                <a:gs pos="2700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  <a:prstDash val="sysDash"/>
          </a:ln>
          <a:effectLst/>
          <a:scene3d>
            <a:camera prst="isometricTopUp">
              <a:rot lat="19015212" lon="17445209" rev="4529344"/>
            </a:camera>
            <a:lightRig rig="contrasting" dir="t">
              <a:rot lat="0" lon="0" rev="2400000"/>
            </a:lightRig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GlowSansSC-Normal-Regular"/>
              <a:cs typeface="+mn-cs"/>
            </a:endParaRPr>
          </a:p>
        </p:txBody>
      </p:sp>
      <p:sp>
        <p:nvSpPr>
          <p:cNvPr id="81" name="矩形: 圆角 80">
            <a:extLst>
              <a:ext uri="{FF2B5EF4-FFF2-40B4-BE49-F238E27FC236}">
                <a16:creationId xmlns:a16="http://schemas.microsoft.com/office/drawing/2014/main" id="{3F8D7D69-BA0B-2A08-32E7-DFFBFCFB0C7E}"/>
              </a:ext>
            </a:extLst>
          </p:cNvPr>
          <p:cNvSpPr/>
          <p:nvPr/>
        </p:nvSpPr>
        <p:spPr>
          <a:xfrm>
            <a:off x="9445186" y="3556652"/>
            <a:ext cx="1346769" cy="1346769"/>
          </a:xfrm>
          <a:prstGeom prst="roundRect">
            <a:avLst>
              <a:gd name="adj" fmla="val 4538"/>
            </a:avLst>
          </a:prstGeom>
          <a:gradFill flip="none" rotWithShape="1">
            <a:gsLst>
              <a:gs pos="0">
                <a:schemeClr val="accent1">
                  <a:lumMod val="50000"/>
                  <a:lumOff val="50000"/>
                </a:schemeClr>
              </a:gs>
              <a:gs pos="100000">
                <a:schemeClr val="accent1">
                  <a:lumMod val="75000"/>
                  <a:lumOff val="25000"/>
                </a:schemeClr>
              </a:gs>
              <a:gs pos="50000">
                <a:schemeClr val="accent1"/>
              </a:gs>
            </a:gsLst>
            <a:lin ang="2700000" scaled="1"/>
            <a:tileRect/>
          </a:gradFill>
          <a:ln>
            <a:noFill/>
          </a:ln>
          <a:effectLst/>
          <a:scene3d>
            <a:camera prst="isometricTopUp">
              <a:rot lat="19015212" lon="17445209" rev="4529344"/>
            </a:camera>
            <a:lightRig rig="contrasting" dir="t">
              <a:rot lat="0" lon="0" rev="2400000"/>
            </a:lightRig>
          </a:scene3d>
          <a:sp3d extrusionH="19050"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GlowSansSC-Normal-Regular"/>
              <a:cs typeface="+mn-cs"/>
            </a:endParaRPr>
          </a:p>
        </p:txBody>
      </p:sp>
      <p:sp>
        <p:nvSpPr>
          <p:cNvPr id="82" name="矩形: 圆角 81">
            <a:extLst>
              <a:ext uri="{FF2B5EF4-FFF2-40B4-BE49-F238E27FC236}">
                <a16:creationId xmlns:a16="http://schemas.microsoft.com/office/drawing/2014/main" id="{01ADD28F-93CD-3C49-E623-1131027C766F}"/>
              </a:ext>
            </a:extLst>
          </p:cNvPr>
          <p:cNvSpPr/>
          <p:nvPr/>
        </p:nvSpPr>
        <p:spPr>
          <a:xfrm>
            <a:off x="9445186" y="3771026"/>
            <a:ext cx="1346769" cy="1346769"/>
          </a:xfrm>
          <a:prstGeom prst="roundRect">
            <a:avLst>
              <a:gd name="adj" fmla="val 4538"/>
            </a:avLst>
          </a:prstGeom>
          <a:noFill/>
          <a:ln w="34925">
            <a:gradFill flip="none" rotWithShape="1">
              <a:gsLst>
                <a:gs pos="2700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</a:ln>
          <a:effectLst/>
          <a:scene3d>
            <a:camera prst="isometricTopUp">
              <a:rot lat="19015212" lon="17445209" rev="4529344"/>
            </a:camera>
            <a:lightRig rig="contrasting" dir="t">
              <a:rot lat="0" lon="0" rev="2400000"/>
            </a:lightRig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GlowSansSC-Normal-Regular"/>
              <a:cs typeface="+mn-cs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C4CA2461-CE6B-074C-35E2-AC5152F747BC}"/>
              </a:ext>
            </a:extLst>
          </p:cNvPr>
          <p:cNvSpPr txBox="1"/>
          <p:nvPr/>
        </p:nvSpPr>
        <p:spPr>
          <a:xfrm>
            <a:off x="9562452" y="3624971"/>
            <a:ext cx="944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>
                  <a:reflection blurRad="38100" stA="30000" endPos="27000" dir="5400000" sy="-100000" algn="bl" rotWithShape="0"/>
                </a:effectLst>
                <a:uLnTx/>
                <a:uFillTx/>
                <a:latin typeface="+mj-ea"/>
                <a:ea typeface="+mj-ea"/>
              </a:rPr>
              <a:t>04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>
                <a:reflection blurRad="38100" stA="30000" endPos="27000" dir="5400000" sy="-100000" algn="bl" rotWithShape="0"/>
              </a:effectLst>
              <a:uLnTx/>
              <a:uFillTx/>
              <a:latin typeface="+mj-ea"/>
              <a:ea typeface="+mj-ea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46484E97-5B7E-F40E-F71F-39A0CDECD182}"/>
              </a:ext>
            </a:extLst>
          </p:cNvPr>
          <p:cNvSpPr txBox="1"/>
          <p:nvPr/>
        </p:nvSpPr>
        <p:spPr>
          <a:xfrm>
            <a:off x="1819963" y="3696653"/>
            <a:ext cx="630450" cy="4943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</a:rPr>
              <a:t>时间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F5EC7744-0BEF-F54A-461E-F760F5F1638A}"/>
              </a:ext>
            </a:extLst>
          </p:cNvPr>
          <p:cNvSpPr txBox="1"/>
          <p:nvPr/>
        </p:nvSpPr>
        <p:spPr>
          <a:xfrm>
            <a:off x="1278160" y="4208504"/>
            <a:ext cx="1714055" cy="4244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每年的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8CC87156-E7E6-5462-3132-934B2BF1EFFF}"/>
              </a:ext>
            </a:extLst>
          </p:cNvPr>
          <p:cNvSpPr txBox="1"/>
          <p:nvPr/>
        </p:nvSpPr>
        <p:spPr>
          <a:xfrm>
            <a:off x="4155974" y="2529151"/>
            <a:ext cx="800219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</a:rPr>
              <a:t>起源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E547B85D-5268-A08D-3AE9-0060BDBDCF6C}"/>
              </a:ext>
            </a:extLst>
          </p:cNvPr>
          <p:cNvSpPr txBox="1"/>
          <p:nvPr/>
        </p:nvSpPr>
        <p:spPr>
          <a:xfrm>
            <a:off x="3507129" y="3046089"/>
            <a:ext cx="2447449" cy="6325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罗马圣教徒瓦伦丁被处死，此日被后人定为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情人节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E1F73D40-F301-13B8-A6F7-491D59E665C5}"/>
              </a:ext>
            </a:extLst>
          </p:cNvPr>
          <p:cNvSpPr txBox="1"/>
          <p:nvPr/>
        </p:nvSpPr>
        <p:spPr>
          <a:xfrm>
            <a:off x="7032277" y="3681413"/>
            <a:ext cx="860992" cy="479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</a:rPr>
              <a:t>意义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BA190208-2BE0-EB99-8546-9060C9B60AD0}"/>
              </a:ext>
            </a:extLst>
          </p:cNvPr>
          <p:cNvSpPr txBox="1"/>
          <p:nvPr/>
        </p:nvSpPr>
        <p:spPr>
          <a:xfrm>
            <a:off x="6678592" y="4178024"/>
            <a:ext cx="1620455" cy="3939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表达爱与浪漫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4FF09D6A-6514-5712-B119-2B96CD3DE4BE}"/>
              </a:ext>
            </a:extLst>
          </p:cNvPr>
          <p:cNvSpPr txBox="1"/>
          <p:nvPr/>
        </p:nvSpPr>
        <p:spPr>
          <a:xfrm>
            <a:off x="9620190" y="2427585"/>
            <a:ext cx="800219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</a:rPr>
              <a:t>发展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B33F5CE5-5948-F832-C076-9A61AA73B280}"/>
              </a:ext>
            </a:extLst>
          </p:cNvPr>
          <p:cNvSpPr txBox="1"/>
          <p:nvPr/>
        </p:nvSpPr>
        <p:spPr>
          <a:xfrm>
            <a:off x="9513636" y="3129064"/>
            <a:ext cx="1285543" cy="3664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中国七夕节</a:t>
            </a:r>
          </a:p>
        </p:txBody>
      </p:sp>
    </p:spTree>
    <p:extLst>
      <p:ext uri="{BB962C8B-B14F-4D97-AF65-F5344CB8AC3E}">
        <p14:creationId xmlns:p14="http://schemas.microsoft.com/office/powerpoint/2010/main" val="338197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平行四边形 91">
            <a:extLst>
              <a:ext uri="{FF2B5EF4-FFF2-40B4-BE49-F238E27FC236}">
                <a16:creationId xmlns:a16="http://schemas.microsoft.com/office/drawing/2014/main" id="{9E040AA1-90C3-460D-BEC2-B2041E64C40B}"/>
              </a:ext>
            </a:extLst>
          </p:cNvPr>
          <p:cNvSpPr/>
          <p:nvPr/>
        </p:nvSpPr>
        <p:spPr>
          <a:xfrm>
            <a:off x="2138680" y="880110"/>
            <a:ext cx="2096452" cy="297179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76517097-61A1-BD11-7E38-C6C877DB74CA}"/>
              </a:ext>
            </a:extLst>
          </p:cNvPr>
          <p:cNvSpPr/>
          <p:nvPr/>
        </p:nvSpPr>
        <p:spPr>
          <a:xfrm>
            <a:off x="5212080" y="2708275"/>
            <a:ext cx="1767840" cy="1767840"/>
          </a:xfrm>
          <a:prstGeom prst="ellipse">
            <a:avLst/>
          </a:prstGeom>
          <a:gradFill>
            <a:gsLst>
              <a:gs pos="18000">
                <a:schemeClr val="accent1">
                  <a:lumMod val="10000"/>
                  <a:lumOff val="90000"/>
                </a:schemeClr>
              </a:gs>
              <a:gs pos="78000">
                <a:schemeClr val="accent1"/>
              </a:gs>
            </a:gsLst>
            <a:lin ang="3000000" scaled="0"/>
          </a:gra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rPr>
              <a:t>情人节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的衍生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平行四边形 57">
            <a:extLst>
              <a:ext uri="{FF2B5EF4-FFF2-40B4-BE49-F238E27FC236}">
                <a16:creationId xmlns:a16="http://schemas.microsoft.com/office/drawing/2014/main" id="{2463EA9A-19B8-2A85-E6FA-1786085A1EA8}"/>
              </a:ext>
            </a:extLst>
          </p:cNvPr>
          <p:cNvSpPr/>
          <p:nvPr/>
        </p:nvSpPr>
        <p:spPr>
          <a:xfrm>
            <a:off x="660400" y="1927860"/>
            <a:ext cx="2096452" cy="297179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59" name="平行四边形 58">
            <a:extLst>
              <a:ext uri="{FF2B5EF4-FFF2-40B4-BE49-F238E27FC236}">
                <a16:creationId xmlns:a16="http://schemas.microsoft.com/office/drawing/2014/main" id="{B09EEF33-F1CB-61A6-0E24-ACF06653C265}"/>
              </a:ext>
            </a:extLst>
          </p:cNvPr>
          <p:cNvSpPr/>
          <p:nvPr/>
        </p:nvSpPr>
        <p:spPr>
          <a:xfrm>
            <a:off x="1879600" y="3095308"/>
            <a:ext cx="2096452" cy="297179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60" name="平行四边形 59">
            <a:extLst>
              <a:ext uri="{FF2B5EF4-FFF2-40B4-BE49-F238E27FC236}">
                <a16:creationId xmlns:a16="http://schemas.microsoft.com/office/drawing/2014/main" id="{C01F77DE-D1CF-C0A5-752C-8B461947FCEE}"/>
              </a:ext>
            </a:extLst>
          </p:cNvPr>
          <p:cNvSpPr/>
          <p:nvPr/>
        </p:nvSpPr>
        <p:spPr>
          <a:xfrm>
            <a:off x="7726681" y="1028700"/>
            <a:ext cx="2096452" cy="327659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61" name="平行四边形 60">
            <a:extLst>
              <a:ext uri="{FF2B5EF4-FFF2-40B4-BE49-F238E27FC236}">
                <a16:creationId xmlns:a16="http://schemas.microsoft.com/office/drawing/2014/main" id="{6A2978F9-15FD-224A-3142-360738C1DDDD}"/>
              </a:ext>
            </a:extLst>
          </p:cNvPr>
          <p:cNvSpPr/>
          <p:nvPr/>
        </p:nvSpPr>
        <p:spPr>
          <a:xfrm>
            <a:off x="9422448" y="1927860"/>
            <a:ext cx="2096452" cy="297179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62" name="平行四边形 61">
            <a:extLst>
              <a:ext uri="{FF2B5EF4-FFF2-40B4-BE49-F238E27FC236}">
                <a16:creationId xmlns:a16="http://schemas.microsoft.com/office/drawing/2014/main" id="{FF5D3C8C-DEAE-C67D-776E-506015BC9649}"/>
              </a:ext>
            </a:extLst>
          </p:cNvPr>
          <p:cNvSpPr/>
          <p:nvPr/>
        </p:nvSpPr>
        <p:spPr>
          <a:xfrm>
            <a:off x="7945120" y="3095308"/>
            <a:ext cx="2096452" cy="297179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63" name="平行四边形 62">
            <a:extLst>
              <a:ext uri="{FF2B5EF4-FFF2-40B4-BE49-F238E27FC236}">
                <a16:creationId xmlns:a16="http://schemas.microsoft.com/office/drawing/2014/main" id="{1410FD71-D349-E6E6-87AF-EDD7A739FEF3}"/>
              </a:ext>
            </a:extLst>
          </p:cNvPr>
          <p:cNvSpPr/>
          <p:nvPr/>
        </p:nvSpPr>
        <p:spPr>
          <a:xfrm>
            <a:off x="660400" y="3991293"/>
            <a:ext cx="2096452" cy="327659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64" name="平行四边形 63">
            <a:extLst>
              <a:ext uri="{FF2B5EF4-FFF2-40B4-BE49-F238E27FC236}">
                <a16:creationId xmlns:a16="http://schemas.microsoft.com/office/drawing/2014/main" id="{19A1524C-0B0E-A49F-6D3B-2560317DD797}"/>
              </a:ext>
            </a:extLst>
          </p:cNvPr>
          <p:cNvSpPr/>
          <p:nvPr/>
        </p:nvSpPr>
        <p:spPr>
          <a:xfrm>
            <a:off x="1803400" y="4692333"/>
            <a:ext cx="2096452" cy="297179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65" name="平行四边形 64">
            <a:extLst>
              <a:ext uri="{FF2B5EF4-FFF2-40B4-BE49-F238E27FC236}">
                <a16:creationId xmlns:a16="http://schemas.microsoft.com/office/drawing/2014/main" id="{AE07167F-1386-ED2A-02C6-7F7EE7499778}"/>
              </a:ext>
            </a:extLst>
          </p:cNvPr>
          <p:cNvSpPr/>
          <p:nvPr/>
        </p:nvSpPr>
        <p:spPr>
          <a:xfrm>
            <a:off x="660400" y="5985510"/>
            <a:ext cx="2096452" cy="297179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66" name="平行四边形 65">
            <a:extLst>
              <a:ext uri="{FF2B5EF4-FFF2-40B4-BE49-F238E27FC236}">
                <a16:creationId xmlns:a16="http://schemas.microsoft.com/office/drawing/2014/main" id="{B2149EA5-125A-18EE-7D3A-67DAA8B098B0}"/>
              </a:ext>
            </a:extLst>
          </p:cNvPr>
          <p:cNvSpPr/>
          <p:nvPr/>
        </p:nvSpPr>
        <p:spPr>
          <a:xfrm>
            <a:off x="9422448" y="3732213"/>
            <a:ext cx="2096452" cy="327659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67" name="平行四边形 66">
            <a:extLst>
              <a:ext uri="{FF2B5EF4-FFF2-40B4-BE49-F238E27FC236}">
                <a16:creationId xmlns:a16="http://schemas.microsoft.com/office/drawing/2014/main" id="{1DDB7DB5-A990-4684-11D4-75E7BB2605BE}"/>
              </a:ext>
            </a:extLst>
          </p:cNvPr>
          <p:cNvSpPr/>
          <p:nvPr/>
        </p:nvSpPr>
        <p:spPr>
          <a:xfrm>
            <a:off x="7761288" y="4692333"/>
            <a:ext cx="2096452" cy="297179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sp>
        <p:nvSpPr>
          <p:cNvPr id="68" name="平行四边形 67">
            <a:extLst>
              <a:ext uri="{FF2B5EF4-FFF2-40B4-BE49-F238E27FC236}">
                <a16:creationId xmlns:a16="http://schemas.microsoft.com/office/drawing/2014/main" id="{57CEDB9A-7074-11D0-477F-94C7EEC0EFF5}"/>
              </a:ext>
            </a:extLst>
          </p:cNvPr>
          <p:cNvSpPr/>
          <p:nvPr/>
        </p:nvSpPr>
        <p:spPr>
          <a:xfrm>
            <a:off x="9422448" y="5938521"/>
            <a:ext cx="2096452" cy="297179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Light"/>
              <a:cs typeface="+mn-cs"/>
            </a:endParaRP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8B491F05-8AE3-DFB7-9FE2-2AF078A73013}"/>
              </a:ext>
            </a:extLst>
          </p:cNvPr>
          <p:cNvCxnSpPr/>
          <p:nvPr/>
        </p:nvCxnSpPr>
        <p:spPr>
          <a:xfrm>
            <a:off x="3063240" y="1600200"/>
            <a:ext cx="1798320" cy="0"/>
          </a:xfrm>
          <a:prstGeom prst="line">
            <a:avLst/>
          </a:prstGeom>
          <a:ln w="41275">
            <a:gradFill flip="none" rotWithShape="1"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602CA43E-07A4-60DD-6B7D-CC4C4B3868E6}"/>
              </a:ext>
            </a:extLst>
          </p:cNvPr>
          <p:cNvCxnSpPr/>
          <p:nvPr/>
        </p:nvCxnSpPr>
        <p:spPr>
          <a:xfrm>
            <a:off x="2111693" y="2636520"/>
            <a:ext cx="1798320" cy="0"/>
          </a:xfrm>
          <a:prstGeom prst="line">
            <a:avLst/>
          </a:prstGeom>
          <a:ln w="41275">
            <a:gradFill flip="none" rotWithShape="1"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77084EA3-95B3-1FD6-22D1-64B92BEB7CFB}"/>
              </a:ext>
            </a:extLst>
          </p:cNvPr>
          <p:cNvCxnSpPr/>
          <p:nvPr/>
        </p:nvCxnSpPr>
        <p:spPr>
          <a:xfrm>
            <a:off x="5286693" y="1981200"/>
            <a:ext cx="1798320" cy="0"/>
          </a:xfrm>
          <a:prstGeom prst="line">
            <a:avLst/>
          </a:prstGeom>
          <a:ln w="41275">
            <a:gradFill flip="none" rotWithShape="1"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F1129D45-EB3C-A282-8D66-F578052EE2A6}"/>
              </a:ext>
            </a:extLst>
          </p:cNvPr>
          <p:cNvCxnSpPr/>
          <p:nvPr/>
        </p:nvCxnSpPr>
        <p:spPr>
          <a:xfrm>
            <a:off x="9045893" y="4373880"/>
            <a:ext cx="1798320" cy="0"/>
          </a:xfrm>
          <a:prstGeom prst="line">
            <a:avLst/>
          </a:prstGeom>
          <a:ln w="41275">
            <a:gradFill flip="none" rotWithShape="1"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F140578D-D9A5-AB20-CDDF-CB7B6F9A1B57}"/>
              </a:ext>
            </a:extLst>
          </p:cNvPr>
          <p:cNvCxnSpPr/>
          <p:nvPr/>
        </p:nvCxnSpPr>
        <p:spPr>
          <a:xfrm>
            <a:off x="8542973" y="2621280"/>
            <a:ext cx="1798320" cy="0"/>
          </a:xfrm>
          <a:prstGeom prst="line">
            <a:avLst/>
          </a:prstGeom>
          <a:ln w="41275">
            <a:gradFill flip="none" rotWithShape="1"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BA991FC8-ED05-EE3D-5E7A-EE0400E4AE13}"/>
              </a:ext>
            </a:extLst>
          </p:cNvPr>
          <p:cNvCxnSpPr/>
          <p:nvPr/>
        </p:nvCxnSpPr>
        <p:spPr>
          <a:xfrm>
            <a:off x="9045893" y="1706880"/>
            <a:ext cx="1798320" cy="0"/>
          </a:xfrm>
          <a:prstGeom prst="line">
            <a:avLst/>
          </a:prstGeom>
          <a:ln w="41275">
            <a:gradFill flip="none" rotWithShape="1"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93C7F65A-DBDD-F380-EF7E-B9BDC18549B6}"/>
              </a:ext>
            </a:extLst>
          </p:cNvPr>
          <p:cNvCxnSpPr/>
          <p:nvPr/>
        </p:nvCxnSpPr>
        <p:spPr>
          <a:xfrm>
            <a:off x="3071813" y="3901440"/>
            <a:ext cx="1798320" cy="0"/>
          </a:xfrm>
          <a:prstGeom prst="line">
            <a:avLst/>
          </a:prstGeom>
          <a:ln w="41275">
            <a:gradFill flip="none" rotWithShape="1"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58497290-298D-9F54-81F9-5A7FF5565559}"/>
              </a:ext>
            </a:extLst>
          </p:cNvPr>
          <p:cNvCxnSpPr/>
          <p:nvPr/>
        </p:nvCxnSpPr>
        <p:spPr>
          <a:xfrm>
            <a:off x="983933" y="5265738"/>
            <a:ext cx="1798320" cy="0"/>
          </a:xfrm>
          <a:prstGeom prst="line">
            <a:avLst/>
          </a:prstGeom>
          <a:ln w="41275">
            <a:gradFill flip="none" rotWithShape="1"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2A2AFC22-8B92-F036-EE49-39B0B273039D}"/>
              </a:ext>
            </a:extLst>
          </p:cNvPr>
          <p:cNvCxnSpPr/>
          <p:nvPr/>
        </p:nvCxnSpPr>
        <p:spPr>
          <a:xfrm>
            <a:off x="5296853" y="5265738"/>
            <a:ext cx="1798320" cy="0"/>
          </a:xfrm>
          <a:prstGeom prst="line">
            <a:avLst/>
          </a:prstGeom>
          <a:ln w="41275">
            <a:gradFill flip="none" rotWithShape="1"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E4374645-D79C-4F7D-7286-1E00E38BEEC3}"/>
              </a:ext>
            </a:extLst>
          </p:cNvPr>
          <p:cNvCxnSpPr/>
          <p:nvPr/>
        </p:nvCxnSpPr>
        <p:spPr>
          <a:xfrm>
            <a:off x="9228773" y="5265738"/>
            <a:ext cx="1798320" cy="0"/>
          </a:xfrm>
          <a:prstGeom prst="line">
            <a:avLst/>
          </a:prstGeom>
          <a:ln w="41275">
            <a:gradFill flip="none" rotWithShape="1"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本框 79">
            <a:extLst>
              <a:ext uri="{FF2B5EF4-FFF2-40B4-BE49-F238E27FC236}">
                <a16:creationId xmlns:a16="http://schemas.microsoft.com/office/drawing/2014/main" id="{B7DE04D6-F10D-0506-7EF6-935587875611}"/>
              </a:ext>
            </a:extLst>
          </p:cNvPr>
          <p:cNvSpPr txBox="1"/>
          <p:nvPr/>
        </p:nvSpPr>
        <p:spPr>
          <a:xfrm>
            <a:off x="2395584" y="3080703"/>
            <a:ext cx="1188720" cy="2969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网络情人节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BB95DD91-402D-B2B5-8EAB-272221962BF8}"/>
              </a:ext>
            </a:extLst>
          </p:cNvPr>
          <p:cNvSpPr txBox="1"/>
          <p:nvPr/>
        </p:nvSpPr>
        <p:spPr>
          <a:xfrm>
            <a:off x="990600" y="1890632"/>
            <a:ext cx="1188720" cy="4258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白色情人节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E83ED63C-DD75-C420-1FC2-5B549F530B92}"/>
              </a:ext>
            </a:extLst>
          </p:cNvPr>
          <p:cNvSpPr txBox="1"/>
          <p:nvPr/>
        </p:nvSpPr>
        <p:spPr>
          <a:xfrm>
            <a:off x="2504440" y="894080"/>
            <a:ext cx="1076960" cy="23622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日记情人节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D4E08634-5713-CBE2-DFE6-290E5C069BC0}"/>
              </a:ext>
            </a:extLst>
          </p:cNvPr>
          <p:cNvSpPr txBox="1"/>
          <p:nvPr/>
        </p:nvSpPr>
        <p:spPr>
          <a:xfrm>
            <a:off x="1083091" y="3986394"/>
            <a:ext cx="1250206" cy="39641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黑色情人节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A2FC4001-4AE8-3CD5-8176-535ED4827EAD}"/>
              </a:ext>
            </a:extLst>
          </p:cNvPr>
          <p:cNvSpPr txBox="1"/>
          <p:nvPr/>
        </p:nvSpPr>
        <p:spPr>
          <a:xfrm>
            <a:off x="2304394" y="4680077"/>
            <a:ext cx="1447800" cy="28080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玫瑰情人节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CF70EACA-A174-A71A-157E-ED0EBAC5811B}"/>
              </a:ext>
            </a:extLst>
          </p:cNvPr>
          <p:cNvSpPr txBox="1"/>
          <p:nvPr/>
        </p:nvSpPr>
        <p:spPr>
          <a:xfrm>
            <a:off x="1148788" y="5940081"/>
            <a:ext cx="1447800" cy="38803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亲吻情人节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2661BA1B-9794-D513-2654-634BC770690F}"/>
              </a:ext>
            </a:extLst>
          </p:cNvPr>
          <p:cNvSpPr txBox="1"/>
          <p:nvPr/>
        </p:nvSpPr>
        <p:spPr>
          <a:xfrm>
            <a:off x="9877063" y="1926900"/>
            <a:ext cx="1447800" cy="38803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银色情人节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A8C96667-E237-DBC0-386A-D050F08E4F8A}"/>
              </a:ext>
            </a:extLst>
          </p:cNvPr>
          <p:cNvSpPr txBox="1"/>
          <p:nvPr/>
        </p:nvSpPr>
        <p:spPr>
          <a:xfrm>
            <a:off x="8245033" y="1028700"/>
            <a:ext cx="1447800" cy="33257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绿色情人节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7FE747D6-1720-AFC2-9E4F-679B5DCAFD66}"/>
              </a:ext>
            </a:extLst>
          </p:cNvPr>
          <p:cNvSpPr txBox="1"/>
          <p:nvPr/>
        </p:nvSpPr>
        <p:spPr>
          <a:xfrm>
            <a:off x="8383929" y="3041440"/>
            <a:ext cx="1447800" cy="37309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音乐情人节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03225FB6-6A15-176D-1837-E6D551C69655}"/>
              </a:ext>
            </a:extLst>
          </p:cNvPr>
          <p:cNvSpPr txBox="1"/>
          <p:nvPr/>
        </p:nvSpPr>
        <p:spPr>
          <a:xfrm>
            <a:off x="9911787" y="3720875"/>
            <a:ext cx="1447800" cy="29554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葡萄酒情人节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BAA16979-198C-C5CF-5ECE-937E40361CC1}"/>
              </a:ext>
            </a:extLst>
          </p:cNvPr>
          <p:cNvSpPr txBox="1"/>
          <p:nvPr/>
        </p:nvSpPr>
        <p:spPr>
          <a:xfrm>
            <a:off x="8198735" y="4691412"/>
            <a:ext cx="1447800" cy="32042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电影情人节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F56CEE25-9BBD-183E-75BB-DE586EE13B08}"/>
              </a:ext>
            </a:extLst>
          </p:cNvPr>
          <p:cNvSpPr txBox="1"/>
          <p:nvPr/>
        </p:nvSpPr>
        <p:spPr>
          <a:xfrm>
            <a:off x="10020300" y="5901385"/>
            <a:ext cx="1447800" cy="33431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拥抱情人节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085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AEA80F4-934E-2691-8BF5-CA5AE6024A7F}"/>
              </a:ext>
            </a:extLst>
          </p:cNvPr>
          <p:cNvSpPr/>
          <p:nvPr/>
        </p:nvSpPr>
        <p:spPr>
          <a:xfrm>
            <a:off x="0" y="4086970"/>
            <a:ext cx="12192000" cy="2771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1C2290A4-9CAF-7BA7-6E55-6CE5408A1E01}"/>
              </a:ext>
            </a:extLst>
          </p:cNvPr>
          <p:cNvSpPr/>
          <p:nvPr/>
        </p:nvSpPr>
        <p:spPr>
          <a:xfrm>
            <a:off x="823913" y="2247901"/>
            <a:ext cx="2938462" cy="2919412"/>
          </a:xfrm>
          <a:prstGeom prst="roundRect">
            <a:avLst>
              <a:gd name="adj" fmla="val 5182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桌子上放着粉色的花&#10;&#10;中度可信度描述已自动生成">
            <a:extLst>
              <a:ext uri="{FF2B5EF4-FFF2-40B4-BE49-F238E27FC236}">
                <a16:creationId xmlns:a16="http://schemas.microsoft.com/office/drawing/2014/main" id="{43E59A1A-2D47-B718-66E2-49C243C90C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1" r="16771"/>
          <a:stretch/>
        </p:blipFill>
        <p:spPr>
          <a:xfrm>
            <a:off x="947738" y="2372045"/>
            <a:ext cx="2928618" cy="2928618"/>
          </a:xfrm>
          <a:prstGeom prst="roundRect">
            <a:avLst>
              <a:gd name="adj" fmla="val 3484"/>
            </a:avLst>
          </a:prstGeom>
        </p:spPr>
      </p:pic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0E05668F-192E-3863-4294-255830E702BF}"/>
              </a:ext>
            </a:extLst>
          </p:cNvPr>
          <p:cNvSpPr/>
          <p:nvPr/>
        </p:nvSpPr>
        <p:spPr>
          <a:xfrm>
            <a:off x="4475163" y="2238376"/>
            <a:ext cx="2938462" cy="2919412"/>
          </a:xfrm>
          <a:prstGeom prst="roundRect">
            <a:avLst>
              <a:gd name="adj" fmla="val 379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7D7B9C0-9834-8313-0898-6ABA3DC8C111}"/>
              </a:ext>
            </a:extLst>
          </p:cNvPr>
          <p:cNvSpPr txBox="1"/>
          <p:nvPr/>
        </p:nvSpPr>
        <p:spPr>
          <a:xfrm>
            <a:off x="5146876" y="1727833"/>
            <a:ext cx="949124" cy="3327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000" b="1">
                <a:solidFill>
                  <a:schemeClr val="accent1"/>
                </a:solidFill>
                <a:latin typeface="+mj-ea"/>
                <a:ea typeface="+mj-ea"/>
              </a:rPr>
              <a:t>巧克力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A0467B39-1935-406C-D54A-2CA3F7420BC1}"/>
              </a:ext>
            </a:extLst>
          </p:cNvPr>
          <p:cNvSpPr/>
          <p:nvPr/>
        </p:nvSpPr>
        <p:spPr>
          <a:xfrm>
            <a:off x="8345516" y="2241550"/>
            <a:ext cx="2938462" cy="2919412"/>
          </a:xfrm>
          <a:prstGeom prst="roundRect">
            <a:avLst>
              <a:gd name="adj" fmla="val 20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42390AD-482B-E4B7-44F5-AAE81AE9A6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4630800" y="2384425"/>
            <a:ext cx="2930400" cy="2930400"/>
          </a:xfrm>
          <a:prstGeom prst="roundRect">
            <a:avLst>
              <a:gd name="adj" fmla="val 3839"/>
            </a:avLst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3C2BC4F-A739-72F4-4A32-FD145231DB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3" r="21823"/>
          <a:stretch/>
        </p:blipFill>
        <p:spPr>
          <a:xfrm>
            <a:off x="8497950" y="2384425"/>
            <a:ext cx="2930400" cy="2930400"/>
          </a:xfrm>
          <a:prstGeom prst="roundRect">
            <a:avLst>
              <a:gd name="adj" fmla="val 1758"/>
            </a:avLst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8CFF822-D409-D3E9-CAAA-CE05BD0C81E6}"/>
              </a:ext>
            </a:extLst>
          </p:cNvPr>
          <p:cNvSpPr txBox="1"/>
          <p:nvPr/>
        </p:nvSpPr>
        <p:spPr>
          <a:xfrm>
            <a:off x="1438132" y="1701800"/>
            <a:ext cx="693053" cy="2368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000" b="1">
                <a:solidFill>
                  <a:schemeClr val="accent1"/>
                </a:solidFill>
                <a:latin typeface="+mj-ea"/>
                <a:ea typeface="+mj-ea"/>
              </a:rPr>
              <a:t>玫瑰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5309ADB-7CDA-2EB7-A568-DDEBE915EB8D}"/>
              </a:ext>
            </a:extLst>
          </p:cNvPr>
          <p:cNvSpPr txBox="1"/>
          <p:nvPr/>
        </p:nvSpPr>
        <p:spPr>
          <a:xfrm>
            <a:off x="9021191" y="1727398"/>
            <a:ext cx="722249" cy="3331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000" b="1">
                <a:solidFill>
                  <a:schemeClr val="accent1"/>
                </a:solidFill>
                <a:latin typeface="+mj-ea"/>
                <a:ea typeface="+mj-ea"/>
              </a:rPr>
              <a:t>情书</a:t>
            </a:r>
          </a:p>
        </p:txBody>
      </p:sp>
      <p:pic>
        <p:nvPicPr>
          <p:cNvPr id="12" name="图形 11" descr="情书 轮廓">
            <a:extLst>
              <a:ext uri="{FF2B5EF4-FFF2-40B4-BE49-F238E27FC236}">
                <a16:creationId xmlns:a16="http://schemas.microsoft.com/office/drawing/2014/main" id="{052423A0-AE9C-51CC-6007-5C92350FA8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72488" y="1656188"/>
            <a:ext cx="450000" cy="450000"/>
          </a:xfrm>
          <a:prstGeom prst="rect">
            <a:avLst/>
          </a:prstGeom>
        </p:spPr>
      </p:pic>
      <p:pic>
        <p:nvPicPr>
          <p:cNvPr id="15" name="图形 14" descr="棒棒糖 纯色填充">
            <a:extLst>
              <a:ext uri="{FF2B5EF4-FFF2-40B4-BE49-F238E27FC236}">
                <a16:creationId xmlns:a16="http://schemas.microsoft.com/office/drawing/2014/main" id="{75131A95-22A4-7ABA-6A04-2C8DE531E6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82160" y="1656188"/>
            <a:ext cx="450000" cy="450000"/>
          </a:xfrm>
          <a:prstGeom prst="rect">
            <a:avLst/>
          </a:prstGeom>
        </p:spPr>
      </p:pic>
      <p:pic>
        <p:nvPicPr>
          <p:cNvPr id="19" name="图形 18" descr="玫瑰红 纯色填充">
            <a:extLst>
              <a:ext uri="{FF2B5EF4-FFF2-40B4-BE49-F238E27FC236}">
                <a16:creationId xmlns:a16="http://schemas.microsoft.com/office/drawing/2014/main" id="{2F381C8C-ECC9-4DD8-DB48-7646519B95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7738" y="1610575"/>
            <a:ext cx="450000" cy="450000"/>
          </a:xfrm>
          <a:prstGeom prst="rect">
            <a:avLst/>
          </a:prstGeom>
        </p:spPr>
      </p:pic>
      <p:sp>
        <p:nvSpPr>
          <p:cNvPr id="11" name="标题 10">
            <a:extLst>
              <a:ext uri="{FF2B5EF4-FFF2-40B4-BE49-F238E27FC236}">
                <a16:creationId xmlns:a16="http://schemas.microsoft.com/office/drawing/2014/main" id="{FBF1DC3B-73C6-E5E7-295A-66AA9941A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356737"/>
            <a:ext cx="1930401" cy="423439"/>
          </a:xfrm>
        </p:spPr>
        <p:txBody>
          <a:bodyPr/>
          <a:lstStyle/>
          <a:p>
            <a:r>
              <a:rPr lang="zh-CN" altLang="en-US" b="1">
                <a:solidFill>
                  <a:schemeClr val="accent1"/>
                </a:solidFill>
              </a:rPr>
              <a:t>节日礼物</a:t>
            </a:r>
            <a:br>
              <a:rPr lang="zh-CN" altLang="en-US"/>
            </a:b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497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桌子上放着粉色的花&#10;&#10;中度可信度描述已自动生成">
            <a:extLst>
              <a:ext uri="{FF2B5EF4-FFF2-40B4-BE49-F238E27FC236}">
                <a16:creationId xmlns:a16="http://schemas.microsoft.com/office/drawing/2014/main" id="{EAB818F7-0544-5C84-F000-B3F5B1D205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1" r="16771"/>
          <a:stretch/>
        </p:blipFill>
        <p:spPr>
          <a:xfrm>
            <a:off x="4864732" y="2360771"/>
            <a:ext cx="2557463" cy="2557463"/>
          </a:xfrm>
          <a:prstGeom prst="ellipse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26FBD7C7-04BE-594C-400D-BFEB17441A73}"/>
              </a:ext>
            </a:extLst>
          </p:cNvPr>
          <p:cNvSpPr/>
          <p:nvPr/>
        </p:nvSpPr>
        <p:spPr>
          <a:xfrm>
            <a:off x="2236291" y="1736728"/>
            <a:ext cx="2447332" cy="1129739"/>
          </a:xfrm>
          <a:custGeom>
            <a:avLst/>
            <a:gdLst>
              <a:gd name="connsiteX0" fmla="*/ 85425 w 2902054"/>
              <a:gd name="connsiteY0" fmla="*/ 0 h 1339648"/>
              <a:gd name="connsiteX1" fmla="*/ 2816629 w 2902054"/>
              <a:gd name="connsiteY1" fmla="*/ 0 h 1339648"/>
              <a:gd name="connsiteX2" fmla="*/ 2902054 w 2902054"/>
              <a:gd name="connsiteY2" fmla="*/ 85425 h 1339648"/>
              <a:gd name="connsiteX3" fmla="*/ 2902054 w 2902054"/>
              <a:gd name="connsiteY3" fmla="*/ 1074773 h 1339648"/>
              <a:gd name="connsiteX4" fmla="*/ 2816629 w 2902054"/>
              <a:gd name="connsiteY4" fmla="*/ 1160198 h 1339648"/>
              <a:gd name="connsiteX5" fmla="*/ 2635144 w 2902054"/>
              <a:gd name="connsiteY5" fmla="*/ 1160198 h 1339648"/>
              <a:gd name="connsiteX6" fmla="*/ 2520218 w 2902054"/>
              <a:gd name="connsiteY6" fmla="*/ 1339648 h 1339648"/>
              <a:gd name="connsiteX7" fmla="*/ 2405292 w 2902054"/>
              <a:gd name="connsiteY7" fmla="*/ 1160198 h 1339648"/>
              <a:gd name="connsiteX8" fmla="*/ 85425 w 2902054"/>
              <a:gd name="connsiteY8" fmla="*/ 1160198 h 1339648"/>
              <a:gd name="connsiteX9" fmla="*/ 0 w 2902054"/>
              <a:gd name="connsiteY9" fmla="*/ 1074773 h 1339648"/>
              <a:gd name="connsiteX10" fmla="*/ 0 w 2902054"/>
              <a:gd name="connsiteY10" fmla="*/ 85425 h 1339648"/>
              <a:gd name="connsiteX11" fmla="*/ 85425 w 2902054"/>
              <a:gd name="connsiteY11" fmla="*/ 0 h 13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2054" h="1339648">
                <a:moveTo>
                  <a:pt x="85425" y="0"/>
                </a:moveTo>
                <a:lnTo>
                  <a:pt x="2816629" y="0"/>
                </a:lnTo>
                <a:cubicBezTo>
                  <a:pt x="2863808" y="0"/>
                  <a:pt x="2902054" y="38246"/>
                  <a:pt x="2902054" y="85425"/>
                </a:cubicBezTo>
                <a:lnTo>
                  <a:pt x="2902054" y="1074773"/>
                </a:lnTo>
                <a:cubicBezTo>
                  <a:pt x="2902054" y="1121952"/>
                  <a:pt x="2863808" y="1160198"/>
                  <a:pt x="2816629" y="1160198"/>
                </a:cubicBezTo>
                <a:lnTo>
                  <a:pt x="2635144" y="1160198"/>
                </a:lnTo>
                <a:lnTo>
                  <a:pt x="2520218" y="1339648"/>
                </a:lnTo>
                <a:lnTo>
                  <a:pt x="2405292" y="1160198"/>
                </a:lnTo>
                <a:lnTo>
                  <a:pt x="85425" y="1160198"/>
                </a:lnTo>
                <a:cubicBezTo>
                  <a:pt x="38246" y="1160198"/>
                  <a:pt x="0" y="1121952"/>
                  <a:pt x="0" y="1074773"/>
                </a:cubicBezTo>
                <a:lnTo>
                  <a:pt x="0" y="85425"/>
                </a:lnTo>
                <a:cubicBezTo>
                  <a:pt x="0" y="38246"/>
                  <a:pt x="38246" y="0"/>
                  <a:pt x="85425" y="0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127000" dist="63500" dir="5400000" algn="t" rotWithShape="0">
              <a:srgbClr val="36A8FF">
                <a:alpha val="23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906CED8-3E8B-0309-9325-9763381FEA36}"/>
              </a:ext>
            </a:extLst>
          </p:cNvPr>
          <p:cNvSpPr txBox="1"/>
          <p:nvPr/>
        </p:nvSpPr>
        <p:spPr>
          <a:xfrm>
            <a:off x="3575412" y="1824080"/>
            <a:ext cx="920124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kern="0">
                <a:solidFill>
                  <a:schemeClr val="accent1"/>
                </a:solidFill>
                <a:latin typeface="+mj-ea"/>
                <a:ea typeface="+mj-ea"/>
              </a:rPr>
              <a:t>1</a:t>
            </a:r>
            <a:r>
              <a:rPr lang="zh-CN" altLang="en-US" sz="2000" b="1" kern="0">
                <a:solidFill>
                  <a:schemeClr val="accent1"/>
                </a:solidFill>
                <a:latin typeface="+mj-ea"/>
                <a:ea typeface="+mj-ea"/>
              </a:rPr>
              <a:t>朵玫瑰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DB99050-6C85-61C6-5A8A-EC2F26C77E37}"/>
              </a:ext>
            </a:extLst>
          </p:cNvPr>
          <p:cNvSpPr txBox="1"/>
          <p:nvPr/>
        </p:nvSpPr>
        <p:spPr>
          <a:xfrm>
            <a:off x="2496758" y="2282236"/>
            <a:ext cx="2008938" cy="2704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我心中只有你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659425C9-EB87-97D0-F8E5-EAFB23FAD820}"/>
              </a:ext>
            </a:extLst>
          </p:cNvPr>
          <p:cNvSpPr/>
          <p:nvPr/>
        </p:nvSpPr>
        <p:spPr>
          <a:xfrm>
            <a:off x="7541578" y="1766253"/>
            <a:ext cx="2447332" cy="1129739"/>
          </a:xfrm>
          <a:custGeom>
            <a:avLst/>
            <a:gdLst>
              <a:gd name="connsiteX0" fmla="*/ 85425 w 2902054"/>
              <a:gd name="connsiteY0" fmla="*/ 0 h 1339648"/>
              <a:gd name="connsiteX1" fmla="*/ 2816629 w 2902054"/>
              <a:gd name="connsiteY1" fmla="*/ 0 h 1339648"/>
              <a:gd name="connsiteX2" fmla="*/ 2902054 w 2902054"/>
              <a:gd name="connsiteY2" fmla="*/ 85425 h 1339648"/>
              <a:gd name="connsiteX3" fmla="*/ 2902054 w 2902054"/>
              <a:gd name="connsiteY3" fmla="*/ 1074773 h 1339648"/>
              <a:gd name="connsiteX4" fmla="*/ 2816629 w 2902054"/>
              <a:gd name="connsiteY4" fmla="*/ 1160198 h 1339648"/>
              <a:gd name="connsiteX5" fmla="*/ 2635144 w 2902054"/>
              <a:gd name="connsiteY5" fmla="*/ 1160198 h 1339648"/>
              <a:gd name="connsiteX6" fmla="*/ 2520218 w 2902054"/>
              <a:gd name="connsiteY6" fmla="*/ 1339648 h 1339648"/>
              <a:gd name="connsiteX7" fmla="*/ 2405292 w 2902054"/>
              <a:gd name="connsiteY7" fmla="*/ 1160198 h 1339648"/>
              <a:gd name="connsiteX8" fmla="*/ 85425 w 2902054"/>
              <a:gd name="connsiteY8" fmla="*/ 1160198 h 1339648"/>
              <a:gd name="connsiteX9" fmla="*/ 0 w 2902054"/>
              <a:gd name="connsiteY9" fmla="*/ 1074773 h 1339648"/>
              <a:gd name="connsiteX10" fmla="*/ 0 w 2902054"/>
              <a:gd name="connsiteY10" fmla="*/ 85425 h 1339648"/>
              <a:gd name="connsiteX11" fmla="*/ 85425 w 2902054"/>
              <a:gd name="connsiteY11" fmla="*/ 0 h 13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2054" h="1339648">
                <a:moveTo>
                  <a:pt x="85425" y="0"/>
                </a:moveTo>
                <a:lnTo>
                  <a:pt x="2816629" y="0"/>
                </a:lnTo>
                <a:cubicBezTo>
                  <a:pt x="2863808" y="0"/>
                  <a:pt x="2902054" y="38246"/>
                  <a:pt x="2902054" y="85425"/>
                </a:cubicBezTo>
                <a:lnTo>
                  <a:pt x="2902054" y="1074773"/>
                </a:lnTo>
                <a:cubicBezTo>
                  <a:pt x="2902054" y="1121952"/>
                  <a:pt x="2863808" y="1160198"/>
                  <a:pt x="2816629" y="1160198"/>
                </a:cubicBezTo>
                <a:lnTo>
                  <a:pt x="2635144" y="1160198"/>
                </a:lnTo>
                <a:lnTo>
                  <a:pt x="2520218" y="1339648"/>
                </a:lnTo>
                <a:lnTo>
                  <a:pt x="2405292" y="1160198"/>
                </a:lnTo>
                <a:lnTo>
                  <a:pt x="85425" y="1160198"/>
                </a:lnTo>
                <a:cubicBezTo>
                  <a:pt x="38246" y="1160198"/>
                  <a:pt x="0" y="1121952"/>
                  <a:pt x="0" y="1074773"/>
                </a:cubicBezTo>
                <a:lnTo>
                  <a:pt x="0" y="85425"/>
                </a:lnTo>
                <a:cubicBezTo>
                  <a:pt x="0" y="38246"/>
                  <a:pt x="38246" y="0"/>
                  <a:pt x="85425" y="0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127000" dist="63500" dir="5400000" algn="t" rotWithShape="0">
              <a:srgbClr val="36A8FF">
                <a:alpha val="23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5DAB843-772B-E083-1AA6-4F4DABA9569A}"/>
              </a:ext>
            </a:extLst>
          </p:cNvPr>
          <p:cNvSpPr txBox="1"/>
          <p:nvPr/>
        </p:nvSpPr>
        <p:spPr>
          <a:xfrm>
            <a:off x="8880699" y="1853605"/>
            <a:ext cx="920124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kern="0">
                <a:solidFill>
                  <a:schemeClr val="accent1"/>
                </a:solidFill>
                <a:latin typeface="+mj-ea"/>
                <a:ea typeface="+mj-ea"/>
              </a:rPr>
              <a:t>9</a:t>
            </a:r>
            <a:r>
              <a:rPr lang="zh-CN" altLang="en-US" sz="2000" b="1" kern="0">
                <a:solidFill>
                  <a:schemeClr val="accent1"/>
                </a:solidFill>
                <a:latin typeface="+mj-ea"/>
                <a:ea typeface="+mj-ea"/>
              </a:rPr>
              <a:t>朵玫瑰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E2C6546-2D3F-92BA-D5B1-6782712E0F91}"/>
              </a:ext>
            </a:extLst>
          </p:cNvPr>
          <p:cNvSpPr txBox="1"/>
          <p:nvPr/>
        </p:nvSpPr>
        <p:spPr>
          <a:xfrm>
            <a:off x="7802045" y="2311761"/>
            <a:ext cx="2008938" cy="2704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长长久久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E65BD601-CA3E-ED0A-DB2C-754055D64C6C}"/>
              </a:ext>
            </a:extLst>
          </p:cNvPr>
          <p:cNvSpPr/>
          <p:nvPr/>
        </p:nvSpPr>
        <p:spPr>
          <a:xfrm>
            <a:off x="8513128" y="3169528"/>
            <a:ext cx="2447332" cy="1129739"/>
          </a:xfrm>
          <a:custGeom>
            <a:avLst/>
            <a:gdLst>
              <a:gd name="connsiteX0" fmla="*/ 85425 w 2902054"/>
              <a:gd name="connsiteY0" fmla="*/ 0 h 1339648"/>
              <a:gd name="connsiteX1" fmla="*/ 2816629 w 2902054"/>
              <a:gd name="connsiteY1" fmla="*/ 0 h 1339648"/>
              <a:gd name="connsiteX2" fmla="*/ 2902054 w 2902054"/>
              <a:gd name="connsiteY2" fmla="*/ 85425 h 1339648"/>
              <a:gd name="connsiteX3" fmla="*/ 2902054 w 2902054"/>
              <a:gd name="connsiteY3" fmla="*/ 1074773 h 1339648"/>
              <a:gd name="connsiteX4" fmla="*/ 2816629 w 2902054"/>
              <a:gd name="connsiteY4" fmla="*/ 1160198 h 1339648"/>
              <a:gd name="connsiteX5" fmla="*/ 2635144 w 2902054"/>
              <a:gd name="connsiteY5" fmla="*/ 1160198 h 1339648"/>
              <a:gd name="connsiteX6" fmla="*/ 2520218 w 2902054"/>
              <a:gd name="connsiteY6" fmla="*/ 1339648 h 1339648"/>
              <a:gd name="connsiteX7" fmla="*/ 2405292 w 2902054"/>
              <a:gd name="connsiteY7" fmla="*/ 1160198 h 1339648"/>
              <a:gd name="connsiteX8" fmla="*/ 85425 w 2902054"/>
              <a:gd name="connsiteY8" fmla="*/ 1160198 h 1339648"/>
              <a:gd name="connsiteX9" fmla="*/ 0 w 2902054"/>
              <a:gd name="connsiteY9" fmla="*/ 1074773 h 1339648"/>
              <a:gd name="connsiteX10" fmla="*/ 0 w 2902054"/>
              <a:gd name="connsiteY10" fmla="*/ 85425 h 1339648"/>
              <a:gd name="connsiteX11" fmla="*/ 85425 w 2902054"/>
              <a:gd name="connsiteY11" fmla="*/ 0 h 13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2054" h="1339648">
                <a:moveTo>
                  <a:pt x="85425" y="0"/>
                </a:moveTo>
                <a:lnTo>
                  <a:pt x="2816629" y="0"/>
                </a:lnTo>
                <a:cubicBezTo>
                  <a:pt x="2863808" y="0"/>
                  <a:pt x="2902054" y="38246"/>
                  <a:pt x="2902054" y="85425"/>
                </a:cubicBezTo>
                <a:lnTo>
                  <a:pt x="2902054" y="1074773"/>
                </a:lnTo>
                <a:cubicBezTo>
                  <a:pt x="2902054" y="1121952"/>
                  <a:pt x="2863808" y="1160198"/>
                  <a:pt x="2816629" y="1160198"/>
                </a:cubicBezTo>
                <a:lnTo>
                  <a:pt x="2635144" y="1160198"/>
                </a:lnTo>
                <a:lnTo>
                  <a:pt x="2520218" y="1339648"/>
                </a:lnTo>
                <a:lnTo>
                  <a:pt x="2405292" y="1160198"/>
                </a:lnTo>
                <a:lnTo>
                  <a:pt x="85425" y="1160198"/>
                </a:lnTo>
                <a:cubicBezTo>
                  <a:pt x="38246" y="1160198"/>
                  <a:pt x="0" y="1121952"/>
                  <a:pt x="0" y="1074773"/>
                </a:cubicBezTo>
                <a:lnTo>
                  <a:pt x="0" y="85425"/>
                </a:lnTo>
                <a:cubicBezTo>
                  <a:pt x="0" y="38246"/>
                  <a:pt x="38246" y="0"/>
                  <a:pt x="85425" y="0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127000" dist="63500" dir="5400000" algn="t" rotWithShape="0">
              <a:srgbClr val="36A8FF">
                <a:alpha val="23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6A650DE-9796-5A38-C3E5-902E2321B1B7}"/>
              </a:ext>
            </a:extLst>
          </p:cNvPr>
          <p:cNvSpPr txBox="1"/>
          <p:nvPr/>
        </p:nvSpPr>
        <p:spPr>
          <a:xfrm>
            <a:off x="9685537" y="3256880"/>
            <a:ext cx="1086836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kern="0">
                <a:solidFill>
                  <a:schemeClr val="accent1"/>
                </a:solidFill>
                <a:latin typeface="+mj-ea"/>
                <a:ea typeface="+mj-ea"/>
              </a:rPr>
              <a:t>19</a:t>
            </a:r>
            <a:r>
              <a:rPr lang="zh-CN" altLang="en-US" sz="2000" b="1" kern="0">
                <a:solidFill>
                  <a:schemeClr val="accent1"/>
                </a:solidFill>
                <a:latin typeface="+mj-ea"/>
                <a:ea typeface="+mj-ea"/>
              </a:rPr>
              <a:t>朵玫瑰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F993D9B-E8F6-C00E-070C-9E1D6EBBC70C}"/>
              </a:ext>
            </a:extLst>
          </p:cNvPr>
          <p:cNvSpPr txBox="1"/>
          <p:nvPr/>
        </p:nvSpPr>
        <p:spPr>
          <a:xfrm>
            <a:off x="8773595" y="3715036"/>
            <a:ext cx="2008938" cy="2704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忍耐与期待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1470E216-9D8B-0484-77B7-D37DB07E178E}"/>
              </a:ext>
            </a:extLst>
          </p:cNvPr>
          <p:cNvSpPr/>
          <p:nvPr/>
        </p:nvSpPr>
        <p:spPr>
          <a:xfrm>
            <a:off x="1320800" y="3134678"/>
            <a:ext cx="2447332" cy="1129739"/>
          </a:xfrm>
          <a:custGeom>
            <a:avLst/>
            <a:gdLst>
              <a:gd name="connsiteX0" fmla="*/ 85425 w 2902054"/>
              <a:gd name="connsiteY0" fmla="*/ 0 h 1339648"/>
              <a:gd name="connsiteX1" fmla="*/ 2816629 w 2902054"/>
              <a:gd name="connsiteY1" fmla="*/ 0 h 1339648"/>
              <a:gd name="connsiteX2" fmla="*/ 2902054 w 2902054"/>
              <a:gd name="connsiteY2" fmla="*/ 85425 h 1339648"/>
              <a:gd name="connsiteX3" fmla="*/ 2902054 w 2902054"/>
              <a:gd name="connsiteY3" fmla="*/ 1074773 h 1339648"/>
              <a:gd name="connsiteX4" fmla="*/ 2816629 w 2902054"/>
              <a:gd name="connsiteY4" fmla="*/ 1160198 h 1339648"/>
              <a:gd name="connsiteX5" fmla="*/ 2635144 w 2902054"/>
              <a:gd name="connsiteY5" fmla="*/ 1160198 h 1339648"/>
              <a:gd name="connsiteX6" fmla="*/ 2520218 w 2902054"/>
              <a:gd name="connsiteY6" fmla="*/ 1339648 h 1339648"/>
              <a:gd name="connsiteX7" fmla="*/ 2405292 w 2902054"/>
              <a:gd name="connsiteY7" fmla="*/ 1160198 h 1339648"/>
              <a:gd name="connsiteX8" fmla="*/ 85425 w 2902054"/>
              <a:gd name="connsiteY8" fmla="*/ 1160198 h 1339648"/>
              <a:gd name="connsiteX9" fmla="*/ 0 w 2902054"/>
              <a:gd name="connsiteY9" fmla="*/ 1074773 h 1339648"/>
              <a:gd name="connsiteX10" fmla="*/ 0 w 2902054"/>
              <a:gd name="connsiteY10" fmla="*/ 85425 h 1339648"/>
              <a:gd name="connsiteX11" fmla="*/ 85425 w 2902054"/>
              <a:gd name="connsiteY11" fmla="*/ 0 h 13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2054" h="1339648">
                <a:moveTo>
                  <a:pt x="85425" y="0"/>
                </a:moveTo>
                <a:lnTo>
                  <a:pt x="2816629" y="0"/>
                </a:lnTo>
                <a:cubicBezTo>
                  <a:pt x="2863808" y="0"/>
                  <a:pt x="2902054" y="38246"/>
                  <a:pt x="2902054" y="85425"/>
                </a:cubicBezTo>
                <a:lnTo>
                  <a:pt x="2902054" y="1074773"/>
                </a:lnTo>
                <a:cubicBezTo>
                  <a:pt x="2902054" y="1121952"/>
                  <a:pt x="2863808" y="1160198"/>
                  <a:pt x="2816629" y="1160198"/>
                </a:cubicBezTo>
                <a:lnTo>
                  <a:pt x="2635144" y="1160198"/>
                </a:lnTo>
                <a:lnTo>
                  <a:pt x="2520218" y="1339648"/>
                </a:lnTo>
                <a:lnTo>
                  <a:pt x="2405292" y="1160198"/>
                </a:lnTo>
                <a:lnTo>
                  <a:pt x="85425" y="1160198"/>
                </a:lnTo>
                <a:cubicBezTo>
                  <a:pt x="38246" y="1160198"/>
                  <a:pt x="0" y="1121952"/>
                  <a:pt x="0" y="1074773"/>
                </a:cubicBezTo>
                <a:lnTo>
                  <a:pt x="0" y="85425"/>
                </a:lnTo>
                <a:cubicBezTo>
                  <a:pt x="0" y="38246"/>
                  <a:pt x="38246" y="0"/>
                  <a:pt x="85425" y="0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127000" dist="63500" dir="5400000" algn="t" rotWithShape="0">
              <a:srgbClr val="36A8FF">
                <a:alpha val="23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3C38C04-DCB7-E407-A1A5-CFBA3485EF42}"/>
              </a:ext>
            </a:extLst>
          </p:cNvPr>
          <p:cNvSpPr txBox="1"/>
          <p:nvPr/>
        </p:nvSpPr>
        <p:spPr>
          <a:xfrm>
            <a:off x="2493209" y="3222030"/>
            <a:ext cx="1086836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kern="0">
                <a:solidFill>
                  <a:schemeClr val="accent1"/>
                </a:solidFill>
                <a:latin typeface="+mj-ea"/>
                <a:ea typeface="+mj-ea"/>
              </a:rPr>
              <a:t>11</a:t>
            </a:r>
            <a:r>
              <a:rPr lang="zh-CN" altLang="en-US" sz="2000" b="1" kern="0">
                <a:solidFill>
                  <a:schemeClr val="accent1"/>
                </a:solidFill>
                <a:latin typeface="+mj-ea"/>
                <a:ea typeface="+mj-ea"/>
              </a:rPr>
              <a:t>朵玫瑰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0ED4D75-13C3-DEA2-DFE7-4A2DF09220C0}"/>
              </a:ext>
            </a:extLst>
          </p:cNvPr>
          <p:cNvSpPr txBox="1"/>
          <p:nvPr/>
        </p:nvSpPr>
        <p:spPr>
          <a:xfrm>
            <a:off x="1581267" y="3680186"/>
            <a:ext cx="2008938" cy="2704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一生一世只爱你一个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标题 16">
            <a:extLst>
              <a:ext uri="{FF2B5EF4-FFF2-40B4-BE49-F238E27FC236}">
                <a16:creationId xmlns:a16="http://schemas.microsoft.com/office/drawing/2014/main" id="{0D558F53-C6D4-AFF6-3E50-040ECCC7C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356737"/>
            <a:ext cx="2631441" cy="423439"/>
          </a:xfrm>
        </p:spPr>
        <p:txBody>
          <a:bodyPr/>
          <a:lstStyle/>
          <a:p>
            <a:r>
              <a:rPr lang="zh-CN" altLang="en-US"/>
              <a:t>玫瑰花的含义</a:t>
            </a: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C155C814-A521-E3E5-A7D0-32769F1F34B0}"/>
              </a:ext>
            </a:extLst>
          </p:cNvPr>
          <p:cNvSpPr/>
          <p:nvPr/>
        </p:nvSpPr>
        <p:spPr>
          <a:xfrm>
            <a:off x="2082800" y="4633839"/>
            <a:ext cx="2447332" cy="1129739"/>
          </a:xfrm>
          <a:custGeom>
            <a:avLst/>
            <a:gdLst>
              <a:gd name="connsiteX0" fmla="*/ 85425 w 2902054"/>
              <a:gd name="connsiteY0" fmla="*/ 0 h 1339648"/>
              <a:gd name="connsiteX1" fmla="*/ 2816629 w 2902054"/>
              <a:gd name="connsiteY1" fmla="*/ 0 h 1339648"/>
              <a:gd name="connsiteX2" fmla="*/ 2902054 w 2902054"/>
              <a:gd name="connsiteY2" fmla="*/ 85425 h 1339648"/>
              <a:gd name="connsiteX3" fmla="*/ 2902054 w 2902054"/>
              <a:gd name="connsiteY3" fmla="*/ 1074773 h 1339648"/>
              <a:gd name="connsiteX4" fmla="*/ 2816629 w 2902054"/>
              <a:gd name="connsiteY4" fmla="*/ 1160198 h 1339648"/>
              <a:gd name="connsiteX5" fmla="*/ 2635144 w 2902054"/>
              <a:gd name="connsiteY5" fmla="*/ 1160198 h 1339648"/>
              <a:gd name="connsiteX6" fmla="*/ 2520218 w 2902054"/>
              <a:gd name="connsiteY6" fmla="*/ 1339648 h 1339648"/>
              <a:gd name="connsiteX7" fmla="*/ 2405292 w 2902054"/>
              <a:gd name="connsiteY7" fmla="*/ 1160198 h 1339648"/>
              <a:gd name="connsiteX8" fmla="*/ 85425 w 2902054"/>
              <a:gd name="connsiteY8" fmla="*/ 1160198 h 1339648"/>
              <a:gd name="connsiteX9" fmla="*/ 0 w 2902054"/>
              <a:gd name="connsiteY9" fmla="*/ 1074773 h 1339648"/>
              <a:gd name="connsiteX10" fmla="*/ 0 w 2902054"/>
              <a:gd name="connsiteY10" fmla="*/ 85425 h 1339648"/>
              <a:gd name="connsiteX11" fmla="*/ 85425 w 2902054"/>
              <a:gd name="connsiteY11" fmla="*/ 0 h 13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2054" h="1339648">
                <a:moveTo>
                  <a:pt x="85425" y="0"/>
                </a:moveTo>
                <a:lnTo>
                  <a:pt x="2816629" y="0"/>
                </a:lnTo>
                <a:cubicBezTo>
                  <a:pt x="2863808" y="0"/>
                  <a:pt x="2902054" y="38246"/>
                  <a:pt x="2902054" y="85425"/>
                </a:cubicBezTo>
                <a:lnTo>
                  <a:pt x="2902054" y="1074773"/>
                </a:lnTo>
                <a:cubicBezTo>
                  <a:pt x="2902054" y="1121952"/>
                  <a:pt x="2863808" y="1160198"/>
                  <a:pt x="2816629" y="1160198"/>
                </a:cubicBezTo>
                <a:lnTo>
                  <a:pt x="2635144" y="1160198"/>
                </a:lnTo>
                <a:lnTo>
                  <a:pt x="2520218" y="1339648"/>
                </a:lnTo>
                <a:lnTo>
                  <a:pt x="2405292" y="1160198"/>
                </a:lnTo>
                <a:lnTo>
                  <a:pt x="85425" y="1160198"/>
                </a:lnTo>
                <a:cubicBezTo>
                  <a:pt x="38246" y="1160198"/>
                  <a:pt x="0" y="1121952"/>
                  <a:pt x="0" y="1074773"/>
                </a:cubicBezTo>
                <a:lnTo>
                  <a:pt x="0" y="85425"/>
                </a:lnTo>
                <a:cubicBezTo>
                  <a:pt x="0" y="38246"/>
                  <a:pt x="38246" y="0"/>
                  <a:pt x="85425" y="0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127000" dist="63500" dir="5400000" algn="t" rotWithShape="0">
              <a:srgbClr val="36A8FF">
                <a:alpha val="23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F13EFD3-3ABE-7BE9-DD8A-5CEBF5FC8443}"/>
              </a:ext>
            </a:extLst>
          </p:cNvPr>
          <p:cNvSpPr txBox="1"/>
          <p:nvPr/>
        </p:nvSpPr>
        <p:spPr>
          <a:xfrm>
            <a:off x="3255209" y="4721191"/>
            <a:ext cx="1086836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kern="0">
                <a:solidFill>
                  <a:schemeClr val="accent1"/>
                </a:solidFill>
                <a:latin typeface="+mj-ea"/>
                <a:ea typeface="+mj-ea"/>
              </a:rPr>
              <a:t>21</a:t>
            </a:r>
            <a:r>
              <a:rPr lang="zh-CN" altLang="en-US" sz="2000" b="1" kern="0">
                <a:solidFill>
                  <a:schemeClr val="accent1"/>
                </a:solidFill>
                <a:latin typeface="+mj-ea"/>
                <a:ea typeface="+mj-ea"/>
              </a:rPr>
              <a:t>朵玫瑰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BDD9788-9FA9-8BF1-A7B6-3323AA2AEC49}"/>
              </a:ext>
            </a:extLst>
          </p:cNvPr>
          <p:cNvSpPr txBox="1"/>
          <p:nvPr/>
        </p:nvSpPr>
        <p:spPr>
          <a:xfrm>
            <a:off x="2343267" y="5179347"/>
            <a:ext cx="2008938" cy="2704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真诚的爱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DB6EEC66-7A62-2400-9146-B1B43EA43764}"/>
              </a:ext>
            </a:extLst>
          </p:cNvPr>
          <p:cNvSpPr/>
          <p:nvPr/>
        </p:nvSpPr>
        <p:spPr>
          <a:xfrm>
            <a:off x="7720965" y="4611053"/>
            <a:ext cx="2447332" cy="1129739"/>
          </a:xfrm>
          <a:custGeom>
            <a:avLst/>
            <a:gdLst>
              <a:gd name="connsiteX0" fmla="*/ 85425 w 2902054"/>
              <a:gd name="connsiteY0" fmla="*/ 0 h 1339648"/>
              <a:gd name="connsiteX1" fmla="*/ 2816629 w 2902054"/>
              <a:gd name="connsiteY1" fmla="*/ 0 h 1339648"/>
              <a:gd name="connsiteX2" fmla="*/ 2902054 w 2902054"/>
              <a:gd name="connsiteY2" fmla="*/ 85425 h 1339648"/>
              <a:gd name="connsiteX3" fmla="*/ 2902054 w 2902054"/>
              <a:gd name="connsiteY3" fmla="*/ 1074773 h 1339648"/>
              <a:gd name="connsiteX4" fmla="*/ 2816629 w 2902054"/>
              <a:gd name="connsiteY4" fmla="*/ 1160198 h 1339648"/>
              <a:gd name="connsiteX5" fmla="*/ 2635144 w 2902054"/>
              <a:gd name="connsiteY5" fmla="*/ 1160198 h 1339648"/>
              <a:gd name="connsiteX6" fmla="*/ 2520218 w 2902054"/>
              <a:gd name="connsiteY6" fmla="*/ 1339648 h 1339648"/>
              <a:gd name="connsiteX7" fmla="*/ 2405292 w 2902054"/>
              <a:gd name="connsiteY7" fmla="*/ 1160198 h 1339648"/>
              <a:gd name="connsiteX8" fmla="*/ 85425 w 2902054"/>
              <a:gd name="connsiteY8" fmla="*/ 1160198 h 1339648"/>
              <a:gd name="connsiteX9" fmla="*/ 0 w 2902054"/>
              <a:gd name="connsiteY9" fmla="*/ 1074773 h 1339648"/>
              <a:gd name="connsiteX10" fmla="*/ 0 w 2902054"/>
              <a:gd name="connsiteY10" fmla="*/ 85425 h 1339648"/>
              <a:gd name="connsiteX11" fmla="*/ 85425 w 2902054"/>
              <a:gd name="connsiteY11" fmla="*/ 0 h 13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2054" h="1339648">
                <a:moveTo>
                  <a:pt x="85425" y="0"/>
                </a:moveTo>
                <a:lnTo>
                  <a:pt x="2816629" y="0"/>
                </a:lnTo>
                <a:cubicBezTo>
                  <a:pt x="2863808" y="0"/>
                  <a:pt x="2902054" y="38246"/>
                  <a:pt x="2902054" y="85425"/>
                </a:cubicBezTo>
                <a:lnTo>
                  <a:pt x="2902054" y="1074773"/>
                </a:lnTo>
                <a:cubicBezTo>
                  <a:pt x="2902054" y="1121952"/>
                  <a:pt x="2863808" y="1160198"/>
                  <a:pt x="2816629" y="1160198"/>
                </a:cubicBezTo>
                <a:lnTo>
                  <a:pt x="2635144" y="1160198"/>
                </a:lnTo>
                <a:lnTo>
                  <a:pt x="2520218" y="1339648"/>
                </a:lnTo>
                <a:lnTo>
                  <a:pt x="2405292" y="1160198"/>
                </a:lnTo>
                <a:lnTo>
                  <a:pt x="85425" y="1160198"/>
                </a:lnTo>
                <a:cubicBezTo>
                  <a:pt x="38246" y="1160198"/>
                  <a:pt x="0" y="1121952"/>
                  <a:pt x="0" y="1074773"/>
                </a:cubicBezTo>
                <a:lnTo>
                  <a:pt x="0" y="85425"/>
                </a:lnTo>
                <a:cubicBezTo>
                  <a:pt x="0" y="38246"/>
                  <a:pt x="38246" y="0"/>
                  <a:pt x="85425" y="0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127000" dist="63500" dir="5400000" algn="t" rotWithShape="0">
              <a:srgbClr val="36A8FF">
                <a:alpha val="23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5A98527-A4C7-91A3-031C-38FECE8C05F5}"/>
              </a:ext>
            </a:extLst>
          </p:cNvPr>
          <p:cNvSpPr txBox="1"/>
          <p:nvPr/>
        </p:nvSpPr>
        <p:spPr>
          <a:xfrm>
            <a:off x="8893374" y="4698405"/>
            <a:ext cx="1086836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kern="0">
                <a:solidFill>
                  <a:schemeClr val="accent1"/>
                </a:solidFill>
                <a:latin typeface="+mj-ea"/>
                <a:ea typeface="+mj-ea"/>
              </a:rPr>
              <a:t>99</a:t>
            </a:r>
            <a:r>
              <a:rPr lang="zh-CN" altLang="en-US" sz="2000" b="1" kern="0">
                <a:solidFill>
                  <a:schemeClr val="accent1"/>
                </a:solidFill>
                <a:latin typeface="+mj-ea"/>
                <a:ea typeface="+mj-ea"/>
              </a:rPr>
              <a:t>朵玫瑰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0CC01AD-D6D7-97B9-E9FF-6B18697B925A}"/>
              </a:ext>
            </a:extLst>
          </p:cNvPr>
          <p:cNvSpPr txBox="1"/>
          <p:nvPr/>
        </p:nvSpPr>
        <p:spPr>
          <a:xfrm>
            <a:off x="7981432" y="5156561"/>
            <a:ext cx="2008938" cy="2704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天长地久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1087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26FBD7C7-04BE-594C-400D-BFEB17441A73}"/>
              </a:ext>
            </a:extLst>
          </p:cNvPr>
          <p:cNvSpPr/>
          <p:nvPr/>
        </p:nvSpPr>
        <p:spPr>
          <a:xfrm>
            <a:off x="4220802" y="3265565"/>
            <a:ext cx="2447332" cy="1129739"/>
          </a:xfrm>
          <a:custGeom>
            <a:avLst/>
            <a:gdLst>
              <a:gd name="connsiteX0" fmla="*/ 85425 w 2902054"/>
              <a:gd name="connsiteY0" fmla="*/ 0 h 1339648"/>
              <a:gd name="connsiteX1" fmla="*/ 2816629 w 2902054"/>
              <a:gd name="connsiteY1" fmla="*/ 0 h 1339648"/>
              <a:gd name="connsiteX2" fmla="*/ 2902054 w 2902054"/>
              <a:gd name="connsiteY2" fmla="*/ 85425 h 1339648"/>
              <a:gd name="connsiteX3" fmla="*/ 2902054 w 2902054"/>
              <a:gd name="connsiteY3" fmla="*/ 1074773 h 1339648"/>
              <a:gd name="connsiteX4" fmla="*/ 2816629 w 2902054"/>
              <a:gd name="connsiteY4" fmla="*/ 1160198 h 1339648"/>
              <a:gd name="connsiteX5" fmla="*/ 2635144 w 2902054"/>
              <a:gd name="connsiteY5" fmla="*/ 1160198 h 1339648"/>
              <a:gd name="connsiteX6" fmla="*/ 2520218 w 2902054"/>
              <a:gd name="connsiteY6" fmla="*/ 1339648 h 1339648"/>
              <a:gd name="connsiteX7" fmla="*/ 2405292 w 2902054"/>
              <a:gd name="connsiteY7" fmla="*/ 1160198 h 1339648"/>
              <a:gd name="connsiteX8" fmla="*/ 85425 w 2902054"/>
              <a:gd name="connsiteY8" fmla="*/ 1160198 h 1339648"/>
              <a:gd name="connsiteX9" fmla="*/ 0 w 2902054"/>
              <a:gd name="connsiteY9" fmla="*/ 1074773 h 1339648"/>
              <a:gd name="connsiteX10" fmla="*/ 0 w 2902054"/>
              <a:gd name="connsiteY10" fmla="*/ 85425 h 1339648"/>
              <a:gd name="connsiteX11" fmla="*/ 85425 w 2902054"/>
              <a:gd name="connsiteY11" fmla="*/ 0 h 13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2054" h="1339648">
                <a:moveTo>
                  <a:pt x="85425" y="0"/>
                </a:moveTo>
                <a:lnTo>
                  <a:pt x="2816629" y="0"/>
                </a:lnTo>
                <a:cubicBezTo>
                  <a:pt x="2863808" y="0"/>
                  <a:pt x="2902054" y="38246"/>
                  <a:pt x="2902054" y="85425"/>
                </a:cubicBezTo>
                <a:lnTo>
                  <a:pt x="2902054" y="1074773"/>
                </a:lnTo>
                <a:cubicBezTo>
                  <a:pt x="2902054" y="1121952"/>
                  <a:pt x="2863808" y="1160198"/>
                  <a:pt x="2816629" y="1160198"/>
                </a:cubicBezTo>
                <a:lnTo>
                  <a:pt x="2635144" y="1160198"/>
                </a:lnTo>
                <a:lnTo>
                  <a:pt x="2520218" y="1339648"/>
                </a:lnTo>
                <a:lnTo>
                  <a:pt x="2405292" y="1160198"/>
                </a:lnTo>
                <a:lnTo>
                  <a:pt x="85425" y="1160198"/>
                </a:lnTo>
                <a:cubicBezTo>
                  <a:pt x="38246" y="1160198"/>
                  <a:pt x="0" y="1121952"/>
                  <a:pt x="0" y="1074773"/>
                </a:cubicBezTo>
                <a:lnTo>
                  <a:pt x="0" y="85425"/>
                </a:lnTo>
                <a:cubicBezTo>
                  <a:pt x="0" y="38246"/>
                  <a:pt x="38246" y="0"/>
                  <a:pt x="85425" y="0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127000" dist="63500" dir="5400000" algn="t" rotWithShape="0">
              <a:srgbClr val="36A8FF">
                <a:alpha val="23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906CED8-3E8B-0309-9325-9763381FEA36}"/>
              </a:ext>
            </a:extLst>
          </p:cNvPr>
          <p:cNvSpPr txBox="1"/>
          <p:nvPr/>
        </p:nvSpPr>
        <p:spPr>
          <a:xfrm>
            <a:off x="5197644" y="3352917"/>
            <a:ext cx="1282403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kern="0">
                <a:solidFill>
                  <a:schemeClr val="accent1"/>
                </a:solidFill>
                <a:latin typeface="+mj-ea"/>
                <a:ea typeface="+mj-ea"/>
              </a:rPr>
              <a:t>粉红色玫瑰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DB99050-6C85-61C6-5A8A-EC2F26C77E37}"/>
              </a:ext>
            </a:extLst>
          </p:cNvPr>
          <p:cNvSpPr txBox="1"/>
          <p:nvPr/>
        </p:nvSpPr>
        <p:spPr>
          <a:xfrm>
            <a:off x="4481269" y="3811073"/>
            <a:ext cx="2008938" cy="2704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初恋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659425C9-EB87-97D0-F8E5-EAFB23FAD820}"/>
              </a:ext>
            </a:extLst>
          </p:cNvPr>
          <p:cNvSpPr/>
          <p:nvPr/>
        </p:nvSpPr>
        <p:spPr>
          <a:xfrm>
            <a:off x="4220802" y="5033165"/>
            <a:ext cx="2447332" cy="1129739"/>
          </a:xfrm>
          <a:custGeom>
            <a:avLst/>
            <a:gdLst>
              <a:gd name="connsiteX0" fmla="*/ 85425 w 2902054"/>
              <a:gd name="connsiteY0" fmla="*/ 0 h 1339648"/>
              <a:gd name="connsiteX1" fmla="*/ 2816629 w 2902054"/>
              <a:gd name="connsiteY1" fmla="*/ 0 h 1339648"/>
              <a:gd name="connsiteX2" fmla="*/ 2902054 w 2902054"/>
              <a:gd name="connsiteY2" fmla="*/ 85425 h 1339648"/>
              <a:gd name="connsiteX3" fmla="*/ 2902054 w 2902054"/>
              <a:gd name="connsiteY3" fmla="*/ 1074773 h 1339648"/>
              <a:gd name="connsiteX4" fmla="*/ 2816629 w 2902054"/>
              <a:gd name="connsiteY4" fmla="*/ 1160198 h 1339648"/>
              <a:gd name="connsiteX5" fmla="*/ 2635144 w 2902054"/>
              <a:gd name="connsiteY5" fmla="*/ 1160198 h 1339648"/>
              <a:gd name="connsiteX6" fmla="*/ 2520218 w 2902054"/>
              <a:gd name="connsiteY6" fmla="*/ 1339648 h 1339648"/>
              <a:gd name="connsiteX7" fmla="*/ 2405292 w 2902054"/>
              <a:gd name="connsiteY7" fmla="*/ 1160198 h 1339648"/>
              <a:gd name="connsiteX8" fmla="*/ 85425 w 2902054"/>
              <a:gd name="connsiteY8" fmla="*/ 1160198 h 1339648"/>
              <a:gd name="connsiteX9" fmla="*/ 0 w 2902054"/>
              <a:gd name="connsiteY9" fmla="*/ 1074773 h 1339648"/>
              <a:gd name="connsiteX10" fmla="*/ 0 w 2902054"/>
              <a:gd name="connsiteY10" fmla="*/ 85425 h 1339648"/>
              <a:gd name="connsiteX11" fmla="*/ 85425 w 2902054"/>
              <a:gd name="connsiteY11" fmla="*/ 0 h 13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2054" h="1339648">
                <a:moveTo>
                  <a:pt x="85425" y="0"/>
                </a:moveTo>
                <a:lnTo>
                  <a:pt x="2816629" y="0"/>
                </a:lnTo>
                <a:cubicBezTo>
                  <a:pt x="2863808" y="0"/>
                  <a:pt x="2902054" y="38246"/>
                  <a:pt x="2902054" y="85425"/>
                </a:cubicBezTo>
                <a:lnTo>
                  <a:pt x="2902054" y="1074773"/>
                </a:lnTo>
                <a:cubicBezTo>
                  <a:pt x="2902054" y="1121952"/>
                  <a:pt x="2863808" y="1160198"/>
                  <a:pt x="2816629" y="1160198"/>
                </a:cubicBezTo>
                <a:lnTo>
                  <a:pt x="2635144" y="1160198"/>
                </a:lnTo>
                <a:lnTo>
                  <a:pt x="2520218" y="1339648"/>
                </a:lnTo>
                <a:lnTo>
                  <a:pt x="2405292" y="1160198"/>
                </a:lnTo>
                <a:lnTo>
                  <a:pt x="85425" y="1160198"/>
                </a:lnTo>
                <a:cubicBezTo>
                  <a:pt x="38246" y="1160198"/>
                  <a:pt x="0" y="1121952"/>
                  <a:pt x="0" y="1074773"/>
                </a:cubicBezTo>
                <a:lnTo>
                  <a:pt x="0" y="85425"/>
                </a:lnTo>
                <a:cubicBezTo>
                  <a:pt x="0" y="38246"/>
                  <a:pt x="38246" y="0"/>
                  <a:pt x="85425" y="0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127000" dist="63500" dir="5400000" algn="t" rotWithShape="0">
              <a:srgbClr val="36A8FF">
                <a:alpha val="23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5DAB843-772B-E083-1AA6-4F4DABA9569A}"/>
              </a:ext>
            </a:extLst>
          </p:cNvPr>
          <p:cNvSpPr txBox="1"/>
          <p:nvPr/>
        </p:nvSpPr>
        <p:spPr>
          <a:xfrm>
            <a:off x="5454124" y="5120517"/>
            <a:ext cx="1025923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kern="0">
                <a:solidFill>
                  <a:schemeClr val="accent1"/>
                </a:solidFill>
                <a:latin typeface="+mj-ea"/>
                <a:ea typeface="+mj-ea"/>
              </a:rPr>
              <a:t>白色玫瑰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E2C6546-2D3F-92BA-D5B1-6782712E0F91}"/>
              </a:ext>
            </a:extLst>
          </p:cNvPr>
          <p:cNvSpPr txBox="1"/>
          <p:nvPr/>
        </p:nvSpPr>
        <p:spPr>
          <a:xfrm>
            <a:off x="4481269" y="5578673"/>
            <a:ext cx="2008938" cy="2704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尊敬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E65BD601-CA3E-ED0A-DB2C-754055D64C6C}"/>
              </a:ext>
            </a:extLst>
          </p:cNvPr>
          <p:cNvSpPr/>
          <p:nvPr/>
        </p:nvSpPr>
        <p:spPr>
          <a:xfrm>
            <a:off x="660399" y="3265565"/>
            <a:ext cx="2447332" cy="1129739"/>
          </a:xfrm>
          <a:custGeom>
            <a:avLst/>
            <a:gdLst>
              <a:gd name="connsiteX0" fmla="*/ 85425 w 2902054"/>
              <a:gd name="connsiteY0" fmla="*/ 0 h 1339648"/>
              <a:gd name="connsiteX1" fmla="*/ 2816629 w 2902054"/>
              <a:gd name="connsiteY1" fmla="*/ 0 h 1339648"/>
              <a:gd name="connsiteX2" fmla="*/ 2902054 w 2902054"/>
              <a:gd name="connsiteY2" fmla="*/ 85425 h 1339648"/>
              <a:gd name="connsiteX3" fmla="*/ 2902054 w 2902054"/>
              <a:gd name="connsiteY3" fmla="*/ 1074773 h 1339648"/>
              <a:gd name="connsiteX4" fmla="*/ 2816629 w 2902054"/>
              <a:gd name="connsiteY4" fmla="*/ 1160198 h 1339648"/>
              <a:gd name="connsiteX5" fmla="*/ 2635144 w 2902054"/>
              <a:gd name="connsiteY5" fmla="*/ 1160198 h 1339648"/>
              <a:gd name="connsiteX6" fmla="*/ 2520218 w 2902054"/>
              <a:gd name="connsiteY6" fmla="*/ 1339648 h 1339648"/>
              <a:gd name="connsiteX7" fmla="*/ 2405292 w 2902054"/>
              <a:gd name="connsiteY7" fmla="*/ 1160198 h 1339648"/>
              <a:gd name="connsiteX8" fmla="*/ 85425 w 2902054"/>
              <a:gd name="connsiteY8" fmla="*/ 1160198 h 1339648"/>
              <a:gd name="connsiteX9" fmla="*/ 0 w 2902054"/>
              <a:gd name="connsiteY9" fmla="*/ 1074773 h 1339648"/>
              <a:gd name="connsiteX10" fmla="*/ 0 w 2902054"/>
              <a:gd name="connsiteY10" fmla="*/ 85425 h 1339648"/>
              <a:gd name="connsiteX11" fmla="*/ 85425 w 2902054"/>
              <a:gd name="connsiteY11" fmla="*/ 0 h 13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2054" h="1339648">
                <a:moveTo>
                  <a:pt x="85425" y="0"/>
                </a:moveTo>
                <a:lnTo>
                  <a:pt x="2816629" y="0"/>
                </a:lnTo>
                <a:cubicBezTo>
                  <a:pt x="2863808" y="0"/>
                  <a:pt x="2902054" y="38246"/>
                  <a:pt x="2902054" y="85425"/>
                </a:cubicBezTo>
                <a:lnTo>
                  <a:pt x="2902054" y="1074773"/>
                </a:lnTo>
                <a:cubicBezTo>
                  <a:pt x="2902054" y="1121952"/>
                  <a:pt x="2863808" y="1160198"/>
                  <a:pt x="2816629" y="1160198"/>
                </a:cubicBezTo>
                <a:lnTo>
                  <a:pt x="2635144" y="1160198"/>
                </a:lnTo>
                <a:lnTo>
                  <a:pt x="2520218" y="1339648"/>
                </a:lnTo>
                <a:lnTo>
                  <a:pt x="2405292" y="1160198"/>
                </a:lnTo>
                <a:lnTo>
                  <a:pt x="85425" y="1160198"/>
                </a:lnTo>
                <a:cubicBezTo>
                  <a:pt x="38246" y="1160198"/>
                  <a:pt x="0" y="1121952"/>
                  <a:pt x="0" y="1074773"/>
                </a:cubicBezTo>
                <a:lnTo>
                  <a:pt x="0" y="85425"/>
                </a:lnTo>
                <a:cubicBezTo>
                  <a:pt x="0" y="38246"/>
                  <a:pt x="38246" y="0"/>
                  <a:pt x="85425" y="0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127000" dist="63500" dir="5400000" algn="t" rotWithShape="0">
              <a:srgbClr val="36A8FF">
                <a:alpha val="23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6A650DE-9796-5A38-C3E5-902E2321B1B7}"/>
              </a:ext>
            </a:extLst>
          </p:cNvPr>
          <p:cNvSpPr txBox="1"/>
          <p:nvPr/>
        </p:nvSpPr>
        <p:spPr>
          <a:xfrm>
            <a:off x="1893722" y="3352917"/>
            <a:ext cx="1025922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kern="0">
                <a:solidFill>
                  <a:schemeClr val="accent1"/>
                </a:solidFill>
                <a:latin typeface="+mj-ea"/>
                <a:ea typeface="+mj-ea"/>
              </a:rPr>
              <a:t>黄色玫瑰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F993D9B-E8F6-C00E-070C-9E1D6EBBC70C}"/>
              </a:ext>
            </a:extLst>
          </p:cNvPr>
          <p:cNvSpPr txBox="1"/>
          <p:nvPr/>
        </p:nvSpPr>
        <p:spPr>
          <a:xfrm>
            <a:off x="920866" y="3811073"/>
            <a:ext cx="2008938" cy="2704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道歉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1470E216-9D8B-0484-77B7-D37DB07E178E}"/>
              </a:ext>
            </a:extLst>
          </p:cNvPr>
          <p:cNvSpPr/>
          <p:nvPr/>
        </p:nvSpPr>
        <p:spPr>
          <a:xfrm>
            <a:off x="660399" y="1497965"/>
            <a:ext cx="2447332" cy="1129739"/>
          </a:xfrm>
          <a:custGeom>
            <a:avLst/>
            <a:gdLst>
              <a:gd name="connsiteX0" fmla="*/ 85425 w 2902054"/>
              <a:gd name="connsiteY0" fmla="*/ 0 h 1339648"/>
              <a:gd name="connsiteX1" fmla="*/ 2816629 w 2902054"/>
              <a:gd name="connsiteY1" fmla="*/ 0 h 1339648"/>
              <a:gd name="connsiteX2" fmla="*/ 2902054 w 2902054"/>
              <a:gd name="connsiteY2" fmla="*/ 85425 h 1339648"/>
              <a:gd name="connsiteX3" fmla="*/ 2902054 w 2902054"/>
              <a:gd name="connsiteY3" fmla="*/ 1074773 h 1339648"/>
              <a:gd name="connsiteX4" fmla="*/ 2816629 w 2902054"/>
              <a:gd name="connsiteY4" fmla="*/ 1160198 h 1339648"/>
              <a:gd name="connsiteX5" fmla="*/ 2635144 w 2902054"/>
              <a:gd name="connsiteY5" fmla="*/ 1160198 h 1339648"/>
              <a:gd name="connsiteX6" fmla="*/ 2520218 w 2902054"/>
              <a:gd name="connsiteY6" fmla="*/ 1339648 h 1339648"/>
              <a:gd name="connsiteX7" fmla="*/ 2405292 w 2902054"/>
              <a:gd name="connsiteY7" fmla="*/ 1160198 h 1339648"/>
              <a:gd name="connsiteX8" fmla="*/ 85425 w 2902054"/>
              <a:gd name="connsiteY8" fmla="*/ 1160198 h 1339648"/>
              <a:gd name="connsiteX9" fmla="*/ 0 w 2902054"/>
              <a:gd name="connsiteY9" fmla="*/ 1074773 h 1339648"/>
              <a:gd name="connsiteX10" fmla="*/ 0 w 2902054"/>
              <a:gd name="connsiteY10" fmla="*/ 85425 h 1339648"/>
              <a:gd name="connsiteX11" fmla="*/ 85425 w 2902054"/>
              <a:gd name="connsiteY11" fmla="*/ 0 h 13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2054" h="1339648">
                <a:moveTo>
                  <a:pt x="85425" y="0"/>
                </a:moveTo>
                <a:lnTo>
                  <a:pt x="2816629" y="0"/>
                </a:lnTo>
                <a:cubicBezTo>
                  <a:pt x="2863808" y="0"/>
                  <a:pt x="2902054" y="38246"/>
                  <a:pt x="2902054" y="85425"/>
                </a:cubicBezTo>
                <a:lnTo>
                  <a:pt x="2902054" y="1074773"/>
                </a:lnTo>
                <a:cubicBezTo>
                  <a:pt x="2902054" y="1121952"/>
                  <a:pt x="2863808" y="1160198"/>
                  <a:pt x="2816629" y="1160198"/>
                </a:cubicBezTo>
                <a:lnTo>
                  <a:pt x="2635144" y="1160198"/>
                </a:lnTo>
                <a:lnTo>
                  <a:pt x="2520218" y="1339648"/>
                </a:lnTo>
                <a:lnTo>
                  <a:pt x="2405292" y="1160198"/>
                </a:lnTo>
                <a:lnTo>
                  <a:pt x="85425" y="1160198"/>
                </a:lnTo>
                <a:cubicBezTo>
                  <a:pt x="38246" y="1160198"/>
                  <a:pt x="0" y="1121952"/>
                  <a:pt x="0" y="1074773"/>
                </a:cubicBezTo>
                <a:lnTo>
                  <a:pt x="0" y="85425"/>
                </a:lnTo>
                <a:cubicBezTo>
                  <a:pt x="0" y="38246"/>
                  <a:pt x="38246" y="0"/>
                  <a:pt x="85425" y="0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127000" dist="63500" dir="5400000" algn="t" rotWithShape="0">
              <a:srgbClr val="36A8FF">
                <a:alpha val="23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3C38C04-DCB7-E407-A1A5-CFBA3485EF42}"/>
              </a:ext>
            </a:extLst>
          </p:cNvPr>
          <p:cNvSpPr txBox="1"/>
          <p:nvPr/>
        </p:nvSpPr>
        <p:spPr>
          <a:xfrm>
            <a:off x="1842922" y="1595477"/>
            <a:ext cx="1025922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kern="0">
                <a:solidFill>
                  <a:schemeClr val="accent1"/>
                </a:solidFill>
                <a:latin typeface="+mj-ea"/>
                <a:ea typeface="+mj-ea"/>
              </a:rPr>
              <a:t>红色玫瑰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0ED4D75-13C3-DEA2-DFE7-4A2DF09220C0}"/>
              </a:ext>
            </a:extLst>
          </p:cNvPr>
          <p:cNvSpPr txBox="1"/>
          <p:nvPr/>
        </p:nvSpPr>
        <p:spPr>
          <a:xfrm>
            <a:off x="870066" y="2053633"/>
            <a:ext cx="2008938" cy="2704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热恋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标题 16">
            <a:extLst>
              <a:ext uri="{FF2B5EF4-FFF2-40B4-BE49-F238E27FC236}">
                <a16:creationId xmlns:a16="http://schemas.microsoft.com/office/drawing/2014/main" id="{0D558F53-C6D4-AFF6-3E50-040ECCC7C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玫瑰花的含义</a:t>
            </a: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C155C814-A521-E3E5-A7D0-32769F1F34B0}"/>
              </a:ext>
            </a:extLst>
          </p:cNvPr>
          <p:cNvSpPr/>
          <p:nvPr/>
        </p:nvSpPr>
        <p:spPr>
          <a:xfrm>
            <a:off x="4220802" y="1497965"/>
            <a:ext cx="2447332" cy="1129739"/>
          </a:xfrm>
          <a:custGeom>
            <a:avLst/>
            <a:gdLst>
              <a:gd name="connsiteX0" fmla="*/ 85425 w 2902054"/>
              <a:gd name="connsiteY0" fmla="*/ 0 h 1339648"/>
              <a:gd name="connsiteX1" fmla="*/ 2816629 w 2902054"/>
              <a:gd name="connsiteY1" fmla="*/ 0 h 1339648"/>
              <a:gd name="connsiteX2" fmla="*/ 2902054 w 2902054"/>
              <a:gd name="connsiteY2" fmla="*/ 85425 h 1339648"/>
              <a:gd name="connsiteX3" fmla="*/ 2902054 w 2902054"/>
              <a:gd name="connsiteY3" fmla="*/ 1074773 h 1339648"/>
              <a:gd name="connsiteX4" fmla="*/ 2816629 w 2902054"/>
              <a:gd name="connsiteY4" fmla="*/ 1160198 h 1339648"/>
              <a:gd name="connsiteX5" fmla="*/ 2635144 w 2902054"/>
              <a:gd name="connsiteY5" fmla="*/ 1160198 h 1339648"/>
              <a:gd name="connsiteX6" fmla="*/ 2520218 w 2902054"/>
              <a:gd name="connsiteY6" fmla="*/ 1339648 h 1339648"/>
              <a:gd name="connsiteX7" fmla="*/ 2405292 w 2902054"/>
              <a:gd name="connsiteY7" fmla="*/ 1160198 h 1339648"/>
              <a:gd name="connsiteX8" fmla="*/ 85425 w 2902054"/>
              <a:gd name="connsiteY8" fmla="*/ 1160198 h 1339648"/>
              <a:gd name="connsiteX9" fmla="*/ 0 w 2902054"/>
              <a:gd name="connsiteY9" fmla="*/ 1074773 h 1339648"/>
              <a:gd name="connsiteX10" fmla="*/ 0 w 2902054"/>
              <a:gd name="connsiteY10" fmla="*/ 85425 h 1339648"/>
              <a:gd name="connsiteX11" fmla="*/ 85425 w 2902054"/>
              <a:gd name="connsiteY11" fmla="*/ 0 h 13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2054" h="1339648">
                <a:moveTo>
                  <a:pt x="85425" y="0"/>
                </a:moveTo>
                <a:lnTo>
                  <a:pt x="2816629" y="0"/>
                </a:lnTo>
                <a:cubicBezTo>
                  <a:pt x="2863808" y="0"/>
                  <a:pt x="2902054" y="38246"/>
                  <a:pt x="2902054" y="85425"/>
                </a:cubicBezTo>
                <a:lnTo>
                  <a:pt x="2902054" y="1074773"/>
                </a:lnTo>
                <a:cubicBezTo>
                  <a:pt x="2902054" y="1121952"/>
                  <a:pt x="2863808" y="1160198"/>
                  <a:pt x="2816629" y="1160198"/>
                </a:cubicBezTo>
                <a:lnTo>
                  <a:pt x="2635144" y="1160198"/>
                </a:lnTo>
                <a:lnTo>
                  <a:pt x="2520218" y="1339648"/>
                </a:lnTo>
                <a:lnTo>
                  <a:pt x="2405292" y="1160198"/>
                </a:lnTo>
                <a:lnTo>
                  <a:pt x="85425" y="1160198"/>
                </a:lnTo>
                <a:cubicBezTo>
                  <a:pt x="38246" y="1160198"/>
                  <a:pt x="0" y="1121952"/>
                  <a:pt x="0" y="1074773"/>
                </a:cubicBezTo>
                <a:lnTo>
                  <a:pt x="0" y="85425"/>
                </a:lnTo>
                <a:cubicBezTo>
                  <a:pt x="0" y="38246"/>
                  <a:pt x="38246" y="0"/>
                  <a:pt x="85425" y="0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127000" dist="63500" dir="5400000" algn="t" rotWithShape="0">
              <a:srgbClr val="36A8FF">
                <a:alpha val="23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F13EFD3-3ABE-7BE9-DD8A-5CEBF5FC8443}"/>
              </a:ext>
            </a:extLst>
          </p:cNvPr>
          <p:cNvSpPr txBox="1"/>
          <p:nvPr/>
        </p:nvSpPr>
        <p:spPr>
          <a:xfrm>
            <a:off x="5197645" y="1585317"/>
            <a:ext cx="1282402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kern="0">
                <a:solidFill>
                  <a:schemeClr val="accent1"/>
                </a:solidFill>
                <a:latin typeface="+mj-ea"/>
                <a:ea typeface="+mj-ea"/>
              </a:rPr>
              <a:t>橙红色玫瑰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BDD9788-9FA9-8BF1-A7B6-3323AA2AEC49}"/>
              </a:ext>
            </a:extLst>
          </p:cNvPr>
          <p:cNvSpPr txBox="1"/>
          <p:nvPr/>
        </p:nvSpPr>
        <p:spPr>
          <a:xfrm>
            <a:off x="4481269" y="2043473"/>
            <a:ext cx="2008938" cy="2704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美丽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DB6EEC66-7A62-2400-9146-B1B43EA43764}"/>
              </a:ext>
            </a:extLst>
          </p:cNvPr>
          <p:cNvSpPr/>
          <p:nvPr/>
        </p:nvSpPr>
        <p:spPr>
          <a:xfrm>
            <a:off x="660399" y="5033165"/>
            <a:ext cx="2447332" cy="1129739"/>
          </a:xfrm>
          <a:custGeom>
            <a:avLst/>
            <a:gdLst>
              <a:gd name="connsiteX0" fmla="*/ 85425 w 2902054"/>
              <a:gd name="connsiteY0" fmla="*/ 0 h 1339648"/>
              <a:gd name="connsiteX1" fmla="*/ 2816629 w 2902054"/>
              <a:gd name="connsiteY1" fmla="*/ 0 h 1339648"/>
              <a:gd name="connsiteX2" fmla="*/ 2902054 w 2902054"/>
              <a:gd name="connsiteY2" fmla="*/ 85425 h 1339648"/>
              <a:gd name="connsiteX3" fmla="*/ 2902054 w 2902054"/>
              <a:gd name="connsiteY3" fmla="*/ 1074773 h 1339648"/>
              <a:gd name="connsiteX4" fmla="*/ 2816629 w 2902054"/>
              <a:gd name="connsiteY4" fmla="*/ 1160198 h 1339648"/>
              <a:gd name="connsiteX5" fmla="*/ 2635144 w 2902054"/>
              <a:gd name="connsiteY5" fmla="*/ 1160198 h 1339648"/>
              <a:gd name="connsiteX6" fmla="*/ 2520218 w 2902054"/>
              <a:gd name="connsiteY6" fmla="*/ 1339648 h 1339648"/>
              <a:gd name="connsiteX7" fmla="*/ 2405292 w 2902054"/>
              <a:gd name="connsiteY7" fmla="*/ 1160198 h 1339648"/>
              <a:gd name="connsiteX8" fmla="*/ 85425 w 2902054"/>
              <a:gd name="connsiteY8" fmla="*/ 1160198 h 1339648"/>
              <a:gd name="connsiteX9" fmla="*/ 0 w 2902054"/>
              <a:gd name="connsiteY9" fmla="*/ 1074773 h 1339648"/>
              <a:gd name="connsiteX10" fmla="*/ 0 w 2902054"/>
              <a:gd name="connsiteY10" fmla="*/ 85425 h 1339648"/>
              <a:gd name="connsiteX11" fmla="*/ 85425 w 2902054"/>
              <a:gd name="connsiteY11" fmla="*/ 0 h 13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2054" h="1339648">
                <a:moveTo>
                  <a:pt x="85425" y="0"/>
                </a:moveTo>
                <a:lnTo>
                  <a:pt x="2816629" y="0"/>
                </a:lnTo>
                <a:cubicBezTo>
                  <a:pt x="2863808" y="0"/>
                  <a:pt x="2902054" y="38246"/>
                  <a:pt x="2902054" y="85425"/>
                </a:cubicBezTo>
                <a:lnTo>
                  <a:pt x="2902054" y="1074773"/>
                </a:lnTo>
                <a:cubicBezTo>
                  <a:pt x="2902054" y="1121952"/>
                  <a:pt x="2863808" y="1160198"/>
                  <a:pt x="2816629" y="1160198"/>
                </a:cubicBezTo>
                <a:lnTo>
                  <a:pt x="2635144" y="1160198"/>
                </a:lnTo>
                <a:lnTo>
                  <a:pt x="2520218" y="1339648"/>
                </a:lnTo>
                <a:lnTo>
                  <a:pt x="2405292" y="1160198"/>
                </a:lnTo>
                <a:lnTo>
                  <a:pt x="85425" y="1160198"/>
                </a:lnTo>
                <a:cubicBezTo>
                  <a:pt x="38246" y="1160198"/>
                  <a:pt x="0" y="1121952"/>
                  <a:pt x="0" y="1074773"/>
                </a:cubicBezTo>
                <a:lnTo>
                  <a:pt x="0" y="85425"/>
                </a:lnTo>
                <a:cubicBezTo>
                  <a:pt x="0" y="38246"/>
                  <a:pt x="38246" y="0"/>
                  <a:pt x="85425" y="0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127000" dist="63500" dir="5400000" algn="t" rotWithShape="0">
              <a:srgbClr val="36A8FF">
                <a:alpha val="23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5A98527-A4C7-91A3-031C-38FECE8C05F5}"/>
              </a:ext>
            </a:extLst>
          </p:cNvPr>
          <p:cNvSpPr txBox="1"/>
          <p:nvPr/>
        </p:nvSpPr>
        <p:spPr>
          <a:xfrm>
            <a:off x="1637242" y="5120517"/>
            <a:ext cx="1282402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kern="0">
                <a:solidFill>
                  <a:schemeClr val="accent1"/>
                </a:solidFill>
                <a:latin typeface="+mj-ea"/>
                <a:ea typeface="+mj-ea"/>
              </a:rPr>
              <a:t>淡绿色玫瑰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0CC01AD-D6D7-97B9-E9FF-6B18697B925A}"/>
              </a:ext>
            </a:extLst>
          </p:cNvPr>
          <p:cNvSpPr txBox="1"/>
          <p:nvPr/>
        </p:nvSpPr>
        <p:spPr>
          <a:xfrm>
            <a:off x="920866" y="5578673"/>
            <a:ext cx="2008938" cy="2704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青春永驻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4F896513-DF97-7E0F-2F33-9034AD46D2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33435" b="7160"/>
          <a:stretch/>
        </p:blipFill>
        <p:spPr>
          <a:xfrm>
            <a:off x="7828338" y="1497965"/>
            <a:ext cx="3690561" cy="4577716"/>
          </a:xfrm>
          <a:prstGeom prst="roundRect">
            <a:avLst>
              <a:gd name="adj" fmla="val 3028"/>
            </a:avLst>
          </a:prstGeom>
        </p:spPr>
      </p:pic>
    </p:spTree>
    <p:extLst>
      <p:ext uri="{BB962C8B-B14F-4D97-AF65-F5344CB8AC3E}">
        <p14:creationId xmlns:p14="http://schemas.microsoft.com/office/powerpoint/2010/main" val="1842106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>
            <a:extLst>
              <a:ext uri="{FF2B5EF4-FFF2-40B4-BE49-F238E27FC236}">
                <a16:creationId xmlns:a16="http://schemas.microsoft.com/office/drawing/2014/main" id="{8B73BF4E-6761-50DB-70E2-6DC53ED1D016}"/>
              </a:ext>
            </a:extLst>
          </p:cNvPr>
          <p:cNvSpPr txBox="1"/>
          <p:nvPr/>
        </p:nvSpPr>
        <p:spPr>
          <a:xfrm>
            <a:off x="660400" y="1757998"/>
            <a:ext cx="1423284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000" b="1">
                <a:solidFill>
                  <a:schemeClr val="accent1"/>
                </a:solidFill>
                <a:latin typeface="+mj-ea"/>
                <a:ea typeface="+mj-ea"/>
              </a:rPr>
              <a:t>提高知名度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9155C58E-B575-4619-E1CD-1D3F9A7D08A5}"/>
              </a:ext>
            </a:extLst>
          </p:cNvPr>
          <p:cNvSpPr txBox="1"/>
          <p:nvPr/>
        </p:nvSpPr>
        <p:spPr>
          <a:xfrm>
            <a:off x="6167438" y="1757998"/>
            <a:ext cx="1575683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000" b="1">
                <a:solidFill>
                  <a:schemeClr val="accent1"/>
                </a:solidFill>
                <a:latin typeface="+mj-ea"/>
                <a:ea typeface="+mj-ea"/>
              </a:rPr>
              <a:t>维护客户关系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3471BFEC-6D58-535C-B84F-BAFBE714B8EA}"/>
              </a:ext>
            </a:extLst>
          </p:cNvPr>
          <p:cNvSpPr txBox="1"/>
          <p:nvPr/>
        </p:nvSpPr>
        <p:spPr>
          <a:xfrm>
            <a:off x="8940800" y="4024948"/>
            <a:ext cx="1612127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000" b="1">
                <a:solidFill>
                  <a:schemeClr val="accent1"/>
                </a:solidFill>
                <a:latin typeface="+mj-ea"/>
                <a:ea typeface="+mj-ea"/>
              </a:rPr>
              <a:t>打开年轻群体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9A10EE1-53AE-2463-F4C0-A5FC5FCE8F4C}"/>
              </a:ext>
            </a:extLst>
          </p:cNvPr>
          <p:cNvSpPr txBox="1"/>
          <p:nvPr/>
        </p:nvSpPr>
        <p:spPr>
          <a:xfrm>
            <a:off x="3610148" y="4506345"/>
            <a:ext cx="2413317" cy="121761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通过曝光度极高的公益活动，不断拉近品牌和消费者之间的距离，提升品牌形象和品牌高度。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矩形 74">
            <a:extLst>
              <a:ext uri="{FF2B5EF4-FFF2-40B4-BE49-F238E27FC236}">
                <a16:creationId xmlns:a16="http://schemas.microsoft.com/office/drawing/2014/main" id="{AA2E8016-5078-7E08-741C-1344F04CEF37}"/>
              </a:ext>
            </a:extLst>
          </p:cNvPr>
          <p:cNvSpPr/>
          <p:nvPr/>
        </p:nvSpPr>
        <p:spPr>
          <a:xfrm>
            <a:off x="6167438" y="2332673"/>
            <a:ext cx="2575225" cy="1225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清晰传播品牌整体形象，为后续分项推广打好品牌基础、为后续的重点品牌运营打好基础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B1635547-8F44-2006-E1C5-541F18459681}"/>
              </a:ext>
            </a:extLst>
          </p:cNvPr>
          <p:cNvSpPr txBox="1"/>
          <p:nvPr/>
        </p:nvSpPr>
        <p:spPr>
          <a:xfrm>
            <a:off x="660400" y="2297950"/>
            <a:ext cx="2487914" cy="133933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通过曝光度极高的公益活动，不断拉近品牌和消费者之间的距离，提升品牌形象和品牌高度。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B811D911-64DE-0721-E1DB-C2DF7A519F11}"/>
              </a:ext>
            </a:extLst>
          </p:cNvPr>
          <p:cNvSpPr txBox="1"/>
          <p:nvPr/>
        </p:nvSpPr>
        <p:spPr>
          <a:xfrm>
            <a:off x="8940800" y="4568537"/>
            <a:ext cx="2578100" cy="127978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通过曝光度极高的活动，不断拉近品牌和消费者之间的距离，提升品牌形象和品牌高度。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48FAE44A-69E4-F385-E53C-7BD2277CF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solidFill>
                  <a:schemeClr val="accent1"/>
                </a:solidFill>
                <a:latin typeface="+mj-ea"/>
                <a:ea typeface="+mj-ea"/>
              </a:rPr>
              <a:t>活动目的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0BB15F28-E3FA-F5C1-1431-B0C181662E13}"/>
              </a:ext>
            </a:extLst>
          </p:cNvPr>
          <p:cNvSpPr txBox="1"/>
          <p:nvPr/>
        </p:nvSpPr>
        <p:spPr>
          <a:xfrm>
            <a:off x="3621723" y="4024948"/>
            <a:ext cx="10259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1B3B14"/>
                </a:solidFill>
                <a:effectLst/>
                <a:uLnTx/>
                <a:uFillTx/>
                <a:latin typeface="+mj-ea"/>
                <a:ea typeface="+mj-ea"/>
              </a:rPr>
              <a:t>创造效益</a:t>
            </a:r>
            <a:endParaRPr lang="zh-CN" altLang="en-US" sz="2000" b="1">
              <a:solidFill>
                <a:schemeClr val="accent1"/>
              </a:solidFill>
              <a:latin typeface="+mj-ea"/>
              <a:ea typeface="+mj-ea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F6328861-80FC-B749-7537-C2F8FB207E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0" r="20082" b="30442"/>
          <a:stretch/>
        </p:blipFill>
        <p:spPr>
          <a:xfrm>
            <a:off x="6167438" y="4004310"/>
            <a:ext cx="2484438" cy="1820864"/>
          </a:xfrm>
          <a:prstGeom prst="roundRect">
            <a:avLst>
              <a:gd name="adj" fmla="val 5149"/>
            </a:avLst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1CD2E700-52B3-5F6F-D570-B90F5CD447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 b="30284"/>
          <a:stretch/>
        </p:blipFill>
        <p:spPr>
          <a:xfrm>
            <a:off x="8936672" y="1757998"/>
            <a:ext cx="2582228" cy="1800226"/>
          </a:xfrm>
          <a:prstGeom prst="roundRect">
            <a:avLst>
              <a:gd name="adj" fmla="val 5017"/>
            </a:avLst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6FC1F3D-9BB5-15C8-9422-BFC2C50E06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 b="20565"/>
          <a:stretch/>
        </p:blipFill>
        <p:spPr>
          <a:xfrm>
            <a:off x="3575050" y="1756210"/>
            <a:ext cx="2268538" cy="1802013"/>
          </a:xfrm>
          <a:prstGeom prst="roundRect">
            <a:avLst>
              <a:gd name="adj" fmla="val 5029"/>
            </a:avLst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F22D0041-A4D6-9DD0-EFD3-386295CDAE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0" r="16690" b="25803"/>
          <a:stretch/>
        </p:blipFill>
        <p:spPr>
          <a:xfrm>
            <a:off x="660399" y="4035972"/>
            <a:ext cx="2411413" cy="1789201"/>
          </a:xfrm>
          <a:prstGeom prst="roundRect">
            <a:avLst>
              <a:gd name="adj" fmla="val 3070"/>
            </a:avLst>
          </a:prstGeom>
        </p:spPr>
      </p:pic>
    </p:spTree>
    <p:extLst>
      <p:ext uri="{BB962C8B-B14F-4D97-AF65-F5344CB8AC3E}">
        <p14:creationId xmlns:p14="http://schemas.microsoft.com/office/powerpoint/2010/main" val="18812859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</p:tagLst>
</file>

<file path=ppt/theme/theme1.xml><?xml version="1.0" encoding="utf-8"?>
<a:theme xmlns:a="http://schemas.openxmlformats.org/drawingml/2006/main" name="Office 主题">
  <a:themeElements>
    <a:clrScheme name="自定义 6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1B3B14"/>
      </a:accent1>
      <a:accent2>
        <a:srgbClr val="0C721F"/>
      </a:accent2>
      <a:accent3>
        <a:srgbClr val="61AF25"/>
      </a:accent3>
      <a:accent4>
        <a:srgbClr val="B5DC6C"/>
      </a:accent4>
      <a:accent5>
        <a:srgbClr val="FFE3B3"/>
      </a:accent5>
      <a:accent6>
        <a:srgbClr val="FFFFFF"/>
      </a:accent6>
      <a:hlink>
        <a:srgbClr val="0563C1"/>
      </a:hlink>
      <a:folHlink>
        <a:srgbClr val="954F72"/>
      </a:folHlink>
    </a:clrScheme>
    <a:fontScheme name="字体">
      <a:majorFont>
        <a:latin typeface="Arial"/>
        <a:ea typeface="微软雅黑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28575" cap="flat" cmpd="sng" algn="ctr">
          <a:solidFill>
            <a:schemeClr val="accent6"/>
          </a:solidFill>
          <a:prstDash val="solid"/>
          <a:miter lim="800000"/>
        </a:ln>
        <a:effectLst/>
      </a:spPr>
      <a:bodyPr wrap="square" rtlCol="0" anchor="ctr">
        <a:noAutofit/>
      </a:bodyPr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latin typeface="Roboto Regular"/>
            <a:ea typeface="思源黑体 CN Light"/>
            <a:cs typeface="+mn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3579</TotalTime>
  <Words>1281</Words>
  <Application>Microsoft Office PowerPoint</Application>
  <PresentationFormat>宽屏</PresentationFormat>
  <Paragraphs>359</Paragraphs>
  <Slides>31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4" baseType="lpstr">
      <vt:lpstr>Arial</vt:lpstr>
      <vt:lpstr>微软雅黑</vt:lpstr>
      <vt:lpstr>Office 主题</vt:lpstr>
      <vt:lpstr>PowerPoint 演示文稿</vt:lpstr>
      <vt:lpstr>PowerPoint 演示文稿</vt:lpstr>
      <vt:lpstr>PowerPoint 演示文稿</vt:lpstr>
      <vt:lpstr>节日简介</vt:lpstr>
      <vt:lpstr>PowerPoint 演示文稿</vt:lpstr>
      <vt:lpstr>节日礼物 </vt:lpstr>
      <vt:lpstr>玫瑰花的含义</vt:lpstr>
      <vt:lpstr>玫瑰花的含义</vt:lpstr>
      <vt:lpstr>活动目的 </vt:lpstr>
      <vt:lpstr>活动概述</vt:lpstr>
      <vt:lpstr>PowerPoint 演示文稿</vt:lpstr>
      <vt:lpstr>前期准备流程</vt:lpstr>
      <vt:lpstr>活动准备阶段</vt:lpstr>
      <vt:lpstr>任务分派</vt:lpstr>
      <vt:lpstr>场地布置</vt:lpstr>
      <vt:lpstr>场地布置</vt:lpstr>
      <vt:lpstr>活动后续阶段</vt:lpstr>
      <vt:lpstr>PowerPoint 演示文稿</vt:lpstr>
      <vt:lpstr>活动流程</vt:lpstr>
      <vt:lpstr>活动1：吸乒乓球比赛</vt:lpstr>
      <vt:lpstr>活动2：蒙眼打领带</vt:lpstr>
      <vt:lpstr>活动3：情侣站报纸</vt:lpstr>
      <vt:lpstr>活动4：合作猜字</vt:lpstr>
      <vt:lpstr>PowerPoint 演示文稿</vt:lpstr>
      <vt:lpstr>媒体名单</vt:lpstr>
      <vt:lpstr>经费来源</vt:lpstr>
      <vt:lpstr>经费预算</vt:lpstr>
      <vt:lpstr>执行细节</vt:lpstr>
      <vt:lpstr>紧急预案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黄 艳芳</cp:lastModifiedBy>
  <cp:revision>62</cp:revision>
  <dcterms:created xsi:type="dcterms:W3CDTF">2022-06-02T09:09:02Z</dcterms:created>
  <dcterms:modified xsi:type="dcterms:W3CDTF">2022-07-05T14:23:04Z</dcterms:modified>
</cp:coreProperties>
</file>