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61" r:id="rId3"/>
    <p:sldId id="260" r:id="rId4"/>
    <p:sldId id="258" r:id="rId5"/>
    <p:sldId id="263" r:id="rId6"/>
    <p:sldId id="262" r:id="rId7"/>
    <p:sldId id="264" r:id="rId8"/>
    <p:sldId id="265" r:id="rId9"/>
    <p:sldId id="266" r:id="rId10"/>
    <p:sldId id="267" r:id="rId11"/>
    <p:sldId id="292" r:id="rId12"/>
    <p:sldId id="268" r:id="rId13"/>
    <p:sldId id="269" r:id="rId14"/>
    <p:sldId id="270" r:id="rId15"/>
    <p:sldId id="291" r:id="rId16"/>
    <p:sldId id="271" r:id="rId17"/>
    <p:sldId id="272" r:id="rId18"/>
    <p:sldId id="273" r:id="rId19"/>
    <p:sldId id="274" r:id="rId20"/>
    <p:sldId id="275" r:id="rId21"/>
    <p:sldId id="293" r:id="rId22"/>
    <p:sldId id="296" r:id="rId23"/>
    <p:sldId id="276" r:id="rId24"/>
    <p:sldId id="294" r:id="rId25"/>
    <p:sldId id="277" r:id="rId26"/>
    <p:sldId id="278" r:id="rId27"/>
    <p:sldId id="279" r:id="rId28"/>
    <p:sldId id="295" r:id="rId29"/>
    <p:sldId id="280" r:id="rId30"/>
    <p:sldId id="281" r:id="rId31"/>
    <p:sldId id="282" r:id="rId32"/>
    <p:sldId id="314" r:id="rId33"/>
  </p:sldIdLst>
  <p:sldSz cx="12192000" cy="6858000"/>
  <p:notesSz cx="6858000" cy="9144000"/>
  <p:embeddedFontLst>
    <p:embeddedFont>
      <p:font typeface="微软雅黑" panose="020B0503020204020204" pitchFamily="34" charset="-122"/>
      <p:regular r:id="rId36"/>
      <p:bold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141"/>
    <a:srgbClr val="139651"/>
    <a:srgbClr val="68EBA6"/>
    <a:srgbClr val="0E97C5"/>
    <a:srgbClr val="0C82AC"/>
    <a:srgbClr val="0D8DBB"/>
    <a:srgbClr val="29BEF0"/>
    <a:srgbClr val="A855ED"/>
    <a:srgbClr val="F0F0F0"/>
    <a:srgbClr val="1AC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6" autoAdjust="0"/>
    <p:restoredTop sz="96115" autoAdjust="0"/>
  </p:normalViewPr>
  <p:slideViewPr>
    <p:cSldViewPr snapToGrid="0" showGuides="1">
      <p:cViewPr>
        <p:scale>
          <a:sx n="66" d="100"/>
          <a:sy n="66" d="100"/>
        </p:scale>
        <p:origin x="211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3955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>
                <a:solidFill>
                  <a:schemeClr val="bg1"/>
                </a:solidFill>
              </a:rPr>
              <a:t>用户平均留存时间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东部市场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90000">
                  <a:schemeClr val="accent1"/>
                </a:gs>
              </a:gsLst>
              <a:lin ang="162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5000"/>
                      <a:lumOff val="95000"/>
                    </a:schemeClr>
                  </a:gs>
                </a:gsLst>
                <a:lin ang="16200000" scaled="1"/>
                <a:tileRect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2-4B07-A706-1BF5D4AD51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中部市场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  <a:alpha val="0"/>
                  </a:schemeClr>
                </a:gs>
                <a:gs pos="90000">
                  <a:schemeClr val="accent5">
                    <a:lumMod val="75000"/>
                  </a:schemeClr>
                </a:gs>
              </a:gsLst>
              <a:lin ang="16200000" scaled="1"/>
            </a:gradFill>
            <a:ln w="6350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5000"/>
                      <a:lumOff val="95000"/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2-4B07-A706-1BF5D4AD51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西部市场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alpha val="0"/>
                  </a:schemeClr>
                </a:gs>
                <a:gs pos="90000">
                  <a:schemeClr val="accent6"/>
                </a:gs>
              </a:gsLst>
              <a:lin ang="16200000" scaled="1"/>
              <a:tileRect/>
            </a:gradFill>
            <a:ln w="6350">
              <a:gradFill flip="none" rotWithShape="1">
                <a:gsLst>
                  <a:gs pos="0">
                    <a:schemeClr val="accent6">
                      <a:lumMod val="5000"/>
                      <a:lumOff val="95000"/>
                      <a:alpha val="0"/>
                    </a:schemeClr>
                  </a:gs>
                  <a:gs pos="100000">
                    <a:schemeClr val="accent6">
                      <a:lumMod val="5000"/>
                      <a:lumOff val="95000"/>
                    </a:schemeClr>
                  </a:gs>
                </a:gsLst>
                <a:lin ang="16200000" scaled="1"/>
                <a:tileRect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22-4B07-A706-1BF5D4AD5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819290399"/>
        <c:axId val="819291647"/>
      </c:barChart>
      <c:catAx>
        <c:axId val="81929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291647"/>
        <c:crosses val="autoZero"/>
        <c:auto val="1"/>
        <c:lblAlgn val="ctr"/>
        <c:lblOffset val="100"/>
        <c:noMultiLvlLbl val="0"/>
      </c:catAx>
      <c:valAx>
        <c:axId val="819291647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290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样品反馈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softEdge rad="31750"/>
            </a:effectLst>
          </c:spPr>
          <c:dPt>
            <c:idx val="0"/>
            <c:bubble3D val="0"/>
            <c:spPr>
              <a:solidFill>
                <a:schemeClr val="accent1">
                  <a:alpha val="40000"/>
                </a:schemeClr>
              </a:solidFill>
              <a:ln w="19050">
                <a:gradFill flip="none" rotWithShape="1">
                  <a:gsLst>
                    <a:gs pos="0">
                      <a:schemeClr val="accent1">
                        <a:lumMod val="45000"/>
                        <a:lumOff val="5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75-4304-BFB8-C92F401456B9}"/>
              </c:ext>
            </c:extLst>
          </c:dPt>
          <c:dPt>
            <c:idx val="1"/>
            <c:bubble3D val="0"/>
            <c:spPr>
              <a:solidFill>
                <a:schemeClr val="accent5">
                  <a:alpha val="40000"/>
                </a:schemeClr>
              </a:solidFill>
              <a:ln w="19050">
                <a:gradFill flip="none" rotWithShape="1">
                  <a:gsLst>
                    <a:gs pos="0">
                      <a:schemeClr val="accent5">
                        <a:lumMod val="20000"/>
                        <a:lumOff val="8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75-4304-BFB8-C92F401456B9}"/>
              </c:ext>
            </c:extLst>
          </c:dPt>
          <c:dPt>
            <c:idx val="2"/>
            <c:bubble3D val="0"/>
            <c:spPr>
              <a:solidFill>
                <a:schemeClr val="accent6">
                  <a:alpha val="40000"/>
                </a:schemeClr>
              </a:solidFill>
              <a:ln w="1905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  <a:alpha val="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75-4304-BFB8-C92F401456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小组A</c:v>
                </c:pt>
                <c:pt idx="1">
                  <c:v>小组B</c:v>
                </c:pt>
                <c:pt idx="2">
                  <c:v>小组C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5-4304-BFB8-C92F40145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>
                <a:solidFill>
                  <a:schemeClr val="bg1"/>
                </a:solidFill>
              </a:rPr>
              <a:t>资源获取情况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东部市场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90000">
                  <a:schemeClr val="accent1"/>
                </a:gs>
              </a:gsLst>
              <a:lin ang="162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5000"/>
                      <a:lumOff val="95000"/>
                    </a:schemeClr>
                  </a:gs>
                </a:gsLst>
                <a:lin ang="16200000" scaled="1"/>
                <a:tileRect/>
              </a:gradFill>
            </a:ln>
            <a:effectLst/>
          </c:spPr>
          <c:dLbls>
            <c:dLbl>
              <c:idx val="0"/>
              <c:layout>
                <c:manualLayout>
                  <c:x val="2.2624434389140271E-2"/>
                  <c:y val="-0.24349042943044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A6-40F0-A059-0E93C3C6541C}"/>
                </c:ext>
              </c:extLst>
            </c:dLbl>
            <c:dLbl>
              <c:idx val="1"/>
              <c:layout>
                <c:manualLayout>
                  <c:x val="0"/>
                  <c:y val="-0.15709059963254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A6-40F0-A059-0E93C3C6541C}"/>
                </c:ext>
              </c:extLst>
            </c:dLbl>
            <c:dLbl>
              <c:idx val="2"/>
              <c:layout>
                <c:manualLayout>
                  <c:x val="-2.2624434389140271E-2"/>
                  <c:y val="-0.20683595618285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A6-40F0-A059-0E93C3C65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2-4B07-A706-1BF5D4AD51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中部市场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  <a:alpha val="0"/>
                  </a:schemeClr>
                </a:gs>
                <a:gs pos="90000">
                  <a:schemeClr val="accent5">
                    <a:lumMod val="75000"/>
                  </a:schemeClr>
                </a:gs>
              </a:gsLst>
              <a:lin ang="16200000" scaled="1"/>
            </a:gradFill>
            <a:ln w="6350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5000"/>
                      <a:lumOff val="95000"/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/>
          </c:spPr>
          <c:dLbls>
            <c:dLbl>
              <c:idx val="0"/>
              <c:layout>
                <c:manualLayout>
                  <c:x val="4.7511312217194568E-2"/>
                  <c:y val="-0.16494512961417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A6-40F0-A059-0E93C3C6541C}"/>
                </c:ext>
              </c:extLst>
            </c:dLbl>
            <c:dLbl>
              <c:idx val="1"/>
              <c:layout>
                <c:manualLayout>
                  <c:x val="0"/>
                  <c:y val="-0.261817666054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A6-40F0-A059-0E93C3C6541C}"/>
                </c:ext>
              </c:extLst>
            </c:dLbl>
            <c:dLbl>
              <c:idx val="2"/>
              <c:layout>
                <c:manualLayout>
                  <c:x val="-2.4886877828054463E-2"/>
                  <c:y val="-0.109963419742783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A6-40F0-A059-0E93C3C65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2-4B07-A706-1BF5D4AD5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290399"/>
        <c:axId val="819291647"/>
      </c:area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西部市场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A6-40F0-A059-0E93C3C6541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A6-40F0-A059-0E93C3C6541C}"/>
              </c:ext>
            </c:extLst>
          </c:dPt>
          <c:dLbls>
            <c:dLbl>
              <c:idx val="0"/>
              <c:layout>
                <c:manualLayout>
                  <c:x val="-2.2624434389140274E-3"/>
                  <c:y val="3.927264990813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A6-40F0-A059-0E93C3C6541C}"/>
                </c:ext>
              </c:extLst>
            </c:dLbl>
            <c:dLbl>
              <c:idx val="1"/>
              <c:layout>
                <c:manualLayout>
                  <c:x val="-2.2624434389140271E-2"/>
                  <c:y val="3.1418119926509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A6-40F0-A059-0E93C3C6541C}"/>
                </c:ext>
              </c:extLst>
            </c:dLbl>
            <c:dLbl>
              <c:idx val="2"/>
              <c:layout>
                <c:manualLayout>
                  <c:x val="-4.9773755656108594E-2"/>
                  <c:y val="3.1418119926509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A6-40F0-A059-0E93C3C65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调研组A</c:v>
                </c:pt>
                <c:pt idx="1">
                  <c:v>调研组B</c:v>
                </c:pt>
                <c:pt idx="2">
                  <c:v>调研组C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22-4B07-A706-1BF5D4AD5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9290399"/>
        <c:axId val="819291647"/>
      </c:lineChart>
      <c:catAx>
        <c:axId val="81929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291647"/>
        <c:crosses val="autoZero"/>
        <c:auto val="1"/>
        <c:lblAlgn val="ctr"/>
        <c:lblOffset val="100"/>
        <c:tickMarkSkip val="1"/>
        <c:noMultiLvlLbl val="0"/>
      </c:catAx>
      <c:valAx>
        <c:axId val="819291647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2903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理性消费</c:v>
                </c:pt>
              </c:strCache>
            </c:strRef>
          </c:tx>
          <c:spPr>
            <a:solidFill>
              <a:srgbClr val="E68515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1">
                  <a:alpha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8-46C9-AB65-5D668A5A7D7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88-46C9-AB65-5D668A5A7D7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88-46C9-AB65-5D668A5A7D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生活本质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88-46C9-AB65-5D668A5A7D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关注健康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88-46C9-AB65-5D668A5A7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生活本质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5">
                  <a:alpha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DC-495E-8B1C-3A69E26104D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DC-495E-8B1C-3A69E26104D5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DC-495E-8B1C-3A69E2610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理性消费</c:v>
                      </c:pt>
                    </c:strCache>
                  </c:strRef>
                </c:tx>
                <c:spPr>
                  <a:solidFill>
                    <a:srgbClr val="E68515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dPt>
                  <c:idx val="0"/>
                  <c:bubble3D val="0"/>
                  <c:spPr>
                    <a:solidFill>
                      <a:srgbClr val="E68515"/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1FDC-495E-8B1C-3A69E26104D5}"/>
                    </c:ext>
                  </c:extLst>
                </c:dPt>
                <c:dPt>
                  <c:idx val="1"/>
                  <c:bubble3D val="0"/>
                  <c:spPr>
                    <a:noFill/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1FDC-495E-8B1C-3A69E26104D5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62</c:v>
                      </c:pt>
                      <c:pt idx="1">
                        <c:v>38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1FDC-495E-8B1C-3A69E26104D5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关注健康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75</c:v>
                      </c:pt>
                      <c:pt idx="1">
                        <c:v>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FDC-495E-8B1C-3A69E26104D5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关注健康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alpha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57-48BF-BCC5-739B3439945A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57-48BF-BCC5-739B3439945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57-48BF-BCC5-739B34399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理性消费</c:v>
                      </c:pt>
                    </c:strCache>
                  </c:strRef>
                </c:tx>
                <c:spPr>
                  <a:solidFill>
                    <a:srgbClr val="E68515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dPt>
                  <c:idx val="0"/>
                  <c:bubble3D val="0"/>
                  <c:spPr>
                    <a:solidFill>
                      <a:srgbClr val="E68515"/>
                    </a:solidFill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4157-48BF-BCC5-739B3439945A}"/>
                    </c:ext>
                  </c:extLst>
                </c:dPt>
                <c:dPt>
                  <c:idx val="1"/>
                  <c:bubble3D val="0"/>
                  <c:spPr>
                    <a:noFill/>
                    <a:ln w="19050"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4157-48BF-BCC5-739B3439945A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62</c:v>
                      </c:pt>
                      <c:pt idx="1">
                        <c:v>38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4157-48BF-BCC5-739B3439945A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生活本质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58</c:v>
                      </c:pt>
                      <c:pt idx="1">
                        <c:v>42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157-48BF-BCC5-739B3439945A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0.19711</cdr:x>
      <cdr:y>0.04567</cdr:y>
    </cdr:from>
    <cdr:to>
      <cdr:x>0.80289</cdr:x>
      <cdr:y>0.95433</cdr:y>
    </cdr:to>
    <cdr:sp macro="" textlink="">
      <cdr:nvSpPr>
        <cdr:cNvPr id="2" name="椭圆 1">
          <a:extLst xmlns:a="http://schemas.openxmlformats.org/drawingml/2006/main">
            <a:ext uri="{FF2B5EF4-FFF2-40B4-BE49-F238E27FC236}">
              <a16:creationId xmlns:a16="http://schemas.microsoft.com/office/drawing/2014/main" id="{01A065F5-E7D9-4F51-853C-93B27BE0C97C}"/>
            </a:ext>
          </a:extLst>
        </cdr:cNvPr>
        <cdr:cNvSpPr/>
      </cdr:nvSpPr>
      <cdr:spPr>
        <a:xfrm xmlns:a="http://schemas.openxmlformats.org/drawingml/2006/main">
          <a:off x="569096" y="87898"/>
          <a:ext cx="1749004" cy="174900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1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0.19711</cdr:x>
      <cdr:y>0.04567</cdr:y>
    </cdr:from>
    <cdr:to>
      <cdr:x>0.80289</cdr:x>
      <cdr:y>0.95433</cdr:y>
    </cdr:to>
    <cdr:sp macro="" textlink="">
      <cdr:nvSpPr>
        <cdr:cNvPr id="2" name="椭圆 1">
          <a:extLst xmlns:a="http://schemas.openxmlformats.org/drawingml/2006/main">
            <a:ext uri="{FF2B5EF4-FFF2-40B4-BE49-F238E27FC236}">
              <a16:creationId xmlns:a16="http://schemas.microsoft.com/office/drawing/2014/main" id="{01A065F5-E7D9-4F51-853C-93B27BE0C97C}"/>
            </a:ext>
          </a:extLst>
        </cdr:cNvPr>
        <cdr:cNvSpPr/>
      </cdr:nvSpPr>
      <cdr:spPr>
        <a:xfrm xmlns:a="http://schemas.openxmlformats.org/drawingml/2006/main">
          <a:off x="569096" y="87898"/>
          <a:ext cx="1749004" cy="174900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5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0.19711</cdr:x>
      <cdr:y>0.04567</cdr:y>
    </cdr:from>
    <cdr:to>
      <cdr:x>0.80289</cdr:x>
      <cdr:y>0.95433</cdr:y>
    </cdr:to>
    <cdr:sp macro="" textlink="">
      <cdr:nvSpPr>
        <cdr:cNvPr id="2" name="椭圆 1">
          <a:extLst xmlns:a="http://schemas.openxmlformats.org/drawingml/2006/main">
            <a:ext uri="{FF2B5EF4-FFF2-40B4-BE49-F238E27FC236}">
              <a16:creationId xmlns:a16="http://schemas.microsoft.com/office/drawing/2014/main" id="{01A065F5-E7D9-4F51-853C-93B27BE0C97C}"/>
            </a:ext>
          </a:extLst>
        </cdr:cNvPr>
        <cdr:cNvSpPr/>
      </cdr:nvSpPr>
      <cdr:spPr>
        <a:xfrm xmlns:a="http://schemas.openxmlformats.org/drawingml/2006/main">
          <a:off x="569096" y="87898"/>
          <a:ext cx="1749004" cy="174900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6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2022/6/29</a:t>
            </a:fld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BB30C6B-F34A-4F02-BACE-D18C28E3B70A}" type="datetimeFigureOut">
              <a:rPr lang="zh-CN" altLang="en-US" smtClean="0"/>
              <a:pPr/>
              <a:t>2022/6/29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75DD2B1-1A58-4FDB-AD54-64407EF7A1E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电脑显示屏&#10;&#10;中度可信度描述已自动生成">
            <a:extLst>
              <a:ext uri="{FF2B5EF4-FFF2-40B4-BE49-F238E27FC236}">
                <a16:creationId xmlns:a16="http://schemas.microsoft.com/office/drawing/2014/main" id="{C78DF44F-08B8-9E95-EDD2-3CC5CDC53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1994" cy="685799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42BFFA-FCDC-28D6-D9E5-A86D8DEB485C}"/>
              </a:ext>
            </a:extLst>
          </p:cNvPr>
          <p:cNvSpPr/>
          <p:nvPr userDrawn="1"/>
        </p:nvSpPr>
        <p:spPr>
          <a:xfrm>
            <a:off x="3556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rgbClr val="000000">
                  <a:alpha val="90000"/>
                </a:srgbClr>
              </a:gs>
              <a:gs pos="100000">
                <a:srgbClr val="00000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CFE767-E993-E06D-78BC-34A19D58AAF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8140" y="5502852"/>
            <a:ext cx="746760" cy="746760"/>
          </a:xfrm>
          <a:prstGeom prst="rect">
            <a:avLst/>
          </a:prstGeom>
        </p:spPr>
      </p:pic>
      <p:sp>
        <p:nvSpPr>
          <p:cNvPr id="7" name="圆: 空心 6">
            <a:extLst>
              <a:ext uri="{FF2B5EF4-FFF2-40B4-BE49-F238E27FC236}">
                <a16:creationId xmlns:a16="http://schemas.microsoft.com/office/drawing/2014/main" id="{17880E3F-770F-D256-97E6-82A0DC3D0B57}"/>
              </a:ext>
            </a:extLst>
          </p:cNvPr>
          <p:cNvSpPr/>
          <p:nvPr userDrawn="1"/>
        </p:nvSpPr>
        <p:spPr>
          <a:xfrm>
            <a:off x="11034650" y="4261485"/>
            <a:ext cx="320040" cy="320040"/>
          </a:xfrm>
          <a:prstGeom prst="donut">
            <a:avLst>
              <a:gd name="adj" fmla="val 942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圆: 空心 7">
            <a:extLst>
              <a:ext uri="{FF2B5EF4-FFF2-40B4-BE49-F238E27FC236}">
                <a16:creationId xmlns:a16="http://schemas.microsoft.com/office/drawing/2014/main" id="{280E5D0A-9078-9113-89C0-515A6EA419E1}"/>
              </a:ext>
            </a:extLst>
          </p:cNvPr>
          <p:cNvSpPr/>
          <p:nvPr userDrawn="1"/>
        </p:nvSpPr>
        <p:spPr>
          <a:xfrm>
            <a:off x="6839712" y="803053"/>
            <a:ext cx="377690" cy="377690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18EF3AE1-4BE6-8342-60D6-AB4CF191B949}"/>
              </a:ext>
            </a:extLst>
          </p:cNvPr>
          <p:cNvSpPr/>
          <p:nvPr userDrawn="1"/>
        </p:nvSpPr>
        <p:spPr>
          <a:xfrm>
            <a:off x="1536156" y="3747135"/>
            <a:ext cx="538064" cy="538064"/>
          </a:xfrm>
          <a:prstGeom prst="donut">
            <a:avLst>
              <a:gd name="adj" fmla="val 8500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圆: 空心 9">
            <a:extLst>
              <a:ext uri="{FF2B5EF4-FFF2-40B4-BE49-F238E27FC236}">
                <a16:creationId xmlns:a16="http://schemas.microsoft.com/office/drawing/2014/main" id="{91112DA8-1377-FEE7-1975-C8716E6E789F}"/>
              </a:ext>
            </a:extLst>
          </p:cNvPr>
          <p:cNvSpPr/>
          <p:nvPr userDrawn="1"/>
        </p:nvSpPr>
        <p:spPr>
          <a:xfrm>
            <a:off x="3991229" y="5601272"/>
            <a:ext cx="177292" cy="177292"/>
          </a:xfrm>
          <a:prstGeom prst="donut">
            <a:avLst>
              <a:gd name="adj" fmla="val 957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圆: 空心 10">
            <a:extLst>
              <a:ext uri="{FF2B5EF4-FFF2-40B4-BE49-F238E27FC236}">
                <a16:creationId xmlns:a16="http://schemas.microsoft.com/office/drawing/2014/main" id="{862CB8BF-5381-F482-1698-26831AC2E197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7E03FB6-651A-905C-811C-41AFFBB492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013" y="991898"/>
            <a:ext cx="816935" cy="816935"/>
          </a:xfrm>
          <a:prstGeom prst="rect">
            <a:avLst/>
          </a:prstGeom>
        </p:spPr>
      </p:pic>
      <p:sp>
        <p:nvSpPr>
          <p:cNvPr id="13" name="圆: 空心 12">
            <a:extLst>
              <a:ext uri="{FF2B5EF4-FFF2-40B4-BE49-F238E27FC236}">
                <a16:creationId xmlns:a16="http://schemas.microsoft.com/office/drawing/2014/main" id="{260BBB52-5D53-09CD-FD6A-39B198B42B82}"/>
              </a:ext>
            </a:extLst>
          </p:cNvPr>
          <p:cNvSpPr/>
          <p:nvPr userDrawn="1"/>
        </p:nvSpPr>
        <p:spPr>
          <a:xfrm>
            <a:off x="10629428" y="1572019"/>
            <a:ext cx="139292" cy="139292"/>
          </a:xfrm>
          <a:prstGeom prst="donut">
            <a:avLst>
              <a:gd name="adj" fmla="val 1032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8DB0663-29B6-F5FF-856B-5C4A5C62B5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C85A0B9-8BAB-3D6A-9C9B-B8A1C010D4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945" y="2183692"/>
            <a:ext cx="691062" cy="69106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B3DD9078-A2EB-AEA1-1960-501F38794051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9408E6B-F533-03DC-F0DD-D55665266DF5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8B31239-ACC9-A741-423C-154322C4F5C7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E6F4433-1C71-2D22-EF74-406B2F89619B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9C6B3D3-4AEC-1E4F-E1D8-B505D53E02AB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21C97F49-796C-5111-C503-98AE203EB1B1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FF3E907-84B7-852E-9E57-ACEE772569F0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>
            <a:extLst>
              <a:ext uri="{FF2B5EF4-FFF2-40B4-BE49-F238E27FC236}">
                <a16:creationId xmlns:a16="http://schemas.microsoft.com/office/drawing/2014/main" id="{6A060BBF-1B46-2542-F8D4-3F7CBE1462F5}"/>
              </a:ext>
            </a:extLst>
          </p:cNvPr>
          <p:cNvPicPr>
            <a:picLocks/>
          </p:cNvPicPr>
          <p:nvPr userDrawn="1"/>
        </p:nvPicPr>
        <p:blipFill>
          <a:blip r:embed="rId2"/>
          <a:srcRect l="11834" t="34482" r="11921" b="3448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95BB939-2725-D558-510E-954B35BE3EA7}"/>
              </a:ext>
            </a:extLst>
          </p:cNvPr>
          <p:cNvGrpSpPr/>
          <p:nvPr userDrawn="1"/>
        </p:nvGrpSpPr>
        <p:grpSpPr>
          <a:xfrm>
            <a:off x="1651110" y="269976"/>
            <a:ext cx="8889790" cy="5141736"/>
            <a:chOff x="910357" y="2895745"/>
            <a:chExt cx="4359707" cy="2521597"/>
          </a:xfrm>
        </p:grpSpPr>
        <p:sp>
          <p:nvSpPr>
            <p:cNvPr id="36" name="菱形 35">
              <a:extLst>
                <a:ext uri="{FF2B5EF4-FFF2-40B4-BE49-F238E27FC236}">
                  <a16:creationId xmlns:a16="http://schemas.microsoft.com/office/drawing/2014/main" id="{FE02B3D8-DC92-FDFF-0701-2368231F7EE6}"/>
                </a:ext>
              </a:extLst>
            </p:cNvPr>
            <p:cNvSpPr/>
            <p:nvPr userDrawn="1"/>
          </p:nvSpPr>
          <p:spPr>
            <a:xfrm>
              <a:off x="2123577" y="4130599"/>
              <a:ext cx="1933262" cy="388096"/>
            </a:xfrm>
            <a:prstGeom prst="diamond">
              <a:avLst/>
            </a:prstGeom>
            <a:noFill/>
            <a:ln w="15875">
              <a:gradFill flip="none" rotWithShape="1">
                <a:gsLst>
                  <a:gs pos="25568">
                    <a:schemeClr val="accent1">
                      <a:lumMod val="60000"/>
                    </a:schemeClr>
                  </a:gs>
                  <a:gs pos="0">
                    <a:schemeClr val="accent1">
                      <a:lumMod val="60000"/>
                    </a:schemeClr>
                  </a:gs>
                  <a:gs pos="68000">
                    <a:schemeClr val="accent1">
                      <a:alpha val="0"/>
                      <a:lumMod val="6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9" name="菱形 8">
              <a:extLst>
                <a:ext uri="{FF2B5EF4-FFF2-40B4-BE49-F238E27FC236}">
                  <a16:creationId xmlns:a16="http://schemas.microsoft.com/office/drawing/2014/main" id="{353CAE32-9DA0-C32F-FC00-E03CFDC47E81}"/>
                </a:ext>
              </a:extLst>
            </p:cNvPr>
            <p:cNvSpPr/>
            <p:nvPr/>
          </p:nvSpPr>
          <p:spPr>
            <a:xfrm>
              <a:off x="910357" y="4542146"/>
              <a:ext cx="4359707" cy="875196"/>
            </a:xfrm>
            <a:prstGeom prst="diamond">
              <a:avLst/>
            </a:prstGeom>
            <a:gradFill>
              <a:gsLst>
                <a:gs pos="47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38100" dir="5400000" sx="105000" sy="10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451D32E6-F7D8-26F0-7A85-5754C7107A7A}"/>
                </a:ext>
              </a:extLst>
            </p:cNvPr>
            <p:cNvSpPr/>
            <p:nvPr/>
          </p:nvSpPr>
          <p:spPr>
            <a:xfrm>
              <a:off x="910357" y="4377954"/>
              <a:ext cx="4359707" cy="875196"/>
            </a:xfrm>
            <a:prstGeom prst="diamond">
              <a:avLst/>
            </a:prstGeom>
            <a:gradFill>
              <a:gsLst>
                <a:gs pos="47000">
                  <a:schemeClr val="accent1">
                    <a:alpha val="0"/>
                  </a:schemeClr>
                </a:gs>
                <a:gs pos="100000">
                  <a:schemeClr val="accent1">
                    <a:alpha val="89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38100" dir="5400000" sx="105000" sy="105000" algn="t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11" name="旁门左道出品">
              <a:extLst>
                <a:ext uri="{FF2B5EF4-FFF2-40B4-BE49-F238E27FC236}">
                  <a16:creationId xmlns:a16="http://schemas.microsoft.com/office/drawing/2014/main" id="{6BAC3E5B-E7A1-E889-8F24-7EF4B9C1F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3326" y="2895745"/>
              <a:ext cx="0" cy="1404750"/>
            </a:xfrm>
            <a:prstGeom prst="line">
              <a:avLst/>
            </a:prstGeom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AF3CEE56-DF9D-E9F3-3C17-E57ACE4ABA3C}"/>
                </a:ext>
              </a:extLst>
            </p:cNvPr>
            <p:cNvSpPr/>
            <p:nvPr/>
          </p:nvSpPr>
          <p:spPr>
            <a:xfrm>
              <a:off x="2157091" y="4111841"/>
              <a:ext cx="1866235" cy="374641"/>
            </a:xfrm>
            <a:prstGeom prst="diamond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9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noFill/>
            </a:ln>
            <a:effectLst>
              <a:outerShdw blurRad="254000" sx="105000" sy="105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4E4711DD-C9DC-CE50-B9A8-6B386A75B242}"/>
                </a:ext>
              </a:extLst>
            </p:cNvPr>
            <p:cNvSpPr/>
            <p:nvPr/>
          </p:nvSpPr>
          <p:spPr>
            <a:xfrm>
              <a:off x="1523445" y="4033790"/>
              <a:ext cx="3133527" cy="629046"/>
            </a:xfrm>
            <a:prstGeom prst="diamond">
              <a:avLst/>
            </a:prstGeom>
            <a:noFill/>
            <a:ln w="15875">
              <a:gradFill flip="none" rotWithShape="1">
                <a:gsLst>
                  <a:gs pos="25568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68000">
                    <a:schemeClr val="accent1">
                      <a:alpha val="0"/>
                      <a:lumMod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4384CA7D-F0D0-0FEA-FDEF-6FBE798825A6}"/>
                </a:ext>
              </a:extLst>
            </p:cNvPr>
            <p:cNvSpPr/>
            <p:nvPr/>
          </p:nvSpPr>
          <p:spPr>
            <a:xfrm>
              <a:off x="1679148" y="4225669"/>
              <a:ext cx="2822120" cy="566530"/>
            </a:xfrm>
            <a:prstGeom prst="diamond">
              <a:avLst/>
            </a:prstGeom>
            <a:noFill/>
            <a:ln w="15875">
              <a:gradFill flip="none" rotWithShape="1">
                <a:gsLst>
                  <a:gs pos="0">
                    <a:schemeClr val="accent1">
                      <a:alpha val="70000"/>
                    </a:schemeClr>
                  </a:gs>
                  <a:gs pos="57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688A45BB-F2D8-B588-E871-6C15EE750CBA}"/>
                </a:ext>
              </a:extLst>
            </p:cNvPr>
            <p:cNvSpPr/>
            <p:nvPr/>
          </p:nvSpPr>
          <p:spPr>
            <a:xfrm>
              <a:off x="1494041" y="4086907"/>
              <a:ext cx="3192333" cy="640849"/>
            </a:xfrm>
            <a:prstGeom prst="diamond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alpha val="42000"/>
                    </a:schemeClr>
                  </a:gs>
                  <a:gs pos="74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16" name="旁门左道出品">
              <a:extLst>
                <a:ext uri="{FF2B5EF4-FFF2-40B4-BE49-F238E27FC236}">
                  <a16:creationId xmlns:a16="http://schemas.microsoft.com/office/drawing/2014/main" id="{3CED86C3-7630-8DA3-8287-BB8386F13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7091" y="2896226"/>
              <a:ext cx="0" cy="1404269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142E74C-27C5-BDC8-6AAD-14C3D51B691A}"/>
                </a:ext>
              </a:extLst>
            </p:cNvPr>
            <p:cNvSpPr/>
            <p:nvPr/>
          </p:nvSpPr>
          <p:spPr>
            <a:xfrm>
              <a:off x="2223335" y="3518800"/>
              <a:ext cx="77729" cy="1234334"/>
            </a:xfrm>
            <a:custGeom>
              <a:avLst/>
              <a:gdLst>
                <a:gd name="connsiteX0" fmla="*/ 47625 w 47625"/>
                <a:gd name="connsiteY0" fmla="*/ 756285 h 756285"/>
                <a:gd name="connsiteX1" fmla="*/ 47625 w 47625"/>
                <a:gd name="connsiteY1" fmla="*/ 381000 h 756285"/>
                <a:gd name="connsiteX2" fmla="*/ 0 w 47625"/>
                <a:gd name="connsiteY2" fmla="*/ 333375 h 756285"/>
                <a:gd name="connsiteX3" fmla="*/ 0 w 47625"/>
                <a:gd name="connsiteY3" fmla="*/ 0 h 75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756285">
                  <a:moveTo>
                    <a:pt x="47625" y="756285"/>
                  </a:moveTo>
                  <a:lnTo>
                    <a:pt x="47625" y="381000"/>
                  </a:lnTo>
                  <a:lnTo>
                    <a:pt x="0" y="333375"/>
                  </a:lnTo>
                  <a:lnTo>
                    <a:pt x="0" y="0"/>
                  </a:lnTo>
                </a:path>
              </a:pathLst>
            </a:custGeom>
            <a:noFill/>
            <a:ln w="3175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77C820A-0947-52B3-7458-F9C73D325B9D}"/>
                </a:ext>
              </a:extLst>
            </p:cNvPr>
            <p:cNvSpPr/>
            <p:nvPr/>
          </p:nvSpPr>
          <p:spPr>
            <a:xfrm>
              <a:off x="3405563" y="3794884"/>
              <a:ext cx="127473" cy="833253"/>
            </a:xfrm>
            <a:custGeom>
              <a:avLst/>
              <a:gdLst>
                <a:gd name="connsiteX0" fmla="*/ 0 w 78105"/>
                <a:gd name="connsiteY0" fmla="*/ 510540 h 510540"/>
                <a:gd name="connsiteX1" fmla="*/ 0 w 78105"/>
                <a:gd name="connsiteY1" fmla="*/ 190500 h 510540"/>
                <a:gd name="connsiteX2" fmla="*/ 78105 w 78105"/>
                <a:gd name="connsiteY2" fmla="*/ 112395 h 510540"/>
                <a:gd name="connsiteX3" fmla="*/ 78105 w 78105"/>
                <a:gd name="connsiteY3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" h="510540">
                  <a:moveTo>
                    <a:pt x="0" y="510540"/>
                  </a:moveTo>
                  <a:lnTo>
                    <a:pt x="0" y="190500"/>
                  </a:lnTo>
                  <a:lnTo>
                    <a:pt x="78105" y="112395"/>
                  </a:lnTo>
                  <a:lnTo>
                    <a:pt x="78105" y="0"/>
                  </a:lnTo>
                </a:path>
              </a:pathLst>
            </a:custGeom>
            <a:noFill/>
            <a:ln w="3175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73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CC5B16F-386B-3A9E-D9AD-ACE6ED3655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6094" y="3519616"/>
              <a:ext cx="0" cy="620331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42000"/>
                    </a:schemeClr>
                  </a:gs>
                </a:gsLst>
                <a:lin ang="5400000" scaled="1"/>
                <a:tileRect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A523DD9-FDB2-E8EF-CB14-93D091597E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9860" y="3588115"/>
              <a:ext cx="0" cy="488791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42000"/>
                    </a:schemeClr>
                  </a:gs>
                </a:gsLst>
                <a:lin ang="5400000" scaled="1"/>
                <a:tileRect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579A8C7-A0F2-6461-A2AE-4A80B3BB7329}"/>
                </a:ext>
              </a:extLst>
            </p:cNvPr>
            <p:cNvSpPr/>
            <p:nvPr/>
          </p:nvSpPr>
          <p:spPr>
            <a:xfrm>
              <a:off x="2494765" y="3538681"/>
              <a:ext cx="127473" cy="833253"/>
            </a:xfrm>
            <a:custGeom>
              <a:avLst/>
              <a:gdLst>
                <a:gd name="connsiteX0" fmla="*/ 0 w 78105"/>
                <a:gd name="connsiteY0" fmla="*/ 510540 h 510540"/>
                <a:gd name="connsiteX1" fmla="*/ 0 w 78105"/>
                <a:gd name="connsiteY1" fmla="*/ 190500 h 510540"/>
                <a:gd name="connsiteX2" fmla="*/ 78105 w 78105"/>
                <a:gd name="connsiteY2" fmla="*/ 112395 h 510540"/>
                <a:gd name="connsiteX3" fmla="*/ 78105 w 78105"/>
                <a:gd name="connsiteY3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" h="510540">
                  <a:moveTo>
                    <a:pt x="0" y="510540"/>
                  </a:moveTo>
                  <a:lnTo>
                    <a:pt x="0" y="190500"/>
                  </a:lnTo>
                  <a:lnTo>
                    <a:pt x="78105" y="112395"/>
                  </a:lnTo>
                  <a:lnTo>
                    <a:pt x="78105" y="0"/>
                  </a:lnTo>
                </a:path>
              </a:pathLst>
            </a:custGeom>
            <a:noFill/>
            <a:ln w="3175">
              <a:gradFill flip="none" rotWithShape="1">
                <a:gsLst>
                  <a:gs pos="0">
                    <a:srgbClr val="1A43FF">
                      <a:alpha val="0"/>
                    </a:srgbClr>
                  </a:gs>
                  <a:gs pos="100000">
                    <a:srgbClr val="1A43FF">
                      <a:alpha val="2000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311035A7-EC2B-F969-6025-37F26AE3F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3400" y="3883707"/>
              <a:ext cx="0" cy="488791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42000"/>
                    </a:schemeClr>
                  </a:gs>
                </a:gsLst>
                <a:lin ang="5400000" scaled="1"/>
                <a:tileRect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312175F8-F7B6-00BA-6CEA-ED43BA062BFF}"/>
                </a:ext>
              </a:extLst>
            </p:cNvPr>
            <p:cNvSpPr/>
            <p:nvPr/>
          </p:nvSpPr>
          <p:spPr>
            <a:xfrm>
              <a:off x="4401404" y="3610492"/>
              <a:ext cx="74619" cy="1184936"/>
            </a:xfrm>
            <a:custGeom>
              <a:avLst/>
              <a:gdLst>
                <a:gd name="connsiteX0" fmla="*/ 47625 w 47625"/>
                <a:gd name="connsiteY0" fmla="*/ 756285 h 756285"/>
                <a:gd name="connsiteX1" fmla="*/ 47625 w 47625"/>
                <a:gd name="connsiteY1" fmla="*/ 381000 h 756285"/>
                <a:gd name="connsiteX2" fmla="*/ 0 w 47625"/>
                <a:gd name="connsiteY2" fmla="*/ 333375 h 756285"/>
                <a:gd name="connsiteX3" fmla="*/ 0 w 47625"/>
                <a:gd name="connsiteY3" fmla="*/ 0 h 75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756285">
                  <a:moveTo>
                    <a:pt x="47625" y="756285"/>
                  </a:moveTo>
                  <a:lnTo>
                    <a:pt x="47625" y="381000"/>
                  </a:lnTo>
                  <a:lnTo>
                    <a:pt x="0" y="333375"/>
                  </a:lnTo>
                  <a:lnTo>
                    <a:pt x="0" y="0"/>
                  </a:lnTo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73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27" name="旁门左道出品">
              <a:extLst>
                <a:ext uri="{FF2B5EF4-FFF2-40B4-BE49-F238E27FC236}">
                  <a16:creationId xmlns:a16="http://schemas.microsoft.com/office/drawing/2014/main" id="{790EA51A-8D23-F0EF-E6EC-826D77164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3326" y="2895745"/>
              <a:ext cx="0" cy="140475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E0D99BF5-5FBC-E838-E004-C8835715B3E1}"/>
                </a:ext>
              </a:extLst>
            </p:cNvPr>
            <p:cNvSpPr/>
            <p:nvPr userDrawn="1"/>
          </p:nvSpPr>
          <p:spPr>
            <a:xfrm>
              <a:off x="1845794" y="4089813"/>
              <a:ext cx="2488829" cy="499624"/>
            </a:xfrm>
            <a:prstGeom prst="diamond">
              <a:avLst/>
            </a:prstGeom>
            <a:noFill/>
            <a:ln w="15875">
              <a:gradFill flip="none" rotWithShape="1">
                <a:gsLst>
                  <a:gs pos="25568">
                    <a:schemeClr val="accent1"/>
                  </a:gs>
                  <a:gs pos="0">
                    <a:schemeClr val="accent1"/>
                  </a:gs>
                  <a:gs pos="68000">
                    <a:schemeClr val="accent1">
                      <a:alpha val="0"/>
                      <a:lumMod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FC0D827-7ED7-E42F-4F83-B5D4134C6F26}"/>
                </a:ext>
              </a:extLst>
            </p:cNvPr>
            <p:cNvSpPr/>
            <p:nvPr userDrawn="1"/>
          </p:nvSpPr>
          <p:spPr>
            <a:xfrm>
              <a:off x="1352028" y="4108756"/>
              <a:ext cx="74619" cy="1184936"/>
            </a:xfrm>
            <a:custGeom>
              <a:avLst/>
              <a:gdLst>
                <a:gd name="connsiteX0" fmla="*/ 47625 w 47625"/>
                <a:gd name="connsiteY0" fmla="*/ 756285 h 756285"/>
                <a:gd name="connsiteX1" fmla="*/ 47625 w 47625"/>
                <a:gd name="connsiteY1" fmla="*/ 381000 h 756285"/>
                <a:gd name="connsiteX2" fmla="*/ 0 w 47625"/>
                <a:gd name="connsiteY2" fmla="*/ 333375 h 756285"/>
                <a:gd name="connsiteX3" fmla="*/ 0 w 47625"/>
                <a:gd name="connsiteY3" fmla="*/ 0 h 75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756285">
                  <a:moveTo>
                    <a:pt x="47625" y="756285"/>
                  </a:moveTo>
                  <a:lnTo>
                    <a:pt x="47625" y="381000"/>
                  </a:lnTo>
                  <a:lnTo>
                    <a:pt x="0" y="333375"/>
                  </a:lnTo>
                  <a:lnTo>
                    <a:pt x="0" y="0"/>
                  </a:lnTo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73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2AB46F22-316A-A058-2B48-1FF200C2730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62291" y="3933175"/>
              <a:ext cx="0" cy="620331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42000"/>
                    </a:schemeClr>
                  </a:gs>
                </a:gsLst>
                <a:lin ang="5400000" scaled="1"/>
                <a:tileRect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04DDB113-7F57-4EE5-A709-55B25EC765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0326" y="2054154"/>
            <a:ext cx="1991348" cy="142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600" b="1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60000">
                      <a:schemeClr val="accent1"/>
                    </a:gs>
                    <a:gs pos="8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st="6350" dir="5400000" sy="-100000" algn="bl" rotWithShape="0"/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7F5599C1-41D3-5E4D-5B25-E5D353067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3689" y="4124644"/>
            <a:ext cx="5944622" cy="5383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  <a:reflection blurRad="63500" stA="60000" endPos="50000" dist="50800" dir="5400000" sy="-100000" algn="bl" rotWithShape="0"/>
                </a:effectLst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章节标题章节标题</a:t>
            </a:r>
            <a:endParaRPr lang="en-US" dirty="0"/>
          </a:p>
        </p:txBody>
      </p:sp>
      <p:sp>
        <p:nvSpPr>
          <p:cNvPr id="57" name="圆: 空心 56">
            <a:extLst>
              <a:ext uri="{FF2B5EF4-FFF2-40B4-BE49-F238E27FC236}">
                <a16:creationId xmlns:a16="http://schemas.microsoft.com/office/drawing/2014/main" id="{74C8F800-DEA3-F26E-B57E-E62BDCFB3377}"/>
              </a:ext>
            </a:extLst>
          </p:cNvPr>
          <p:cNvSpPr/>
          <p:nvPr userDrawn="1"/>
        </p:nvSpPr>
        <p:spPr>
          <a:xfrm>
            <a:off x="11034650" y="4261485"/>
            <a:ext cx="320040" cy="320040"/>
          </a:xfrm>
          <a:prstGeom prst="donut">
            <a:avLst>
              <a:gd name="adj" fmla="val 9421"/>
            </a:avLst>
          </a:prstGeom>
          <a:solidFill>
            <a:schemeClr val="bg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8" name="圆: 空心 57">
            <a:extLst>
              <a:ext uri="{FF2B5EF4-FFF2-40B4-BE49-F238E27FC236}">
                <a16:creationId xmlns:a16="http://schemas.microsoft.com/office/drawing/2014/main" id="{F700283C-B39E-92AE-AE62-B04E753BB216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1B16618E-7766-266A-E5D6-9B8DA68E7A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4AAA654A-8723-DFC5-12D3-075B9C871B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91" y="1125200"/>
            <a:ext cx="691062" cy="691060"/>
          </a:xfrm>
          <a:prstGeom prst="rect">
            <a:avLst/>
          </a:prstGeom>
        </p:spPr>
      </p:pic>
      <p:sp>
        <p:nvSpPr>
          <p:cNvPr id="61" name="圆: 空心 60">
            <a:extLst>
              <a:ext uri="{FF2B5EF4-FFF2-40B4-BE49-F238E27FC236}">
                <a16:creationId xmlns:a16="http://schemas.microsoft.com/office/drawing/2014/main" id="{771A7BA0-D69E-60F3-CC88-3F0B07742030}"/>
              </a:ext>
            </a:extLst>
          </p:cNvPr>
          <p:cNvSpPr/>
          <p:nvPr userDrawn="1"/>
        </p:nvSpPr>
        <p:spPr>
          <a:xfrm>
            <a:off x="3991229" y="5601272"/>
            <a:ext cx="177292" cy="177292"/>
          </a:xfrm>
          <a:prstGeom prst="donut">
            <a:avLst>
              <a:gd name="adj" fmla="val 957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413320E2-DDE7-0D1A-2B0C-40DAEEE030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945" y="2183692"/>
            <a:ext cx="691062" cy="691060"/>
          </a:xfrm>
          <a:prstGeom prst="rect">
            <a:avLst/>
          </a:prstGeom>
        </p:spPr>
      </p:pic>
      <p:sp>
        <p:nvSpPr>
          <p:cNvPr id="63" name="圆: 空心 62">
            <a:extLst>
              <a:ext uri="{FF2B5EF4-FFF2-40B4-BE49-F238E27FC236}">
                <a16:creationId xmlns:a16="http://schemas.microsoft.com/office/drawing/2014/main" id="{BB2BC5A2-F1A0-FDFC-CA39-D2F92CB53C99}"/>
              </a:ext>
            </a:extLst>
          </p:cNvPr>
          <p:cNvSpPr/>
          <p:nvPr userDrawn="1"/>
        </p:nvSpPr>
        <p:spPr>
          <a:xfrm>
            <a:off x="8325776" y="5195964"/>
            <a:ext cx="139292" cy="139292"/>
          </a:xfrm>
          <a:prstGeom prst="donut">
            <a:avLst>
              <a:gd name="adj" fmla="val 1032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661667B-D327-B782-8179-DC3A0E963B81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899D3F8C-4C1E-B84B-876A-62631B879065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F12CA78C-51F1-9759-E000-8C3063100280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5895B12D-8141-D18D-703D-82BBB13F5A98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1BD0EBFD-9242-D1FF-1D41-E4C32DEC3F9C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A76BF21F-7518-0CB8-DC66-22F725E37B3E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8CE7CB6-A706-6101-E8F0-C59415DB9F56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14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电脑显示屏&#10;&#10;中度可信度描述已自动生成">
            <a:extLst>
              <a:ext uri="{FF2B5EF4-FFF2-40B4-BE49-F238E27FC236}">
                <a16:creationId xmlns:a16="http://schemas.microsoft.com/office/drawing/2014/main" id="{771EB460-10E7-E103-DC37-AF5F43433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1994" cy="6857998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CD328B2A-ABBC-E71B-B31E-EEC857C7698F}"/>
              </a:ext>
            </a:extLst>
          </p:cNvPr>
          <p:cNvSpPr/>
          <p:nvPr userDrawn="1"/>
        </p:nvSpPr>
        <p:spPr>
          <a:xfrm>
            <a:off x="3556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1B57B387-0735-278C-B317-2B9AE751CC6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8140" y="5502852"/>
            <a:ext cx="746760" cy="746760"/>
          </a:xfrm>
          <a:prstGeom prst="rect">
            <a:avLst/>
          </a:prstGeom>
        </p:spPr>
      </p:pic>
      <p:sp>
        <p:nvSpPr>
          <p:cNvPr id="88" name="圆: 空心 87">
            <a:extLst>
              <a:ext uri="{FF2B5EF4-FFF2-40B4-BE49-F238E27FC236}">
                <a16:creationId xmlns:a16="http://schemas.microsoft.com/office/drawing/2014/main" id="{A281E9A5-63A9-609F-893E-9B8C73C5B86D}"/>
              </a:ext>
            </a:extLst>
          </p:cNvPr>
          <p:cNvSpPr/>
          <p:nvPr userDrawn="1"/>
        </p:nvSpPr>
        <p:spPr>
          <a:xfrm>
            <a:off x="11034650" y="4261485"/>
            <a:ext cx="320040" cy="320040"/>
          </a:xfrm>
          <a:prstGeom prst="donut">
            <a:avLst>
              <a:gd name="adj" fmla="val 9421"/>
            </a:avLst>
          </a:prstGeom>
          <a:solidFill>
            <a:schemeClr val="bg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1" name="圆: 空心 90">
            <a:extLst>
              <a:ext uri="{FF2B5EF4-FFF2-40B4-BE49-F238E27FC236}">
                <a16:creationId xmlns:a16="http://schemas.microsoft.com/office/drawing/2014/main" id="{1A46674B-3B99-EDE4-74EF-298CDDF87B56}"/>
              </a:ext>
            </a:extLst>
          </p:cNvPr>
          <p:cNvSpPr/>
          <p:nvPr userDrawn="1"/>
        </p:nvSpPr>
        <p:spPr>
          <a:xfrm>
            <a:off x="3991229" y="5601272"/>
            <a:ext cx="177292" cy="177292"/>
          </a:xfrm>
          <a:prstGeom prst="donut">
            <a:avLst>
              <a:gd name="adj" fmla="val 957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2" name="圆: 空心 91">
            <a:extLst>
              <a:ext uri="{FF2B5EF4-FFF2-40B4-BE49-F238E27FC236}">
                <a16:creationId xmlns:a16="http://schemas.microsoft.com/office/drawing/2014/main" id="{07050685-7BF2-4403-165D-6A4485675C17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CA777F23-FAE3-CAF6-7D29-467207FC4A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013" y="991898"/>
            <a:ext cx="816935" cy="816935"/>
          </a:xfrm>
          <a:prstGeom prst="rect">
            <a:avLst/>
          </a:prstGeom>
        </p:spPr>
      </p:pic>
      <p:sp>
        <p:nvSpPr>
          <p:cNvPr id="94" name="圆: 空心 93">
            <a:extLst>
              <a:ext uri="{FF2B5EF4-FFF2-40B4-BE49-F238E27FC236}">
                <a16:creationId xmlns:a16="http://schemas.microsoft.com/office/drawing/2014/main" id="{F6046E8C-E3D5-29EF-F85D-6FFF85B29BBE}"/>
              </a:ext>
            </a:extLst>
          </p:cNvPr>
          <p:cNvSpPr/>
          <p:nvPr userDrawn="1"/>
        </p:nvSpPr>
        <p:spPr>
          <a:xfrm>
            <a:off x="10629428" y="1572019"/>
            <a:ext cx="139292" cy="139292"/>
          </a:xfrm>
          <a:prstGeom prst="donut">
            <a:avLst>
              <a:gd name="adj" fmla="val 1032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87A664C-8581-F159-5A3F-7AB3B3E872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43C26986-7734-7580-7E97-22907AFF61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945" y="2183692"/>
            <a:ext cx="691062" cy="691060"/>
          </a:xfrm>
          <a:prstGeom prst="rect">
            <a:avLst/>
          </a:prstGeom>
        </p:spPr>
      </p:pic>
      <p:grpSp>
        <p:nvGrpSpPr>
          <p:cNvPr id="97" name="组合 96">
            <a:extLst>
              <a:ext uri="{FF2B5EF4-FFF2-40B4-BE49-F238E27FC236}">
                <a16:creationId xmlns:a16="http://schemas.microsoft.com/office/drawing/2014/main" id="{8C96CDC1-23C9-ED64-E463-FC1A74FB4FE0}"/>
              </a:ext>
            </a:extLst>
          </p:cNvPr>
          <p:cNvGrpSpPr/>
          <p:nvPr userDrawn="1"/>
        </p:nvGrpSpPr>
        <p:grpSpPr>
          <a:xfrm>
            <a:off x="2343460" y="682455"/>
            <a:ext cx="2570496" cy="628432"/>
            <a:chOff x="1457952" y="506499"/>
            <a:chExt cx="2570496" cy="628432"/>
          </a:xfrm>
        </p:grpSpPr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4DCE0AB4-1376-9F2E-F132-C7E2100DC7B9}"/>
                </a:ext>
              </a:extLst>
            </p:cNvPr>
            <p:cNvSpPr/>
            <p:nvPr/>
          </p:nvSpPr>
          <p:spPr>
            <a:xfrm>
              <a:off x="1457952" y="653242"/>
              <a:ext cx="2570496" cy="276410"/>
            </a:xfrm>
            <a:custGeom>
              <a:avLst/>
              <a:gdLst>
                <a:gd name="connsiteX0" fmla="*/ 1860327 w 4728781"/>
                <a:gd name="connsiteY0" fmla="*/ 1544192 h 1567338"/>
                <a:gd name="connsiteX1" fmla="*/ 1897094 w 4728781"/>
                <a:gd name="connsiteY1" fmla="*/ 1544192 h 1567338"/>
                <a:gd name="connsiteX2" fmla="*/ 1897094 w 4728781"/>
                <a:gd name="connsiteY2" fmla="*/ 1567338 h 1567338"/>
                <a:gd name="connsiteX3" fmla="*/ 1860327 w 4728781"/>
                <a:gd name="connsiteY3" fmla="*/ 1567338 h 1567338"/>
                <a:gd name="connsiteX4" fmla="*/ 1860327 w 4728781"/>
                <a:gd name="connsiteY4" fmla="*/ 1489519 h 1567338"/>
                <a:gd name="connsiteX5" fmla="*/ 1897094 w 4728781"/>
                <a:gd name="connsiteY5" fmla="*/ 1489519 h 1567338"/>
                <a:gd name="connsiteX6" fmla="*/ 1897094 w 4728781"/>
                <a:gd name="connsiteY6" fmla="*/ 1525904 h 1567338"/>
                <a:gd name="connsiteX7" fmla="*/ 1860327 w 4728781"/>
                <a:gd name="connsiteY7" fmla="*/ 1525904 h 1567338"/>
                <a:gd name="connsiteX8" fmla="*/ 2997422 w 4728781"/>
                <a:gd name="connsiteY8" fmla="*/ 1469421 h 1567338"/>
                <a:gd name="connsiteX9" fmla="*/ 3034188 w 4728781"/>
                <a:gd name="connsiteY9" fmla="*/ 1469421 h 1567338"/>
                <a:gd name="connsiteX10" fmla="*/ 3034188 w 4728781"/>
                <a:gd name="connsiteY10" fmla="*/ 1492567 h 1567338"/>
                <a:gd name="connsiteX11" fmla="*/ 2997422 w 4728781"/>
                <a:gd name="connsiteY11" fmla="*/ 1492567 h 1567338"/>
                <a:gd name="connsiteX12" fmla="*/ 1860327 w 4728781"/>
                <a:gd name="connsiteY12" fmla="*/ 1435893 h 1567338"/>
                <a:gd name="connsiteX13" fmla="*/ 1897094 w 4728781"/>
                <a:gd name="connsiteY13" fmla="*/ 1435893 h 1567338"/>
                <a:gd name="connsiteX14" fmla="*/ 1897094 w 4728781"/>
                <a:gd name="connsiteY14" fmla="*/ 1472183 h 1567338"/>
                <a:gd name="connsiteX15" fmla="*/ 1860327 w 4728781"/>
                <a:gd name="connsiteY15" fmla="*/ 1472183 h 1567338"/>
                <a:gd name="connsiteX16" fmla="*/ 2997422 w 4728781"/>
                <a:gd name="connsiteY16" fmla="*/ 1414271 h 1567338"/>
                <a:gd name="connsiteX17" fmla="*/ 3034188 w 4728781"/>
                <a:gd name="connsiteY17" fmla="*/ 1414271 h 1567338"/>
                <a:gd name="connsiteX18" fmla="*/ 3034188 w 4728781"/>
                <a:gd name="connsiteY18" fmla="*/ 1450847 h 1567338"/>
                <a:gd name="connsiteX19" fmla="*/ 2997422 w 4728781"/>
                <a:gd name="connsiteY19" fmla="*/ 1450847 h 1567338"/>
                <a:gd name="connsiteX20" fmla="*/ 1860327 w 4728781"/>
                <a:gd name="connsiteY20" fmla="*/ 1382172 h 1567338"/>
                <a:gd name="connsiteX21" fmla="*/ 1897094 w 4728781"/>
                <a:gd name="connsiteY21" fmla="*/ 1382172 h 1567338"/>
                <a:gd name="connsiteX22" fmla="*/ 1897094 w 4728781"/>
                <a:gd name="connsiteY22" fmla="*/ 1418557 h 1567338"/>
                <a:gd name="connsiteX23" fmla="*/ 1860327 w 4728781"/>
                <a:gd name="connsiteY23" fmla="*/ 1418557 h 1567338"/>
                <a:gd name="connsiteX24" fmla="*/ 2997422 w 4728781"/>
                <a:gd name="connsiteY24" fmla="*/ 1360170 h 1567338"/>
                <a:gd name="connsiteX25" fmla="*/ 3034188 w 4728781"/>
                <a:gd name="connsiteY25" fmla="*/ 1360170 h 1567338"/>
                <a:gd name="connsiteX26" fmla="*/ 3034188 w 4728781"/>
                <a:gd name="connsiteY26" fmla="*/ 1396746 h 1567338"/>
                <a:gd name="connsiteX27" fmla="*/ 2997422 w 4728781"/>
                <a:gd name="connsiteY27" fmla="*/ 1396746 h 1567338"/>
                <a:gd name="connsiteX28" fmla="*/ 1535525 w 4728781"/>
                <a:gd name="connsiteY28" fmla="*/ 1352645 h 1567338"/>
                <a:gd name="connsiteX29" fmla="*/ 1572292 w 4728781"/>
                <a:gd name="connsiteY29" fmla="*/ 1352645 h 1567338"/>
                <a:gd name="connsiteX30" fmla="*/ 1572292 w 4728781"/>
                <a:gd name="connsiteY30" fmla="*/ 1375791 h 1567338"/>
                <a:gd name="connsiteX31" fmla="*/ 1535525 w 4728781"/>
                <a:gd name="connsiteY31" fmla="*/ 1375791 h 1567338"/>
                <a:gd name="connsiteX32" fmla="*/ 1860327 w 4728781"/>
                <a:gd name="connsiteY32" fmla="*/ 1328642 h 1567338"/>
                <a:gd name="connsiteX33" fmla="*/ 1897094 w 4728781"/>
                <a:gd name="connsiteY33" fmla="*/ 1328642 h 1567338"/>
                <a:gd name="connsiteX34" fmla="*/ 1897094 w 4728781"/>
                <a:gd name="connsiteY34" fmla="*/ 1364932 h 1567338"/>
                <a:gd name="connsiteX35" fmla="*/ 1860327 w 4728781"/>
                <a:gd name="connsiteY35" fmla="*/ 1364932 h 1567338"/>
                <a:gd name="connsiteX36" fmla="*/ 2997422 w 4728781"/>
                <a:gd name="connsiteY36" fmla="*/ 1306163 h 1567338"/>
                <a:gd name="connsiteX37" fmla="*/ 3034188 w 4728781"/>
                <a:gd name="connsiteY37" fmla="*/ 1306163 h 1567338"/>
                <a:gd name="connsiteX38" fmla="*/ 3034188 w 4728781"/>
                <a:gd name="connsiteY38" fmla="*/ 1342739 h 1567338"/>
                <a:gd name="connsiteX39" fmla="*/ 2997422 w 4728781"/>
                <a:gd name="connsiteY39" fmla="*/ 1342739 h 1567338"/>
                <a:gd name="connsiteX40" fmla="*/ 1535525 w 4728781"/>
                <a:gd name="connsiteY40" fmla="*/ 1298257 h 1567338"/>
                <a:gd name="connsiteX41" fmla="*/ 1572292 w 4728781"/>
                <a:gd name="connsiteY41" fmla="*/ 1298257 h 1567338"/>
                <a:gd name="connsiteX42" fmla="*/ 1572292 w 4728781"/>
                <a:gd name="connsiteY42" fmla="*/ 1334452 h 1567338"/>
                <a:gd name="connsiteX43" fmla="*/ 1535525 w 4728781"/>
                <a:gd name="connsiteY43" fmla="*/ 1334452 h 1567338"/>
                <a:gd name="connsiteX44" fmla="*/ 1860327 w 4728781"/>
                <a:gd name="connsiteY44" fmla="*/ 1274921 h 1567338"/>
                <a:gd name="connsiteX45" fmla="*/ 1897094 w 4728781"/>
                <a:gd name="connsiteY45" fmla="*/ 1274921 h 1567338"/>
                <a:gd name="connsiteX46" fmla="*/ 1897094 w 4728781"/>
                <a:gd name="connsiteY46" fmla="*/ 1311306 h 1567338"/>
                <a:gd name="connsiteX47" fmla="*/ 1860327 w 4728781"/>
                <a:gd name="connsiteY47" fmla="*/ 1311306 h 1567338"/>
                <a:gd name="connsiteX48" fmla="*/ 3322224 w 4728781"/>
                <a:gd name="connsiteY48" fmla="*/ 1255395 h 1567338"/>
                <a:gd name="connsiteX49" fmla="*/ 3358990 w 4728781"/>
                <a:gd name="connsiteY49" fmla="*/ 1255395 h 1567338"/>
                <a:gd name="connsiteX50" fmla="*/ 3358990 w 4728781"/>
                <a:gd name="connsiteY50" fmla="*/ 1278541 h 1567338"/>
                <a:gd name="connsiteX51" fmla="*/ 3322224 w 4728781"/>
                <a:gd name="connsiteY51" fmla="*/ 1278541 h 1567338"/>
                <a:gd name="connsiteX52" fmla="*/ 2834925 w 4728781"/>
                <a:gd name="connsiteY52" fmla="*/ 1255395 h 1567338"/>
                <a:gd name="connsiteX53" fmla="*/ 2871691 w 4728781"/>
                <a:gd name="connsiteY53" fmla="*/ 1255395 h 1567338"/>
                <a:gd name="connsiteX54" fmla="*/ 2871691 w 4728781"/>
                <a:gd name="connsiteY54" fmla="*/ 1278541 h 1567338"/>
                <a:gd name="connsiteX55" fmla="*/ 2834925 w 4728781"/>
                <a:gd name="connsiteY55" fmla="*/ 1278541 h 1567338"/>
                <a:gd name="connsiteX56" fmla="*/ 2022824 w 4728781"/>
                <a:gd name="connsiteY56" fmla="*/ 1255395 h 1567338"/>
                <a:gd name="connsiteX57" fmla="*/ 2059591 w 4728781"/>
                <a:gd name="connsiteY57" fmla="*/ 1255395 h 1567338"/>
                <a:gd name="connsiteX58" fmla="*/ 2059591 w 4728781"/>
                <a:gd name="connsiteY58" fmla="*/ 1278541 h 1567338"/>
                <a:gd name="connsiteX59" fmla="*/ 2022824 w 4728781"/>
                <a:gd name="connsiteY59" fmla="*/ 1278541 h 1567338"/>
                <a:gd name="connsiteX60" fmla="*/ 2997422 w 4728781"/>
                <a:gd name="connsiteY60" fmla="*/ 1252061 h 1567338"/>
                <a:gd name="connsiteX61" fmla="*/ 3034188 w 4728781"/>
                <a:gd name="connsiteY61" fmla="*/ 1252061 h 1567338"/>
                <a:gd name="connsiteX62" fmla="*/ 3034188 w 4728781"/>
                <a:gd name="connsiteY62" fmla="*/ 1288637 h 1567338"/>
                <a:gd name="connsiteX63" fmla="*/ 2997422 w 4728781"/>
                <a:gd name="connsiteY63" fmla="*/ 1288637 h 1567338"/>
                <a:gd name="connsiteX64" fmla="*/ 1535525 w 4728781"/>
                <a:gd name="connsiteY64" fmla="*/ 1245012 h 1567338"/>
                <a:gd name="connsiteX65" fmla="*/ 1572292 w 4728781"/>
                <a:gd name="connsiteY65" fmla="*/ 1245012 h 1567338"/>
                <a:gd name="connsiteX66" fmla="*/ 1572292 w 4728781"/>
                <a:gd name="connsiteY66" fmla="*/ 1281207 h 1567338"/>
                <a:gd name="connsiteX67" fmla="*/ 1535525 w 4728781"/>
                <a:gd name="connsiteY67" fmla="*/ 1281207 h 1567338"/>
                <a:gd name="connsiteX68" fmla="*/ 1860327 w 4728781"/>
                <a:gd name="connsiteY68" fmla="*/ 1221390 h 1567338"/>
                <a:gd name="connsiteX69" fmla="*/ 1897094 w 4728781"/>
                <a:gd name="connsiteY69" fmla="*/ 1221390 h 1567338"/>
                <a:gd name="connsiteX70" fmla="*/ 1897094 w 4728781"/>
                <a:gd name="connsiteY70" fmla="*/ 1257680 h 1567338"/>
                <a:gd name="connsiteX71" fmla="*/ 1860327 w 4728781"/>
                <a:gd name="connsiteY71" fmla="*/ 1257680 h 1567338"/>
                <a:gd name="connsiteX72" fmla="*/ 3322224 w 4728781"/>
                <a:gd name="connsiteY72" fmla="*/ 1199959 h 1567338"/>
                <a:gd name="connsiteX73" fmla="*/ 3358990 w 4728781"/>
                <a:gd name="connsiteY73" fmla="*/ 1199959 h 1567338"/>
                <a:gd name="connsiteX74" fmla="*/ 3358990 w 4728781"/>
                <a:gd name="connsiteY74" fmla="*/ 1236630 h 1567338"/>
                <a:gd name="connsiteX75" fmla="*/ 3322224 w 4728781"/>
                <a:gd name="connsiteY75" fmla="*/ 1236630 h 1567338"/>
                <a:gd name="connsiteX76" fmla="*/ 2834925 w 4728781"/>
                <a:gd name="connsiteY76" fmla="*/ 1199959 h 1567338"/>
                <a:gd name="connsiteX77" fmla="*/ 2871691 w 4728781"/>
                <a:gd name="connsiteY77" fmla="*/ 1199959 h 1567338"/>
                <a:gd name="connsiteX78" fmla="*/ 2871691 w 4728781"/>
                <a:gd name="connsiteY78" fmla="*/ 1236630 h 1567338"/>
                <a:gd name="connsiteX79" fmla="*/ 2834925 w 4728781"/>
                <a:gd name="connsiteY79" fmla="*/ 1236630 h 1567338"/>
                <a:gd name="connsiteX80" fmla="*/ 2022824 w 4728781"/>
                <a:gd name="connsiteY80" fmla="*/ 1199959 h 1567338"/>
                <a:gd name="connsiteX81" fmla="*/ 2059591 w 4728781"/>
                <a:gd name="connsiteY81" fmla="*/ 1199959 h 1567338"/>
                <a:gd name="connsiteX82" fmla="*/ 2059591 w 4728781"/>
                <a:gd name="connsiteY82" fmla="*/ 1236630 h 1567338"/>
                <a:gd name="connsiteX83" fmla="*/ 2022824 w 4728781"/>
                <a:gd name="connsiteY83" fmla="*/ 1236630 h 1567338"/>
                <a:gd name="connsiteX84" fmla="*/ 2997422 w 4728781"/>
                <a:gd name="connsiteY84" fmla="*/ 1197959 h 1567338"/>
                <a:gd name="connsiteX85" fmla="*/ 3034188 w 4728781"/>
                <a:gd name="connsiteY85" fmla="*/ 1197959 h 1567338"/>
                <a:gd name="connsiteX86" fmla="*/ 3034188 w 4728781"/>
                <a:gd name="connsiteY86" fmla="*/ 1234535 h 1567338"/>
                <a:gd name="connsiteX87" fmla="*/ 2997422 w 4728781"/>
                <a:gd name="connsiteY87" fmla="*/ 1234535 h 1567338"/>
                <a:gd name="connsiteX88" fmla="*/ 1535525 w 4728781"/>
                <a:gd name="connsiteY88" fmla="*/ 1191768 h 1567338"/>
                <a:gd name="connsiteX89" fmla="*/ 1572292 w 4728781"/>
                <a:gd name="connsiteY89" fmla="*/ 1191768 h 1567338"/>
                <a:gd name="connsiteX90" fmla="*/ 1572292 w 4728781"/>
                <a:gd name="connsiteY90" fmla="*/ 1227963 h 1567338"/>
                <a:gd name="connsiteX91" fmla="*/ 1535525 w 4728781"/>
                <a:gd name="connsiteY91" fmla="*/ 1227963 h 1567338"/>
                <a:gd name="connsiteX92" fmla="*/ 1860327 w 4728781"/>
                <a:gd name="connsiteY92" fmla="*/ 1167669 h 1567338"/>
                <a:gd name="connsiteX93" fmla="*/ 1897094 w 4728781"/>
                <a:gd name="connsiteY93" fmla="*/ 1167669 h 1567338"/>
                <a:gd name="connsiteX94" fmla="*/ 1897094 w 4728781"/>
                <a:gd name="connsiteY94" fmla="*/ 1204055 h 1567338"/>
                <a:gd name="connsiteX95" fmla="*/ 1860327 w 4728781"/>
                <a:gd name="connsiteY95" fmla="*/ 1204055 h 1567338"/>
                <a:gd name="connsiteX96" fmla="*/ 3322224 w 4728781"/>
                <a:gd name="connsiteY96" fmla="*/ 1145666 h 1567338"/>
                <a:gd name="connsiteX97" fmla="*/ 3358990 w 4728781"/>
                <a:gd name="connsiteY97" fmla="*/ 1145666 h 1567338"/>
                <a:gd name="connsiteX98" fmla="*/ 3358990 w 4728781"/>
                <a:gd name="connsiteY98" fmla="*/ 1182337 h 1567338"/>
                <a:gd name="connsiteX99" fmla="*/ 3322224 w 4728781"/>
                <a:gd name="connsiteY99" fmla="*/ 1182337 h 1567338"/>
                <a:gd name="connsiteX100" fmla="*/ 2834925 w 4728781"/>
                <a:gd name="connsiteY100" fmla="*/ 1145666 h 1567338"/>
                <a:gd name="connsiteX101" fmla="*/ 2871691 w 4728781"/>
                <a:gd name="connsiteY101" fmla="*/ 1145666 h 1567338"/>
                <a:gd name="connsiteX102" fmla="*/ 2871691 w 4728781"/>
                <a:gd name="connsiteY102" fmla="*/ 1182337 h 1567338"/>
                <a:gd name="connsiteX103" fmla="*/ 2834925 w 4728781"/>
                <a:gd name="connsiteY103" fmla="*/ 1182337 h 1567338"/>
                <a:gd name="connsiteX104" fmla="*/ 2022824 w 4728781"/>
                <a:gd name="connsiteY104" fmla="*/ 1145666 h 1567338"/>
                <a:gd name="connsiteX105" fmla="*/ 2059591 w 4728781"/>
                <a:gd name="connsiteY105" fmla="*/ 1145666 h 1567338"/>
                <a:gd name="connsiteX106" fmla="*/ 2059591 w 4728781"/>
                <a:gd name="connsiteY106" fmla="*/ 1182337 h 1567338"/>
                <a:gd name="connsiteX107" fmla="*/ 2022824 w 4728781"/>
                <a:gd name="connsiteY107" fmla="*/ 1182337 h 1567338"/>
                <a:gd name="connsiteX108" fmla="*/ 2997422 w 4728781"/>
                <a:gd name="connsiteY108" fmla="*/ 1143857 h 1567338"/>
                <a:gd name="connsiteX109" fmla="*/ 3034188 w 4728781"/>
                <a:gd name="connsiteY109" fmla="*/ 1143857 h 1567338"/>
                <a:gd name="connsiteX110" fmla="*/ 3034188 w 4728781"/>
                <a:gd name="connsiteY110" fmla="*/ 1180433 h 1567338"/>
                <a:gd name="connsiteX111" fmla="*/ 2997422 w 4728781"/>
                <a:gd name="connsiteY111" fmla="*/ 1180433 h 1567338"/>
                <a:gd name="connsiteX112" fmla="*/ 1535525 w 4728781"/>
                <a:gd name="connsiteY112" fmla="*/ 1138523 h 1567338"/>
                <a:gd name="connsiteX113" fmla="*/ 1572292 w 4728781"/>
                <a:gd name="connsiteY113" fmla="*/ 1138523 h 1567338"/>
                <a:gd name="connsiteX114" fmla="*/ 1572292 w 4728781"/>
                <a:gd name="connsiteY114" fmla="*/ 1174718 h 1567338"/>
                <a:gd name="connsiteX115" fmla="*/ 1535525 w 4728781"/>
                <a:gd name="connsiteY115" fmla="*/ 1174718 h 1567338"/>
                <a:gd name="connsiteX116" fmla="*/ 1860327 w 4728781"/>
                <a:gd name="connsiteY116" fmla="*/ 1114043 h 1567338"/>
                <a:gd name="connsiteX117" fmla="*/ 1897094 w 4728781"/>
                <a:gd name="connsiteY117" fmla="*/ 1114043 h 1567338"/>
                <a:gd name="connsiteX118" fmla="*/ 1897094 w 4728781"/>
                <a:gd name="connsiteY118" fmla="*/ 1150428 h 1567338"/>
                <a:gd name="connsiteX119" fmla="*/ 1860327 w 4728781"/>
                <a:gd name="connsiteY119" fmla="*/ 1150428 h 1567338"/>
                <a:gd name="connsiteX120" fmla="*/ 3322224 w 4728781"/>
                <a:gd name="connsiteY120" fmla="*/ 1091279 h 1567338"/>
                <a:gd name="connsiteX121" fmla="*/ 3358990 w 4728781"/>
                <a:gd name="connsiteY121" fmla="*/ 1091279 h 1567338"/>
                <a:gd name="connsiteX122" fmla="*/ 3358990 w 4728781"/>
                <a:gd name="connsiteY122" fmla="*/ 1127950 h 1567338"/>
                <a:gd name="connsiteX123" fmla="*/ 3322224 w 4728781"/>
                <a:gd name="connsiteY123" fmla="*/ 1127950 h 1567338"/>
                <a:gd name="connsiteX124" fmla="*/ 2834925 w 4728781"/>
                <a:gd name="connsiteY124" fmla="*/ 1091279 h 1567338"/>
                <a:gd name="connsiteX125" fmla="*/ 2871691 w 4728781"/>
                <a:gd name="connsiteY125" fmla="*/ 1091279 h 1567338"/>
                <a:gd name="connsiteX126" fmla="*/ 2871691 w 4728781"/>
                <a:gd name="connsiteY126" fmla="*/ 1127950 h 1567338"/>
                <a:gd name="connsiteX127" fmla="*/ 2834925 w 4728781"/>
                <a:gd name="connsiteY127" fmla="*/ 1127950 h 1567338"/>
                <a:gd name="connsiteX128" fmla="*/ 2022824 w 4728781"/>
                <a:gd name="connsiteY128" fmla="*/ 1091279 h 1567338"/>
                <a:gd name="connsiteX129" fmla="*/ 2059591 w 4728781"/>
                <a:gd name="connsiteY129" fmla="*/ 1091279 h 1567338"/>
                <a:gd name="connsiteX130" fmla="*/ 2059591 w 4728781"/>
                <a:gd name="connsiteY130" fmla="*/ 1127950 h 1567338"/>
                <a:gd name="connsiteX131" fmla="*/ 2022824 w 4728781"/>
                <a:gd name="connsiteY131" fmla="*/ 1127950 h 1567338"/>
                <a:gd name="connsiteX132" fmla="*/ 2997422 w 4728781"/>
                <a:gd name="connsiteY132" fmla="*/ 1089850 h 1567338"/>
                <a:gd name="connsiteX133" fmla="*/ 3034188 w 4728781"/>
                <a:gd name="connsiteY133" fmla="*/ 1089850 h 1567338"/>
                <a:gd name="connsiteX134" fmla="*/ 3034188 w 4728781"/>
                <a:gd name="connsiteY134" fmla="*/ 1126426 h 1567338"/>
                <a:gd name="connsiteX135" fmla="*/ 2997422 w 4728781"/>
                <a:gd name="connsiteY135" fmla="*/ 1126426 h 1567338"/>
                <a:gd name="connsiteX136" fmla="*/ 1535525 w 4728781"/>
                <a:gd name="connsiteY136" fmla="*/ 1085183 h 1567338"/>
                <a:gd name="connsiteX137" fmla="*/ 1572292 w 4728781"/>
                <a:gd name="connsiteY137" fmla="*/ 1085183 h 1567338"/>
                <a:gd name="connsiteX138" fmla="*/ 1572292 w 4728781"/>
                <a:gd name="connsiteY138" fmla="*/ 1121378 h 1567338"/>
                <a:gd name="connsiteX139" fmla="*/ 1535525 w 4728781"/>
                <a:gd name="connsiteY139" fmla="*/ 1121378 h 1567338"/>
                <a:gd name="connsiteX140" fmla="*/ 2672524 w 4728781"/>
                <a:gd name="connsiteY140" fmla="*/ 1071657 h 1567338"/>
                <a:gd name="connsiteX141" fmla="*/ 2709291 w 4728781"/>
                <a:gd name="connsiteY141" fmla="*/ 1071657 h 1567338"/>
                <a:gd name="connsiteX142" fmla="*/ 2709291 w 4728781"/>
                <a:gd name="connsiteY142" fmla="*/ 1094803 h 1567338"/>
                <a:gd name="connsiteX143" fmla="*/ 2672524 w 4728781"/>
                <a:gd name="connsiteY143" fmla="*/ 1094803 h 1567338"/>
                <a:gd name="connsiteX144" fmla="*/ 1697926 w 4728781"/>
                <a:gd name="connsiteY144" fmla="*/ 1071657 h 1567338"/>
                <a:gd name="connsiteX145" fmla="*/ 1734693 w 4728781"/>
                <a:gd name="connsiteY145" fmla="*/ 1071657 h 1567338"/>
                <a:gd name="connsiteX146" fmla="*/ 1734693 w 4728781"/>
                <a:gd name="connsiteY146" fmla="*/ 1094803 h 1567338"/>
                <a:gd name="connsiteX147" fmla="*/ 1697926 w 4728781"/>
                <a:gd name="connsiteY147" fmla="*/ 1094803 h 1567338"/>
                <a:gd name="connsiteX148" fmla="*/ 1860327 w 4728781"/>
                <a:gd name="connsiteY148" fmla="*/ 1060418 h 1567338"/>
                <a:gd name="connsiteX149" fmla="*/ 1897094 w 4728781"/>
                <a:gd name="connsiteY149" fmla="*/ 1060418 h 1567338"/>
                <a:gd name="connsiteX150" fmla="*/ 1897094 w 4728781"/>
                <a:gd name="connsiteY150" fmla="*/ 1096803 h 1567338"/>
                <a:gd name="connsiteX151" fmla="*/ 1860327 w 4728781"/>
                <a:gd name="connsiteY151" fmla="*/ 1096803 h 1567338"/>
                <a:gd name="connsiteX152" fmla="*/ 3322224 w 4728781"/>
                <a:gd name="connsiteY152" fmla="*/ 1036986 h 1567338"/>
                <a:gd name="connsiteX153" fmla="*/ 3358990 w 4728781"/>
                <a:gd name="connsiteY153" fmla="*/ 1036986 h 1567338"/>
                <a:gd name="connsiteX154" fmla="*/ 3358990 w 4728781"/>
                <a:gd name="connsiteY154" fmla="*/ 1073657 h 1567338"/>
                <a:gd name="connsiteX155" fmla="*/ 3322224 w 4728781"/>
                <a:gd name="connsiteY155" fmla="*/ 1073657 h 1567338"/>
                <a:gd name="connsiteX156" fmla="*/ 2834925 w 4728781"/>
                <a:gd name="connsiteY156" fmla="*/ 1036986 h 1567338"/>
                <a:gd name="connsiteX157" fmla="*/ 2871691 w 4728781"/>
                <a:gd name="connsiteY157" fmla="*/ 1036986 h 1567338"/>
                <a:gd name="connsiteX158" fmla="*/ 2871691 w 4728781"/>
                <a:gd name="connsiteY158" fmla="*/ 1073657 h 1567338"/>
                <a:gd name="connsiteX159" fmla="*/ 2834925 w 4728781"/>
                <a:gd name="connsiteY159" fmla="*/ 1073657 h 1567338"/>
                <a:gd name="connsiteX160" fmla="*/ 2022824 w 4728781"/>
                <a:gd name="connsiteY160" fmla="*/ 1036986 h 1567338"/>
                <a:gd name="connsiteX161" fmla="*/ 2059591 w 4728781"/>
                <a:gd name="connsiteY161" fmla="*/ 1036986 h 1567338"/>
                <a:gd name="connsiteX162" fmla="*/ 2059591 w 4728781"/>
                <a:gd name="connsiteY162" fmla="*/ 1073657 h 1567338"/>
                <a:gd name="connsiteX163" fmla="*/ 2022824 w 4728781"/>
                <a:gd name="connsiteY163" fmla="*/ 1073657 h 1567338"/>
                <a:gd name="connsiteX164" fmla="*/ 2997422 w 4728781"/>
                <a:gd name="connsiteY164" fmla="*/ 1035748 h 1567338"/>
                <a:gd name="connsiteX165" fmla="*/ 3034188 w 4728781"/>
                <a:gd name="connsiteY165" fmla="*/ 1035748 h 1567338"/>
                <a:gd name="connsiteX166" fmla="*/ 3034188 w 4728781"/>
                <a:gd name="connsiteY166" fmla="*/ 1072324 h 1567338"/>
                <a:gd name="connsiteX167" fmla="*/ 2997422 w 4728781"/>
                <a:gd name="connsiteY167" fmla="*/ 1072324 h 1567338"/>
                <a:gd name="connsiteX168" fmla="*/ 1535525 w 4728781"/>
                <a:gd name="connsiteY168" fmla="*/ 1031938 h 1567338"/>
                <a:gd name="connsiteX169" fmla="*/ 1572292 w 4728781"/>
                <a:gd name="connsiteY169" fmla="*/ 1031938 h 1567338"/>
                <a:gd name="connsiteX170" fmla="*/ 1572292 w 4728781"/>
                <a:gd name="connsiteY170" fmla="*/ 1068133 h 1567338"/>
                <a:gd name="connsiteX171" fmla="*/ 1535525 w 4728781"/>
                <a:gd name="connsiteY171" fmla="*/ 1068133 h 1567338"/>
                <a:gd name="connsiteX172" fmla="*/ 3159823 w 4728781"/>
                <a:gd name="connsiteY172" fmla="*/ 1029366 h 1567338"/>
                <a:gd name="connsiteX173" fmla="*/ 3196590 w 4728781"/>
                <a:gd name="connsiteY173" fmla="*/ 1029366 h 1567338"/>
                <a:gd name="connsiteX174" fmla="*/ 3196590 w 4728781"/>
                <a:gd name="connsiteY174" fmla="*/ 1052512 h 1567338"/>
                <a:gd name="connsiteX175" fmla="*/ 3159823 w 4728781"/>
                <a:gd name="connsiteY175" fmla="*/ 1052512 h 1567338"/>
                <a:gd name="connsiteX176" fmla="*/ 2672524 w 4728781"/>
                <a:gd name="connsiteY176" fmla="*/ 1014888 h 1567338"/>
                <a:gd name="connsiteX177" fmla="*/ 2709291 w 4728781"/>
                <a:gd name="connsiteY177" fmla="*/ 1014888 h 1567338"/>
                <a:gd name="connsiteX178" fmla="*/ 2709291 w 4728781"/>
                <a:gd name="connsiteY178" fmla="*/ 1052226 h 1567338"/>
                <a:gd name="connsiteX179" fmla="*/ 2672524 w 4728781"/>
                <a:gd name="connsiteY179" fmla="*/ 1052226 h 1567338"/>
                <a:gd name="connsiteX180" fmla="*/ 1697926 w 4728781"/>
                <a:gd name="connsiteY180" fmla="*/ 1014888 h 1567338"/>
                <a:gd name="connsiteX181" fmla="*/ 1734693 w 4728781"/>
                <a:gd name="connsiteY181" fmla="*/ 1014888 h 1567338"/>
                <a:gd name="connsiteX182" fmla="*/ 1734693 w 4728781"/>
                <a:gd name="connsiteY182" fmla="*/ 1052226 h 1567338"/>
                <a:gd name="connsiteX183" fmla="*/ 1697926 w 4728781"/>
                <a:gd name="connsiteY183" fmla="*/ 1052226 h 1567338"/>
                <a:gd name="connsiteX184" fmla="*/ 1860327 w 4728781"/>
                <a:gd name="connsiteY184" fmla="*/ 1006792 h 1567338"/>
                <a:gd name="connsiteX185" fmla="*/ 1897094 w 4728781"/>
                <a:gd name="connsiteY185" fmla="*/ 1006792 h 1567338"/>
                <a:gd name="connsiteX186" fmla="*/ 1897094 w 4728781"/>
                <a:gd name="connsiteY186" fmla="*/ 1043177 h 1567338"/>
                <a:gd name="connsiteX187" fmla="*/ 1860327 w 4728781"/>
                <a:gd name="connsiteY187" fmla="*/ 1043177 h 1567338"/>
                <a:gd name="connsiteX188" fmla="*/ 1210627 w 4728781"/>
                <a:gd name="connsiteY188" fmla="*/ 995172 h 1567338"/>
                <a:gd name="connsiteX189" fmla="*/ 1247394 w 4728781"/>
                <a:gd name="connsiteY189" fmla="*/ 995172 h 1567338"/>
                <a:gd name="connsiteX190" fmla="*/ 1247394 w 4728781"/>
                <a:gd name="connsiteY190" fmla="*/ 1018318 h 1567338"/>
                <a:gd name="connsiteX191" fmla="*/ 1210627 w 4728781"/>
                <a:gd name="connsiteY191" fmla="*/ 1018318 h 1567338"/>
                <a:gd name="connsiteX192" fmla="*/ 3322224 w 4728781"/>
                <a:gd name="connsiteY192" fmla="*/ 982694 h 1567338"/>
                <a:gd name="connsiteX193" fmla="*/ 3358990 w 4728781"/>
                <a:gd name="connsiteY193" fmla="*/ 982694 h 1567338"/>
                <a:gd name="connsiteX194" fmla="*/ 3358990 w 4728781"/>
                <a:gd name="connsiteY194" fmla="*/ 1019365 h 1567338"/>
                <a:gd name="connsiteX195" fmla="*/ 3322224 w 4728781"/>
                <a:gd name="connsiteY195" fmla="*/ 1019365 h 1567338"/>
                <a:gd name="connsiteX196" fmla="*/ 2834925 w 4728781"/>
                <a:gd name="connsiteY196" fmla="*/ 982694 h 1567338"/>
                <a:gd name="connsiteX197" fmla="*/ 2871691 w 4728781"/>
                <a:gd name="connsiteY197" fmla="*/ 982694 h 1567338"/>
                <a:gd name="connsiteX198" fmla="*/ 2871691 w 4728781"/>
                <a:gd name="connsiteY198" fmla="*/ 1019365 h 1567338"/>
                <a:gd name="connsiteX199" fmla="*/ 2834925 w 4728781"/>
                <a:gd name="connsiteY199" fmla="*/ 1019365 h 1567338"/>
                <a:gd name="connsiteX200" fmla="*/ 2022824 w 4728781"/>
                <a:gd name="connsiteY200" fmla="*/ 982694 h 1567338"/>
                <a:gd name="connsiteX201" fmla="*/ 2059591 w 4728781"/>
                <a:gd name="connsiteY201" fmla="*/ 982694 h 1567338"/>
                <a:gd name="connsiteX202" fmla="*/ 2059591 w 4728781"/>
                <a:gd name="connsiteY202" fmla="*/ 1019365 h 1567338"/>
                <a:gd name="connsiteX203" fmla="*/ 2022824 w 4728781"/>
                <a:gd name="connsiteY203" fmla="*/ 1019365 h 1567338"/>
                <a:gd name="connsiteX204" fmla="*/ 2997422 w 4728781"/>
                <a:gd name="connsiteY204" fmla="*/ 981646 h 1567338"/>
                <a:gd name="connsiteX205" fmla="*/ 3034188 w 4728781"/>
                <a:gd name="connsiteY205" fmla="*/ 981646 h 1567338"/>
                <a:gd name="connsiteX206" fmla="*/ 3034188 w 4728781"/>
                <a:gd name="connsiteY206" fmla="*/ 1018222 h 1567338"/>
                <a:gd name="connsiteX207" fmla="*/ 2997422 w 4728781"/>
                <a:gd name="connsiteY207" fmla="*/ 1018222 h 1567338"/>
                <a:gd name="connsiteX208" fmla="*/ 1535525 w 4728781"/>
                <a:gd name="connsiteY208" fmla="*/ 978693 h 1567338"/>
                <a:gd name="connsiteX209" fmla="*/ 1572292 w 4728781"/>
                <a:gd name="connsiteY209" fmla="*/ 978693 h 1567338"/>
                <a:gd name="connsiteX210" fmla="*/ 1572292 w 4728781"/>
                <a:gd name="connsiteY210" fmla="*/ 1014888 h 1567338"/>
                <a:gd name="connsiteX211" fmla="*/ 1535525 w 4728781"/>
                <a:gd name="connsiteY211" fmla="*/ 1014888 h 1567338"/>
                <a:gd name="connsiteX212" fmla="*/ 3159823 w 4728781"/>
                <a:gd name="connsiteY212" fmla="*/ 975741 h 1567338"/>
                <a:gd name="connsiteX213" fmla="*/ 3196590 w 4728781"/>
                <a:gd name="connsiteY213" fmla="*/ 975741 h 1567338"/>
                <a:gd name="connsiteX214" fmla="*/ 3196590 w 4728781"/>
                <a:gd name="connsiteY214" fmla="*/ 1011555 h 1567338"/>
                <a:gd name="connsiteX215" fmla="*/ 3159823 w 4728781"/>
                <a:gd name="connsiteY215" fmla="*/ 1011555 h 1567338"/>
                <a:gd name="connsiteX216" fmla="*/ 2672524 w 4728781"/>
                <a:gd name="connsiteY216" fmla="*/ 959358 h 1567338"/>
                <a:gd name="connsiteX217" fmla="*/ 2709291 w 4728781"/>
                <a:gd name="connsiteY217" fmla="*/ 959358 h 1567338"/>
                <a:gd name="connsiteX218" fmla="*/ 2709291 w 4728781"/>
                <a:gd name="connsiteY218" fmla="*/ 996696 h 1567338"/>
                <a:gd name="connsiteX219" fmla="*/ 2672524 w 4728781"/>
                <a:gd name="connsiteY219" fmla="*/ 996696 h 1567338"/>
                <a:gd name="connsiteX220" fmla="*/ 1697926 w 4728781"/>
                <a:gd name="connsiteY220" fmla="*/ 959358 h 1567338"/>
                <a:gd name="connsiteX221" fmla="*/ 1734693 w 4728781"/>
                <a:gd name="connsiteY221" fmla="*/ 959358 h 1567338"/>
                <a:gd name="connsiteX222" fmla="*/ 1734693 w 4728781"/>
                <a:gd name="connsiteY222" fmla="*/ 996696 h 1567338"/>
                <a:gd name="connsiteX223" fmla="*/ 1697926 w 4728781"/>
                <a:gd name="connsiteY223" fmla="*/ 996696 h 1567338"/>
                <a:gd name="connsiteX224" fmla="*/ 1860327 w 4728781"/>
                <a:gd name="connsiteY224" fmla="*/ 953166 h 1567338"/>
                <a:gd name="connsiteX225" fmla="*/ 1897094 w 4728781"/>
                <a:gd name="connsiteY225" fmla="*/ 953166 h 1567338"/>
                <a:gd name="connsiteX226" fmla="*/ 1897094 w 4728781"/>
                <a:gd name="connsiteY226" fmla="*/ 989551 h 1567338"/>
                <a:gd name="connsiteX227" fmla="*/ 1860327 w 4728781"/>
                <a:gd name="connsiteY227" fmla="*/ 989551 h 1567338"/>
                <a:gd name="connsiteX228" fmla="*/ 3484721 w 4728781"/>
                <a:gd name="connsiteY228" fmla="*/ 949642 h 1567338"/>
                <a:gd name="connsiteX229" fmla="*/ 3521487 w 4728781"/>
                <a:gd name="connsiteY229" fmla="*/ 949642 h 1567338"/>
                <a:gd name="connsiteX230" fmla="*/ 3521487 w 4728781"/>
                <a:gd name="connsiteY230" fmla="*/ 972788 h 1567338"/>
                <a:gd name="connsiteX231" fmla="*/ 3484721 w 4728781"/>
                <a:gd name="connsiteY231" fmla="*/ 972788 h 1567338"/>
                <a:gd name="connsiteX232" fmla="*/ 2185225 w 4728781"/>
                <a:gd name="connsiteY232" fmla="*/ 949642 h 1567338"/>
                <a:gd name="connsiteX233" fmla="*/ 2221992 w 4728781"/>
                <a:gd name="connsiteY233" fmla="*/ 949642 h 1567338"/>
                <a:gd name="connsiteX234" fmla="*/ 2221992 w 4728781"/>
                <a:gd name="connsiteY234" fmla="*/ 972788 h 1567338"/>
                <a:gd name="connsiteX235" fmla="*/ 2185225 w 4728781"/>
                <a:gd name="connsiteY235" fmla="*/ 972788 h 1567338"/>
                <a:gd name="connsiteX236" fmla="*/ 1373028 w 4728781"/>
                <a:gd name="connsiteY236" fmla="*/ 949642 h 1567338"/>
                <a:gd name="connsiteX237" fmla="*/ 1409795 w 4728781"/>
                <a:gd name="connsiteY237" fmla="*/ 949642 h 1567338"/>
                <a:gd name="connsiteX238" fmla="*/ 1409795 w 4728781"/>
                <a:gd name="connsiteY238" fmla="*/ 972788 h 1567338"/>
                <a:gd name="connsiteX239" fmla="*/ 1373028 w 4728781"/>
                <a:gd name="connsiteY239" fmla="*/ 972788 h 1567338"/>
                <a:gd name="connsiteX240" fmla="*/ 1210627 w 4728781"/>
                <a:gd name="connsiteY240" fmla="*/ 936593 h 1567338"/>
                <a:gd name="connsiteX241" fmla="*/ 1247394 w 4728781"/>
                <a:gd name="connsiteY241" fmla="*/ 936593 h 1567338"/>
                <a:gd name="connsiteX242" fmla="*/ 1247394 w 4728781"/>
                <a:gd name="connsiteY242" fmla="*/ 974788 h 1567338"/>
                <a:gd name="connsiteX243" fmla="*/ 1210627 w 4728781"/>
                <a:gd name="connsiteY243" fmla="*/ 974788 h 1567338"/>
                <a:gd name="connsiteX244" fmla="*/ 3322224 w 4728781"/>
                <a:gd name="connsiteY244" fmla="*/ 928306 h 1567338"/>
                <a:gd name="connsiteX245" fmla="*/ 3358990 w 4728781"/>
                <a:gd name="connsiteY245" fmla="*/ 928306 h 1567338"/>
                <a:gd name="connsiteX246" fmla="*/ 3358990 w 4728781"/>
                <a:gd name="connsiteY246" fmla="*/ 964977 h 1567338"/>
                <a:gd name="connsiteX247" fmla="*/ 3322224 w 4728781"/>
                <a:gd name="connsiteY247" fmla="*/ 964977 h 1567338"/>
                <a:gd name="connsiteX248" fmla="*/ 2834925 w 4728781"/>
                <a:gd name="connsiteY248" fmla="*/ 928306 h 1567338"/>
                <a:gd name="connsiteX249" fmla="*/ 2871691 w 4728781"/>
                <a:gd name="connsiteY249" fmla="*/ 928306 h 1567338"/>
                <a:gd name="connsiteX250" fmla="*/ 2871691 w 4728781"/>
                <a:gd name="connsiteY250" fmla="*/ 964977 h 1567338"/>
                <a:gd name="connsiteX251" fmla="*/ 2834925 w 4728781"/>
                <a:gd name="connsiteY251" fmla="*/ 964977 h 1567338"/>
                <a:gd name="connsiteX252" fmla="*/ 2022824 w 4728781"/>
                <a:gd name="connsiteY252" fmla="*/ 928306 h 1567338"/>
                <a:gd name="connsiteX253" fmla="*/ 2059591 w 4728781"/>
                <a:gd name="connsiteY253" fmla="*/ 928306 h 1567338"/>
                <a:gd name="connsiteX254" fmla="*/ 2059591 w 4728781"/>
                <a:gd name="connsiteY254" fmla="*/ 964977 h 1567338"/>
                <a:gd name="connsiteX255" fmla="*/ 2022824 w 4728781"/>
                <a:gd name="connsiteY255" fmla="*/ 964977 h 1567338"/>
                <a:gd name="connsiteX256" fmla="*/ 2997422 w 4728781"/>
                <a:gd name="connsiteY256" fmla="*/ 927639 h 1567338"/>
                <a:gd name="connsiteX257" fmla="*/ 3034188 w 4728781"/>
                <a:gd name="connsiteY257" fmla="*/ 927639 h 1567338"/>
                <a:gd name="connsiteX258" fmla="*/ 3034188 w 4728781"/>
                <a:gd name="connsiteY258" fmla="*/ 964215 h 1567338"/>
                <a:gd name="connsiteX259" fmla="*/ 2997422 w 4728781"/>
                <a:gd name="connsiteY259" fmla="*/ 964215 h 1567338"/>
                <a:gd name="connsiteX260" fmla="*/ 1535525 w 4728781"/>
                <a:gd name="connsiteY260" fmla="*/ 925353 h 1567338"/>
                <a:gd name="connsiteX261" fmla="*/ 1572292 w 4728781"/>
                <a:gd name="connsiteY261" fmla="*/ 925353 h 1567338"/>
                <a:gd name="connsiteX262" fmla="*/ 1572292 w 4728781"/>
                <a:gd name="connsiteY262" fmla="*/ 961548 h 1567338"/>
                <a:gd name="connsiteX263" fmla="*/ 1535525 w 4728781"/>
                <a:gd name="connsiteY263" fmla="*/ 961548 h 1567338"/>
                <a:gd name="connsiteX264" fmla="*/ 3159823 w 4728781"/>
                <a:gd name="connsiteY264" fmla="*/ 923258 h 1567338"/>
                <a:gd name="connsiteX265" fmla="*/ 3196590 w 4728781"/>
                <a:gd name="connsiteY265" fmla="*/ 923258 h 1567338"/>
                <a:gd name="connsiteX266" fmla="*/ 3196590 w 4728781"/>
                <a:gd name="connsiteY266" fmla="*/ 959072 h 1567338"/>
                <a:gd name="connsiteX267" fmla="*/ 3159823 w 4728781"/>
                <a:gd name="connsiteY267" fmla="*/ 959072 h 1567338"/>
                <a:gd name="connsiteX268" fmla="*/ 2672524 w 4728781"/>
                <a:gd name="connsiteY268" fmla="*/ 903922 h 1567338"/>
                <a:gd name="connsiteX269" fmla="*/ 2709291 w 4728781"/>
                <a:gd name="connsiteY269" fmla="*/ 903922 h 1567338"/>
                <a:gd name="connsiteX270" fmla="*/ 2709291 w 4728781"/>
                <a:gd name="connsiteY270" fmla="*/ 941165 h 1567338"/>
                <a:gd name="connsiteX271" fmla="*/ 2672524 w 4728781"/>
                <a:gd name="connsiteY271" fmla="*/ 941165 h 1567338"/>
                <a:gd name="connsiteX272" fmla="*/ 1697926 w 4728781"/>
                <a:gd name="connsiteY272" fmla="*/ 903922 h 1567338"/>
                <a:gd name="connsiteX273" fmla="*/ 1734693 w 4728781"/>
                <a:gd name="connsiteY273" fmla="*/ 903922 h 1567338"/>
                <a:gd name="connsiteX274" fmla="*/ 1734693 w 4728781"/>
                <a:gd name="connsiteY274" fmla="*/ 941165 h 1567338"/>
                <a:gd name="connsiteX275" fmla="*/ 1697926 w 4728781"/>
                <a:gd name="connsiteY275" fmla="*/ 941165 h 1567338"/>
                <a:gd name="connsiteX276" fmla="*/ 1860327 w 4728781"/>
                <a:gd name="connsiteY276" fmla="*/ 899541 h 1567338"/>
                <a:gd name="connsiteX277" fmla="*/ 1897094 w 4728781"/>
                <a:gd name="connsiteY277" fmla="*/ 899541 h 1567338"/>
                <a:gd name="connsiteX278" fmla="*/ 1897094 w 4728781"/>
                <a:gd name="connsiteY278" fmla="*/ 935926 h 1567338"/>
                <a:gd name="connsiteX279" fmla="*/ 1860327 w 4728781"/>
                <a:gd name="connsiteY279" fmla="*/ 935926 h 1567338"/>
                <a:gd name="connsiteX280" fmla="*/ 3484721 w 4728781"/>
                <a:gd name="connsiteY280" fmla="*/ 896397 h 1567338"/>
                <a:gd name="connsiteX281" fmla="*/ 3521487 w 4728781"/>
                <a:gd name="connsiteY281" fmla="*/ 896397 h 1567338"/>
                <a:gd name="connsiteX282" fmla="*/ 3521487 w 4728781"/>
                <a:gd name="connsiteY282" fmla="*/ 932020 h 1567338"/>
                <a:gd name="connsiteX283" fmla="*/ 3484721 w 4728781"/>
                <a:gd name="connsiteY283" fmla="*/ 932020 h 1567338"/>
                <a:gd name="connsiteX284" fmla="*/ 2185225 w 4728781"/>
                <a:gd name="connsiteY284" fmla="*/ 896397 h 1567338"/>
                <a:gd name="connsiteX285" fmla="*/ 2221992 w 4728781"/>
                <a:gd name="connsiteY285" fmla="*/ 896397 h 1567338"/>
                <a:gd name="connsiteX286" fmla="*/ 2221992 w 4728781"/>
                <a:gd name="connsiteY286" fmla="*/ 932020 h 1567338"/>
                <a:gd name="connsiteX287" fmla="*/ 2185225 w 4728781"/>
                <a:gd name="connsiteY287" fmla="*/ 932020 h 1567338"/>
                <a:gd name="connsiteX288" fmla="*/ 1373028 w 4728781"/>
                <a:gd name="connsiteY288" fmla="*/ 896397 h 1567338"/>
                <a:gd name="connsiteX289" fmla="*/ 1409795 w 4728781"/>
                <a:gd name="connsiteY289" fmla="*/ 896397 h 1567338"/>
                <a:gd name="connsiteX290" fmla="*/ 1409795 w 4728781"/>
                <a:gd name="connsiteY290" fmla="*/ 932020 h 1567338"/>
                <a:gd name="connsiteX291" fmla="*/ 1373028 w 4728781"/>
                <a:gd name="connsiteY291" fmla="*/ 932020 h 1567338"/>
                <a:gd name="connsiteX292" fmla="*/ 2347626 w 4728781"/>
                <a:gd name="connsiteY292" fmla="*/ 885348 h 1567338"/>
                <a:gd name="connsiteX293" fmla="*/ 2384393 w 4728781"/>
                <a:gd name="connsiteY293" fmla="*/ 885348 h 1567338"/>
                <a:gd name="connsiteX294" fmla="*/ 2384393 w 4728781"/>
                <a:gd name="connsiteY294" fmla="*/ 908494 h 1567338"/>
                <a:gd name="connsiteX295" fmla="*/ 2347626 w 4728781"/>
                <a:gd name="connsiteY295" fmla="*/ 908494 h 1567338"/>
                <a:gd name="connsiteX296" fmla="*/ 1210627 w 4728781"/>
                <a:gd name="connsiteY296" fmla="*/ 879252 h 1567338"/>
                <a:gd name="connsiteX297" fmla="*/ 1247394 w 4728781"/>
                <a:gd name="connsiteY297" fmla="*/ 879252 h 1567338"/>
                <a:gd name="connsiteX298" fmla="*/ 1247394 w 4728781"/>
                <a:gd name="connsiteY298" fmla="*/ 917447 h 1567338"/>
                <a:gd name="connsiteX299" fmla="*/ 1210627 w 4728781"/>
                <a:gd name="connsiteY299" fmla="*/ 917447 h 1567338"/>
                <a:gd name="connsiteX300" fmla="*/ 3322224 w 4728781"/>
                <a:gd name="connsiteY300" fmla="*/ 874014 h 1567338"/>
                <a:gd name="connsiteX301" fmla="*/ 3358990 w 4728781"/>
                <a:gd name="connsiteY301" fmla="*/ 874014 h 1567338"/>
                <a:gd name="connsiteX302" fmla="*/ 3358990 w 4728781"/>
                <a:gd name="connsiteY302" fmla="*/ 910685 h 1567338"/>
                <a:gd name="connsiteX303" fmla="*/ 3322224 w 4728781"/>
                <a:gd name="connsiteY303" fmla="*/ 910685 h 1567338"/>
                <a:gd name="connsiteX304" fmla="*/ 2834925 w 4728781"/>
                <a:gd name="connsiteY304" fmla="*/ 874014 h 1567338"/>
                <a:gd name="connsiteX305" fmla="*/ 2871691 w 4728781"/>
                <a:gd name="connsiteY305" fmla="*/ 874014 h 1567338"/>
                <a:gd name="connsiteX306" fmla="*/ 2871691 w 4728781"/>
                <a:gd name="connsiteY306" fmla="*/ 910685 h 1567338"/>
                <a:gd name="connsiteX307" fmla="*/ 2834925 w 4728781"/>
                <a:gd name="connsiteY307" fmla="*/ 910685 h 1567338"/>
                <a:gd name="connsiteX308" fmla="*/ 2022824 w 4728781"/>
                <a:gd name="connsiteY308" fmla="*/ 874014 h 1567338"/>
                <a:gd name="connsiteX309" fmla="*/ 2059591 w 4728781"/>
                <a:gd name="connsiteY309" fmla="*/ 874014 h 1567338"/>
                <a:gd name="connsiteX310" fmla="*/ 2059591 w 4728781"/>
                <a:gd name="connsiteY310" fmla="*/ 910685 h 1567338"/>
                <a:gd name="connsiteX311" fmla="*/ 2022824 w 4728781"/>
                <a:gd name="connsiteY311" fmla="*/ 910685 h 1567338"/>
                <a:gd name="connsiteX312" fmla="*/ 2997422 w 4728781"/>
                <a:gd name="connsiteY312" fmla="*/ 873537 h 1567338"/>
                <a:gd name="connsiteX313" fmla="*/ 3034188 w 4728781"/>
                <a:gd name="connsiteY313" fmla="*/ 873537 h 1567338"/>
                <a:gd name="connsiteX314" fmla="*/ 3034188 w 4728781"/>
                <a:gd name="connsiteY314" fmla="*/ 910113 h 1567338"/>
                <a:gd name="connsiteX315" fmla="*/ 2997422 w 4728781"/>
                <a:gd name="connsiteY315" fmla="*/ 910113 h 1567338"/>
                <a:gd name="connsiteX316" fmla="*/ 1535525 w 4728781"/>
                <a:gd name="connsiteY316" fmla="*/ 872108 h 1567338"/>
                <a:gd name="connsiteX317" fmla="*/ 1572292 w 4728781"/>
                <a:gd name="connsiteY317" fmla="*/ 872108 h 1567338"/>
                <a:gd name="connsiteX318" fmla="*/ 1572292 w 4728781"/>
                <a:gd name="connsiteY318" fmla="*/ 908303 h 1567338"/>
                <a:gd name="connsiteX319" fmla="*/ 1535525 w 4728781"/>
                <a:gd name="connsiteY319" fmla="*/ 908303 h 1567338"/>
                <a:gd name="connsiteX320" fmla="*/ 3159823 w 4728781"/>
                <a:gd name="connsiteY320" fmla="*/ 870775 h 1567338"/>
                <a:gd name="connsiteX321" fmla="*/ 3196590 w 4728781"/>
                <a:gd name="connsiteY321" fmla="*/ 870775 h 1567338"/>
                <a:gd name="connsiteX322" fmla="*/ 3196590 w 4728781"/>
                <a:gd name="connsiteY322" fmla="*/ 906589 h 1567338"/>
                <a:gd name="connsiteX323" fmla="*/ 3159823 w 4728781"/>
                <a:gd name="connsiteY323" fmla="*/ 906589 h 1567338"/>
                <a:gd name="connsiteX324" fmla="*/ 2672524 w 4728781"/>
                <a:gd name="connsiteY324" fmla="*/ 848296 h 1567338"/>
                <a:gd name="connsiteX325" fmla="*/ 2709291 w 4728781"/>
                <a:gd name="connsiteY325" fmla="*/ 848296 h 1567338"/>
                <a:gd name="connsiteX326" fmla="*/ 2709291 w 4728781"/>
                <a:gd name="connsiteY326" fmla="*/ 885634 h 1567338"/>
                <a:gd name="connsiteX327" fmla="*/ 2672524 w 4728781"/>
                <a:gd name="connsiteY327" fmla="*/ 885634 h 1567338"/>
                <a:gd name="connsiteX328" fmla="*/ 1697926 w 4728781"/>
                <a:gd name="connsiteY328" fmla="*/ 848296 h 1567338"/>
                <a:gd name="connsiteX329" fmla="*/ 1734693 w 4728781"/>
                <a:gd name="connsiteY329" fmla="*/ 848296 h 1567338"/>
                <a:gd name="connsiteX330" fmla="*/ 1734693 w 4728781"/>
                <a:gd name="connsiteY330" fmla="*/ 885634 h 1567338"/>
                <a:gd name="connsiteX331" fmla="*/ 1697926 w 4728781"/>
                <a:gd name="connsiteY331" fmla="*/ 885634 h 1567338"/>
                <a:gd name="connsiteX332" fmla="*/ 1860327 w 4728781"/>
                <a:gd name="connsiteY332" fmla="*/ 845915 h 1567338"/>
                <a:gd name="connsiteX333" fmla="*/ 1897094 w 4728781"/>
                <a:gd name="connsiteY333" fmla="*/ 845915 h 1567338"/>
                <a:gd name="connsiteX334" fmla="*/ 1897094 w 4728781"/>
                <a:gd name="connsiteY334" fmla="*/ 882300 h 1567338"/>
                <a:gd name="connsiteX335" fmla="*/ 1860327 w 4728781"/>
                <a:gd name="connsiteY335" fmla="*/ 882300 h 1567338"/>
                <a:gd name="connsiteX336" fmla="*/ 3484721 w 4728781"/>
                <a:gd name="connsiteY336" fmla="*/ 844200 h 1567338"/>
                <a:gd name="connsiteX337" fmla="*/ 3521487 w 4728781"/>
                <a:gd name="connsiteY337" fmla="*/ 844200 h 1567338"/>
                <a:gd name="connsiteX338" fmla="*/ 3521487 w 4728781"/>
                <a:gd name="connsiteY338" fmla="*/ 879824 h 1567338"/>
                <a:gd name="connsiteX339" fmla="*/ 3484721 w 4728781"/>
                <a:gd name="connsiteY339" fmla="*/ 879824 h 1567338"/>
                <a:gd name="connsiteX340" fmla="*/ 2185225 w 4728781"/>
                <a:gd name="connsiteY340" fmla="*/ 844200 h 1567338"/>
                <a:gd name="connsiteX341" fmla="*/ 2221992 w 4728781"/>
                <a:gd name="connsiteY341" fmla="*/ 844200 h 1567338"/>
                <a:gd name="connsiteX342" fmla="*/ 2221992 w 4728781"/>
                <a:gd name="connsiteY342" fmla="*/ 879824 h 1567338"/>
                <a:gd name="connsiteX343" fmla="*/ 2185225 w 4728781"/>
                <a:gd name="connsiteY343" fmla="*/ 879824 h 1567338"/>
                <a:gd name="connsiteX344" fmla="*/ 1373028 w 4728781"/>
                <a:gd name="connsiteY344" fmla="*/ 844200 h 1567338"/>
                <a:gd name="connsiteX345" fmla="*/ 1409795 w 4728781"/>
                <a:gd name="connsiteY345" fmla="*/ 844200 h 1567338"/>
                <a:gd name="connsiteX346" fmla="*/ 1409795 w 4728781"/>
                <a:gd name="connsiteY346" fmla="*/ 879824 h 1567338"/>
                <a:gd name="connsiteX347" fmla="*/ 1373028 w 4728781"/>
                <a:gd name="connsiteY347" fmla="*/ 879824 h 1567338"/>
                <a:gd name="connsiteX348" fmla="*/ 3647122 w 4728781"/>
                <a:gd name="connsiteY348" fmla="*/ 828579 h 1567338"/>
                <a:gd name="connsiteX349" fmla="*/ 3683889 w 4728781"/>
                <a:gd name="connsiteY349" fmla="*/ 828579 h 1567338"/>
                <a:gd name="connsiteX350" fmla="*/ 3683889 w 4728781"/>
                <a:gd name="connsiteY350" fmla="*/ 851725 h 1567338"/>
                <a:gd name="connsiteX351" fmla="*/ 3647122 w 4728781"/>
                <a:gd name="connsiteY351" fmla="*/ 851725 h 1567338"/>
                <a:gd name="connsiteX352" fmla="*/ 1048226 w 4728781"/>
                <a:gd name="connsiteY352" fmla="*/ 828579 h 1567338"/>
                <a:gd name="connsiteX353" fmla="*/ 1084993 w 4728781"/>
                <a:gd name="connsiteY353" fmla="*/ 828579 h 1567338"/>
                <a:gd name="connsiteX354" fmla="*/ 1084993 w 4728781"/>
                <a:gd name="connsiteY354" fmla="*/ 851725 h 1567338"/>
                <a:gd name="connsiteX355" fmla="*/ 1048226 w 4728781"/>
                <a:gd name="connsiteY355" fmla="*/ 851725 h 1567338"/>
                <a:gd name="connsiteX356" fmla="*/ 2347626 w 4728781"/>
                <a:gd name="connsiteY356" fmla="*/ 823912 h 1567338"/>
                <a:gd name="connsiteX357" fmla="*/ 2384393 w 4728781"/>
                <a:gd name="connsiteY357" fmla="*/ 823912 h 1567338"/>
                <a:gd name="connsiteX358" fmla="*/ 2384393 w 4728781"/>
                <a:gd name="connsiteY358" fmla="*/ 863441 h 1567338"/>
                <a:gd name="connsiteX359" fmla="*/ 2347626 w 4728781"/>
                <a:gd name="connsiteY359" fmla="*/ 863441 h 1567338"/>
                <a:gd name="connsiteX360" fmla="*/ 1210627 w 4728781"/>
                <a:gd name="connsiteY360" fmla="*/ 821912 h 1567338"/>
                <a:gd name="connsiteX361" fmla="*/ 1247394 w 4728781"/>
                <a:gd name="connsiteY361" fmla="*/ 821912 h 1567338"/>
                <a:gd name="connsiteX362" fmla="*/ 1247394 w 4728781"/>
                <a:gd name="connsiteY362" fmla="*/ 860107 h 1567338"/>
                <a:gd name="connsiteX363" fmla="*/ 1210627 w 4728781"/>
                <a:gd name="connsiteY363" fmla="*/ 860107 h 1567338"/>
                <a:gd name="connsiteX364" fmla="*/ 3322224 w 4728781"/>
                <a:gd name="connsiteY364" fmla="*/ 819721 h 1567338"/>
                <a:gd name="connsiteX365" fmla="*/ 3358990 w 4728781"/>
                <a:gd name="connsiteY365" fmla="*/ 819721 h 1567338"/>
                <a:gd name="connsiteX366" fmla="*/ 3358990 w 4728781"/>
                <a:gd name="connsiteY366" fmla="*/ 856392 h 1567338"/>
                <a:gd name="connsiteX367" fmla="*/ 3322224 w 4728781"/>
                <a:gd name="connsiteY367" fmla="*/ 856392 h 1567338"/>
                <a:gd name="connsiteX368" fmla="*/ 2834925 w 4728781"/>
                <a:gd name="connsiteY368" fmla="*/ 819721 h 1567338"/>
                <a:gd name="connsiteX369" fmla="*/ 2871691 w 4728781"/>
                <a:gd name="connsiteY369" fmla="*/ 819721 h 1567338"/>
                <a:gd name="connsiteX370" fmla="*/ 2871691 w 4728781"/>
                <a:gd name="connsiteY370" fmla="*/ 856392 h 1567338"/>
                <a:gd name="connsiteX371" fmla="*/ 2834925 w 4728781"/>
                <a:gd name="connsiteY371" fmla="*/ 856392 h 1567338"/>
                <a:gd name="connsiteX372" fmla="*/ 2022824 w 4728781"/>
                <a:gd name="connsiteY372" fmla="*/ 819721 h 1567338"/>
                <a:gd name="connsiteX373" fmla="*/ 2059591 w 4728781"/>
                <a:gd name="connsiteY373" fmla="*/ 819721 h 1567338"/>
                <a:gd name="connsiteX374" fmla="*/ 2059591 w 4728781"/>
                <a:gd name="connsiteY374" fmla="*/ 856392 h 1567338"/>
                <a:gd name="connsiteX375" fmla="*/ 2022824 w 4728781"/>
                <a:gd name="connsiteY375" fmla="*/ 856392 h 1567338"/>
                <a:gd name="connsiteX376" fmla="*/ 2997422 w 4728781"/>
                <a:gd name="connsiteY376" fmla="*/ 819435 h 1567338"/>
                <a:gd name="connsiteX377" fmla="*/ 3034188 w 4728781"/>
                <a:gd name="connsiteY377" fmla="*/ 819435 h 1567338"/>
                <a:gd name="connsiteX378" fmla="*/ 3034188 w 4728781"/>
                <a:gd name="connsiteY378" fmla="*/ 856011 h 1567338"/>
                <a:gd name="connsiteX379" fmla="*/ 2997422 w 4728781"/>
                <a:gd name="connsiteY379" fmla="*/ 856011 h 1567338"/>
                <a:gd name="connsiteX380" fmla="*/ 1535525 w 4728781"/>
                <a:gd name="connsiteY380" fmla="*/ 818864 h 1567338"/>
                <a:gd name="connsiteX381" fmla="*/ 1572292 w 4728781"/>
                <a:gd name="connsiteY381" fmla="*/ 818864 h 1567338"/>
                <a:gd name="connsiteX382" fmla="*/ 1572292 w 4728781"/>
                <a:gd name="connsiteY382" fmla="*/ 855059 h 1567338"/>
                <a:gd name="connsiteX383" fmla="*/ 1535525 w 4728781"/>
                <a:gd name="connsiteY383" fmla="*/ 855059 h 1567338"/>
                <a:gd name="connsiteX384" fmla="*/ 3159823 w 4728781"/>
                <a:gd name="connsiteY384" fmla="*/ 818292 h 1567338"/>
                <a:gd name="connsiteX385" fmla="*/ 3196590 w 4728781"/>
                <a:gd name="connsiteY385" fmla="*/ 818292 h 1567338"/>
                <a:gd name="connsiteX386" fmla="*/ 3196590 w 4728781"/>
                <a:gd name="connsiteY386" fmla="*/ 854106 h 1567338"/>
                <a:gd name="connsiteX387" fmla="*/ 3159823 w 4728781"/>
                <a:gd name="connsiteY387" fmla="*/ 854106 h 1567338"/>
                <a:gd name="connsiteX388" fmla="*/ 2510123 w 4728781"/>
                <a:gd name="connsiteY388" fmla="*/ 809339 h 1567338"/>
                <a:gd name="connsiteX389" fmla="*/ 2546890 w 4728781"/>
                <a:gd name="connsiteY389" fmla="*/ 809339 h 1567338"/>
                <a:gd name="connsiteX390" fmla="*/ 2546890 w 4728781"/>
                <a:gd name="connsiteY390" fmla="*/ 832485 h 1567338"/>
                <a:gd name="connsiteX391" fmla="*/ 2510123 w 4728781"/>
                <a:gd name="connsiteY391" fmla="*/ 832485 h 1567338"/>
                <a:gd name="connsiteX392" fmla="*/ 2672524 w 4728781"/>
                <a:gd name="connsiteY392" fmla="*/ 792765 h 1567338"/>
                <a:gd name="connsiteX393" fmla="*/ 2709291 w 4728781"/>
                <a:gd name="connsiteY393" fmla="*/ 792765 h 1567338"/>
                <a:gd name="connsiteX394" fmla="*/ 2709291 w 4728781"/>
                <a:gd name="connsiteY394" fmla="*/ 830103 h 1567338"/>
                <a:gd name="connsiteX395" fmla="*/ 2672524 w 4728781"/>
                <a:gd name="connsiteY395" fmla="*/ 830103 h 1567338"/>
                <a:gd name="connsiteX396" fmla="*/ 1697926 w 4728781"/>
                <a:gd name="connsiteY396" fmla="*/ 792765 h 1567338"/>
                <a:gd name="connsiteX397" fmla="*/ 1734693 w 4728781"/>
                <a:gd name="connsiteY397" fmla="*/ 792765 h 1567338"/>
                <a:gd name="connsiteX398" fmla="*/ 1734693 w 4728781"/>
                <a:gd name="connsiteY398" fmla="*/ 830103 h 1567338"/>
                <a:gd name="connsiteX399" fmla="*/ 1697926 w 4728781"/>
                <a:gd name="connsiteY399" fmla="*/ 830103 h 1567338"/>
                <a:gd name="connsiteX400" fmla="*/ 1860327 w 4728781"/>
                <a:gd name="connsiteY400" fmla="*/ 792289 h 1567338"/>
                <a:gd name="connsiteX401" fmla="*/ 1897094 w 4728781"/>
                <a:gd name="connsiteY401" fmla="*/ 792289 h 1567338"/>
                <a:gd name="connsiteX402" fmla="*/ 1897094 w 4728781"/>
                <a:gd name="connsiteY402" fmla="*/ 828674 h 1567338"/>
                <a:gd name="connsiteX403" fmla="*/ 1860327 w 4728781"/>
                <a:gd name="connsiteY403" fmla="*/ 828674 h 1567338"/>
                <a:gd name="connsiteX404" fmla="*/ 3484721 w 4728781"/>
                <a:gd name="connsiteY404" fmla="*/ 792003 h 1567338"/>
                <a:gd name="connsiteX405" fmla="*/ 3521487 w 4728781"/>
                <a:gd name="connsiteY405" fmla="*/ 792003 h 1567338"/>
                <a:gd name="connsiteX406" fmla="*/ 3521487 w 4728781"/>
                <a:gd name="connsiteY406" fmla="*/ 827626 h 1567338"/>
                <a:gd name="connsiteX407" fmla="*/ 3484721 w 4728781"/>
                <a:gd name="connsiteY407" fmla="*/ 827626 h 1567338"/>
                <a:gd name="connsiteX408" fmla="*/ 2185225 w 4728781"/>
                <a:gd name="connsiteY408" fmla="*/ 792003 h 1567338"/>
                <a:gd name="connsiteX409" fmla="*/ 2221992 w 4728781"/>
                <a:gd name="connsiteY409" fmla="*/ 792003 h 1567338"/>
                <a:gd name="connsiteX410" fmla="*/ 2221992 w 4728781"/>
                <a:gd name="connsiteY410" fmla="*/ 827626 h 1567338"/>
                <a:gd name="connsiteX411" fmla="*/ 2185225 w 4728781"/>
                <a:gd name="connsiteY411" fmla="*/ 827626 h 1567338"/>
                <a:gd name="connsiteX412" fmla="*/ 1373028 w 4728781"/>
                <a:gd name="connsiteY412" fmla="*/ 792003 h 1567338"/>
                <a:gd name="connsiteX413" fmla="*/ 1409795 w 4728781"/>
                <a:gd name="connsiteY413" fmla="*/ 792003 h 1567338"/>
                <a:gd name="connsiteX414" fmla="*/ 1409795 w 4728781"/>
                <a:gd name="connsiteY414" fmla="*/ 827626 h 1567338"/>
                <a:gd name="connsiteX415" fmla="*/ 1373028 w 4728781"/>
                <a:gd name="connsiteY415" fmla="*/ 827626 h 1567338"/>
                <a:gd name="connsiteX416" fmla="*/ 4707731 w 4728781"/>
                <a:gd name="connsiteY416" fmla="*/ 778764 h 1567338"/>
                <a:gd name="connsiteX417" fmla="*/ 4728781 w 4728781"/>
                <a:gd name="connsiteY417" fmla="*/ 778859 h 1567338"/>
                <a:gd name="connsiteX418" fmla="*/ 4728781 w 4728781"/>
                <a:gd name="connsiteY418" fmla="*/ 788384 h 1567338"/>
                <a:gd name="connsiteX419" fmla="*/ 4702968 w 4728781"/>
                <a:gd name="connsiteY419" fmla="*/ 788670 h 1567338"/>
                <a:gd name="connsiteX420" fmla="*/ 4702968 w 4728781"/>
                <a:gd name="connsiteY420" fmla="*/ 779050 h 1567338"/>
                <a:gd name="connsiteX421" fmla="*/ 21146 w 4728781"/>
                <a:gd name="connsiteY421" fmla="*/ 778764 h 1567338"/>
                <a:gd name="connsiteX422" fmla="*/ 21146 w 4728781"/>
                <a:gd name="connsiteY422" fmla="*/ 788384 h 1567338"/>
                <a:gd name="connsiteX423" fmla="*/ 16288 w 4728781"/>
                <a:gd name="connsiteY423" fmla="*/ 788575 h 1567338"/>
                <a:gd name="connsiteX424" fmla="*/ 0 w 4728781"/>
                <a:gd name="connsiteY424" fmla="*/ 788479 h 1567338"/>
                <a:gd name="connsiteX425" fmla="*/ 0 w 4728781"/>
                <a:gd name="connsiteY425" fmla="*/ 783716 h 1567338"/>
                <a:gd name="connsiteX426" fmla="*/ 0 w 4728781"/>
                <a:gd name="connsiteY426" fmla="*/ 778954 h 1567338"/>
                <a:gd name="connsiteX427" fmla="*/ 66484 w 4728781"/>
                <a:gd name="connsiteY427" fmla="*/ 778478 h 1567338"/>
                <a:gd name="connsiteX428" fmla="*/ 66484 w 4728781"/>
                <a:gd name="connsiteY428" fmla="*/ 788003 h 1567338"/>
                <a:gd name="connsiteX429" fmla="*/ 61721 w 4728781"/>
                <a:gd name="connsiteY429" fmla="*/ 788955 h 1567338"/>
                <a:gd name="connsiteX430" fmla="*/ 40671 w 4728781"/>
                <a:gd name="connsiteY430" fmla="*/ 788765 h 1567338"/>
                <a:gd name="connsiteX431" fmla="*/ 40671 w 4728781"/>
                <a:gd name="connsiteY431" fmla="*/ 778573 h 1567338"/>
                <a:gd name="connsiteX432" fmla="*/ 4657534 w 4728781"/>
                <a:gd name="connsiteY432" fmla="*/ 778383 h 1567338"/>
                <a:gd name="connsiteX433" fmla="*/ 4683442 w 4728781"/>
                <a:gd name="connsiteY433" fmla="*/ 778573 h 1567338"/>
                <a:gd name="connsiteX434" fmla="*/ 4683442 w 4728781"/>
                <a:gd name="connsiteY434" fmla="*/ 788003 h 1567338"/>
                <a:gd name="connsiteX435" fmla="*/ 4678680 w 4728781"/>
                <a:gd name="connsiteY435" fmla="*/ 788860 h 1567338"/>
                <a:gd name="connsiteX436" fmla="*/ 4657534 w 4728781"/>
                <a:gd name="connsiteY436" fmla="*/ 788956 h 1567338"/>
                <a:gd name="connsiteX437" fmla="*/ 111823 w 4728781"/>
                <a:gd name="connsiteY437" fmla="*/ 778097 h 1567338"/>
                <a:gd name="connsiteX438" fmla="*/ 111823 w 4728781"/>
                <a:gd name="connsiteY438" fmla="*/ 789337 h 1567338"/>
                <a:gd name="connsiteX439" fmla="*/ 86010 w 4728781"/>
                <a:gd name="connsiteY439" fmla="*/ 789146 h 1567338"/>
                <a:gd name="connsiteX440" fmla="*/ 86010 w 4728781"/>
                <a:gd name="connsiteY440" fmla="*/ 778287 h 1567338"/>
                <a:gd name="connsiteX441" fmla="*/ 4612195 w 4728781"/>
                <a:gd name="connsiteY441" fmla="*/ 778002 h 1567338"/>
                <a:gd name="connsiteX442" fmla="*/ 4638103 w 4728781"/>
                <a:gd name="connsiteY442" fmla="*/ 778192 h 1567338"/>
                <a:gd name="connsiteX443" fmla="*/ 4638103 w 4728781"/>
                <a:gd name="connsiteY443" fmla="*/ 789146 h 1567338"/>
                <a:gd name="connsiteX444" fmla="*/ 4612195 w 4728781"/>
                <a:gd name="connsiteY444" fmla="*/ 789337 h 1567338"/>
                <a:gd name="connsiteX445" fmla="*/ 4566856 w 4728781"/>
                <a:gd name="connsiteY445" fmla="*/ 777716 h 1567338"/>
                <a:gd name="connsiteX446" fmla="*/ 4592669 w 4728781"/>
                <a:gd name="connsiteY446" fmla="*/ 777811 h 1567338"/>
                <a:gd name="connsiteX447" fmla="*/ 4592669 w 4728781"/>
                <a:gd name="connsiteY447" fmla="*/ 789527 h 1567338"/>
                <a:gd name="connsiteX448" fmla="*/ 4566856 w 4728781"/>
                <a:gd name="connsiteY448" fmla="*/ 789718 h 1567338"/>
                <a:gd name="connsiteX449" fmla="*/ 157257 w 4728781"/>
                <a:gd name="connsiteY449" fmla="*/ 777716 h 1567338"/>
                <a:gd name="connsiteX450" fmla="*/ 157257 w 4728781"/>
                <a:gd name="connsiteY450" fmla="*/ 789622 h 1567338"/>
                <a:gd name="connsiteX451" fmla="*/ 131349 w 4728781"/>
                <a:gd name="connsiteY451" fmla="*/ 789432 h 1567338"/>
                <a:gd name="connsiteX452" fmla="*/ 131349 w 4728781"/>
                <a:gd name="connsiteY452" fmla="*/ 777906 h 1567338"/>
                <a:gd name="connsiteX453" fmla="*/ 202596 w 4728781"/>
                <a:gd name="connsiteY453" fmla="*/ 777430 h 1567338"/>
                <a:gd name="connsiteX454" fmla="*/ 202596 w 4728781"/>
                <a:gd name="connsiteY454" fmla="*/ 790003 h 1567338"/>
                <a:gd name="connsiteX455" fmla="*/ 176783 w 4728781"/>
                <a:gd name="connsiteY455" fmla="*/ 789812 h 1567338"/>
                <a:gd name="connsiteX456" fmla="*/ 176783 w 4728781"/>
                <a:gd name="connsiteY456" fmla="*/ 777525 h 1567338"/>
                <a:gd name="connsiteX457" fmla="*/ 4521422 w 4728781"/>
                <a:gd name="connsiteY457" fmla="*/ 777335 h 1567338"/>
                <a:gd name="connsiteX458" fmla="*/ 4547330 w 4728781"/>
                <a:gd name="connsiteY458" fmla="*/ 777525 h 1567338"/>
                <a:gd name="connsiteX459" fmla="*/ 4547330 w 4728781"/>
                <a:gd name="connsiteY459" fmla="*/ 789908 h 1567338"/>
                <a:gd name="connsiteX460" fmla="*/ 4521422 w 4728781"/>
                <a:gd name="connsiteY460" fmla="*/ 790003 h 1567338"/>
                <a:gd name="connsiteX461" fmla="*/ 248030 w 4728781"/>
                <a:gd name="connsiteY461" fmla="*/ 777049 h 1567338"/>
                <a:gd name="connsiteX462" fmla="*/ 248030 w 4728781"/>
                <a:gd name="connsiteY462" fmla="*/ 790289 h 1567338"/>
                <a:gd name="connsiteX463" fmla="*/ 222122 w 4728781"/>
                <a:gd name="connsiteY463" fmla="*/ 790193 h 1567338"/>
                <a:gd name="connsiteX464" fmla="*/ 222122 w 4728781"/>
                <a:gd name="connsiteY464" fmla="*/ 777239 h 1567338"/>
                <a:gd name="connsiteX465" fmla="*/ 4476083 w 4728781"/>
                <a:gd name="connsiteY465" fmla="*/ 776954 h 1567338"/>
                <a:gd name="connsiteX466" fmla="*/ 4501991 w 4728781"/>
                <a:gd name="connsiteY466" fmla="*/ 777144 h 1567338"/>
                <a:gd name="connsiteX467" fmla="*/ 4501991 w 4728781"/>
                <a:gd name="connsiteY467" fmla="*/ 790194 h 1567338"/>
                <a:gd name="connsiteX468" fmla="*/ 4476083 w 4728781"/>
                <a:gd name="connsiteY468" fmla="*/ 790384 h 1567338"/>
                <a:gd name="connsiteX469" fmla="*/ 4430744 w 4728781"/>
                <a:gd name="connsiteY469" fmla="*/ 776668 h 1567338"/>
                <a:gd name="connsiteX470" fmla="*/ 4456557 w 4728781"/>
                <a:gd name="connsiteY470" fmla="*/ 776763 h 1567338"/>
                <a:gd name="connsiteX471" fmla="*/ 4456557 w 4728781"/>
                <a:gd name="connsiteY471" fmla="*/ 790574 h 1567338"/>
                <a:gd name="connsiteX472" fmla="*/ 4430744 w 4728781"/>
                <a:gd name="connsiteY472" fmla="*/ 790765 h 1567338"/>
                <a:gd name="connsiteX473" fmla="*/ 293369 w 4728781"/>
                <a:gd name="connsiteY473" fmla="*/ 776668 h 1567338"/>
                <a:gd name="connsiteX474" fmla="*/ 293369 w 4728781"/>
                <a:gd name="connsiteY474" fmla="*/ 790670 h 1567338"/>
                <a:gd name="connsiteX475" fmla="*/ 267461 w 4728781"/>
                <a:gd name="connsiteY475" fmla="*/ 790479 h 1567338"/>
                <a:gd name="connsiteX476" fmla="*/ 267461 w 4728781"/>
                <a:gd name="connsiteY476" fmla="*/ 776858 h 1567338"/>
                <a:gd name="connsiteX477" fmla="*/ 338709 w 4728781"/>
                <a:gd name="connsiteY477" fmla="*/ 776382 h 1567338"/>
                <a:gd name="connsiteX478" fmla="*/ 338709 w 4728781"/>
                <a:gd name="connsiteY478" fmla="*/ 791051 h 1567338"/>
                <a:gd name="connsiteX479" fmla="*/ 312896 w 4728781"/>
                <a:gd name="connsiteY479" fmla="*/ 790860 h 1567338"/>
                <a:gd name="connsiteX480" fmla="*/ 312896 w 4728781"/>
                <a:gd name="connsiteY480" fmla="*/ 776572 h 1567338"/>
                <a:gd name="connsiteX481" fmla="*/ 4385309 w 4728781"/>
                <a:gd name="connsiteY481" fmla="*/ 776287 h 1567338"/>
                <a:gd name="connsiteX482" fmla="*/ 4411217 w 4728781"/>
                <a:gd name="connsiteY482" fmla="*/ 776477 h 1567338"/>
                <a:gd name="connsiteX483" fmla="*/ 4411217 w 4728781"/>
                <a:gd name="connsiteY483" fmla="*/ 790956 h 1567338"/>
                <a:gd name="connsiteX484" fmla="*/ 4385309 w 4728781"/>
                <a:gd name="connsiteY484" fmla="*/ 791051 h 1567338"/>
                <a:gd name="connsiteX485" fmla="*/ 384143 w 4728781"/>
                <a:gd name="connsiteY485" fmla="*/ 776001 h 1567338"/>
                <a:gd name="connsiteX486" fmla="*/ 384143 w 4728781"/>
                <a:gd name="connsiteY486" fmla="*/ 791336 h 1567338"/>
                <a:gd name="connsiteX487" fmla="*/ 358235 w 4728781"/>
                <a:gd name="connsiteY487" fmla="*/ 791241 h 1567338"/>
                <a:gd name="connsiteX488" fmla="*/ 358235 w 4728781"/>
                <a:gd name="connsiteY488" fmla="*/ 776191 h 1567338"/>
                <a:gd name="connsiteX489" fmla="*/ 4339971 w 4728781"/>
                <a:gd name="connsiteY489" fmla="*/ 775906 h 1567338"/>
                <a:gd name="connsiteX490" fmla="*/ 4365879 w 4728781"/>
                <a:gd name="connsiteY490" fmla="*/ 776097 h 1567338"/>
                <a:gd name="connsiteX491" fmla="*/ 4365879 w 4728781"/>
                <a:gd name="connsiteY491" fmla="*/ 791241 h 1567338"/>
                <a:gd name="connsiteX492" fmla="*/ 4339971 w 4728781"/>
                <a:gd name="connsiteY492" fmla="*/ 791432 h 1567338"/>
                <a:gd name="connsiteX493" fmla="*/ 429482 w 4728781"/>
                <a:gd name="connsiteY493" fmla="*/ 775716 h 1567338"/>
                <a:gd name="connsiteX494" fmla="*/ 429482 w 4728781"/>
                <a:gd name="connsiteY494" fmla="*/ 791718 h 1567338"/>
                <a:gd name="connsiteX495" fmla="*/ 403574 w 4728781"/>
                <a:gd name="connsiteY495" fmla="*/ 791527 h 1567338"/>
                <a:gd name="connsiteX496" fmla="*/ 403574 w 4728781"/>
                <a:gd name="connsiteY496" fmla="*/ 775811 h 1567338"/>
                <a:gd name="connsiteX497" fmla="*/ 4294632 w 4728781"/>
                <a:gd name="connsiteY497" fmla="*/ 775620 h 1567338"/>
                <a:gd name="connsiteX498" fmla="*/ 4320445 w 4728781"/>
                <a:gd name="connsiteY498" fmla="*/ 775810 h 1567338"/>
                <a:gd name="connsiteX499" fmla="*/ 4320445 w 4728781"/>
                <a:gd name="connsiteY499" fmla="*/ 791622 h 1567338"/>
                <a:gd name="connsiteX500" fmla="*/ 4294632 w 4728781"/>
                <a:gd name="connsiteY500" fmla="*/ 791812 h 1567338"/>
                <a:gd name="connsiteX501" fmla="*/ 474821 w 4728781"/>
                <a:gd name="connsiteY501" fmla="*/ 775335 h 1567338"/>
                <a:gd name="connsiteX502" fmla="*/ 474821 w 4728781"/>
                <a:gd name="connsiteY502" fmla="*/ 792099 h 1567338"/>
                <a:gd name="connsiteX503" fmla="*/ 449008 w 4728781"/>
                <a:gd name="connsiteY503" fmla="*/ 791908 h 1567338"/>
                <a:gd name="connsiteX504" fmla="*/ 449008 w 4728781"/>
                <a:gd name="connsiteY504" fmla="*/ 775525 h 1567338"/>
                <a:gd name="connsiteX505" fmla="*/ 4249197 w 4728781"/>
                <a:gd name="connsiteY505" fmla="*/ 775239 h 1567338"/>
                <a:gd name="connsiteX506" fmla="*/ 4275105 w 4728781"/>
                <a:gd name="connsiteY506" fmla="*/ 775430 h 1567338"/>
                <a:gd name="connsiteX507" fmla="*/ 4275105 w 4728781"/>
                <a:gd name="connsiteY507" fmla="*/ 792003 h 1567338"/>
                <a:gd name="connsiteX508" fmla="*/ 4249197 w 4728781"/>
                <a:gd name="connsiteY508" fmla="*/ 792098 h 1567338"/>
                <a:gd name="connsiteX509" fmla="*/ 4203858 w 4728781"/>
                <a:gd name="connsiteY509" fmla="*/ 774954 h 1567338"/>
                <a:gd name="connsiteX510" fmla="*/ 4229766 w 4728781"/>
                <a:gd name="connsiteY510" fmla="*/ 775049 h 1567338"/>
                <a:gd name="connsiteX511" fmla="*/ 4229766 w 4728781"/>
                <a:gd name="connsiteY511" fmla="*/ 792289 h 1567338"/>
                <a:gd name="connsiteX512" fmla="*/ 4203858 w 4728781"/>
                <a:gd name="connsiteY512" fmla="*/ 792480 h 1567338"/>
                <a:gd name="connsiteX513" fmla="*/ 520255 w 4728781"/>
                <a:gd name="connsiteY513" fmla="*/ 774954 h 1567338"/>
                <a:gd name="connsiteX514" fmla="*/ 520255 w 4728781"/>
                <a:gd name="connsiteY514" fmla="*/ 792385 h 1567338"/>
                <a:gd name="connsiteX515" fmla="*/ 494347 w 4728781"/>
                <a:gd name="connsiteY515" fmla="*/ 792289 h 1567338"/>
                <a:gd name="connsiteX516" fmla="*/ 494347 w 4728781"/>
                <a:gd name="connsiteY516" fmla="*/ 775144 h 1567338"/>
                <a:gd name="connsiteX517" fmla="*/ 4158519 w 4728781"/>
                <a:gd name="connsiteY517" fmla="*/ 774572 h 1567338"/>
                <a:gd name="connsiteX518" fmla="*/ 4184332 w 4728781"/>
                <a:gd name="connsiteY518" fmla="*/ 774762 h 1567338"/>
                <a:gd name="connsiteX519" fmla="*/ 4184332 w 4728781"/>
                <a:gd name="connsiteY519" fmla="*/ 792670 h 1567338"/>
                <a:gd name="connsiteX520" fmla="*/ 4158519 w 4728781"/>
                <a:gd name="connsiteY520" fmla="*/ 792860 h 1567338"/>
                <a:gd name="connsiteX521" fmla="*/ 565594 w 4728781"/>
                <a:gd name="connsiteY521" fmla="*/ 774572 h 1567338"/>
                <a:gd name="connsiteX522" fmla="*/ 565594 w 4728781"/>
                <a:gd name="connsiteY522" fmla="*/ 792765 h 1567338"/>
                <a:gd name="connsiteX523" fmla="*/ 539686 w 4728781"/>
                <a:gd name="connsiteY523" fmla="*/ 792574 h 1567338"/>
                <a:gd name="connsiteX524" fmla="*/ 539686 w 4728781"/>
                <a:gd name="connsiteY524" fmla="*/ 774762 h 1567338"/>
                <a:gd name="connsiteX525" fmla="*/ 610933 w 4728781"/>
                <a:gd name="connsiteY525" fmla="*/ 774287 h 1567338"/>
                <a:gd name="connsiteX526" fmla="*/ 610933 w 4728781"/>
                <a:gd name="connsiteY526" fmla="*/ 793146 h 1567338"/>
                <a:gd name="connsiteX527" fmla="*/ 585120 w 4728781"/>
                <a:gd name="connsiteY527" fmla="*/ 792956 h 1567338"/>
                <a:gd name="connsiteX528" fmla="*/ 585120 w 4728781"/>
                <a:gd name="connsiteY528" fmla="*/ 774477 h 1567338"/>
                <a:gd name="connsiteX529" fmla="*/ 4113085 w 4728781"/>
                <a:gd name="connsiteY529" fmla="*/ 774191 h 1567338"/>
                <a:gd name="connsiteX530" fmla="*/ 4138993 w 4728781"/>
                <a:gd name="connsiteY530" fmla="*/ 774382 h 1567338"/>
                <a:gd name="connsiteX531" fmla="*/ 4138993 w 4728781"/>
                <a:gd name="connsiteY531" fmla="*/ 793051 h 1567338"/>
                <a:gd name="connsiteX532" fmla="*/ 4113085 w 4728781"/>
                <a:gd name="connsiteY532" fmla="*/ 793146 h 1567338"/>
                <a:gd name="connsiteX533" fmla="*/ 4067746 w 4728781"/>
                <a:gd name="connsiteY533" fmla="*/ 773906 h 1567338"/>
                <a:gd name="connsiteX534" fmla="*/ 4093559 w 4728781"/>
                <a:gd name="connsiteY534" fmla="*/ 774096 h 1567338"/>
                <a:gd name="connsiteX535" fmla="*/ 4093559 w 4728781"/>
                <a:gd name="connsiteY535" fmla="*/ 793432 h 1567338"/>
                <a:gd name="connsiteX536" fmla="*/ 4067746 w 4728781"/>
                <a:gd name="connsiteY536" fmla="*/ 793527 h 1567338"/>
                <a:gd name="connsiteX537" fmla="*/ 656367 w 4728781"/>
                <a:gd name="connsiteY537" fmla="*/ 773810 h 1567338"/>
                <a:gd name="connsiteX538" fmla="*/ 656367 w 4728781"/>
                <a:gd name="connsiteY538" fmla="*/ 793432 h 1567338"/>
                <a:gd name="connsiteX539" fmla="*/ 630554 w 4728781"/>
                <a:gd name="connsiteY539" fmla="*/ 793241 h 1567338"/>
                <a:gd name="connsiteX540" fmla="*/ 630554 w 4728781"/>
                <a:gd name="connsiteY540" fmla="*/ 774001 h 1567338"/>
                <a:gd name="connsiteX541" fmla="*/ 4022407 w 4728781"/>
                <a:gd name="connsiteY541" fmla="*/ 773525 h 1567338"/>
                <a:gd name="connsiteX542" fmla="*/ 4048220 w 4728781"/>
                <a:gd name="connsiteY542" fmla="*/ 773716 h 1567338"/>
                <a:gd name="connsiteX543" fmla="*/ 4048220 w 4728781"/>
                <a:gd name="connsiteY543" fmla="*/ 793718 h 1567338"/>
                <a:gd name="connsiteX544" fmla="*/ 4022407 w 4728781"/>
                <a:gd name="connsiteY544" fmla="*/ 793908 h 1567338"/>
                <a:gd name="connsiteX545" fmla="*/ 701706 w 4728781"/>
                <a:gd name="connsiteY545" fmla="*/ 773525 h 1567338"/>
                <a:gd name="connsiteX546" fmla="*/ 701706 w 4728781"/>
                <a:gd name="connsiteY546" fmla="*/ 793813 h 1567338"/>
                <a:gd name="connsiteX547" fmla="*/ 675893 w 4728781"/>
                <a:gd name="connsiteY547" fmla="*/ 793623 h 1567338"/>
                <a:gd name="connsiteX548" fmla="*/ 675893 w 4728781"/>
                <a:gd name="connsiteY548" fmla="*/ 773716 h 1567338"/>
                <a:gd name="connsiteX549" fmla="*/ 747046 w 4728781"/>
                <a:gd name="connsiteY549" fmla="*/ 773239 h 1567338"/>
                <a:gd name="connsiteX550" fmla="*/ 747046 w 4728781"/>
                <a:gd name="connsiteY550" fmla="*/ 794194 h 1567338"/>
                <a:gd name="connsiteX551" fmla="*/ 721233 w 4728781"/>
                <a:gd name="connsiteY551" fmla="*/ 794004 h 1567338"/>
                <a:gd name="connsiteX552" fmla="*/ 721233 w 4728781"/>
                <a:gd name="connsiteY552" fmla="*/ 773429 h 1567338"/>
                <a:gd name="connsiteX553" fmla="*/ 3976973 w 4728781"/>
                <a:gd name="connsiteY553" fmla="*/ 773144 h 1567338"/>
                <a:gd name="connsiteX554" fmla="*/ 4002786 w 4728781"/>
                <a:gd name="connsiteY554" fmla="*/ 773335 h 1567338"/>
                <a:gd name="connsiteX555" fmla="*/ 4002786 w 4728781"/>
                <a:gd name="connsiteY555" fmla="*/ 794004 h 1567338"/>
                <a:gd name="connsiteX556" fmla="*/ 3976973 w 4728781"/>
                <a:gd name="connsiteY556" fmla="*/ 794194 h 1567338"/>
                <a:gd name="connsiteX557" fmla="*/ 3931634 w 4728781"/>
                <a:gd name="connsiteY557" fmla="*/ 772858 h 1567338"/>
                <a:gd name="connsiteX558" fmla="*/ 3957447 w 4728781"/>
                <a:gd name="connsiteY558" fmla="*/ 773049 h 1567338"/>
                <a:gd name="connsiteX559" fmla="*/ 3957447 w 4728781"/>
                <a:gd name="connsiteY559" fmla="*/ 794480 h 1567338"/>
                <a:gd name="connsiteX560" fmla="*/ 3931634 w 4728781"/>
                <a:gd name="connsiteY560" fmla="*/ 794575 h 1567338"/>
                <a:gd name="connsiteX561" fmla="*/ 792480 w 4728781"/>
                <a:gd name="connsiteY561" fmla="*/ 772763 h 1567338"/>
                <a:gd name="connsiteX562" fmla="*/ 792480 w 4728781"/>
                <a:gd name="connsiteY562" fmla="*/ 794480 h 1567338"/>
                <a:gd name="connsiteX563" fmla="*/ 766667 w 4728781"/>
                <a:gd name="connsiteY563" fmla="*/ 794290 h 1567338"/>
                <a:gd name="connsiteX564" fmla="*/ 766667 w 4728781"/>
                <a:gd name="connsiteY564" fmla="*/ 772954 h 1567338"/>
                <a:gd name="connsiteX565" fmla="*/ 3886295 w 4728781"/>
                <a:gd name="connsiteY565" fmla="*/ 772477 h 1567338"/>
                <a:gd name="connsiteX566" fmla="*/ 3912108 w 4728781"/>
                <a:gd name="connsiteY566" fmla="*/ 772668 h 1567338"/>
                <a:gd name="connsiteX567" fmla="*/ 3912108 w 4728781"/>
                <a:gd name="connsiteY567" fmla="*/ 794766 h 1567338"/>
                <a:gd name="connsiteX568" fmla="*/ 3886295 w 4728781"/>
                <a:gd name="connsiteY568" fmla="*/ 794956 h 1567338"/>
                <a:gd name="connsiteX569" fmla="*/ 837819 w 4728781"/>
                <a:gd name="connsiteY569" fmla="*/ 772477 h 1567338"/>
                <a:gd name="connsiteX570" fmla="*/ 837819 w 4728781"/>
                <a:gd name="connsiteY570" fmla="*/ 794861 h 1567338"/>
                <a:gd name="connsiteX571" fmla="*/ 812006 w 4728781"/>
                <a:gd name="connsiteY571" fmla="*/ 794670 h 1567338"/>
                <a:gd name="connsiteX572" fmla="*/ 812006 w 4728781"/>
                <a:gd name="connsiteY572" fmla="*/ 772668 h 1567338"/>
                <a:gd name="connsiteX573" fmla="*/ 883158 w 4728781"/>
                <a:gd name="connsiteY573" fmla="*/ 772191 h 1567338"/>
                <a:gd name="connsiteX574" fmla="*/ 883158 w 4728781"/>
                <a:gd name="connsiteY574" fmla="*/ 795241 h 1567338"/>
                <a:gd name="connsiteX575" fmla="*/ 857345 w 4728781"/>
                <a:gd name="connsiteY575" fmla="*/ 795051 h 1567338"/>
                <a:gd name="connsiteX576" fmla="*/ 857345 w 4728781"/>
                <a:gd name="connsiteY576" fmla="*/ 772381 h 1567338"/>
                <a:gd name="connsiteX577" fmla="*/ 3840860 w 4728781"/>
                <a:gd name="connsiteY577" fmla="*/ 772096 h 1567338"/>
                <a:gd name="connsiteX578" fmla="*/ 3866673 w 4728781"/>
                <a:gd name="connsiteY578" fmla="*/ 772287 h 1567338"/>
                <a:gd name="connsiteX579" fmla="*/ 3866673 w 4728781"/>
                <a:gd name="connsiteY579" fmla="*/ 795147 h 1567338"/>
                <a:gd name="connsiteX580" fmla="*/ 3840860 w 4728781"/>
                <a:gd name="connsiteY580" fmla="*/ 795242 h 1567338"/>
                <a:gd name="connsiteX581" fmla="*/ 3795522 w 4728781"/>
                <a:gd name="connsiteY581" fmla="*/ 771810 h 1567338"/>
                <a:gd name="connsiteX582" fmla="*/ 3821335 w 4728781"/>
                <a:gd name="connsiteY582" fmla="*/ 772001 h 1567338"/>
                <a:gd name="connsiteX583" fmla="*/ 3821335 w 4728781"/>
                <a:gd name="connsiteY583" fmla="*/ 795527 h 1567338"/>
                <a:gd name="connsiteX584" fmla="*/ 3795522 w 4728781"/>
                <a:gd name="connsiteY584" fmla="*/ 795623 h 1567338"/>
                <a:gd name="connsiteX585" fmla="*/ 928592 w 4728781"/>
                <a:gd name="connsiteY585" fmla="*/ 771810 h 1567338"/>
                <a:gd name="connsiteX586" fmla="*/ 928592 w 4728781"/>
                <a:gd name="connsiteY586" fmla="*/ 795527 h 1567338"/>
                <a:gd name="connsiteX587" fmla="*/ 902779 w 4728781"/>
                <a:gd name="connsiteY587" fmla="*/ 795337 h 1567338"/>
                <a:gd name="connsiteX588" fmla="*/ 902779 w 4728781"/>
                <a:gd name="connsiteY588" fmla="*/ 772001 h 1567338"/>
                <a:gd name="connsiteX589" fmla="*/ 973931 w 4728781"/>
                <a:gd name="connsiteY589" fmla="*/ 771429 h 1567338"/>
                <a:gd name="connsiteX590" fmla="*/ 973931 w 4728781"/>
                <a:gd name="connsiteY590" fmla="*/ 795908 h 1567338"/>
                <a:gd name="connsiteX591" fmla="*/ 948118 w 4728781"/>
                <a:gd name="connsiteY591" fmla="*/ 795718 h 1567338"/>
                <a:gd name="connsiteX592" fmla="*/ 948118 w 4728781"/>
                <a:gd name="connsiteY592" fmla="*/ 771620 h 1567338"/>
                <a:gd name="connsiteX593" fmla="*/ 3750087 w 4728781"/>
                <a:gd name="connsiteY593" fmla="*/ 771334 h 1567338"/>
                <a:gd name="connsiteX594" fmla="*/ 3775900 w 4728781"/>
                <a:gd name="connsiteY594" fmla="*/ 771524 h 1567338"/>
                <a:gd name="connsiteX595" fmla="*/ 3775900 w 4728781"/>
                <a:gd name="connsiteY595" fmla="*/ 795718 h 1567338"/>
                <a:gd name="connsiteX596" fmla="*/ 3750087 w 4728781"/>
                <a:gd name="connsiteY596" fmla="*/ 795908 h 1567338"/>
                <a:gd name="connsiteX597" fmla="*/ 1019270 w 4728781"/>
                <a:gd name="connsiteY597" fmla="*/ 771143 h 1567338"/>
                <a:gd name="connsiteX598" fmla="*/ 1019270 w 4728781"/>
                <a:gd name="connsiteY598" fmla="*/ 796289 h 1567338"/>
                <a:gd name="connsiteX599" fmla="*/ 993457 w 4728781"/>
                <a:gd name="connsiteY599" fmla="*/ 796099 h 1567338"/>
                <a:gd name="connsiteX600" fmla="*/ 993457 w 4728781"/>
                <a:gd name="connsiteY600" fmla="*/ 771334 h 1567338"/>
                <a:gd name="connsiteX601" fmla="*/ 3704748 w 4728781"/>
                <a:gd name="connsiteY601" fmla="*/ 771048 h 1567338"/>
                <a:gd name="connsiteX602" fmla="*/ 3730561 w 4728781"/>
                <a:gd name="connsiteY602" fmla="*/ 771239 h 1567338"/>
                <a:gd name="connsiteX603" fmla="*/ 3730561 w 4728781"/>
                <a:gd name="connsiteY603" fmla="*/ 796099 h 1567338"/>
                <a:gd name="connsiteX604" fmla="*/ 3704748 w 4728781"/>
                <a:gd name="connsiteY604" fmla="*/ 796289 h 1567338"/>
                <a:gd name="connsiteX605" fmla="*/ 2510123 w 4728781"/>
                <a:gd name="connsiteY605" fmla="*/ 768953 h 1567338"/>
                <a:gd name="connsiteX606" fmla="*/ 2546890 w 4728781"/>
                <a:gd name="connsiteY606" fmla="*/ 768953 h 1567338"/>
                <a:gd name="connsiteX607" fmla="*/ 2546890 w 4728781"/>
                <a:gd name="connsiteY607" fmla="*/ 798385 h 1567338"/>
                <a:gd name="connsiteX608" fmla="*/ 2510123 w 4728781"/>
                <a:gd name="connsiteY608" fmla="*/ 798385 h 1567338"/>
                <a:gd name="connsiteX609" fmla="*/ 3159823 w 4728781"/>
                <a:gd name="connsiteY609" fmla="*/ 765810 h 1567338"/>
                <a:gd name="connsiteX610" fmla="*/ 3196590 w 4728781"/>
                <a:gd name="connsiteY610" fmla="*/ 765810 h 1567338"/>
                <a:gd name="connsiteX611" fmla="*/ 3196590 w 4728781"/>
                <a:gd name="connsiteY611" fmla="*/ 801624 h 1567338"/>
                <a:gd name="connsiteX612" fmla="*/ 3159823 w 4728781"/>
                <a:gd name="connsiteY612" fmla="*/ 801624 h 1567338"/>
                <a:gd name="connsiteX613" fmla="*/ 1535525 w 4728781"/>
                <a:gd name="connsiteY613" fmla="*/ 765619 h 1567338"/>
                <a:gd name="connsiteX614" fmla="*/ 1572292 w 4728781"/>
                <a:gd name="connsiteY614" fmla="*/ 765619 h 1567338"/>
                <a:gd name="connsiteX615" fmla="*/ 1572292 w 4728781"/>
                <a:gd name="connsiteY615" fmla="*/ 801814 h 1567338"/>
                <a:gd name="connsiteX616" fmla="*/ 1535525 w 4728781"/>
                <a:gd name="connsiteY616" fmla="*/ 801814 h 1567338"/>
                <a:gd name="connsiteX617" fmla="*/ 2997422 w 4728781"/>
                <a:gd name="connsiteY617" fmla="*/ 765429 h 1567338"/>
                <a:gd name="connsiteX618" fmla="*/ 3034188 w 4728781"/>
                <a:gd name="connsiteY618" fmla="*/ 765429 h 1567338"/>
                <a:gd name="connsiteX619" fmla="*/ 3034188 w 4728781"/>
                <a:gd name="connsiteY619" fmla="*/ 802005 h 1567338"/>
                <a:gd name="connsiteX620" fmla="*/ 2997422 w 4728781"/>
                <a:gd name="connsiteY620" fmla="*/ 802005 h 1567338"/>
                <a:gd name="connsiteX621" fmla="*/ 3322224 w 4728781"/>
                <a:gd name="connsiteY621" fmla="*/ 765333 h 1567338"/>
                <a:gd name="connsiteX622" fmla="*/ 3358990 w 4728781"/>
                <a:gd name="connsiteY622" fmla="*/ 765333 h 1567338"/>
                <a:gd name="connsiteX623" fmla="*/ 3358990 w 4728781"/>
                <a:gd name="connsiteY623" fmla="*/ 802004 h 1567338"/>
                <a:gd name="connsiteX624" fmla="*/ 3322224 w 4728781"/>
                <a:gd name="connsiteY624" fmla="*/ 802004 h 1567338"/>
                <a:gd name="connsiteX625" fmla="*/ 2834925 w 4728781"/>
                <a:gd name="connsiteY625" fmla="*/ 765333 h 1567338"/>
                <a:gd name="connsiteX626" fmla="*/ 2871691 w 4728781"/>
                <a:gd name="connsiteY626" fmla="*/ 765333 h 1567338"/>
                <a:gd name="connsiteX627" fmla="*/ 2871691 w 4728781"/>
                <a:gd name="connsiteY627" fmla="*/ 802004 h 1567338"/>
                <a:gd name="connsiteX628" fmla="*/ 2834925 w 4728781"/>
                <a:gd name="connsiteY628" fmla="*/ 802004 h 1567338"/>
                <a:gd name="connsiteX629" fmla="*/ 2022824 w 4728781"/>
                <a:gd name="connsiteY629" fmla="*/ 765333 h 1567338"/>
                <a:gd name="connsiteX630" fmla="*/ 2059591 w 4728781"/>
                <a:gd name="connsiteY630" fmla="*/ 765333 h 1567338"/>
                <a:gd name="connsiteX631" fmla="*/ 2059591 w 4728781"/>
                <a:gd name="connsiteY631" fmla="*/ 802004 h 1567338"/>
                <a:gd name="connsiteX632" fmla="*/ 2022824 w 4728781"/>
                <a:gd name="connsiteY632" fmla="*/ 802004 h 1567338"/>
                <a:gd name="connsiteX633" fmla="*/ 1210627 w 4728781"/>
                <a:gd name="connsiteY633" fmla="*/ 764571 h 1567338"/>
                <a:gd name="connsiteX634" fmla="*/ 1247394 w 4728781"/>
                <a:gd name="connsiteY634" fmla="*/ 764571 h 1567338"/>
                <a:gd name="connsiteX635" fmla="*/ 1247394 w 4728781"/>
                <a:gd name="connsiteY635" fmla="*/ 802766 h 1567338"/>
                <a:gd name="connsiteX636" fmla="*/ 1210627 w 4728781"/>
                <a:gd name="connsiteY636" fmla="*/ 802766 h 1567338"/>
                <a:gd name="connsiteX637" fmla="*/ 2347626 w 4728781"/>
                <a:gd name="connsiteY637" fmla="*/ 763904 h 1567338"/>
                <a:gd name="connsiteX638" fmla="*/ 2384393 w 4728781"/>
                <a:gd name="connsiteY638" fmla="*/ 763904 h 1567338"/>
                <a:gd name="connsiteX639" fmla="*/ 2384393 w 4728781"/>
                <a:gd name="connsiteY639" fmla="*/ 803433 h 1567338"/>
                <a:gd name="connsiteX640" fmla="*/ 2347626 w 4728781"/>
                <a:gd name="connsiteY640" fmla="*/ 803433 h 1567338"/>
                <a:gd name="connsiteX641" fmla="*/ 3646932 w 4728781"/>
                <a:gd name="connsiteY641" fmla="*/ 762857 h 1567338"/>
                <a:gd name="connsiteX642" fmla="*/ 3683698 w 4728781"/>
                <a:gd name="connsiteY642" fmla="*/ 762857 h 1567338"/>
                <a:gd name="connsiteX643" fmla="*/ 3683698 w 4728781"/>
                <a:gd name="connsiteY643" fmla="*/ 770858 h 1567338"/>
                <a:gd name="connsiteX644" fmla="*/ 3686461 w 4728781"/>
                <a:gd name="connsiteY644" fmla="*/ 770858 h 1567338"/>
                <a:gd name="connsiteX645" fmla="*/ 3686461 w 4728781"/>
                <a:gd name="connsiteY645" fmla="*/ 796480 h 1567338"/>
                <a:gd name="connsiteX646" fmla="*/ 3683698 w 4728781"/>
                <a:gd name="connsiteY646" fmla="*/ 796480 h 1567338"/>
                <a:gd name="connsiteX647" fmla="*/ 3683698 w 4728781"/>
                <a:gd name="connsiteY647" fmla="*/ 804481 h 1567338"/>
                <a:gd name="connsiteX648" fmla="*/ 3646932 w 4728781"/>
                <a:gd name="connsiteY648" fmla="*/ 804481 h 1567338"/>
                <a:gd name="connsiteX649" fmla="*/ 1049274 w 4728781"/>
                <a:gd name="connsiteY649" fmla="*/ 762857 h 1567338"/>
                <a:gd name="connsiteX650" fmla="*/ 1086040 w 4728781"/>
                <a:gd name="connsiteY650" fmla="*/ 762857 h 1567338"/>
                <a:gd name="connsiteX651" fmla="*/ 1086040 w 4728781"/>
                <a:gd name="connsiteY651" fmla="*/ 804481 h 1567338"/>
                <a:gd name="connsiteX652" fmla="*/ 1049274 w 4728781"/>
                <a:gd name="connsiteY652" fmla="*/ 804481 h 1567338"/>
                <a:gd name="connsiteX653" fmla="*/ 1049274 w 4728781"/>
                <a:gd name="connsiteY653" fmla="*/ 796480 h 1567338"/>
                <a:gd name="connsiteX654" fmla="*/ 1036891 w 4728781"/>
                <a:gd name="connsiteY654" fmla="*/ 796385 h 1567338"/>
                <a:gd name="connsiteX655" fmla="*/ 1036891 w 4728781"/>
                <a:gd name="connsiteY655" fmla="*/ 770953 h 1567338"/>
                <a:gd name="connsiteX656" fmla="*/ 1049274 w 4728781"/>
                <a:gd name="connsiteY656" fmla="*/ 770858 h 1567338"/>
                <a:gd name="connsiteX657" fmla="*/ 3484721 w 4728781"/>
                <a:gd name="connsiteY657" fmla="*/ 739806 h 1567338"/>
                <a:gd name="connsiteX658" fmla="*/ 3521487 w 4728781"/>
                <a:gd name="connsiteY658" fmla="*/ 739806 h 1567338"/>
                <a:gd name="connsiteX659" fmla="*/ 3521487 w 4728781"/>
                <a:gd name="connsiteY659" fmla="*/ 775430 h 1567338"/>
                <a:gd name="connsiteX660" fmla="*/ 3484721 w 4728781"/>
                <a:gd name="connsiteY660" fmla="*/ 775430 h 1567338"/>
                <a:gd name="connsiteX661" fmla="*/ 2185225 w 4728781"/>
                <a:gd name="connsiteY661" fmla="*/ 739806 h 1567338"/>
                <a:gd name="connsiteX662" fmla="*/ 2221992 w 4728781"/>
                <a:gd name="connsiteY662" fmla="*/ 739806 h 1567338"/>
                <a:gd name="connsiteX663" fmla="*/ 2221992 w 4728781"/>
                <a:gd name="connsiteY663" fmla="*/ 775430 h 1567338"/>
                <a:gd name="connsiteX664" fmla="*/ 2185225 w 4728781"/>
                <a:gd name="connsiteY664" fmla="*/ 775430 h 1567338"/>
                <a:gd name="connsiteX665" fmla="*/ 1373028 w 4728781"/>
                <a:gd name="connsiteY665" fmla="*/ 739806 h 1567338"/>
                <a:gd name="connsiteX666" fmla="*/ 1409795 w 4728781"/>
                <a:gd name="connsiteY666" fmla="*/ 739806 h 1567338"/>
                <a:gd name="connsiteX667" fmla="*/ 1409795 w 4728781"/>
                <a:gd name="connsiteY667" fmla="*/ 775430 h 1567338"/>
                <a:gd name="connsiteX668" fmla="*/ 1373028 w 4728781"/>
                <a:gd name="connsiteY668" fmla="*/ 775430 h 1567338"/>
                <a:gd name="connsiteX669" fmla="*/ 1860327 w 4728781"/>
                <a:gd name="connsiteY669" fmla="*/ 738663 h 1567338"/>
                <a:gd name="connsiteX670" fmla="*/ 1897094 w 4728781"/>
                <a:gd name="connsiteY670" fmla="*/ 738663 h 1567338"/>
                <a:gd name="connsiteX671" fmla="*/ 1897094 w 4728781"/>
                <a:gd name="connsiteY671" fmla="*/ 775048 h 1567338"/>
                <a:gd name="connsiteX672" fmla="*/ 1860327 w 4728781"/>
                <a:gd name="connsiteY672" fmla="*/ 775048 h 1567338"/>
                <a:gd name="connsiteX673" fmla="*/ 2672524 w 4728781"/>
                <a:gd name="connsiteY673" fmla="*/ 737235 h 1567338"/>
                <a:gd name="connsiteX674" fmla="*/ 2709291 w 4728781"/>
                <a:gd name="connsiteY674" fmla="*/ 737235 h 1567338"/>
                <a:gd name="connsiteX675" fmla="*/ 2709291 w 4728781"/>
                <a:gd name="connsiteY675" fmla="*/ 774573 h 1567338"/>
                <a:gd name="connsiteX676" fmla="*/ 2672524 w 4728781"/>
                <a:gd name="connsiteY676" fmla="*/ 774573 h 1567338"/>
                <a:gd name="connsiteX677" fmla="*/ 1697926 w 4728781"/>
                <a:gd name="connsiteY677" fmla="*/ 737235 h 1567338"/>
                <a:gd name="connsiteX678" fmla="*/ 1734693 w 4728781"/>
                <a:gd name="connsiteY678" fmla="*/ 737235 h 1567338"/>
                <a:gd name="connsiteX679" fmla="*/ 1734693 w 4728781"/>
                <a:gd name="connsiteY679" fmla="*/ 774573 h 1567338"/>
                <a:gd name="connsiteX680" fmla="*/ 1697926 w 4728781"/>
                <a:gd name="connsiteY680" fmla="*/ 774573 h 1567338"/>
                <a:gd name="connsiteX681" fmla="*/ 2510123 w 4728781"/>
                <a:gd name="connsiteY681" fmla="*/ 734949 h 1567338"/>
                <a:gd name="connsiteX682" fmla="*/ 2546890 w 4728781"/>
                <a:gd name="connsiteY682" fmla="*/ 734949 h 1567338"/>
                <a:gd name="connsiteX683" fmla="*/ 2546890 w 4728781"/>
                <a:gd name="connsiteY683" fmla="*/ 758095 h 1567338"/>
                <a:gd name="connsiteX684" fmla="*/ 2510123 w 4728781"/>
                <a:gd name="connsiteY684" fmla="*/ 758095 h 1567338"/>
                <a:gd name="connsiteX685" fmla="*/ 3647122 w 4728781"/>
                <a:gd name="connsiteY685" fmla="*/ 715708 h 1567338"/>
                <a:gd name="connsiteX686" fmla="*/ 3683889 w 4728781"/>
                <a:gd name="connsiteY686" fmla="*/ 715708 h 1567338"/>
                <a:gd name="connsiteX687" fmla="*/ 3683889 w 4728781"/>
                <a:gd name="connsiteY687" fmla="*/ 738854 h 1567338"/>
                <a:gd name="connsiteX688" fmla="*/ 3647122 w 4728781"/>
                <a:gd name="connsiteY688" fmla="*/ 738854 h 1567338"/>
                <a:gd name="connsiteX689" fmla="*/ 1048226 w 4728781"/>
                <a:gd name="connsiteY689" fmla="*/ 715708 h 1567338"/>
                <a:gd name="connsiteX690" fmla="*/ 1084993 w 4728781"/>
                <a:gd name="connsiteY690" fmla="*/ 715708 h 1567338"/>
                <a:gd name="connsiteX691" fmla="*/ 1084993 w 4728781"/>
                <a:gd name="connsiteY691" fmla="*/ 738854 h 1567338"/>
                <a:gd name="connsiteX692" fmla="*/ 1048226 w 4728781"/>
                <a:gd name="connsiteY692" fmla="*/ 738854 h 1567338"/>
                <a:gd name="connsiteX693" fmla="*/ 3159823 w 4728781"/>
                <a:gd name="connsiteY693" fmla="*/ 713231 h 1567338"/>
                <a:gd name="connsiteX694" fmla="*/ 3196590 w 4728781"/>
                <a:gd name="connsiteY694" fmla="*/ 713231 h 1567338"/>
                <a:gd name="connsiteX695" fmla="*/ 3196590 w 4728781"/>
                <a:gd name="connsiteY695" fmla="*/ 749045 h 1567338"/>
                <a:gd name="connsiteX696" fmla="*/ 3159823 w 4728781"/>
                <a:gd name="connsiteY696" fmla="*/ 749045 h 1567338"/>
                <a:gd name="connsiteX697" fmla="*/ 1535525 w 4728781"/>
                <a:gd name="connsiteY697" fmla="*/ 712279 h 1567338"/>
                <a:gd name="connsiteX698" fmla="*/ 1572292 w 4728781"/>
                <a:gd name="connsiteY698" fmla="*/ 712279 h 1567338"/>
                <a:gd name="connsiteX699" fmla="*/ 1572292 w 4728781"/>
                <a:gd name="connsiteY699" fmla="*/ 748474 h 1567338"/>
                <a:gd name="connsiteX700" fmla="*/ 1535525 w 4728781"/>
                <a:gd name="connsiteY700" fmla="*/ 748474 h 1567338"/>
                <a:gd name="connsiteX701" fmla="*/ 2997422 w 4728781"/>
                <a:gd name="connsiteY701" fmla="*/ 711327 h 1567338"/>
                <a:gd name="connsiteX702" fmla="*/ 3034188 w 4728781"/>
                <a:gd name="connsiteY702" fmla="*/ 711327 h 1567338"/>
                <a:gd name="connsiteX703" fmla="*/ 3034188 w 4728781"/>
                <a:gd name="connsiteY703" fmla="*/ 747903 h 1567338"/>
                <a:gd name="connsiteX704" fmla="*/ 2997422 w 4728781"/>
                <a:gd name="connsiteY704" fmla="*/ 747903 h 1567338"/>
                <a:gd name="connsiteX705" fmla="*/ 3322224 w 4728781"/>
                <a:gd name="connsiteY705" fmla="*/ 711041 h 1567338"/>
                <a:gd name="connsiteX706" fmla="*/ 3358990 w 4728781"/>
                <a:gd name="connsiteY706" fmla="*/ 711041 h 1567338"/>
                <a:gd name="connsiteX707" fmla="*/ 3358990 w 4728781"/>
                <a:gd name="connsiteY707" fmla="*/ 747712 h 1567338"/>
                <a:gd name="connsiteX708" fmla="*/ 3322224 w 4728781"/>
                <a:gd name="connsiteY708" fmla="*/ 747712 h 1567338"/>
                <a:gd name="connsiteX709" fmla="*/ 2834925 w 4728781"/>
                <a:gd name="connsiteY709" fmla="*/ 711041 h 1567338"/>
                <a:gd name="connsiteX710" fmla="*/ 2871691 w 4728781"/>
                <a:gd name="connsiteY710" fmla="*/ 711041 h 1567338"/>
                <a:gd name="connsiteX711" fmla="*/ 2871691 w 4728781"/>
                <a:gd name="connsiteY711" fmla="*/ 747712 h 1567338"/>
                <a:gd name="connsiteX712" fmla="*/ 2834925 w 4728781"/>
                <a:gd name="connsiteY712" fmla="*/ 747712 h 1567338"/>
                <a:gd name="connsiteX713" fmla="*/ 2022824 w 4728781"/>
                <a:gd name="connsiteY713" fmla="*/ 711041 h 1567338"/>
                <a:gd name="connsiteX714" fmla="*/ 2059591 w 4728781"/>
                <a:gd name="connsiteY714" fmla="*/ 711041 h 1567338"/>
                <a:gd name="connsiteX715" fmla="*/ 2059591 w 4728781"/>
                <a:gd name="connsiteY715" fmla="*/ 747712 h 1567338"/>
                <a:gd name="connsiteX716" fmla="*/ 2022824 w 4728781"/>
                <a:gd name="connsiteY716" fmla="*/ 747712 h 1567338"/>
                <a:gd name="connsiteX717" fmla="*/ 1210627 w 4728781"/>
                <a:gd name="connsiteY717" fmla="*/ 707231 h 1567338"/>
                <a:gd name="connsiteX718" fmla="*/ 1247394 w 4728781"/>
                <a:gd name="connsiteY718" fmla="*/ 707231 h 1567338"/>
                <a:gd name="connsiteX719" fmla="*/ 1247394 w 4728781"/>
                <a:gd name="connsiteY719" fmla="*/ 745426 h 1567338"/>
                <a:gd name="connsiteX720" fmla="*/ 1210627 w 4728781"/>
                <a:gd name="connsiteY720" fmla="*/ 745426 h 1567338"/>
                <a:gd name="connsiteX721" fmla="*/ 2347626 w 4728781"/>
                <a:gd name="connsiteY721" fmla="*/ 703897 h 1567338"/>
                <a:gd name="connsiteX722" fmla="*/ 2384393 w 4728781"/>
                <a:gd name="connsiteY722" fmla="*/ 703897 h 1567338"/>
                <a:gd name="connsiteX723" fmla="*/ 2384393 w 4728781"/>
                <a:gd name="connsiteY723" fmla="*/ 743426 h 1567338"/>
                <a:gd name="connsiteX724" fmla="*/ 2347626 w 4728781"/>
                <a:gd name="connsiteY724" fmla="*/ 743426 h 1567338"/>
                <a:gd name="connsiteX725" fmla="*/ 3484721 w 4728781"/>
                <a:gd name="connsiteY725" fmla="*/ 687609 h 1567338"/>
                <a:gd name="connsiteX726" fmla="*/ 3521487 w 4728781"/>
                <a:gd name="connsiteY726" fmla="*/ 687609 h 1567338"/>
                <a:gd name="connsiteX727" fmla="*/ 3521487 w 4728781"/>
                <a:gd name="connsiteY727" fmla="*/ 723232 h 1567338"/>
                <a:gd name="connsiteX728" fmla="*/ 3484721 w 4728781"/>
                <a:gd name="connsiteY728" fmla="*/ 723232 h 1567338"/>
                <a:gd name="connsiteX729" fmla="*/ 2185225 w 4728781"/>
                <a:gd name="connsiteY729" fmla="*/ 687609 h 1567338"/>
                <a:gd name="connsiteX730" fmla="*/ 2221992 w 4728781"/>
                <a:gd name="connsiteY730" fmla="*/ 687609 h 1567338"/>
                <a:gd name="connsiteX731" fmla="*/ 2221992 w 4728781"/>
                <a:gd name="connsiteY731" fmla="*/ 723232 h 1567338"/>
                <a:gd name="connsiteX732" fmla="*/ 2185225 w 4728781"/>
                <a:gd name="connsiteY732" fmla="*/ 723232 h 1567338"/>
                <a:gd name="connsiteX733" fmla="*/ 1373028 w 4728781"/>
                <a:gd name="connsiteY733" fmla="*/ 687609 h 1567338"/>
                <a:gd name="connsiteX734" fmla="*/ 1409795 w 4728781"/>
                <a:gd name="connsiteY734" fmla="*/ 687609 h 1567338"/>
                <a:gd name="connsiteX735" fmla="*/ 1409795 w 4728781"/>
                <a:gd name="connsiteY735" fmla="*/ 723232 h 1567338"/>
                <a:gd name="connsiteX736" fmla="*/ 1373028 w 4728781"/>
                <a:gd name="connsiteY736" fmla="*/ 723232 h 1567338"/>
                <a:gd name="connsiteX737" fmla="*/ 1860327 w 4728781"/>
                <a:gd name="connsiteY737" fmla="*/ 685037 h 1567338"/>
                <a:gd name="connsiteX738" fmla="*/ 1897094 w 4728781"/>
                <a:gd name="connsiteY738" fmla="*/ 685037 h 1567338"/>
                <a:gd name="connsiteX739" fmla="*/ 1897094 w 4728781"/>
                <a:gd name="connsiteY739" fmla="*/ 721422 h 1567338"/>
                <a:gd name="connsiteX740" fmla="*/ 1860327 w 4728781"/>
                <a:gd name="connsiteY740" fmla="*/ 721422 h 1567338"/>
                <a:gd name="connsiteX741" fmla="*/ 2672524 w 4728781"/>
                <a:gd name="connsiteY741" fmla="*/ 681704 h 1567338"/>
                <a:gd name="connsiteX742" fmla="*/ 2709291 w 4728781"/>
                <a:gd name="connsiteY742" fmla="*/ 681704 h 1567338"/>
                <a:gd name="connsiteX743" fmla="*/ 2709291 w 4728781"/>
                <a:gd name="connsiteY743" fmla="*/ 719042 h 1567338"/>
                <a:gd name="connsiteX744" fmla="*/ 2672524 w 4728781"/>
                <a:gd name="connsiteY744" fmla="*/ 719042 h 1567338"/>
                <a:gd name="connsiteX745" fmla="*/ 1697926 w 4728781"/>
                <a:gd name="connsiteY745" fmla="*/ 681704 h 1567338"/>
                <a:gd name="connsiteX746" fmla="*/ 1734693 w 4728781"/>
                <a:gd name="connsiteY746" fmla="*/ 681704 h 1567338"/>
                <a:gd name="connsiteX747" fmla="*/ 1734693 w 4728781"/>
                <a:gd name="connsiteY747" fmla="*/ 719042 h 1567338"/>
                <a:gd name="connsiteX748" fmla="*/ 1697926 w 4728781"/>
                <a:gd name="connsiteY748" fmla="*/ 719042 h 1567338"/>
                <a:gd name="connsiteX749" fmla="*/ 3159823 w 4728781"/>
                <a:gd name="connsiteY749" fmla="*/ 660749 h 1567338"/>
                <a:gd name="connsiteX750" fmla="*/ 3196590 w 4728781"/>
                <a:gd name="connsiteY750" fmla="*/ 660749 h 1567338"/>
                <a:gd name="connsiteX751" fmla="*/ 3196590 w 4728781"/>
                <a:gd name="connsiteY751" fmla="*/ 696563 h 1567338"/>
                <a:gd name="connsiteX752" fmla="*/ 3159823 w 4728781"/>
                <a:gd name="connsiteY752" fmla="*/ 696563 h 1567338"/>
                <a:gd name="connsiteX753" fmla="*/ 1535525 w 4728781"/>
                <a:gd name="connsiteY753" fmla="*/ 659034 h 1567338"/>
                <a:gd name="connsiteX754" fmla="*/ 1572292 w 4728781"/>
                <a:gd name="connsiteY754" fmla="*/ 659034 h 1567338"/>
                <a:gd name="connsiteX755" fmla="*/ 1572292 w 4728781"/>
                <a:gd name="connsiteY755" fmla="*/ 695229 h 1567338"/>
                <a:gd name="connsiteX756" fmla="*/ 1535525 w 4728781"/>
                <a:gd name="connsiteY756" fmla="*/ 695229 h 1567338"/>
                <a:gd name="connsiteX757" fmla="*/ 2347626 w 4728781"/>
                <a:gd name="connsiteY757" fmla="*/ 658939 h 1567338"/>
                <a:gd name="connsiteX758" fmla="*/ 2384393 w 4728781"/>
                <a:gd name="connsiteY758" fmla="*/ 658939 h 1567338"/>
                <a:gd name="connsiteX759" fmla="*/ 2384393 w 4728781"/>
                <a:gd name="connsiteY759" fmla="*/ 682085 h 1567338"/>
                <a:gd name="connsiteX760" fmla="*/ 2347626 w 4728781"/>
                <a:gd name="connsiteY760" fmla="*/ 682085 h 1567338"/>
                <a:gd name="connsiteX761" fmla="*/ 2997422 w 4728781"/>
                <a:gd name="connsiteY761" fmla="*/ 657225 h 1567338"/>
                <a:gd name="connsiteX762" fmla="*/ 3034188 w 4728781"/>
                <a:gd name="connsiteY762" fmla="*/ 657225 h 1567338"/>
                <a:gd name="connsiteX763" fmla="*/ 3034188 w 4728781"/>
                <a:gd name="connsiteY763" fmla="*/ 693801 h 1567338"/>
                <a:gd name="connsiteX764" fmla="*/ 2997422 w 4728781"/>
                <a:gd name="connsiteY764" fmla="*/ 693801 h 1567338"/>
                <a:gd name="connsiteX765" fmla="*/ 3322224 w 4728781"/>
                <a:gd name="connsiteY765" fmla="*/ 656748 h 1567338"/>
                <a:gd name="connsiteX766" fmla="*/ 3358990 w 4728781"/>
                <a:gd name="connsiteY766" fmla="*/ 656748 h 1567338"/>
                <a:gd name="connsiteX767" fmla="*/ 3358990 w 4728781"/>
                <a:gd name="connsiteY767" fmla="*/ 693419 h 1567338"/>
                <a:gd name="connsiteX768" fmla="*/ 3322224 w 4728781"/>
                <a:gd name="connsiteY768" fmla="*/ 693419 h 1567338"/>
                <a:gd name="connsiteX769" fmla="*/ 2834925 w 4728781"/>
                <a:gd name="connsiteY769" fmla="*/ 656748 h 1567338"/>
                <a:gd name="connsiteX770" fmla="*/ 2871691 w 4728781"/>
                <a:gd name="connsiteY770" fmla="*/ 656748 h 1567338"/>
                <a:gd name="connsiteX771" fmla="*/ 2871691 w 4728781"/>
                <a:gd name="connsiteY771" fmla="*/ 693419 h 1567338"/>
                <a:gd name="connsiteX772" fmla="*/ 2834925 w 4728781"/>
                <a:gd name="connsiteY772" fmla="*/ 693419 h 1567338"/>
                <a:gd name="connsiteX773" fmla="*/ 2022824 w 4728781"/>
                <a:gd name="connsiteY773" fmla="*/ 656748 h 1567338"/>
                <a:gd name="connsiteX774" fmla="*/ 2059591 w 4728781"/>
                <a:gd name="connsiteY774" fmla="*/ 656748 h 1567338"/>
                <a:gd name="connsiteX775" fmla="*/ 2059591 w 4728781"/>
                <a:gd name="connsiteY775" fmla="*/ 693419 h 1567338"/>
                <a:gd name="connsiteX776" fmla="*/ 2022824 w 4728781"/>
                <a:gd name="connsiteY776" fmla="*/ 693419 h 1567338"/>
                <a:gd name="connsiteX777" fmla="*/ 1210627 w 4728781"/>
                <a:gd name="connsiteY777" fmla="*/ 649985 h 1567338"/>
                <a:gd name="connsiteX778" fmla="*/ 1247394 w 4728781"/>
                <a:gd name="connsiteY778" fmla="*/ 649985 h 1567338"/>
                <a:gd name="connsiteX779" fmla="*/ 1247394 w 4728781"/>
                <a:gd name="connsiteY779" fmla="*/ 688180 h 1567338"/>
                <a:gd name="connsiteX780" fmla="*/ 1210627 w 4728781"/>
                <a:gd name="connsiteY780" fmla="*/ 688180 h 1567338"/>
                <a:gd name="connsiteX781" fmla="*/ 3484721 w 4728781"/>
                <a:gd name="connsiteY781" fmla="*/ 635412 h 1567338"/>
                <a:gd name="connsiteX782" fmla="*/ 3521487 w 4728781"/>
                <a:gd name="connsiteY782" fmla="*/ 635412 h 1567338"/>
                <a:gd name="connsiteX783" fmla="*/ 3521487 w 4728781"/>
                <a:gd name="connsiteY783" fmla="*/ 671035 h 1567338"/>
                <a:gd name="connsiteX784" fmla="*/ 3484721 w 4728781"/>
                <a:gd name="connsiteY784" fmla="*/ 671035 h 1567338"/>
                <a:gd name="connsiteX785" fmla="*/ 2185225 w 4728781"/>
                <a:gd name="connsiteY785" fmla="*/ 635412 h 1567338"/>
                <a:gd name="connsiteX786" fmla="*/ 2221992 w 4728781"/>
                <a:gd name="connsiteY786" fmla="*/ 635412 h 1567338"/>
                <a:gd name="connsiteX787" fmla="*/ 2221992 w 4728781"/>
                <a:gd name="connsiteY787" fmla="*/ 671035 h 1567338"/>
                <a:gd name="connsiteX788" fmla="*/ 2185225 w 4728781"/>
                <a:gd name="connsiteY788" fmla="*/ 671035 h 1567338"/>
                <a:gd name="connsiteX789" fmla="*/ 1373028 w 4728781"/>
                <a:gd name="connsiteY789" fmla="*/ 635412 h 1567338"/>
                <a:gd name="connsiteX790" fmla="*/ 1409795 w 4728781"/>
                <a:gd name="connsiteY790" fmla="*/ 635412 h 1567338"/>
                <a:gd name="connsiteX791" fmla="*/ 1409795 w 4728781"/>
                <a:gd name="connsiteY791" fmla="*/ 671035 h 1567338"/>
                <a:gd name="connsiteX792" fmla="*/ 1373028 w 4728781"/>
                <a:gd name="connsiteY792" fmla="*/ 671035 h 1567338"/>
                <a:gd name="connsiteX793" fmla="*/ 1860327 w 4728781"/>
                <a:gd name="connsiteY793" fmla="*/ 631412 h 1567338"/>
                <a:gd name="connsiteX794" fmla="*/ 1897094 w 4728781"/>
                <a:gd name="connsiteY794" fmla="*/ 631412 h 1567338"/>
                <a:gd name="connsiteX795" fmla="*/ 1897094 w 4728781"/>
                <a:gd name="connsiteY795" fmla="*/ 667797 h 1567338"/>
                <a:gd name="connsiteX796" fmla="*/ 1860327 w 4728781"/>
                <a:gd name="connsiteY796" fmla="*/ 667797 h 1567338"/>
                <a:gd name="connsiteX797" fmla="*/ 2672524 w 4728781"/>
                <a:gd name="connsiteY797" fmla="*/ 626173 h 1567338"/>
                <a:gd name="connsiteX798" fmla="*/ 2709291 w 4728781"/>
                <a:gd name="connsiteY798" fmla="*/ 626173 h 1567338"/>
                <a:gd name="connsiteX799" fmla="*/ 2709291 w 4728781"/>
                <a:gd name="connsiteY799" fmla="*/ 663511 h 1567338"/>
                <a:gd name="connsiteX800" fmla="*/ 2672524 w 4728781"/>
                <a:gd name="connsiteY800" fmla="*/ 663511 h 1567338"/>
                <a:gd name="connsiteX801" fmla="*/ 1697926 w 4728781"/>
                <a:gd name="connsiteY801" fmla="*/ 626173 h 1567338"/>
                <a:gd name="connsiteX802" fmla="*/ 1734693 w 4728781"/>
                <a:gd name="connsiteY802" fmla="*/ 626173 h 1567338"/>
                <a:gd name="connsiteX803" fmla="*/ 1734693 w 4728781"/>
                <a:gd name="connsiteY803" fmla="*/ 663511 h 1567338"/>
                <a:gd name="connsiteX804" fmla="*/ 1697926 w 4728781"/>
                <a:gd name="connsiteY804" fmla="*/ 663511 h 1567338"/>
                <a:gd name="connsiteX805" fmla="*/ 3159823 w 4728781"/>
                <a:gd name="connsiteY805" fmla="*/ 608266 h 1567338"/>
                <a:gd name="connsiteX806" fmla="*/ 3196590 w 4728781"/>
                <a:gd name="connsiteY806" fmla="*/ 608266 h 1567338"/>
                <a:gd name="connsiteX807" fmla="*/ 3196590 w 4728781"/>
                <a:gd name="connsiteY807" fmla="*/ 644080 h 1567338"/>
                <a:gd name="connsiteX808" fmla="*/ 3159823 w 4728781"/>
                <a:gd name="connsiteY808" fmla="*/ 644080 h 1567338"/>
                <a:gd name="connsiteX809" fmla="*/ 1535525 w 4728781"/>
                <a:gd name="connsiteY809" fmla="*/ 605789 h 1567338"/>
                <a:gd name="connsiteX810" fmla="*/ 1572292 w 4728781"/>
                <a:gd name="connsiteY810" fmla="*/ 605789 h 1567338"/>
                <a:gd name="connsiteX811" fmla="*/ 1572292 w 4728781"/>
                <a:gd name="connsiteY811" fmla="*/ 641984 h 1567338"/>
                <a:gd name="connsiteX812" fmla="*/ 1535525 w 4728781"/>
                <a:gd name="connsiteY812" fmla="*/ 641984 h 1567338"/>
                <a:gd name="connsiteX813" fmla="*/ 2997422 w 4728781"/>
                <a:gd name="connsiteY813" fmla="*/ 603218 h 1567338"/>
                <a:gd name="connsiteX814" fmla="*/ 3034188 w 4728781"/>
                <a:gd name="connsiteY814" fmla="*/ 603218 h 1567338"/>
                <a:gd name="connsiteX815" fmla="*/ 3034188 w 4728781"/>
                <a:gd name="connsiteY815" fmla="*/ 639794 h 1567338"/>
                <a:gd name="connsiteX816" fmla="*/ 2997422 w 4728781"/>
                <a:gd name="connsiteY816" fmla="*/ 639794 h 1567338"/>
                <a:gd name="connsiteX817" fmla="*/ 3322224 w 4728781"/>
                <a:gd name="connsiteY817" fmla="*/ 602361 h 1567338"/>
                <a:gd name="connsiteX818" fmla="*/ 3358990 w 4728781"/>
                <a:gd name="connsiteY818" fmla="*/ 602361 h 1567338"/>
                <a:gd name="connsiteX819" fmla="*/ 3358990 w 4728781"/>
                <a:gd name="connsiteY819" fmla="*/ 639032 h 1567338"/>
                <a:gd name="connsiteX820" fmla="*/ 3322224 w 4728781"/>
                <a:gd name="connsiteY820" fmla="*/ 639032 h 1567338"/>
                <a:gd name="connsiteX821" fmla="*/ 2834925 w 4728781"/>
                <a:gd name="connsiteY821" fmla="*/ 602361 h 1567338"/>
                <a:gd name="connsiteX822" fmla="*/ 2871691 w 4728781"/>
                <a:gd name="connsiteY822" fmla="*/ 602361 h 1567338"/>
                <a:gd name="connsiteX823" fmla="*/ 2871691 w 4728781"/>
                <a:gd name="connsiteY823" fmla="*/ 639032 h 1567338"/>
                <a:gd name="connsiteX824" fmla="*/ 2834925 w 4728781"/>
                <a:gd name="connsiteY824" fmla="*/ 639032 h 1567338"/>
                <a:gd name="connsiteX825" fmla="*/ 2022824 w 4728781"/>
                <a:gd name="connsiteY825" fmla="*/ 602361 h 1567338"/>
                <a:gd name="connsiteX826" fmla="*/ 2059591 w 4728781"/>
                <a:gd name="connsiteY826" fmla="*/ 602361 h 1567338"/>
                <a:gd name="connsiteX827" fmla="*/ 2059591 w 4728781"/>
                <a:gd name="connsiteY827" fmla="*/ 639032 h 1567338"/>
                <a:gd name="connsiteX828" fmla="*/ 2022824 w 4728781"/>
                <a:gd name="connsiteY828" fmla="*/ 639032 h 1567338"/>
                <a:gd name="connsiteX829" fmla="*/ 3484721 w 4728781"/>
                <a:gd name="connsiteY829" fmla="*/ 594645 h 1567338"/>
                <a:gd name="connsiteX830" fmla="*/ 3521487 w 4728781"/>
                <a:gd name="connsiteY830" fmla="*/ 594645 h 1567338"/>
                <a:gd name="connsiteX831" fmla="*/ 3521487 w 4728781"/>
                <a:gd name="connsiteY831" fmla="*/ 617791 h 1567338"/>
                <a:gd name="connsiteX832" fmla="*/ 3484721 w 4728781"/>
                <a:gd name="connsiteY832" fmla="*/ 617791 h 1567338"/>
                <a:gd name="connsiteX833" fmla="*/ 2185225 w 4728781"/>
                <a:gd name="connsiteY833" fmla="*/ 594645 h 1567338"/>
                <a:gd name="connsiteX834" fmla="*/ 2221992 w 4728781"/>
                <a:gd name="connsiteY834" fmla="*/ 594645 h 1567338"/>
                <a:gd name="connsiteX835" fmla="*/ 2221992 w 4728781"/>
                <a:gd name="connsiteY835" fmla="*/ 617791 h 1567338"/>
                <a:gd name="connsiteX836" fmla="*/ 2185225 w 4728781"/>
                <a:gd name="connsiteY836" fmla="*/ 617791 h 1567338"/>
                <a:gd name="connsiteX837" fmla="*/ 1373028 w 4728781"/>
                <a:gd name="connsiteY837" fmla="*/ 594645 h 1567338"/>
                <a:gd name="connsiteX838" fmla="*/ 1409795 w 4728781"/>
                <a:gd name="connsiteY838" fmla="*/ 594645 h 1567338"/>
                <a:gd name="connsiteX839" fmla="*/ 1409795 w 4728781"/>
                <a:gd name="connsiteY839" fmla="*/ 617791 h 1567338"/>
                <a:gd name="connsiteX840" fmla="*/ 1373028 w 4728781"/>
                <a:gd name="connsiteY840" fmla="*/ 617791 h 1567338"/>
                <a:gd name="connsiteX841" fmla="*/ 1210627 w 4728781"/>
                <a:gd name="connsiteY841" fmla="*/ 592645 h 1567338"/>
                <a:gd name="connsiteX842" fmla="*/ 1247394 w 4728781"/>
                <a:gd name="connsiteY842" fmla="*/ 592645 h 1567338"/>
                <a:gd name="connsiteX843" fmla="*/ 1247394 w 4728781"/>
                <a:gd name="connsiteY843" fmla="*/ 630840 h 1567338"/>
                <a:gd name="connsiteX844" fmla="*/ 1210627 w 4728781"/>
                <a:gd name="connsiteY844" fmla="*/ 630840 h 1567338"/>
                <a:gd name="connsiteX845" fmla="*/ 1860327 w 4728781"/>
                <a:gd name="connsiteY845" fmla="*/ 577786 h 1567338"/>
                <a:gd name="connsiteX846" fmla="*/ 1897094 w 4728781"/>
                <a:gd name="connsiteY846" fmla="*/ 577786 h 1567338"/>
                <a:gd name="connsiteX847" fmla="*/ 1897094 w 4728781"/>
                <a:gd name="connsiteY847" fmla="*/ 614172 h 1567338"/>
                <a:gd name="connsiteX848" fmla="*/ 1860327 w 4728781"/>
                <a:gd name="connsiteY848" fmla="*/ 614172 h 1567338"/>
                <a:gd name="connsiteX849" fmla="*/ 2672524 w 4728781"/>
                <a:gd name="connsiteY849" fmla="*/ 570642 h 1567338"/>
                <a:gd name="connsiteX850" fmla="*/ 2709291 w 4728781"/>
                <a:gd name="connsiteY850" fmla="*/ 570642 h 1567338"/>
                <a:gd name="connsiteX851" fmla="*/ 2709291 w 4728781"/>
                <a:gd name="connsiteY851" fmla="*/ 607980 h 1567338"/>
                <a:gd name="connsiteX852" fmla="*/ 2672524 w 4728781"/>
                <a:gd name="connsiteY852" fmla="*/ 607980 h 1567338"/>
                <a:gd name="connsiteX853" fmla="*/ 1697926 w 4728781"/>
                <a:gd name="connsiteY853" fmla="*/ 570642 h 1567338"/>
                <a:gd name="connsiteX854" fmla="*/ 1734693 w 4728781"/>
                <a:gd name="connsiteY854" fmla="*/ 570642 h 1567338"/>
                <a:gd name="connsiteX855" fmla="*/ 1734693 w 4728781"/>
                <a:gd name="connsiteY855" fmla="*/ 607980 h 1567338"/>
                <a:gd name="connsiteX856" fmla="*/ 1697926 w 4728781"/>
                <a:gd name="connsiteY856" fmla="*/ 607980 h 1567338"/>
                <a:gd name="connsiteX857" fmla="*/ 3159823 w 4728781"/>
                <a:gd name="connsiteY857" fmla="*/ 555783 h 1567338"/>
                <a:gd name="connsiteX858" fmla="*/ 3196590 w 4728781"/>
                <a:gd name="connsiteY858" fmla="*/ 555783 h 1567338"/>
                <a:gd name="connsiteX859" fmla="*/ 3196590 w 4728781"/>
                <a:gd name="connsiteY859" fmla="*/ 591597 h 1567338"/>
                <a:gd name="connsiteX860" fmla="*/ 3159823 w 4728781"/>
                <a:gd name="connsiteY860" fmla="*/ 591597 h 1567338"/>
                <a:gd name="connsiteX861" fmla="*/ 1535525 w 4728781"/>
                <a:gd name="connsiteY861" fmla="*/ 552450 h 1567338"/>
                <a:gd name="connsiteX862" fmla="*/ 1572292 w 4728781"/>
                <a:gd name="connsiteY862" fmla="*/ 552450 h 1567338"/>
                <a:gd name="connsiteX863" fmla="*/ 1572292 w 4728781"/>
                <a:gd name="connsiteY863" fmla="*/ 588645 h 1567338"/>
                <a:gd name="connsiteX864" fmla="*/ 1535525 w 4728781"/>
                <a:gd name="connsiteY864" fmla="*/ 588645 h 1567338"/>
                <a:gd name="connsiteX865" fmla="*/ 2997422 w 4728781"/>
                <a:gd name="connsiteY865" fmla="*/ 549116 h 1567338"/>
                <a:gd name="connsiteX866" fmla="*/ 3034188 w 4728781"/>
                <a:gd name="connsiteY866" fmla="*/ 549116 h 1567338"/>
                <a:gd name="connsiteX867" fmla="*/ 3034188 w 4728781"/>
                <a:gd name="connsiteY867" fmla="*/ 585692 h 1567338"/>
                <a:gd name="connsiteX868" fmla="*/ 2997422 w 4728781"/>
                <a:gd name="connsiteY868" fmla="*/ 585692 h 1567338"/>
                <a:gd name="connsiteX869" fmla="*/ 1210627 w 4728781"/>
                <a:gd name="connsiteY869" fmla="*/ 549116 h 1567338"/>
                <a:gd name="connsiteX870" fmla="*/ 1247394 w 4728781"/>
                <a:gd name="connsiteY870" fmla="*/ 549116 h 1567338"/>
                <a:gd name="connsiteX871" fmla="*/ 1247394 w 4728781"/>
                <a:gd name="connsiteY871" fmla="*/ 572262 h 1567338"/>
                <a:gd name="connsiteX872" fmla="*/ 1210627 w 4728781"/>
                <a:gd name="connsiteY872" fmla="*/ 572262 h 1567338"/>
                <a:gd name="connsiteX873" fmla="*/ 3322224 w 4728781"/>
                <a:gd name="connsiteY873" fmla="*/ 548068 h 1567338"/>
                <a:gd name="connsiteX874" fmla="*/ 3358990 w 4728781"/>
                <a:gd name="connsiteY874" fmla="*/ 548068 h 1567338"/>
                <a:gd name="connsiteX875" fmla="*/ 3358990 w 4728781"/>
                <a:gd name="connsiteY875" fmla="*/ 584739 h 1567338"/>
                <a:gd name="connsiteX876" fmla="*/ 3322224 w 4728781"/>
                <a:gd name="connsiteY876" fmla="*/ 584739 h 1567338"/>
                <a:gd name="connsiteX877" fmla="*/ 2834925 w 4728781"/>
                <a:gd name="connsiteY877" fmla="*/ 548068 h 1567338"/>
                <a:gd name="connsiteX878" fmla="*/ 2871691 w 4728781"/>
                <a:gd name="connsiteY878" fmla="*/ 548068 h 1567338"/>
                <a:gd name="connsiteX879" fmla="*/ 2871691 w 4728781"/>
                <a:gd name="connsiteY879" fmla="*/ 584739 h 1567338"/>
                <a:gd name="connsiteX880" fmla="*/ 2834925 w 4728781"/>
                <a:gd name="connsiteY880" fmla="*/ 584739 h 1567338"/>
                <a:gd name="connsiteX881" fmla="*/ 2022824 w 4728781"/>
                <a:gd name="connsiteY881" fmla="*/ 548068 h 1567338"/>
                <a:gd name="connsiteX882" fmla="*/ 2059591 w 4728781"/>
                <a:gd name="connsiteY882" fmla="*/ 548068 h 1567338"/>
                <a:gd name="connsiteX883" fmla="*/ 2059591 w 4728781"/>
                <a:gd name="connsiteY883" fmla="*/ 584739 h 1567338"/>
                <a:gd name="connsiteX884" fmla="*/ 2022824 w 4728781"/>
                <a:gd name="connsiteY884" fmla="*/ 584739 h 1567338"/>
                <a:gd name="connsiteX885" fmla="*/ 1860327 w 4728781"/>
                <a:gd name="connsiteY885" fmla="*/ 524160 h 1567338"/>
                <a:gd name="connsiteX886" fmla="*/ 1897094 w 4728781"/>
                <a:gd name="connsiteY886" fmla="*/ 524160 h 1567338"/>
                <a:gd name="connsiteX887" fmla="*/ 1897094 w 4728781"/>
                <a:gd name="connsiteY887" fmla="*/ 560545 h 1567338"/>
                <a:gd name="connsiteX888" fmla="*/ 1860327 w 4728781"/>
                <a:gd name="connsiteY888" fmla="*/ 560545 h 1567338"/>
                <a:gd name="connsiteX889" fmla="*/ 2672524 w 4728781"/>
                <a:gd name="connsiteY889" fmla="*/ 515112 h 1567338"/>
                <a:gd name="connsiteX890" fmla="*/ 2709291 w 4728781"/>
                <a:gd name="connsiteY890" fmla="*/ 515112 h 1567338"/>
                <a:gd name="connsiteX891" fmla="*/ 2709291 w 4728781"/>
                <a:gd name="connsiteY891" fmla="*/ 552450 h 1567338"/>
                <a:gd name="connsiteX892" fmla="*/ 2672524 w 4728781"/>
                <a:gd name="connsiteY892" fmla="*/ 552450 h 1567338"/>
                <a:gd name="connsiteX893" fmla="*/ 1697926 w 4728781"/>
                <a:gd name="connsiteY893" fmla="*/ 515112 h 1567338"/>
                <a:gd name="connsiteX894" fmla="*/ 1734693 w 4728781"/>
                <a:gd name="connsiteY894" fmla="*/ 515112 h 1567338"/>
                <a:gd name="connsiteX895" fmla="*/ 1734693 w 4728781"/>
                <a:gd name="connsiteY895" fmla="*/ 552450 h 1567338"/>
                <a:gd name="connsiteX896" fmla="*/ 1697926 w 4728781"/>
                <a:gd name="connsiteY896" fmla="*/ 552450 h 1567338"/>
                <a:gd name="connsiteX897" fmla="*/ 3159823 w 4728781"/>
                <a:gd name="connsiteY897" fmla="*/ 514921 h 1567338"/>
                <a:gd name="connsiteX898" fmla="*/ 3196590 w 4728781"/>
                <a:gd name="connsiteY898" fmla="*/ 514921 h 1567338"/>
                <a:gd name="connsiteX899" fmla="*/ 3196590 w 4728781"/>
                <a:gd name="connsiteY899" fmla="*/ 538067 h 1567338"/>
                <a:gd name="connsiteX900" fmla="*/ 3159823 w 4728781"/>
                <a:gd name="connsiteY900" fmla="*/ 538067 h 1567338"/>
                <a:gd name="connsiteX901" fmla="*/ 1535525 w 4728781"/>
                <a:gd name="connsiteY901" fmla="*/ 499205 h 1567338"/>
                <a:gd name="connsiteX902" fmla="*/ 1572292 w 4728781"/>
                <a:gd name="connsiteY902" fmla="*/ 499205 h 1567338"/>
                <a:gd name="connsiteX903" fmla="*/ 1572292 w 4728781"/>
                <a:gd name="connsiteY903" fmla="*/ 535400 h 1567338"/>
                <a:gd name="connsiteX904" fmla="*/ 1535525 w 4728781"/>
                <a:gd name="connsiteY904" fmla="*/ 535400 h 1567338"/>
                <a:gd name="connsiteX905" fmla="*/ 2997422 w 4728781"/>
                <a:gd name="connsiteY905" fmla="*/ 495014 h 1567338"/>
                <a:gd name="connsiteX906" fmla="*/ 3034188 w 4728781"/>
                <a:gd name="connsiteY906" fmla="*/ 495014 h 1567338"/>
                <a:gd name="connsiteX907" fmla="*/ 3034188 w 4728781"/>
                <a:gd name="connsiteY907" fmla="*/ 531590 h 1567338"/>
                <a:gd name="connsiteX908" fmla="*/ 2997422 w 4728781"/>
                <a:gd name="connsiteY908" fmla="*/ 531590 h 1567338"/>
                <a:gd name="connsiteX909" fmla="*/ 3322224 w 4728781"/>
                <a:gd name="connsiteY909" fmla="*/ 493776 h 1567338"/>
                <a:gd name="connsiteX910" fmla="*/ 3358990 w 4728781"/>
                <a:gd name="connsiteY910" fmla="*/ 493776 h 1567338"/>
                <a:gd name="connsiteX911" fmla="*/ 3358990 w 4728781"/>
                <a:gd name="connsiteY911" fmla="*/ 530447 h 1567338"/>
                <a:gd name="connsiteX912" fmla="*/ 3322224 w 4728781"/>
                <a:gd name="connsiteY912" fmla="*/ 530447 h 1567338"/>
                <a:gd name="connsiteX913" fmla="*/ 2834925 w 4728781"/>
                <a:gd name="connsiteY913" fmla="*/ 493776 h 1567338"/>
                <a:gd name="connsiteX914" fmla="*/ 2871691 w 4728781"/>
                <a:gd name="connsiteY914" fmla="*/ 493776 h 1567338"/>
                <a:gd name="connsiteX915" fmla="*/ 2871691 w 4728781"/>
                <a:gd name="connsiteY915" fmla="*/ 530447 h 1567338"/>
                <a:gd name="connsiteX916" fmla="*/ 2834925 w 4728781"/>
                <a:gd name="connsiteY916" fmla="*/ 530447 h 1567338"/>
                <a:gd name="connsiteX917" fmla="*/ 2022824 w 4728781"/>
                <a:gd name="connsiteY917" fmla="*/ 493776 h 1567338"/>
                <a:gd name="connsiteX918" fmla="*/ 2059591 w 4728781"/>
                <a:gd name="connsiteY918" fmla="*/ 493776 h 1567338"/>
                <a:gd name="connsiteX919" fmla="*/ 2059591 w 4728781"/>
                <a:gd name="connsiteY919" fmla="*/ 530447 h 1567338"/>
                <a:gd name="connsiteX920" fmla="*/ 2022824 w 4728781"/>
                <a:gd name="connsiteY920" fmla="*/ 530447 h 1567338"/>
                <a:gd name="connsiteX921" fmla="*/ 2672524 w 4728781"/>
                <a:gd name="connsiteY921" fmla="*/ 472535 h 1567338"/>
                <a:gd name="connsiteX922" fmla="*/ 2709291 w 4728781"/>
                <a:gd name="connsiteY922" fmla="*/ 472535 h 1567338"/>
                <a:gd name="connsiteX923" fmla="*/ 2709291 w 4728781"/>
                <a:gd name="connsiteY923" fmla="*/ 495681 h 1567338"/>
                <a:gd name="connsiteX924" fmla="*/ 2672524 w 4728781"/>
                <a:gd name="connsiteY924" fmla="*/ 495681 h 1567338"/>
                <a:gd name="connsiteX925" fmla="*/ 1697926 w 4728781"/>
                <a:gd name="connsiteY925" fmla="*/ 472535 h 1567338"/>
                <a:gd name="connsiteX926" fmla="*/ 1734693 w 4728781"/>
                <a:gd name="connsiteY926" fmla="*/ 472535 h 1567338"/>
                <a:gd name="connsiteX927" fmla="*/ 1734693 w 4728781"/>
                <a:gd name="connsiteY927" fmla="*/ 495681 h 1567338"/>
                <a:gd name="connsiteX928" fmla="*/ 1697926 w 4728781"/>
                <a:gd name="connsiteY928" fmla="*/ 495681 h 1567338"/>
                <a:gd name="connsiteX929" fmla="*/ 1860327 w 4728781"/>
                <a:gd name="connsiteY929" fmla="*/ 470535 h 1567338"/>
                <a:gd name="connsiteX930" fmla="*/ 1897094 w 4728781"/>
                <a:gd name="connsiteY930" fmla="*/ 470535 h 1567338"/>
                <a:gd name="connsiteX931" fmla="*/ 1897094 w 4728781"/>
                <a:gd name="connsiteY931" fmla="*/ 506920 h 1567338"/>
                <a:gd name="connsiteX932" fmla="*/ 1860327 w 4728781"/>
                <a:gd name="connsiteY932" fmla="*/ 506920 h 1567338"/>
                <a:gd name="connsiteX933" fmla="*/ 1535525 w 4728781"/>
                <a:gd name="connsiteY933" fmla="*/ 445960 h 1567338"/>
                <a:gd name="connsiteX934" fmla="*/ 1572292 w 4728781"/>
                <a:gd name="connsiteY934" fmla="*/ 445960 h 1567338"/>
                <a:gd name="connsiteX935" fmla="*/ 1572292 w 4728781"/>
                <a:gd name="connsiteY935" fmla="*/ 482155 h 1567338"/>
                <a:gd name="connsiteX936" fmla="*/ 1535525 w 4728781"/>
                <a:gd name="connsiteY936" fmla="*/ 482155 h 1567338"/>
                <a:gd name="connsiteX937" fmla="*/ 2997422 w 4728781"/>
                <a:gd name="connsiteY937" fmla="*/ 441007 h 1567338"/>
                <a:gd name="connsiteX938" fmla="*/ 3034188 w 4728781"/>
                <a:gd name="connsiteY938" fmla="*/ 441007 h 1567338"/>
                <a:gd name="connsiteX939" fmla="*/ 3034188 w 4728781"/>
                <a:gd name="connsiteY939" fmla="*/ 477583 h 1567338"/>
                <a:gd name="connsiteX940" fmla="*/ 2997422 w 4728781"/>
                <a:gd name="connsiteY940" fmla="*/ 477583 h 1567338"/>
                <a:gd name="connsiteX941" fmla="*/ 3322224 w 4728781"/>
                <a:gd name="connsiteY941" fmla="*/ 439388 h 1567338"/>
                <a:gd name="connsiteX942" fmla="*/ 3358990 w 4728781"/>
                <a:gd name="connsiteY942" fmla="*/ 439388 h 1567338"/>
                <a:gd name="connsiteX943" fmla="*/ 3358990 w 4728781"/>
                <a:gd name="connsiteY943" fmla="*/ 476059 h 1567338"/>
                <a:gd name="connsiteX944" fmla="*/ 3322224 w 4728781"/>
                <a:gd name="connsiteY944" fmla="*/ 476059 h 1567338"/>
                <a:gd name="connsiteX945" fmla="*/ 2834925 w 4728781"/>
                <a:gd name="connsiteY945" fmla="*/ 439388 h 1567338"/>
                <a:gd name="connsiteX946" fmla="*/ 2871691 w 4728781"/>
                <a:gd name="connsiteY946" fmla="*/ 439388 h 1567338"/>
                <a:gd name="connsiteX947" fmla="*/ 2871691 w 4728781"/>
                <a:gd name="connsiteY947" fmla="*/ 476059 h 1567338"/>
                <a:gd name="connsiteX948" fmla="*/ 2834925 w 4728781"/>
                <a:gd name="connsiteY948" fmla="*/ 476059 h 1567338"/>
                <a:gd name="connsiteX949" fmla="*/ 2022824 w 4728781"/>
                <a:gd name="connsiteY949" fmla="*/ 439388 h 1567338"/>
                <a:gd name="connsiteX950" fmla="*/ 2059591 w 4728781"/>
                <a:gd name="connsiteY950" fmla="*/ 439388 h 1567338"/>
                <a:gd name="connsiteX951" fmla="*/ 2059591 w 4728781"/>
                <a:gd name="connsiteY951" fmla="*/ 476059 h 1567338"/>
                <a:gd name="connsiteX952" fmla="*/ 2022824 w 4728781"/>
                <a:gd name="connsiteY952" fmla="*/ 476059 h 1567338"/>
                <a:gd name="connsiteX953" fmla="*/ 1860327 w 4728781"/>
                <a:gd name="connsiteY953" fmla="*/ 416909 h 1567338"/>
                <a:gd name="connsiteX954" fmla="*/ 1897094 w 4728781"/>
                <a:gd name="connsiteY954" fmla="*/ 416909 h 1567338"/>
                <a:gd name="connsiteX955" fmla="*/ 1897094 w 4728781"/>
                <a:gd name="connsiteY955" fmla="*/ 453294 h 1567338"/>
                <a:gd name="connsiteX956" fmla="*/ 1860327 w 4728781"/>
                <a:gd name="connsiteY956" fmla="*/ 453294 h 1567338"/>
                <a:gd name="connsiteX957" fmla="*/ 1535525 w 4728781"/>
                <a:gd name="connsiteY957" fmla="*/ 392715 h 1567338"/>
                <a:gd name="connsiteX958" fmla="*/ 1572292 w 4728781"/>
                <a:gd name="connsiteY958" fmla="*/ 392715 h 1567338"/>
                <a:gd name="connsiteX959" fmla="*/ 1572292 w 4728781"/>
                <a:gd name="connsiteY959" fmla="*/ 428910 h 1567338"/>
                <a:gd name="connsiteX960" fmla="*/ 1535525 w 4728781"/>
                <a:gd name="connsiteY960" fmla="*/ 428910 h 1567338"/>
                <a:gd name="connsiteX961" fmla="*/ 2997422 w 4728781"/>
                <a:gd name="connsiteY961" fmla="*/ 386905 h 1567338"/>
                <a:gd name="connsiteX962" fmla="*/ 3034188 w 4728781"/>
                <a:gd name="connsiteY962" fmla="*/ 386905 h 1567338"/>
                <a:gd name="connsiteX963" fmla="*/ 3034188 w 4728781"/>
                <a:gd name="connsiteY963" fmla="*/ 423481 h 1567338"/>
                <a:gd name="connsiteX964" fmla="*/ 2997422 w 4728781"/>
                <a:gd name="connsiteY964" fmla="*/ 423481 h 1567338"/>
                <a:gd name="connsiteX965" fmla="*/ 3322224 w 4728781"/>
                <a:gd name="connsiteY965" fmla="*/ 385095 h 1567338"/>
                <a:gd name="connsiteX966" fmla="*/ 3358990 w 4728781"/>
                <a:gd name="connsiteY966" fmla="*/ 385095 h 1567338"/>
                <a:gd name="connsiteX967" fmla="*/ 3358990 w 4728781"/>
                <a:gd name="connsiteY967" fmla="*/ 421766 h 1567338"/>
                <a:gd name="connsiteX968" fmla="*/ 3322224 w 4728781"/>
                <a:gd name="connsiteY968" fmla="*/ 421766 h 1567338"/>
                <a:gd name="connsiteX969" fmla="*/ 2834925 w 4728781"/>
                <a:gd name="connsiteY969" fmla="*/ 385095 h 1567338"/>
                <a:gd name="connsiteX970" fmla="*/ 2871691 w 4728781"/>
                <a:gd name="connsiteY970" fmla="*/ 385095 h 1567338"/>
                <a:gd name="connsiteX971" fmla="*/ 2871691 w 4728781"/>
                <a:gd name="connsiteY971" fmla="*/ 421766 h 1567338"/>
                <a:gd name="connsiteX972" fmla="*/ 2834925 w 4728781"/>
                <a:gd name="connsiteY972" fmla="*/ 421766 h 1567338"/>
                <a:gd name="connsiteX973" fmla="*/ 2022824 w 4728781"/>
                <a:gd name="connsiteY973" fmla="*/ 385095 h 1567338"/>
                <a:gd name="connsiteX974" fmla="*/ 2059591 w 4728781"/>
                <a:gd name="connsiteY974" fmla="*/ 385095 h 1567338"/>
                <a:gd name="connsiteX975" fmla="*/ 2059591 w 4728781"/>
                <a:gd name="connsiteY975" fmla="*/ 421766 h 1567338"/>
                <a:gd name="connsiteX976" fmla="*/ 2022824 w 4728781"/>
                <a:gd name="connsiteY976" fmla="*/ 421766 h 1567338"/>
                <a:gd name="connsiteX977" fmla="*/ 1860327 w 4728781"/>
                <a:gd name="connsiteY977" fmla="*/ 363283 h 1567338"/>
                <a:gd name="connsiteX978" fmla="*/ 1897094 w 4728781"/>
                <a:gd name="connsiteY978" fmla="*/ 363283 h 1567338"/>
                <a:gd name="connsiteX979" fmla="*/ 1897094 w 4728781"/>
                <a:gd name="connsiteY979" fmla="*/ 399668 h 1567338"/>
                <a:gd name="connsiteX980" fmla="*/ 1860327 w 4728781"/>
                <a:gd name="connsiteY980" fmla="*/ 399668 h 1567338"/>
                <a:gd name="connsiteX981" fmla="*/ 1535525 w 4728781"/>
                <a:gd name="connsiteY981" fmla="*/ 339375 h 1567338"/>
                <a:gd name="connsiteX982" fmla="*/ 1572292 w 4728781"/>
                <a:gd name="connsiteY982" fmla="*/ 339375 h 1567338"/>
                <a:gd name="connsiteX983" fmla="*/ 1572292 w 4728781"/>
                <a:gd name="connsiteY983" fmla="*/ 375570 h 1567338"/>
                <a:gd name="connsiteX984" fmla="*/ 1535525 w 4728781"/>
                <a:gd name="connsiteY984" fmla="*/ 375570 h 1567338"/>
                <a:gd name="connsiteX985" fmla="*/ 2997422 w 4728781"/>
                <a:gd name="connsiteY985" fmla="*/ 332803 h 1567338"/>
                <a:gd name="connsiteX986" fmla="*/ 3034188 w 4728781"/>
                <a:gd name="connsiteY986" fmla="*/ 332803 h 1567338"/>
                <a:gd name="connsiteX987" fmla="*/ 3034188 w 4728781"/>
                <a:gd name="connsiteY987" fmla="*/ 369379 h 1567338"/>
                <a:gd name="connsiteX988" fmla="*/ 2997422 w 4728781"/>
                <a:gd name="connsiteY988" fmla="*/ 369379 h 1567338"/>
                <a:gd name="connsiteX989" fmla="*/ 3322224 w 4728781"/>
                <a:gd name="connsiteY989" fmla="*/ 330803 h 1567338"/>
                <a:gd name="connsiteX990" fmla="*/ 3358990 w 4728781"/>
                <a:gd name="connsiteY990" fmla="*/ 330803 h 1567338"/>
                <a:gd name="connsiteX991" fmla="*/ 3358990 w 4728781"/>
                <a:gd name="connsiteY991" fmla="*/ 367474 h 1567338"/>
                <a:gd name="connsiteX992" fmla="*/ 3322224 w 4728781"/>
                <a:gd name="connsiteY992" fmla="*/ 367474 h 1567338"/>
                <a:gd name="connsiteX993" fmla="*/ 2834925 w 4728781"/>
                <a:gd name="connsiteY993" fmla="*/ 330803 h 1567338"/>
                <a:gd name="connsiteX994" fmla="*/ 2871691 w 4728781"/>
                <a:gd name="connsiteY994" fmla="*/ 330803 h 1567338"/>
                <a:gd name="connsiteX995" fmla="*/ 2871691 w 4728781"/>
                <a:gd name="connsiteY995" fmla="*/ 367474 h 1567338"/>
                <a:gd name="connsiteX996" fmla="*/ 2834925 w 4728781"/>
                <a:gd name="connsiteY996" fmla="*/ 367474 h 1567338"/>
                <a:gd name="connsiteX997" fmla="*/ 2022824 w 4728781"/>
                <a:gd name="connsiteY997" fmla="*/ 330803 h 1567338"/>
                <a:gd name="connsiteX998" fmla="*/ 2059591 w 4728781"/>
                <a:gd name="connsiteY998" fmla="*/ 330803 h 1567338"/>
                <a:gd name="connsiteX999" fmla="*/ 2059591 w 4728781"/>
                <a:gd name="connsiteY999" fmla="*/ 367474 h 1567338"/>
                <a:gd name="connsiteX1000" fmla="*/ 2022824 w 4728781"/>
                <a:gd name="connsiteY1000" fmla="*/ 367474 h 1567338"/>
                <a:gd name="connsiteX1001" fmla="*/ 1860327 w 4728781"/>
                <a:gd name="connsiteY1001" fmla="*/ 309657 h 1567338"/>
                <a:gd name="connsiteX1002" fmla="*/ 1897094 w 4728781"/>
                <a:gd name="connsiteY1002" fmla="*/ 309657 h 1567338"/>
                <a:gd name="connsiteX1003" fmla="*/ 1897094 w 4728781"/>
                <a:gd name="connsiteY1003" fmla="*/ 346043 h 1567338"/>
                <a:gd name="connsiteX1004" fmla="*/ 1860327 w 4728781"/>
                <a:gd name="connsiteY1004" fmla="*/ 346043 h 1567338"/>
                <a:gd name="connsiteX1005" fmla="*/ 3322224 w 4728781"/>
                <a:gd name="connsiteY1005" fmla="*/ 288893 h 1567338"/>
                <a:gd name="connsiteX1006" fmla="*/ 3358990 w 4728781"/>
                <a:gd name="connsiteY1006" fmla="*/ 288893 h 1567338"/>
                <a:gd name="connsiteX1007" fmla="*/ 3358990 w 4728781"/>
                <a:gd name="connsiteY1007" fmla="*/ 312039 h 1567338"/>
                <a:gd name="connsiteX1008" fmla="*/ 3322224 w 4728781"/>
                <a:gd name="connsiteY1008" fmla="*/ 312039 h 1567338"/>
                <a:gd name="connsiteX1009" fmla="*/ 2834925 w 4728781"/>
                <a:gd name="connsiteY1009" fmla="*/ 288893 h 1567338"/>
                <a:gd name="connsiteX1010" fmla="*/ 2871691 w 4728781"/>
                <a:gd name="connsiteY1010" fmla="*/ 288893 h 1567338"/>
                <a:gd name="connsiteX1011" fmla="*/ 2871691 w 4728781"/>
                <a:gd name="connsiteY1011" fmla="*/ 312039 h 1567338"/>
                <a:gd name="connsiteX1012" fmla="*/ 2834925 w 4728781"/>
                <a:gd name="connsiteY1012" fmla="*/ 312039 h 1567338"/>
                <a:gd name="connsiteX1013" fmla="*/ 2022824 w 4728781"/>
                <a:gd name="connsiteY1013" fmla="*/ 288893 h 1567338"/>
                <a:gd name="connsiteX1014" fmla="*/ 2059591 w 4728781"/>
                <a:gd name="connsiteY1014" fmla="*/ 288893 h 1567338"/>
                <a:gd name="connsiteX1015" fmla="*/ 2059591 w 4728781"/>
                <a:gd name="connsiteY1015" fmla="*/ 312039 h 1567338"/>
                <a:gd name="connsiteX1016" fmla="*/ 2022824 w 4728781"/>
                <a:gd name="connsiteY1016" fmla="*/ 312039 h 1567338"/>
                <a:gd name="connsiteX1017" fmla="*/ 1535525 w 4728781"/>
                <a:gd name="connsiteY1017" fmla="*/ 286131 h 1567338"/>
                <a:gd name="connsiteX1018" fmla="*/ 1572292 w 4728781"/>
                <a:gd name="connsiteY1018" fmla="*/ 286131 h 1567338"/>
                <a:gd name="connsiteX1019" fmla="*/ 1572292 w 4728781"/>
                <a:gd name="connsiteY1019" fmla="*/ 322326 h 1567338"/>
                <a:gd name="connsiteX1020" fmla="*/ 1535525 w 4728781"/>
                <a:gd name="connsiteY1020" fmla="*/ 322326 h 1567338"/>
                <a:gd name="connsiteX1021" fmla="*/ 2997422 w 4728781"/>
                <a:gd name="connsiteY1021" fmla="*/ 278701 h 1567338"/>
                <a:gd name="connsiteX1022" fmla="*/ 3034188 w 4728781"/>
                <a:gd name="connsiteY1022" fmla="*/ 278701 h 1567338"/>
                <a:gd name="connsiteX1023" fmla="*/ 3034188 w 4728781"/>
                <a:gd name="connsiteY1023" fmla="*/ 315277 h 1567338"/>
                <a:gd name="connsiteX1024" fmla="*/ 2997422 w 4728781"/>
                <a:gd name="connsiteY1024" fmla="*/ 315277 h 1567338"/>
                <a:gd name="connsiteX1025" fmla="*/ 1860327 w 4728781"/>
                <a:gd name="connsiteY1025" fmla="*/ 256031 h 1567338"/>
                <a:gd name="connsiteX1026" fmla="*/ 1897094 w 4728781"/>
                <a:gd name="connsiteY1026" fmla="*/ 256031 h 1567338"/>
                <a:gd name="connsiteX1027" fmla="*/ 1897094 w 4728781"/>
                <a:gd name="connsiteY1027" fmla="*/ 292417 h 1567338"/>
                <a:gd name="connsiteX1028" fmla="*/ 1860327 w 4728781"/>
                <a:gd name="connsiteY1028" fmla="*/ 292417 h 1567338"/>
                <a:gd name="connsiteX1029" fmla="*/ 1535525 w 4728781"/>
                <a:gd name="connsiteY1029" fmla="*/ 232886 h 1567338"/>
                <a:gd name="connsiteX1030" fmla="*/ 1572292 w 4728781"/>
                <a:gd name="connsiteY1030" fmla="*/ 232886 h 1567338"/>
                <a:gd name="connsiteX1031" fmla="*/ 1572292 w 4728781"/>
                <a:gd name="connsiteY1031" fmla="*/ 269081 h 1567338"/>
                <a:gd name="connsiteX1032" fmla="*/ 1535525 w 4728781"/>
                <a:gd name="connsiteY1032" fmla="*/ 269081 h 1567338"/>
                <a:gd name="connsiteX1033" fmla="*/ 2997422 w 4728781"/>
                <a:gd name="connsiteY1033" fmla="*/ 224694 h 1567338"/>
                <a:gd name="connsiteX1034" fmla="*/ 3034188 w 4728781"/>
                <a:gd name="connsiteY1034" fmla="*/ 224694 h 1567338"/>
                <a:gd name="connsiteX1035" fmla="*/ 3034188 w 4728781"/>
                <a:gd name="connsiteY1035" fmla="*/ 261270 h 1567338"/>
                <a:gd name="connsiteX1036" fmla="*/ 2997422 w 4728781"/>
                <a:gd name="connsiteY1036" fmla="*/ 261270 h 1567338"/>
                <a:gd name="connsiteX1037" fmla="*/ 1860327 w 4728781"/>
                <a:gd name="connsiteY1037" fmla="*/ 202501 h 1567338"/>
                <a:gd name="connsiteX1038" fmla="*/ 1897094 w 4728781"/>
                <a:gd name="connsiteY1038" fmla="*/ 202501 h 1567338"/>
                <a:gd name="connsiteX1039" fmla="*/ 1897094 w 4728781"/>
                <a:gd name="connsiteY1039" fmla="*/ 238791 h 1567338"/>
                <a:gd name="connsiteX1040" fmla="*/ 1860327 w 4728781"/>
                <a:gd name="connsiteY1040" fmla="*/ 238791 h 1567338"/>
                <a:gd name="connsiteX1041" fmla="*/ 1535525 w 4728781"/>
                <a:gd name="connsiteY1041" fmla="*/ 191547 h 1567338"/>
                <a:gd name="connsiteX1042" fmla="*/ 1572292 w 4728781"/>
                <a:gd name="connsiteY1042" fmla="*/ 191547 h 1567338"/>
                <a:gd name="connsiteX1043" fmla="*/ 1572292 w 4728781"/>
                <a:gd name="connsiteY1043" fmla="*/ 214693 h 1567338"/>
                <a:gd name="connsiteX1044" fmla="*/ 1535525 w 4728781"/>
                <a:gd name="connsiteY1044" fmla="*/ 214693 h 1567338"/>
                <a:gd name="connsiteX1045" fmla="*/ 2997422 w 4728781"/>
                <a:gd name="connsiteY1045" fmla="*/ 170592 h 1567338"/>
                <a:gd name="connsiteX1046" fmla="*/ 3034188 w 4728781"/>
                <a:gd name="connsiteY1046" fmla="*/ 170592 h 1567338"/>
                <a:gd name="connsiteX1047" fmla="*/ 3034188 w 4728781"/>
                <a:gd name="connsiteY1047" fmla="*/ 207168 h 1567338"/>
                <a:gd name="connsiteX1048" fmla="*/ 2997422 w 4728781"/>
                <a:gd name="connsiteY1048" fmla="*/ 207168 h 1567338"/>
                <a:gd name="connsiteX1049" fmla="*/ 1860327 w 4728781"/>
                <a:gd name="connsiteY1049" fmla="*/ 148780 h 1567338"/>
                <a:gd name="connsiteX1050" fmla="*/ 1897094 w 4728781"/>
                <a:gd name="connsiteY1050" fmla="*/ 148780 h 1567338"/>
                <a:gd name="connsiteX1051" fmla="*/ 1897094 w 4728781"/>
                <a:gd name="connsiteY1051" fmla="*/ 185166 h 1567338"/>
                <a:gd name="connsiteX1052" fmla="*/ 1860327 w 4728781"/>
                <a:gd name="connsiteY1052" fmla="*/ 185166 h 1567338"/>
                <a:gd name="connsiteX1053" fmla="*/ 2997422 w 4728781"/>
                <a:gd name="connsiteY1053" fmla="*/ 116490 h 1567338"/>
                <a:gd name="connsiteX1054" fmla="*/ 3034188 w 4728781"/>
                <a:gd name="connsiteY1054" fmla="*/ 116490 h 1567338"/>
                <a:gd name="connsiteX1055" fmla="*/ 3034188 w 4728781"/>
                <a:gd name="connsiteY1055" fmla="*/ 153066 h 1567338"/>
                <a:gd name="connsiteX1056" fmla="*/ 2997422 w 4728781"/>
                <a:gd name="connsiteY1056" fmla="*/ 153066 h 1567338"/>
                <a:gd name="connsiteX1057" fmla="*/ 1860327 w 4728781"/>
                <a:gd name="connsiteY1057" fmla="*/ 95154 h 1567338"/>
                <a:gd name="connsiteX1058" fmla="*/ 1897094 w 4728781"/>
                <a:gd name="connsiteY1058" fmla="*/ 95154 h 1567338"/>
                <a:gd name="connsiteX1059" fmla="*/ 1897094 w 4728781"/>
                <a:gd name="connsiteY1059" fmla="*/ 131540 h 1567338"/>
                <a:gd name="connsiteX1060" fmla="*/ 1860327 w 4728781"/>
                <a:gd name="connsiteY1060" fmla="*/ 131540 h 1567338"/>
                <a:gd name="connsiteX1061" fmla="*/ 2997422 w 4728781"/>
                <a:gd name="connsiteY1061" fmla="*/ 74771 h 1567338"/>
                <a:gd name="connsiteX1062" fmla="*/ 3034188 w 4728781"/>
                <a:gd name="connsiteY1062" fmla="*/ 74771 h 1567338"/>
                <a:gd name="connsiteX1063" fmla="*/ 3034188 w 4728781"/>
                <a:gd name="connsiteY1063" fmla="*/ 97917 h 1567338"/>
                <a:gd name="connsiteX1064" fmla="*/ 2997422 w 4728781"/>
                <a:gd name="connsiteY1064" fmla="*/ 97917 h 1567338"/>
                <a:gd name="connsiteX1065" fmla="*/ 1860327 w 4728781"/>
                <a:gd name="connsiteY1065" fmla="*/ 41529 h 1567338"/>
                <a:gd name="connsiteX1066" fmla="*/ 1897094 w 4728781"/>
                <a:gd name="connsiteY1066" fmla="*/ 41529 h 1567338"/>
                <a:gd name="connsiteX1067" fmla="*/ 1897094 w 4728781"/>
                <a:gd name="connsiteY1067" fmla="*/ 77915 h 1567338"/>
                <a:gd name="connsiteX1068" fmla="*/ 1860327 w 4728781"/>
                <a:gd name="connsiteY1068" fmla="*/ 77915 h 1567338"/>
                <a:gd name="connsiteX1069" fmla="*/ 1860327 w 4728781"/>
                <a:gd name="connsiteY1069" fmla="*/ 0 h 1567338"/>
                <a:gd name="connsiteX1070" fmla="*/ 1897094 w 4728781"/>
                <a:gd name="connsiteY1070" fmla="*/ 0 h 1567338"/>
                <a:gd name="connsiteX1071" fmla="*/ 1897094 w 4728781"/>
                <a:gd name="connsiteY1071" fmla="*/ 23146 h 1567338"/>
                <a:gd name="connsiteX1072" fmla="*/ 1860327 w 4728781"/>
                <a:gd name="connsiteY1072" fmla="*/ 23146 h 156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</a:cxnLst>
              <a:rect l="l" t="t" r="r" b="b"/>
              <a:pathLst>
                <a:path w="4728781" h="1567338">
                  <a:moveTo>
                    <a:pt x="1860327" y="1544192"/>
                  </a:moveTo>
                  <a:lnTo>
                    <a:pt x="1897094" y="1544192"/>
                  </a:lnTo>
                  <a:lnTo>
                    <a:pt x="1897094" y="1567338"/>
                  </a:lnTo>
                  <a:lnTo>
                    <a:pt x="1860327" y="1567338"/>
                  </a:lnTo>
                  <a:close/>
                  <a:moveTo>
                    <a:pt x="1860327" y="1489519"/>
                  </a:moveTo>
                  <a:lnTo>
                    <a:pt x="1897094" y="1489519"/>
                  </a:lnTo>
                  <a:lnTo>
                    <a:pt x="1897094" y="1525904"/>
                  </a:lnTo>
                  <a:lnTo>
                    <a:pt x="1860327" y="1525904"/>
                  </a:lnTo>
                  <a:close/>
                  <a:moveTo>
                    <a:pt x="2997422" y="1469421"/>
                  </a:moveTo>
                  <a:lnTo>
                    <a:pt x="3034188" y="1469421"/>
                  </a:lnTo>
                  <a:lnTo>
                    <a:pt x="3034188" y="1492567"/>
                  </a:lnTo>
                  <a:lnTo>
                    <a:pt x="2997422" y="1492567"/>
                  </a:lnTo>
                  <a:close/>
                  <a:moveTo>
                    <a:pt x="1860327" y="1435893"/>
                  </a:moveTo>
                  <a:lnTo>
                    <a:pt x="1897094" y="1435893"/>
                  </a:lnTo>
                  <a:lnTo>
                    <a:pt x="1897094" y="1472183"/>
                  </a:lnTo>
                  <a:lnTo>
                    <a:pt x="1860327" y="1472183"/>
                  </a:lnTo>
                  <a:close/>
                  <a:moveTo>
                    <a:pt x="2997422" y="1414271"/>
                  </a:moveTo>
                  <a:lnTo>
                    <a:pt x="3034188" y="1414271"/>
                  </a:lnTo>
                  <a:lnTo>
                    <a:pt x="3034188" y="1450847"/>
                  </a:lnTo>
                  <a:lnTo>
                    <a:pt x="2997422" y="1450847"/>
                  </a:lnTo>
                  <a:close/>
                  <a:moveTo>
                    <a:pt x="1860327" y="1382172"/>
                  </a:moveTo>
                  <a:lnTo>
                    <a:pt x="1897094" y="1382172"/>
                  </a:lnTo>
                  <a:lnTo>
                    <a:pt x="1897094" y="1418557"/>
                  </a:lnTo>
                  <a:lnTo>
                    <a:pt x="1860327" y="1418557"/>
                  </a:lnTo>
                  <a:close/>
                  <a:moveTo>
                    <a:pt x="2997422" y="1360170"/>
                  </a:moveTo>
                  <a:lnTo>
                    <a:pt x="3034188" y="1360170"/>
                  </a:lnTo>
                  <a:lnTo>
                    <a:pt x="3034188" y="1396746"/>
                  </a:lnTo>
                  <a:lnTo>
                    <a:pt x="2997422" y="1396746"/>
                  </a:lnTo>
                  <a:close/>
                  <a:moveTo>
                    <a:pt x="1535525" y="1352645"/>
                  </a:moveTo>
                  <a:lnTo>
                    <a:pt x="1572292" y="1352645"/>
                  </a:lnTo>
                  <a:lnTo>
                    <a:pt x="1572292" y="1375791"/>
                  </a:lnTo>
                  <a:lnTo>
                    <a:pt x="1535525" y="1375791"/>
                  </a:lnTo>
                  <a:close/>
                  <a:moveTo>
                    <a:pt x="1860327" y="1328642"/>
                  </a:moveTo>
                  <a:lnTo>
                    <a:pt x="1897094" y="1328642"/>
                  </a:lnTo>
                  <a:lnTo>
                    <a:pt x="1897094" y="1364932"/>
                  </a:lnTo>
                  <a:lnTo>
                    <a:pt x="1860327" y="1364932"/>
                  </a:lnTo>
                  <a:close/>
                  <a:moveTo>
                    <a:pt x="2997422" y="1306163"/>
                  </a:moveTo>
                  <a:lnTo>
                    <a:pt x="3034188" y="1306163"/>
                  </a:lnTo>
                  <a:lnTo>
                    <a:pt x="3034188" y="1342739"/>
                  </a:lnTo>
                  <a:lnTo>
                    <a:pt x="2997422" y="1342739"/>
                  </a:lnTo>
                  <a:close/>
                  <a:moveTo>
                    <a:pt x="1535525" y="1298257"/>
                  </a:moveTo>
                  <a:lnTo>
                    <a:pt x="1572292" y="1298257"/>
                  </a:lnTo>
                  <a:lnTo>
                    <a:pt x="1572292" y="1334452"/>
                  </a:lnTo>
                  <a:lnTo>
                    <a:pt x="1535525" y="1334452"/>
                  </a:lnTo>
                  <a:close/>
                  <a:moveTo>
                    <a:pt x="1860327" y="1274921"/>
                  </a:moveTo>
                  <a:lnTo>
                    <a:pt x="1897094" y="1274921"/>
                  </a:lnTo>
                  <a:lnTo>
                    <a:pt x="1897094" y="1311306"/>
                  </a:lnTo>
                  <a:lnTo>
                    <a:pt x="1860327" y="1311306"/>
                  </a:lnTo>
                  <a:close/>
                  <a:moveTo>
                    <a:pt x="3322224" y="1255395"/>
                  </a:moveTo>
                  <a:lnTo>
                    <a:pt x="3358990" y="1255395"/>
                  </a:lnTo>
                  <a:lnTo>
                    <a:pt x="3358990" y="1278541"/>
                  </a:lnTo>
                  <a:lnTo>
                    <a:pt x="3322224" y="1278541"/>
                  </a:lnTo>
                  <a:close/>
                  <a:moveTo>
                    <a:pt x="2834925" y="1255395"/>
                  </a:moveTo>
                  <a:lnTo>
                    <a:pt x="2871691" y="1255395"/>
                  </a:lnTo>
                  <a:lnTo>
                    <a:pt x="2871691" y="1278541"/>
                  </a:lnTo>
                  <a:lnTo>
                    <a:pt x="2834925" y="1278541"/>
                  </a:lnTo>
                  <a:close/>
                  <a:moveTo>
                    <a:pt x="2022824" y="1255395"/>
                  </a:moveTo>
                  <a:lnTo>
                    <a:pt x="2059591" y="1255395"/>
                  </a:lnTo>
                  <a:lnTo>
                    <a:pt x="2059591" y="1278541"/>
                  </a:lnTo>
                  <a:lnTo>
                    <a:pt x="2022824" y="1278541"/>
                  </a:lnTo>
                  <a:close/>
                  <a:moveTo>
                    <a:pt x="2997422" y="1252061"/>
                  </a:moveTo>
                  <a:lnTo>
                    <a:pt x="3034188" y="1252061"/>
                  </a:lnTo>
                  <a:lnTo>
                    <a:pt x="3034188" y="1288637"/>
                  </a:lnTo>
                  <a:lnTo>
                    <a:pt x="2997422" y="1288637"/>
                  </a:lnTo>
                  <a:close/>
                  <a:moveTo>
                    <a:pt x="1535525" y="1245012"/>
                  </a:moveTo>
                  <a:lnTo>
                    <a:pt x="1572292" y="1245012"/>
                  </a:lnTo>
                  <a:lnTo>
                    <a:pt x="1572292" y="1281207"/>
                  </a:lnTo>
                  <a:lnTo>
                    <a:pt x="1535525" y="1281207"/>
                  </a:lnTo>
                  <a:close/>
                  <a:moveTo>
                    <a:pt x="1860327" y="1221390"/>
                  </a:moveTo>
                  <a:lnTo>
                    <a:pt x="1897094" y="1221390"/>
                  </a:lnTo>
                  <a:lnTo>
                    <a:pt x="1897094" y="1257680"/>
                  </a:lnTo>
                  <a:lnTo>
                    <a:pt x="1860327" y="1257680"/>
                  </a:lnTo>
                  <a:close/>
                  <a:moveTo>
                    <a:pt x="3322224" y="1199959"/>
                  </a:moveTo>
                  <a:lnTo>
                    <a:pt x="3358990" y="1199959"/>
                  </a:lnTo>
                  <a:lnTo>
                    <a:pt x="3358990" y="1236630"/>
                  </a:lnTo>
                  <a:lnTo>
                    <a:pt x="3322224" y="1236630"/>
                  </a:lnTo>
                  <a:close/>
                  <a:moveTo>
                    <a:pt x="2834925" y="1199959"/>
                  </a:moveTo>
                  <a:lnTo>
                    <a:pt x="2871691" y="1199959"/>
                  </a:lnTo>
                  <a:lnTo>
                    <a:pt x="2871691" y="1236630"/>
                  </a:lnTo>
                  <a:lnTo>
                    <a:pt x="2834925" y="1236630"/>
                  </a:lnTo>
                  <a:close/>
                  <a:moveTo>
                    <a:pt x="2022824" y="1199959"/>
                  </a:moveTo>
                  <a:lnTo>
                    <a:pt x="2059591" y="1199959"/>
                  </a:lnTo>
                  <a:lnTo>
                    <a:pt x="2059591" y="1236630"/>
                  </a:lnTo>
                  <a:lnTo>
                    <a:pt x="2022824" y="1236630"/>
                  </a:lnTo>
                  <a:close/>
                  <a:moveTo>
                    <a:pt x="2997422" y="1197959"/>
                  </a:moveTo>
                  <a:lnTo>
                    <a:pt x="3034188" y="1197959"/>
                  </a:lnTo>
                  <a:lnTo>
                    <a:pt x="3034188" y="1234535"/>
                  </a:lnTo>
                  <a:lnTo>
                    <a:pt x="2997422" y="1234535"/>
                  </a:lnTo>
                  <a:close/>
                  <a:moveTo>
                    <a:pt x="1535525" y="1191768"/>
                  </a:moveTo>
                  <a:lnTo>
                    <a:pt x="1572292" y="1191768"/>
                  </a:lnTo>
                  <a:lnTo>
                    <a:pt x="1572292" y="1227963"/>
                  </a:lnTo>
                  <a:lnTo>
                    <a:pt x="1535525" y="1227963"/>
                  </a:lnTo>
                  <a:close/>
                  <a:moveTo>
                    <a:pt x="1860327" y="1167669"/>
                  </a:moveTo>
                  <a:lnTo>
                    <a:pt x="1897094" y="1167669"/>
                  </a:lnTo>
                  <a:lnTo>
                    <a:pt x="1897094" y="1204055"/>
                  </a:lnTo>
                  <a:lnTo>
                    <a:pt x="1860327" y="1204055"/>
                  </a:lnTo>
                  <a:close/>
                  <a:moveTo>
                    <a:pt x="3322224" y="1145666"/>
                  </a:moveTo>
                  <a:lnTo>
                    <a:pt x="3358990" y="1145666"/>
                  </a:lnTo>
                  <a:lnTo>
                    <a:pt x="3358990" y="1182337"/>
                  </a:lnTo>
                  <a:lnTo>
                    <a:pt x="3322224" y="1182337"/>
                  </a:lnTo>
                  <a:close/>
                  <a:moveTo>
                    <a:pt x="2834925" y="1145666"/>
                  </a:moveTo>
                  <a:lnTo>
                    <a:pt x="2871691" y="1145666"/>
                  </a:lnTo>
                  <a:lnTo>
                    <a:pt x="2871691" y="1182337"/>
                  </a:lnTo>
                  <a:lnTo>
                    <a:pt x="2834925" y="1182337"/>
                  </a:lnTo>
                  <a:close/>
                  <a:moveTo>
                    <a:pt x="2022824" y="1145666"/>
                  </a:moveTo>
                  <a:lnTo>
                    <a:pt x="2059591" y="1145666"/>
                  </a:lnTo>
                  <a:lnTo>
                    <a:pt x="2059591" y="1182337"/>
                  </a:lnTo>
                  <a:lnTo>
                    <a:pt x="2022824" y="1182337"/>
                  </a:lnTo>
                  <a:close/>
                  <a:moveTo>
                    <a:pt x="2997422" y="1143857"/>
                  </a:moveTo>
                  <a:lnTo>
                    <a:pt x="3034188" y="1143857"/>
                  </a:lnTo>
                  <a:lnTo>
                    <a:pt x="3034188" y="1180433"/>
                  </a:lnTo>
                  <a:lnTo>
                    <a:pt x="2997422" y="1180433"/>
                  </a:lnTo>
                  <a:close/>
                  <a:moveTo>
                    <a:pt x="1535525" y="1138523"/>
                  </a:moveTo>
                  <a:lnTo>
                    <a:pt x="1572292" y="1138523"/>
                  </a:lnTo>
                  <a:lnTo>
                    <a:pt x="1572292" y="1174718"/>
                  </a:lnTo>
                  <a:lnTo>
                    <a:pt x="1535525" y="1174718"/>
                  </a:lnTo>
                  <a:close/>
                  <a:moveTo>
                    <a:pt x="1860327" y="1114043"/>
                  </a:moveTo>
                  <a:lnTo>
                    <a:pt x="1897094" y="1114043"/>
                  </a:lnTo>
                  <a:lnTo>
                    <a:pt x="1897094" y="1150428"/>
                  </a:lnTo>
                  <a:lnTo>
                    <a:pt x="1860327" y="1150428"/>
                  </a:lnTo>
                  <a:close/>
                  <a:moveTo>
                    <a:pt x="3322224" y="1091279"/>
                  </a:moveTo>
                  <a:lnTo>
                    <a:pt x="3358990" y="1091279"/>
                  </a:lnTo>
                  <a:lnTo>
                    <a:pt x="3358990" y="1127950"/>
                  </a:lnTo>
                  <a:lnTo>
                    <a:pt x="3322224" y="1127950"/>
                  </a:lnTo>
                  <a:close/>
                  <a:moveTo>
                    <a:pt x="2834925" y="1091279"/>
                  </a:moveTo>
                  <a:lnTo>
                    <a:pt x="2871691" y="1091279"/>
                  </a:lnTo>
                  <a:lnTo>
                    <a:pt x="2871691" y="1127950"/>
                  </a:lnTo>
                  <a:lnTo>
                    <a:pt x="2834925" y="1127950"/>
                  </a:lnTo>
                  <a:close/>
                  <a:moveTo>
                    <a:pt x="2022824" y="1091279"/>
                  </a:moveTo>
                  <a:lnTo>
                    <a:pt x="2059591" y="1091279"/>
                  </a:lnTo>
                  <a:lnTo>
                    <a:pt x="2059591" y="1127950"/>
                  </a:lnTo>
                  <a:lnTo>
                    <a:pt x="2022824" y="1127950"/>
                  </a:lnTo>
                  <a:close/>
                  <a:moveTo>
                    <a:pt x="2997422" y="1089850"/>
                  </a:moveTo>
                  <a:lnTo>
                    <a:pt x="3034188" y="1089850"/>
                  </a:lnTo>
                  <a:lnTo>
                    <a:pt x="3034188" y="1126426"/>
                  </a:lnTo>
                  <a:lnTo>
                    <a:pt x="2997422" y="1126426"/>
                  </a:lnTo>
                  <a:close/>
                  <a:moveTo>
                    <a:pt x="1535525" y="1085183"/>
                  </a:moveTo>
                  <a:lnTo>
                    <a:pt x="1572292" y="1085183"/>
                  </a:lnTo>
                  <a:lnTo>
                    <a:pt x="1572292" y="1121378"/>
                  </a:lnTo>
                  <a:lnTo>
                    <a:pt x="1535525" y="1121378"/>
                  </a:lnTo>
                  <a:close/>
                  <a:moveTo>
                    <a:pt x="2672524" y="1071657"/>
                  </a:moveTo>
                  <a:lnTo>
                    <a:pt x="2709291" y="1071657"/>
                  </a:lnTo>
                  <a:lnTo>
                    <a:pt x="2709291" y="1094803"/>
                  </a:lnTo>
                  <a:lnTo>
                    <a:pt x="2672524" y="1094803"/>
                  </a:lnTo>
                  <a:close/>
                  <a:moveTo>
                    <a:pt x="1697926" y="1071657"/>
                  </a:moveTo>
                  <a:lnTo>
                    <a:pt x="1734693" y="1071657"/>
                  </a:lnTo>
                  <a:lnTo>
                    <a:pt x="1734693" y="1094803"/>
                  </a:lnTo>
                  <a:lnTo>
                    <a:pt x="1697926" y="1094803"/>
                  </a:lnTo>
                  <a:close/>
                  <a:moveTo>
                    <a:pt x="1860327" y="1060418"/>
                  </a:moveTo>
                  <a:lnTo>
                    <a:pt x="1897094" y="1060418"/>
                  </a:lnTo>
                  <a:lnTo>
                    <a:pt x="1897094" y="1096803"/>
                  </a:lnTo>
                  <a:lnTo>
                    <a:pt x="1860327" y="1096803"/>
                  </a:lnTo>
                  <a:close/>
                  <a:moveTo>
                    <a:pt x="3322224" y="1036986"/>
                  </a:moveTo>
                  <a:lnTo>
                    <a:pt x="3358990" y="1036986"/>
                  </a:lnTo>
                  <a:lnTo>
                    <a:pt x="3358990" y="1073657"/>
                  </a:lnTo>
                  <a:lnTo>
                    <a:pt x="3322224" y="1073657"/>
                  </a:lnTo>
                  <a:close/>
                  <a:moveTo>
                    <a:pt x="2834925" y="1036986"/>
                  </a:moveTo>
                  <a:lnTo>
                    <a:pt x="2871691" y="1036986"/>
                  </a:lnTo>
                  <a:lnTo>
                    <a:pt x="2871691" y="1073657"/>
                  </a:lnTo>
                  <a:lnTo>
                    <a:pt x="2834925" y="1073657"/>
                  </a:lnTo>
                  <a:close/>
                  <a:moveTo>
                    <a:pt x="2022824" y="1036986"/>
                  </a:moveTo>
                  <a:lnTo>
                    <a:pt x="2059591" y="1036986"/>
                  </a:lnTo>
                  <a:lnTo>
                    <a:pt x="2059591" y="1073657"/>
                  </a:lnTo>
                  <a:lnTo>
                    <a:pt x="2022824" y="1073657"/>
                  </a:lnTo>
                  <a:close/>
                  <a:moveTo>
                    <a:pt x="2997422" y="1035748"/>
                  </a:moveTo>
                  <a:lnTo>
                    <a:pt x="3034188" y="1035748"/>
                  </a:lnTo>
                  <a:lnTo>
                    <a:pt x="3034188" y="1072324"/>
                  </a:lnTo>
                  <a:lnTo>
                    <a:pt x="2997422" y="1072324"/>
                  </a:lnTo>
                  <a:close/>
                  <a:moveTo>
                    <a:pt x="1535525" y="1031938"/>
                  </a:moveTo>
                  <a:lnTo>
                    <a:pt x="1572292" y="1031938"/>
                  </a:lnTo>
                  <a:lnTo>
                    <a:pt x="1572292" y="1068133"/>
                  </a:lnTo>
                  <a:lnTo>
                    <a:pt x="1535525" y="1068133"/>
                  </a:lnTo>
                  <a:close/>
                  <a:moveTo>
                    <a:pt x="3159823" y="1029366"/>
                  </a:moveTo>
                  <a:lnTo>
                    <a:pt x="3196590" y="1029366"/>
                  </a:lnTo>
                  <a:lnTo>
                    <a:pt x="3196590" y="1052512"/>
                  </a:lnTo>
                  <a:lnTo>
                    <a:pt x="3159823" y="1052512"/>
                  </a:lnTo>
                  <a:close/>
                  <a:moveTo>
                    <a:pt x="2672524" y="1014888"/>
                  </a:moveTo>
                  <a:lnTo>
                    <a:pt x="2709291" y="1014888"/>
                  </a:lnTo>
                  <a:lnTo>
                    <a:pt x="2709291" y="1052226"/>
                  </a:lnTo>
                  <a:lnTo>
                    <a:pt x="2672524" y="1052226"/>
                  </a:lnTo>
                  <a:close/>
                  <a:moveTo>
                    <a:pt x="1697926" y="1014888"/>
                  </a:moveTo>
                  <a:lnTo>
                    <a:pt x="1734693" y="1014888"/>
                  </a:lnTo>
                  <a:lnTo>
                    <a:pt x="1734693" y="1052226"/>
                  </a:lnTo>
                  <a:lnTo>
                    <a:pt x="1697926" y="1052226"/>
                  </a:lnTo>
                  <a:close/>
                  <a:moveTo>
                    <a:pt x="1860327" y="1006792"/>
                  </a:moveTo>
                  <a:lnTo>
                    <a:pt x="1897094" y="1006792"/>
                  </a:lnTo>
                  <a:lnTo>
                    <a:pt x="1897094" y="1043177"/>
                  </a:lnTo>
                  <a:lnTo>
                    <a:pt x="1860327" y="1043177"/>
                  </a:lnTo>
                  <a:close/>
                  <a:moveTo>
                    <a:pt x="1210627" y="995172"/>
                  </a:moveTo>
                  <a:lnTo>
                    <a:pt x="1247394" y="995172"/>
                  </a:lnTo>
                  <a:lnTo>
                    <a:pt x="1247394" y="1018318"/>
                  </a:lnTo>
                  <a:lnTo>
                    <a:pt x="1210627" y="1018318"/>
                  </a:lnTo>
                  <a:close/>
                  <a:moveTo>
                    <a:pt x="3322224" y="982694"/>
                  </a:moveTo>
                  <a:lnTo>
                    <a:pt x="3358990" y="982694"/>
                  </a:lnTo>
                  <a:lnTo>
                    <a:pt x="3358990" y="1019365"/>
                  </a:lnTo>
                  <a:lnTo>
                    <a:pt x="3322224" y="1019365"/>
                  </a:lnTo>
                  <a:close/>
                  <a:moveTo>
                    <a:pt x="2834925" y="982694"/>
                  </a:moveTo>
                  <a:lnTo>
                    <a:pt x="2871691" y="982694"/>
                  </a:lnTo>
                  <a:lnTo>
                    <a:pt x="2871691" y="1019365"/>
                  </a:lnTo>
                  <a:lnTo>
                    <a:pt x="2834925" y="1019365"/>
                  </a:lnTo>
                  <a:close/>
                  <a:moveTo>
                    <a:pt x="2022824" y="982694"/>
                  </a:moveTo>
                  <a:lnTo>
                    <a:pt x="2059591" y="982694"/>
                  </a:lnTo>
                  <a:lnTo>
                    <a:pt x="2059591" y="1019365"/>
                  </a:lnTo>
                  <a:lnTo>
                    <a:pt x="2022824" y="1019365"/>
                  </a:lnTo>
                  <a:close/>
                  <a:moveTo>
                    <a:pt x="2997422" y="981646"/>
                  </a:moveTo>
                  <a:lnTo>
                    <a:pt x="3034188" y="981646"/>
                  </a:lnTo>
                  <a:lnTo>
                    <a:pt x="3034188" y="1018222"/>
                  </a:lnTo>
                  <a:lnTo>
                    <a:pt x="2997422" y="1018222"/>
                  </a:lnTo>
                  <a:close/>
                  <a:moveTo>
                    <a:pt x="1535525" y="978693"/>
                  </a:moveTo>
                  <a:lnTo>
                    <a:pt x="1572292" y="978693"/>
                  </a:lnTo>
                  <a:lnTo>
                    <a:pt x="1572292" y="1014888"/>
                  </a:lnTo>
                  <a:lnTo>
                    <a:pt x="1535525" y="1014888"/>
                  </a:lnTo>
                  <a:close/>
                  <a:moveTo>
                    <a:pt x="3159823" y="975741"/>
                  </a:moveTo>
                  <a:lnTo>
                    <a:pt x="3196590" y="975741"/>
                  </a:lnTo>
                  <a:lnTo>
                    <a:pt x="3196590" y="1011555"/>
                  </a:lnTo>
                  <a:lnTo>
                    <a:pt x="3159823" y="1011555"/>
                  </a:lnTo>
                  <a:close/>
                  <a:moveTo>
                    <a:pt x="2672524" y="959358"/>
                  </a:moveTo>
                  <a:lnTo>
                    <a:pt x="2709291" y="959358"/>
                  </a:lnTo>
                  <a:lnTo>
                    <a:pt x="2709291" y="996696"/>
                  </a:lnTo>
                  <a:lnTo>
                    <a:pt x="2672524" y="996696"/>
                  </a:lnTo>
                  <a:close/>
                  <a:moveTo>
                    <a:pt x="1697926" y="959358"/>
                  </a:moveTo>
                  <a:lnTo>
                    <a:pt x="1734693" y="959358"/>
                  </a:lnTo>
                  <a:lnTo>
                    <a:pt x="1734693" y="996696"/>
                  </a:lnTo>
                  <a:lnTo>
                    <a:pt x="1697926" y="996696"/>
                  </a:lnTo>
                  <a:close/>
                  <a:moveTo>
                    <a:pt x="1860327" y="953166"/>
                  </a:moveTo>
                  <a:lnTo>
                    <a:pt x="1897094" y="953166"/>
                  </a:lnTo>
                  <a:lnTo>
                    <a:pt x="1897094" y="989551"/>
                  </a:lnTo>
                  <a:lnTo>
                    <a:pt x="1860327" y="989551"/>
                  </a:lnTo>
                  <a:close/>
                  <a:moveTo>
                    <a:pt x="3484721" y="949642"/>
                  </a:moveTo>
                  <a:lnTo>
                    <a:pt x="3521487" y="949642"/>
                  </a:lnTo>
                  <a:lnTo>
                    <a:pt x="3521487" y="972788"/>
                  </a:lnTo>
                  <a:lnTo>
                    <a:pt x="3484721" y="972788"/>
                  </a:lnTo>
                  <a:close/>
                  <a:moveTo>
                    <a:pt x="2185225" y="949642"/>
                  </a:moveTo>
                  <a:lnTo>
                    <a:pt x="2221992" y="949642"/>
                  </a:lnTo>
                  <a:lnTo>
                    <a:pt x="2221992" y="972788"/>
                  </a:lnTo>
                  <a:lnTo>
                    <a:pt x="2185225" y="972788"/>
                  </a:lnTo>
                  <a:close/>
                  <a:moveTo>
                    <a:pt x="1373028" y="949642"/>
                  </a:moveTo>
                  <a:lnTo>
                    <a:pt x="1409795" y="949642"/>
                  </a:lnTo>
                  <a:lnTo>
                    <a:pt x="1409795" y="972788"/>
                  </a:lnTo>
                  <a:lnTo>
                    <a:pt x="1373028" y="972788"/>
                  </a:lnTo>
                  <a:close/>
                  <a:moveTo>
                    <a:pt x="1210627" y="936593"/>
                  </a:moveTo>
                  <a:lnTo>
                    <a:pt x="1247394" y="936593"/>
                  </a:lnTo>
                  <a:lnTo>
                    <a:pt x="1247394" y="974788"/>
                  </a:lnTo>
                  <a:lnTo>
                    <a:pt x="1210627" y="974788"/>
                  </a:lnTo>
                  <a:close/>
                  <a:moveTo>
                    <a:pt x="3322224" y="928306"/>
                  </a:moveTo>
                  <a:lnTo>
                    <a:pt x="3358990" y="928306"/>
                  </a:lnTo>
                  <a:lnTo>
                    <a:pt x="3358990" y="964977"/>
                  </a:lnTo>
                  <a:lnTo>
                    <a:pt x="3322224" y="964977"/>
                  </a:lnTo>
                  <a:close/>
                  <a:moveTo>
                    <a:pt x="2834925" y="928306"/>
                  </a:moveTo>
                  <a:lnTo>
                    <a:pt x="2871691" y="928306"/>
                  </a:lnTo>
                  <a:lnTo>
                    <a:pt x="2871691" y="964977"/>
                  </a:lnTo>
                  <a:lnTo>
                    <a:pt x="2834925" y="964977"/>
                  </a:lnTo>
                  <a:close/>
                  <a:moveTo>
                    <a:pt x="2022824" y="928306"/>
                  </a:moveTo>
                  <a:lnTo>
                    <a:pt x="2059591" y="928306"/>
                  </a:lnTo>
                  <a:lnTo>
                    <a:pt x="2059591" y="964977"/>
                  </a:lnTo>
                  <a:lnTo>
                    <a:pt x="2022824" y="964977"/>
                  </a:lnTo>
                  <a:close/>
                  <a:moveTo>
                    <a:pt x="2997422" y="927639"/>
                  </a:moveTo>
                  <a:lnTo>
                    <a:pt x="3034188" y="927639"/>
                  </a:lnTo>
                  <a:lnTo>
                    <a:pt x="3034188" y="964215"/>
                  </a:lnTo>
                  <a:lnTo>
                    <a:pt x="2997422" y="964215"/>
                  </a:lnTo>
                  <a:close/>
                  <a:moveTo>
                    <a:pt x="1535525" y="925353"/>
                  </a:moveTo>
                  <a:lnTo>
                    <a:pt x="1572292" y="925353"/>
                  </a:lnTo>
                  <a:lnTo>
                    <a:pt x="1572292" y="961548"/>
                  </a:lnTo>
                  <a:lnTo>
                    <a:pt x="1535525" y="961548"/>
                  </a:lnTo>
                  <a:close/>
                  <a:moveTo>
                    <a:pt x="3159823" y="923258"/>
                  </a:moveTo>
                  <a:lnTo>
                    <a:pt x="3196590" y="923258"/>
                  </a:lnTo>
                  <a:lnTo>
                    <a:pt x="3196590" y="959072"/>
                  </a:lnTo>
                  <a:lnTo>
                    <a:pt x="3159823" y="959072"/>
                  </a:lnTo>
                  <a:close/>
                  <a:moveTo>
                    <a:pt x="2672524" y="903922"/>
                  </a:moveTo>
                  <a:lnTo>
                    <a:pt x="2709291" y="903922"/>
                  </a:lnTo>
                  <a:lnTo>
                    <a:pt x="2709291" y="941165"/>
                  </a:lnTo>
                  <a:lnTo>
                    <a:pt x="2672524" y="941165"/>
                  </a:lnTo>
                  <a:close/>
                  <a:moveTo>
                    <a:pt x="1697926" y="903922"/>
                  </a:moveTo>
                  <a:lnTo>
                    <a:pt x="1734693" y="903922"/>
                  </a:lnTo>
                  <a:lnTo>
                    <a:pt x="1734693" y="941165"/>
                  </a:lnTo>
                  <a:lnTo>
                    <a:pt x="1697926" y="941165"/>
                  </a:lnTo>
                  <a:close/>
                  <a:moveTo>
                    <a:pt x="1860327" y="899541"/>
                  </a:moveTo>
                  <a:lnTo>
                    <a:pt x="1897094" y="899541"/>
                  </a:lnTo>
                  <a:lnTo>
                    <a:pt x="1897094" y="935926"/>
                  </a:lnTo>
                  <a:lnTo>
                    <a:pt x="1860327" y="935926"/>
                  </a:lnTo>
                  <a:close/>
                  <a:moveTo>
                    <a:pt x="3484721" y="896397"/>
                  </a:moveTo>
                  <a:lnTo>
                    <a:pt x="3521487" y="896397"/>
                  </a:lnTo>
                  <a:lnTo>
                    <a:pt x="3521487" y="932020"/>
                  </a:lnTo>
                  <a:lnTo>
                    <a:pt x="3484721" y="932020"/>
                  </a:lnTo>
                  <a:close/>
                  <a:moveTo>
                    <a:pt x="2185225" y="896397"/>
                  </a:moveTo>
                  <a:lnTo>
                    <a:pt x="2221992" y="896397"/>
                  </a:lnTo>
                  <a:lnTo>
                    <a:pt x="2221992" y="932020"/>
                  </a:lnTo>
                  <a:lnTo>
                    <a:pt x="2185225" y="932020"/>
                  </a:lnTo>
                  <a:close/>
                  <a:moveTo>
                    <a:pt x="1373028" y="896397"/>
                  </a:moveTo>
                  <a:lnTo>
                    <a:pt x="1409795" y="896397"/>
                  </a:lnTo>
                  <a:lnTo>
                    <a:pt x="1409795" y="932020"/>
                  </a:lnTo>
                  <a:lnTo>
                    <a:pt x="1373028" y="932020"/>
                  </a:lnTo>
                  <a:close/>
                  <a:moveTo>
                    <a:pt x="2347626" y="885348"/>
                  </a:moveTo>
                  <a:lnTo>
                    <a:pt x="2384393" y="885348"/>
                  </a:lnTo>
                  <a:lnTo>
                    <a:pt x="2384393" y="908494"/>
                  </a:lnTo>
                  <a:lnTo>
                    <a:pt x="2347626" y="908494"/>
                  </a:lnTo>
                  <a:close/>
                  <a:moveTo>
                    <a:pt x="1210627" y="879252"/>
                  </a:moveTo>
                  <a:lnTo>
                    <a:pt x="1247394" y="879252"/>
                  </a:lnTo>
                  <a:lnTo>
                    <a:pt x="1247394" y="917447"/>
                  </a:lnTo>
                  <a:lnTo>
                    <a:pt x="1210627" y="917447"/>
                  </a:lnTo>
                  <a:close/>
                  <a:moveTo>
                    <a:pt x="3322224" y="874014"/>
                  </a:moveTo>
                  <a:lnTo>
                    <a:pt x="3358990" y="874014"/>
                  </a:lnTo>
                  <a:lnTo>
                    <a:pt x="3358990" y="910685"/>
                  </a:lnTo>
                  <a:lnTo>
                    <a:pt x="3322224" y="910685"/>
                  </a:lnTo>
                  <a:close/>
                  <a:moveTo>
                    <a:pt x="2834925" y="874014"/>
                  </a:moveTo>
                  <a:lnTo>
                    <a:pt x="2871691" y="874014"/>
                  </a:lnTo>
                  <a:lnTo>
                    <a:pt x="2871691" y="910685"/>
                  </a:lnTo>
                  <a:lnTo>
                    <a:pt x="2834925" y="910685"/>
                  </a:lnTo>
                  <a:close/>
                  <a:moveTo>
                    <a:pt x="2022824" y="874014"/>
                  </a:moveTo>
                  <a:lnTo>
                    <a:pt x="2059591" y="874014"/>
                  </a:lnTo>
                  <a:lnTo>
                    <a:pt x="2059591" y="910685"/>
                  </a:lnTo>
                  <a:lnTo>
                    <a:pt x="2022824" y="910685"/>
                  </a:lnTo>
                  <a:close/>
                  <a:moveTo>
                    <a:pt x="2997422" y="873537"/>
                  </a:moveTo>
                  <a:lnTo>
                    <a:pt x="3034188" y="873537"/>
                  </a:lnTo>
                  <a:lnTo>
                    <a:pt x="3034188" y="910113"/>
                  </a:lnTo>
                  <a:lnTo>
                    <a:pt x="2997422" y="910113"/>
                  </a:lnTo>
                  <a:close/>
                  <a:moveTo>
                    <a:pt x="1535525" y="872108"/>
                  </a:moveTo>
                  <a:lnTo>
                    <a:pt x="1572292" y="872108"/>
                  </a:lnTo>
                  <a:lnTo>
                    <a:pt x="1572292" y="908303"/>
                  </a:lnTo>
                  <a:lnTo>
                    <a:pt x="1535525" y="908303"/>
                  </a:lnTo>
                  <a:close/>
                  <a:moveTo>
                    <a:pt x="3159823" y="870775"/>
                  </a:moveTo>
                  <a:lnTo>
                    <a:pt x="3196590" y="870775"/>
                  </a:lnTo>
                  <a:lnTo>
                    <a:pt x="3196590" y="906589"/>
                  </a:lnTo>
                  <a:lnTo>
                    <a:pt x="3159823" y="906589"/>
                  </a:lnTo>
                  <a:close/>
                  <a:moveTo>
                    <a:pt x="2672524" y="848296"/>
                  </a:moveTo>
                  <a:lnTo>
                    <a:pt x="2709291" y="848296"/>
                  </a:lnTo>
                  <a:lnTo>
                    <a:pt x="2709291" y="885634"/>
                  </a:lnTo>
                  <a:lnTo>
                    <a:pt x="2672524" y="885634"/>
                  </a:lnTo>
                  <a:close/>
                  <a:moveTo>
                    <a:pt x="1697926" y="848296"/>
                  </a:moveTo>
                  <a:lnTo>
                    <a:pt x="1734693" y="848296"/>
                  </a:lnTo>
                  <a:lnTo>
                    <a:pt x="1734693" y="885634"/>
                  </a:lnTo>
                  <a:lnTo>
                    <a:pt x="1697926" y="885634"/>
                  </a:lnTo>
                  <a:close/>
                  <a:moveTo>
                    <a:pt x="1860327" y="845915"/>
                  </a:moveTo>
                  <a:lnTo>
                    <a:pt x="1897094" y="845915"/>
                  </a:lnTo>
                  <a:lnTo>
                    <a:pt x="1897094" y="882300"/>
                  </a:lnTo>
                  <a:lnTo>
                    <a:pt x="1860327" y="882300"/>
                  </a:lnTo>
                  <a:close/>
                  <a:moveTo>
                    <a:pt x="3484721" y="844200"/>
                  </a:moveTo>
                  <a:lnTo>
                    <a:pt x="3521487" y="844200"/>
                  </a:lnTo>
                  <a:lnTo>
                    <a:pt x="3521487" y="879824"/>
                  </a:lnTo>
                  <a:lnTo>
                    <a:pt x="3484721" y="879824"/>
                  </a:lnTo>
                  <a:close/>
                  <a:moveTo>
                    <a:pt x="2185225" y="844200"/>
                  </a:moveTo>
                  <a:lnTo>
                    <a:pt x="2221992" y="844200"/>
                  </a:lnTo>
                  <a:lnTo>
                    <a:pt x="2221992" y="879824"/>
                  </a:lnTo>
                  <a:lnTo>
                    <a:pt x="2185225" y="879824"/>
                  </a:lnTo>
                  <a:close/>
                  <a:moveTo>
                    <a:pt x="1373028" y="844200"/>
                  </a:moveTo>
                  <a:lnTo>
                    <a:pt x="1409795" y="844200"/>
                  </a:lnTo>
                  <a:lnTo>
                    <a:pt x="1409795" y="879824"/>
                  </a:lnTo>
                  <a:lnTo>
                    <a:pt x="1373028" y="879824"/>
                  </a:lnTo>
                  <a:close/>
                  <a:moveTo>
                    <a:pt x="3647122" y="828579"/>
                  </a:moveTo>
                  <a:lnTo>
                    <a:pt x="3683889" y="828579"/>
                  </a:lnTo>
                  <a:lnTo>
                    <a:pt x="3683889" y="851725"/>
                  </a:lnTo>
                  <a:lnTo>
                    <a:pt x="3647122" y="851725"/>
                  </a:lnTo>
                  <a:close/>
                  <a:moveTo>
                    <a:pt x="1048226" y="828579"/>
                  </a:moveTo>
                  <a:lnTo>
                    <a:pt x="1084993" y="828579"/>
                  </a:lnTo>
                  <a:lnTo>
                    <a:pt x="1084993" y="851725"/>
                  </a:lnTo>
                  <a:lnTo>
                    <a:pt x="1048226" y="851725"/>
                  </a:lnTo>
                  <a:close/>
                  <a:moveTo>
                    <a:pt x="2347626" y="823912"/>
                  </a:moveTo>
                  <a:lnTo>
                    <a:pt x="2384393" y="823912"/>
                  </a:lnTo>
                  <a:lnTo>
                    <a:pt x="2384393" y="863441"/>
                  </a:lnTo>
                  <a:lnTo>
                    <a:pt x="2347626" y="863441"/>
                  </a:lnTo>
                  <a:close/>
                  <a:moveTo>
                    <a:pt x="1210627" y="821912"/>
                  </a:moveTo>
                  <a:lnTo>
                    <a:pt x="1247394" y="821912"/>
                  </a:lnTo>
                  <a:lnTo>
                    <a:pt x="1247394" y="860107"/>
                  </a:lnTo>
                  <a:lnTo>
                    <a:pt x="1210627" y="860107"/>
                  </a:lnTo>
                  <a:close/>
                  <a:moveTo>
                    <a:pt x="3322224" y="819721"/>
                  </a:moveTo>
                  <a:lnTo>
                    <a:pt x="3358990" y="819721"/>
                  </a:lnTo>
                  <a:lnTo>
                    <a:pt x="3358990" y="856392"/>
                  </a:lnTo>
                  <a:lnTo>
                    <a:pt x="3322224" y="856392"/>
                  </a:lnTo>
                  <a:close/>
                  <a:moveTo>
                    <a:pt x="2834925" y="819721"/>
                  </a:moveTo>
                  <a:lnTo>
                    <a:pt x="2871691" y="819721"/>
                  </a:lnTo>
                  <a:lnTo>
                    <a:pt x="2871691" y="856392"/>
                  </a:lnTo>
                  <a:lnTo>
                    <a:pt x="2834925" y="856392"/>
                  </a:lnTo>
                  <a:close/>
                  <a:moveTo>
                    <a:pt x="2022824" y="819721"/>
                  </a:moveTo>
                  <a:lnTo>
                    <a:pt x="2059591" y="819721"/>
                  </a:lnTo>
                  <a:lnTo>
                    <a:pt x="2059591" y="856392"/>
                  </a:lnTo>
                  <a:lnTo>
                    <a:pt x="2022824" y="856392"/>
                  </a:lnTo>
                  <a:close/>
                  <a:moveTo>
                    <a:pt x="2997422" y="819435"/>
                  </a:moveTo>
                  <a:lnTo>
                    <a:pt x="3034188" y="819435"/>
                  </a:lnTo>
                  <a:lnTo>
                    <a:pt x="3034188" y="856011"/>
                  </a:lnTo>
                  <a:lnTo>
                    <a:pt x="2997422" y="856011"/>
                  </a:lnTo>
                  <a:close/>
                  <a:moveTo>
                    <a:pt x="1535525" y="818864"/>
                  </a:moveTo>
                  <a:lnTo>
                    <a:pt x="1572292" y="818864"/>
                  </a:lnTo>
                  <a:lnTo>
                    <a:pt x="1572292" y="855059"/>
                  </a:lnTo>
                  <a:lnTo>
                    <a:pt x="1535525" y="855059"/>
                  </a:lnTo>
                  <a:close/>
                  <a:moveTo>
                    <a:pt x="3159823" y="818292"/>
                  </a:moveTo>
                  <a:lnTo>
                    <a:pt x="3196590" y="818292"/>
                  </a:lnTo>
                  <a:lnTo>
                    <a:pt x="3196590" y="854106"/>
                  </a:lnTo>
                  <a:lnTo>
                    <a:pt x="3159823" y="854106"/>
                  </a:lnTo>
                  <a:close/>
                  <a:moveTo>
                    <a:pt x="2510123" y="809339"/>
                  </a:moveTo>
                  <a:lnTo>
                    <a:pt x="2546890" y="809339"/>
                  </a:lnTo>
                  <a:lnTo>
                    <a:pt x="2546890" y="832485"/>
                  </a:lnTo>
                  <a:lnTo>
                    <a:pt x="2510123" y="832485"/>
                  </a:lnTo>
                  <a:close/>
                  <a:moveTo>
                    <a:pt x="2672524" y="792765"/>
                  </a:moveTo>
                  <a:lnTo>
                    <a:pt x="2709291" y="792765"/>
                  </a:lnTo>
                  <a:lnTo>
                    <a:pt x="2709291" y="830103"/>
                  </a:lnTo>
                  <a:lnTo>
                    <a:pt x="2672524" y="830103"/>
                  </a:lnTo>
                  <a:close/>
                  <a:moveTo>
                    <a:pt x="1697926" y="792765"/>
                  </a:moveTo>
                  <a:lnTo>
                    <a:pt x="1734693" y="792765"/>
                  </a:lnTo>
                  <a:lnTo>
                    <a:pt x="1734693" y="830103"/>
                  </a:lnTo>
                  <a:lnTo>
                    <a:pt x="1697926" y="830103"/>
                  </a:lnTo>
                  <a:close/>
                  <a:moveTo>
                    <a:pt x="1860327" y="792289"/>
                  </a:moveTo>
                  <a:lnTo>
                    <a:pt x="1897094" y="792289"/>
                  </a:lnTo>
                  <a:lnTo>
                    <a:pt x="1897094" y="828674"/>
                  </a:lnTo>
                  <a:lnTo>
                    <a:pt x="1860327" y="828674"/>
                  </a:lnTo>
                  <a:close/>
                  <a:moveTo>
                    <a:pt x="3484721" y="792003"/>
                  </a:moveTo>
                  <a:lnTo>
                    <a:pt x="3521487" y="792003"/>
                  </a:lnTo>
                  <a:lnTo>
                    <a:pt x="3521487" y="827626"/>
                  </a:lnTo>
                  <a:lnTo>
                    <a:pt x="3484721" y="827626"/>
                  </a:lnTo>
                  <a:close/>
                  <a:moveTo>
                    <a:pt x="2185225" y="792003"/>
                  </a:moveTo>
                  <a:lnTo>
                    <a:pt x="2221992" y="792003"/>
                  </a:lnTo>
                  <a:lnTo>
                    <a:pt x="2221992" y="827626"/>
                  </a:lnTo>
                  <a:lnTo>
                    <a:pt x="2185225" y="827626"/>
                  </a:lnTo>
                  <a:close/>
                  <a:moveTo>
                    <a:pt x="1373028" y="792003"/>
                  </a:moveTo>
                  <a:lnTo>
                    <a:pt x="1409795" y="792003"/>
                  </a:lnTo>
                  <a:lnTo>
                    <a:pt x="1409795" y="827626"/>
                  </a:lnTo>
                  <a:lnTo>
                    <a:pt x="1373028" y="827626"/>
                  </a:lnTo>
                  <a:close/>
                  <a:moveTo>
                    <a:pt x="4707731" y="778764"/>
                  </a:moveTo>
                  <a:lnTo>
                    <a:pt x="4728781" y="778859"/>
                  </a:lnTo>
                  <a:lnTo>
                    <a:pt x="4728781" y="788384"/>
                  </a:lnTo>
                  <a:lnTo>
                    <a:pt x="4702968" y="788670"/>
                  </a:lnTo>
                  <a:lnTo>
                    <a:pt x="4702968" y="779050"/>
                  </a:lnTo>
                  <a:close/>
                  <a:moveTo>
                    <a:pt x="21146" y="778764"/>
                  </a:moveTo>
                  <a:lnTo>
                    <a:pt x="21146" y="788384"/>
                  </a:lnTo>
                  <a:lnTo>
                    <a:pt x="16288" y="788575"/>
                  </a:lnTo>
                  <a:lnTo>
                    <a:pt x="0" y="788479"/>
                  </a:lnTo>
                  <a:lnTo>
                    <a:pt x="0" y="783716"/>
                  </a:lnTo>
                  <a:lnTo>
                    <a:pt x="0" y="778954"/>
                  </a:lnTo>
                  <a:close/>
                  <a:moveTo>
                    <a:pt x="66484" y="778478"/>
                  </a:moveTo>
                  <a:lnTo>
                    <a:pt x="66484" y="788003"/>
                  </a:lnTo>
                  <a:lnTo>
                    <a:pt x="61721" y="788955"/>
                  </a:lnTo>
                  <a:lnTo>
                    <a:pt x="40671" y="788765"/>
                  </a:lnTo>
                  <a:lnTo>
                    <a:pt x="40671" y="778573"/>
                  </a:lnTo>
                  <a:close/>
                  <a:moveTo>
                    <a:pt x="4657534" y="778383"/>
                  </a:moveTo>
                  <a:lnTo>
                    <a:pt x="4683442" y="778573"/>
                  </a:lnTo>
                  <a:lnTo>
                    <a:pt x="4683442" y="788003"/>
                  </a:lnTo>
                  <a:lnTo>
                    <a:pt x="4678680" y="788860"/>
                  </a:lnTo>
                  <a:lnTo>
                    <a:pt x="4657534" y="788956"/>
                  </a:lnTo>
                  <a:close/>
                  <a:moveTo>
                    <a:pt x="111823" y="778097"/>
                  </a:moveTo>
                  <a:lnTo>
                    <a:pt x="111823" y="789337"/>
                  </a:lnTo>
                  <a:lnTo>
                    <a:pt x="86010" y="789146"/>
                  </a:lnTo>
                  <a:lnTo>
                    <a:pt x="86010" y="778287"/>
                  </a:lnTo>
                  <a:close/>
                  <a:moveTo>
                    <a:pt x="4612195" y="778002"/>
                  </a:moveTo>
                  <a:lnTo>
                    <a:pt x="4638103" y="778192"/>
                  </a:lnTo>
                  <a:lnTo>
                    <a:pt x="4638103" y="789146"/>
                  </a:lnTo>
                  <a:lnTo>
                    <a:pt x="4612195" y="789337"/>
                  </a:lnTo>
                  <a:close/>
                  <a:moveTo>
                    <a:pt x="4566856" y="777716"/>
                  </a:moveTo>
                  <a:lnTo>
                    <a:pt x="4592669" y="777811"/>
                  </a:lnTo>
                  <a:lnTo>
                    <a:pt x="4592669" y="789527"/>
                  </a:lnTo>
                  <a:lnTo>
                    <a:pt x="4566856" y="789718"/>
                  </a:lnTo>
                  <a:close/>
                  <a:moveTo>
                    <a:pt x="157257" y="777716"/>
                  </a:moveTo>
                  <a:lnTo>
                    <a:pt x="157257" y="789622"/>
                  </a:lnTo>
                  <a:lnTo>
                    <a:pt x="131349" y="789432"/>
                  </a:lnTo>
                  <a:lnTo>
                    <a:pt x="131349" y="777906"/>
                  </a:lnTo>
                  <a:close/>
                  <a:moveTo>
                    <a:pt x="202596" y="777430"/>
                  </a:moveTo>
                  <a:lnTo>
                    <a:pt x="202596" y="790003"/>
                  </a:lnTo>
                  <a:lnTo>
                    <a:pt x="176783" y="789812"/>
                  </a:lnTo>
                  <a:lnTo>
                    <a:pt x="176783" y="777525"/>
                  </a:lnTo>
                  <a:close/>
                  <a:moveTo>
                    <a:pt x="4521422" y="777335"/>
                  </a:moveTo>
                  <a:lnTo>
                    <a:pt x="4547330" y="777525"/>
                  </a:lnTo>
                  <a:lnTo>
                    <a:pt x="4547330" y="789908"/>
                  </a:lnTo>
                  <a:lnTo>
                    <a:pt x="4521422" y="790003"/>
                  </a:lnTo>
                  <a:close/>
                  <a:moveTo>
                    <a:pt x="248030" y="777049"/>
                  </a:moveTo>
                  <a:lnTo>
                    <a:pt x="248030" y="790289"/>
                  </a:lnTo>
                  <a:lnTo>
                    <a:pt x="222122" y="790193"/>
                  </a:lnTo>
                  <a:lnTo>
                    <a:pt x="222122" y="777239"/>
                  </a:lnTo>
                  <a:close/>
                  <a:moveTo>
                    <a:pt x="4476083" y="776954"/>
                  </a:moveTo>
                  <a:lnTo>
                    <a:pt x="4501991" y="777144"/>
                  </a:lnTo>
                  <a:lnTo>
                    <a:pt x="4501991" y="790194"/>
                  </a:lnTo>
                  <a:lnTo>
                    <a:pt x="4476083" y="790384"/>
                  </a:lnTo>
                  <a:close/>
                  <a:moveTo>
                    <a:pt x="4430744" y="776668"/>
                  </a:moveTo>
                  <a:lnTo>
                    <a:pt x="4456557" y="776763"/>
                  </a:lnTo>
                  <a:lnTo>
                    <a:pt x="4456557" y="790574"/>
                  </a:lnTo>
                  <a:lnTo>
                    <a:pt x="4430744" y="790765"/>
                  </a:lnTo>
                  <a:close/>
                  <a:moveTo>
                    <a:pt x="293369" y="776668"/>
                  </a:moveTo>
                  <a:lnTo>
                    <a:pt x="293369" y="790670"/>
                  </a:lnTo>
                  <a:lnTo>
                    <a:pt x="267461" y="790479"/>
                  </a:lnTo>
                  <a:lnTo>
                    <a:pt x="267461" y="776858"/>
                  </a:lnTo>
                  <a:close/>
                  <a:moveTo>
                    <a:pt x="338709" y="776382"/>
                  </a:moveTo>
                  <a:lnTo>
                    <a:pt x="338709" y="791051"/>
                  </a:lnTo>
                  <a:lnTo>
                    <a:pt x="312896" y="790860"/>
                  </a:lnTo>
                  <a:lnTo>
                    <a:pt x="312896" y="776572"/>
                  </a:lnTo>
                  <a:close/>
                  <a:moveTo>
                    <a:pt x="4385309" y="776287"/>
                  </a:moveTo>
                  <a:lnTo>
                    <a:pt x="4411217" y="776477"/>
                  </a:lnTo>
                  <a:lnTo>
                    <a:pt x="4411217" y="790956"/>
                  </a:lnTo>
                  <a:lnTo>
                    <a:pt x="4385309" y="791051"/>
                  </a:lnTo>
                  <a:close/>
                  <a:moveTo>
                    <a:pt x="384143" y="776001"/>
                  </a:moveTo>
                  <a:lnTo>
                    <a:pt x="384143" y="791336"/>
                  </a:lnTo>
                  <a:lnTo>
                    <a:pt x="358235" y="791241"/>
                  </a:lnTo>
                  <a:lnTo>
                    <a:pt x="358235" y="776191"/>
                  </a:lnTo>
                  <a:close/>
                  <a:moveTo>
                    <a:pt x="4339971" y="775906"/>
                  </a:moveTo>
                  <a:lnTo>
                    <a:pt x="4365879" y="776097"/>
                  </a:lnTo>
                  <a:lnTo>
                    <a:pt x="4365879" y="791241"/>
                  </a:lnTo>
                  <a:lnTo>
                    <a:pt x="4339971" y="791432"/>
                  </a:lnTo>
                  <a:close/>
                  <a:moveTo>
                    <a:pt x="429482" y="775716"/>
                  </a:moveTo>
                  <a:lnTo>
                    <a:pt x="429482" y="791718"/>
                  </a:lnTo>
                  <a:lnTo>
                    <a:pt x="403574" y="791527"/>
                  </a:lnTo>
                  <a:lnTo>
                    <a:pt x="403574" y="775811"/>
                  </a:lnTo>
                  <a:close/>
                  <a:moveTo>
                    <a:pt x="4294632" y="775620"/>
                  </a:moveTo>
                  <a:lnTo>
                    <a:pt x="4320445" y="775810"/>
                  </a:lnTo>
                  <a:lnTo>
                    <a:pt x="4320445" y="791622"/>
                  </a:lnTo>
                  <a:lnTo>
                    <a:pt x="4294632" y="791812"/>
                  </a:lnTo>
                  <a:close/>
                  <a:moveTo>
                    <a:pt x="474821" y="775335"/>
                  </a:moveTo>
                  <a:lnTo>
                    <a:pt x="474821" y="792099"/>
                  </a:lnTo>
                  <a:lnTo>
                    <a:pt x="449008" y="791908"/>
                  </a:lnTo>
                  <a:lnTo>
                    <a:pt x="449008" y="775525"/>
                  </a:lnTo>
                  <a:close/>
                  <a:moveTo>
                    <a:pt x="4249197" y="775239"/>
                  </a:moveTo>
                  <a:lnTo>
                    <a:pt x="4275105" y="775430"/>
                  </a:lnTo>
                  <a:lnTo>
                    <a:pt x="4275105" y="792003"/>
                  </a:lnTo>
                  <a:lnTo>
                    <a:pt x="4249197" y="792098"/>
                  </a:lnTo>
                  <a:close/>
                  <a:moveTo>
                    <a:pt x="4203858" y="774954"/>
                  </a:moveTo>
                  <a:lnTo>
                    <a:pt x="4229766" y="775049"/>
                  </a:lnTo>
                  <a:lnTo>
                    <a:pt x="4229766" y="792289"/>
                  </a:lnTo>
                  <a:lnTo>
                    <a:pt x="4203858" y="792480"/>
                  </a:lnTo>
                  <a:close/>
                  <a:moveTo>
                    <a:pt x="520255" y="774954"/>
                  </a:moveTo>
                  <a:lnTo>
                    <a:pt x="520255" y="792385"/>
                  </a:lnTo>
                  <a:lnTo>
                    <a:pt x="494347" y="792289"/>
                  </a:lnTo>
                  <a:lnTo>
                    <a:pt x="494347" y="775144"/>
                  </a:lnTo>
                  <a:close/>
                  <a:moveTo>
                    <a:pt x="4158519" y="774572"/>
                  </a:moveTo>
                  <a:lnTo>
                    <a:pt x="4184332" y="774762"/>
                  </a:lnTo>
                  <a:lnTo>
                    <a:pt x="4184332" y="792670"/>
                  </a:lnTo>
                  <a:lnTo>
                    <a:pt x="4158519" y="792860"/>
                  </a:lnTo>
                  <a:close/>
                  <a:moveTo>
                    <a:pt x="565594" y="774572"/>
                  </a:moveTo>
                  <a:lnTo>
                    <a:pt x="565594" y="792765"/>
                  </a:lnTo>
                  <a:lnTo>
                    <a:pt x="539686" y="792574"/>
                  </a:lnTo>
                  <a:lnTo>
                    <a:pt x="539686" y="774762"/>
                  </a:lnTo>
                  <a:close/>
                  <a:moveTo>
                    <a:pt x="610933" y="774287"/>
                  </a:moveTo>
                  <a:lnTo>
                    <a:pt x="610933" y="793146"/>
                  </a:lnTo>
                  <a:lnTo>
                    <a:pt x="585120" y="792956"/>
                  </a:lnTo>
                  <a:lnTo>
                    <a:pt x="585120" y="774477"/>
                  </a:lnTo>
                  <a:close/>
                  <a:moveTo>
                    <a:pt x="4113085" y="774191"/>
                  </a:moveTo>
                  <a:lnTo>
                    <a:pt x="4138993" y="774382"/>
                  </a:lnTo>
                  <a:lnTo>
                    <a:pt x="4138993" y="793051"/>
                  </a:lnTo>
                  <a:lnTo>
                    <a:pt x="4113085" y="793146"/>
                  </a:lnTo>
                  <a:close/>
                  <a:moveTo>
                    <a:pt x="4067746" y="773906"/>
                  </a:moveTo>
                  <a:lnTo>
                    <a:pt x="4093559" y="774096"/>
                  </a:lnTo>
                  <a:lnTo>
                    <a:pt x="4093559" y="793432"/>
                  </a:lnTo>
                  <a:lnTo>
                    <a:pt x="4067746" y="793527"/>
                  </a:lnTo>
                  <a:close/>
                  <a:moveTo>
                    <a:pt x="656367" y="773810"/>
                  </a:moveTo>
                  <a:lnTo>
                    <a:pt x="656367" y="793432"/>
                  </a:lnTo>
                  <a:lnTo>
                    <a:pt x="630554" y="793241"/>
                  </a:lnTo>
                  <a:lnTo>
                    <a:pt x="630554" y="774001"/>
                  </a:lnTo>
                  <a:close/>
                  <a:moveTo>
                    <a:pt x="4022407" y="773525"/>
                  </a:moveTo>
                  <a:lnTo>
                    <a:pt x="4048220" y="773716"/>
                  </a:lnTo>
                  <a:lnTo>
                    <a:pt x="4048220" y="793718"/>
                  </a:lnTo>
                  <a:lnTo>
                    <a:pt x="4022407" y="793908"/>
                  </a:lnTo>
                  <a:close/>
                  <a:moveTo>
                    <a:pt x="701706" y="773525"/>
                  </a:moveTo>
                  <a:lnTo>
                    <a:pt x="701706" y="793813"/>
                  </a:lnTo>
                  <a:lnTo>
                    <a:pt x="675893" y="793623"/>
                  </a:lnTo>
                  <a:lnTo>
                    <a:pt x="675893" y="773716"/>
                  </a:lnTo>
                  <a:close/>
                  <a:moveTo>
                    <a:pt x="747046" y="773239"/>
                  </a:moveTo>
                  <a:lnTo>
                    <a:pt x="747046" y="794194"/>
                  </a:lnTo>
                  <a:lnTo>
                    <a:pt x="721233" y="794004"/>
                  </a:lnTo>
                  <a:lnTo>
                    <a:pt x="721233" y="773429"/>
                  </a:lnTo>
                  <a:close/>
                  <a:moveTo>
                    <a:pt x="3976973" y="773144"/>
                  </a:moveTo>
                  <a:lnTo>
                    <a:pt x="4002786" y="773335"/>
                  </a:lnTo>
                  <a:lnTo>
                    <a:pt x="4002786" y="794004"/>
                  </a:lnTo>
                  <a:lnTo>
                    <a:pt x="3976973" y="794194"/>
                  </a:lnTo>
                  <a:close/>
                  <a:moveTo>
                    <a:pt x="3931634" y="772858"/>
                  </a:moveTo>
                  <a:lnTo>
                    <a:pt x="3957447" y="773049"/>
                  </a:lnTo>
                  <a:lnTo>
                    <a:pt x="3957447" y="794480"/>
                  </a:lnTo>
                  <a:lnTo>
                    <a:pt x="3931634" y="794575"/>
                  </a:lnTo>
                  <a:close/>
                  <a:moveTo>
                    <a:pt x="792480" y="772763"/>
                  </a:moveTo>
                  <a:lnTo>
                    <a:pt x="792480" y="794480"/>
                  </a:lnTo>
                  <a:lnTo>
                    <a:pt x="766667" y="794290"/>
                  </a:lnTo>
                  <a:lnTo>
                    <a:pt x="766667" y="772954"/>
                  </a:lnTo>
                  <a:close/>
                  <a:moveTo>
                    <a:pt x="3886295" y="772477"/>
                  </a:moveTo>
                  <a:lnTo>
                    <a:pt x="3912108" y="772668"/>
                  </a:lnTo>
                  <a:lnTo>
                    <a:pt x="3912108" y="794766"/>
                  </a:lnTo>
                  <a:lnTo>
                    <a:pt x="3886295" y="794956"/>
                  </a:lnTo>
                  <a:close/>
                  <a:moveTo>
                    <a:pt x="837819" y="772477"/>
                  </a:moveTo>
                  <a:lnTo>
                    <a:pt x="837819" y="794861"/>
                  </a:lnTo>
                  <a:lnTo>
                    <a:pt x="812006" y="794670"/>
                  </a:lnTo>
                  <a:lnTo>
                    <a:pt x="812006" y="772668"/>
                  </a:lnTo>
                  <a:close/>
                  <a:moveTo>
                    <a:pt x="883158" y="772191"/>
                  </a:moveTo>
                  <a:lnTo>
                    <a:pt x="883158" y="795241"/>
                  </a:lnTo>
                  <a:lnTo>
                    <a:pt x="857345" y="795051"/>
                  </a:lnTo>
                  <a:lnTo>
                    <a:pt x="857345" y="772381"/>
                  </a:lnTo>
                  <a:close/>
                  <a:moveTo>
                    <a:pt x="3840860" y="772096"/>
                  </a:moveTo>
                  <a:lnTo>
                    <a:pt x="3866673" y="772287"/>
                  </a:lnTo>
                  <a:lnTo>
                    <a:pt x="3866673" y="795147"/>
                  </a:lnTo>
                  <a:lnTo>
                    <a:pt x="3840860" y="795242"/>
                  </a:lnTo>
                  <a:close/>
                  <a:moveTo>
                    <a:pt x="3795522" y="771810"/>
                  </a:moveTo>
                  <a:lnTo>
                    <a:pt x="3821335" y="772001"/>
                  </a:lnTo>
                  <a:lnTo>
                    <a:pt x="3821335" y="795527"/>
                  </a:lnTo>
                  <a:lnTo>
                    <a:pt x="3795522" y="795623"/>
                  </a:lnTo>
                  <a:close/>
                  <a:moveTo>
                    <a:pt x="928592" y="771810"/>
                  </a:moveTo>
                  <a:lnTo>
                    <a:pt x="928592" y="795527"/>
                  </a:lnTo>
                  <a:lnTo>
                    <a:pt x="902779" y="795337"/>
                  </a:lnTo>
                  <a:lnTo>
                    <a:pt x="902779" y="772001"/>
                  </a:lnTo>
                  <a:close/>
                  <a:moveTo>
                    <a:pt x="973931" y="771429"/>
                  </a:moveTo>
                  <a:lnTo>
                    <a:pt x="973931" y="795908"/>
                  </a:lnTo>
                  <a:lnTo>
                    <a:pt x="948118" y="795718"/>
                  </a:lnTo>
                  <a:lnTo>
                    <a:pt x="948118" y="771620"/>
                  </a:lnTo>
                  <a:close/>
                  <a:moveTo>
                    <a:pt x="3750087" y="771334"/>
                  </a:moveTo>
                  <a:lnTo>
                    <a:pt x="3775900" y="771524"/>
                  </a:lnTo>
                  <a:lnTo>
                    <a:pt x="3775900" y="795718"/>
                  </a:lnTo>
                  <a:lnTo>
                    <a:pt x="3750087" y="795908"/>
                  </a:lnTo>
                  <a:close/>
                  <a:moveTo>
                    <a:pt x="1019270" y="771143"/>
                  </a:moveTo>
                  <a:lnTo>
                    <a:pt x="1019270" y="796289"/>
                  </a:lnTo>
                  <a:lnTo>
                    <a:pt x="993457" y="796099"/>
                  </a:lnTo>
                  <a:lnTo>
                    <a:pt x="993457" y="771334"/>
                  </a:lnTo>
                  <a:close/>
                  <a:moveTo>
                    <a:pt x="3704748" y="771048"/>
                  </a:moveTo>
                  <a:lnTo>
                    <a:pt x="3730561" y="771239"/>
                  </a:lnTo>
                  <a:lnTo>
                    <a:pt x="3730561" y="796099"/>
                  </a:lnTo>
                  <a:lnTo>
                    <a:pt x="3704748" y="796289"/>
                  </a:lnTo>
                  <a:close/>
                  <a:moveTo>
                    <a:pt x="2510123" y="768953"/>
                  </a:moveTo>
                  <a:lnTo>
                    <a:pt x="2546890" y="768953"/>
                  </a:lnTo>
                  <a:lnTo>
                    <a:pt x="2546890" y="798385"/>
                  </a:lnTo>
                  <a:lnTo>
                    <a:pt x="2510123" y="798385"/>
                  </a:lnTo>
                  <a:close/>
                  <a:moveTo>
                    <a:pt x="3159823" y="765810"/>
                  </a:moveTo>
                  <a:lnTo>
                    <a:pt x="3196590" y="765810"/>
                  </a:lnTo>
                  <a:lnTo>
                    <a:pt x="3196590" y="801624"/>
                  </a:lnTo>
                  <a:lnTo>
                    <a:pt x="3159823" y="801624"/>
                  </a:lnTo>
                  <a:close/>
                  <a:moveTo>
                    <a:pt x="1535525" y="765619"/>
                  </a:moveTo>
                  <a:lnTo>
                    <a:pt x="1572292" y="765619"/>
                  </a:lnTo>
                  <a:lnTo>
                    <a:pt x="1572292" y="801814"/>
                  </a:lnTo>
                  <a:lnTo>
                    <a:pt x="1535525" y="801814"/>
                  </a:lnTo>
                  <a:close/>
                  <a:moveTo>
                    <a:pt x="2997422" y="765429"/>
                  </a:moveTo>
                  <a:lnTo>
                    <a:pt x="3034188" y="765429"/>
                  </a:lnTo>
                  <a:lnTo>
                    <a:pt x="3034188" y="802005"/>
                  </a:lnTo>
                  <a:lnTo>
                    <a:pt x="2997422" y="802005"/>
                  </a:lnTo>
                  <a:close/>
                  <a:moveTo>
                    <a:pt x="3322224" y="765333"/>
                  </a:moveTo>
                  <a:lnTo>
                    <a:pt x="3358990" y="765333"/>
                  </a:lnTo>
                  <a:lnTo>
                    <a:pt x="3358990" y="802004"/>
                  </a:lnTo>
                  <a:lnTo>
                    <a:pt x="3322224" y="802004"/>
                  </a:lnTo>
                  <a:close/>
                  <a:moveTo>
                    <a:pt x="2834925" y="765333"/>
                  </a:moveTo>
                  <a:lnTo>
                    <a:pt x="2871691" y="765333"/>
                  </a:lnTo>
                  <a:lnTo>
                    <a:pt x="2871691" y="802004"/>
                  </a:lnTo>
                  <a:lnTo>
                    <a:pt x="2834925" y="802004"/>
                  </a:lnTo>
                  <a:close/>
                  <a:moveTo>
                    <a:pt x="2022824" y="765333"/>
                  </a:moveTo>
                  <a:lnTo>
                    <a:pt x="2059591" y="765333"/>
                  </a:lnTo>
                  <a:lnTo>
                    <a:pt x="2059591" y="802004"/>
                  </a:lnTo>
                  <a:lnTo>
                    <a:pt x="2022824" y="802004"/>
                  </a:lnTo>
                  <a:close/>
                  <a:moveTo>
                    <a:pt x="1210627" y="764571"/>
                  </a:moveTo>
                  <a:lnTo>
                    <a:pt x="1247394" y="764571"/>
                  </a:lnTo>
                  <a:lnTo>
                    <a:pt x="1247394" y="802766"/>
                  </a:lnTo>
                  <a:lnTo>
                    <a:pt x="1210627" y="802766"/>
                  </a:lnTo>
                  <a:close/>
                  <a:moveTo>
                    <a:pt x="2347626" y="763904"/>
                  </a:moveTo>
                  <a:lnTo>
                    <a:pt x="2384393" y="763904"/>
                  </a:lnTo>
                  <a:lnTo>
                    <a:pt x="2384393" y="803433"/>
                  </a:lnTo>
                  <a:lnTo>
                    <a:pt x="2347626" y="803433"/>
                  </a:lnTo>
                  <a:close/>
                  <a:moveTo>
                    <a:pt x="3646932" y="762857"/>
                  </a:moveTo>
                  <a:lnTo>
                    <a:pt x="3683698" y="762857"/>
                  </a:lnTo>
                  <a:lnTo>
                    <a:pt x="3683698" y="770858"/>
                  </a:lnTo>
                  <a:lnTo>
                    <a:pt x="3686461" y="770858"/>
                  </a:lnTo>
                  <a:lnTo>
                    <a:pt x="3686461" y="796480"/>
                  </a:lnTo>
                  <a:lnTo>
                    <a:pt x="3683698" y="796480"/>
                  </a:lnTo>
                  <a:lnTo>
                    <a:pt x="3683698" y="804481"/>
                  </a:lnTo>
                  <a:lnTo>
                    <a:pt x="3646932" y="804481"/>
                  </a:lnTo>
                  <a:close/>
                  <a:moveTo>
                    <a:pt x="1049274" y="762857"/>
                  </a:moveTo>
                  <a:lnTo>
                    <a:pt x="1086040" y="762857"/>
                  </a:lnTo>
                  <a:lnTo>
                    <a:pt x="1086040" y="804481"/>
                  </a:lnTo>
                  <a:lnTo>
                    <a:pt x="1049274" y="804481"/>
                  </a:lnTo>
                  <a:lnTo>
                    <a:pt x="1049274" y="796480"/>
                  </a:lnTo>
                  <a:lnTo>
                    <a:pt x="1036891" y="796385"/>
                  </a:lnTo>
                  <a:lnTo>
                    <a:pt x="1036891" y="770953"/>
                  </a:lnTo>
                  <a:lnTo>
                    <a:pt x="1049274" y="770858"/>
                  </a:lnTo>
                  <a:close/>
                  <a:moveTo>
                    <a:pt x="3484721" y="739806"/>
                  </a:moveTo>
                  <a:lnTo>
                    <a:pt x="3521487" y="739806"/>
                  </a:lnTo>
                  <a:lnTo>
                    <a:pt x="3521487" y="775430"/>
                  </a:lnTo>
                  <a:lnTo>
                    <a:pt x="3484721" y="775430"/>
                  </a:lnTo>
                  <a:close/>
                  <a:moveTo>
                    <a:pt x="2185225" y="739806"/>
                  </a:moveTo>
                  <a:lnTo>
                    <a:pt x="2221992" y="739806"/>
                  </a:lnTo>
                  <a:lnTo>
                    <a:pt x="2221992" y="775430"/>
                  </a:lnTo>
                  <a:lnTo>
                    <a:pt x="2185225" y="775430"/>
                  </a:lnTo>
                  <a:close/>
                  <a:moveTo>
                    <a:pt x="1373028" y="739806"/>
                  </a:moveTo>
                  <a:lnTo>
                    <a:pt x="1409795" y="739806"/>
                  </a:lnTo>
                  <a:lnTo>
                    <a:pt x="1409795" y="775430"/>
                  </a:lnTo>
                  <a:lnTo>
                    <a:pt x="1373028" y="775430"/>
                  </a:lnTo>
                  <a:close/>
                  <a:moveTo>
                    <a:pt x="1860327" y="738663"/>
                  </a:moveTo>
                  <a:lnTo>
                    <a:pt x="1897094" y="738663"/>
                  </a:lnTo>
                  <a:lnTo>
                    <a:pt x="1897094" y="775048"/>
                  </a:lnTo>
                  <a:lnTo>
                    <a:pt x="1860327" y="775048"/>
                  </a:lnTo>
                  <a:close/>
                  <a:moveTo>
                    <a:pt x="2672524" y="737235"/>
                  </a:moveTo>
                  <a:lnTo>
                    <a:pt x="2709291" y="737235"/>
                  </a:lnTo>
                  <a:lnTo>
                    <a:pt x="2709291" y="774573"/>
                  </a:lnTo>
                  <a:lnTo>
                    <a:pt x="2672524" y="774573"/>
                  </a:lnTo>
                  <a:close/>
                  <a:moveTo>
                    <a:pt x="1697926" y="737235"/>
                  </a:moveTo>
                  <a:lnTo>
                    <a:pt x="1734693" y="737235"/>
                  </a:lnTo>
                  <a:lnTo>
                    <a:pt x="1734693" y="774573"/>
                  </a:lnTo>
                  <a:lnTo>
                    <a:pt x="1697926" y="774573"/>
                  </a:lnTo>
                  <a:close/>
                  <a:moveTo>
                    <a:pt x="2510123" y="734949"/>
                  </a:moveTo>
                  <a:lnTo>
                    <a:pt x="2546890" y="734949"/>
                  </a:lnTo>
                  <a:lnTo>
                    <a:pt x="2546890" y="758095"/>
                  </a:lnTo>
                  <a:lnTo>
                    <a:pt x="2510123" y="758095"/>
                  </a:lnTo>
                  <a:close/>
                  <a:moveTo>
                    <a:pt x="3647122" y="715708"/>
                  </a:moveTo>
                  <a:lnTo>
                    <a:pt x="3683889" y="715708"/>
                  </a:lnTo>
                  <a:lnTo>
                    <a:pt x="3683889" y="738854"/>
                  </a:lnTo>
                  <a:lnTo>
                    <a:pt x="3647122" y="738854"/>
                  </a:lnTo>
                  <a:close/>
                  <a:moveTo>
                    <a:pt x="1048226" y="715708"/>
                  </a:moveTo>
                  <a:lnTo>
                    <a:pt x="1084993" y="715708"/>
                  </a:lnTo>
                  <a:lnTo>
                    <a:pt x="1084993" y="738854"/>
                  </a:lnTo>
                  <a:lnTo>
                    <a:pt x="1048226" y="738854"/>
                  </a:lnTo>
                  <a:close/>
                  <a:moveTo>
                    <a:pt x="3159823" y="713231"/>
                  </a:moveTo>
                  <a:lnTo>
                    <a:pt x="3196590" y="713231"/>
                  </a:lnTo>
                  <a:lnTo>
                    <a:pt x="3196590" y="749045"/>
                  </a:lnTo>
                  <a:lnTo>
                    <a:pt x="3159823" y="749045"/>
                  </a:lnTo>
                  <a:close/>
                  <a:moveTo>
                    <a:pt x="1535525" y="712279"/>
                  </a:moveTo>
                  <a:lnTo>
                    <a:pt x="1572292" y="712279"/>
                  </a:lnTo>
                  <a:lnTo>
                    <a:pt x="1572292" y="748474"/>
                  </a:lnTo>
                  <a:lnTo>
                    <a:pt x="1535525" y="748474"/>
                  </a:lnTo>
                  <a:close/>
                  <a:moveTo>
                    <a:pt x="2997422" y="711327"/>
                  </a:moveTo>
                  <a:lnTo>
                    <a:pt x="3034188" y="711327"/>
                  </a:lnTo>
                  <a:lnTo>
                    <a:pt x="3034188" y="747903"/>
                  </a:lnTo>
                  <a:lnTo>
                    <a:pt x="2997422" y="747903"/>
                  </a:lnTo>
                  <a:close/>
                  <a:moveTo>
                    <a:pt x="3322224" y="711041"/>
                  </a:moveTo>
                  <a:lnTo>
                    <a:pt x="3358990" y="711041"/>
                  </a:lnTo>
                  <a:lnTo>
                    <a:pt x="3358990" y="747712"/>
                  </a:lnTo>
                  <a:lnTo>
                    <a:pt x="3322224" y="747712"/>
                  </a:lnTo>
                  <a:close/>
                  <a:moveTo>
                    <a:pt x="2834925" y="711041"/>
                  </a:moveTo>
                  <a:lnTo>
                    <a:pt x="2871691" y="711041"/>
                  </a:lnTo>
                  <a:lnTo>
                    <a:pt x="2871691" y="747712"/>
                  </a:lnTo>
                  <a:lnTo>
                    <a:pt x="2834925" y="747712"/>
                  </a:lnTo>
                  <a:close/>
                  <a:moveTo>
                    <a:pt x="2022824" y="711041"/>
                  </a:moveTo>
                  <a:lnTo>
                    <a:pt x="2059591" y="711041"/>
                  </a:lnTo>
                  <a:lnTo>
                    <a:pt x="2059591" y="747712"/>
                  </a:lnTo>
                  <a:lnTo>
                    <a:pt x="2022824" y="747712"/>
                  </a:lnTo>
                  <a:close/>
                  <a:moveTo>
                    <a:pt x="1210627" y="707231"/>
                  </a:moveTo>
                  <a:lnTo>
                    <a:pt x="1247394" y="707231"/>
                  </a:lnTo>
                  <a:lnTo>
                    <a:pt x="1247394" y="745426"/>
                  </a:lnTo>
                  <a:lnTo>
                    <a:pt x="1210627" y="745426"/>
                  </a:lnTo>
                  <a:close/>
                  <a:moveTo>
                    <a:pt x="2347626" y="703897"/>
                  </a:moveTo>
                  <a:lnTo>
                    <a:pt x="2384393" y="703897"/>
                  </a:lnTo>
                  <a:lnTo>
                    <a:pt x="2384393" y="743426"/>
                  </a:lnTo>
                  <a:lnTo>
                    <a:pt x="2347626" y="743426"/>
                  </a:lnTo>
                  <a:close/>
                  <a:moveTo>
                    <a:pt x="3484721" y="687609"/>
                  </a:moveTo>
                  <a:lnTo>
                    <a:pt x="3521487" y="687609"/>
                  </a:lnTo>
                  <a:lnTo>
                    <a:pt x="3521487" y="723232"/>
                  </a:lnTo>
                  <a:lnTo>
                    <a:pt x="3484721" y="723232"/>
                  </a:lnTo>
                  <a:close/>
                  <a:moveTo>
                    <a:pt x="2185225" y="687609"/>
                  </a:moveTo>
                  <a:lnTo>
                    <a:pt x="2221992" y="687609"/>
                  </a:lnTo>
                  <a:lnTo>
                    <a:pt x="2221992" y="723232"/>
                  </a:lnTo>
                  <a:lnTo>
                    <a:pt x="2185225" y="723232"/>
                  </a:lnTo>
                  <a:close/>
                  <a:moveTo>
                    <a:pt x="1373028" y="687609"/>
                  </a:moveTo>
                  <a:lnTo>
                    <a:pt x="1409795" y="687609"/>
                  </a:lnTo>
                  <a:lnTo>
                    <a:pt x="1409795" y="723232"/>
                  </a:lnTo>
                  <a:lnTo>
                    <a:pt x="1373028" y="723232"/>
                  </a:lnTo>
                  <a:close/>
                  <a:moveTo>
                    <a:pt x="1860327" y="685037"/>
                  </a:moveTo>
                  <a:lnTo>
                    <a:pt x="1897094" y="685037"/>
                  </a:lnTo>
                  <a:lnTo>
                    <a:pt x="1897094" y="721422"/>
                  </a:lnTo>
                  <a:lnTo>
                    <a:pt x="1860327" y="721422"/>
                  </a:lnTo>
                  <a:close/>
                  <a:moveTo>
                    <a:pt x="2672524" y="681704"/>
                  </a:moveTo>
                  <a:lnTo>
                    <a:pt x="2709291" y="681704"/>
                  </a:lnTo>
                  <a:lnTo>
                    <a:pt x="2709291" y="719042"/>
                  </a:lnTo>
                  <a:lnTo>
                    <a:pt x="2672524" y="719042"/>
                  </a:lnTo>
                  <a:close/>
                  <a:moveTo>
                    <a:pt x="1697926" y="681704"/>
                  </a:moveTo>
                  <a:lnTo>
                    <a:pt x="1734693" y="681704"/>
                  </a:lnTo>
                  <a:lnTo>
                    <a:pt x="1734693" y="719042"/>
                  </a:lnTo>
                  <a:lnTo>
                    <a:pt x="1697926" y="719042"/>
                  </a:lnTo>
                  <a:close/>
                  <a:moveTo>
                    <a:pt x="3159823" y="660749"/>
                  </a:moveTo>
                  <a:lnTo>
                    <a:pt x="3196590" y="660749"/>
                  </a:lnTo>
                  <a:lnTo>
                    <a:pt x="3196590" y="696563"/>
                  </a:lnTo>
                  <a:lnTo>
                    <a:pt x="3159823" y="696563"/>
                  </a:lnTo>
                  <a:close/>
                  <a:moveTo>
                    <a:pt x="1535525" y="659034"/>
                  </a:moveTo>
                  <a:lnTo>
                    <a:pt x="1572292" y="659034"/>
                  </a:lnTo>
                  <a:lnTo>
                    <a:pt x="1572292" y="695229"/>
                  </a:lnTo>
                  <a:lnTo>
                    <a:pt x="1535525" y="695229"/>
                  </a:lnTo>
                  <a:close/>
                  <a:moveTo>
                    <a:pt x="2347626" y="658939"/>
                  </a:moveTo>
                  <a:lnTo>
                    <a:pt x="2384393" y="658939"/>
                  </a:lnTo>
                  <a:lnTo>
                    <a:pt x="2384393" y="682085"/>
                  </a:lnTo>
                  <a:lnTo>
                    <a:pt x="2347626" y="682085"/>
                  </a:lnTo>
                  <a:close/>
                  <a:moveTo>
                    <a:pt x="2997422" y="657225"/>
                  </a:moveTo>
                  <a:lnTo>
                    <a:pt x="3034188" y="657225"/>
                  </a:lnTo>
                  <a:lnTo>
                    <a:pt x="3034188" y="693801"/>
                  </a:lnTo>
                  <a:lnTo>
                    <a:pt x="2997422" y="693801"/>
                  </a:lnTo>
                  <a:close/>
                  <a:moveTo>
                    <a:pt x="3322224" y="656748"/>
                  </a:moveTo>
                  <a:lnTo>
                    <a:pt x="3358990" y="656748"/>
                  </a:lnTo>
                  <a:lnTo>
                    <a:pt x="3358990" y="693419"/>
                  </a:lnTo>
                  <a:lnTo>
                    <a:pt x="3322224" y="693419"/>
                  </a:lnTo>
                  <a:close/>
                  <a:moveTo>
                    <a:pt x="2834925" y="656748"/>
                  </a:moveTo>
                  <a:lnTo>
                    <a:pt x="2871691" y="656748"/>
                  </a:lnTo>
                  <a:lnTo>
                    <a:pt x="2871691" y="693419"/>
                  </a:lnTo>
                  <a:lnTo>
                    <a:pt x="2834925" y="693419"/>
                  </a:lnTo>
                  <a:close/>
                  <a:moveTo>
                    <a:pt x="2022824" y="656748"/>
                  </a:moveTo>
                  <a:lnTo>
                    <a:pt x="2059591" y="656748"/>
                  </a:lnTo>
                  <a:lnTo>
                    <a:pt x="2059591" y="693419"/>
                  </a:lnTo>
                  <a:lnTo>
                    <a:pt x="2022824" y="693419"/>
                  </a:lnTo>
                  <a:close/>
                  <a:moveTo>
                    <a:pt x="1210627" y="649985"/>
                  </a:moveTo>
                  <a:lnTo>
                    <a:pt x="1247394" y="649985"/>
                  </a:lnTo>
                  <a:lnTo>
                    <a:pt x="1247394" y="688180"/>
                  </a:lnTo>
                  <a:lnTo>
                    <a:pt x="1210627" y="688180"/>
                  </a:lnTo>
                  <a:close/>
                  <a:moveTo>
                    <a:pt x="3484721" y="635412"/>
                  </a:moveTo>
                  <a:lnTo>
                    <a:pt x="3521487" y="635412"/>
                  </a:lnTo>
                  <a:lnTo>
                    <a:pt x="3521487" y="671035"/>
                  </a:lnTo>
                  <a:lnTo>
                    <a:pt x="3484721" y="671035"/>
                  </a:lnTo>
                  <a:close/>
                  <a:moveTo>
                    <a:pt x="2185225" y="635412"/>
                  </a:moveTo>
                  <a:lnTo>
                    <a:pt x="2221992" y="635412"/>
                  </a:lnTo>
                  <a:lnTo>
                    <a:pt x="2221992" y="671035"/>
                  </a:lnTo>
                  <a:lnTo>
                    <a:pt x="2185225" y="671035"/>
                  </a:lnTo>
                  <a:close/>
                  <a:moveTo>
                    <a:pt x="1373028" y="635412"/>
                  </a:moveTo>
                  <a:lnTo>
                    <a:pt x="1409795" y="635412"/>
                  </a:lnTo>
                  <a:lnTo>
                    <a:pt x="1409795" y="671035"/>
                  </a:lnTo>
                  <a:lnTo>
                    <a:pt x="1373028" y="671035"/>
                  </a:lnTo>
                  <a:close/>
                  <a:moveTo>
                    <a:pt x="1860327" y="631412"/>
                  </a:moveTo>
                  <a:lnTo>
                    <a:pt x="1897094" y="631412"/>
                  </a:lnTo>
                  <a:lnTo>
                    <a:pt x="1897094" y="667797"/>
                  </a:lnTo>
                  <a:lnTo>
                    <a:pt x="1860327" y="667797"/>
                  </a:lnTo>
                  <a:close/>
                  <a:moveTo>
                    <a:pt x="2672524" y="626173"/>
                  </a:moveTo>
                  <a:lnTo>
                    <a:pt x="2709291" y="626173"/>
                  </a:lnTo>
                  <a:lnTo>
                    <a:pt x="2709291" y="663511"/>
                  </a:lnTo>
                  <a:lnTo>
                    <a:pt x="2672524" y="663511"/>
                  </a:lnTo>
                  <a:close/>
                  <a:moveTo>
                    <a:pt x="1697926" y="626173"/>
                  </a:moveTo>
                  <a:lnTo>
                    <a:pt x="1734693" y="626173"/>
                  </a:lnTo>
                  <a:lnTo>
                    <a:pt x="1734693" y="663511"/>
                  </a:lnTo>
                  <a:lnTo>
                    <a:pt x="1697926" y="663511"/>
                  </a:lnTo>
                  <a:close/>
                  <a:moveTo>
                    <a:pt x="3159823" y="608266"/>
                  </a:moveTo>
                  <a:lnTo>
                    <a:pt x="3196590" y="608266"/>
                  </a:lnTo>
                  <a:lnTo>
                    <a:pt x="3196590" y="644080"/>
                  </a:lnTo>
                  <a:lnTo>
                    <a:pt x="3159823" y="644080"/>
                  </a:lnTo>
                  <a:close/>
                  <a:moveTo>
                    <a:pt x="1535525" y="605789"/>
                  </a:moveTo>
                  <a:lnTo>
                    <a:pt x="1572292" y="605789"/>
                  </a:lnTo>
                  <a:lnTo>
                    <a:pt x="1572292" y="641984"/>
                  </a:lnTo>
                  <a:lnTo>
                    <a:pt x="1535525" y="641984"/>
                  </a:lnTo>
                  <a:close/>
                  <a:moveTo>
                    <a:pt x="2997422" y="603218"/>
                  </a:moveTo>
                  <a:lnTo>
                    <a:pt x="3034188" y="603218"/>
                  </a:lnTo>
                  <a:lnTo>
                    <a:pt x="3034188" y="639794"/>
                  </a:lnTo>
                  <a:lnTo>
                    <a:pt x="2997422" y="639794"/>
                  </a:lnTo>
                  <a:close/>
                  <a:moveTo>
                    <a:pt x="3322224" y="602361"/>
                  </a:moveTo>
                  <a:lnTo>
                    <a:pt x="3358990" y="602361"/>
                  </a:lnTo>
                  <a:lnTo>
                    <a:pt x="3358990" y="639032"/>
                  </a:lnTo>
                  <a:lnTo>
                    <a:pt x="3322224" y="639032"/>
                  </a:lnTo>
                  <a:close/>
                  <a:moveTo>
                    <a:pt x="2834925" y="602361"/>
                  </a:moveTo>
                  <a:lnTo>
                    <a:pt x="2871691" y="602361"/>
                  </a:lnTo>
                  <a:lnTo>
                    <a:pt x="2871691" y="639032"/>
                  </a:lnTo>
                  <a:lnTo>
                    <a:pt x="2834925" y="639032"/>
                  </a:lnTo>
                  <a:close/>
                  <a:moveTo>
                    <a:pt x="2022824" y="602361"/>
                  </a:moveTo>
                  <a:lnTo>
                    <a:pt x="2059591" y="602361"/>
                  </a:lnTo>
                  <a:lnTo>
                    <a:pt x="2059591" y="639032"/>
                  </a:lnTo>
                  <a:lnTo>
                    <a:pt x="2022824" y="639032"/>
                  </a:lnTo>
                  <a:close/>
                  <a:moveTo>
                    <a:pt x="3484721" y="594645"/>
                  </a:moveTo>
                  <a:lnTo>
                    <a:pt x="3521487" y="594645"/>
                  </a:lnTo>
                  <a:lnTo>
                    <a:pt x="3521487" y="617791"/>
                  </a:lnTo>
                  <a:lnTo>
                    <a:pt x="3484721" y="617791"/>
                  </a:lnTo>
                  <a:close/>
                  <a:moveTo>
                    <a:pt x="2185225" y="594645"/>
                  </a:moveTo>
                  <a:lnTo>
                    <a:pt x="2221992" y="594645"/>
                  </a:lnTo>
                  <a:lnTo>
                    <a:pt x="2221992" y="617791"/>
                  </a:lnTo>
                  <a:lnTo>
                    <a:pt x="2185225" y="617791"/>
                  </a:lnTo>
                  <a:close/>
                  <a:moveTo>
                    <a:pt x="1373028" y="594645"/>
                  </a:moveTo>
                  <a:lnTo>
                    <a:pt x="1409795" y="594645"/>
                  </a:lnTo>
                  <a:lnTo>
                    <a:pt x="1409795" y="617791"/>
                  </a:lnTo>
                  <a:lnTo>
                    <a:pt x="1373028" y="617791"/>
                  </a:lnTo>
                  <a:close/>
                  <a:moveTo>
                    <a:pt x="1210627" y="592645"/>
                  </a:moveTo>
                  <a:lnTo>
                    <a:pt x="1247394" y="592645"/>
                  </a:lnTo>
                  <a:lnTo>
                    <a:pt x="1247394" y="630840"/>
                  </a:lnTo>
                  <a:lnTo>
                    <a:pt x="1210627" y="630840"/>
                  </a:lnTo>
                  <a:close/>
                  <a:moveTo>
                    <a:pt x="1860327" y="577786"/>
                  </a:moveTo>
                  <a:lnTo>
                    <a:pt x="1897094" y="577786"/>
                  </a:lnTo>
                  <a:lnTo>
                    <a:pt x="1897094" y="614172"/>
                  </a:lnTo>
                  <a:lnTo>
                    <a:pt x="1860327" y="614172"/>
                  </a:lnTo>
                  <a:close/>
                  <a:moveTo>
                    <a:pt x="2672524" y="570642"/>
                  </a:moveTo>
                  <a:lnTo>
                    <a:pt x="2709291" y="570642"/>
                  </a:lnTo>
                  <a:lnTo>
                    <a:pt x="2709291" y="607980"/>
                  </a:lnTo>
                  <a:lnTo>
                    <a:pt x="2672524" y="607980"/>
                  </a:lnTo>
                  <a:close/>
                  <a:moveTo>
                    <a:pt x="1697926" y="570642"/>
                  </a:moveTo>
                  <a:lnTo>
                    <a:pt x="1734693" y="570642"/>
                  </a:lnTo>
                  <a:lnTo>
                    <a:pt x="1734693" y="607980"/>
                  </a:lnTo>
                  <a:lnTo>
                    <a:pt x="1697926" y="607980"/>
                  </a:lnTo>
                  <a:close/>
                  <a:moveTo>
                    <a:pt x="3159823" y="555783"/>
                  </a:moveTo>
                  <a:lnTo>
                    <a:pt x="3196590" y="555783"/>
                  </a:lnTo>
                  <a:lnTo>
                    <a:pt x="3196590" y="591597"/>
                  </a:lnTo>
                  <a:lnTo>
                    <a:pt x="3159823" y="591597"/>
                  </a:lnTo>
                  <a:close/>
                  <a:moveTo>
                    <a:pt x="1535525" y="552450"/>
                  </a:moveTo>
                  <a:lnTo>
                    <a:pt x="1572292" y="552450"/>
                  </a:lnTo>
                  <a:lnTo>
                    <a:pt x="1572292" y="588645"/>
                  </a:lnTo>
                  <a:lnTo>
                    <a:pt x="1535525" y="588645"/>
                  </a:lnTo>
                  <a:close/>
                  <a:moveTo>
                    <a:pt x="2997422" y="549116"/>
                  </a:moveTo>
                  <a:lnTo>
                    <a:pt x="3034188" y="549116"/>
                  </a:lnTo>
                  <a:lnTo>
                    <a:pt x="3034188" y="585692"/>
                  </a:lnTo>
                  <a:lnTo>
                    <a:pt x="2997422" y="585692"/>
                  </a:lnTo>
                  <a:close/>
                  <a:moveTo>
                    <a:pt x="1210627" y="549116"/>
                  </a:moveTo>
                  <a:lnTo>
                    <a:pt x="1247394" y="549116"/>
                  </a:lnTo>
                  <a:lnTo>
                    <a:pt x="1247394" y="572262"/>
                  </a:lnTo>
                  <a:lnTo>
                    <a:pt x="1210627" y="572262"/>
                  </a:lnTo>
                  <a:close/>
                  <a:moveTo>
                    <a:pt x="3322224" y="548068"/>
                  </a:moveTo>
                  <a:lnTo>
                    <a:pt x="3358990" y="548068"/>
                  </a:lnTo>
                  <a:lnTo>
                    <a:pt x="3358990" y="584739"/>
                  </a:lnTo>
                  <a:lnTo>
                    <a:pt x="3322224" y="584739"/>
                  </a:lnTo>
                  <a:close/>
                  <a:moveTo>
                    <a:pt x="2834925" y="548068"/>
                  </a:moveTo>
                  <a:lnTo>
                    <a:pt x="2871691" y="548068"/>
                  </a:lnTo>
                  <a:lnTo>
                    <a:pt x="2871691" y="584739"/>
                  </a:lnTo>
                  <a:lnTo>
                    <a:pt x="2834925" y="584739"/>
                  </a:lnTo>
                  <a:close/>
                  <a:moveTo>
                    <a:pt x="2022824" y="548068"/>
                  </a:moveTo>
                  <a:lnTo>
                    <a:pt x="2059591" y="548068"/>
                  </a:lnTo>
                  <a:lnTo>
                    <a:pt x="2059591" y="584739"/>
                  </a:lnTo>
                  <a:lnTo>
                    <a:pt x="2022824" y="584739"/>
                  </a:lnTo>
                  <a:close/>
                  <a:moveTo>
                    <a:pt x="1860327" y="524160"/>
                  </a:moveTo>
                  <a:lnTo>
                    <a:pt x="1897094" y="524160"/>
                  </a:lnTo>
                  <a:lnTo>
                    <a:pt x="1897094" y="560545"/>
                  </a:lnTo>
                  <a:lnTo>
                    <a:pt x="1860327" y="560545"/>
                  </a:lnTo>
                  <a:close/>
                  <a:moveTo>
                    <a:pt x="2672524" y="515112"/>
                  </a:moveTo>
                  <a:lnTo>
                    <a:pt x="2709291" y="515112"/>
                  </a:lnTo>
                  <a:lnTo>
                    <a:pt x="2709291" y="552450"/>
                  </a:lnTo>
                  <a:lnTo>
                    <a:pt x="2672524" y="552450"/>
                  </a:lnTo>
                  <a:close/>
                  <a:moveTo>
                    <a:pt x="1697926" y="515112"/>
                  </a:moveTo>
                  <a:lnTo>
                    <a:pt x="1734693" y="515112"/>
                  </a:lnTo>
                  <a:lnTo>
                    <a:pt x="1734693" y="552450"/>
                  </a:lnTo>
                  <a:lnTo>
                    <a:pt x="1697926" y="552450"/>
                  </a:lnTo>
                  <a:close/>
                  <a:moveTo>
                    <a:pt x="3159823" y="514921"/>
                  </a:moveTo>
                  <a:lnTo>
                    <a:pt x="3196590" y="514921"/>
                  </a:lnTo>
                  <a:lnTo>
                    <a:pt x="3196590" y="538067"/>
                  </a:lnTo>
                  <a:lnTo>
                    <a:pt x="3159823" y="538067"/>
                  </a:lnTo>
                  <a:close/>
                  <a:moveTo>
                    <a:pt x="1535525" y="499205"/>
                  </a:moveTo>
                  <a:lnTo>
                    <a:pt x="1572292" y="499205"/>
                  </a:lnTo>
                  <a:lnTo>
                    <a:pt x="1572292" y="535400"/>
                  </a:lnTo>
                  <a:lnTo>
                    <a:pt x="1535525" y="535400"/>
                  </a:lnTo>
                  <a:close/>
                  <a:moveTo>
                    <a:pt x="2997422" y="495014"/>
                  </a:moveTo>
                  <a:lnTo>
                    <a:pt x="3034188" y="495014"/>
                  </a:lnTo>
                  <a:lnTo>
                    <a:pt x="3034188" y="531590"/>
                  </a:lnTo>
                  <a:lnTo>
                    <a:pt x="2997422" y="531590"/>
                  </a:lnTo>
                  <a:close/>
                  <a:moveTo>
                    <a:pt x="3322224" y="493776"/>
                  </a:moveTo>
                  <a:lnTo>
                    <a:pt x="3358990" y="493776"/>
                  </a:lnTo>
                  <a:lnTo>
                    <a:pt x="3358990" y="530447"/>
                  </a:lnTo>
                  <a:lnTo>
                    <a:pt x="3322224" y="530447"/>
                  </a:lnTo>
                  <a:close/>
                  <a:moveTo>
                    <a:pt x="2834925" y="493776"/>
                  </a:moveTo>
                  <a:lnTo>
                    <a:pt x="2871691" y="493776"/>
                  </a:lnTo>
                  <a:lnTo>
                    <a:pt x="2871691" y="530447"/>
                  </a:lnTo>
                  <a:lnTo>
                    <a:pt x="2834925" y="530447"/>
                  </a:lnTo>
                  <a:close/>
                  <a:moveTo>
                    <a:pt x="2022824" y="493776"/>
                  </a:moveTo>
                  <a:lnTo>
                    <a:pt x="2059591" y="493776"/>
                  </a:lnTo>
                  <a:lnTo>
                    <a:pt x="2059591" y="530447"/>
                  </a:lnTo>
                  <a:lnTo>
                    <a:pt x="2022824" y="530447"/>
                  </a:lnTo>
                  <a:close/>
                  <a:moveTo>
                    <a:pt x="2672524" y="472535"/>
                  </a:moveTo>
                  <a:lnTo>
                    <a:pt x="2709291" y="472535"/>
                  </a:lnTo>
                  <a:lnTo>
                    <a:pt x="2709291" y="495681"/>
                  </a:lnTo>
                  <a:lnTo>
                    <a:pt x="2672524" y="495681"/>
                  </a:lnTo>
                  <a:close/>
                  <a:moveTo>
                    <a:pt x="1697926" y="472535"/>
                  </a:moveTo>
                  <a:lnTo>
                    <a:pt x="1734693" y="472535"/>
                  </a:lnTo>
                  <a:lnTo>
                    <a:pt x="1734693" y="495681"/>
                  </a:lnTo>
                  <a:lnTo>
                    <a:pt x="1697926" y="495681"/>
                  </a:lnTo>
                  <a:close/>
                  <a:moveTo>
                    <a:pt x="1860327" y="470535"/>
                  </a:moveTo>
                  <a:lnTo>
                    <a:pt x="1897094" y="470535"/>
                  </a:lnTo>
                  <a:lnTo>
                    <a:pt x="1897094" y="506920"/>
                  </a:lnTo>
                  <a:lnTo>
                    <a:pt x="1860327" y="506920"/>
                  </a:lnTo>
                  <a:close/>
                  <a:moveTo>
                    <a:pt x="1535525" y="445960"/>
                  </a:moveTo>
                  <a:lnTo>
                    <a:pt x="1572292" y="445960"/>
                  </a:lnTo>
                  <a:lnTo>
                    <a:pt x="1572292" y="482155"/>
                  </a:lnTo>
                  <a:lnTo>
                    <a:pt x="1535525" y="482155"/>
                  </a:lnTo>
                  <a:close/>
                  <a:moveTo>
                    <a:pt x="2997422" y="441007"/>
                  </a:moveTo>
                  <a:lnTo>
                    <a:pt x="3034188" y="441007"/>
                  </a:lnTo>
                  <a:lnTo>
                    <a:pt x="3034188" y="477583"/>
                  </a:lnTo>
                  <a:lnTo>
                    <a:pt x="2997422" y="477583"/>
                  </a:lnTo>
                  <a:close/>
                  <a:moveTo>
                    <a:pt x="3322224" y="439388"/>
                  </a:moveTo>
                  <a:lnTo>
                    <a:pt x="3358990" y="439388"/>
                  </a:lnTo>
                  <a:lnTo>
                    <a:pt x="3358990" y="476059"/>
                  </a:lnTo>
                  <a:lnTo>
                    <a:pt x="3322224" y="476059"/>
                  </a:lnTo>
                  <a:close/>
                  <a:moveTo>
                    <a:pt x="2834925" y="439388"/>
                  </a:moveTo>
                  <a:lnTo>
                    <a:pt x="2871691" y="439388"/>
                  </a:lnTo>
                  <a:lnTo>
                    <a:pt x="2871691" y="476059"/>
                  </a:lnTo>
                  <a:lnTo>
                    <a:pt x="2834925" y="476059"/>
                  </a:lnTo>
                  <a:close/>
                  <a:moveTo>
                    <a:pt x="2022824" y="439388"/>
                  </a:moveTo>
                  <a:lnTo>
                    <a:pt x="2059591" y="439388"/>
                  </a:lnTo>
                  <a:lnTo>
                    <a:pt x="2059591" y="476059"/>
                  </a:lnTo>
                  <a:lnTo>
                    <a:pt x="2022824" y="476059"/>
                  </a:lnTo>
                  <a:close/>
                  <a:moveTo>
                    <a:pt x="1860327" y="416909"/>
                  </a:moveTo>
                  <a:lnTo>
                    <a:pt x="1897094" y="416909"/>
                  </a:lnTo>
                  <a:lnTo>
                    <a:pt x="1897094" y="453294"/>
                  </a:lnTo>
                  <a:lnTo>
                    <a:pt x="1860327" y="453294"/>
                  </a:lnTo>
                  <a:close/>
                  <a:moveTo>
                    <a:pt x="1535525" y="392715"/>
                  </a:moveTo>
                  <a:lnTo>
                    <a:pt x="1572292" y="392715"/>
                  </a:lnTo>
                  <a:lnTo>
                    <a:pt x="1572292" y="428910"/>
                  </a:lnTo>
                  <a:lnTo>
                    <a:pt x="1535525" y="428910"/>
                  </a:lnTo>
                  <a:close/>
                  <a:moveTo>
                    <a:pt x="2997422" y="386905"/>
                  </a:moveTo>
                  <a:lnTo>
                    <a:pt x="3034188" y="386905"/>
                  </a:lnTo>
                  <a:lnTo>
                    <a:pt x="3034188" y="423481"/>
                  </a:lnTo>
                  <a:lnTo>
                    <a:pt x="2997422" y="423481"/>
                  </a:lnTo>
                  <a:close/>
                  <a:moveTo>
                    <a:pt x="3322224" y="385095"/>
                  </a:moveTo>
                  <a:lnTo>
                    <a:pt x="3358990" y="385095"/>
                  </a:lnTo>
                  <a:lnTo>
                    <a:pt x="3358990" y="421766"/>
                  </a:lnTo>
                  <a:lnTo>
                    <a:pt x="3322224" y="421766"/>
                  </a:lnTo>
                  <a:close/>
                  <a:moveTo>
                    <a:pt x="2834925" y="385095"/>
                  </a:moveTo>
                  <a:lnTo>
                    <a:pt x="2871691" y="385095"/>
                  </a:lnTo>
                  <a:lnTo>
                    <a:pt x="2871691" y="421766"/>
                  </a:lnTo>
                  <a:lnTo>
                    <a:pt x="2834925" y="421766"/>
                  </a:lnTo>
                  <a:close/>
                  <a:moveTo>
                    <a:pt x="2022824" y="385095"/>
                  </a:moveTo>
                  <a:lnTo>
                    <a:pt x="2059591" y="385095"/>
                  </a:lnTo>
                  <a:lnTo>
                    <a:pt x="2059591" y="421766"/>
                  </a:lnTo>
                  <a:lnTo>
                    <a:pt x="2022824" y="421766"/>
                  </a:lnTo>
                  <a:close/>
                  <a:moveTo>
                    <a:pt x="1860327" y="363283"/>
                  </a:moveTo>
                  <a:lnTo>
                    <a:pt x="1897094" y="363283"/>
                  </a:lnTo>
                  <a:lnTo>
                    <a:pt x="1897094" y="399668"/>
                  </a:lnTo>
                  <a:lnTo>
                    <a:pt x="1860327" y="399668"/>
                  </a:lnTo>
                  <a:close/>
                  <a:moveTo>
                    <a:pt x="1535525" y="339375"/>
                  </a:moveTo>
                  <a:lnTo>
                    <a:pt x="1572292" y="339375"/>
                  </a:lnTo>
                  <a:lnTo>
                    <a:pt x="1572292" y="375570"/>
                  </a:lnTo>
                  <a:lnTo>
                    <a:pt x="1535525" y="375570"/>
                  </a:lnTo>
                  <a:close/>
                  <a:moveTo>
                    <a:pt x="2997422" y="332803"/>
                  </a:moveTo>
                  <a:lnTo>
                    <a:pt x="3034188" y="332803"/>
                  </a:lnTo>
                  <a:lnTo>
                    <a:pt x="3034188" y="369379"/>
                  </a:lnTo>
                  <a:lnTo>
                    <a:pt x="2997422" y="369379"/>
                  </a:lnTo>
                  <a:close/>
                  <a:moveTo>
                    <a:pt x="3322224" y="330803"/>
                  </a:moveTo>
                  <a:lnTo>
                    <a:pt x="3358990" y="330803"/>
                  </a:lnTo>
                  <a:lnTo>
                    <a:pt x="3358990" y="367474"/>
                  </a:lnTo>
                  <a:lnTo>
                    <a:pt x="3322224" y="367474"/>
                  </a:lnTo>
                  <a:close/>
                  <a:moveTo>
                    <a:pt x="2834925" y="330803"/>
                  </a:moveTo>
                  <a:lnTo>
                    <a:pt x="2871691" y="330803"/>
                  </a:lnTo>
                  <a:lnTo>
                    <a:pt x="2871691" y="367474"/>
                  </a:lnTo>
                  <a:lnTo>
                    <a:pt x="2834925" y="367474"/>
                  </a:lnTo>
                  <a:close/>
                  <a:moveTo>
                    <a:pt x="2022824" y="330803"/>
                  </a:moveTo>
                  <a:lnTo>
                    <a:pt x="2059591" y="330803"/>
                  </a:lnTo>
                  <a:lnTo>
                    <a:pt x="2059591" y="367474"/>
                  </a:lnTo>
                  <a:lnTo>
                    <a:pt x="2022824" y="367474"/>
                  </a:lnTo>
                  <a:close/>
                  <a:moveTo>
                    <a:pt x="1860327" y="309657"/>
                  </a:moveTo>
                  <a:lnTo>
                    <a:pt x="1897094" y="309657"/>
                  </a:lnTo>
                  <a:lnTo>
                    <a:pt x="1897094" y="346043"/>
                  </a:lnTo>
                  <a:lnTo>
                    <a:pt x="1860327" y="346043"/>
                  </a:lnTo>
                  <a:close/>
                  <a:moveTo>
                    <a:pt x="3322224" y="288893"/>
                  </a:moveTo>
                  <a:lnTo>
                    <a:pt x="3358990" y="288893"/>
                  </a:lnTo>
                  <a:lnTo>
                    <a:pt x="3358990" y="312039"/>
                  </a:lnTo>
                  <a:lnTo>
                    <a:pt x="3322224" y="312039"/>
                  </a:lnTo>
                  <a:close/>
                  <a:moveTo>
                    <a:pt x="2834925" y="288893"/>
                  </a:moveTo>
                  <a:lnTo>
                    <a:pt x="2871691" y="288893"/>
                  </a:lnTo>
                  <a:lnTo>
                    <a:pt x="2871691" y="312039"/>
                  </a:lnTo>
                  <a:lnTo>
                    <a:pt x="2834925" y="312039"/>
                  </a:lnTo>
                  <a:close/>
                  <a:moveTo>
                    <a:pt x="2022824" y="288893"/>
                  </a:moveTo>
                  <a:lnTo>
                    <a:pt x="2059591" y="288893"/>
                  </a:lnTo>
                  <a:lnTo>
                    <a:pt x="2059591" y="312039"/>
                  </a:lnTo>
                  <a:lnTo>
                    <a:pt x="2022824" y="312039"/>
                  </a:lnTo>
                  <a:close/>
                  <a:moveTo>
                    <a:pt x="1535525" y="286131"/>
                  </a:moveTo>
                  <a:lnTo>
                    <a:pt x="1572292" y="286131"/>
                  </a:lnTo>
                  <a:lnTo>
                    <a:pt x="1572292" y="322326"/>
                  </a:lnTo>
                  <a:lnTo>
                    <a:pt x="1535525" y="322326"/>
                  </a:lnTo>
                  <a:close/>
                  <a:moveTo>
                    <a:pt x="2997422" y="278701"/>
                  </a:moveTo>
                  <a:lnTo>
                    <a:pt x="3034188" y="278701"/>
                  </a:lnTo>
                  <a:lnTo>
                    <a:pt x="3034188" y="315277"/>
                  </a:lnTo>
                  <a:lnTo>
                    <a:pt x="2997422" y="315277"/>
                  </a:lnTo>
                  <a:close/>
                  <a:moveTo>
                    <a:pt x="1860327" y="256031"/>
                  </a:moveTo>
                  <a:lnTo>
                    <a:pt x="1897094" y="256031"/>
                  </a:lnTo>
                  <a:lnTo>
                    <a:pt x="1897094" y="292417"/>
                  </a:lnTo>
                  <a:lnTo>
                    <a:pt x="1860327" y="292417"/>
                  </a:lnTo>
                  <a:close/>
                  <a:moveTo>
                    <a:pt x="1535525" y="232886"/>
                  </a:moveTo>
                  <a:lnTo>
                    <a:pt x="1572292" y="232886"/>
                  </a:lnTo>
                  <a:lnTo>
                    <a:pt x="1572292" y="269081"/>
                  </a:lnTo>
                  <a:lnTo>
                    <a:pt x="1535525" y="269081"/>
                  </a:lnTo>
                  <a:close/>
                  <a:moveTo>
                    <a:pt x="2997422" y="224694"/>
                  </a:moveTo>
                  <a:lnTo>
                    <a:pt x="3034188" y="224694"/>
                  </a:lnTo>
                  <a:lnTo>
                    <a:pt x="3034188" y="261270"/>
                  </a:lnTo>
                  <a:lnTo>
                    <a:pt x="2997422" y="261270"/>
                  </a:lnTo>
                  <a:close/>
                  <a:moveTo>
                    <a:pt x="1860327" y="202501"/>
                  </a:moveTo>
                  <a:lnTo>
                    <a:pt x="1897094" y="202501"/>
                  </a:lnTo>
                  <a:lnTo>
                    <a:pt x="1897094" y="238791"/>
                  </a:lnTo>
                  <a:lnTo>
                    <a:pt x="1860327" y="238791"/>
                  </a:lnTo>
                  <a:close/>
                  <a:moveTo>
                    <a:pt x="1535525" y="191547"/>
                  </a:moveTo>
                  <a:lnTo>
                    <a:pt x="1572292" y="191547"/>
                  </a:lnTo>
                  <a:lnTo>
                    <a:pt x="1572292" y="214693"/>
                  </a:lnTo>
                  <a:lnTo>
                    <a:pt x="1535525" y="214693"/>
                  </a:lnTo>
                  <a:close/>
                  <a:moveTo>
                    <a:pt x="2997422" y="170592"/>
                  </a:moveTo>
                  <a:lnTo>
                    <a:pt x="3034188" y="170592"/>
                  </a:lnTo>
                  <a:lnTo>
                    <a:pt x="3034188" y="207168"/>
                  </a:lnTo>
                  <a:lnTo>
                    <a:pt x="2997422" y="207168"/>
                  </a:lnTo>
                  <a:close/>
                  <a:moveTo>
                    <a:pt x="1860327" y="148780"/>
                  </a:moveTo>
                  <a:lnTo>
                    <a:pt x="1897094" y="148780"/>
                  </a:lnTo>
                  <a:lnTo>
                    <a:pt x="1897094" y="185166"/>
                  </a:lnTo>
                  <a:lnTo>
                    <a:pt x="1860327" y="185166"/>
                  </a:lnTo>
                  <a:close/>
                  <a:moveTo>
                    <a:pt x="2997422" y="116490"/>
                  </a:moveTo>
                  <a:lnTo>
                    <a:pt x="3034188" y="116490"/>
                  </a:lnTo>
                  <a:lnTo>
                    <a:pt x="3034188" y="153066"/>
                  </a:lnTo>
                  <a:lnTo>
                    <a:pt x="2997422" y="153066"/>
                  </a:lnTo>
                  <a:close/>
                  <a:moveTo>
                    <a:pt x="1860327" y="95154"/>
                  </a:moveTo>
                  <a:lnTo>
                    <a:pt x="1897094" y="95154"/>
                  </a:lnTo>
                  <a:lnTo>
                    <a:pt x="1897094" y="131540"/>
                  </a:lnTo>
                  <a:lnTo>
                    <a:pt x="1860327" y="131540"/>
                  </a:lnTo>
                  <a:close/>
                  <a:moveTo>
                    <a:pt x="2997422" y="74771"/>
                  </a:moveTo>
                  <a:lnTo>
                    <a:pt x="3034188" y="74771"/>
                  </a:lnTo>
                  <a:lnTo>
                    <a:pt x="3034188" y="97917"/>
                  </a:lnTo>
                  <a:lnTo>
                    <a:pt x="2997422" y="97917"/>
                  </a:lnTo>
                  <a:close/>
                  <a:moveTo>
                    <a:pt x="1860327" y="41529"/>
                  </a:moveTo>
                  <a:lnTo>
                    <a:pt x="1897094" y="41529"/>
                  </a:lnTo>
                  <a:lnTo>
                    <a:pt x="1897094" y="77915"/>
                  </a:lnTo>
                  <a:lnTo>
                    <a:pt x="1860327" y="77915"/>
                  </a:lnTo>
                  <a:close/>
                  <a:moveTo>
                    <a:pt x="1860327" y="0"/>
                  </a:moveTo>
                  <a:lnTo>
                    <a:pt x="1897094" y="0"/>
                  </a:lnTo>
                  <a:lnTo>
                    <a:pt x="1897094" y="23146"/>
                  </a:lnTo>
                  <a:lnTo>
                    <a:pt x="1860327" y="23146"/>
                  </a:lnTo>
                  <a:close/>
                </a:path>
              </a:pathLst>
            </a:custGeom>
            <a:gradFill>
              <a:gsLst>
                <a:gs pos="1685">
                  <a:schemeClr val="accent1">
                    <a:alpha val="48000"/>
                    <a:lumMod val="50000"/>
                    <a:lumOff val="50000"/>
                  </a:schemeClr>
                </a:gs>
                <a:gs pos="58000">
                  <a:schemeClr val="accent1"/>
                </a:gs>
                <a:gs pos="46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  <a:gs pos="36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ln w="42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just"/>
              <a:endParaRPr lang="zh-CN" altLang="en-US">
                <a:latin typeface="+mn-ea"/>
                <a:ea typeface="+mn-ea"/>
              </a:endParaRPr>
            </a:p>
          </p:txBody>
        </p:sp>
        <p:pic>
          <p:nvPicPr>
            <p:cNvPr id="99" name="图片 98" descr="图片包含 电脑, 灯光, 键盘, 黑暗&#10;&#10;描述已自动生成">
              <a:extLst>
                <a:ext uri="{FF2B5EF4-FFF2-40B4-BE49-F238E27FC236}">
                  <a16:creationId xmlns:a16="http://schemas.microsoft.com/office/drawing/2014/main" id="{C54CEC5F-DC34-263E-8122-92978651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83316" y="738364"/>
              <a:ext cx="628432" cy="164702"/>
            </a:xfrm>
            <a:prstGeom prst="rect">
              <a:avLst/>
            </a:prstGeom>
          </p:spPr>
        </p:pic>
        <p:pic>
          <p:nvPicPr>
            <p:cNvPr id="100" name="图片 99" descr="图片包含 电脑, 灯光, 键盘, 黑暗&#10;&#10;描述已自动生成">
              <a:extLst>
                <a:ext uri="{FF2B5EF4-FFF2-40B4-BE49-F238E27FC236}">
                  <a16:creationId xmlns:a16="http://schemas.microsoft.com/office/drawing/2014/main" id="{49E751DB-3A8A-22B4-C5B6-7CC91437D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6" t="27006" r="42855" b="29253"/>
            <a:stretch/>
          </p:blipFill>
          <p:spPr>
            <a:xfrm rot="5400000">
              <a:off x="2205388" y="735046"/>
              <a:ext cx="203416" cy="72041"/>
            </a:xfrm>
            <a:prstGeom prst="rect">
              <a:avLst/>
            </a:prstGeom>
          </p:spPr>
        </p:pic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8429BB6B-5B49-9596-1E13-54D4A26C6D89}"/>
              </a:ext>
            </a:extLst>
          </p:cNvPr>
          <p:cNvGrpSpPr/>
          <p:nvPr userDrawn="1"/>
        </p:nvGrpSpPr>
        <p:grpSpPr>
          <a:xfrm>
            <a:off x="7278045" y="682455"/>
            <a:ext cx="2570496" cy="628432"/>
            <a:chOff x="8163552" y="506499"/>
            <a:chExt cx="2570496" cy="628432"/>
          </a:xfrm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A1819222-E23E-841B-ACD5-D82DD8A07C56}"/>
                </a:ext>
              </a:extLst>
            </p:cNvPr>
            <p:cNvSpPr/>
            <p:nvPr/>
          </p:nvSpPr>
          <p:spPr>
            <a:xfrm>
              <a:off x="8163552" y="653242"/>
              <a:ext cx="2570496" cy="276410"/>
            </a:xfrm>
            <a:custGeom>
              <a:avLst/>
              <a:gdLst>
                <a:gd name="connsiteX0" fmla="*/ 1860327 w 4728781"/>
                <a:gd name="connsiteY0" fmla="*/ 1544192 h 1567338"/>
                <a:gd name="connsiteX1" fmla="*/ 1897094 w 4728781"/>
                <a:gd name="connsiteY1" fmla="*/ 1544192 h 1567338"/>
                <a:gd name="connsiteX2" fmla="*/ 1897094 w 4728781"/>
                <a:gd name="connsiteY2" fmla="*/ 1567338 h 1567338"/>
                <a:gd name="connsiteX3" fmla="*/ 1860327 w 4728781"/>
                <a:gd name="connsiteY3" fmla="*/ 1567338 h 1567338"/>
                <a:gd name="connsiteX4" fmla="*/ 1860327 w 4728781"/>
                <a:gd name="connsiteY4" fmla="*/ 1489519 h 1567338"/>
                <a:gd name="connsiteX5" fmla="*/ 1897094 w 4728781"/>
                <a:gd name="connsiteY5" fmla="*/ 1489519 h 1567338"/>
                <a:gd name="connsiteX6" fmla="*/ 1897094 w 4728781"/>
                <a:gd name="connsiteY6" fmla="*/ 1525904 h 1567338"/>
                <a:gd name="connsiteX7" fmla="*/ 1860327 w 4728781"/>
                <a:gd name="connsiteY7" fmla="*/ 1525904 h 1567338"/>
                <a:gd name="connsiteX8" fmla="*/ 2997422 w 4728781"/>
                <a:gd name="connsiteY8" fmla="*/ 1469421 h 1567338"/>
                <a:gd name="connsiteX9" fmla="*/ 3034188 w 4728781"/>
                <a:gd name="connsiteY9" fmla="*/ 1469421 h 1567338"/>
                <a:gd name="connsiteX10" fmla="*/ 3034188 w 4728781"/>
                <a:gd name="connsiteY10" fmla="*/ 1492567 h 1567338"/>
                <a:gd name="connsiteX11" fmla="*/ 2997422 w 4728781"/>
                <a:gd name="connsiteY11" fmla="*/ 1492567 h 1567338"/>
                <a:gd name="connsiteX12" fmla="*/ 1860327 w 4728781"/>
                <a:gd name="connsiteY12" fmla="*/ 1435893 h 1567338"/>
                <a:gd name="connsiteX13" fmla="*/ 1897094 w 4728781"/>
                <a:gd name="connsiteY13" fmla="*/ 1435893 h 1567338"/>
                <a:gd name="connsiteX14" fmla="*/ 1897094 w 4728781"/>
                <a:gd name="connsiteY14" fmla="*/ 1472183 h 1567338"/>
                <a:gd name="connsiteX15" fmla="*/ 1860327 w 4728781"/>
                <a:gd name="connsiteY15" fmla="*/ 1472183 h 1567338"/>
                <a:gd name="connsiteX16" fmla="*/ 2997422 w 4728781"/>
                <a:gd name="connsiteY16" fmla="*/ 1414271 h 1567338"/>
                <a:gd name="connsiteX17" fmla="*/ 3034188 w 4728781"/>
                <a:gd name="connsiteY17" fmla="*/ 1414271 h 1567338"/>
                <a:gd name="connsiteX18" fmla="*/ 3034188 w 4728781"/>
                <a:gd name="connsiteY18" fmla="*/ 1450847 h 1567338"/>
                <a:gd name="connsiteX19" fmla="*/ 2997422 w 4728781"/>
                <a:gd name="connsiteY19" fmla="*/ 1450847 h 1567338"/>
                <a:gd name="connsiteX20" fmla="*/ 1860327 w 4728781"/>
                <a:gd name="connsiteY20" fmla="*/ 1382172 h 1567338"/>
                <a:gd name="connsiteX21" fmla="*/ 1897094 w 4728781"/>
                <a:gd name="connsiteY21" fmla="*/ 1382172 h 1567338"/>
                <a:gd name="connsiteX22" fmla="*/ 1897094 w 4728781"/>
                <a:gd name="connsiteY22" fmla="*/ 1418557 h 1567338"/>
                <a:gd name="connsiteX23" fmla="*/ 1860327 w 4728781"/>
                <a:gd name="connsiteY23" fmla="*/ 1418557 h 1567338"/>
                <a:gd name="connsiteX24" fmla="*/ 2997422 w 4728781"/>
                <a:gd name="connsiteY24" fmla="*/ 1360170 h 1567338"/>
                <a:gd name="connsiteX25" fmla="*/ 3034188 w 4728781"/>
                <a:gd name="connsiteY25" fmla="*/ 1360170 h 1567338"/>
                <a:gd name="connsiteX26" fmla="*/ 3034188 w 4728781"/>
                <a:gd name="connsiteY26" fmla="*/ 1396746 h 1567338"/>
                <a:gd name="connsiteX27" fmla="*/ 2997422 w 4728781"/>
                <a:gd name="connsiteY27" fmla="*/ 1396746 h 1567338"/>
                <a:gd name="connsiteX28" fmla="*/ 1535525 w 4728781"/>
                <a:gd name="connsiteY28" fmla="*/ 1352645 h 1567338"/>
                <a:gd name="connsiteX29" fmla="*/ 1572292 w 4728781"/>
                <a:gd name="connsiteY29" fmla="*/ 1352645 h 1567338"/>
                <a:gd name="connsiteX30" fmla="*/ 1572292 w 4728781"/>
                <a:gd name="connsiteY30" fmla="*/ 1375791 h 1567338"/>
                <a:gd name="connsiteX31" fmla="*/ 1535525 w 4728781"/>
                <a:gd name="connsiteY31" fmla="*/ 1375791 h 1567338"/>
                <a:gd name="connsiteX32" fmla="*/ 1860327 w 4728781"/>
                <a:gd name="connsiteY32" fmla="*/ 1328642 h 1567338"/>
                <a:gd name="connsiteX33" fmla="*/ 1897094 w 4728781"/>
                <a:gd name="connsiteY33" fmla="*/ 1328642 h 1567338"/>
                <a:gd name="connsiteX34" fmla="*/ 1897094 w 4728781"/>
                <a:gd name="connsiteY34" fmla="*/ 1364932 h 1567338"/>
                <a:gd name="connsiteX35" fmla="*/ 1860327 w 4728781"/>
                <a:gd name="connsiteY35" fmla="*/ 1364932 h 1567338"/>
                <a:gd name="connsiteX36" fmla="*/ 2997422 w 4728781"/>
                <a:gd name="connsiteY36" fmla="*/ 1306163 h 1567338"/>
                <a:gd name="connsiteX37" fmla="*/ 3034188 w 4728781"/>
                <a:gd name="connsiteY37" fmla="*/ 1306163 h 1567338"/>
                <a:gd name="connsiteX38" fmla="*/ 3034188 w 4728781"/>
                <a:gd name="connsiteY38" fmla="*/ 1342739 h 1567338"/>
                <a:gd name="connsiteX39" fmla="*/ 2997422 w 4728781"/>
                <a:gd name="connsiteY39" fmla="*/ 1342739 h 1567338"/>
                <a:gd name="connsiteX40" fmla="*/ 1535525 w 4728781"/>
                <a:gd name="connsiteY40" fmla="*/ 1298257 h 1567338"/>
                <a:gd name="connsiteX41" fmla="*/ 1572292 w 4728781"/>
                <a:gd name="connsiteY41" fmla="*/ 1298257 h 1567338"/>
                <a:gd name="connsiteX42" fmla="*/ 1572292 w 4728781"/>
                <a:gd name="connsiteY42" fmla="*/ 1334452 h 1567338"/>
                <a:gd name="connsiteX43" fmla="*/ 1535525 w 4728781"/>
                <a:gd name="connsiteY43" fmla="*/ 1334452 h 1567338"/>
                <a:gd name="connsiteX44" fmla="*/ 1860327 w 4728781"/>
                <a:gd name="connsiteY44" fmla="*/ 1274921 h 1567338"/>
                <a:gd name="connsiteX45" fmla="*/ 1897094 w 4728781"/>
                <a:gd name="connsiteY45" fmla="*/ 1274921 h 1567338"/>
                <a:gd name="connsiteX46" fmla="*/ 1897094 w 4728781"/>
                <a:gd name="connsiteY46" fmla="*/ 1311306 h 1567338"/>
                <a:gd name="connsiteX47" fmla="*/ 1860327 w 4728781"/>
                <a:gd name="connsiteY47" fmla="*/ 1311306 h 1567338"/>
                <a:gd name="connsiteX48" fmla="*/ 3322224 w 4728781"/>
                <a:gd name="connsiteY48" fmla="*/ 1255395 h 1567338"/>
                <a:gd name="connsiteX49" fmla="*/ 3358990 w 4728781"/>
                <a:gd name="connsiteY49" fmla="*/ 1255395 h 1567338"/>
                <a:gd name="connsiteX50" fmla="*/ 3358990 w 4728781"/>
                <a:gd name="connsiteY50" fmla="*/ 1278541 h 1567338"/>
                <a:gd name="connsiteX51" fmla="*/ 3322224 w 4728781"/>
                <a:gd name="connsiteY51" fmla="*/ 1278541 h 1567338"/>
                <a:gd name="connsiteX52" fmla="*/ 2834925 w 4728781"/>
                <a:gd name="connsiteY52" fmla="*/ 1255395 h 1567338"/>
                <a:gd name="connsiteX53" fmla="*/ 2871691 w 4728781"/>
                <a:gd name="connsiteY53" fmla="*/ 1255395 h 1567338"/>
                <a:gd name="connsiteX54" fmla="*/ 2871691 w 4728781"/>
                <a:gd name="connsiteY54" fmla="*/ 1278541 h 1567338"/>
                <a:gd name="connsiteX55" fmla="*/ 2834925 w 4728781"/>
                <a:gd name="connsiteY55" fmla="*/ 1278541 h 1567338"/>
                <a:gd name="connsiteX56" fmla="*/ 2022824 w 4728781"/>
                <a:gd name="connsiteY56" fmla="*/ 1255395 h 1567338"/>
                <a:gd name="connsiteX57" fmla="*/ 2059591 w 4728781"/>
                <a:gd name="connsiteY57" fmla="*/ 1255395 h 1567338"/>
                <a:gd name="connsiteX58" fmla="*/ 2059591 w 4728781"/>
                <a:gd name="connsiteY58" fmla="*/ 1278541 h 1567338"/>
                <a:gd name="connsiteX59" fmla="*/ 2022824 w 4728781"/>
                <a:gd name="connsiteY59" fmla="*/ 1278541 h 1567338"/>
                <a:gd name="connsiteX60" fmla="*/ 2997422 w 4728781"/>
                <a:gd name="connsiteY60" fmla="*/ 1252061 h 1567338"/>
                <a:gd name="connsiteX61" fmla="*/ 3034188 w 4728781"/>
                <a:gd name="connsiteY61" fmla="*/ 1252061 h 1567338"/>
                <a:gd name="connsiteX62" fmla="*/ 3034188 w 4728781"/>
                <a:gd name="connsiteY62" fmla="*/ 1288637 h 1567338"/>
                <a:gd name="connsiteX63" fmla="*/ 2997422 w 4728781"/>
                <a:gd name="connsiteY63" fmla="*/ 1288637 h 1567338"/>
                <a:gd name="connsiteX64" fmla="*/ 1535525 w 4728781"/>
                <a:gd name="connsiteY64" fmla="*/ 1245012 h 1567338"/>
                <a:gd name="connsiteX65" fmla="*/ 1572292 w 4728781"/>
                <a:gd name="connsiteY65" fmla="*/ 1245012 h 1567338"/>
                <a:gd name="connsiteX66" fmla="*/ 1572292 w 4728781"/>
                <a:gd name="connsiteY66" fmla="*/ 1281207 h 1567338"/>
                <a:gd name="connsiteX67" fmla="*/ 1535525 w 4728781"/>
                <a:gd name="connsiteY67" fmla="*/ 1281207 h 1567338"/>
                <a:gd name="connsiteX68" fmla="*/ 1860327 w 4728781"/>
                <a:gd name="connsiteY68" fmla="*/ 1221390 h 1567338"/>
                <a:gd name="connsiteX69" fmla="*/ 1897094 w 4728781"/>
                <a:gd name="connsiteY69" fmla="*/ 1221390 h 1567338"/>
                <a:gd name="connsiteX70" fmla="*/ 1897094 w 4728781"/>
                <a:gd name="connsiteY70" fmla="*/ 1257680 h 1567338"/>
                <a:gd name="connsiteX71" fmla="*/ 1860327 w 4728781"/>
                <a:gd name="connsiteY71" fmla="*/ 1257680 h 1567338"/>
                <a:gd name="connsiteX72" fmla="*/ 3322224 w 4728781"/>
                <a:gd name="connsiteY72" fmla="*/ 1199959 h 1567338"/>
                <a:gd name="connsiteX73" fmla="*/ 3358990 w 4728781"/>
                <a:gd name="connsiteY73" fmla="*/ 1199959 h 1567338"/>
                <a:gd name="connsiteX74" fmla="*/ 3358990 w 4728781"/>
                <a:gd name="connsiteY74" fmla="*/ 1236630 h 1567338"/>
                <a:gd name="connsiteX75" fmla="*/ 3322224 w 4728781"/>
                <a:gd name="connsiteY75" fmla="*/ 1236630 h 1567338"/>
                <a:gd name="connsiteX76" fmla="*/ 2834925 w 4728781"/>
                <a:gd name="connsiteY76" fmla="*/ 1199959 h 1567338"/>
                <a:gd name="connsiteX77" fmla="*/ 2871691 w 4728781"/>
                <a:gd name="connsiteY77" fmla="*/ 1199959 h 1567338"/>
                <a:gd name="connsiteX78" fmla="*/ 2871691 w 4728781"/>
                <a:gd name="connsiteY78" fmla="*/ 1236630 h 1567338"/>
                <a:gd name="connsiteX79" fmla="*/ 2834925 w 4728781"/>
                <a:gd name="connsiteY79" fmla="*/ 1236630 h 1567338"/>
                <a:gd name="connsiteX80" fmla="*/ 2022824 w 4728781"/>
                <a:gd name="connsiteY80" fmla="*/ 1199959 h 1567338"/>
                <a:gd name="connsiteX81" fmla="*/ 2059591 w 4728781"/>
                <a:gd name="connsiteY81" fmla="*/ 1199959 h 1567338"/>
                <a:gd name="connsiteX82" fmla="*/ 2059591 w 4728781"/>
                <a:gd name="connsiteY82" fmla="*/ 1236630 h 1567338"/>
                <a:gd name="connsiteX83" fmla="*/ 2022824 w 4728781"/>
                <a:gd name="connsiteY83" fmla="*/ 1236630 h 1567338"/>
                <a:gd name="connsiteX84" fmla="*/ 2997422 w 4728781"/>
                <a:gd name="connsiteY84" fmla="*/ 1197959 h 1567338"/>
                <a:gd name="connsiteX85" fmla="*/ 3034188 w 4728781"/>
                <a:gd name="connsiteY85" fmla="*/ 1197959 h 1567338"/>
                <a:gd name="connsiteX86" fmla="*/ 3034188 w 4728781"/>
                <a:gd name="connsiteY86" fmla="*/ 1234535 h 1567338"/>
                <a:gd name="connsiteX87" fmla="*/ 2997422 w 4728781"/>
                <a:gd name="connsiteY87" fmla="*/ 1234535 h 1567338"/>
                <a:gd name="connsiteX88" fmla="*/ 1535525 w 4728781"/>
                <a:gd name="connsiteY88" fmla="*/ 1191768 h 1567338"/>
                <a:gd name="connsiteX89" fmla="*/ 1572292 w 4728781"/>
                <a:gd name="connsiteY89" fmla="*/ 1191768 h 1567338"/>
                <a:gd name="connsiteX90" fmla="*/ 1572292 w 4728781"/>
                <a:gd name="connsiteY90" fmla="*/ 1227963 h 1567338"/>
                <a:gd name="connsiteX91" fmla="*/ 1535525 w 4728781"/>
                <a:gd name="connsiteY91" fmla="*/ 1227963 h 1567338"/>
                <a:gd name="connsiteX92" fmla="*/ 1860327 w 4728781"/>
                <a:gd name="connsiteY92" fmla="*/ 1167669 h 1567338"/>
                <a:gd name="connsiteX93" fmla="*/ 1897094 w 4728781"/>
                <a:gd name="connsiteY93" fmla="*/ 1167669 h 1567338"/>
                <a:gd name="connsiteX94" fmla="*/ 1897094 w 4728781"/>
                <a:gd name="connsiteY94" fmla="*/ 1204055 h 1567338"/>
                <a:gd name="connsiteX95" fmla="*/ 1860327 w 4728781"/>
                <a:gd name="connsiteY95" fmla="*/ 1204055 h 1567338"/>
                <a:gd name="connsiteX96" fmla="*/ 3322224 w 4728781"/>
                <a:gd name="connsiteY96" fmla="*/ 1145666 h 1567338"/>
                <a:gd name="connsiteX97" fmla="*/ 3358990 w 4728781"/>
                <a:gd name="connsiteY97" fmla="*/ 1145666 h 1567338"/>
                <a:gd name="connsiteX98" fmla="*/ 3358990 w 4728781"/>
                <a:gd name="connsiteY98" fmla="*/ 1182337 h 1567338"/>
                <a:gd name="connsiteX99" fmla="*/ 3322224 w 4728781"/>
                <a:gd name="connsiteY99" fmla="*/ 1182337 h 1567338"/>
                <a:gd name="connsiteX100" fmla="*/ 2834925 w 4728781"/>
                <a:gd name="connsiteY100" fmla="*/ 1145666 h 1567338"/>
                <a:gd name="connsiteX101" fmla="*/ 2871691 w 4728781"/>
                <a:gd name="connsiteY101" fmla="*/ 1145666 h 1567338"/>
                <a:gd name="connsiteX102" fmla="*/ 2871691 w 4728781"/>
                <a:gd name="connsiteY102" fmla="*/ 1182337 h 1567338"/>
                <a:gd name="connsiteX103" fmla="*/ 2834925 w 4728781"/>
                <a:gd name="connsiteY103" fmla="*/ 1182337 h 1567338"/>
                <a:gd name="connsiteX104" fmla="*/ 2022824 w 4728781"/>
                <a:gd name="connsiteY104" fmla="*/ 1145666 h 1567338"/>
                <a:gd name="connsiteX105" fmla="*/ 2059591 w 4728781"/>
                <a:gd name="connsiteY105" fmla="*/ 1145666 h 1567338"/>
                <a:gd name="connsiteX106" fmla="*/ 2059591 w 4728781"/>
                <a:gd name="connsiteY106" fmla="*/ 1182337 h 1567338"/>
                <a:gd name="connsiteX107" fmla="*/ 2022824 w 4728781"/>
                <a:gd name="connsiteY107" fmla="*/ 1182337 h 1567338"/>
                <a:gd name="connsiteX108" fmla="*/ 2997422 w 4728781"/>
                <a:gd name="connsiteY108" fmla="*/ 1143857 h 1567338"/>
                <a:gd name="connsiteX109" fmla="*/ 3034188 w 4728781"/>
                <a:gd name="connsiteY109" fmla="*/ 1143857 h 1567338"/>
                <a:gd name="connsiteX110" fmla="*/ 3034188 w 4728781"/>
                <a:gd name="connsiteY110" fmla="*/ 1180433 h 1567338"/>
                <a:gd name="connsiteX111" fmla="*/ 2997422 w 4728781"/>
                <a:gd name="connsiteY111" fmla="*/ 1180433 h 1567338"/>
                <a:gd name="connsiteX112" fmla="*/ 1535525 w 4728781"/>
                <a:gd name="connsiteY112" fmla="*/ 1138523 h 1567338"/>
                <a:gd name="connsiteX113" fmla="*/ 1572292 w 4728781"/>
                <a:gd name="connsiteY113" fmla="*/ 1138523 h 1567338"/>
                <a:gd name="connsiteX114" fmla="*/ 1572292 w 4728781"/>
                <a:gd name="connsiteY114" fmla="*/ 1174718 h 1567338"/>
                <a:gd name="connsiteX115" fmla="*/ 1535525 w 4728781"/>
                <a:gd name="connsiteY115" fmla="*/ 1174718 h 1567338"/>
                <a:gd name="connsiteX116" fmla="*/ 1860327 w 4728781"/>
                <a:gd name="connsiteY116" fmla="*/ 1114043 h 1567338"/>
                <a:gd name="connsiteX117" fmla="*/ 1897094 w 4728781"/>
                <a:gd name="connsiteY117" fmla="*/ 1114043 h 1567338"/>
                <a:gd name="connsiteX118" fmla="*/ 1897094 w 4728781"/>
                <a:gd name="connsiteY118" fmla="*/ 1150428 h 1567338"/>
                <a:gd name="connsiteX119" fmla="*/ 1860327 w 4728781"/>
                <a:gd name="connsiteY119" fmla="*/ 1150428 h 1567338"/>
                <a:gd name="connsiteX120" fmla="*/ 3322224 w 4728781"/>
                <a:gd name="connsiteY120" fmla="*/ 1091279 h 1567338"/>
                <a:gd name="connsiteX121" fmla="*/ 3358990 w 4728781"/>
                <a:gd name="connsiteY121" fmla="*/ 1091279 h 1567338"/>
                <a:gd name="connsiteX122" fmla="*/ 3358990 w 4728781"/>
                <a:gd name="connsiteY122" fmla="*/ 1127950 h 1567338"/>
                <a:gd name="connsiteX123" fmla="*/ 3322224 w 4728781"/>
                <a:gd name="connsiteY123" fmla="*/ 1127950 h 1567338"/>
                <a:gd name="connsiteX124" fmla="*/ 2834925 w 4728781"/>
                <a:gd name="connsiteY124" fmla="*/ 1091279 h 1567338"/>
                <a:gd name="connsiteX125" fmla="*/ 2871691 w 4728781"/>
                <a:gd name="connsiteY125" fmla="*/ 1091279 h 1567338"/>
                <a:gd name="connsiteX126" fmla="*/ 2871691 w 4728781"/>
                <a:gd name="connsiteY126" fmla="*/ 1127950 h 1567338"/>
                <a:gd name="connsiteX127" fmla="*/ 2834925 w 4728781"/>
                <a:gd name="connsiteY127" fmla="*/ 1127950 h 1567338"/>
                <a:gd name="connsiteX128" fmla="*/ 2022824 w 4728781"/>
                <a:gd name="connsiteY128" fmla="*/ 1091279 h 1567338"/>
                <a:gd name="connsiteX129" fmla="*/ 2059591 w 4728781"/>
                <a:gd name="connsiteY129" fmla="*/ 1091279 h 1567338"/>
                <a:gd name="connsiteX130" fmla="*/ 2059591 w 4728781"/>
                <a:gd name="connsiteY130" fmla="*/ 1127950 h 1567338"/>
                <a:gd name="connsiteX131" fmla="*/ 2022824 w 4728781"/>
                <a:gd name="connsiteY131" fmla="*/ 1127950 h 1567338"/>
                <a:gd name="connsiteX132" fmla="*/ 2997422 w 4728781"/>
                <a:gd name="connsiteY132" fmla="*/ 1089850 h 1567338"/>
                <a:gd name="connsiteX133" fmla="*/ 3034188 w 4728781"/>
                <a:gd name="connsiteY133" fmla="*/ 1089850 h 1567338"/>
                <a:gd name="connsiteX134" fmla="*/ 3034188 w 4728781"/>
                <a:gd name="connsiteY134" fmla="*/ 1126426 h 1567338"/>
                <a:gd name="connsiteX135" fmla="*/ 2997422 w 4728781"/>
                <a:gd name="connsiteY135" fmla="*/ 1126426 h 1567338"/>
                <a:gd name="connsiteX136" fmla="*/ 1535525 w 4728781"/>
                <a:gd name="connsiteY136" fmla="*/ 1085183 h 1567338"/>
                <a:gd name="connsiteX137" fmla="*/ 1572292 w 4728781"/>
                <a:gd name="connsiteY137" fmla="*/ 1085183 h 1567338"/>
                <a:gd name="connsiteX138" fmla="*/ 1572292 w 4728781"/>
                <a:gd name="connsiteY138" fmla="*/ 1121378 h 1567338"/>
                <a:gd name="connsiteX139" fmla="*/ 1535525 w 4728781"/>
                <a:gd name="connsiteY139" fmla="*/ 1121378 h 1567338"/>
                <a:gd name="connsiteX140" fmla="*/ 2672524 w 4728781"/>
                <a:gd name="connsiteY140" fmla="*/ 1071657 h 1567338"/>
                <a:gd name="connsiteX141" fmla="*/ 2709291 w 4728781"/>
                <a:gd name="connsiteY141" fmla="*/ 1071657 h 1567338"/>
                <a:gd name="connsiteX142" fmla="*/ 2709291 w 4728781"/>
                <a:gd name="connsiteY142" fmla="*/ 1094803 h 1567338"/>
                <a:gd name="connsiteX143" fmla="*/ 2672524 w 4728781"/>
                <a:gd name="connsiteY143" fmla="*/ 1094803 h 1567338"/>
                <a:gd name="connsiteX144" fmla="*/ 1697926 w 4728781"/>
                <a:gd name="connsiteY144" fmla="*/ 1071657 h 1567338"/>
                <a:gd name="connsiteX145" fmla="*/ 1734693 w 4728781"/>
                <a:gd name="connsiteY145" fmla="*/ 1071657 h 1567338"/>
                <a:gd name="connsiteX146" fmla="*/ 1734693 w 4728781"/>
                <a:gd name="connsiteY146" fmla="*/ 1094803 h 1567338"/>
                <a:gd name="connsiteX147" fmla="*/ 1697926 w 4728781"/>
                <a:gd name="connsiteY147" fmla="*/ 1094803 h 1567338"/>
                <a:gd name="connsiteX148" fmla="*/ 1860327 w 4728781"/>
                <a:gd name="connsiteY148" fmla="*/ 1060418 h 1567338"/>
                <a:gd name="connsiteX149" fmla="*/ 1897094 w 4728781"/>
                <a:gd name="connsiteY149" fmla="*/ 1060418 h 1567338"/>
                <a:gd name="connsiteX150" fmla="*/ 1897094 w 4728781"/>
                <a:gd name="connsiteY150" fmla="*/ 1096803 h 1567338"/>
                <a:gd name="connsiteX151" fmla="*/ 1860327 w 4728781"/>
                <a:gd name="connsiteY151" fmla="*/ 1096803 h 1567338"/>
                <a:gd name="connsiteX152" fmla="*/ 3322224 w 4728781"/>
                <a:gd name="connsiteY152" fmla="*/ 1036986 h 1567338"/>
                <a:gd name="connsiteX153" fmla="*/ 3358990 w 4728781"/>
                <a:gd name="connsiteY153" fmla="*/ 1036986 h 1567338"/>
                <a:gd name="connsiteX154" fmla="*/ 3358990 w 4728781"/>
                <a:gd name="connsiteY154" fmla="*/ 1073657 h 1567338"/>
                <a:gd name="connsiteX155" fmla="*/ 3322224 w 4728781"/>
                <a:gd name="connsiteY155" fmla="*/ 1073657 h 1567338"/>
                <a:gd name="connsiteX156" fmla="*/ 2834925 w 4728781"/>
                <a:gd name="connsiteY156" fmla="*/ 1036986 h 1567338"/>
                <a:gd name="connsiteX157" fmla="*/ 2871691 w 4728781"/>
                <a:gd name="connsiteY157" fmla="*/ 1036986 h 1567338"/>
                <a:gd name="connsiteX158" fmla="*/ 2871691 w 4728781"/>
                <a:gd name="connsiteY158" fmla="*/ 1073657 h 1567338"/>
                <a:gd name="connsiteX159" fmla="*/ 2834925 w 4728781"/>
                <a:gd name="connsiteY159" fmla="*/ 1073657 h 1567338"/>
                <a:gd name="connsiteX160" fmla="*/ 2022824 w 4728781"/>
                <a:gd name="connsiteY160" fmla="*/ 1036986 h 1567338"/>
                <a:gd name="connsiteX161" fmla="*/ 2059591 w 4728781"/>
                <a:gd name="connsiteY161" fmla="*/ 1036986 h 1567338"/>
                <a:gd name="connsiteX162" fmla="*/ 2059591 w 4728781"/>
                <a:gd name="connsiteY162" fmla="*/ 1073657 h 1567338"/>
                <a:gd name="connsiteX163" fmla="*/ 2022824 w 4728781"/>
                <a:gd name="connsiteY163" fmla="*/ 1073657 h 1567338"/>
                <a:gd name="connsiteX164" fmla="*/ 2997422 w 4728781"/>
                <a:gd name="connsiteY164" fmla="*/ 1035748 h 1567338"/>
                <a:gd name="connsiteX165" fmla="*/ 3034188 w 4728781"/>
                <a:gd name="connsiteY165" fmla="*/ 1035748 h 1567338"/>
                <a:gd name="connsiteX166" fmla="*/ 3034188 w 4728781"/>
                <a:gd name="connsiteY166" fmla="*/ 1072324 h 1567338"/>
                <a:gd name="connsiteX167" fmla="*/ 2997422 w 4728781"/>
                <a:gd name="connsiteY167" fmla="*/ 1072324 h 1567338"/>
                <a:gd name="connsiteX168" fmla="*/ 1535525 w 4728781"/>
                <a:gd name="connsiteY168" fmla="*/ 1031938 h 1567338"/>
                <a:gd name="connsiteX169" fmla="*/ 1572292 w 4728781"/>
                <a:gd name="connsiteY169" fmla="*/ 1031938 h 1567338"/>
                <a:gd name="connsiteX170" fmla="*/ 1572292 w 4728781"/>
                <a:gd name="connsiteY170" fmla="*/ 1068133 h 1567338"/>
                <a:gd name="connsiteX171" fmla="*/ 1535525 w 4728781"/>
                <a:gd name="connsiteY171" fmla="*/ 1068133 h 1567338"/>
                <a:gd name="connsiteX172" fmla="*/ 3159823 w 4728781"/>
                <a:gd name="connsiteY172" fmla="*/ 1029366 h 1567338"/>
                <a:gd name="connsiteX173" fmla="*/ 3196590 w 4728781"/>
                <a:gd name="connsiteY173" fmla="*/ 1029366 h 1567338"/>
                <a:gd name="connsiteX174" fmla="*/ 3196590 w 4728781"/>
                <a:gd name="connsiteY174" fmla="*/ 1052512 h 1567338"/>
                <a:gd name="connsiteX175" fmla="*/ 3159823 w 4728781"/>
                <a:gd name="connsiteY175" fmla="*/ 1052512 h 1567338"/>
                <a:gd name="connsiteX176" fmla="*/ 2672524 w 4728781"/>
                <a:gd name="connsiteY176" fmla="*/ 1014888 h 1567338"/>
                <a:gd name="connsiteX177" fmla="*/ 2709291 w 4728781"/>
                <a:gd name="connsiteY177" fmla="*/ 1014888 h 1567338"/>
                <a:gd name="connsiteX178" fmla="*/ 2709291 w 4728781"/>
                <a:gd name="connsiteY178" fmla="*/ 1052226 h 1567338"/>
                <a:gd name="connsiteX179" fmla="*/ 2672524 w 4728781"/>
                <a:gd name="connsiteY179" fmla="*/ 1052226 h 1567338"/>
                <a:gd name="connsiteX180" fmla="*/ 1697926 w 4728781"/>
                <a:gd name="connsiteY180" fmla="*/ 1014888 h 1567338"/>
                <a:gd name="connsiteX181" fmla="*/ 1734693 w 4728781"/>
                <a:gd name="connsiteY181" fmla="*/ 1014888 h 1567338"/>
                <a:gd name="connsiteX182" fmla="*/ 1734693 w 4728781"/>
                <a:gd name="connsiteY182" fmla="*/ 1052226 h 1567338"/>
                <a:gd name="connsiteX183" fmla="*/ 1697926 w 4728781"/>
                <a:gd name="connsiteY183" fmla="*/ 1052226 h 1567338"/>
                <a:gd name="connsiteX184" fmla="*/ 1860327 w 4728781"/>
                <a:gd name="connsiteY184" fmla="*/ 1006792 h 1567338"/>
                <a:gd name="connsiteX185" fmla="*/ 1897094 w 4728781"/>
                <a:gd name="connsiteY185" fmla="*/ 1006792 h 1567338"/>
                <a:gd name="connsiteX186" fmla="*/ 1897094 w 4728781"/>
                <a:gd name="connsiteY186" fmla="*/ 1043177 h 1567338"/>
                <a:gd name="connsiteX187" fmla="*/ 1860327 w 4728781"/>
                <a:gd name="connsiteY187" fmla="*/ 1043177 h 1567338"/>
                <a:gd name="connsiteX188" fmla="*/ 1210627 w 4728781"/>
                <a:gd name="connsiteY188" fmla="*/ 995172 h 1567338"/>
                <a:gd name="connsiteX189" fmla="*/ 1247394 w 4728781"/>
                <a:gd name="connsiteY189" fmla="*/ 995172 h 1567338"/>
                <a:gd name="connsiteX190" fmla="*/ 1247394 w 4728781"/>
                <a:gd name="connsiteY190" fmla="*/ 1018318 h 1567338"/>
                <a:gd name="connsiteX191" fmla="*/ 1210627 w 4728781"/>
                <a:gd name="connsiteY191" fmla="*/ 1018318 h 1567338"/>
                <a:gd name="connsiteX192" fmla="*/ 3322224 w 4728781"/>
                <a:gd name="connsiteY192" fmla="*/ 982694 h 1567338"/>
                <a:gd name="connsiteX193" fmla="*/ 3358990 w 4728781"/>
                <a:gd name="connsiteY193" fmla="*/ 982694 h 1567338"/>
                <a:gd name="connsiteX194" fmla="*/ 3358990 w 4728781"/>
                <a:gd name="connsiteY194" fmla="*/ 1019365 h 1567338"/>
                <a:gd name="connsiteX195" fmla="*/ 3322224 w 4728781"/>
                <a:gd name="connsiteY195" fmla="*/ 1019365 h 1567338"/>
                <a:gd name="connsiteX196" fmla="*/ 2834925 w 4728781"/>
                <a:gd name="connsiteY196" fmla="*/ 982694 h 1567338"/>
                <a:gd name="connsiteX197" fmla="*/ 2871691 w 4728781"/>
                <a:gd name="connsiteY197" fmla="*/ 982694 h 1567338"/>
                <a:gd name="connsiteX198" fmla="*/ 2871691 w 4728781"/>
                <a:gd name="connsiteY198" fmla="*/ 1019365 h 1567338"/>
                <a:gd name="connsiteX199" fmla="*/ 2834925 w 4728781"/>
                <a:gd name="connsiteY199" fmla="*/ 1019365 h 1567338"/>
                <a:gd name="connsiteX200" fmla="*/ 2022824 w 4728781"/>
                <a:gd name="connsiteY200" fmla="*/ 982694 h 1567338"/>
                <a:gd name="connsiteX201" fmla="*/ 2059591 w 4728781"/>
                <a:gd name="connsiteY201" fmla="*/ 982694 h 1567338"/>
                <a:gd name="connsiteX202" fmla="*/ 2059591 w 4728781"/>
                <a:gd name="connsiteY202" fmla="*/ 1019365 h 1567338"/>
                <a:gd name="connsiteX203" fmla="*/ 2022824 w 4728781"/>
                <a:gd name="connsiteY203" fmla="*/ 1019365 h 1567338"/>
                <a:gd name="connsiteX204" fmla="*/ 2997422 w 4728781"/>
                <a:gd name="connsiteY204" fmla="*/ 981646 h 1567338"/>
                <a:gd name="connsiteX205" fmla="*/ 3034188 w 4728781"/>
                <a:gd name="connsiteY205" fmla="*/ 981646 h 1567338"/>
                <a:gd name="connsiteX206" fmla="*/ 3034188 w 4728781"/>
                <a:gd name="connsiteY206" fmla="*/ 1018222 h 1567338"/>
                <a:gd name="connsiteX207" fmla="*/ 2997422 w 4728781"/>
                <a:gd name="connsiteY207" fmla="*/ 1018222 h 1567338"/>
                <a:gd name="connsiteX208" fmla="*/ 1535525 w 4728781"/>
                <a:gd name="connsiteY208" fmla="*/ 978693 h 1567338"/>
                <a:gd name="connsiteX209" fmla="*/ 1572292 w 4728781"/>
                <a:gd name="connsiteY209" fmla="*/ 978693 h 1567338"/>
                <a:gd name="connsiteX210" fmla="*/ 1572292 w 4728781"/>
                <a:gd name="connsiteY210" fmla="*/ 1014888 h 1567338"/>
                <a:gd name="connsiteX211" fmla="*/ 1535525 w 4728781"/>
                <a:gd name="connsiteY211" fmla="*/ 1014888 h 1567338"/>
                <a:gd name="connsiteX212" fmla="*/ 3159823 w 4728781"/>
                <a:gd name="connsiteY212" fmla="*/ 975741 h 1567338"/>
                <a:gd name="connsiteX213" fmla="*/ 3196590 w 4728781"/>
                <a:gd name="connsiteY213" fmla="*/ 975741 h 1567338"/>
                <a:gd name="connsiteX214" fmla="*/ 3196590 w 4728781"/>
                <a:gd name="connsiteY214" fmla="*/ 1011555 h 1567338"/>
                <a:gd name="connsiteX215" fmla="*/ 3159823 w 4728781"/>
                <a:gd name="connsiteY215" fmla="*/ 1011555 h 1567338"/>
                <a:gd name="connsiteX216" fmla="*/ 2672524 w 4728781"/>
                <a:gd name="connsiteY216" fmla="*/ 959358 h 1567338"/>
                <a:gd name="connsiteX217" fmla="*/ 2709291 w 4728781"/>
                <a:gd name="connsiteY217" fmla="*/ 959358 h 1567338"/>
                <a:gd name="connsiteX218" fmla="*/ 2709291 w 4728781"/>
                <a:gd name="connsiteY218" fmla="*/ 996696 h 1567338"/>
                <a:gd name="connsiteX219" fmla="*/ 2672524 w 4728781"/>
                <a:gd name="connsiteY219" fmla="*/ 996696 h 1567338"/>
                <a:gd name="connsiteX220" fmla="*/ 1697926 w 4728781"/>
                <a:gd name="connsiteY220" fmla="*/ 959358 h 1567338"/>
                <a:gd name="connsiteX221" fmla="*/ 1734693 w 4728781"/>
                <a:gd name="connsiteY221" fmla="*/ 959358 h 1567338"/>
                <a:gd name="connsiteX222" fmla="*/ 1734693 w 4728781"/>
                <a:gd name="connsiteY222" fmla="*/ 996696 h 1567338"/>
                <a:gd name="connsiteX223" fmla="*/ 1697926 w 4728781"/>
                <a:gd name="connsiteY223" fmla="*/ 996696 h 1567338"/>
                <a:gd name="connsiteX224" fmla="*/ 1860327 w 4728781"/>
                <a:gd name="connsiteY224" fmla="*/ 953166 h 1567338"/>
                <a:gd name="connsiteX225" fmla="*/ 1897094 w 4728781"/>
                <a:gd name="connsiteY225" fmla="*/ 953166 h 1567338"/>
                <a:gd name="connsiteX226" fmla="*/ 1897094 w 4728781"/>
                <a:gd name="connsiteY226" fmla="*/ 989551 h 1567338"/>
                <a:gd name="connsiteX227" fmla="*/ 1860327 w 4728781"/>
                <a:gd name="connsiteY227" fmla="*/ 989551 h 1567338"/>
                <a:gd name="connsiteX228" fmla="*/ 3484721 w 4728781"/>
                <a:gd name="connsiteY228" fmla="*/ 949642 h 1567338"/>
                <a:gd name="connsiteX229" fmla="*/ 3521487 w 4728781"/>
                <a:gd name="connsiteY229" fmla="*/ 949642 h 1567338"/>
                <a:gd name="connsiteX230" fmla="*/ 3521487 w 4728781"/>
                <a:gd name="connsiteY230" fmla="*/ 972788 h 1567338"/>
                <a:gd name="connsiteX231" fmla="*/ 3484721 w 4728781"/>
                <a:gd name="connsiteY231" fmla="*/ 972788 h 1567338"/>
                <a:gd name="connsiteX232" fmla="*/ 2185225 w 4728781"/>
                <a:gd name="connsiteY232" fmla="*/ 949642 h 1567338"/>
                <a:gd name="connsiteX233" fmla="*/ 2221992 w 4728781"/>
                <a:gd name="connsiteY233" fmla="*/ 949642 h 1567338"/>
                <a:gd name="connsiteX234" fmla="*/ 2221992 w 4728781"/>
                <a:gd name="connsiteY234" fmla="*/ 972788 h 1567338"/>
                <a:gd name="connsiteX235" fmla="*/ 2185225 w 4728781"/>
                <a:gd name="connsiteY235" fmla="*/ 972788 h 1567338"/>
                <a:gd name="connsiteX236" fmla="*/ 1373028 w 4728781"/>
                <a:gd name="connsiteY236" fmla="*/ 949642 h 1567338"/>
                <a:gd name="connsiteX237" fmla="*/ 1409795 w 4728781"/>
                <a:gd name="connsiteY237" fmla="*/ 949642 h 1567338"/>
                <a:gd name="connsiteX238" fmla="*/ 1409795 w 4728781"/>
                <a:gd name="connsiteY238" fmla="*/ 972788 h 1567338"/>
                <a:gd name="connsiteX239" fmla="*/ 1373028 w 4728781"/>
                <a:gd name="connsiteY239" fmla="*/ 972788 h 1567338"/>
                <a:gd name="connsiteX240" fmla="*/ 1210627 w 4728781"/>
                <a:gd name="connsiteY240" fmla="*/ 936593 h 1567338"/>
                <a:gd name="connsiteX241" fmla="*/ 1247394 w 4728781"/>
                <a:gd name="connsiteY241" fmla="*/ 936593 h 1567338"/>
                <a:gd name="connsiteX242" fmla="*/ 1247394 w 4728781"/>
                <a:gd name="connsiteY242" fmla="*/ 974788 h 1567338"/>
                <a:gd name="connsiteX243" fmla="*/ 1210627 w 4728781"/>
                <a:gd name="connsiteY243" fmla="*/ 974788 h 1567338"/>
                <a:gd name="connsiteX244" fmla="*/ 3322224 w 4728781"/>
                <a:gd name="connsiteY244" fmla="*/ 928306 h 1567338"/>
                <a:gd name="connsiteX245" fmla="*/ 3358990 w 4728781"/>
                <a:gd name="connsiteY245" fmla="*/ 928306 h 1567338"/>
                <a:gd name="connsiteX246" fmla="*/ 3358990 w 4728781"/>
                <a:gd name="connsiteY246" fmla="*/ 964977 h 1567338"/>
                <a:gd name="connsiteX247" fmla="*/ 3322224 w 4728781"/>
                <a:gd name="connsiteY247" fmla="*/ 964977 h 1567338"/>
                <a:gd name="connsiteX248" fmla="*/ 2834925 w 4728781"/>
                <a:gd name="connsiteY248" fmla="*/ 928306 h 1567338"/>
                <a:gd name="connsiteX249" fmla="*/ 2871691 w 4728781"/>
                <a:gd name="connsiteY249" fmla="*/ 928306 h 1567338"/>
                <a:gd name="connsiteX250" fmla="*/ 2871691 w 4728781"/>
                <a:gd name="connsiteY250" fmla="*/ 964977 h 1567338"/>
                <a:gd name="connsiteX251" fmla="*/ 2834925 w 4728781"/>
                <a:gd name="connsiteY251" fmla="*/ 964977 h 1567338"/>
                <a:gd name="connsiteX252" fmla="*/ 2022824 w 4728781"/>
                <a:gd name="connsiteY252" fmla="*/ 928306 h 1567338"/>
                <a:gd name="connsiteX253" fmla="*/ 2059591 w 4728781"/>
                <a:gd name="connsiteY253" fmla="*/ 928306 h 1567338"/>
                <a:gd name="connsiteX254" fmla="*/ 2059591 w 4728781"/>
                <a:gd name="connsiteY254" fmla="*/ 964977 h 1567338"/>
                <a:gd name="connsiteX255" fmla="*/ 2022824 w 4728781"/>
                <a:gd name="connsiteY255" fmla="*/ 964977 h 1567338"/>
                <a:gd name="connsiteX256" fmla="*/ 2997422 w 4728781"/>
                <a:gd name="connsiteY256" fmla="*/ 927639 h 1567338"/>
                <a:gd name="connsiteX257" fmla="*/ 3034188 w 4728781"/>
                <a:gd name="connsiteY257" fmla="*/ 927639 h 1567338"/>
                <a:gd name="connsiteX258" fmla="*/ 3034188 w 4728781"/>
                <a:gd name="connsiteY258" fmla="*/ 964215 h 1567338"/>
                <a:gd name="connsiteX259" fmla="*/ 2997422 w 4728781"/>
                <a:gd name="connsiteY259" fmla="*/ 964215 h 1567338"/>
                <a:gd name="connsiteX260" fmla="*/ 1535525 w 4728781"/>
                <a:gd name="connsiteY260" fmla="*/ 925353 h 1567338"/>
                <a:gd name="connsiteX261" fmla="*/ 1572292 w 4728781"/>
                <a:gd name="connsiteY261" fmla="*/ 925353 h 1567338"/>
                <a:gd name="connsiteX262" fmla="*/ 1572292 w 4728781"/>
                <a:gd name="connsiteY262" fmla="*/ 961548 h 1567338"/>
                <a:gd name="connsiteX263" fmla="*/ 1535525 w 4728781"/>
                <a:gd name="connsiteY263" fmla="*/ 961548 h 1567338"/>
                <a:gd name="connsiteX264" fmla="*/ 3159823 w 4728781"/>
                <a:gd name="connsiteY264" fmla="*/ 923258 h 1567338"/>
                <a:gd name="connsiteX265" fmla="*/ 3196590 w 4728781"/>
                <a:gd name="connsiteY265" fmla="*/ 923258 h 1567338"/>
                <a:gd name="connsiteX266" fmla="*/ 3196590 w 4728781"/>
                <a:gd name="connsiteY266" fmla="*/ 959072 h 1567338"/>
                <a:gd name="connsiteX267" fmla="*/ 3159823 w 4728781"/>
                <a:gd name="connsiteY267" fmla="*/ 959072 h 1567338"/>
                <a:gd name="connsiteX268" fmla="*/ 2672524 w 4728781"/>
                <a:gd name="connsiteY268" fmla="*/ 903922 h 1567338"/>
                <a:gd name="connsiteX269" fmla="*/ 2709291 w 4728781"/>
                <a:gd name="connsiteY269" fmla="*/ 903922 h 1567338"/>
                <a:gd name="connsiteX270" fmla="*/ 2709291 w 4728781"/>
                <a:gd name="connsiteY270" fmla="*/ 941165 h 1567338"/>
                <a:gd name="connsiteX271" fmla="*/ 2672524 w 4728781"/>
                <a:gd name="connsiteY271" fmla="*/ 941165 h 1567338"/>
                <a:gd name="connsiteX272" fmla="*/ 1697926 w 4728781"/>
                <a:gd name="connsiteY272" fmla="*/ 903922 h 1567338"/>
                <a:gd name="connsiteX273" fmla="*/ 1734693 w 4728781"/>
                <a:gd name="connsiteY273" fmla="*/ 903922 h 1567338"/>
                <a:gd name="connsiteX274" fmla="*/ 1734693 w 4728781"/>
                <a:gd name="connsiteY274" fmla="*/ 941165 h 1567338"/>
                <a:gd name="connsiteX275" fmla="*/ 1697926 w 4728781"/>
                <a:gd name="connsiteY275" fmla="*/ 941165 h 1567338"/>
                <a:gd name="connsiteX276" fmla="*/ 1860327 w 4728781"/>
                <a:gd name="connsiteY276" fmla="*/ 899541 h 1567338"/>
                <a:gd name="connsiteX277" fmla="*/ 1897094 w 4728781"/>
                <a:gd name="connsiteY277" fmla="*/ 899541 h 1567338"/>
                <a:gd name="connsiteX278" fmla="*/ 1897094 w 4728781"/>
                <a:gd name="connsiteY278" fmla="*/ 935926 h 1567338"/>
                <a:gd name="connsiteX279" fmla="*/ 1860327 w 4728781"/>
                <a:gd name="connsiteY279" fmla="*/ 935926 h 1567338"/>
                <a:gd name="connsiteX280" fmla="*/ 3484721 w 4728781"/>
                <a:gd name="connsiteY280" fmla="*/ 896397 h 1567338"/>
                <a:gd name="connsiteX281" fmla="*/ 3521487 w 4728781"/>
                <a:gd name="connsiteY281" fmla="*/ 896397 h 1567338"/>
                <a:gd name="connsiteX282" fmla="*/ 3521487 w 4728781"/>
                <a:gd name="connsiteY282" fmla="*/ 932020 h 1567338"/>
                <a:gd name="connsiteX283" fmla="*/ 3484721 w 4728781"/>
                <a:gd name="connsiteY283" fmla="*/ 932020 h 1567338"/>
                <a:gd name="connsiteX284" fmla="*/ 2185225 w 4728781"/>
                <a:gd name="connsiteY284" fmla="*/ 896397 h 1567338"/>
                <a:gd name="connsiteX285" fmla="*/ 2221992 w 4728781"/>
                <a:gd name="connsiteY285" fmla="*/ 896397 h 1567338"/>
                <a:gd name="connsiteX286" fmla="*/ 2221992 w 4728781"/>
                <a:gd name="connsiteY286" fmla="*/ 932020 h 1567338"/>
                <a:gd name="connsiteX287" fmla="*/ 2185225 w 4728781"/>
                <a:gd name="connsiteY287" fmla="*/ 932020 h 1567338"/>
                <a:gd name="connsiteX288" fmla="*/ 1373028 w 4728781"/>
                <a:gd name="connsiteY288" fmla="*/ 896397 h 1567338"/>
                <a:gd name="connsiteX289" fmla="*/ 1409795 w 4728781"/>
                <a:gd name="connsiteY289" fmla="*/ 896397 h 1567338"/>
                <a:gd name="connsiteX290" fmla="*/ 1409795 w 4728781"/>
                <a:gd name="connsiteY290" fmla="*/ 932020 h 1567338"/>
                <a:gd name="connsiteX291" fmla="*/ 1373028 w 4728781"/>
                <a:gd name="connsiteY291" fmla="*/ 932020 h 1567338"/>
                <a:gd name="connsiteX292" fmla="*/ 2347626 w 4728781"/>
                <a:gd name="connsiteY292" fmla="*/ 885348 h 1567338"/>
                <a:gd name="connsiteX293" fmla="*/ 2384393 w 4728781"/>
                <a:gd name="connsiteY293" fmla="*/ 885348 h 1567338"/>
                <a:gd name="connsiteX294" fmla="*/ 2384393 w 4728781"/>
                <a:gd name="connsiteY294" fmla="*/ 908494 h 1567338"/>
                <a:gd name="connsiteX295" fmla="*/ 2347626 w 4728781"/>
                <a:gd name="connsiteY295" fmla="*/ 908494 h 1567338"/>
                <a:gd name="connsiteX296" fmla="*/ 1210627 w 4728781"/>
                <a:gd name="connsiteY296" fmla="*/ 879252 h 1567338"/>
                <a:gd name="connsiteX297" fmla="*/ 1247394 w 4728781"/>
                <a:gd name="connsiteY297" fmla="*/ 879252 h 1567338"/>
                <a:gd name="connsiteX298" fmla="*/ 1247394 w 4728781"/>
                <a:gd name="connsiteY298" fmla="*/ 917447 h 1567338"/>
                <a:gd name="connsiteX299" fmla="*/ 1210627 w 4728781"/>
                <a:gd name="connsiteY299" fmla="*/ 917447 h 1567338"/>
                <a:gd name="connsiteX300" fmla="*/ 3322224 w 4728781"/>
                <a:gd name="connsiteY300" fmla="*/ 874014 h 1567338"/>
                <a:gd name="connsiteX301" fmla="*/ 3358990 w 4728781"/>
                <a:gd name="connsiteY301" fmla="*/ 874014 h 1567338"/>
                <a:gd name="connsiteX302" fmla="*/ 3358990 w 4728781"/>
                <a:gd name="connsiteY302" fmla="*/ 910685 h 1567338"/>
                <a:gd name="connsiteX303" fmla="*/ 3322224 w 4728781"/>
                <a:gd name="connsiteY303" fmla="*/ 910685 h 1567338"/>
                <a:gd name="connsiteX304" fmla="*/ 2834925 w 4728781"/>
                <a:gd name="connsiteY304" fmla="*/ 874014 h 1567338"/>
                <a:gd name="connsiteX305" fmla="*/ 2871691 w 4728781"/>
                <a:gd name="connsiteY305" fmla="*/ 874014 h 1567338"/>
                <a:gd name="connsiteX306" fmla="*/ 2871691 w 4728781"/>
                <a:gd name="connsiteY306" fmla="*/ 910685 h 1567338"/>
                <a:gd name="connsiteX307" fmla="*/ 2834925 w 4728781"/>
                <a:gd name="connsiteY307" fmla="*/ 910685 h 1567338"/>
                <a:gd name="connsiteX308" fmla="*/ 2022824 w 4728781"/>
                <a:gd name="connsiteY308" fmla="*/ 874014 h 1567338"/>
                <a:gd name="connsiteX309" fmla="*/ 2059591 w 4728781"/>
                <a:gd name="connsiteY309" fmla="*/ 874014 h 1567338"/>
                <a:gd name="connsiteX310" fmla="*/ 2059591 w 4728781"/>
                <a:gd name="connsiteY310" fmla="*/ 910685 h 1567338"/>
                <a:gd name="connsiteX311" fmla="*/ 2022824 w 4728781"/>
                <a:gd name="connsiteY311" fmla="*/ 910685 h 1567338"/>
                <a:gd name="connsiteX312" fmla="*/ 2997422 w 4728781"/>
                <a:gd name="connsiteY312" fmla="*/ 873537 h 1567338"/>
                <a:gd name="connsiteX313" fmla="*/ 3034188 w 4728781"/>
                <a:gd name="connsiteY313" fmla="*/ 873537 h 1567338"/>
                <a:gd name="connsiteX314" fmla="*/ 3034188 w 4728781"/>
                <a:gd name="connsiteY314" fmla="*/ 910113 h 1567338"/>
                <a:gd name="connsiteX315" fmla="*/ 2997422 w 4728781"/>
                <a:gd name="connsiteY315" fmla="*/ 910113 h 1567338"/>
                <a:gd name="connsiteX316" fmla="*/ 1535525 w 4728781"/>
                <a:gd name="connsiteY316" fmla="*/ 872108 h 1567338"/>
                <a:gd name="connsiteX317" fmla="*/ 1572292 w 4728781"/>
                <a:gd name="connsiteY317" fmla="*/ 872108 h 1567338"/>
                <a:gd name="connsiteX318" fmla="*/ 1572292 w 4728781"/>
                <a:gd name="connsiteY318" fmla="*/ 908303 h 1567338"/>
                <a:gd name="connsiteX319" fmla="*/ 1535525 w 4728781"/>
                <a:gd name="connsiteY319" fmla="*/ 908303 h 1567338"/>
                <a:gd name="connsiteX320" fmla="*/ 3159823 w 4728781"/>
                <a:gd name="connsiteY320" fmla="*/ 870775 h 1567338"/>
                <a:gd name="connsiteX321" fmla="*/ 3196590 w 4728781"/>
                <a:gd name="connsiteY321" fmla="*/ 870775 h 1567338"/>
                <a:gd name="connsiteX322" fmla="*/ 3196590 w 4728781"/>
                <a:gd name="connsiteY322" fmla="*/ 906589 h 1567338"/>
                <a:gd name="connsiteX323" fmla="*/ 3159823 w 4728781"/>
                <a:gd name="connsiteY323" fmla="*/ 906589 h 1567338"/>
                <a:gd name="connsiteX324" fmla="*/ 2672524 w 4728781"/>
                <a:gd name="connsiteY324" fmla="*/ 848296 h 1567338"/>
                <a:gd name="connsiteX325" fmla="*/ 2709291 w 4728781"/>
                <a:gd name="connsiteY325" fmla="*/ 848296 h 1567338"/>
                <a:gd name="connsiteX326" fmla="*/ 2709291 w 4728781"/>
                <a:gd name="connsiteY326" fmla="*/ 885634 h 1567338"/>
                <a:gd name="connsiteX327" fmla="*/ 2672524 w 4728781"/>
                <a:gd name="connsiteY327" fmla="*/ 885634 h 1567338"/>
                <a:gd name="connsiteX328" fmla="*/ 1697926 w 4728781"/>
                <a:gd name="connsiteY328" fmla="*/ 848296 h 1567338"/>
                <a:gd name="connsiteX329" fmla="*/ 1734693 w 4728781"/>
                <a:gd name="connsiteY329" fmla="*/ 848296 h 1567338"/>
                <a:gd name="connsiteX330" fmla="*/ 1734693 w 4728781"/>
                <a:gd name="connsiteY330" fmla="*/ 885634 h 1567338"/>
                <a:gd name="connsiteX331" fmla="*/ 1697926 w 4728781"/>
                <a:gd name="connsiteY331" fmla="*/ 885634 h 1567338"/>
                <a:gd name="connsiteX332" fmla="*/ 1860327 w 4728781"/>
                <a:gd name="connsiteY332" fmla="*/ 845915 h 1567338"/>
                <a:gd name="connsiteX333" fmla="*/ 1897094 w 4728781"/>
                <a:gd name="connsiteY333" fmla="*/ 845915 h 1567338"/>
                <a:gd name="connsiteX334" fmla="*/ 1897094 w 4728781"/>
                <a:gd name="connsiteY334" fmla="*/ 882300 h 1567338"/>
                <a:gd name="connsiteX335" fmla="*/ 1860327 w 4728781"/>
                <a:gd name="connsiteY335" fmla="*/ 882300 h 1567338"/>
                <a:gd name="connsiteX336" fmla="*/ 3484721 w 4728781"/>
                <a:gd name="connsiteY336" fmla="*/ 844200 h 1567338"/>
                <a:gd name="connsiteX337" fmla="*/ 3521487 w 4728781"/>
                <a:gd name="connsiteY337" fmla="*/ 844200 h 1567338"/>
                <a:gd name="connsiteX338" fmla="*/ 3521487 w 4728781"/>
                <a:gd name="connsiteY338" fmla="*/ 879824 h 1567338"/>
                <a:gd name="connsiteX339" fmla="*/ 3484721 w 4728781"/>
                <a:gd name="connsiteY339" fmla="*/ 879824 h 1567338"/>
                <a:gd name="connsiteX340" fmla="*/ 2185225 w 4728781"/>
                <a:gd name="connsiteY340" fmla="*/ 844200 h 1567338"/>
                <a:gd name="connsiteX341" fmla="*/ 2221992 w 4728781"/>
                <a:gd name="connsiteY341" fmla="*/ 844200 h 1567338"/>
                <a:gd name="connsiteX342" fmla="*/ 2221992 w 4728781"/>
                <a:gd name="connsiteY342" fmla="*/ 879824 h 1567338"/>
                <a:gd name="connsiteX343" fmla="*/ 2185225 w 4728781"/>
                <a:gd name="connsiteY343" fmla="*/ 879824 h 1567338"/>
                <a:gd name="connsiteX344" fmla="*/ 1373028 w 4728781"/>
                <a:gd name="connsiteY344" fmla="*/ 844200 h 1567338"/>
                <a:gd name="connsiteX345" fmla="*/ 1409795 w 4728781"/>
                <a:gd name="connsiteY345" fmla="*/ 844200 h 1567338"/>
                <a:gd name="connsiteX346" fmla="*/ 1409795 w 4728781"/>
                <a:gd name="connsiteY346" fmla="*/ 879824 h 1567338"/>
                <a:gd name="connsiteX347" fmla="*/ 1373028 w 4728781"/>
                <a:gd name="connsiteY347" fmla="*/ 879824 h 1567338"/>
                <a:gd name="connsiteX348" fmla="*/ 3647122 w 4728781"/>
                <a:gd name="connsiteY348" fmla="*/ 828579 h 1567338"/>
                <a:gd name="connsiteX349" fmla="*/ 3683889 w 4728781"/>
                <a:gd name="connsiteY349" fmla="*/ 828579 h 1567338"/>
                <a:gd name="connsiteX350" fmla="*/ 3683889 w 4728781"/>
                <a:gd name="connsiteY350" fmla="*/ 851725 h 1567338"/>
                <a:gd name="connsiteX351" fmla="*/ 3647122 w 4728781"/>
                <a:gd name="connsiteY351" fmla="*/ 851725 h 1567338"/>
                <a:gd name="connsiteX352" fmla="*/ 1048226 w 4728781"/>
                <a:gd name="connsiteY352" fmla="*/ 828579 h 1567338"/>
                <a:gd name="connsiteX353" fmla="*/ 1084993 w 4728781"/>
                <a:gd name="connsiteY353" fmla="*/ 828579 h 1567338"/>
                <a:gd name="connsiteX354" fmla="*/ 1084993 w 4728781"/>
                <a:gd name="connsiteY354" fmla="*/ 851725 h 1567338"/>
                <a:gd name="connsiteX355" fmla="*/ 1048226 w 4728781"/>
                <a:gd name="connsiteY355" fmla="*/ 851725 h 1567338"/>
                <a:gd name="connsiteX356" fmla="*/ 2347626 w 4728781"/>
                <a:gd name="connsiteY356" fmla="*/ 823912 h 1567338"/>
                <a:gd name="connsiteX357" fmla="*/ 2384393 w 4728781"/>
                <a:gd name="connsiteY357" fmla="*/ 823912 h 1567338"/>
                <a:gd name="connsiteX358" fmla="*/ 2384393 w 4728781"/>
                <a:gd name="connsiteY358" fmla="*/ 863441 h 1567338"/>
                <a:gd name="connsiteX359" fmla="*/ 2347626 w 4728781"/>
                <a:gd name="connsiteY359" fmla="*/ 863441 h 1567338"/>
                <a:gd name="connsiteX360" fmla="*/ 1210627 w 4728781"/>
                <a:gd name="connsiteY360" fmla="*/ 821912 h 1567338"/>
                <a:gd name="connsiteX361" fmla="*/ 1247394 w 4728781"/>
                <a:gd name="connsiteY361" fmla="*/ 821912 h 1567338"/>
                <a:gd name="connsiteX362" fmla="*/ 1247394 w 4728781"/>
                <a:gd name="connsiteY362" fmla="*/ 860107 h 1567338"/>
                <a:gd name="connsiteX363" fmla="*/ 1210627 w 4728781"/>
                <a:gd name="connsiteY363" fmla="*/ 860107 h 1567338"/>
                <a:gd name="connsiteX364" fmla="*/ 3322224 w 4728781"/>
                <a:gd name="connsiteY364" fmla="*/ 819721 h 1567338"/>
                <a:gd name="connsiteX365" fmla="*/ 3358990 w 4728781"/>
                <a:gd name="connsiteY365" fmla="*/ 819721 h 1567338"/>
                <a:gd name="connsiteX366" fmla="*/ 3358990 w 4728781"/>
                <a:gd name="connsiteY366" fmla="*/ 856392 h 1567338"/>
                <a:gd name="connsiteX367" fmla="*/ 3322224 w 4728781"/>
                <a:gd name="connsiteY367" fmla="*/ 856392 h 1567338"/>
                <a:gd name="connsiteX368" fmla="*/ 2834925 w 4728781"/>
                <a:gd name="connsiteY368" fmla="*/ 819721 h 1567338"/>
                <a:gd name="connsiteX369" fmla="*/ 2871691 w 4728781"/>
                <a:gd name="connsiteY369" fmla="*/ 819721 h 1567338"/>
                <a:gd name="connsiteX370" fmla="*/ 2871691 w 4728781"/>
                <a:gd name="connsiteY370" fmla="*/ 856392 h 1567338"/>
                <a:gd name="connsiteX371" fmla="*/ 2834925 w 4728781"/>
                <a:gd name="connsiteY371" fmla="*/ 856392 h 1567338"/>
                <a:gd name="connsiteX372" fmla="*/ 2022824 w 4728781"/>
                <a:gd name="connsiteY372" fmla="*/ 819721 h 1567338"/>
                <a:gd name="connsiteX373" fmla="*/ 2059591 w 4728781"/>
                <a:gd name="connsiteY373" fmla="*/ 819721 h 1567338"/>
                <a:gd name="connsiteX374" fmla="*/ 2059591 w 4728781"/>
                <a:gd name="connsiteY374" fmla="*/ 856392 h 1567338"/>
                <a:gd name="connsiteX375" fmla="*/ 2022824 w 4728781"/>
                <a:gd name="connsiteY375" fmla="*/ 856392 h 1567338"/>
                <a:gd name="connsiteX376" fmla="*/ 2997422 w 4728781"/>
                <a:gd name="connsiteY376" fmla="*/ 819435 h 1567338"/>
                <a:gd name="connsiteX377" fmla="*/ 3034188 w 4728781"/>
                <a:gd name="connsiteY377" fmla="*/ 819435 h 1567338"/>
                <a:gd name="connsiteX378" fmla="*/ 3034188 w 4728781"/>
                <a:gd name="connsiteY378" fmla="*/ 856011 h 1567338"/>
                <a:gd name="connsiteX379" fmla="*/ 2997422 w 4728781"/>
                <a:gd name="connsiteY379" fmla="*/ 856011 h 1567338"/>
                <a:gd name="connsiteX380" fmla="*/ 1535525 w 4728781"/>
                <a:gd name="connsiteY380" fmla="*/ 818864 h 1567338"/>
                <a:gd name="connsiteX381" fmla="*/ 1572292 w 4728781"/>
                <a:gd name="connsiteY381" fmla="*/ 818864 h 1567338"/>
                <a:gd name="connsiteX382" fmla="*/ 1572292 w 4728781"/>
                <a:gd name="connsiteY382" fmla="*/ 855059 h 1567338"/>
                <a:gd name="connsiteX383" fmla="*/ 1535525 w 4728781"/>
                <a:gd name="connsiteY383" fmla="*/ 855059 h 1567338"/>
                <a:gd name="connsiteX384" fmla="*/ 3159823 w 4728781"/>
                <a:gd name="connsiteY384" fmla="*/ 818292 h 1567338"/>
                <a:gd name="connsiteX385" fmla="*/ 3196590 w 4728781"/>
                <a:gd name="connsiteY385" fmla="*/ 818292 h 1567338"/>
                <a:gd name="connsiteX386" fmla="*/ 3196590 w 4728781"/>
                <a:gd name="connsiteY386" fmla="*/ 854106 h 1567338"/>
                <a:gd name="connsiteX387" fmla="*/ 3159823 w 4728781"/>
                <a:gd name="connsiteY387" fmla="*/ 854106 h 1567338"/>
                <a:gd name="connsiteX388" fmla="*/ 2510123 w 4728781"/>
                <a:gd name="connsiteY388" fmla="*/ 809339 h 1567338"/>
                <a:gd name="connsiteX389" fmla="*/ 2546890 w 4728781"/>
                <a:gd name="connsiteY389" fmla="*/ 809339 h 1567338"/>
                <a:gd name="connsiteX390" fmla="*/ 2546890 w 4728781"/>
                <a:gd name="connsiteY390" fmla="*/ 832485 h 1567338"/>
                <a:gd name="connsiteX391" fmla="*/ 2510123 w 4728781"/>
                <a:gd name="connsiteY391" fmla="*/ 832485 h 1567338"/>
                <a:gd name="connsiteX392" fmla="*/ 2672524 w 4728781"/>
                <a:gd name="connsiteY392" fmla="*/ 792765 h 1567338"/>
                <a:gd name="connsiteX393" fmla="*/ 2709291 w 4728781"/>
                <a:gd name="connsiteY393" fmla="*/ 792765 h 1567338"/>
                <a:gd name="connsiteX394" fmla="*/ 2709291 w 4728781"/>
                <a:gd name="connsiteY394" fmla="*/ 830103 h 1567338"/>
                <a:gd name="connsiteX395" fmla="*/ 2672524 w 4728781"/>
                <a:gd name="connsiteY395" fmla="*/ 830103 h 1567338"/>
                <a:gd name="connsiteX396" fmla="*/ 1697926 w 4728781"/>
                <a:gd name="connsiteY396" fmla="*/ 792765 h 1567338"/>
                <a:gd name="connsiteX397" fmla="*/ 1734693 w 4728781"/>
                <a:gd name="connsiteY397" fmla="*/ 792765 h 1567338"/>
                <a:gd name="connsiteX398" fmla="*/ 1734693 w 4728781"/>
                <a:gd name="connsiteY398" fmla="*/ 830103 h 1567338"/>
                <a:gd name="connsiteX399" fmla="*/ 1697926 w 4728781"/>
                <a:gd name="connsiteY399" fmla="*/ 830103 h 1567338"/>
                <a:gd name="connsiteX400" fmla="*/ 1860327 w 4728781"/>
                <a:gd name="connsiteY400" fmla="*/ 792289 h 1567338"/>
                <a:gd name="connsiteX401" fmla="*/ 1897094 w 4728781"/>
                <a:gd name="connsiteY401" fmla="*/ 792289 h 1567338"/>
                <a:gd name="connsiteX402" fmla="*/ 1897094 w 4728781"/>
                <a:gd name="connsiteY402" fmla="*/ 828674 h 1567338"/>
                <a:gd name="connsiteX403" fmla="*/ 1860327 w 4728781"/>
                <a:gd name="connsiteY403" fmla="*/ 828674 h 1567338"/>
                <a:gd name="connsiteX404" fmla="*/ 3484721 w 4728781"/>
                <a:gd name="connsiteY404" fmla="*/ 792003 h 1567338"/>
                <a:gd name="connsiteX405" fmla="*/ 3521487 w 4728781"/>
                <a:gd name="connsiteY405" fmla="*/ 792003 h 1567338"/>
                <a:gd name="connsiteX406" fmla="*/ 3521487 w 4728781"/>
                <a:gd name="connsiteY406" fmla="*/ 827626 h 1567338"/>
                <a:gd name="connsiteX407" fmla="*/ 3484721 w 4728781"/>
                <a:gd name="connsiteY407" fmla="*/ 827626 h 1567338"/>
                <a:gd name="connsiteX408" fmla="*/ 2185225 w 4728781"/>
                <a:gd name="connsiteY408" fmla="*/ 792003 h 1567338"/>
                <a:gd name="connsiteX409" fmla="*/ 2221992 w 4728781"/>
                <a:gd name="connsiteY409" fmla="*/ 792003 h 1567338"/>
                <a:gd name="connsiteX410" fmla="*/ 2221992 w 4728781"/>
                <a:gd name="connsiteY410" fmla="*/ 827626 h 1567338"/>
                <a:gd name="connsiteX411" fmla="*/ 2185225 w 4728781"/>
                <a:gd name="connsiteY411" fmla="*/ 827626 h 1567338"/>
                <a:gd name="connsiteX412" fmla="*/ 1373028 w 4728781"/>
                <a:gd name="connsiteY412" fmla="*/ 792003 h 1567338"/>
                <a:gd name="connsiteX413" fmla="*/ 1409795 w 4728781"/>
                <a:gd name="connsiteY413" fmla="*/ 792003 h 1567338"/>
                <a:gd name="connsiteX414" fmla="*/ 1409795 w 4728781"/>
                <a:gd name="connsiteY414" fmla="*/ 827626 h 1567338"/>
                <a:gd name="connsiteX415" fmla="*/ 1373028 w 4728781"/>
                <a:gd name="connsiteY415" fmla="*/ 827626 h 1567338"/>
                <a:gd name="connsiteX416" fmla="*/ 4707731 w 4728781"/>
                <a:gd name="connsiteY416" fmla="*/ 778764 h 1567338"/>
                <a:gd name="connsiteX417" fmla="*/ 4728781 w 4728781"/>
                <a:gd name="connsiteY417" fmla="*/ 778859 h 1567338"/>
                <a:gd name="connsiteX418" fmla="*/ 4728781 w 4728781"/>
                <a:gd name="connsiteY418" fmla="*/ 788384 h 1567338"/>
                <a:gd name="connsiteX419" fmla="*/ 4702968 w 4728781"/>
                <a:gd name="connsiteY419" fmla="*/ 788670 h 1567338"/>
                <a:gd name="connsiteX420" fmla="*/ 4702968 w 4728781"/>
                <a:gd name="connsiteY420" fmla="*/ 779050 h 1567338"/>
                <a:gd name="connsiteX421" fmla="*/ 21146 w 4728781"/>
                <a:gd name="connsiteY421" fmla="*/ 778764 h 1567338"/>
                <a:gd name="connsiteX422" fmla="*/ 21146 w 4728781"/>
                <a:gd name="connsiteY422" fmla="*/ 788384 h 1567338"/>
                <a:gd name="connsiteX423" fmla="*/ 16288 w 4728781"/>
                <a:gd name="connsiteY423" fmla="*/ 788575 h 1567338"/>
                <a:gd name="connsiteX424" fmla="*/ 0 w 4728781"/>
                <a:gd name="connsiteY424" fmla="*/ 788479 h 1567338"/>
                <a:gd name="connsiteX425" fmla="*/ 0 w 4728781"/>
                <a:gd name="connsiteY425" fmla="*/ 783716 h 1567338"/>
                <a:gd name="connsiteX426" fmla="*/ 0 w 4728781"/>
                <a:gd name="connsiteY426" fmla="*/ 778954 h 1567338"/>
                <a:gd name="connsiteX427" fmla="*/ 66484 w 4728781"/>
                <a:gd name="connsiteY427" fmla="*/ 778478 h 1567338"/>
                <a:gd name="connsiteX428" fmla="*/ 66484 w 4728781"/>
                <a:gd name="connsiteY428" fmla="*/ 788003 h 1567338"/>
                <a:gd name="connsiteX429" fmla="*/ 61721 w 4728781"/>
                <a:gd name="connsiteY429" fmla="*/ 788955 h 1567338"/>
                <a:gd name="connsiteX430" fmla="*/ 40671 w 4728781"/>
                <a:gd name="connsiteY430" fmla="*/ 788765 h 1567338"/>
                <a:gd name="connsiteX431" fmla="*/ 40671 w 4728781"/>
                <a:gd name="connsiteY431" fmla="*/ 778573 h 1567338"/>
                <a:gd name="connsiteX432" fmla="*/ 4657534 w 4728781"/>
                <a:gd name="connsiteY432" fmla="*/ 778383 h 1567338"/>
                <a:gd name="connsiteX433" fmla="*/ 4683442 w 4728781"/>
                <a:gd name="connsiteY433" fmla="*/ 778573 h 1567338"/>
                <a:gd name="connsiteX434" fmla="*/ 4683442 w 4728781"/>
                <a:gd name="connsiteY434" fmla="*/ 788003 h 1567338"/>
                <a:gd name="connsiteX435" fmla="*/ 4678680 w 4728781"/>
                <a:gd name="connsiteY435" fmla="*/ 788860 h 1567338"/>
                <a:gd name="connsiteX436" fmla="*/ 4657534 w 4728781"/>
                <a:gd name="connsiteY436" fmla="*/ 788956 h 1567338"/>
                <a:gd name="connsiteX437" fmla="*/ 111823 w 4728781"/>
                <a:gd name="connsiteY437" fmla="*/ 778097 h 1567338"/>
                <a:gd name="connsiteX438" fmla="*/ 111823 w 4728781"/>
                <a:gd name="connsiteY438" fmla="*/ 789337 h 1567338"/>
                <a:gd name="connsiteX439" fmla="*/ 86010 w 4728781"/>
                <a:gd name="connsiteY439" fmla="*/ 789146 h 1567338"/>
                <a:gd name="connsiteX440" fmla="*/ 86010 w 4728781"/>
                <a:gd name="connsiteY440" fmla="*/ 778287 h 1567338"/>
                <a:gd name="connsiteX441" fmla="*/ 4612195 w 4728781"/>
                <a:gd name="connsiteY441" fmla="*/ 778002 h 1567338"/>
                <a:gd name="connsiteX442" fmla="*/ 4638103 w 4728781"/>
                <a:gd name="connsiteY442" fmla="*/ 778192 h 1567338"/>
                <a:gd name="connsiteX443" fmla="*/ 4638103 w 4728781"/>
                <a:gd name="connsiteY443" fmla="*/ 789146 h 1567338"/>
                <a:gd name="connsiteX444" fmla="*/ 4612195 w 4728781"/>
                <a:gd name="connsiteY444" fmla="*/ 789337 h 1567338"/>
                <a:gd name="connsiteX445" fmla="*/ 4566856 w 4728781"/>
                <a:gd name="connsiteY445" fmla="*/ 777716 h 1567338"/>
                <a:gd name="connsiteX446" fmla="*/ 4592669 w 4728781"/>
                <a:gd name="connsiteY446" fmla="*/ 777811 h 1567338"/>
                <a:gd name="connsiteX447" fmla="*/ 4592669 w 4728781"/>
                <a:gd name="connsiteY447" fmla="*/ 789527 h 1567338"/>
                <a:gd name="connsiteX448" fmla="*/ 4566856 w 4728781"/>
                <a:gd name="connsiteY448" fmla="*/ 789718 h 1567338"/>
                <a:gd name="connsiteX449" fmla="*/ 157257 w 4728781"/>
                <a:gd name="connsiteY449" fmla="*/ 777716 h 1567338"/>
                <a:gd name="connsiteX450" fmla="*/ 157257 w 4728781"/>
                <a:gd name="connsiteY450" fmla="*/ 789622 h 1567338"/>
                <a:gd name="connsiteX451" fmla="*/ 131349 w 4728781"/>
                <a:gd name="connsiteY451" fmla="*/ 789432 h 1567338"/>
                <a:gd name="connsiteX452" fmla="*/ 131349 w 4728781"/>
                <a:gd name="connsiteY452" fmla="*/ 777906 h 1567338"/>
                <a:gd name="connsiteX453" fmla="*/ 202596 w 4728781"/>
                <a:gd name="connsiteY453" fmla="*/ 777430 h 1567338"/>
                <a:gd name="connsiteX454" fmla="*/ 202596 w 4728781"/>
                <a:gd name="connsiteY454" fmla="*/ 790003 h 1567338"/>
                <a:gd name="connsiteX455" fmla="*/ 176783 w 4728781"/>
                <a:gd name="connsiteY455" fmla="*/ 789812 h 1567338"/>
                <a:gd name="connsiteX456" fmla="*/ 176783 w 4728781"/>
                <a:gd name="connsiteY456" fmla="*/ 777525 h 1567338"/>
                <a:gd name="connsiteX457" fmla="*/ 4521422 w 4728781"/>
                <a:gd name="connsiteY457" fmla="*/ 777335 h 1567338"/>
                <a:gd name="connsiteX458" fmla="*/ 4547330 w 4728781"/>
                <a:gd name="connsiteY458" fmla="*/ 777525 h 1567338"/>
                <a:gd name="connsiteX459" fmla="*/ 4547330 w 4728781"/>
                <a:gd name="connsiteY459" fmla="*/ 789908 h 1567338"/>
                <a:gd name="connsiteX460" fmla="*/ 4521422 w 4728781"/>
                <a:gd name="connsiteY460" fmla="*/ 790003 h 1567338"/>
                <a:gd name="connsiteX461" fmla="*/ 248030 w 4728781"/>
                <a:gd name="connsiteY461" fmla="*/ 777049 h 1567338"/>
                <a:gd name="connsiteX462" fmla="*/ 248030 w 4728781"/>
                <a:gd name="connsiteY462" fmla="*/ 790289 h 1567338"/>
                <a:gd name="connsiteX463" fmla="*/ 222122 w 4728781"/>
                <a:gd name="connsiteY463" fmla="*/ 790193 h 1567338"/>
                <a:gd name="connsiteX464" fmla="*/ 222122 w 4728781"/>
                <a:gd name="connsiteY464" fmla="*/ 777239 h 1567338"/>
                <a:gd name="connsiteX465" fmla="*/ 4476083 w 4728781"/>
                <a:gd name="connsiteY465" fmla="*/ 776954 h 1567338"/>
                <a:gd name="connsiteX466" fmla="*/ 4501991 w 4728781"/>
                <a:gd name="connsiteY466" fmla="*/ 777144 h 1567338"/>
                <a:gd name="connsiteX467" fmla="*/ 4501991 w 4728781"/>
                <a:gd name="connsiteY467" fmla="*/ 790194 h 1567338"/>
                <a:gd name="connsiteX468" fmla="*/ 4476083 w 4728781"/>
                <a:gd name="connsiteY468" fmla="*/ 790384 h 1567338"/>
                <a:gd name="connsiteX469" fmla="*/ 4430744 w 4728781"/>
                <a:gd name="connsiteY469" fmla="*/ 776668 h 1567338"/>
                <a:gd name="connsiteX470" fmla="*/ 4456557 w 4728781"/>
                <a:gd name="connsiteY470" fmla="*/ 776763 h 1567338"/>
                <a:gd name="connsiteX471" fmla="*/ 4456557 w 4728781"/>
                <a:gd name="connsiteY471" fmla="*/ 790574 h 1567338"/>
                <a:gd name="connsiteX472" fmla="*/ 4430744 w 4728781"/>
                <a:gd name="connsiteY472" fmla="*/ 790765 h 1567338"/>
                <a:gd name="connsiteX473" fmla="*/ 293369 w 4728781"/>
                <a:gd name="connsiteY473" fmla="*/ 776668 h 1567338"/>
                <a:gd name="connsiteX474" fmla="*/ 293369 w 4728781"/>
                <a:gd name="connsiteY474" fmla="*/ 790670 h 1567338"/>
                <a:gd name="connsiteX475" fmla="*/ 267461 w 4728781"/>
                <a:gd name="connsiteY475" fmla="*/ 790479 h 1567338"/>
                <a:gd name="connsiteX476" fmla="*/ 267461 w 4728781"/>
                <a:gd name="connsiteY476" fmla="*/ 776858 h 1567338"/>
                <a:gd name="connsiteX477" fmla="*/ 338709 w 4728781"/>
                <a:gd name="connsiteY477" fmla="*/ 776382 h 1567338"/>
                <a:gd name="connsiteX478" fmla="*/ 338709 w 4728781"/>
                <a:gd name="connsiteY478" fmla="*/ 791051 h 1567338"/>
                <a:gd name="connsiteX479" fmla="*/ 312896 w 4728781"/>
                <a:gd name="connsiteY479" fmla="*/ 790860 h 1567338"/>
                <a:gd name="connsiteX480" fmla="*/ 312896 w 4728781"/>
                <a:gd name="connsiteY480" fmla="*/ 776572 h 1567338"/>
                <a:gd name="connsiteX481" fmla="*/ 4385309 w 4728781"/>
                <a:gd name="connsiteY481" fmla="*/ 776287 h 1567338"/>
                <a:gd name="connsiteX482" fmla="*/ 4411217 w 4728781"/>
                <a:gd name="connsiteY482" fmla="*/ 776477 h 1567338"/>
                <a:gd name="connsiteX483" fmla="*/ 4411217 w 4728781"/>
                <a:gd name="connsiteY483" fmla="*/ 790956 h 1567338"/>
                <a:gd name="connsiteX484" fmla="*/ 4385309 w 4728781"/>
                <a:gd name="connsiteY484" fmla="*/ 791051 h 1567338"/>
                <a:gd name="connsiteX485" fmla="*/ 384143 w 4728781"/>
                <a:gd name="connsiteY485" fmla="*/ 776001 h 1567338"/>
                <a:gd name="connsiteX486" fmla="*/ 384143 w 4728781"/>
                <a:gd name="connsiteY486" fmla="*/ 791336 h 1567338"/>
                <a:gd name="connsiteX487" fmla="*/ 358235 w 4728781"/>
                <a:gd name="connsiteY487" fmla="*/ 791241 h 1567338"/>
                <a:gd name="connsiteX488" fmla="*/ 358235 w 4728781"/>
                <a:gd name="connsiteY488" fmla="*/ 776191 h 1567338"/>
                <a:gd name="connsiteX489" fmla="*/ 4339971 w 4728781"/>
                <a:gd name="connsiteY489" fmla="*/ 775906 h 1567338"/>
                <a:gd name="connsiteX490" fmla="*/ 4365879 w 4728781"/>
                <a:gd name="connsiteY490" fmla="*/ 776097 h 1567338"/>
                <a:gd name="connsiteX491" fmla="*/ 4365879 w 4728781"/>
                <a:gd name="connsiteY491" fmla="*/ 791241 h 1567338"/>
                <a:gd name="connsiteX492" fmla="*/ 4339971 w 4728781"/>
                <a:gd name="connsiteY492" fmla="*/ 791432 h 1567338"/>
                <a:gd name="connsiteX493" fmla="*/ 429482 w 4728781"/>
                <a:gd name="connsiteY493" fmla="*/ 775716 h 1567338"/>
                <a:gd name="connsiteX494" fmla="*/ 429482 w 4728781"/>
                <a:gd name="connsiteY494" fmla="*/ 791718 h 1567338"/>
                <a:gd name="connsiteX495" fmla="*/ 403574 w 4728781"/>
                <a:gd name="connsiteY495" fmla="*/ 791527 h 1567338"/>
                <a:gd name="connsiteX496" fmla="*/ 403574 w 4728781"/>
                <a:gd name="connsiteY496" fmla="*/ 775811 h 1567338"/>
                <a:gd name="connsiteX497" fmla="*/ 4294632 w 4728781"/>
                <a:gd name="connsiteY497" fmla="*/ 775620 h 1567338"/>
                <a:gd name="connsiteX498" fmla="*/ 4320445 w 4728781"/>
                <a:gd name="connsiteY498" fmla="*/ 775810 h 1567338"/>
                <a:gd name="connsiteX499" fmla="*/ 4320445 w 4728781"/>
                <a:gd name="connsiteY499" fmla="*/ 791622 h 1567338"/>
                <a:gd name="connsiteX500" fmla="*/ 4294632 w 4728781"/>
                <a:gd name="connsiteY500" fmla="*/ 791812 h 1567338"/>
                <a:gd name="connsiteX501" fmla="*/ 474821 w 4728781"/>
                <a:gd name="connsiteY501" fmla="*/ 775335 h 1567338"/>
                <a:gd name="connsiteX502" fmla="*/ 474821 w 4728781"/>
                <a:gd name="connsiteY502" fmla="*/ 792099 h 1567338"/>
                <a:gd name="connsiteX503" fmla="*/ 449008 w 4728781"/>
                <a:gd name="connsiteY503" fmla="*/ 791908 h 1567338"/>
                <a:gd name="connsiteX504" fmla="*/ 449008 w 4728781"/>
                <a:gd name="connsiteY504" fmla="*/ 775525 h 1567338"/>
                <a:gd name="connsiteX505" fmla="*/ 4249197 w 4728781"/>
                <a:gd name="connsiteY505" fmla="*/ 775239 h 1567338"/>
                <a:gd name="connsiteX506" fmla="*/ 4275105 w 4728781"/>
                <a:gd name="connsiteY506" fmla="*/ 775430 h 1567338"/>
                <a:gd name="connsiteX507" fmla="*/ 4275105 w 4728781"/>
                <a:gd name="connsiteY507" fmla="*/ 792003 h 1567338"/>
                <a:gd name="connsiteX508" fmla="*/ 4249197 w 4728781"/>
                <a:gd name="connsiteY508" fmla="*/ 792098 h 1567338"/>
                <a:gd name="connsiteX509" fmla="*/ 4203858 w 4728781"/>
                <a:gd name="connsiteY509" fmla="*/ 774954 h 1567338"/>
                <a:gd name="connsiteX510" fmla="*/ 4229766 w 4728781"/>
                <a:gd name="connsiteY510" fmla="*/ 775049 h 1567338"/>
                <a:gd name="connsiteX511" fmla="*/ 4229766 w 4728781"/>
                <a:gd name="connsiteY511" fmla="*/ 792289 h 1567338"/>
                <a:gd name="connsiteX512" fmla="*/ 4203858 w 4728781"/>
                <a:gd name="connsiteY512" fmla="*/ 792480 h 1567338"/>
                <a:gd name="connsiteX513" fmla="*/ 520255 w 4728781"/>
                <a:gd name="connsiteY513" fmla="*/ 774954 h 1567338"/>
                <a:gd name="connsiteX514" fmla="*/ 520255 w 4728781"/>
                <a:gd name="connsiteY514" fmla="*/ 792385 h 1567338"/>
                <a:gd name="connsiteX515" fmla="*/ 494347 w 4728781"/>
                <a:gd name="connsiteY515" fmla="*/ 792289 h 1567338"/>
                <a:gd name="connsiteX516" fmla="*/ 494347 w 4728781"/>
                <a:gd name="connsiteY516" fmla="*/ 775144 h 1567338"/>
                <a:gd name="connsiteX517" fmla="*/ 4158519 w 4728781"/>
                <a:gd name="connsiteY517" fmla="*/ 774572 h 1567338"/>
                <a:gd name="connsiteX518" fmla="*/ 4184332 w 4728781"/>
                <a:gd name="connsiteY518" fmla="*/ 774762 h 1567338"/>
                <a:gd name="connsiteX519" fmla="*/ 4184332 w 4728781"/>
                <a:gd name="connsiteY519" fmla="*/ 792670 h 1567338"/>
                <a:gd name="connsiteX520" fmla="*/ 4158519 w 4728781"/>
                <a:gd name="connsiteY520" fmla="*/ 792860 h 1567338"/>
                <a:gd name="connsiteX521" fmla="*/ 565594 w 4728781"/>
                <a:gd name="connsiteY521" fmla="*/ 774572 h 1567338"/>
                <a:gd name="connsiteX522" fmla="*/ 565594 w 4728781"/>
                <a:gd name="connsiteY522" fmla="*/ 792765 h 1567338"/>
                <a:gd name="connsiteX523" fmla="*/ 539686 w 4728781"/>
                <a:gd name="connsiteY523" fmla="*/ 792574 h 1567338"/>
                <a:gd name="connsiteX524" fmla="*/ 539686 w 4728781"/>
                <a:gd name="connsiteY524" fmla="*/ 774762 h 1567338"/>
                <a:gd name="connsiteX525" fmla="*/ 610933 w 4728781"/>
                <a:gd name="connsiteY525" fmla="*/ 774287 h 1567338"/>
                <a:gd name="connsiteX526" fmla="*/ 610933 w 4728781"/>
                <a:gd name="connsiteY526" fmla="*/ 793146 h 1567338"/>
                <a:gd name="connsiteX527" fmla="*/ 585120 w 4728781"/>
                <a:gd name="connsiteY527" fmla="*/ 792956 h 1567338"/>
                <a:gd name="connsiteX528" fmla="*/ 585120 w 4728781"/>
                <a:gd name="connsiteY528" fmla="*/ 774477 h 1567338"/>
                <a:gd name="connsiteX529" fmla="*/ 4113085 w 4728781"/>
                <a:gd name="connsiteY529" fmla="*/ 774191 h 1567338"/>
                <a:gd name="connsiteX530" fmla="*/ 4138993 w 4728781"/>
                <a:gd name="connsiteY530" fmla="*/ 774382 h 1567338"/>
                <a:gd name="connsiteX531" fmla="*/ 4138993 w 4728781"/>
                <a:gd name="connsiteY531" fmla="*/ 793051 h 1567338"/>
                <a:gd name="connsiteX532" fmla="*/ 4113085 w 4728781"/>
                <a:gd name="connsiteY532" fmla="*/ 793146 h 1567338"/>
                <a:gd name="connsiteX533" fmla="*/ 4067746 w 4728781"/>
                <a:gd name="connsiteY533" fmla="*/ 773906 h 1567338"/>
                <a:gd name="connsiteX534" fmla="*/ 4093559 w 4728781"/>
                <a:gd name="connsiteY534" fmla="*/ 774096 h 1567338"/>
                <a:gd name="connsiteX535" fmla="*/ 4093559 w 4728781"/>
                <a:gd name="connsiteY535" fmla="*/ 793432 h 1567338"/>
                <a:gd name="connsiteX536" fmla="*/ 4067746 w 4728781"/>
                <a:gd name="connsiteY536" fmla="*/ 793527 h 1567338"/>
                <a:gd name="connsiteX537" fmla="*/ 656367 w 4728781"/>
                <a:gd name="connsiteY537" fmla="*/ 773810 h 1567338"/>
                <a:gd name="connsiteX538" fmla="*/ 656367 w 4728781"/>
                <a:gd name="connsiteY538" fmla="*/ 793432 h 1567338"/>
                <a:gd name="connsiteX539" fmla="*/ 630554 w 4728781"/>
                <a:gd name="connsiteY539" fmla="*/ 793241 h 1567338"/>
                <a:gd name="connsiteX540" fmla="*/ 630554 w 4728781"/>
                <a:gd name="connsiteY540" fmla="*/ 774001 h 1567338"/>
                <a:gd name="connsiteX541" fmla="*/ 4022407 w 4728781"/>
                <a:gd name="connsiteY541" fmla="*/ 773525 h 1567338"/>
                <a:gd name="connsiteX542" fmla="*/ 4048220 w 4728781"/>
                <a:gd name="connsiteY542" fmla="*/ 773716 h 1567338"/>
                <a:gd name="connsiteX543" fmla="*/ 4048220 w 4728781"/>
                <a:gd name="connsiteY543" fmla="*/ 793718 h 1567338"/>
                <a:gd name="connsiteX544" fmla="*/ 4022407 w 4728781"/>
                <a:gd name="connsiteY544" fmla="*/ 793908 h 1567338"/>
                <a:gd name="connsiteX545" fmla="*/ 701706 w 4728781"/>
                <a:gd name="connsiteY545" fmla="*/ 773525 h 1567338"/>
                <a:gd name="connsiteX546" fmla="*/ 701706 w 4728781"/>
                <a:gd name="connsiteY546" fmla="*/ 793813 h 1567338"/>
                <a:gd name="connsiteX547" fmla="*/ 675893 w 4728781"/>
                <a:gd name="connsiteY547" fmla="*/ 793623 h 1567338"/>
                <a:gd name="connsiteX548" fmla="*/ 675893 w 4728781"/>
                <a:gd name="connsiteY548" fmla="*/ 773716 h 1567338"/>
                <a:gd name="connsiteX549" fmla="*/ 747046 w 4728781"/>
                <a:gd name="connsiteY549" fmla="*/ 773239 h 1567338"/>
                <a:gd name="connsiteX550" fmla="*/ 747046 w 4728781"/>
                <a:gd name="connsiteY550" fmla="*/ 794194 h 1567338"/>
                <a:gd name="connsiteX551" fmla="*/ 721233 w 4728781"/>
                <a:gd name="connsiteY551" fmla="*/ 794004 h 1567338"/>
                <a:gd name="connsiteX552" fmla="*/ 721233 w 4728781"/>
                <a:gd name="connsiteY552" fmla="*/ 773429 h 1567338"/>
                <a:gd name="connsiteX553" fmla="*/ 3976973 w 4728781"/>
                <a:gd name="connsiteY553" fmla="*/ 773144 h 1567338"/>
                <a:gd name="connsiteX554" fmla="*/ 4002786 w 4728781"/>
                <a:gd name="connsiteY554" fmla="*/ 773335 h 1567338"/>
                <a:gd name="connsiteX555" fmla="*/ 4002786 w 4728781"/>
                <a:gd name="connsiteY555" fmla="*/ 794004 h 1567338"/>
                <a:gd name="connsiteX556" fmla="*/ 3976973 w 4728781"/>
                <a:gd name="connsiteY556" fmla="*/ 794194 h 1567338"/>
                <a:gd name="connsiteX557" fmla="*/ 3931634 w 4728781"/>
                <a:gd name="connsiteY557" fmla="*/ 772858 h 1567338"/>
                <a:gd name="connsiteX558" fmla="*/ 3957447 w 4728781"/>
                <a:gd name="connsiteY558" fmla="*/ 773049 h 1567338"/>
                <a:gd name="connsiteX559" fmla="*/ 3957447 w 4728781"/>
                <a:gd name="connsiteY559" fmla="*/ 794480 h 1567338"/>
                <a:gd name="connsiteX560" fmla="*/ 3931634 w 4728781"/>
                <a:gd name="connsiteY560" fmla="*/ 794575 h 1567338"/>
                <a:gd name="connsiteX561" fmla="*/ 792480 w 4728781"/>
                <a:gd name="connsiteY561" fmla="*/ 772763 h 1567338"/>
                <a:gd name="connsiteX562" fmla="*/ 792480 w 4728781"/>
                <a:gd name="connsiteY562" fmla="*/ 794480 h 1567338"/>
                <a:gd name="connsiteX563" fmla="*/ 766667 w 4728781"/>
                <a:gd name="connsiteY563" fmla="*/ 794290 h 1567338"/>
                <a:gd name="connsiteX564" fmla="*/ 766667 w 4728781"/>
                <a:gd name="connsiteY564" fmla="*/ 772954 h 1567338"/>
                <a:gd name="connsiteX565" fmla="*/ 3886295 w 4728781"/>
                <a:gd name="connsiteY565" fmla="*/ 772477 h 1567338"/>
                <a:gd name="connsiteX566" fmla="*/ 3912108 w 4728781"/>
                <a:gd name="connsiteY566" fmla="*/ 772668 h 1567338"/>
                <a:gd name="connsiteX567" fmla="*/ 3912108 w 4728781"/>
                <a:gd name="connsiteY567" fmla="*/ 794766 h 1567338"/>
                <a:gd name="connsiteX568" fmla="*/ 3886295 w 4728781"/>
                <a:gd name="connsiteY568" fmla="*/ 794956 h 1567338"/>
                <a:gd name="connsiteX569" fmla="*/ 837819 w 4728781"/>
                <a:gd name="connsiteY569" fmla="*/ 772477 h 1567338"/>
                <a:gd name="connsiteX570" fmla="*/ 837819 w 4728781"/>
                <a:gd name="connsiteY570" fmla="*/ 794861 h 1567338"/>
                <a:gd name="connsiteX571" fmla="*/ 812006 w 4728781"/>
                <a:gd name="connsiteY571" fmla="*/ 794670 h 1567338"/>
                <a:gd name="connsiteX572" fmla="*/ 812006 w 4728781"/>
                <a:gd name="connsiteY572" fmla="*/ 772668 h 1567338"/>
                <a:gd name="connsiteX573" fmla="*/ 883158 w 4728781"/>
                <a:gd name="connsiteY573" fmla="*/ 772191 h 1567338"/>
                <a:gd name="connsiteX574" fmla="*/ 883158 w 4728781"/>
                <a:gd name="connsiteY574" fmla="*/ 795241 h 1567338"/>
                <a:gd name="connsiteX575" fmla="*/ 857345 w 4728781"/>
                <a:gd name="connsiteY575" fmla="*/ 795051 h 1567338"/>
                <a:gd name="connsiteX576" fmla="*/ 857345 w 4728781"/>
                <a:gd name="connsiteY576" fmla="*/ 772381 h 1567338"/>
                <a:gd name="connsiteX577" fmla="*/ 3840860 w 4728781"/>
                <a:gd name="connsiteY577" fmla="*/ 772096 h 1567338"/>
                <a:gd name="connsiteX578" fmla="*/ 3866673 w 4728781"/>
                <a:gd name="connsiteY578" fmla="*/ 772287 h 1567338"/>
                <a:gd name="connsiteX579" fmla="*/ 3866673 w 4728781"/>
                <a:gd name="connsiteY579" fmla="*/ 795147 h 1567338"/>
                <a:gd name="connsiteX580" fmla="*/ 3840860 w 4728781"/>
                <a:gd name="connsiteY580" fmla="*/ 795242 h 1567338"/>
                <a:gd name="connsiteX581" fmla="*/ 3795522 w 4728781"/>
                <a:gd name="connsiteY581" fmla="*/ 771810 h 1567338"/>
                <a:gd name="connsiteX582" fmla="*/ 3821335 w 4728781"/>
                <a:gd name="connsiteY582" fmla="*/ 772001 h 1567338"/>
                <a:gd name="connsiteX583" fmla="*/ 3821335 w 4728781"/>
                <a:gd name="connsiteY583" fmla="*/ 795527 h 1567338"/>
                <a:gd name="connsiteX584" fmla="*/ 3795522 w 4728781"/>
                <a:gd name="connsiteY584" fmla="*/ 795623 h 1567338"/>
                <a:gd name="connsiteX585" fmla="*/ 928592 w 4728781"/>
                <a:gd name="connsiteY585" fmla="*/ 771810 h 1567338"/>
                <a:gd name="connsiteX586" fmla="*/ 928592 w 4728781"/>
                <a:gd name="connsiteY586" fmla="*/ 795527 h 1567338"/>
                <a:gd name="connsiteX587" fmla="*/ 902779 w 4728781"/>
                <a:gd name="connsiteY587" fmla="*/ 795337 h 1567338"/>
                <a:gd name="connsiteX588" fmla="*/ 902779 w 4728781"/>
                <a:gd name="connsiteY588" fmla="*/ 772001 h 1567338"/>
                <a:gd name="connsiteX589" fmla="*/ 973931 w 4728781"/>
                <a:gd name="connsiteY589" fmla="*/ 771429 h 1567338"/>
                <a:gd name="connsiteX590" fmla="*/ 973931 w 4728781"/>
                <a:gd name="connsiteY590" fmla="*/ 795908 h 1567338"/>
                <a:gd name="connsiteX591" fmla="*/ 948118 w 4728781"/>
                <a:gd name="connsiteY591" fmla="*/ 795718 h 1567338"/>
                <a:gd name="connsiteX592" fmla="*/ 948118 w 4728781"/>
                <a:gd name="connsiteY592" fmla="*/ 771620 h 1567338"/>
                <a:gd name="connsiteX593" fmla="*/ 3750087 w 4728781"/>
                <a:gd name="connsiteY593" fmla="*/ 771334 h 1567338"/>
                <a:gd name="connsiteX594" fmla="*/ 3775900 w 4728781"/>
                <a:gd name="connsiteY594" fmla="*/ 771524 h 1567338"/>
                <a:gd name="connsiteX595" fmla="*/ 3775900 w 4728781"/>
                <a:gd name="connsiteY595" fmla="*/ 795718 h 1567338"/>
                <a:gd name="connsiteX596" fmla="*/ 3750087 w 4728781"/>
                <a:gd name="connsiteY596" fmla="*/ 795908 h 1567338"/>
                <a:gd name="connsiteX597" fmla="*/ 1019270 w 4728781"/>
                <a:gd name="connsiteY597" fmla="*/ 771143 h 1567338"/>
                <a:gd name="connsiteX598" fmla="*/ 1019270 w 4728781"/>
                <a:gd name="connsiteY598" fmla="*/ 796289 h 1567338"/>
                <a:gd name="connsiteX599" fmla="*/ 993457 w 4728781"/>
                <a:gd name="connsiteY599" fmla="*/ 796099 h 1567338"/>
                <a:gd name="connsiteX600" fmla="*/ 993457 w 4728781"/>
                <a:gd name="connsiteY600" fmla="*/ 771334 h 1567338"/>
                <a:gd name="connsiteX601" fmla="*/ 3704748 w 4728781"/>
                <a:gd name="connsiteY601" fmla="*/ 771048 h 1567338"/>
                <a:gd name="connsiteX602" fmla="*/ 3730561 w 4728781"/>
                <a:gd name="connsiteY602" fmla="*/ 771239 h 1567338"/>
                <a:gd name="connsiteX603" fmla="*/ 3730561 w 4728781"/>
                <a:gd name="connsiteY603" fmla="*/ 796099 h 1567338"/>
                <a:gd name="connsiteX604" fmla="*/ 3704748 w 4728781"/>
                <a:gd name="connsiteY604" fmla="*/ 796289 h 1567338"/>
                <a:gd name="connsiteX605" fmla="*/ 2510123 w 4728781"/>
                <a:gd name="connsiteY605" fmla="*/ 768953 h 1567338"/>
                <a:gd name="connsiteX606" fmla="*/ 2546890 w 4728781"/>
                <a:gd name="connsiteY606" fmla="*/ 768953 h 1567338"/>
                <a:gd name="connsiteX607" fmla="*/ 2546890 w 4728781"/>
                <a:gd name="connsiteY607" fmla="*/ 798385 h 1567338"/>
                <a:gd name="connsiteX608" fmla="*/ 2510123 w 4728781"/>
                <a:gd name="connsiteY608" fmla="*/ 798385 h 1567338"/>
                <a:gd name="connsiteX609" fmla="*/ 3159823 w 4728781"/>
                <a:gd name="connsiteY609" fmla="*/ 765810 h 1567338"/>
                <a:gd name="connsiteX610" fmla="*/ 3196590 w 4728781"/>
                <a:gd name="connsiteY610" fmla="*/ 765810 h 1567338"/>
                <a:gd name="connsiteX611" fmla="*/ 3196590 w 4728781"/>
                <a:gd name="connsiteY611" fmla="*/ 801624 h 1567338"/>
                <a:gd name="connsiteX612" fmla="*/ 3159823 w 4728781"/>
                <a:gd name="connsiteY612" fmla="*/ 801624 h 1567338"/>
                <a:gd name="connsiteX613" fmla="*/ 1535525 w 4728781"/>
                <a:gd name="connsiteY613" fmla="*/ 765619 h 1567338"/>
                <a:gd name="connsiteX614" fmla="*/ 1572292 w 4728781"/>
                <a:gd name="connsiteY614" fmla="*/ 765619 h 1567338"/>
                <a:gd name="connsiteX615" fmla="*/ 1572292 w 4728781"/>
                <a:gd name="connsiteY615" fmla="*/ 801814 h 1567338"/>
                <a:gd name="connsiteX616" fmla="*/ 1535525 w 4728781"/>
                <a:gd name="connsiteY616" fmla="*/ 801814 h 1567338"/>
                <a:gd name="connsiteX617" fmla="*/ 2997422 w 4728781"/>
                <a:gd name="connsiteY617" fmla="*/ 765429 h 1567338"/>
                <a:gd name="connsiteX618" fmla="*/ 3034188 w 4728781"/>
                <a:gd name="connsiteY618" fmla="*/ 765429 h 1567338"/>
                <a:gd name="connsiteX619" fmla="*/ 3034188 w 4728781"/>
                <a:gd name="connsiteY619" fmla="*/ 802005 h 1567338"/>
                <a:gd name="connsiteX620" fmla="*/ 2997422 w 4728781"/>
                <a:gd name="connsiteY620" fmla="*/ 802005 h 1567338"/>
                <a:gd name="connsiteX621" fmla="*/ 3322224 w 4728781"/>
                <a:gd name="connsiteY621" fmla="*/ 765333 h 1567338"/>
                <a:gd name="connsiteX622" fmla="*/ 3358990 w 4728781"/>
                <a:gd name="connsiteY622" fmla="*/ 765333 h 1567338"/>
                <a:gd name="connsiteX623" fmla="*/ 3358990 w 4728781"/>
                <a:gd name="connsiteY623" fmla="*/ 802004 h 1567338"/>
                <a:gd name="connsiteX624" fmla="*/ 3322224 w 4728781"/>
                <a:gd name="connsiteY624" fmla="*/ 802004 h 1567338"/>
                <a:gd name="connsiteX625" fmla="*/ 2834925 w 4728781"/>
                <a:gd name="connsiteY625" fmla="*/ 765333 h 1567338"/>
                <a:gd name="connsiteX626" fmla="*/ 2871691 w 4728781"/>
                <a:gd name="connsiteY626" fmla="*/ 765333 h 1567338"/>
                <a:gd name="connsiteX627" fmla="*/ 2871691 w 4728781"/>
                <a:gd name="connsiteY627" fmla="*/ 802004 h 1567338"/>
                <a:gd name="connsiteX628" fmla="*/ 2834925 w 4728781"/>
                <a:gd name="connsiteY628" fmla="*/ 802004 h 1567338"/>
                <a:gd name="connsiteX629" fmla="*/ 2022824 w 4728781"/>
                <a:gd name="connsiteY629" fmla="*/ 765333 h 1567338"/>
                <a:gd name="connsiteX630" fmla="*/ 2059591 w 4728781"/>
                <a:gd name="connsiteY630" fmla="*/ 765333 h 1567338"/>
                <a:gd name="connsiteX631" fmla="*/ 2059591 w 4728781"/>
                <a:gd name="connsiteY631" fmla="*/ 802004 h 1567338"/>
                <a:gd name="connsiteX632" fmla="*/ 2022824 w 4728781"/>
                <a:gd name="connsiteY632" fmla="*/ 802004 h 1567338"/>
                <a:gd name="connsiteX633" fmla="*/ 1210627 w 4728781"/>
                <a:gd name="connsiteY633" fmla="*/ 764571 h 1567338"/>
                <a:gd name="connsiteX634" fmla="*/ 1247394 w 4728781"/>
                <a:gd name="connsiteY634" fmla="*/ 764571 h 1567338"/>
                <a:gd name="connsiteX635" fmla="*/ 1247394 w 4728781"/>
                <a:gd name="connsiteY635" fmla="*/ 802766 h 1567338"/>
                <a:gd name="connsiteX636" fmla="*/ 1210627 w 4728781"/>
                <a:gd name="connsiteY636" fmla="*/ 802766 h 1567338"/>
                <a:gd name="connsiteX637" fmla="*/ 2347626 w 4728781"/>
                <a:gd name="connsiteY637" fmla="*/ 763904 h 1567338"/>
                <a:gd name="connsiteX638" fmla="*/ 2384393 w 4728781"/>
                <a:gd name="connsiteY638" fmla="*/ 763904 h 1567338"/>
                <a:gd name="connsiteX639" fmla="*/ 2384393 w 4728781"/>
                <a:gd name="connsiteY639" fmla="*/ 803433 h 1567338"/>
                <a:gd name="connsiteX640" fmla="*/ 2347626 w 4728781"/>
                <a:gd name="connsiteY640" fmla="*/ 803433 h 1567338"/>
                <a:gd name="connsiteX641" fmla="*/ 3646932 w 4728781"/>
                <a:gd name="connsiteY641" fmla="*/ 762857 h 1567338"/>
                <a:gd name="connsiteX642" fmla="*/ 3683698 w 4728781"/>
                <a:gd name="connsiteY642" fmla="*/ 762857 h 1567338"/>
                <a:gd name="connsiteX643" fmla="*/ 3683698 w 4728781"/>
                <a:gd name="connsiteY643" fmla="*/ 770858 h 1567338"/>
                <a:gd name="connsiteX644" fmla="*/ 3686461 w 4728781"/>
                <a:gd name="connsiteY644" fmla="*/ 770858 h 1567338"/>
                <a:gd name="connsiteX645" fmla="*/ 3686461 w 4728781"/>
                <a:gd name="connsiteY645" fmla="*/ 796480 h 1567338"/>
                <a:gd name="connsiteX646" fmla="*/ 3683698 w 4728781"/>
                <a:gd name="connsiteY646" fmla="*/ 796480 h 1567338"/>
                <a:gd name="connsiteX647" fmla="*/ 3683698 w 4728781"/>
                <a:gd name="connsiteY647" fmla="*/ 804481 h 1567338"/>
                <a:gd name="connsiteX648" fmla="*/ 3646932 w 4728781"/>
                <a:gd name="connsiteY648" fmla="*/ 804481 h 1567338"/>
                <a:gd name="connsiteX649" fmla="*/ 1049274 w 4728781"/>
                <a:gd name="connsiteY649" fmla="*/ 762857 h 1567338"/>
                <a:gd name="connsiteX650" fmla="*/ 1086040 w 4728781"/>
                <a:gd name="connsiteY650" fmla="*/ 762857 h 1567338"/>
                <a:gd name="connsiteX651" fmla="*/ 1086040 w 4728781"/>
                <a:gd name="connsiteY651" fmla="*/ 804481 h 1567338"/>
                <a:gd name="connsiteX652" fmla="*/ 1049274 w 4728781"/>
                <a:gd name="connsiteY652" fmla="*/ 804481 h 1567338"/>
                <a:gd name="connsiteX653" fmla="*/ 1049274 w 4728781"/>
                <a:gd name="connsiteY653" fmla="*/ 796480 h 1567338"/>
                <a:gd name="connsiteX654" fmla="*/ 1036891 w 4728781"/>
                <a:gd name="connsiteY654" fmla="*/ 796385 h 1567338"/>
                <a:gd name="connsiteX655" fmla="*/ 1036891 w 4728781"/>
                <a:gd name="connsiteY655" fmla="*/ 770953 h 1567338"/>
                <a:gd name="connsiteX656" fmla="*/ 1049274 w 4728781"/>
                <a:gd name="connsiteY656" fmla="*/ 770858 h 1567338"/>
                <a:gd name="connsiteX657" fmla="*/ 3484721 w 4728781"/>
                <a:gd name="connsiteY657" fmla="*/ 739806 h 1567338"/>
                <a:gd name="connsiteX658" fmla="*/ 3521487 w 4728781"/>
                <a:gd name="connsiteY658" fmla="*/ 739806 h 1567338"/>
                <a:gd name="connsiteX659" fmla="*/ 3521487 w 4728781"/>
                <a:gd name="connsiteY659" fmla="*/ 775430 h 1567338"/>
                <a:gd name="connsiteX660" fmla="*/ 3484721 w 4728781"/>
                <a:gd name="connsiteY660" fmla="*/ 775430 h 1567338"/>
                <a:gd name="connsiteX661" fmla="*/ 2185225 w 4728781"/>
                <a:gd name="connsiteY661" fmla="*/ 739806 h 1567338"/>
                <a:gd name="connsiteX662" fmla="*/ 2221992 w 4728781"/>
                <a:gd name="connsiteY662" fmla="*/ 739806 h 1567338"/>
                <a:gd name="connsiteX663" fmla="*/ 2221992 w 4728781"/>
                <a:gd name="connsiteY663" fmla="*/ 775430 h 1567338"/>
                <a:gd name="connsiteX664" fmla="*/ 2185225 w 4728781"/>
                <a:gd name="connsiteY664" fmla="*/ 775430 h 1567338"/>
                <a:gd name="connsiteX665" fmla="*/ 1373028 w 4728781"/>
                <a:gd name="connsiteY665" fmla="*/ 739806 h 1567338"/>
                <a:gd name="connsiteX666" fmla="*/ 1409795 w 4728781"/>
                <a:gd name="connsiteY666" fmla="*/ 739806 h 1567338"/>
                <a:gd name="connsiteX667" fmla="*/ 1409795 w 4728781"/>
                <a:gd name="connsiteY667" fmla="*/ 775430 h 1567338"/>
                <a:gd name="connsiteX668" fmla="*/ 1373028 w 4728781"/>
                <a:gd name="connsiteY668" fmla="*/ 775430 h 1567338"/>
                <a:gd name="connsiteX669" fmla="*/ 1860327 w 4728781"/>
                <a:gd name="connsiteY669" fmla="*/ 738663 h 1567338"/>
                <a:gd name="connsiteX670" fmla="*/ 1897094 w 4728781"/>
                <a:gd name="connsiteY670" fmla="*/ 738663 h 1567338"/>
                <a:gd name="connsiteX671" fmla="*/ 1897094 w 4728781"/>
                <a:gd name="connsiteY671" fmla="*/ 775048 h 1567338"/>
                <a:gd name="connsiteX672" fmla="*/ 1860327 w 4728781"/>
                <a:gd name="connsiteY672" fmla="*/ 775048 h 1567338"/>
                <a:gd name="connsiteX673" fmla="*/ 2672524 w 4728781"/>
                <a:gd name="connsiteY673" fmla="*/ 737235 h 1567338"/>
                <a:gd name="connsiteX674" fmla="*/ 2709291 w 4728781"/>
                <a:gd name="connsiteY674" fmla="*/ 737235 h 1567338"/>
                <a:gd name="connsiteX675" fmla="*/ 2709291 w 4728781"/>
                <a:gd name="connsiteY675" fmla="*/ 774573 h 1567338"/>
                <a:gd name="connsiteX676" fmla="*/ 2672524 w 4728781"/>
                <a:gd name="connsiteY676" fmla="*/ 774573 h 1567338"/>
                <a:gd name="connsiteX677" fmla="*/ 1697926 w 4728781"/>
                <a:gd name="connsiteY677" fmla="*/ 737235 h 1567338"/>
                <a:gd name="connsiteX678" fmla="*/ 1734693 w 4728781"/>
                <a:gd name="connsiteY678" fmla="*/ 737235 h 1567338"/>
                <a:gd name="connsiteX679" fmla="*/ 1734693 w 4728781"/>
                <a:gd name="connsiteY679" fmla="*/ 774573 h 1567338"/>
                <a:gd name="connsiteX680" fmla="*/ 1697926 w 4728781"/>
                <a:gd name="connsiteY680" fmla="*/ 774573 h 1567338"/>
                <a:gd name="connsiteX681" fmla="*/ 2510123 w 4728781"/>
                <a:gd name="connsiteY681" fmla="*/ 734949 h 1567338"/>
                <a:gd name="connsiteX682" fmla="*/ 2546890 w 4728781"/>
                <a:gd name="connsiteY682" fmla="*/ 734949 h 1567338"/>
                <a:gd name="connsiteX683" fmla="*/ 2546890 w 4728781"/>
                <a:gd name="connsiteY683" fmla="*/ 758095 h 1567338"/>
                <a:gd name="connsiteX684" fmla="*/ 2510123 w 4728781"/>
                <a:gd name="connsiteY684" fmla="*/ 758095 h 1567338"/>
                <a:gd name="connsiteX685" fmla="*/ 3647122 w 4728781"/>
                <a:gd name="connsiteY685" fmla="*/ 715708 h 1567338"/>
                <a:gd name="connsiteX686" fmla="*/ 3683889 w 4728781"/>
                <a:gd name="connsiteY686" fmla="*/ 715708 h 1567338"/>
                <a:gd name="connsiteX687" fmla="*/ 3683889 w 4728781"/>
                <a:gd name="connsiteY687" fmla="*/ 738854 h 1567338"/>
                <a:gd name="connsiteX688" fmla="*/ 3647122 w 4728781"/>
                <a:gd name="connsiteY688" fmla="*/ 738854 h 1567338"/>
                <a:gd name="connsiteX689" fmla="*/ 1048226 w 4728781"/>
                <a:gd name="connsiteY689" fmla="*/ 715708 h 1567338"/>
                <a:gd name="connsiteX690" fmla="*/ 1084993 w 4728781"/>
                <a:gd name="connsiteY690" fmla="*/ 715708 h 1567338"/>
                <a:gd name="connsiteX691" fmla="*/ 1084993 w 4728781"/>
                <a:gd name="connsiteY691" fmla="*/ 738854 h 1567338"/>
                <a:gd name="connsiteX692" fmla="*/ 1048226 w 4728781"/>
                <a:gd name="connsiteY692" fmla="*/ 738854 h 1567338"/>
                <a:gd name="connsiteX693" fmla="*/ 3159823 w 4728781"/>
                <a:gd name="connsiteY693" fmla="*/ 713231 h 1567338"/>
                <a:gd name="connsiteX694" fmla="*/ 3196590 w 4728781"/>
                <a:gd name="connsiteY694" fmla="*/ 713231 h 1567338"/>
                <a:gd name="connsiteX695" fmla="*/ 3196590 w 4728781"/>
                <a:gd name="connsiteY695" fmla="*/ 749045 h 1567338"/>
                <a:gd name="connsiteX696" fmla="*/ 3159823 w 4728781"/>
                <a:gd name="connsiteY696" fmla="*/ 749045 h 1567338"/>
                <a:gd name="connsiteX697" fmla="*/ 1535525 w 4728781"/>
                <a:gd name="connsiteY697" fmla="*/ 712279 h 1567338"/>
                <a:gd name="connsiteX698" fmla="*/ 1572292 w 4728781"/>
                <a:gd name="connsiteY698" fmla="*/ 712279 h 1567338"/>
                <a:gd name="connsiteX699" fmla="*/ 1572292 w 4728781"/>
                <a:gd name="connsiteY699" fmla="*/ 748474 h 1567338"/>
                <a:gd name="connsiteX700" fmla="*/ 1535525 w 4728781"/>
                <a:gd name="connsiteY700" fmla="*/ 748474 h 1567338"/>
                <a:gd name="connsiteX701" fmla="*/ 2997422 w 4728781"/>
                <a:gd name="connsiteY701" fmla="*/ 711327 h 1567338"/>
                <a:gd name="connsiteX702" fmla="*/ 3034188 w 4728781"/>
                <a:gd name="connsiteY702" fmla="*/ 711327 h 1567338"/>
                <a:gd name="connsiteX703" fmla="*/ 3034188 w 4728781"/>
                <a:gd name="connsiteY703" fmla="*/ 747903 h 1567338"/>
                <a:gd name="connsiteX704" fmla="*/ 2997422 w 4728781"/>
                <a:gd name="connsiteY704" fmla="*/ 747903 h 1567338"/>
                <a:gd name="connsiteX705" fmla="*/ 3322224 w 4728781"/>
                <a:gd name="connsiteY705" fmla="*/ 711041 h 1567338"/>
                <a:gd name="connsiteX706" fmla="*/ 3358990 w 4728781"/>
                <a:gd name="connsiteY706" fmla="*/ 711041 h 1567338"/>
                <a:gd name="connsiteX707" fmla="*/ 3358990 w 4728781"/>
                <a:gd name="connsiteY707" fmla="*/ 747712 h 1567338"/>
                <a:gd name="connsiteX708" fmla="*/ 3322224 w 4728781"/>
                <a:gd name="connsiteY708" fmla="*/ 747712 h 1567338"/>
                <a:gd name="connsiteX709" fmla="*/ 2834925 w 4728781"/>
                <a:gd name="connsiteY709" fmla="*/ 711041 h 1567338"/>
                <a:gd name="connsiteX710" fmla="*/ 2871691 w 4728781"/>
                <a:gd name="connsiteY710" fmla="*/ 711041 h 1567338"/>
                <a:gd name="connsiteX711" fmla="*/ 2871691 w 4728781"/>
                <a:gd name="connsiteY711" fmla="*/ 747712 h 1567338"/>
                <a:gd name="connsiteX712" fmla="*/ 2834925 w 4728781"/>
                <a:gd name="connsiteY712" fmla="*/ 747712 h 1567338"/>
                <a:gd name="connsiteX713" fmla="*/ 2022824 w 4728781"/>
                <a:gd name="connsiteY713" fmla="*/ 711041 h 1567338"/>
                <a:gd name="connsiteX714" fmla="*/ 2059591 w 4728781"/>
                <a:gd name="connsiteY714" fmla="*/ 711041 h 1567338"/>
                <a:gd name="connsiteX715" fmla="*/ 2059591 w 4728781"/>
                <a:gd name="connsiteY715" fmla="*/ 747712 h 1567338"/>
                <a:gd name="connsiteX716" fmla="*/ 2022824 w 4728781"/>
                <a:gd name="connsiteY716" fmla="*/ 747712 h 1567338"/>
                <a:gd name="connsiteX717" fmla="*/ 1210627 w 4728781"/>
                <a:gd name="connsiteY717" fmla="*/ 707231 h 1567338"/>
                <a:gd name="connsiteX718" fmla="*/ 1247394 w 4728781"/>
                <a:gd name="connsiteY718" fmla="*/ 707231 h 1567338"/>
                <a:gd name="connsiteX719" fmla="*/ 1247394 w 4728781"/>
                <a:gd name="connsiteY719" fmla="*/ 745426 h 1567338"/>
                <a:gd name="connsiteX720" fmla="*/ 1210627 w 4728781"/>
                <a:gd name="connsiteY720" fmla="*/ 745426 h 1567338"/>
                <a:gd name="connsiteX721" fmla="*/ 2347626 w 4728781"/>
                <a:gd name="connsiteY721" fmla="*/ 703897 h 1567338"/>
                <a:gd name="connsiteX722" fmla="*/ 2384393 w 4728781"/>
                <a:gd name="connsiteY722" fmla="*/ 703897 h 1567338"/>
                <a:gd name="connsiteX723" fmla="*/ 2384393 w 4728781"/>
                <a:gd name="connsiteY723" fmla="*/ 743426 h 1567338"/>
                <a:gd name="connsiteX724" fmla="*/ 2347626 w 4728781"/>
                <a:gd name="connsiteY724" fmla="*/ 743426 h 1567338"/>
                <a:gd name="connsiteX725" fmla="*/ 3484721 w 4728781"/>
                <a:gd name="connsiteY725" fmla="*/ 687609 h 1567338"/>
                <a:gd name="connsiteX726" fmla="*/ 3521487 w 4728781"/>
                <a:gd name="connsiteY726" fmla="*/ 687609 h 1567338"/>
                <a:gd name="connsiteX727" fmla="*/ 3521487 w 4728781"/>
                <a:gd name="connsiteY727" fmla="*/ 723232 h 1567338"/>
                <a:gd name="connsiteX728" fmla="*/ 3484721 w 4728781"/>
                <a:gd name="connsiteY728" fmla="*/ 723232 h 1567338"/>
                <a:gd name="connsiteX729" fmla="*/ 2185225 w 4728781"/>
                <a:gd name="connsiteY729" fmla="*/ 687609 h 1567338"/>
                <a:gd name="connsiteX730" fmla="*/ 2221992 w 4728781"/>
                <a:gd name="connsiteY730" fmla="*/ 687609 h 1567338"/>
                <a:gd name="connsiteX731" fmla="*/ 2221992 w 4728781"/>
                <a:gd name="connsiteY731" fmla="*/ 723232 h 1567338"/>
                <a:gd name="connsiteX732" fmla="*/ 2185225 w 4728781"/>
                <a:gd name="connsiteY732" fmla="*/ 723232 h 1567338"/>
                <a:gd name="connsiteX733" fmla="*/ 1373028 w 4728781"/>
                <a:gd name="connsiteY733" fmla="*/ 687609 h 1567338"/>
                <a:gd name="connsiteX734" fmla="*/ 1409795 w 4728781"/>
                <a:gd name="connsiteY734" fmla="*/ 687609 h 1567338"/>
                <a:gd name="connsiteX735" fmla="*/ 1409795 w 4728781"/>
                <a:gd name="connsiteY735" fmla="*/ 723232 h 1567338"/>
                <a:gd name="connsiteX736" fmla="*/ 1373028 w 4728781"/>
                <a:gd name="connsiteY736" fmla="*/ 723232 h 1567338"/>
                <a:gd name="connsiteX737" fmla="*/ 1860327 w 4728781"/>
                <a:gd name="connsiteY737" fmla="*/ 685037 h 1567338"/>
                <a:gd name="connsiteX738" fmla="*/ 1897094 w 4728781"/>
                <a:gd name="connsiteY738" fmla="*/ 685037 h 1567338"/>
                <a:gd name="connsiteX739" fmla="*/ 1897094 w 4728781"/>
                <a:gd name="connsiteY739" fmla="*/ 721422 h 1567338"/>
                <a:gd name="connsiteX740" fmla="*/ 1860327 w 4728781"/>
                <a:gd name="connsiteY740" fmla="*/ 721422 h 1567338"/>
                <a:gd name="connsiteX741" fmla="*/ 2672524 w 4728781"/>
                <a:gd name="connsiteY741" fmla="*/ 681704 h 1567338"/>
                <a:gd name="connsiteX742" fmla="*/ 2709291 w 4728781"/>
                <a:gd name="connsiteY742" fmla="*/ 681704 h 1567338"/>
                <a:gd name="connsiteX743" fmla="*/ 2709291 w 4728781"/>
                <a:gd name="connsiteY743" fmla="*/ 719042 h 1567338"/>
                <a:gd name="connsiteX744" fmla="*/ 2672524 w 4728781"/>
                <a:gd name="connsiteY744" fmla="*/ 719042 h 1567338"/>
                <a:gd name="connsiteX745" fmla="*/ 1697926 w 4728781"/>
                <a:gd name="connsiteY745" fmla="*/ 681704 h 1567338"/>
                <a:gd name="connsiteX746" fmla="*/ 1734693 w 4728781"/>
                <a:gd name="connsiteY746" fmla="*/ 681704 h 1567338"/>
                <a:gd name="connsiteX747" fmla="*/ 1734693 w 4728781"/>
                <a:gd name="connsiteY747" fmla="*/ 719042 h 1567338"/>
                <a:gd name="connsiteX748" fmla="*/ 1697926 w 4728781"/>
                <a:gd name="connsiteY748" fmla="*/ 719042 h 1567338"/>
                <a:gd name="connsiteX749" fmla="*/ 3159823 w 4728781"/>
                <a:gd name="connsiteY749" fmla="*/ 660749 h 1567338"/>
                <a:gd name="connsiteX750" fmla="*/ 3196590 w 4728781"/>
                <a:gd name="connsiteY750" fmla="*/ 660749 h 1567338"/>
                <a:gd name="connsiteX751" fmla="*/ 3196590 w 4728781"/>
                <a:gd name="connsiteY751" fmla="*/ 696563 h 1567338"/>
                <a:gd name="connsiteX752" fmla="*/ 3159823 w 4728781"/>
                <a:gd name="connsiteY752" fmla="*/ 696563 h 1567338"/>
                <a:gd name="connsiteX753" fmla="*/ 1535525 w 4728781"/>
                <a:gd name="connsiteY753" fmla="*/ 659034 h 1567338"/>
                <a:gd name="connsiteX754" fmla="*/ 1572292 w 4728781"/>
                <a:gd name="connsiteY754" fmla="*/ 659034 h 1567338"/>
                <a:gd name="connsiteX755" fmla="*/ 1572292 w 4728781"/>
                <a:gd name="connsiteY755" fmla="*/ 695229 h 1567338"/>
                <a:gd name="connsiteX756" fmla="*/ 1535525 w 4728781"/>
                <a:gd name="connsiteY756" fmla="*/ 695229 h 1567338"/>
                <a:gd name="connsiteX757" fmla="*/ 2347626 w 4728781"/>
                <a:gd name="connsiteY757" fmla="*/ 658939 h 1567338"/>
                <a:gd name="connsiteX758" fmla="*/ 2384393 w 4728781"/>
                <a:gd name="connsiteY758" fmla="*/ 658939 h 1567338"/>
                <a:gd name="connsiteX759" fmla="*/ 2384393 w 4728781"/>
                <a:gd name="connsiteY759" fmla="*/ 682085 h 1567338"/>
                <a:gd name="connsiteX760" fmla="*/ 2347626 w 4728781"/>
                <a:gd name="connsiteY760" fmla="*/ 682085 h 1567338"/>
                <a:gd name="connsiteX761" fmla="*/ 2997422 w 4728781"/>
                <a:gd name="connsiteY761" fmla="*/ 657225 h 1567338"/>
                <a:gd name="connsiteX762" fmla="*/ 3034188 w 4728781"/>
                <a:gd name="connsiteY762" fmla="*/ 657225 h 1567338"/>
                <a:gd name="connsiteX763" fmla="*/ 3034188 w 4728781"/>
                <a:gd name="connsiteY763" fmla="*/ 693801 h 1567338"/>
                <a:gd name="connsiteX764" fmla="*/ 2997422 w 4728781"/>
                <a:gd name="connsiteY764" fmla="*/ 693801 h 1567338"/>
                <a:gd name="connsiteX765" fmla="*/ 3322224 w 4728781"/>
                <a:gd name="connsiteY765" fmla="*/ 656748 h 1567338"/>
                <a:gd name="connsiteX766" fmla="*/ 3358990 w 4728781"/>
                <a:gd name="connsiteY766" fmla="*/ 656748 h 1567338"/>
                <a:gd name="connsiteX767" fmla="*/ 3358990 w 4728781"/>
                <a:gd name="connsiteY767" fmla="*/ 693419 h 1567338"/>
                <a:gd name="connsiteX768" fmla="*/ 3322224 w 4728781"/>
                <a:gd name="connsiteY768" fmla="*/ 693419 h 1567338"/>
                <a:gd name="connsiteX769" fmla="*/ 2834925 w 4728781"/>
                <a:gd name="connsiteY769" fmla="*/ 656748 h 1567338"/>
                <a:gd name="connsiteX770" fmla="*/ 2871691 w 4728781"/>
                <a:gd name="connsiteY770" fmla="*/ 656748 h 1567338"/>
                <a:gd name="connsiteX771" fmla="*/ 2871691 w 4728781"/>
                <a:gd name="connsiteY771" fmla="*/ 693419 h 1567338"/>
                <a:gd name="connsiteX772" fmla="*/ 2834925 w 4728781"/>
                <a:gd name="connsiteY772" fmla="*/ 693419 h 1567338"/>
                <a:gd name="connsiteX773" fmla="*/ 2022824 w 4728781"/>
                <a:gd name="connsiteY773" fmla="*/ 656748 h 1567338"/>
                <a:gd name="connsiteX774" fmla="*/ 2059591 w 4728781"/>
                <a:gd name="connsiteY774" fmla="*/ 656748 h 1567338"/>
                <a:gd name="connsiteX775" fmla="*/ 2059591 w 4728781"/>
                <a:gd name="connsiteY775" fmla="*/ 693419 h 1567338"/>
                <a:gd name="connsiteX776" fmla="*/ 2022824 w 4728781"/>
                <a:gd name="connsiteY776" fmla="*/ 693419 h 1567338"/>
                <a:gd name="connsiteX777" fmla="*/ 1210627 w 4728781"/>
                <a:gd name="connsiteY777" fmla="*/ 649985 h 1567338"/>
                <a:gd name="connsiteX778" fmla="*/ 1247394 w 4728781"/>
                <a:gd name="connsiteY778" fmla="*/ 649985 h 1567338"/>
                <a:gd name="connsiteX779" fmla="*/ 1247394 w 4728781"/>
                <a:gd name="connsiteY779" fmla="*/ 688180 h 1567338"/>
                <a:gd name="connsiteX780" fmla="*/ 1210627 w 4728781"/>
                <a:gd name="connsiteY780" fmla="*/ 688180 h 1567338"/>
                <a:gd name="connsiteX781" fmla="*/ 3484721 w 4728781"/>
                <a:gd name="connsiteY781" fmla="*/ 635412 h 1567338"/>
                <a:gd name="connsiteX782" fmla="*/ 3521487 w 4728781"/>
                <a:gd name="connsiteY782" fmla="*/ 635412 h 1567338"/>
                <a:gd name="connsiteX783" fmla="*/ 3521487 w 4728781"/>
                <a:gd name="connsiteY783" fmla="*/ 671035 h 1567338"/>
                <a:gd name="connsiteX784" fmla="*/ 3484721 w 4728781"/>
                <a:gd name="connsiteY784" fmla="*/ 671035 h 1567338"/>
                <a:gd name="connsiteX785" fmla="*/ 2185225 w 4728781"/>
                <a:gd name="connsiteY785" fmla="*/ 635412 h 1567338"/>
                <a:gd name="connsiteX786" fmla="*/ 2221992 w 4728781"/>
                <a:gd name="connsiteY786" fmla="*/ 635412 h 1567338"/>
                <a:gd name="connsiteX787" fmla="*/ 2221992 w 4728781"/>
                <a:gd name="connsiteY787" fmla="*/ 671035 h 1567338"/>
                <a:gd name="connsiteX788" fmla="*/ 2185225 w 4728781"/>
                <a:gd name="connsiteY788" fmla="*/ 671035 h 1567338"/>
                <a:gd name="connsiteX789" fmla="*/ 1373028 w 4728781"/>
                <a:gd name="connsiteY789" fmla="*/ 635412 h 1567338"/>
                <a:gd name="connsiteX790" fmla="*/ 1409795 w 4728781"/>
                <a:gd name="connsiteY790" fmla="*/ 635412 h 1567338"/>
                <a:gd name="connsiteX791" fmla="*/ 1409795 w 4728781"/>
                <a:gd name="connsiteY791" fmla="*/ 671035 h 1567338"/>
                <a:gd name="connsiteX792" fmla="*/ 1373028 w 4728781"/>
                <a:gd name="connsiteY792" fmla="*/ 671035 h 1567338"/>
                <a:gd name="connsiteX793" fmla="*/ 1860327 w 4728781"/>
                <a:gd name="connsiteY793" fmla="*/ 631412 h 1567338"/>
                <a:gd name="connsiteX794" fmla="*/ 1897094 w 4728781"/>
                <a:gd name="connsiteY794" fmla="*/ 631412 h 1567338"/>
                <a:gd name="connsiteX795" fmla="*/ 1897094 w 4728781"/>
                <a:gd name="connsiteY795" fmla="*/ 667797 h 1567338"/>
                <a:gd name="connsiteX796" fmla="*/ 1860327 w 4728781"/>
                <a:gd name="connsiteY796" fmla="*/ 667797 h 1567338"/>
                <a:gd name="connsiteX797" fmla="*/ 2672524 w 4728781"/>
                <a:gd name="connsiteY797" fmla="*/ 626173 h 1567338"/>
                <a:gd name="connsiteX798" fmla="*/ 2709291 w 4728781"/>
                <a:gd name="connsiteY798" fmla="*/ 626173 h 1567338"/>
                <a:gd name="connsiteX799" fmla="*/ 2709291 w 4728781"/>
                <a:gd name="connsiteY799" fmla="*/ 663511 h 1567338"/>
                <a:gd name="connsiteX800" fmla="*/ 2672524 w 4728781"/>
                <a:gd name="connsiteY800" fmla="*/ 663511 h 1567338"/>
                <a:gd name="connsiteX801" fmla="*/ 1697926 w 4728781"/>
                <a:gd name="connsiteY801" fmla="*/ 626173 h 1567338"/>
                <a:gd name="connsiteX802" fmla="*/ 1734693 w 4728781"/>
                <a:gd name="connsiteY802" fmla="*/ 626173 h 1567338"/>
                <a:gd name="connsiteX803" fmla="*/ 1734693 w 4728781"/>
                <a:gd name="connsiteY803" fmla="*/ 663511 h 1567338"/>
                <a:gd name="connsiteX804" fmla="*/ 1697926 w 4728781"/>
                <a:gd name="connsiteY804" fmla="*/ 663511 h 1567338"/>
                <a:gd name="connsiteX805" fmla="*/ 3159823 w 4728781"/>
                <a:gd name="connsiteY805" fmla="*/ 608266 h 1567338"/>
                <a:gd name="connsiteX806" fmla="*/ 3196590 w 4728781"/>
                <a:gd name="connsiteY806" fmla="*/ 608266 h 1567338"/>
                <a:gd name="connsiteX807" fmla="*/ 3196590 w 4728781"/>
                <a:gd name="connsiteY807" fmla="*/ 644080 h 1567338"/>
                <a:gd name="connsiteX808" fmla="*/ 3159823 w 4728781"/>
                <a:gd name="connsiteY808" fmla="*/ 644080 h 1567338"/>
                <a:gd name="connsiteX809" fmla="*/ 1535525 w 4728781"/>
                <a:gd name="connsiteY809" fmla="*/ 605789 h 1567338"/>
                <a:gd name="connsiteX810" fmla="*/ 1572292 w 4728781"/>
                <a:gd name="connsiteY810" fmla="*/ 605789 h 1567338"/>
                <a:gd name="connsiteX811" fmla="*/ 1572292 w 4728781"/>
                <a:gd name="connsiteY811" fmla="*/ 641984 h 1567338"/>
                <a:gd name="connsiteX812" fmla="*/ 1535525 w 4728781"/>
                <a:gd name="connsiteY812" fmla="*/ 641984 h 1567338"/>
                <a:gd name="connsiteX813" fmla="*/ 2997422 w 4728781"/>
                <a:gd name="connsiteY813" fmla="*/ 603218 h 1567338"/>
                <a:gd name="connsiteX814" fmla="*/ 3034188 w 4728781"/>
                <a:gd name="connsiteY814" fmla="*/ 603218 h 1567338"/>
                <a:gd name="connsiteX815" fmla="*/ 3034188 w 4728781"/>
                <a:gd name="connsiteY815" fmla="*/ 639794 h 1567338"/>
                <a:gd name="connsiteX816" fmla="*/ 2997422 w 4728781"/>
                <a:gd name="connsiteY816" fmla="*/ 639794 h 1567338"/>
                <a:gd name="connsiteX817" fmla="*/ 3322224 w 4728781"/>
                <a:gd name="connsiteY817" fmla="*/ 602361 h 1567338"/>
                <a:gd name="connsiteX818" fmla="*/ 3358990 w 4728781"/>
                <a:gd name="connsiteY818" fmla="*/ 602361 h 1567338"/>
                <a:gd name="connsiteX819" fmla="*/ 3358990 w 4728781"/>
                <a:gd name="connsiteY819" fmla="*/ 639032 h 1567338"/>
                <a:gd name="connsiteX820" fmla="*/ 3322224 w 4728781"/>
                <a:gd name="connsiteY820" fmla="*/ 639032 h 1567338"/>
                <a:gd name="connsiteX821" fmla="*/ 2834925 w 4728781"/>
                <a:gd name="connsiteY821" fmla="*/ 602361 h 1567338"/>
                <a:gd name="connsiteX822" fmla="*/ 2871691 w 4728781"/>
                <a:gd name="connsiteY822" fmla="*/ 602361 h 1567338"/>
                <a:gd name="connsiteX823" fmla="*/ 2871691 w 4728781"/>
                <a:gd name="connsiteY823" fmla="*/ 639032 h 1567338"/>
                <a:gd name="connsiteX824" fmla="*/ 2834925 w 4728781"/>
                <a:gd name="connsiteY824" fmla="*/ 639032 h 1567338"/>
                <a:gd name="connsiteX825" fmla="*/ 2022824 w 4728781"/>
                <a:gd name="connsiteY825" fmla="*/ 602361 h 1567338"/>
                <a:gd name="connsiteX826" fmla="*/ 2059591 w 4728781"/>
                <a:gd name="connsiteY826" fmla="*/ 602361 h 1567338"/>
                <a:gd name="connsiteX827" fmla="*/ 2059591 w 4728781"/>
                <a:gd name="connsiteY827" fmla="*/ 639032 h 1567338"/>
                <a:gd name="connsiteX828" fmla="*/ 2022824 w 4728781"/>
                <a:gd name="connsiteY828" fmla="*/ 639032 h 1567338"/>
                <a:gd name="connsiteX829" fmla="*/ 3484721 w 4728781"/>
                <a:gd name="connsiteY829" fmla="*/ 594645 h 1567338"/>
                <a:gd name="connsiteX830" fmla="*/ 3521487 w 4728781"/>
                <a:gd name="connsiteY830" fmla="*/ 594645 h 1567338"/>
                <a:gd name="connsiteX831" fmla="*/ 3521487 w 4728781"/>
                <a:gd name="connsiteY831" fmla="*/ 617791 h 1567338"/>
                <a:gd name="connsiteX832" fmla="*/ 3484721 w 4728781"/>
                <a:gd name="connsiteY832" fmla="*/ 617791 h 1567338"/>
                <a:gd name="connsiteX833" fmla="*/ 2185225 w 4728781"/>
                <a:gd name="connsiteY833" fmla="*/ 594645 h 1567338"/>
                <a:gd name="connsiteX834" fmla="*/ 2221992 w 4728781"/>
                <a:gd name="connsiteY834" fmla="*/ 594645 h 1567338"/>
                <a:gd name="connsiteX835" fmla="*/ 2221992 w 4728781"/>
                <a:gd name="connsiteY835" fmla="*/ 617791 h 1567338"/>
                <a:gd name="connsiteX836" fmla="*/ 2185225 w 4728781"/>
                <a:gd name="connsiteY836" fmla="*/ 617791 h 1567338"/>
                <a:gd name="connsiteX837" fmla="*/ 1373028 w 4728781"/>
                <a:gd name="connsiteY837" fmla="*/ 594645 h 1567338"/>
                <a:gd name="connsiteX838" fmla="*/ 1409795 w 4728781"/>
                <a:gd name="connsiteY838" fmla="*/ 594645 h 1567338"/>
                <a:gd name="connsiteX839" fmla="*/ 1409795 w 4728781"/>
                <a:gd name="connsiteY839" fmla="*/ 617791 h 1567338"/>
                <a:gd name="connsiteX840" fmla="*/ 1373028 w 4728781"/>
                <a:gd name="connsiteY840" fmla="*/ 617791 h 1567338"/>
                <a:gd name="connsiteX841" fmla="*/ 1210627 w 4728781"/>
                <a:gd name="connsiteY841" fmla="*/ 592645 h 1567338"/>
                <a:gd name="connsiteX842" fmla="*/ 1247394 w 4728781"/>
                <a:gd name="connsiteY842" fmla="*/ 592645 h 1567338"/>
                <a:gd name="connsiteX843" fmla="*/ 1247394 w 4728781"/>
                <a:gd name="connsiteY843" fmla="*/ 630840 h 1567338"/>
                <a:gd name="connsiteX844" fmla="*/ 1210627 w 4728781"/>
                <a:gd name="connsiteY844" fmla="*/ 630840 h 1567338"/>
                <a:gd name="connsiteX845" fmla="*/ 1860327 w 4728781"/>
                <a:gd name="connsiteY845" fmla="*/ 577786 h 1567338"/>
                <a:gd name="connsiteX846" fmla="*/ 1897094 w 4728781"/>
                <a:gd name="connsiteY846" fmla="*/ 577786 h 1567338"/>
                <a:gd name="connsiteX847" fmla="*/ 1897094 w 4728781"/>
                <a:gd name="connsiteY847" fmla="*/ 614172 h 1567338"/>
                <a:gd name="connsiteX848" fmla="*/ 1860327 w 4728781"/>
                <a:gd name="connsiteY848" fmla="*/ 614172 h 1567338"/>
                <a:gd name="connsiteX849" fmla="*/ 2672524 w 4728781"/>
                <a:gd name="connsiteY849" fmla="*/ 570642 h 1567338"/>
                <a:gd name="connsiteX850" fmla="*/ 2709291 w 4728781"/>
                <a:gd name="connsiteY850" fmla="*/ 570642 h 1567338"/>
                <a:gd name="connsiteX851" fmla="*/ 2709291 w 4728781"/>
                <a:gd name="connsiteY851" fmla="*/ 607980 h 1567338"/>
                <a:gd name="connsiteX852" fmla="*/ 2672524 w 4728781"/>
                <a:gd name="connsiteY852" fmla="*/ 607980 h 1567338"/>
                <a:gd name="connsiteX853" fmla="*/ 1697926 w 4728781"/>
                <a:gd name="connsiteY853" fmla="*/ 570642 h 1567338"/>
                <a:gd name="connsiteX854" fmla="*/ 1734693 w 4728781"/>
                <a:gd name="connsiteY854" fmla="*/ 570642 h 1567338"/>
                <a:gd name="connsiteX855" fmla="*/ 1734693 w 4728781"/>
                <a:gd name="connsiteY855" fmla="*/ 607980 h 1567338"/>
                <a:gd name="connsiteX856" fmla="*/ 1697926 w 4728781"/>
                <a:gd name="connsiteY856" fmla="*/ 607980 h 1567338"/>
                <a:gd name="connsiteX857" fmla="*/ 3159823 w 4728781"/>
                <a:gd name="connsiteY857" fmla="*/ 555783 h 1567338"/>
                <a:gd name="connsiteX858" fmla="*/ 3196590 w 4728781"/>
                <a:gd name="connsiteY858" fmla="*/ 555783 h 1567338"/>
                <a:gd name="connsiteX859" fmla="*/ 3196590 w 4728781"/>
                <a:gd name="connsiteY859" fmla="*/ 591597 h 1567338"/>
                <a:gd name="connsiteX860" fmla="*/ 3159823 w 4728781"/>
                <a:gd name="connsiteY860" fmla="*/ 591597 h 1567338"/>
                <a:gd name="connsiteX861" fmla="*/ 1535525 w 4728781"/>
                <a:gd name="connsiteY861" fmla="*/ 552450 h 1567338"/>
                <a:gd name="connsiteX862" fmla="*/ 1572292 w 4728781"/>
                <a:gd name="connsiteY862" fmla="*/ 552450 h 1567338"/>
                <a:gd name="connsiteX863" fmla="*/ 1572292 w 4728781"/>
                <a:gd name="connsiteY863" fmla="*/ 588645 h 1567338"/>
                <a:gd name="connsiteX864" fmla="*/ 1535525 w 4728781"/>
                <a:gd name="connsiteY864" fmla="*/ 588645 h 1567338"/>
                <a:gd name="connsiteX865" fmla="*/ 2997422 w 4728781"/>
                <a:gd name="connsiteY865" fmla="*/ 549116 h 1567338"/>
                <a:gd name="connsiteX866" fmla="*/ 3034188 w 4728781"/>
                <a:gd name="connsiteY866" fmla="*/ 549116 h 1567338"/>
                <a:gd name="connsiteX867" fmla="*/ 3034188 w 4728781"/>
                <a:gd name="connsiteY867" fmla="*/ 585692 h 1567338"/>
                <a:gd name="connsiteX868" fmla="*/ 2997422 w 4728781"/>
                <a:gd name="connsiteY868" fmla="*/ 585692 h 1567338"/>
                <a:gd name="connsiteX869" fmla="*/ 1210627 w 4728781"/>
                <a:gd name="connsiteY869" fmla="*/ 549116 h 1567338"/>
                <a:gd name="connsiteX870" fmla="*/ 1247394 w 4728781"/>
                <a:gd name="connsiteY870" fmla="*/ 549116 h 1567338"/>
                <a:gd name="connsiteX871" fmla="*/ 1247394 w 4728781"/>
                <a:gd name="connsiteY871" fmla="*/ 572262 h 1567338"/>
                <a:gd name="connsiteX872" fmla="*/ 1210627 w 4728781"/>
                <a:gd name="connsiteY872" fmla="*/ 572262 h 1567338"/>
                <a:gd name="connsiteX873" fmla="*/ 3322224 w 4728781"/>
                <a:gd name="connsiteY873" fmla="*/ 548068 h 1567338"/>
                <a:gd name="connsiteX874" fmla="*/ 3358990 w 4728781"/>
                <a:gd name="connsiteY874" fmla="*/ 548068 h 1567338"/>
                <a:gd name="connsiteX875" fmla="*/ 3358990 w 4728781"/>
                <a:gd name="connsiteY875" fmla="*/ 584739 h 1567338"/>
                <a:gd name="connsiteX876" fmla="*/ 3322224 w 4728781"/>
                <a:gd name="connsiteY876" fmla="*/ 584739 h 1567338"/>
                <a:gd name="connsiteX877" fmla="*/ 2834925 w 4728781"/>
                <a:gd name="connsiteY877" fmla="*/ 548068 h 1567338"/>
                <a:gd name="connsiteX878" fmla="*/ 2871691 w 4728781"/>
                <a:gd name="connsiteY878" fmla="*/ 548068 h 1567338"/>
                <a:gd name="connsiteX879" fmla="*/ 2871691 w 4728781"/>
                <a:gd name="connsiteY879" fmla="*/ 584739 h 1567338"/>
                <a:gd name="connsiteX880" fmla="*/ 2834925 w 4728781"/>
                <a:gd name="connsiteY880" fmla="*/ 584739 h 1567338"/>
                <a:gd name="connsiteX881" fmla="*/ 2022824 w 4728781"/>
                <a:gd name="connsiteY881" fmla="*/ 548068 h 1567338"/>
                <a:gd name="connsiteX882" fmla="*/ 2059591 w 4728781"/>
                <a:gd name="connsiteY882" fmla="*/ 548068 h 1567338"/>
                <a:gd name="connsiteX883" fmla="*/ 2059591 w 4728781"/>
                <a:gd name="connsiteY883" fmla="*/ 584739 h 1567338"/>
                <a:gd name="connsiteX884" fmla="*/ 2022824 w 4728781"/>
                <a:gd name="connsiteY884" fmla="*/ 584739 h 1567338"/>
                <a:gd name="connsiteX885" fmla="*/ 1860327 w 4728781"/>
                <a:gd name="connsiteY885" fmla="*/ 524160 h 1567338"/>
                <a:gd name="connsiteX886" fmla="*/ 1897094 w 4728781"/>
                <a:gd name="connsiteY886" fmla="*/ 524160 h 1567338"/>
                <a:gd name="connsiteX887" fmla="*/ 1897094 w 4728781"/>
                <a:gd name="connsiteY887" fmla="*/ 560545 h 1567338"/>
                <a:gd name="connsiteX888" fmla="*/ 1860327 w 4728781"/>
                <a:gd name="connsiteY888" fmla="*/ 560545 h 1567338"/>
                <a:gd name="connsiteX889" fmla="*/ 2672524 w 4728781"/>
                <a:gd name="connsiteY889" fmla="*/ 515112 h 1567338"/>
                <a:gd name="connsiteX890" fmla="*/ 2709291 w 4728781"/>
                <a:gd name="connsiteY890" fmla="*/ 515112 h 1567338"/>
                <a:gd name="connsiteX891" fmla="*/ 2709291 w 4728781"/>
                <a:gd name="connsiteY891" fmla="*/ 552450 h 1567338"/>
                <a:gd name="connsiteX892" fmla="*/ 2672524 w 4728781"/>
                <a:gd name="connsiteY892" fmla="*/ 552450 h 1567338"/>
                <a:gd name="connsiteX893" fmla="*/ 1697926 w 4728781"/>
                <a:gd name="connsiteY893" fmla="*/ 515112 h 1567338"/>
                <a:gd name="connsiteX894" fmla="*/ 1734693 w 4728781"/>
                <a:gd name="connsiteY894" fmla="*/ 515112 h 1567338"/>
                <a:gd name="connsiteX895" fmla="*/ 1734693 w 4728781"/>
                <a:gd name="connsiteY895" fmla="*/ 552450 h 1567338"/>
                <a:gd name="connsiteX896" fmla="*/ 1697926 w 4728781"/>
                <a:gd name="connsiteY896" fmla="*/ 552450 h 1567338"/>
                <a:gd name="connsiteX897" fmla="*/ 3159823 w 4728781"/>
                <a:gd name="connsiteY897" fmla="*/ 514921 h 1567338"/>
                <a:gd name="connsiteX898" fmla="*/ 3196590 w 4728781"/>
                <a:gd name="connsiteY898" fmla="*/ 514921 h 1567338"/>
                <a:gd name="connsiteX899" fmla="*/ 3196590 w 4728781"/>
                <a:gd name="connsiteY899" fmla="*/ 538067 h 1567338"/>
                <a:gd name="connsiteX900" fmla="*/ 3159823 w 4728781"/>
                <a:gd name="connsiteY900" fmla="*/ 538067 h 1567338"/>
                <a:gd name="connsiteX901" fmla="*/ 1535525 w 4728781"/>
                <a:gd name="connsiteY901" fmla="*/ 499205 h 1567338"/>
                <a:gd name="connsiteX902" fmla="*/ 1572292 w 4728781"/>
                <a:gd name="connsiteY902" fmla="*/ 499205 h 1567338"/>
                <a:gd name="connsiteX903" fmla="*/ 1572292 w 4728781"/>
                <a:gd name="connsiteY903" fmla="*/ 535400 h 1567338"/>
                <a:gd name="connsiteX904" fmla="*/ 1535525 w 4728781"/>
                <a:gd name="connsiteY904" fmla="*/ 535400 h 1567338"/>
                <a:gd name="connsiteX905" fmla="*/ 2997422 w 4728781"/>
                <a:gd name="connsiteY905" fmla="*/ 495014 h 1567338"/>
                <a:gd name="connsiteX906" fmla="*/ 3034188 w 4728781"/>
                <a:gd name="connsiteY906" fmla="*/ 495014 h 1567338"/>
                <a:gd name="connsiteX907" fmla="*/ 3034188 w 4728781"/>
                <a:gd name="connsiteY907" fmla="*/ 531590 h 1567338"/>
                <a:gd name="connsiteX908" fmla="*/ 2997422 w 4728781"/>
                <a:gd name="connsiteY908" fmla="*/ 531590 h 1567338"/>
                <a:gd name="connsiteX909" fmla="*/ 3322224 w 4728781"/>
                <a:gd name="connsiteY909" fmla="*/ 493776 h 1567338"/>
                <a:gd name="connsiteX910" fmla="*/ 3358990 w 4728781"/>
                <a:gd name="connsiteY910" fmla="*/ 493776 h 1567338"/>
                <a:gd name="connsiteX911" fmla="*/ 3358990 w 4728781"/>
                <a:gd name="connsiteY911" fmla="*/ 530447 h 1567338"/>
                <a:gd name="connsiteX912" fmla="*/ 3322224 w 4728781"/>
                <a:gd name="connsiteY912" fmla="*/ 530447 h 1567338"/>
                <a:gd name="connsiteX913" fmla="*/ 2834925 w 4728781"/>
                <a:gd name="connsiteY913" fmla="*/ 493776 h 1567338"/>
                <a:gd name="connsiteX914" fmla="*/ 2871691 w 4728781"/>
                <a:gd name="connsiteY914" fmla="*/ 493776 h 1567338"/>
                <a:gd name="connsiteX915" fmla="*/ 2871691 w 4728781"/>
                <a:gd name="connsiteY915" fmla="*/ 530447 h 1567338"/>
                <a:gd name="connsiteX916" fmla="*/ 2834925 w 4728781"/>
                <a:gd name="connsiteY916" fmla="*/ 530447 h 1567338"/>
                <a:gd name="connsiteX917" fmla="*/ 2022824 w 4728781"/>
                <a:gd name="connsiteY917" fmla="*/ 493776 h 1567338"/>
                <a:gd name="connsiteX918" fmla="*/ 2059591 w 4728781"/>
                <a:gd name="connsiteY918" fmla="*/ 493776 h 1567338"/>
                <a:gd name="connsiteX919" fmla="*/ 2059591 w 4728781"/>
                <a:gd name="connsiteY919" fmla="*/ 530447 h 1567338"/>
                <a:gd name="connsiteX920" fmla="*/ 2022824 w 4728781"/>
                <a:gd name="connsiteY920" fmla="*/ 530447 h 1567338"/>
                <a:gd name="connsiteX921" fmla="*/ 2672524 w 4728781"/>
                <a:gd name="connsiteY921" fmla="*/ 472535 h 1567338"/>
                <a:gd name="connsiteX922" fmla="*/ 2709291 w 4728781"/>
                <a:gd name="connsiteY922" fmla="*/ 472535 h 1567338"/>
                <a:gd name="connsiteX923" fmla="*/ 2709291 w 4728781"/>
                <a:gd name="connsiteY923" fmla="*/ 495681 h 1567338"/>
                <a:gd name="connsiteX924" fmla="*/ 2672524 w 4728781"/>
                <a:gd name="connsiteY924" fmla="*/ 495681 h 1567338"/>
                <a:gd name="connsiteX925" fmla="*/ 1697926 w 4728781"/>
                <a:gd name="connsiteY925" fmla="*/ 472535 h 1567338"/>
                <a:gd name="connsiteX926" fmla="*/ 1734693 w 4728781"/>
                <a:gd name="connsiteY926" fmla="*/ 472535 h 1567338"/>
                <a:gd name="connsiteX927" fmla="*/ 1734693 w 4728781"/>
                <a:gd name="connsiteY927" fmla="*/ 495681 h 1567338"/>
                <a:gd name="connsiteX928" fmla="*/ 1697926 w 4728781"/>
                <a:gd name="connsiteY928" fmla="*/ 495681 h 1567338"/>
                <a:gd name="connsiteX929" fmla="*/ 1860327 w 4728781"/>
                <a:gd name="connsiteY929" fmla="*/ 470535 h 1567338"/>
                <a:gd name="connsiteX930" fmla="*/ 1897094 w 4728781"/>
                <a:gd name="connsiteY930" fmla="*/ 470535 h 1567338"/>
                <a:gd name="connsiteX931" fmla="*/ 1897094 w 4728781"/>
                <a:gd name="connsiteY931" fmla="*/ 506920 h 1567338"/>
                <a:gd name="connsiteX932" fmla="*/ 1860327 w 4728781"/>
                <a:gd name="connsiteY932" fmla="*/ 506920 h 1567338"/>
                <a:gd name="connsiteX933" fmla="*/ 1535525 w 4728781"/>
                <a:gd name="connsiteY933" fmla="*/ 445960 h 1567338"/>
                <a:gd name="connsiteX934" fmla="*/ 1572292 w 4728781"/>
                <a:gd name="connsiteY934" fmla="*/ 445960 h 1567338"/>
                <a:gd name="connsiteX935" fmla="*/ 1572292 w 4728781"/>
                <a:gd name="connsiteY935" fmla="*/ 482155 h 1567338"/>
                <a:gd name="connsiteX936" fmla="*/ 1535525 w 4728781"/>
                <a:gd name="connsiteY936" fmla="*/ 482155 h 1567338"/>
                <a:gd name="connsiteX937" fmla="*/ 2997422 w 4728781"/>
                <a:gd name="connsiteY937" fmla="*/ 441007 h 1567338"/>
                <a:gd name="connsiteX938" fmla="*/ 3034188 w 4728781"/>
                <a:gd name="connsiteY938" fmla="*/ 441007 h 1567338"/>
                <a:gd name="connsiteX939" fmla="*/ 3034188 w 4728781"/>
                <a:gd name="connsiteY939" fmla="*/ 477583 h 1567338"/>
                <a:gd name="connsiteX940" fmla="*/ 2997422 w 4728781"/>
                <a:gd name="connsiteY940" fmla="*/ 477583 h 1567338"/>
                <a:gd name="connsiteX941" fmla="*/ 3322224 w 4728781"/>
                <a:gd name="connsiteY941" fmla="*/ 439388 h 1567338"/>
                <a:gd name="connsiteX942" fmla="*/ 3358990 w 4728781"/>
                <a:gd name="connsiteY942" fmla="*/ 439388 h 1567338"/>
                <a:gd name="connsiteX943" fmla="*/ 3358990 w 4728781"/>
                <a:gd name="connsiteY943" fmla="*/ 476059 h 1567338"/>
                <a:gd name="connsiteX944" fmla="*/ 3322224 w 4728781"/>
                <a:gd name="connsiteY944" fmla="*/ 476059 h 1567338"/>
                <a:gd name="connsiteX945" fmla="*/ 2834925 w 4728781"/>
                <a:gd name="connsiteY945" fmla="*/ 439388 h 1567338"/>
                <a:gd name="connsiteX946" fmla="*/ 2871691 w 4728781"/>
                <a:gd name="connsiteY946" fmla="*/ 439388 h 1567338"/>
                <a:gd name="connsiteX947" fmla="*/ 2871691 w 4728781"/>
                <a:gd name="connsiteY947" fmla="*/ 476059 h 1567338"/>
                <a:gd name="connsiteX948" fmla="*/ 2834925 w 4728781"/>
                <a:gd name="connsiteY948" fmla="*/ 476059 h 1567338"/>
                <a:gd name="connsiteX949" fmla="*/ 2022824 w 4728781"/>
                <a:gd name="connsiteY949" fmla="*/ 439388 h 1567338"/>
                <a:gd name="connsiteX950" fmla="*/ 2059591 w 4728781"/>
                <a:gd name="connsiteY950" fmla="*/ 439388 h 1567338"/>
                <a:gd name="connsiteX951" fmla="*/ 2059591 w 4728781"/>
                <a:gd name="connsiteY951" fmla="*/ 476059 h 1567338"/>
                <a:gd name="connsiteX952" fmla="*/ 2022824 w 4728781"/>
                <a:gd name="connsiteY952" fmla="*/ 476059 h 1567338"/>
                <a:gd name="connsiteX953" fmla="*/ 1860327 w 4728781"/>
                <a:gd name="connsiteY953" fmla="*/ 416909 h 1567338"/>
                <a:gd name="connsiteX954" fmla="*/ 1897094 w 4728781"/>
                <a:gd name="connsiteY954" fmla="*/ 416909 h 1567338"/>
                <a:gd name="connsiteX955" fmla="*/ 1897094 w 4728781"/>
                <a:gd name="connsiteY955" fmla="*/ 453294 h 1567338"/>
                <a:gd name="connsiteX956" fmla="*/ 1860327 w 4728781"/>
                <a:gd name="connsiteY956" fmla="*/ 453294 h 1567338"/>
                <a:gd name="connsiteX957" fmla="*/ 1535525 w 4728781"/>
                <a:gd name="connsiteY957" fmla="*/ 392715 h 1567338"/>
                <a:gd name="connsiteX958" fmla="*/ 1572292 w 4728781"/>
                <a:gd name="connsiteY958" fmla="*/ 392715 h 1567338"/>
                <a:gd name="connsiteX959" fmla="*/ 1572292 w 4728781"/>
                <a:gd name="connsiteY959" fmla="*/ 428910 h 1567338"/>
                <a:gd name="connsiteX960" fmla="*/ 1535525 w 4728781"/>
                <a:gd name="connsiteY960" fmla="*/ 428910 h 1567338"/>
                <a:gd name="connsiteX961" fmla="*/ 2997422 w 4728781"/>
                <a:gd name="connsiteY961" fmla="*/ 386905 h 1567338"/>
                <a:gd name="connsiteX962" fmla="*/ 3034188 w 4728781"/>
                <a:gd name="connsiteY962" fmla="*/ 386905 h 1567338"/>
                <a:gd name="connsiteX963" fmla="*/ 3034188 w 4728781"/>
                <a:gd name="connsiteY963" fmla="*/ 423481 h 1567338"/>
                <a:gd name="connsiteX964" fmla="*/ 2997422 w 4728781"/>
                <a:gd name="connsiteY964" fmla="*/ 423481 h 1567338"/>
                <a:gd name="connsiteX965" fmla="*/ 3322224 w 4728781"/>
                <a:gd name="connsiteY965" fmla="*/ 385095 h 1567338"/>
                <a:gd name="connsiteX966" fmla="*/ 3358990 w 4728781"/>
                <a:gd name="connsiteY966" fmla="*/ 385095 h 1567338"/>
                <a:gd name="connsiteX967" fmla="*/ 3358990 w 4728781"/>
                <a:gd name="connsiteY967" fmla="*/ 421766 h 1567338"/>
                <a:gd name="connsiteX968" fmla="*/ 3322224 w 4728781"/>
                <a:gd name="connsiteY968" fmla="*/ 421766 h 1567338"/>
                <a:gd name="connsiteX969" fmla="*/ 2834925 w 4728781"/>
                <a:gd name="connsiteY969" fmla="*/ 385095 h 1567338"/>
                <a:gd name="connsiteX970" fmla="*/ 2871691 w 4728781"/>
                <a:gd name="connsiteY970" fmla="*/ 385095 h 1567338"/>
                <a:gd name="connsiteX971" fmla="*/ 2871691 w 4728781"/>
                <a:gd name="connsiteY971" fmla="*/ 421766 h 1567338"/>
                <a:gd name="connsiteX972" fmla="*/ 2834925 w 4728781"/>
                <a:gd name="connsiteY972" fmla="*/ 421766 h 1567338"/>
                <a:gd name="connsiteX973" fmla="*/ 2022824 w 4728781"/>
                <a:gd name="connsiteY973" fmla="*/ 385095 h 1567338"/>
                <a:gd name="connsiteX974" fmla="*/ 2059591 w 4728781"/>
                <a:gd name="connsiteY974" fmla="*/ 385095 h 1567338"/>
                <a:gd name="connsiteX975" fmla="*/ 2059591 w 4728781"/>
                <a:gd name="connsiteY975" fmla="*/ 421766 h 1567338"/>
                <a:gd name="connsiteX976" fmla="*/ 2022824 w 4728781"/>
                <a:gd name="connsiteY976" fmla="*/ 421766 h 1567338"/>
                <a:gd name="connsiteX977" fmla="*/ 1860327 w 4728781"/>
                <a:gd name="connsiteY977" fmla="*/ 363283 h 1567338"/>
                <a:gd name="connsiteX978" fmla="*/ 1897094 w 4728781"/>
                <a:gd name="connsiteY978" fmla="*/ 363283 h 1567338"/>
                <a:gd name="connsiteX979" fmla="*/ 1897094 w 4728781"/>
                <a:gd name="connsiteY979" fmla="*/ 399668 h 1567338"/>
                <a:gd name="connsiteX980" fmla="*/ 1860327 w 4728781"/>
                <a:gd name="connsiteY980" fmla="*/ 399668 h 1567338"/>
                <a:gd name="connsiteX981" fmla="*/ 1535525 w 4728781"/>
                <a:gd name="connsiteY981" fmla="*/ 339375 h 1567338"/>
                <a:gd name="connsiteX982" fmla="*/ 1572292 w 4728781"/>
                <a:gd name="connsiteY982" fmla="*/ 339375 h 1567338"/>
                <a:gd name="connsiteX983" fmla="*/ 1572292 w 4728781"/>
                <a:gd name="connsiteY983" fmla="*/ 375570 h 1567338"/>
                <a:gd name="connsiteX984" fmla="*/ 1535525 w 4728781"/>
                <a:gd name="connsiteY984" fmla="*/ 375570 h 1567338"/>
                <a:gd name="connsiteX985" fmla="*/ 2997422 w 4728781"/>
                <a:gd name="connsiteY985" fmla="*/ 332803 h 1567338"/>
                <a:gd name="connsiteX986" fmla="*/ 3034188 w 4728781"/>
                <a:gd name="connsiteY986" fmla="*/ 332803 h 1567338"/>
                <a:gd name="connsiteX987" fmla="*/ 3034188 w 4728781"/>
                <a:gd name="connsiteY987" fmla="*/ 369379 h 1567338"/>
                <a:gd name="connsiteX988" fmla="*/ 2997422 w 4728781"/>
                <a:gd name="connsiteY988" fmla="*/ 369379 h 1567338"/>
                <a:gd name="connsiteX989" fmla="*/ 3322224 w 4728781"/>
                <a:gd name="connsiteY989" fmla="*/ 330803 h 1567338"/>
                <a:gd name="connsiteX990" fmla="*/ 3358990 w 4728781"/>
                <a:gd name="connsiteY990" fmla="*/ 330803 h 1567338"/>
                <a:gd name="connsiteX991" fmla="*/ 3358990 w 4728781"/>
                <a:gd name="connsiteY991" fmla="*/ 367474 h 1567338"/>
                <a:gd name="connsiteX992" fmla="*/ 3322224 w 4728781"/>
                <a:gd name="connsiteY992" fmla="*/ 367474 h 1567338"/>
                <a:gd name="connsiteX993" fmla="*/ 2834925 w 4728781"/>
                <a:gd name="connsiteY993" fmla="*/ 330803 h 1567338"/>
                <a:gd name="connsiteX994" fmla="*/ 2871691 w 4728781"/>
                <a:gd name="connsiteY994" fmla="*/ 330803 h 1567338"/>
                <a:gd name="connsiteX995" fmla="*/ 2871691 w 4728781"/>
                <a:gd name="connsiteY995" fmla="*/ 367474 h 1567338"/>
                <a:gd name="connsiteX996" fmla="*/ 2834925 w 4728781"/>
                <a:gd name="connsiteY996" fmla="*/ 367474 h 1567338"/>
                <a:gd name="connsiteX997" fmla="*/ 2022824 w 4728781"/>
                <a:gd name="connsiteY997" fmla="*/ 330803 h 1567338"/>
                <a:gd name="connsiteX998" fmla="*/ 2059591 w 4728781"/>
                <a:gd name="connsiteY998" fmla="*/ 330803 h 1567338"/>
                <a:gd name="connsiteX999" fmla="*/ 2059591 w 4728781"/>
                <a:gd name="connsiteY999" fmla="*/ 367474 h 1567338"/>
                <a:gd name="connsiteX1000" fmla="*/ 2022824 w 4728781"/>
                <a:gd name="connsiteY1000" fmla="*/ 367474 h 1567338"/>
                <a:gd name="connsiteX1001" fmla="*/ 1860327 w 4728781"/>
                <a:gd name="connsiteY1001" fmla="*/ 309657 h 1567338"/>
                <a:gd name="connsiteX1002" fmla="*/ 1897094 w 4728781"/>
                <a:gd name="connsiteY1002" fmla="*/ 309657 h 1567338"/>
                <a:gd name="connsiteX1003" fmla="*/ 1897094 w 4728781"/>
                <a:gd name="connsiteY1003" fmla="*/ 346043 h 1567338"/>
                <a:gd name="connsiteX1004" fmla="*/ 1860327 w 4728781"/>
                <a:gd name="connsiteY1004" fmla="*/ 346043 h 1567338"/>
                <a:gd name="connsiteX1005" fmla="*/ 3322224 w 4728781"/>
                <a:gd name="connsiteY1005" fmla="*/ 288893 h 1567338"/>
                <a:gd name="connsiteX1006" fmla="*/ 3358990 w 4728781"/>
                <a:gd name="connsiteY1006" fmla="*/ 288893 h 1567338"/>
                <a:gd name="connsiteX1007" fmla="*/ 3358990 w 4728781"/>
                <a:gd name="connsiteY1007" fmla="*/ 312039 h 1567338"/>
                <a:gd name="connsiteX1008" fmla="*/ 3322224 w 4728781"/>
                <a:gd name="connsiteY1008" fmla="*/ 312039 h 1567338"/>
                <a:gd name="connsiteX1009" fmla="*/ 2834925 w 4728781"/>
                <a:gd name="connsiteY1009" fmla="*/ 288893 h 1567338"/>
                <a:gd name="connsiteX1010" fmla="*/ 2871691 w 4728781"/>
                <a:gd name="connsiteY1010" fmla="*/ 288893 h 1567338"/>
                <a:gd name="connsiteX1011" fmla="*/ 2871691 w 4728781"/>
                <a:gd name="connsiteY1011" fmla="*/ 312039 h 1567338"/>
                <a:gd name="connsiteX1012" fmla="*/ 2834925 w 4728781"/>
                <a:gd name="connsiteY1012" fmla="*/ 312039 h 1567338"/>
                <a:gd name="connsiteX1013" fmla="*/ 2022824 w 4728781"/>
                <a:gd name="connsiteY1013" fmla="*/ 288893 h 1567338"/>
                <a:gd name="connsiteX1014" fmla="*/ 2059591 w 4728781"/>
                <a:gd name="connsiteY1014" fmla="*/ 288893 h 1567338"/>
                <a:gd name="connsiteX1015" fmla="*/ 2059591 w 4728781"/>
                <a:gd name="connsiteY1015" fmla="*/ 312039 h 1567338"/>
                <a:gd name="connsiteX1016" fmla="*/ 2022824 w 4728781"/>
                <a:gd name="connsiteY1016" fmla="*/ 312039 h 1567338"/>
                <a:gd name="connsiteX1017" fmla="*/ 1535525 w 4728781"/>
                <a:gd name="connsiteY1017" fmla="*/ 286131 h 1567338"/>
                <a:gd name="connsiteX1018" fmla="*/ 1572292 w 4728781"/>
                <a:gd name="connsiteY1018" fmla="*/ 286131 h 1567338"/>
                <a:gd name="connsiteX1019" fmla="*/ 1572292 w 4728781"/>
                <a:gd name="connsiteY1019" fmla="*/ 322326 h 1567338"/>
                <a:gd name="connsiteX1020" fmla="*/ 1535525 w 4728781"/>
                <a:gd name="connsiteY1020" fmla="*/ 322326 h 1567338"/>
                <a:gd name="connsiteX1021" fmla="*/ 2997422 w 4728781"/>
                <a:gd name="connsiteY1021" fmla="*/ 278701 h 1567338"/>
                <a:gd name="connsiteX1022" fmla="*/ 3034188 w 4728781"/>
                <a:gd name="connsiteY1022" fmla="*/ 278701 h 1567338"/>
                <a:gd name="connsiteX1023" fmla="*/ 3034188 w 4728781"/>
                <a:gd name="connsiteY1023" fmla="*/ 315277 h 1567338"/>
                <a:gd name="connsiteX1024" fmla="*/ 2997422 w 4728781"/>
                <a:gd name="connsiteY1024" fmla="*/ 315277 h 1567338"/>
                <a:gd name="connsiteX1025" fmla="*/ 1860327 w 4728781"/>
                <a:gd name="connsiteY1025" fmla="*/ 256031 h 1567338"/>
                <a:gd name="connsiteX1026" fmla="*/ 1897094 w 4728781"/>
                <a:gd name="connsiteY1026" fmla="*/ 256031 h 1567338"/>
                <a:gd name="connsiteX1027" fmla="*/ 1897094 w 4728781"/>
                <a:gd name="connsiteY1027" fmla="*/ 292417 h 1567338"/>
                <a:gd name="connsiteX1028" fmla="*/ 1860327 w 4728781"/>
                <a:gd name="connsiteY1028" fmla="*/ 292417 h 1567338"/>
                <a:gd name="connsiteX1029" fmla="*/ 1535525 w 4728781"/>
                <a:gd name="connsiteY1029" fmla="*/ 232886 h 1567338"/>
                <a:gd name="connsiteX1030" fmla="*/ 1572292 w 4728781"/>
                <a:gd name="connsiteY1030" fmla="*/ 232886 h 1567338"/>
                <a:gd name="connsiteX1031" fmla="*/ 1572292 w 4728781"/>
                <a:gd name="connsiteY1031" fmla="*/ 269081 h 1567338"/>
                <a:gd name="connsiteX1032" fmla="*/ 1535525 w 4728781"/>
                <a:gd name="connsiteY1032" fmla="*/ 269081 h 1567338"/>
                <a:gd name="connsiteX1033" fmla="*/ 2997422 w 4728781"/>
                <a:gd name="connsiteY1033" fmla="*/ 224694 h 1567338"/>
                <a:gd name="connsiteX1034" fmla="*/ 3034188 w 4728781"/>
                <a:gd name="connsiteY1034" fmla="*/ 224694 h 1567338"/>
                <a:gd name="connsiteX1035" fmla="*/ 3034188 w 4728781"/>
                <a:gd name="connsiteY1035" fmla="*/ 261270 h 1567338"/>
                <a:gd name="connsiteX1036" fmla="*/ 2997422 w 4728781"/>
                <a:gd name="connsiteY1036" fmla="*/ 261270 h 1567338"/>
                <a:gd name="connsiteX1037" fmla="*/ 1860327 w 4728781"/>
                <a:gd name="connsiteY1037" fmla="*/ 202501 h 1567338"/>
                <a:gd name="connsiteX1038" fmla="*/ 1897094 w 4728781"/>
                <a:gd name="connsiteY1038" fmla="*/ 202501 h 1567338"/>
                <a:gd name="connsiteX1039" fmla="*/ 1897094 w 4728781"/>
                <a:gd name="connsiteY1039" fmla="*/ 238791 h 1567338"/>
                <a:gd name="connsiteX1040" fmla="*/ 1860327 w 4728781"/>
                <a:gd name="connsiteY1040" fmla="*/ 238791 h 1567338"/>
                <a:gd name="connsiteX1041" fmla="*/ 1535525 w 4728781"/>
                <a:gd name="connsiteY1041" fmla="*/ 191547 h 1567338"/>
                <a:gd name="connsiteX1042" fmla="*/ 1572292 w 4728781"/>
                <a:gd name="connsiteY1042" fmla="*/ 191547 h 1567338"/>
                <a:gd name="connsiteX1043" fmla="*/ 1572292 w 4728781"/>
                <a:gd name="connsiteY1043" fmla="*/ 214693 h 1567338"/>
                <a:gd name="connsiteX1044" fmla="*/ 1535525 w 4728781"/>
                <a:gd name="connsiteY1044" fmla="*/ 214693 h 1567338"/>
                <a:gd name="connsiteX1045" fmla="*/ 2997422 w 4728781"/>
                <a:gd name="connsiteY1045" fmla="*/ 170592 h 1567338"/>
                <a:gd name="connsiteX1046" fmla="*/ 3034188 w 4728781"/>
                <a:gd name="connsiteY1046" fmla="*/ 170592 h 1567338"/>
                <a:gd name="connsiteX1047" fmla="*/ 3034188 w 4728781"/>
                <a:gd name="connsiteY1047" fmla="*/ 207168 h 1567338"/>
                <a:gd name="connsiteX1048" fmla="*/ 2997422 w 4728781"/>
                <a:gd name="connsiteY1048" fmla="*/ 207168 h 1567338"/>
                <a:gd name="connsiteX1049" fmla="*/ 1860327 w 4728781"/>
                <a:gd name="connsiteY1049" fmla="*/ 148780 h 1567338"/>
                <a:gd name="connsiteX1050" fmla="*/ 1897094 w 4728781"/>
                <a:gd name="connsiteY1050" fmla="*/ 148780 h 1567338"/>
                <a:gd name="connsiteX1051" fmla="*/ 1897094 w 4728781"/>
                <a:gd name="connsiteY1051" fmla="*/ 185166 h 1567338"/>
                <a:gd name="connsiteX1052" fmla="*/ 1860327 w 4728781"/>
                <a:gd name="connsiteY1052" fmla="*/ 185166 h 1567338"/>
                <a:gd name="connsiteX1053" fmla="*/ 2997422 w 4728781"/>
                <a:gd name="connsiteY1053" fmla="*/ 116490 h 1567338"/>
                <a:gd name="connsiteX1054" fmla="*/ 3034188 w 4728781"/>
                <a:gd name="connsiteY1054" fmla="*/ 116490 h 1567338"/>
                <a:gd name="connsiteX1055" fmla="*/ 3034188 w 4728781"/>
                <a:gd name="connsiteY1055" fmla="*/ 153066 h 1567338"/>
                <a:gd name="connsiteX1056" fmla="*/ 2997422 w 4728781"/>
                <a:gd name="connsiteY1056" fmla="*/ 153066 h 1567338"/>
                <a:gd name="connsiteX1057" fmla="*/ 1860327 w 4728781"/>
                <a:gd name="connsiteY1057" fmla="*/ 95154 h 1567338"/>
                <a:gd name="connsiteX1058" fmla="*/ 1897094 w 4728781"/>
                <a:gd name="connsiteY1058" fmla="*/ 95154 h 1567338"/>
                <a:gd name="connsiteX1059" fmla="*/ 1897094 w 4728781"/>
                <a:gd name="connsiteY1059" fmla="*/ 131540 h 1567338"/>
                <a:gd name="connsiteX1060" fmla="*/ 1860327 w 4728781"/>
                <a:gd name="connsiteY1060" fmla="*/ 131540 h 1567338"/>
                <a:gd name="connsiteX1061" fmla="*/ 2997422 w 4728781"/>
                <a:gd name="connsiteY1061" fmla="*/ 74771 h 1567338"/>
                <a:gd name="connsiteX1062" fmla="*/ 3034188 w 4728781"/>
                <a:gd name="connsiteY1062" fmla="*/ 74771 h 1567338"/>
                <a:gd name="connsiteX1063" fmla="*/ 3034188 w 4728781"/>
                <a:gd name="connsiteY1063" fmla="*/ 97917 h 1567338"/>
                <a:gd name="connsiteX1064" fmla="*/ 2997422 w 4728781"/>
                <a:gd name="connsiteY1064" fmla="*/ 97917 h 1567338"/>
                <a:gd name="connsiteX1065" fmla="*/ 1860327 w 4728781"/>
                <a:gd name="connsiteY1065" fmla="*/ 41529 h 1567338"/>
                <a:gd name="connsiteX1066" fmla="*/ 1897094 w 4728781"/>
                <a:gd name="connsiteY1066" fmla="*/ 41529 h 1567338"/>
                <a:gd name="connsiteX1067" fmla="*/ 1897094 w 4728781"/>
                <a:gd name="connsiteY1067" fmla="*/ 77915 h 1567338"/>
                <a:gd name="connsiteX1068" fmla="*/ 1860327 w 4728781"/>
                <a:gd name="connsiteY1068" fmla="*/ 77915 h 1567338"/>
                <a:gd name="connsiteX1069" fmla="*/ 1860327 w 4728781"/>
                <a:gd name="connsiteY1069" fmla="*/ 0 h 1567338"/>
                <a:gd name="connsiteX1070" fmla="*/ 1897094 w 4728781"/>
                <a:gd name="connsiteY1070" fmla="*/ 0 h 1567338"/>
                <a:gd name="connsiteX1071" fmla="*/ 1897094 w 4728781"/>
                <a:gd name="connsiteY1071" fmla="*/ 23146 h 1567338"/>
                <a:gd name="connsiteX1072" fmla="*/ 1860327 w 4728781"/>
                <a:gd name="connsiteY1072" fmla="*/ 23146 h 156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</a:cxnLst>
              <a:rect l="l" t="t" r="r" b="b"/>
              <a:pathLst>
                <a:path w="4728781" h="1567338">
                  <a:moveTo>
                    <a:pt x="1860327" y="1544192"/>
                  </a:moveTo>
                  <a:lnTo>
                    <a:pt x="1897094" y="1544192"/>
                  </a:lnTo>
                  <a:lnTo>
                    <a:pt x="1897094" y="1567338"/>
                  </a:lnTo>
                  <a:lnTo>
                    <a:pt x="1860327" y="1567338"/>
                  </a:lnTo>
                  <a:close/>
                  <a:moveTo>
                    <a:pt x="1860327" y="1489519"/>
                  </a:moveTo>
                  <a:lnTo>
                    <a:pt x="1897094" y="1489519"/>
                  </a:lnTo>
                  <a:lnTo>
                    <a:pt x="1897094" y="1525904"/>
                  </a:lnTo>
                  <a:lnTo>
                    <a:pt x="1860327" y="1525904"/>
                  </a:lnTo>
                  <a:close/>
                  <a:moveTo>
                    <a:pt x="2997422" y="1469421"/>
                  </a:moveTo>
                  <a:lnTo>
                    <a:pt x="3034188" y="1469421"/>
                  </a:lnTo>
                  <a:lnTo>
                    <a:pt x="3034188" y="1492567"/>
                  </a:lnTo>
                  <a:lnTo>
                    <a:pt x="2997422" y="1492567"/>
                  </a:lnTo>
                  <a:close/>
                  <a:moveTo>
                    <a:pt x="1860327" y="1435893"/>
                  </a:moveTo>
                  <a:lnTo>
                    <a:pt x="1897094" y="1435893"/>
                  </a:lnTo>
                  <a:lnTo>
                    <a:pt x="1897094" y="1472183"/>
                  </a:lnTo>
                  <a:lnTo>
                    <a:pt x="1860327" y="1472183"/>
                  </a:lnTo>
                  <a:close/>
                  <a:moveTo>
                    <a:pt x="2997422" y="1414271"/>
                  </a:moveTo>
                  <a:lnTo>
                    <a:pt x="3034188" y="1414271"/>
                  </a:lnTo>
                  <a:lnTo>
                    <a:pt x="3034188" y="1450847"/>
                  </a:lnTo>
                  <a:lnTo>
                    <a:pt x="2997422" y="1450847"/>
                  </a:lnTo>
                  <a:close/>
                  <a:moveTo>
                    <a:pt x="1860327" y="1382172"/>
                  </a:moveTo>
                  <a:lnTo>
                    <a:pt x="1897094" y="1382172"/>
                  </a:lnTo>
                  <a:lnTo>
                    <a:pt x="1897094" y="1418557"/>
                  </a:lnTo>
                  <a:lnTo>
                    <a:pt x="1860327" y="1418557"/>
                  </a:lnTo>
                  <a:close/>
                  <a:moveTo>
                    <a:pt x="2997422" y="1360170"/>
                  </a:moveTo>
                  <a:lnTo>
                    <a:pt x="3034188" y="1360170"/>
                  </a:lnTo>
                  <a:lnTo>
                    <a:pt x="3034188" y="1396746"/>
                  </a:lnTo>
                  <a:lnTo>
                    <a:pt x="2997422" y="1396746"/>
                  </a:lnTo>
                  <a:close/>
                  <a:moveTo>
                    <a:pt x="1535525" y="1352645"/>
                  </a:moveTo>
                  <a:lnTo>
                    <a:pt x="1572292" y="1352645"/>
                  </a:lnTo>
                  <a:lnTo>
                    <a:pt x="1572292" y="1375791"/>
                  </a:lnTo>
                  <a:lnTo>
                    <a:pt x="1535525" y="1375791"/>
                  </a:lnTo>
                  <a:close/>
                  <a:moveTo>
                    <a:pt x="1860327" y="1328642"/>
                  </a:moveTo>
                  <a:lnTo>
                    <a:pt x="1897094" y="1328642"/>
                  </a:lnTo>
                  <a:lnTo>
                    <a:pt x="1897094" y="1364932"/>
                  </a:lnTo>
                  <a:lnTo>
                    <a:pt x="1860327" y="1364932"/>
                  </a:lnTo>
                  <a:close/>
                  <a:moveTo>
                    <a:pt x="2997422" y="1306163"/>
                  </a:moveTo>
                  <a:lnTo>
                    <a:pt x="3034188" y="1306163"/>
                  </a:lnTo>
                  <a:lnTo>
                    <a:pt x="3034188" y="1342739"/>
                  </a:lnTo>
                  <a:lnTo>
                    <a:pt x="2997422" y="1342739"/>
                  </a:lnTo>
                  <a:close/>
                  <a:moveTo>
                    <a:pt x="1535525" y="1298257"/>
                  </a:moveTo>
                  <a:lnTo>
                    <a:pt x="1572292" y="1298257"/>
                  </a:lnTo>
                  <a:lnTo>
                    <a:pt x="1572292" y="1334452"/>
                  </a:lnTo>
                  <a:lnTo>
                    <a:pt x="1535525" y="1334452"/>
                  </a:lnTo>
                  <a:close/>
                  <a:moveTo>
                    <a:pt x="1860327" y="1274921"/>
                  </a:moveTo>
                  <a:lnTo>
                    <a:pt x="1897094" y="1274921"/>
                  </a:lnTo>
                  <a:lnTo>
                    <a:pt x="1897094" y="1311306"/>
                  </a:lnTo>
                  <a:lnTo>
                    <a:pt x="1860327" y="1311306"/>
                  </a:lnTo>
                  <a:close/>
                  <a:moveTo>
                    <a:pt x="3322224" y="1255395"/>
                  </a:moveTo>
                  <a:lnTo>
                    <a:pt x="3358990" y="1255395"/>
                  </a:lnTo>
                  <a:lnTo>
                    <a:pt x="3358990" y="1278541"/>
                  </a:lnTo>
                  <a:lnTo>
                    <a:pt x="3322224" y="1278541"/>
                  </a:lnTo>
                  <a:close/>
                  <a:moveTo>
                    <a:pt x="2834925" y="1255395"/>
                  </a:moveTo>
                  <a:lnTo>
                    <a:pt x="2871691" y="1255395"/>
                  </a:lnTo>
                  <a:lnTo>
                    <a:pt x="2871691" y="1278541"/>
                  </a:lnTo>
                  <a:lnTo>
                    <a:pt x="2834925" y="1278541"/>
                  </a:lnTo>
                  <a:close/>
                  <a:moveTo>
                    <a:pt x="2022824" y="1255395"/>
                  </a:moveTo>
                  <a:lnTo>
                    <a:pt x="2059591" y="1255395"/>
                  </a:lnTo>
                  <a:lnTo>
                    <a:pt x="2059591" y="1278541"/>
                  </a:lnTo>
                  <a:lnTo>
                    <a:pt x="2022824" y="1278541"/>
                  </a:lnTo>
                  <a:close/>
                  <a:moveTo>
                    <a:pt x="2997422" y="1252061"/>
                  </a:moveTo>
                  <a:lnTo>
                    <a:pt x="3034188" y="1252061"/>
                  </a:lnTo>
                  <a:lnTo>
                    <a:pt x="3034188" y="1288637"/>
                  </a:lnTo>
                  <a:lnTo>
                    <a:pt x="2997422" y="1288637"/>
                  </a:lnTo>
                  <a:close/>
                  <a:moveTo>
                    <a:pt x="1535525" y="1245012"/>
                  </a:moveTo>
                  <a:lnTo>
                    <a:pt x="1572292" y="1245012"/>
                  </a:lnTo>
                  <a:lnTo>
                    <a:pt x="1572292" y="1281207"/>
                  </a:lnTo>
                  <a:lnTo>
                    <a:pt x="1535525" y="1281207"/>
                  </a:lnTo>
                  <a:close/>
                  <a:moveTo>
                    <a:pt x="1860327" y="1221390"/>
                  </a:moveTo>
                  <a:lnTo>
                    <a:pt x="1897094" y="1221390"/>
                  </a:lnTo>
                  <a:lnTo>
                    <a:pt x="1897094" y="1257680"/>
                  </a:lnTo>
                  <a:lnTo>
                    <a:pt x="1860327" y="1257680"/>
                  </a:lnTo>
                  <a:close/>
                  <a:moveTo>
                    <a:pt x="3322224" y="1199959"/>
                  </a:moveTo>
                  <a:lnTo>
                    <a:pt x="3358990" y="1199959"/>
                  </a:lnTo>
                  <a:lnTo>
                    <a:pt x="3358990" y="1236630"/>
                  </a:lnTo>
                  <a:lnTo>
                    <a:pt x="3322224" y="1236630"/>
                  </a:lnTo>
                  <a:close/>
                  <a:moveTo>
                    <a:pt x="2834925" y="1199959"/>
                  </a:moveTo>
                  <a:lnTo>
                    <a:pt x="2871691" y="1199959"/>
                  </a:lnTo>
                  <a:lnTo>
                    <a:pt x="2871691" y="1236630"/>
                  </a:lnTo>
                  <a:lnTo>
                    <a:pt x="2834925" y="1236630"/>
                  </a:lnTo>
                  <a:close/>
                  <a:moveTo>
                    <a:pt x="2022824" y="1199959"/>
                  </a:moveTo>
                  <a:lnTo>
                    <a:pt x="2059591" y="1199959"/>
                  </a:lnTo>
                  <a:lnTo>
                    <a:pt x="2059591" y="1236630"/>
                  </a:lnTo>
                  <a:lnTo>
                    <a:pt x="2022824" y="1236630"/>
                  </a:lnTo>
                  <a:close/>
                  <a:moveTo>
                    <a:pt x="2997422" y="1197959"/>
                  </a:moveTo>
                  <a:lnTo>
                    <a:pt x="3034188" y="1197959"/>
                  </a:lnTo>
                  <a:lnTo>
                    <a:pt x="3034188" y="1234535"/>
                  </a:lnTo>
                  <a:lnTo>
                    <a:pt x="2997422" y="1234535"/>
                  </a:lnTo>
                  <a:close/>
                  <a:moveTo>
                    <a:pt x="1535525" y="1191768"/>
                  </a:moveTo>
                  <a:lnTo>
                    <a:pt x="1572292" y="1191768"/>
                  </a:lnTo>
                  <a:lnTo>
                    <a:pt x="1572292" y="1227963"/>
                  </a:lnTo>
                  <a:lnTo>
                    <a:pt x="1535525" y="1227963"/>
                  </a:lnTo>
                  <a:close/>
                  <a:moveTo>
                    <a:pt x="1860327" y="1167669"/>
                  </a:moveTo>
                  <a:lnTo>
                    <a:pt x="1897094" y="1167669"/>
                  </a:lnTo>
                  <a:lnTo>
                    <a:pt x="1897094" y="1204055"/>
                  </a:lnTo>
                  <a:lnTo>
                    <a:pt x="1860327" y="1204055"/>
                  </a:lnTo>
                  <a:close/>
                  <a:moveTo>
                    <a:pt x="3322224" y="1145666"/>
                  </a:moveTo>
                  <a:lnTo>
                    <a:pt x="3358990" y="1145666"/>
                  </a:lnTo>
                  <a:lnTo>
                    <a:pt x="3358990" y="1182337"/>
                  </a:lnTo>
                  <a:lnTo>
                    <a:pt x="3322224" y="1182337"/>
                  </a:lnTo>
                  <a:close/>
                  <a:moveTo>
                    <a:pt x="2834925" y="1145666"/>
                  </a:moveTo>
                  <a:lnTo>
                    <a:pt x="2871691" y="1145666"/>
                  </a:lnTo>
                  <a:lnTo>
                    <a:pt x="2871691" y="1182337"/>
                  </a:lnTo>
                  <a:lnTo>
                    <a:pt x="2834925" y="1182337"/>
                  </a:lnTo>
                  <a:close/>
                  <a:moveTo>
                    <a:pt x="2022824" y="1145666"/>
                  </a:moveTo>
                  <a:lnTo>
                    <a:pt x="2059591" y="1145666"/>
                  </a:lnTo>
                  <a:lnTo>
                    <a:pt x="2059591" y="1182337"/>
                  </a:lnTo>
                  <a:lnTo>
                    <a:pt x="2022824" y="1182337"/>
                  </a:lnTo>
                  <a:close/>
                  <a:moveTo>
                    <a:pt x="2997422" y="1143857"/>
                  </a:moveTo>
                  <a:lnTo>
                    <a:pt x="3034188" y="1143857"/>
                  </a:lnTo>
                  <a:lnTo>
                    <a:pt x="3034188" y="1180433"/>
                  </a:lnTo>
                  <a:lnTo>
                    <a:pt x="2997422" y="1180433"/>
                  </a:lnTo>
                  <a:close/>
                  <a:moveTo>
                    <a:pt x="1535525" y="1138523"/>
                  </a:moveTo>
                  <a:lnTo>
                    <a:pt x="1572292" y="1138523"/>
                  </a:lnTo>
                  <a:lnTo>
                    <a:pt x="1572292" y="1174718"/>
                  </a:lnTo>
                  <a:lnTo>
                    <a:pt x="1535525" y="1174718"/>
                  </a:lnTo>
                  <a:close/>
                  <a:moveTo>
                    <a:pt x="1860327" y="1114043"/>
                  </a:moveTo>
                  <a:lnTo>
                    <a:pt x="1897094" y="1114043"/>
                  </a:lnTo>
                  <a:lnTo>
                    <a:pt x="1897094" y="1150428"/>
                  </a:lnTo>
                  <a:lnTo>
                    <a:pt x="1860327" y="1150428"/>
                  </a:lnTo>
                  <a:close/>
                  <a:moveTo>
                    <a:pt x="3322224" y="1091279"/>
                  </a:moveTo>
                  <a:lnTo>
                    <a:pt x="3358990" y="1091279"/>
                  </a:lnTo>
                  <a:lnTo>
                    <a:pt x="3358990" y="1127950"/>
                  </a:lnTo>
                  <a:lnTo>
                    <a:pt x="3322224" y="1127950"/>
                  </a:lnTo>
                  <a:close/>
                  <a:moveTo>
                    <a:pt x="2834925" y="1091279"/>
                  </a:moveTo>
                  <a:lnTo>
                    <a:pt x="2871691" y="1091279"/>
                  </a:lnTo>
                  <a:lnTo>
                    <a:pt x="2871691" y="1127950"/>
                  </a:lnTo>
                  <a:lnTo>
                    <a:pt x="2834925" y="1127950"/>
                  </a:lnTo>
                  <a:close/>
                  <a:moveTo>
                    <a:pt x="2022824" y="1091279"/>
                  </a:moveTo>
                  <a:lnTo>
                    <a:pt x="2059591" y="1091279"/>
                  </a:lnTo>
                  <a:lnTo>
                    <a:pt x="2059591" y="1127950"/>
                  </a:lnTo>
                  <a:lnTo>
                    <a:pt x="2022824" y="1127950"/>
                  </a:lnTo>
                  <a:close/>
                  <a:moveTo>
                    <a:pt x="2997422" y="1089850"/>
                  </a:moveTo>
                  <a:lnTo>
                    <a:pt x="3034188" y="1089850"/>
                  </a:lnTo>
                  <a:lnTo>
                    <a:pt x="3034188" y="1126426"/>
                  </a:lnTo>
                  <a:lnTo>
                    <a:pt x="2997422" y="1126426"/>
                  </a:lnTo>
                  <a:close/>
                  <a:moveTo>
                    <a:pt x="1535525" y="1085183"/>
                  </a:moveTo>
                  <a:lnTo>
                    <a:pt x="1572292" y="1085183"/>
                  </a:lnTo>
                  <a:lnTo>
                    <a:pt x="1572292" y="1121378"/>
                  </a:lnTo>
                  <a:lnTo>
                    <a:pt x="1535525" y="1121378"/>
                  </a:lnTo>
                  <a:close/>
                  <a:moveTo>
                    <a:pt x="2672524" y="1071657"/>
                  </a:moveTo>
                  <a:lnTo>
                    <a:pt x="2709291" y="1071657"/>
                  </a:lnTo>
                  <a:lnTo>
                    <a:pt x="2709291" y="1094803"/>
                  </a:lnTo>
                  <a:lnTo>
                    <a:pt x="2672524" y="1094803"/>
                  </a:lnTo>
                  <a:close/>
                  <a:moveTo>
                    <a:pt x="1697926" y="1071657"/>
                  </a:moveTo>
                  <a:lnTo>
                    <a:pt x="1734693" y="1071657"/>
                  </a:lnTo>
                  <a:lnTo>
                    <a:pt x="1734693" y="1094803"/>
                  </a:lnTo>
                  <a:lnTo>
                    <a:pt x="1697926" y="1094803"/>
                  </a:lnTo>
                  <a:close/>
                  <a:moveTo>
                    <a:pt x="1860327" y="1060418"/>
                  </a:moveTo>
                  <a:lnTo>
                    <a:pt x="1897094" y="1060418"/>
                  </a:lnTo>
                  <a:lnTo>
                    <a:pt x="1897094" y="1096803"/>
                  </a:lnTo>
                  <a:lnTo>
                    <a:pt x="1860327" y="1096803"/>
                  </a:lnTo>
                  <a:close/>
                  <a:moveTo>
                    <a:pt x="3322224" y="1036986"/>
                  </a:moveTo>
                  <a:lnTo>
                    <a:pt x="3358990" y="1036986"/>
                  </a:lnTo>
                  <a:lnTo>
                    <a:pt x="3358990" y="1073657"/>
                  </a:lnTo>
                  <a:lnTo>
                    <a:pt x="3322224" y="1073657"/>
                  </a:lnTo>
                  <a:close/>
                  <a:moveTo>
                    <a:pt x="2834925" y="1036986"/>
                  </a:moveTo>
                  <a:lnTo>
                    <a:pt x="2871691" y="1036986"/>
                  </a:lnTo>
                  <a:lnTo>
                    <a:pt x="2871691" y="1073657"/>
                  </a:lnTo>
                  <a:lnTo>
                    <a:pt x="2834925" y="1073657"/>
                  </a:lnTo>
                  <a:close/>
                  <a:moveTo>
                    <a:pt x="2022824" y="1036986"/>
                  </a:moveTo>
                  <a:lnTo>
                    <a:pt x="2059591" y="1036986"/>
                  </a:lnTo>
                  <a:lnTo>
                    <a:pt x="2059591" y="1073657"/>
                  </a:lnTo>
                  <a:lnTo>
                    <a:pt x="2022824" y="1073657"/>
                  </a:lnTo>
                  <a:close/>
                  <a:moveTo>
                    <a:pt x="2997422" y="1035748"/>
                  </a:moveTo>
                  <a:lnTo>
                    <a:pt x="3034188" y="1035748"/>
                  </a:lnTo>
                  <a:lnTo>
                    <a:pt x="3034188" y="1072324"/>
                  </a:lnTo>
                  <a:lnTo>
                    <a:pt x="2997422" y="1072324"/>
                  </a:lnTo>
                  <a:close/>
                  <a:moveTo>
                    <a:pt x="1535525" y="1031938"/>
                  </a:moveTo>
                  <a:lnTo>
                    <a:pt x="1572292" y="1031938"/>
                  </a:lnTo>
                  <a:lnTo>
                    <a:pt x="1572292" y="1068133"/>
                  </a:lnTo>
                  <a:lnTo>
                    <a:pt x="1535525" y="1068133"/>
                  </a:lnTo>
                  <a:close/>
                  <a:moveTo>
                    <a:pt x="3159823" y="1029366"/>
                  </a:moveTo>
                  <a:lnTo>
                    <a:pt x="3196590" y="1029366"/>
                  </a:lnTo>
                  <a:lnTo>
                    <a:pt x="3196590" y="1052512"/>
                  </a:lnTo>
                  <a:lnTo>
                    <a:pt x="3159823" y="1052512"/>
                  </a:lnTo>
                  <a:close/>
                  <a:moveTo>
                    <a:pt x="2672524" y="1014888"/>
                  </a:moveTo>
                  <a:lnTo>
                    <a:pt x="2709291" y="1014888"/>
                  </a:lnTo>
                  <a:lnTo>
                    <a:pt x="2709291" y="1052226"/>
                  </a:lnTo>
                  <a:lnTo>
                    <a:pt x="2672524" y="1052226"/>
                  </a:lnTo>
                  <a:close/>
                  <a:moveTo>
                    <a:pt x="1697926" y="1014888"/>
                  </a:moveTo>
                  <a:lnTo>
                    <a:pt x="1734693" y="1014888"/>
                  </a:lnTo>
                  <a:lnTo>
                    <a:pt x="1734693" y="1052226"/>
                  </a:lnTo>
                  <a:lnTo>
                    <a:pt x="1697926" y="1052226"/>
                  </a:lnTo>
                  <a:close/>
                  <a:moveTo>
                    <a:pt x="1860327" y="1006792"/>
                  </a:moveTo>
                  <a:lnTo>
                    <a:pt x="1897094" y="1006792"/>
                  </a:lnTo>
                  <a:lnTo>
                    <a:pt x="1897094" y="1043177"/>
                  </a:lnTo>
                  <a:lnTo>
                    <a:pt x="1860327" y="1043177"/>
                  </a:lnTo>
                  <a:close/>
                  <a:moveTo>
                    <a:pt x="1210627" y="995172"/>
                  </a:moveTo>
                  <a:lnTo>
                    <a:pt x="1247394" y="995172"/>
                  </a:lnTo>
                  <a:lnTo>
                    <a:pt x="1247394" y="1018318"/>
                  </a:lnTo>
                  <a:lnTo>
                    <a:pt x="1210627" y="1018318"/>
                  </a:lnTo>
                  <a:close/>
                  <a:moveTo>
                    <a:pt x="3322224" y="982694"/>
                  </a:moveTo>
                  <a:lnTo>
                    <a:pt x="3358990" y="982694"/>
                  </a:lnTo>
                  <a:lnTo>
                    <a:pt x="3358990" y="1019365"/>
                  </a:lnTo>
                  <a:lnTo>
                    <a:pt x="3322224" y="1019365"/>
                  </a:lnTo>
                  <a:close/>
                  <a:moveTo>
                    <a:pt x="2834925" y="982694"/>
                  </a:moveTo>
                  <a:lnTo>
                    <a:pt x="2871691" y="982694"/>
                  </a:lnTo>
                  <a:lnTo>
                    <a:pt x="2871691" y="1019365"/>
                  </a:lnTo>
                  <a:lnTo>
                    <a:pt x="2834925" y="1019365"/>
                  </a:lnTo>
                  <a:close/>
                  <a:moveTo>
                    <a:pt x="2022824" y="982694"/>
                  </a:moveTo>
                  <a:lnTo>
                    <a:pt x="2059591" y="982694"/>
                  </a:lnTo>
                  <a:lnTo>
                    <a:pt x="2059591" y="1019365"/>
                  </a:lnTo>
                  <a:lnTo>
                    <a:pt x="2022824" y="1019365"/>
                  </a:lnTo>
                  <a:close/>
                  <a:moveTo>
                    <a:pt x="2997422" y="981646"/>
                  </a:moveTo>
                  <a:lnTo>
                    <a:pt x="3034188" y="981646"/>
                  </a:lnTo>
                  <a:lnTo>
                    <a:pt x="3034188" y="1018222"/>
                  </a:lnTo>
                  <a:lnTo>
                    <a:pt x="2997422" y="1018222"/>
                  </a:lnTo>
                  <a:close/>
                  <a:moveTo>
                    <a:pt x="1535525" y="978693"/>
                  </a:moveTo>
                  <a:lnTo>
                    <a:pt x="1572292" y="978693"/>
                  </a:lnTo>
                  <a:lnTo>
                    <a:pt x="1572292" y="1014888"/>
                  </a:lnTo>
                  <a:lnTo>
                    <a:pt x="1535525" y="1014888"/>
                  </a:lnTo>
                  <a:close/>
                  <a:moveTo>
                    <a:pt x="3159823" y="975741"/>
                  </a:moveTo>
                  <a:lnTo>
                    <a:pt x="3196590" y="975741"/>
                  </a:lnTo>
                  <a:lnTo>
                    <a:pt x="3196590" y="1011555"/>
                  </a:lnTo>
                  <a:lnTo>
                    <a:pt x="3159823" y="1011555"/>
                  </a:lnTo>
                  <a:close/>
                  <a:moveTo>
                    <a:pt x="2672524" y="959358"/>
                  </a:moveTo>
                  <a:lnTo>
                    <a:pt x="2709291" y="959358"/>
                  </a:lnTo>
                  <a:lnTo>
                    <a:pt x="2709291" y="996696"/>
                  </a:lnTo>
                  <a:lnTo>
                    <a:pt x="2672524" y="996696"/>
                  </a:lnTo>
                  <a:close/>
                  <a:moveTo>
                    <a:pt x="1697926" y="959358"/>
                  </a:moveTo>
                  <a:lnTo>
                    <a:pt x="1734693" y="959358"/>
                  </a:lnTo>
                  <a:lnTo>
                    <a:pt x="1734693" y="996696"/>
                  </a:lnTo>
                  <a:lnTo>
                    <a:pt x="1697926" y="996696"/>
                  </a:lnTo>
                  <a:close/>
                  <a:moveTo>
                    <a:pt x="1860327" y="953166"/>
                  </a:moveTo>
                  <a:lnTo>
                    <a:pt x="1897094" y="953166"/>
                  </a:lnTo>
                  <a:lnTo>
                    <a:pt x="1897094" y="989551"/>
                  </a:lnTo>
                  <a:lnTo>
                    <a:pt x="1860327" y="989551"/>
                  </a:lnTo>
                  <a:close/>
                  <a:moveTo>
                    <a:pt x="3484721" y="949642"/>
                  </a:moveTo>
                  <a:lnTo>
                    <a:pt x="3521487" y="949642"/>
                  </a:lnTo>
                  <a:lnTo>
                    <a:pt x="3521487" y="972788"/>
                  </a:lnTo>
                  <a:lnTo>
                    <a:pt x="3484721" y="972788"/>
                  </a:lnTo>
                  <a:close/>
                  <a:moveTo>
                    <a:pt x="2185225" y="949642"/>
                  </a:moveTo>
                  <a:lnTo>
                    <a:pt x="2221992" y="949642"/>
                  </a:lnTo>
                  <a:lnTo>
                    <a:pt x="2221992" y="972788"/>
                  </a:lnTo>
                  <a:lnTo>
                    <a:pt x="2185225" y="972788"/>
                  </a:lnTo>
                  <a:close/>
                  <a:moveTo>
                    <a:pt x="1373028" y="949642"/>
                  </a:moveTo>
                  <a:lnTo>
                    <a:pt x="1409795" y="949642"/>
                  </a:lnTo>
                  <a:lnTo>
                    <a:pt x="1409795" y="972788"/>
                  </a:lnTo>
                  <a:lnTo>
                    <a:pt x="1373028" y="972788"/>
                  </a:lnTo>
                  <a:close/>
                  <a:moveTo>
                    <a:pt x="1210627" y="936593"/>
                  </a:moveTo>
                  <a:lnTo>
                    <a:pt x="1247394" y="936593"/>
                  </a:lnTo>
                  <a:lnTo>
                    <a:pt x="1247394" y="974788"/>
                  </a:lnTo>
                  <a:lnTo>
                    <a:pt x="1210627" y="974788"/>
                  </a:lnTo>
                  <a:close/>
                  <a:moveTo>
                    <a:pt x="3322224" y="928306"/>
                  </a:moveTo>
                  <a:lnTo>
                    <a:pt x="3358990" y="928306"/>
                  </a:lnTo>
                  <a:lnTo>
                    <a:pt x="3358990" y="964977"/>
                  </a:lnTo>
                  <a:lnTo>
                    <a:pt x="3322224" y="964977"/>
                  </a:lnTo>
                  <a:close/>
                  <a:moveTo>
                    <a:pt x="2834925" y="928306"/>
                  </a:moveTo>
                  <a:lnTo>
                    <a:pt x="2871691" y="928306"/>
                  </a:lnTo>
                  <a:lnTo>
                    <a:pt x="2871691" y="964977"/>
                  </a:lnTo>
                  <a:lnTo>
                    <a:pt x="2834925" y="964977"/>
                  </a:lnTo>
                  <a:close/>
                  <a:moveTo>
                    <a:pt x="2022824" y="928306"/>
                  </a:moveTo>
                  <a:lnTo>
                    <a:pt x="2059591" y="928306"/>
                  </a:lnTo>
                  <a:lnTo>
                    <a:pt x="2059591" y="964977"/>
                  </a:lnTo>
                  <a:lnTo>
                    <a:pt x="2022824" y="964977"/>
                  </a:lnTo>
                  <a:close/>
                  <a:moveTo>
                    <a:pt x="2997422" y="927639"/>
                  </a:moveTo>
                  <a:lnTo>
                    <a:pt x="3034188" y="927639"/>
                  </a:lnTo>
                  <a:lnTo>
                    <a:pt x="3034188" y="964215"/>
                  </a:lnTo>
                  <a:lnTo>
                    <a:pt x="2997422" y="964215"/>
                  </a:lnTo>
                  <a:close/>
                  <a:moveTo>
                    <a:pt x="1535525" y="925353"/>
                  </a:moveTo>
                  <a:lnTo>
                    <a:pt x="1572292" y="925353"/>
                  </a:lnTo>
                  <a:lnTo>
                    <a:pt x="1572292" y="961548"/>
                  </a:lnTo>
                  <a:lnTo>
                    <a:pt x="1535525" y="961548"/>
                  </a:lnTo>
                  <a:close/>
                  <a:moveTo>
                    <a:pt x="3159823" y="923258"/>
                  </a:moveTo>
                  <a:lnTo>
                    <a:pt x="3196590" y="923258"/>
                  </a:lnTo>
                  <a:lnTo>
                    <a:pt x="3196590" y="959072"/>
                  </a:lnTo>
                  <a:lnTo>
                    <a:pt x="3159823" y="959072"/>
                  </a:lnTo>
                  <a:close/>
                  <a:moveTo>
                    <a:pt x="2672524" y="903922"/>
                  </a:moveTo>
                  <a:lnTo>
                    <a:pt x="2709291" y="903922"/>
                  </a:lnTo>
                  <a:lnTo>
                    <a:pt x="2709291" y="941165"/>
                  </a:lnTo>
                  <a:lnTo>
                    <a:pt x="2672524" y="941165"/>
                  </a:lnTo>
                  <a:close/>
                  <a:moveTo>
                    <a:pt x="1697926" y="903922"/>
                  </a:moveTo>
                  <a:lnTo>
                    <a:pt x="1734693" y="903922"/>
                  </a:lnTo>
                  <a:lnTo>
                    <a:pt x="1734693" y="941165"/>
                  </a:lnTo>
                  <a:lnTo>
                    <a:pt x="1697926" y="941165"/>
                  </a:lnTo>
                  <a:close/>
                  <a:moveTo>
                    <a:pt x="1860327" y="899541"/>
                  </a:moveTo>
                  <a:lnTo>
                    <a:pt x="1897094" y="899541"/>
                  </a:lnTo>
                  <a:lnTo>
                    <a:pt x="1897094" y="935926"/>
                  </a:lnTo>
                  <a:lnTo>
                    <a:pt x="1860327" y="935926"/>
                  </a:lnTo>
                  <a:close/>
                  <a:moveTo>
                    <a:pt x="3484721" y="896397"/>
                  </a:moveTo>
                  <a:lnTo>
                    <a:pt x="3521487" y="896397"/>
                  </a:lnTo>
                  <a:lnTo>
                    <a:pt x="3521487" y="932020"/>
                  </a:lnTo>
                  <a:lnTo>
                    <a:pt x="3484721" y="932020"/>
                  </a:lnTo>
                  <a:close/>
                  <a:moveTo>
                    <a:pt x="2185225" y="896397"/>
                  </a:moveTo>
                  <a:lnTo>
                    <a:pt x="2221992" y="896397"/>
                  </a:lnTo>
                  <a:lnTo>
                    <a:pt x="2221992" y="932020"/>
                  </a:lnTo>
                  <a:lnTo>
                    <a:pt x="2185225" y="932020"/>
                  </a:lnTo>
                  <a:close/>
                  <a:moveTo>
                    <a:pt x="1373028" y="896397"/>
                  </a:moveTo>
                  <a:lnTo>
                    <a:pt x="1409795" y="896397"/>
                  </a:lnTo>
                  <a:lnTo>
                    <a:pt x="1409795" y="932020"/>
                  </a:lnTo>
                  <a:lnTo>
                    <a:pt x="1373028" y="932020"/>
                  </a:lnTo>
                  <a:close/>
                  <a:moveTo>
                    <a:pt x="2347626" y="885348"/>
                  </a:moveTo>
                  <a:lnTo>
                    <a:pt x="2384393" y="885348"/>
                  </a:lnTo>
                  <a:lnTo>
                    <a:pt x="2384393" y="908494"/>
                  </a:lnTo>
                  <a:lnTo>
                    <a:pt x="2347626" y="908494"/>
                  </a:lnTo>
                  <a:close/>
                  <a:moveTo>
                    <a:pt x="1210627" y="879252"/>
                  </a:moveTo>
                  <a:lnTo>
                    <a:pt x="1247394" y="879252"/>
                  </a:lnTo>
                  <a:lnTo>
                    <a:pt x="1247394" y="917447"/>
                  </a:lnTo>
                  <a:lnTo>
                    <a:pt x="1210627" y="917447"/>
                  </a:lnTo>
                  <a:close/>
                  <a:moveTo>
                    <a:pt x="3322224" y="874014"/>
                  </a:moveTo>
                  <a:lnTo>
                    <a:pt x="3358990" y="874014"/>
                  </a:lnTo>
                  <a:lnTo>
                    <a:pt x="3358990" y="910685"/>
                  </a:lnTo>
                  <a:lnTo>
                    <a:pt x="3322224" y="910685"/>
                  </a:lnTo>
                  <a:close/>
                  <a:moveTo>
                    <a:pt x="2834925" y="874014"/>
                  </a:moveTo>
                  <a:lnTo>
                    <a:pt x="2871691" y="874014"/>
                  </a:lnTo>
                  <a:lnTo>
                    <a:pt x="2871691" y="910685"/>
                  </a:lnTo>
                  <a:lnTo>
                    <a:pt x="2834925" y="910685"/>
                  </a:lnTo>
                  <a:close/>
                  <a:moveTo>
                    <a:pt x="2022824" y="874014"/>
                  </a:moveTo>
                  <a:lnTo>
                    <a:pt x="2059591" y="874014"/>
                  </a:lnTo>
                  <a:lnTo>
                    <a:pt x="2059591" y="910685"/>
                  </a:lnTo>
                  <a:lnTo>
                    <a:pt x="2022824" y="910685"/>
                  </a:lnTo>
                  <a:close/>
                  <a:moveTo>
                    <a:pt x="2997422" y="873537"/>
                  </a:moveTo>
                  <a:lnTo>
                    <a:pt x="3034188" y="873537"/>
                  </a:lnTo>
                  <a:lnTo>
                    <a:pt x="3034188" y="910113"/>
                  </a:lnTo>
                  <a:lnTo>
                    <a:pt x="2997422" y="910113"/>
                  </a:lnTo>
                  <a:close/>
                  <a:moveTo>
                    <a:pt x="1535525" y="872108"/>
                  </a:moveTo>
                  <a:lnTo>
                    <a:pt x="1572292" y="872108"/>
                  </a:lnTo>
                  <a:lnTo>
                    <a:pt x="1572292" y="908303"/>
                  </a:lnTo>
                  <a:lnTo>
                    <a:pt x="1535525" y="908303"/>
                  </a:lnTo>
                  <a:close/>
                  <a:moveTo>
                    <a:pt x="3159823" y="870775"/>
                  </a:moveTo>
                  <a:lnTo>
                    <a:pt x="3196590" y="870775"/>
                  </a:lnTo>
                  <a:lnTo>
                    <a:pt x="3196590" y="906589"/>
                  </a:lnTo>
                  <a:lnTo>
                    <a:pt x="3159823" y="906589"/>
                  </a:lnTo>
                  <a:close/>
                  <a:moveTo>
                    <a:pt x="2672524" y="848296"/>
                  </a:moveTo>
                  <a:lnTo>
                    <a:pt x="2709291" y="848296"/>
                  </a:lnTo>
                  <a:lnTo>
                    <a:pt x="2709291" y="885634"/>
                  </a:lnTo>
                  <a:lnTo>
                    <a:pt x="2672524" y="885634"/>
                  </a:lnTo>
                  <a:close/>
                  <a:moveTo>
                    <a:pt x="1697926" y="848296"/>
                  </a:moveTo>
                  <a:lnTo>
                    <a:pt x="1734693" y="848296"/>
                  </a:lnTo>
                  <a:lnTo>
                    <a:pt x="1734693" y="885634"/>
                  </a:lnTo>
                  <a:lnTo>
                    <a:pt x="1697926" y="885634"/>
                  </a:lnTo>
                  <a:close/>
                  <a:moveTo>
                    <a:pt x="1860327" y="845915"/>
                  </a:moveTo>
                  <a:lnTo>
                    <a:pt x="1897094" y="845915"/>
                  </a:lnTo>
                  <a:lnTo>
                    <a:pt x="1897094" y="882300"/>
                  </a:lnTo>
                  <a:lnTo>
                    <a:pt x="1860327" y="882300"/>
                  </a:lnTo>
                  <a:close/>
                  <a:moveTo>
                    <a:pt x="3484721" y="844200"/>
                  </a:moveTo>
                  <a:lnTo>
                    <a:pt x="3521487" y="844200"/>
                  </a:lnTo>
                  <a:lnTo>
                    <a:pt x="3521487" y="879824"/>
                  </a:lnTo>
                  <a:lnTo>
                    <a:pt x="3484721" y="879824"/>
                  </a:lnTo>
                  <a:close/>
                  <a:moveTo>
                    <a:pt x="2185225" y="844200"/>
                  </a:moveTo>
                  <a:lnTo>
                    <a:pt x="2221992" y="844200"/>
                  </a:lnTo>
                  <a:lnTo>
                    <a:pt x="2221992" y="879824"/>
                  </a:lnTo>
                  <a:lnTo>
                    <a:pt x="2185225" y="879824"/>
                  </a:lnTo>
                  <a:close/>
                  <a:moveTo>
                    <a:pt x="1373028" y="844200"/>
                  </a:moveTo>
                  <a:lnTo>
                    <a:pt x="1409795" y="844200"/>
                  </a:lnTo>
                  <a:lnTo>
                    <a:pt x="1409795" y="879824"/>
                  </a:lnTo>
                  <a:lnTo>
                    <a:pt x="1373028" y="879824"/>
                  </a:lnTo>
                  <a:close/>
                  <a:moveTo>
                    <a:pt x="3647122" y="828579"/>
                  </a:moveTo>
                  <a:lnTo>
                    <a:pt x="3683889" y="828579"/>
                  </a:lnTo>
                  <a:lnTo>
                    <a:pt x="3683889" y="851725"/>
                  </a:lnTo>
                  <a:lnTo>
                    <a:pt x="3647122" y="851725"/>
                  </a:lnTo>
                  <a:close/>
                  <a:moveTo>
                    <a:pt x="1048226" y="828579"/>
                  </a:moveTo>
                  <a:lnTo>
                    <a:pt x="1084993" y="828579"/>
                  </a:lnTo>
                  <a:lnTo>
                    <a:pt x="1084993" y="851725"/>
                  </a:lnTo>
                  <a:lnTo>
                    <a:pt x="1048226" y="851725"/>
                  </a:lnTo>
                  <a:close/>
                  <a:moveTo>
                    <a:pt x="2347626" y="823912"/>
                  </a:moveTo>
                  <a:lnTo>
                    <a:pt x="2384393" y="823912"/>
                  </a:lnTo>
                  <a:lnTo>
                    <a:pt x="2384393" y="863441"/>
                  </a:lnTo>
                  <a:lnTo>
                    <a:pt x="2347626" y="863441"/>
                  </a:lnTo>
                  <a:close/>
                  <a:moveTo>
                    <a:pt x="1210627" y="821912"/>
                  </a:moveTo>
                  <a:lnTo>
                    <a:pt x="1247394" y="821912"/>
                  </a:lnTo>
                  <a:lnTo>
                    <a:pt x="1247394" y="860107"/>
                  </a:lnTo>
                  <a:lnTo>
                    <a:pt x="1210627" y="860107"/>
                  </a:lnTo>
                  <a:close/>
                  <a:moveTo>
                    <a:pt x="3322224" y="819721"/>
                  </a:moveTo>
                  <a:lnTo>
                    <a:pt x="3358990" y="819721"/>
                  </a:lnTo>
                  <a:lnTo>
                    <a:pt x="3358990" y="856392"/>
                  </a:lnTo>
                  <a:lnTo>
                    <a:pt x="3322224" y="856392"/>
                  </a:lnTo>
                  <a:close/>
                  <a:moveTo>
                    <a:pt x="2834925" y="819721"/>
                  </a:moveTo>
                  <a:lnTo>
                    <a:pt x="2871691" y="819721"/>
                  </a:lnTo>
                  <a:lnTo>
                    <a:pt x="2871691" y="856392"/>
                  </a:lnTo>
                  <a:lnTo>
                    <a:pt x="2834925" y="856392"/>
                  </a:lnTo>
                  <a:close/>
                  <a:moveTo>
                    <a:pt x="2022824" y="819721"/>
                  </a:moveTo>
                  <a:lnTo>
                    <a:pt x="2059591" y="819721"/>
                  </a:lnTo>
                  <a:lnTo>
                    <a:pt x="2059591" y="856392"/>
                  </a:lnTo>
                  <a:lnTo>
                    <a:pt x="2022824" y="856392"/>
                  </a:lnTo>
                  <a:close/>
                  <a:moveTo>
                    <a:pt x="2997422" y="819435"/>
                  </a:moveTo>
                  <a:lnTo>
                    <a:pt x="3034188" y="819435"/>
                  </a:lnTo>
                  <a:lnTo>
                    <a:pt x="3034188" y="856011"/>
                  </a:lnTo>
                  <a:lnTo>
                    <a:pt x="2997422" y="856011"/>
                  </a:lnTo>
                  <a:close/>
                  <a:moveTo>
                    <a:pt x="1535525" y="818864"/>
                  </a:moveTo>
                  <a:lnTo>
                    <a:pt x="1572292" y="818864"/>
                  </a:lnTo>
                  <a:lnTo>
                    <a:pt x="1572292" y="855059"/>
                  </a:lnTo>
                  <a:lnTo>
                    <a:pt x="1535525" y="855059"/>
                  </a:lnTo>
                  <a:close/>
                  <a:moveTo>
                    <a:pt x="3159823" y="818292"/>
                  </a:moveTo>
                  <a:lnTo>
                    <a:pt x="3196590" y="818292"/>
                  </a:lnTo>
                  <a:lnTo>
                    <a:pt x="3196590" y="854106"/>
                  </a:lnTo>
                  <a:lnTo>
                    <a:pt x="3159823" y="854106"/>
                  </a:lnTo>
                  <a:close/>
                  <a:moveTo>
                    <a:pt x="2510123" y="809339"/>
                  </a:moveTo>
                  <a:lnTo>
                    <a:pt x="2546890" y="809339"/>
                  </a:lnTo>
                  <a:lnTo>
                    <a:pt x="2546890" y="832485"/>
                  </a:lnTo>
                  <a:lnTo>
                    <a:pt x="2510123" y="832485"/>
                  </a:lnTo>
                  <a:close/>
                  <a:moveTo>
                    <a:pt x="2672524" y="792765"/>
                  </a:moveTo>
                  <a:lnTo>
                    <a:pt x="2709291" y="792765"/>
                  </a:lnTo>
                  <a:lnTo>
                    <a:pt x="2709291" y="830103"/>
                  </a:lnTo>
                  <a:lnTo>
                    <a:pt x="2672524" y="830103"/>
                  </a:lnTo>
                  <a:close/>
                  <a:moveTo>
                    <a:pt x="1697926" y="792765"/>
                  </a:moveTo>
                  <a:lnTo>
                    <a:pt x="1734693" y="792765"/>
                  </a:lnTo>
                  <a:lnTo>
                    <a:pt x="1734693" y="830103"/>
                  </a:lnTo>
                  <a:lnTo>
                    <a:pt x="1697926" y="830103"/>
                  </a:lnTo>
                  <a:close/>
                  <a:moveTo>
                    <a:pt x="1860327" y="792289"/>
                  </a:moveTo>
                  <a:lnTo>
                    <a:pt x="1897094" y="792289"/>
                  </a:lnTo>
                  <a:lnTo>
                    <a:pt x="1897094" y="828674"/>
                  </a:lnTo>
                  <a:lnTo>
                    <a:pt x="1860327" y="828674"/>
                  </a:lnTo>
                  <a:close/>
                  <a:moveTo>
                    <a:pt x="3484721" y="792003"/>
                  </a:moveTo>
                  <a:lnTo>
                    <a:pt x="3521487" y="792003"/>
                  </a:lnTo>
                  <a:lnTo>
                    <a:pt x="3521487" y="827626"/>
                  </a:lnTo>
                  <a:lnTo>
                    <a:pt x="3484721" y="827626"/>
                  </a:lnTo>
                  <a:close/>
                  <a:moveTo>
                    <a:pt x="2185225" y="792003"/>
                  </a:moveTo>
                  <a:lnTo>
                    <a:pt x="2221992" y="792003"/>
                  </a:lnTo>
                  <a:lnTo>
                    <a:pt x="2221992" y="827626"/>
                  </a:lnTo>
                  <a:lnTo>
                    <a:pt x="2185225" y="827626"/>
                  </a:lnTo>
                  <a:close/>
                  <a:moveTo>
                    <a:pt x="1373028" y="792003"/>
                  </a:moveTo>
                  <a:lnTo>
                    <a:pt x="1409795" y="792003"/>
                  </a:lnTo>
                  <a:lnTo>
                    <a:pt x="1409795" y="827626"/>
                  </a:lnTo>
                  <a:lnTo>
                    <a:pt x="1373028" y="827626"/>
                  </a:lnTo>
                  <a:close/>
                  <a:moveTo>
                    <a:pt x="4707731" y="778764"/>
                  </a:moveTo>
                  <a:lnTo>
                    <a:pt x="4728781" y="778859"/>
                  </a:lnTo>
                  <a:lnTo>
                    <a:pt x="4728781" y="788384"/>
                  </a:lnTo>
                  <a:lnTo>
                    <a:pt x="4702968" y="788670"/>
                  </a:lnTo>
                  <a:lnTo>
                    <a:pt x="4702968" y="779050"/>
                  </a:lnTo>
                  <a:close/>
                  <a:moveTo>
                    <a:pt x="21146" y="778764"/>
                  </a:moveTo>
                  <a:lnTo>
                    <a:pt x="21146" y="788384"/>
                  </a:lnTo>
                  <a:lnTo>
                    <a:pt x="16288" y="788575"/>
                  </a:lnTo>
                  <a:lnTo>
                    <a:pt x="0" y="788479"/>
                  </a:lnTo>
                  <a:lnTo>
                    <a:pt x="0" y="783716"/>
                  </a:lnTo>
                  <a:lnTo>
                    <a:pt x="0" y="778954"/>
                  </a:lnTo>
                  <a:close/>
                  <a:moveTo>
                    <a:pt x="66484" y="778478"/>
                  </a:moveTo>
                  <a:lnTo>
                    <a:pt x="66484" y="788003"/>
                  </a:lnTo>
                  <a:lnTo>
                    <a:pt x="61721" y="788955"/>
                  </a:lnTo>
                  <a:lnTo>
                    <a:pt x="40671" y="788765"/>
                  </a:lnTo>
                  <a:lnTo>
                    <a:pt x="40671" y="778573"/>
                  </a:lnTo>
                  <a:close/>
                  <a:moveTo>
                    <a:pt x="4657534" y="778383"/>
                  </a:moveTo>
                  <a:lnTo>
                    <a:pt x="4683442" y="778573"/>
                  </a:lnTo>
                  <a:lnTo>
                    <a:pt x="4683442" y="788003"/>
                  </a:lnTo>
                  <a:lnTo>
                    <a:pt x="4678680" y="788860"/>
                  </a:lnTo>
                  <a:lnTo>
                    <a:pt x="4657534" y="788956"/>
                  </a:lnTo>
                  <a:close/>
                  <a:moveTo>
                    <a:pt x="111823" y="778097"/>
                  </a:moveTo>
                  <a:lnTo>
                    <a:pt x="111823" y="789337"/>
                  </a:lnTo>
                  <a:lnTo>
                    <a:pt x="86010" y="789146"/>
                  </a:lnTo>
                  <a:lnTo>
                    <a:pt x="86010" y="778287"/>
                  </a:lnTo>
                  <a:close/>
                  <a:moveTo>
                    <a:pt x="4612195" y="778002"/>
                  </a:moveTo>
                  <a:lnTo>
                    <a:pt x="4638103" y="778192"/>
                  </a:lnTo>
                  <a:lnTo>
                    <a:pt x="4638103" y="789146"/>
                  </a:lnTo>
                  <a:lnTo>
                    <a:pt x="4612195" y="789337"/>
                  </a:lnTo>
                  <a:close/>
                  <a:moveTo>
                    <a:pt x="4566856" y="777716"/>
                  </a:moveTo>
                  <a:lnTo>
                    <a:pt x="4592669" y="777811"/>
                  </a:lnTo>
                  <a:lnTo>
                    <a:pt x="4592669" y="789527"/>
                  </a:lnTo>
                  <a:lnTo>
                    <a:pt x="4566856" y="789718"/>
                  </a:lnTo>
                  <a:close/>
                  <a:moveTo>
                    <a:pt x="157257" y="777716"/>
                  </a:moveTo>
                  <a:lnTo>
                    <a:pt x="157257" y="789622"/>
                  </a:lnTo>
                  <a:lnTo>
                    <a:pt x="131349" y="789432"/>
                  </a:lnTo>
                  <a:lnTo>
                    <a:pt x="131349" y="777906"/>
                  </a:lnTo>
                  <a:close/>
                  <a:moveTo>
                    <a:pt x="202596" y="777430"/>
                  </a:moveTo>
                  <a:lnTo>
                    <a:pt x="202596" y="790003"/>
                  </a:lnTo>
                  <a:lnTo>
                    <a:pt x="176783" y="789812"/>
                  </a:lnTo>
                  <a:lnTo>
                    <a:pt x="176783" y="777525"/>
                  </a:lnTo>
                  <a:close/>
                  <a:moveTo>
                    <a:pt x="4521422" y="777335"/>
                  </a:moveTo>
                  <a:lnTo>
                    <a:pt x="4547330" y="777525"/>
                  </a:lnTo>
                  <a:lnTo>
                    <a:pt x="4547330" y="789908"/>
                  </a:lnTo>
                  <a:lnTo>
                    <a:pt x="4521422" y="790003"/>
                  </a:lnTo>
                  <a:close/>
                  <a:moveTo>
                    <a:pt x="248030" y="777049"/>
                  </a:moveTo>
                  <a:lnTo>
                    <a:pt x="248030" y="790289"/>
                  </a:lnTo>
                  <a:lnTo>
                    <a:pt x="222122" y="790193"/>
                  </a:lnTo>
                  <a:lnTo>
                    <a:pt x="222122" y="777239"/>
                  </a:lnTo>
                  <a:close/>
                  <a:moveTo>
                    <a:pt x="4476083" y="776954"/>
                  </a:moveTo>
                  <a:lnTo>
                    <a:pt x="4501991" y="777144"/>
                  </a:lnTo>
                  <a:lnTo>
                    <a:pt x="4501991" y="790194"/>
                  </a:lnTo>
                  <a:lnTo>
                    <a:pt x="4476083" y="790384"/>
                  </a:lnTo>
                  <a:close/>
                  <a:moveTo>
                    <a:pt x="4430744" y="776668"/>
                  </a:moveTo>
                  <a:lnTo>
                    <a:pt x="4456557" y="776763"/>
                  </a:lnTo>
                  <a:lnTo>
                    <a:pt x="4456557" y="790574"/>
                  </a:lnTo>
                  <a:lnTo>
                    <a:pt x="4430744" y="790765"/>
                  </a:lnTo>
                  <a:close/>
                  <a:moveTo>
                    <a:pt x="293369" y="776668"/>
                  </a:moveTo>
                  <a:lnTo>
                    <a:pt x="293369" y="790670"/>
                  </a:lnTo>
                  <a:lnTo>
                    <a:pt x="267461" y="790479"/>
                  </a:lnTo>
                  <a:lnTo>
                    <a:pt x="267461" y="776858"/>
                  </a:lnTo>
                  <a:close/>
                  <a:moveTo>
                    <a:pt x="338709" y="776382"/>
                  </a:moveTo>
                  <a:lnTo>
                    <a:pt x="338709" y="791051"/>
                  </a:lnTo>
                  <a:lnTo>
                    <a:pt x="312896" y="790860"/>
                  </a:lnTo>
                  <a:lnTo>
                    <a:pt x="312896" y="776572"/>
                  </a:lnTo>
                  <a:close/>
                  <a:moveTo>
                    <a:pt x="4385309" y="776287"/>
                  </a:moveTo>
                  <a:lnTo>
                    <a:pt x="4411217" y="776477"/>
                  </a:lnTo>
                  <a:lnTo>
                    <a:pt x="4411217" y="790956"/>
                  </a:lnTo>
                  <a:lnTo>
                    <a:pt x="4385309" y="791051"/>
                  </a:lnTo>
                  <a:close/>
                  <a:moveTo>
                    <a:pt x="384143" y="776001"/>
                  </a:moveTo>
                  <a:lnTo>
                    <a:pt x="384143" y="791336"/>
                  </a:lnTo>
                  <a:lnTo>
                    <a:pt x="358235" y="791241"/>
                  </a:lnTo>
                  <a:lnTo>
                    <a:pt x="358235" y="776191"/>
                  </a:lnTo>
                  <a:close/>
                  <a:moveTo>
                    <a:pt x="4339971" y="775906"/>
                  </a:moveTo>
                  <a:lnTo>
                    <a:pt x="4365879" y="776097"/>
                  </a:lnTo>
                  <a:lnTo>
                    <a:pt x="4365879" y="791241"/>
                  </a:lnTo>
                  <a:lnTo>
                    <a:pt x="4339971" y="791432"/>
                  </a:lnTo>
                  <a:close/>
                  <a:moveTo>
                    <a:pt x="429482" y="775716"/>
                  </a:moveTo>
                  <a:lnTo>
                    <a:pt x="429482" y="791718"/>
                  </a:lnTo>
                  <a:lnTo>
                    <a:pt x="403574" y="791527"/>
                  </a:lnTo>
                  <a:lnTo>
                    <a:pt x="403574" y="775811"/>
                  </a:lnTo>
                  <a:close/>
                  <a:moveTo>
                    <a:pt x="4294632" y="775620"/>
                  </a:moveTo>
                  <a:lnTo>
                    <a:pt x="4320445" y="775810"/>
                  </a:lnTo>
                  <a:lnTo>
                    <a:pt x="4320445" y="791622"/>
                  </a:lnTo>
                  <a:lnTo>
                    <a:pt x="4294632" y="791812"/>
                  </a:lnTo>
                  <a:close/>
                  <a:moveTo>
                    <a:pt x="474821" y="775335"/>
                  </a:moveTo>
                  <a:lnTo>
                    <a:pt x="474821" y="792099"/>
                  </a:lnTo>
                  <a:lnTo>
                    <a:pt x="449008" y="791908"/>
                  </a:lnTo>
                  <a:lnTo>
                    <a:pt x="449008" y="775525"/>
                  </a:lnTo>
                  <a:close/>
                  <a:moveTo>
                    <a:pt x="4249197" y="775239"/>
                  </a:moveTo>
                  <a:lnTo>
                    <a:pt x="4275105" y="775430"/>
                  </a:lnTo>
                  <a:lnTo>
                    <a:pt x="4275105" y="792003"/>
                  </a:lnTo>
                  <a:lnTo>
                    <a:pt x="4249197" y="792098"/>
                  </a:lnTo>
                  <a:close/>
                  <a:moveTo>
                    <a:pt x="4203858" y="774954"/>
                  </a:moveTo>
                  <a:lnTo>
                    <a:pt x="4229766" y="775049"/>
                  </a:lnTo>
                  <a:lnTo>
                    <a:pt x="4229766" y="792289"/>
                  </a:lnTo>
                  <a:lnTo>
                    <a:pt x="4203858" y="792480"/>
                  </a:lnTo>
                  <a:close/>
                  <a:moveTo>
                    <a:pt x="520255" y="774954"/>
                  </a:moveTo>
                  <a:lnTo>
                    <a:pt x="520255" y="792385"/>
                  </a:lnTo>
                  <a:lnTo>
                    <a:pt x="494347" y="792289"/>
                  </a:lnTo>
                  <a:lnTo>
                    <a:pt x="494347" y="775144"/>
                  </a:lnTo>
                  <a:close/>
                  <a:moveTo>
                    <a:pt x="4158519" y="774572"/>
                  </a:moveTo>
                  <a:lnTo>
                    <a:pt x="4184332" y="774762"/>
                  </a:lnTo>
                  <a:lnTo>
                    <a:pt x="4184332" y="792670"/>
                  </a:lnTo>
                  <a:lnTo>
                    <a:pt x="4158519" y="792860"/>
                  </a:lnTo>
                  <a:close/>
                  <a:moveTo>
                    <a:pt x="565594" y="774572"/>
                  </a:moveTo>
                  <a:lnTo>
                    <a:pt x="565594" y="792765"/>
                  </a:lnTo>
                  <a:lnTo>
                    <a:pt x="539686" y="792574"/>
                  </a:lnTo>
                  <a:lnTo>
                    <a:pt x="539686" y="774762"/>
                  </a:lnTo>
                  <a:close/>
                  <a:moveTo>
                    <a:pt x="610933" y="774287"/>
                  </a:moveTo>
                  <a:lnTo>
                    <a:pt x="610933" y="793146"/>
                  </a:lnTo>
                  <a:lnTo>
                    <a:pt x="585120" y="792956"/>
                  </a:lnTo>
                  <a:lnTo>
                    <a:pt x="585120" y="774477"/>
                  </a:lnTo>
                  <a:close/>
                  <a:moveTo>
                    <a:pt x="4113085" y="774191"/>
                  </a:moveTo>
                  <a:lnTo>
                    <a:pt x="4138993" y="774382"/>
                  </a:lnTo>
                  <a:lnTo>
                    <a:pt x="4138993" y="793051"/>
                  </a:lnTo>
                  <a:lnTo>
                    <a:pt x="4113085" y="793146"/>
                  </a:lnTo>
                  <a:close/>
                  <a:moveTo>
                    <a:pt x="4067746" y="773906"/>
                  </a:moveTo>
                  <a:lnTo>
                    <a:pt x="4093559" y="774096"/>
                  </a:lnTo>
                  <a:lnTo>
                    <a:pt x="4093559" y="793432"/>
                  </a:lnTo>
                  <a:lnTo>
                    <a:pt x="4067746" y="793527"/>
                  </a:lnTo>
                  <a:close/>
                  <a:moveTo>
                    <a:pt x="656367" y="773810"/>
                  </a:moveTo>
                  <a:lnTo>
                    <a:pt x="656367" y="793432"/>
                  </a:lnTo>
                  <a:lnTo>
                    <a:pt x="630554" y="793241"/>
                  </a:lnTo>
                  <a:lnTo>
                    <a:pt x="630554" y="774001"/>
                  </a:lnTo>
                  <a:close/>
                  <a:moveTo>
                    <a:pt x="4022407" y="773525"/>
                  </a:moveTo>
                  <a:lnTo>
                    <a:pt x="4048220" y="773716"/>
                  </a:lnTo>
                  <a:lnTo>
                    <a:pt x="4048220" y="793718"/>
                  </a:lnTo>
                  <a:lnTo>
                    <a:pt x="4022407" y="793908"/>
                  </a:lnTo>
                  <a:close/>
                  <a:moveTo>
                    <a:pt x="701706" y="773525"/>
                  </a:moveTo>
                  <a:lnTo>
                    <a:pt x="701706" y="793813"/>
                  </a:lnTo>
                  <a:lnTo>
                    <a:pt x="675893" y="793623"/>
                  </a:lnTo>
                  <a:lnTo>
                    <a:pt x="675893" y="773716"/>
                  </a:lnTo>
                  <a:close/>
                  <a:moveTo>
                    <a:pt x="747046" y="773239"/>
                  </a:moveTo>
                  <a:lnTo>
                    <a:pt x="747046" y="794194"/>
                  </a:lnTo>
                  <a:lnTo>
                    <a:pt x="721233" y="794004"/>
                  </a:lnTo>
                  <a:lnTo>
                    <a:pt x="721233" y="773429"/>
                  </a:lnTo>
                  <a:close/>
                  <a:moveTo>
                    <a:pt x="3976973" y="773144"/>
                  </a:moveTo>
                  <a:lnTo>
                    <a:pt x="4002786" y="773335"/>
                  </a:lnTo>
                  <a:lnTo>
                    <a:pt x="4002786" y="794004"/>
                  </a:lnTo>
                  <a:lnTo>
                    <a:pt x="3976973" y="794194"/>
                  </a:lnTo>
                  <a:close/>
                  <a:moveTo>
                    <a:pt x="3931634" y="772858"/>
                  </a:moveTo>
                  <a:lnTo>
                    <a:pt x="3957447" y="773049"/>
                  </a:lnTo>
                  <a:lnTo>
                    <a:pt x="3957447" y="794480"/>
                  </a:lnTo>
                  <a:lnTo>
                    <a:pt x="3931634" y="794575"/>
                  </a:lnTo>
                  <a:close/>
                  <a:moveTo>
                    <a:pt x="792480" y="772763"/>
                  </a:moveTo>
                  <a:lnTo>
                    <a:pt x="792480" y="794480"/>
                  </a:lnTo>
                  <a:lnTo>
                    <a:pt x="766667" y="794290"/>
                  </a:lnTo>
                  <a:lnTo>
                    <a:pt x="766667" y="772954"/>
                  </a:lnTo>
                  <a:close/>
                  <a:moveTo>
                    <a:pt x="3886295" y="772477"/>
                  </a:moveTo>
                  <a:lnTo>
                    <a:pt x="3912108" y="772668"/>
                  </a:lnTo>
                  <a:lnTo>
                    <a:pt x="3912108" y="794766"/>
                  </a:lnTo>
                  <a:lnTo>
                    <a:pt x="3886295" y="794956"/>
                  </a:lnTo>
                  <a:close/>
                  <a:moveTo>
                    <a:pt x="837819" y="772477"/>
                  </a:moveTo>
                  <a:lnTo>
                    <a:pt x="837819" y="794861"/>
                  </a:lnTo>
                  <a:lnTo>
                    <a:pt x="812006" y="794670"/>
                  </a:lnTo>
                  <a:lnTo>
                    <a:pt x="812006" y="772668"/>
                  </a:lnTo>
                  <a:close/>
                  <a:moveTo>
                    <a:pt x="883158" y="772191"/>
                  </a:moveTo>
                  <a:lnTo>
                    <a:pt x="883158" y="795241"/>
                  </a:lnTo>
                  <a:lnTo>
                    <a:pt x="857345" y="795051"/>
                  </a:lnTo>
                  <a:lnTo>
                    <a:pt x="857345" y="772381"/>
                  </a:lnTo>
                  <a:close/>
                  <a:moveTo>
                    <a:pt x="3840860" y="772096"/>
                  </a:moveTo>
                  <a:lnTo>
                    <a:pt x="3866673" y="772287"/>
                  </a:lnTo>
                  <a:lnTo>
                    <a:pt x="3866673" y="795147"/>
                  </a:lnTo>
                  <a:lnTo>
                    <a:pt x="3840860" y="795242"/>
                  </a:lnTo>
                  <a:close/>
                  <a:moveTo>
                    <a:pt x="3795522" y="771810"/>
                  </a:moveTo>
                  <a:lnTo>
                    <a:pt x="3821335" y="772001"/>
                  </a:lnTo>
                  <a:lnTo>
                    <a:pt x="3821335" y="795527"/>
                  </a:lnTo>
                  <a:lnTo>
                    <a:pt x="3795522" y="795623"/>
                  </a:lnTo>
                  <a:close/>
                  <a:moveTo>
                    <a:pt x="928592" y="771810"/>
                  </a:moveTo>
                  <a:lnTo>
                    <a:pt x="928592" y="795527"/>
                  </a:lnTo>
                  <a:lnTo>
                    <a:pt x="902779" y="795337"/>
                  </a:lnTo>
                  <a:lnTo>
                    <a:pt x="902779" y="772001"/>
                  </a:lnTo>
                  <a:close/>
                  <a:moveTo>
                    <a:pt x="973931" y="771429"/>
                  </a:moveTo>
                  <a:lnTo>
                    <a:pt x="973931" y="795908"/>
                  </a:lnTo>
                  <a:lnTo>
                    <a:pt x="948118" y="795718"/>
                  </a:lnTo>
                  <a:lnTo>
                    <a:pt x="948118" y="771620"/>
                  </a:lnTo>
                  <a:close/>
                  <a:moveTo>
                    <a:pt x="3750087" y="771334"/>
                  </a:moveTo>
                  <a:lnTo>
                    <a:pt x="3775900" y="771524"/>
                  </a:lnTo>
                  <a:lnTo>
                    <a:pt x="3775900" y="795718"/>
                  </a:lnTo>
                  <a:lnTo>
                    <a:pt x="3750087" y="795908"/>
                  </a:lnTo>
                  <a:close/>
                  <a:moveTo>
                    <a:pt x="1019270" y="771143"/>
                  </a:moveTo>
                  <a:lnTo>
                    <a:pt x="1019270" y="796289"/>
                  </a:lnTo>
                  <a:lnTo>
                    <a:pt x="993457" y="796099"/>
                  </a:lnTo>
                  <a:lnTo>
                    <a:pt x="993457" y="771334"/>
                  </a:lnTo>
                  <a:close/>
                  <a:moveTo>
                    <a:pt x="3704748" y="771048"/>
                  </a:moveTo>
                  <a:lnTo>
                    <a:pt x="3730561" y="771239"/>
                  </a:lnTo>
                  <a:lnTo>
                    <a:pt x="3730561" y="796099"/>
                  </a:lnTo>
                  <a:lnTo>
                    <a:pt x="3704748" y="796289"/>
                  </a:lnTo>
                  <a:close/>
                  <a:moveTo>
                    <a:pt x="2510123" y="768953"/>
                  </a:moveTo>
                  <a:lnTo>
                    <a:pt x="2546890" y="768953"/>
                  </a:lnTo>
                  <a:lnTo>
                    <a:pt x="2546890" y="798385"/>
                  </a:lnTo>
                  <a:lnTo>
                    <a:pt x="2510123" y="798385"/>
                  </a:lnTo>
                  <a:close/>
                  <a:moveTo>
                    <a:pt x="3159823" y="765810"/>
                  </a:moveTo>
                  <a:lnTo>
                    <a:pt x="3196590" y="765810"/>
                  </a:lnTo>
                  <a:lnTo>
                    <a:pt x="3196590" y="801624"/>
                  </a:lnTo>
                  <a:lnTo>
                    <a:pt x="3159823" y="801624"/>
                  </a:lnTo>
                  <a:close/>
                  <a:moveTo>
                    <a:pt x="1535525" y="765619"/>
                  </a:moveTo>
                  <a:lnTo>
                    <a:pt x="1572292" y="765619"/>
                  </a:lnTo>
                  <a:lnTo>
                    <a:pt x="1572292" y="801814"/>
                  </a:lnTo>
                  <a:lnTo>
                    <a:pt x="1535525" y="801814"/>
                  </a:lnTo>
                  <a:close/>
                  <a:moveTo>
                    <a:pt x="2997422" y="765429"/>
                  </a:moveTo>
                  <a:lnTo>
                    <a:pt x="3034188" y="765429"/>
                  </a:lnTo>
                  <a:lnTo>
                    <a:pt x="3034188" y="802005"/>
                  </a:lnTo>
                  <a:lnTo>
                    <a:pt x="2997422" y="802005"/>
                  </a:lnTo>
                  <a:close/>
                  <a:moveTo>
                    <a:pt x="3322224" y="765333"/>
                  </a:moveTo>
                  <a:lnTo>
                    <a:pt x="3358990" y="765333"/>
                  </a:lnTo>
                  <a:lnTo>
                    <a:pt x="3358990" y="802004"/>
                  </a:lnTo>
                  <a:lnTo>
                    <a:pt x="3322224" y="802004"/>
                  </a:lnTo>
                  <a:close/>
                  <a:moveTo>
                    <a:pt x="2834925" y="765333"/>
                  </a:moveTo>
                  <a:lnTo>
                    <a:pt x="2871691" y="765333"/>
                  </a:lnTo>
                  <a:lnTo>
                    <a:pt x="2871691" y="802004"/>
                  </a:lnTo>
                  <a:lnTo>
                    <a:pt x="2834925" y="802004"/>
                  </a:lnTo>
                  <a:close/>
                  <a:moveTo>
                    <a:pt x="2022824" y="765333"/>
                  </a:moveTo>
                  <a:lnTo>
                    <a:pt x="2059591" y="765333"/>
                  </a:lnTo>
                  <a:lnTo>
                    <a:pt x="2059591" y="802004"/>
                  </a:lnTo>
                  <a:lnTo>
                    <a:pt x="2022824" y="802004"/>
                  </a:lnTo>
                  <a:close/>
                  <a:moveTo>
                    <a:pt x="1210627" y="764571"/>
                  </a:moveTo>
                  <a:lnTo>
                    <a:pt x="1247394" y="764571"/>
                  </a:lnTo>
                  <a:lnTo>
                    <a:pt x="1247394" y="802766"/>
                  </a:lnTo>
                  <a:lnTo>
                    <a:pt x="1210627" y="802766"/>
                  </a:lnTo>
                  <a:close/>
                  <a:moveTo>
                    <a:pt x="2347626" y="763904"/>
                  </a:moveTo>
                  <a:lnTo>
                    <a:pt x="2384393" y="763904"/>
                  </a:lnTo>
                  <a:lnTo>
                    <a:pt x="2384393" y="803433"/>
                  </a:lnTo>
                  <a:lnTo>
                    <a:pt x="2347626" y="803433"/>
                  </a:lnTo>
                  <a:close/>
                  <a:moveTo>
                    <a:pt x="3646932" y="762857"/>
                  </a:moveTo>
                  <a:lnTo>
                    <a:pt x="3683698" y="762857"/>
                  </a:lnTo>
                  <a:lnTo>
                    <a:pt x="3683698" y="770858"/>
                  </a:lnTo>
                  <a:lnTo>
                    <a:pt x="3686461" y="770858"/>
                  </a:lnTo>
                  <a:lnTo>
                    <a:pt x="3686461" y="796480"/>
                  </a:lnTo>
                  <a:lnTo>
                    <a:pt x="3683698" y="796480"/>
                  </a:lnTo>
                  <a:lnTo>
                    <a:pt x="3683698" y="804481"/>
                  </a:lnTo>
                  <a:lnTo>
                    <a:pt x="3646932" y="804481"/>
                  </a:lnTo>
                  <a:close/>
                  <a:moveTo>
                    <a:pt x="1049274" y="762857"/>
                  </a:moveTo>
                  <a:lnTo>
                    <a:pt x="1086040" y="762857"/>
                  </a:lnTo>
                  <a:lnTo>
                    <a:pt x="1086040" y="804481"/>
                  </a:lnTo>
                  <a:lnTo>
                    <a:pt x="1049274" y="804481"/>
                  </a:lnTo>
                  <a:lnTo>
                    <a:pt x="1049274" y="796480"/>
                  </a:lnTo>
                  <a:lnTo>
                    <a:pt x="1036891" y="796385"/>
                  </a:lnTo>
                  <a:lnTo>
                    <a:pt x="1036891" y="770953"/>
                  </a:lnTo>
                  <a:lnTo>
                    <a:pt x="1049274" y="770858"/>
                  </a:lnTo>
                  <a:close/>
                  <a:moveTo>
                    <a:pt x="3484721" y="739806"/>
                  </a:moveTo>
                  <a:lnTo>
                    <a:pt x="3521487" y="739806"/>
                  </a:lnTo>
                  <a:lnTo>
                    <a:pt x="3521487" y="775430"/>
                  </a:lnTo>
                  <a:lnTo>
                    <a:pt x="3484721" y="775430"/>
                  </a:lnTo>
                  <a:close/>
                  <a:moveTo>
                    <a:pt x="2185225" y="739806"/>
                  </a:moveTo>
                  <a:lnTo>
                    <a:pt x="2221992" y="739806"/>
                  </a:lnTo>
                  <a:lnTo>
                    <a:pt x="2221992" y="775430"/>
                  </a:lnTo>
                  <a:lnTo>
                    <a:pt x="2185225" y="775430"/>
                  </a:lnTo>
                  <a:close/>
                  <a:moveTo>
                    <a:pt x="1373028" y="739806"/>
                  </a:moveTo>
                  <a:lnTo>
                    <a:pt x="1409795" y="739806"/>
                  </a:lnTo>
                  <a:lnTo>
                    <a:pt x="1409795" y="775430"/>
                  </a:lnTo>
                  <a:lnTo>
                    <a:pt x="1373028" y="775430"/>
                  </a:lnTo>
                  <a:close/>
                  <a:moveTo>
                    <a:pt x="1860327" y="738663"/>
                  </a:moveTo>
                  <a:lnTo>
                    <a:pt x="1897094" y="738663"/>
                  </a:lnTo>
                  <a:lnTo>
                    <a:pt x="1897094" y="775048"/>
                  </a:lnTo>
                  <a:lnTo>
                    <a:pt x="1860327" y="775048"/>
                  </a:lnTo>
                  <a:close/>
                  <a:moveTo>
                    <a:pt x="2672524" y="737235"/>
                  </a:moveTo>
                  <a:lnTo>
                    <a:pt x="2709291" y="737235"/>
                  </a:lnTo>
                  <a:lnTo>
                    <a:pt x="2709291" y="774573"/>
                  </a:lnTo>
                  <a:lnTo>
                    <a:pt x="2672524" y="774573"/>
                  </a:lnTo>
                  <a:close/>
                  <a:moveTo>
                    <a:pt x="1697926" y="737235"/>
                  </a:moveTo>
                  <a:lnTo>
                    <a:pt x="1734693" y="737235"/>
                  </a:lnTo>
                  <a:lnTo>
                    <a:pt x="1734693" y="774573"/>
                  </a:lnTo>
                  <a:lnTo>
                    <a:pt x="1697926" y="774573"/>
                  </a:lnTo>
                  <a:close/>
                  <a:moveTo>
                    <a:pt x="2510123" y="734949"/>
                  </a:moveTo>
                  <a:lnTo>
                    <a:pt x="2546890" y="734949"/>
                  </a:lnTo>
                  <a:lnTo>
                    <a:pt x="2546890" y="758095"/>
                  </a:lnTo>
                  <a:lnTo>
                    <a:pt x="2510123" y="758095"/>
                  </a:lnTo>
                  <a:close/>
                  <a:moveTo>
                    <a:pt x="3647122" y="715708"/>
                  </a:moveTo>
                  <a:lnTo>
                    <a:pt x="3683889" y="715708"/>
                  </a:lnTo>
                  <a:lnTo>
                    <a:pt x="3683889" y="738854"/>
                  </a:lnTo>
                  <a:lnTo>
                    <a:pt x="3647122" y="738854"/>
                  </a:lnTo>
                  <a:close/>
                  <a:moveTo>
                    <a:pt x="1048226" y="715708"/>
                  </a:moveTo>
                  <a:lnTo>
                    <a:pt x="1084993" y="715708"/>
                  </a:lnTo>
                  <a:lnTo>
                    <a:pt x="1084993" y="738854"/>
                  </a:lnTo>
                  <a:lnTo>
                    <a:pt x="1048226" y="738854"/>
                  </a:lnTo>
                  <a:close/>
                  <a:moveTo>
                    <a:pt x="3159823" y="713231"/>
                  </a:moveTo>
                  <a:lnTo>
                    <a:pt x="3196590" y="713231"/>
                  </a:lnTo>
                  <a:lnTo>
                    <a:pt x="3196590" y="749045"/>
                  </a:lnTo>
                  <a:lnTo>
                    <a:pt x="3159823" y="749045"/>
                  </a:lnTo>
                  <a:close/>
                  <a:moveTo>
                    <a:pt x="1535525" y="712279"/>
                  </a:moveTo>
                  <a:lnTo>
                    <a:pt x="1572292" y="712279"/>
                  </a:lnTo>
                  <a:lnTo>
                    <a:pt x="1572292" y="748474"/>
                  </a:lnTo>
                  <a:lnTo>
                    <a:pt x="1535525" y="748474"/>
                  </a:lnTo>
                  <a:close/>
                  <a:moveTo>
                    <a:pt x="2997422" y="711327"/>
                  </a:moveTo>
                  <a:lnTo>
                    <a:pt x="3034188" y="711327"/>
                  </a:lnTo>
                  <a:lnTo>
                    <a:pt x="3034188" y="747903"/>
                  </a:lnTo>
                  <a:lnTo>
                    <a:pt x="2997422" y="747903"/>
                  </a:lnTo>
                  <a:close/>
                  <a:moveTo>
                    <a:pt x="3322224" y="711041"/>
                  </a:moveTo>
                  <a:lnTo>
                    <a:pt x="3358990" y="711041"/>
                  </a:lnTo>
                  <a:lnTo>
                    <a:pt x="3358990" y="747712"/>
                  </a:lnTo>
                  <a:lnTo>
                    <a:pt x="3322224" y="747712"/>
                  </a:lnTo>
                  <a:close/>
                  <a:moveTo>
                    <a:pt x="2834925" y="711041"/>
                  </a:moveTo>
                  <a:lnTo>
                    <a:pt x="2871691" y="711041"/>
                  </a:lnTo>
                  <a:lnTo>
                    <a:pt x="2871691" y="747712"/>
                  </a:lnTo>
                  <a:lnTo>
                    <a:pt x="2834925" y="747712"/>
                  </a:lnTo>
                  <a:close/>
                  <a:moveTo>
                    <a:pt x="2022824" y="711041"/>
                  </a:moveTo>
                  <a:lnTo>
                    <a:pt x="2059591" y="711041"/>
                  </a:lnTo>
                  <a:lnTo>
                    <a:pt x="2059591" y="747712"/>
                  </a:lnTo>
                  <a:lnTo>
                    <a:pt x="2022824" y="747712"/>
                  </a:lnTo>
                  <a:close/>
                  <a:moveTo>
                    <a:pt x="1210627" y="707231"/>
                  </a:moveTo>
                  <a:lnTo>
                    <a:pt x="1247394" y="707231"/>
                  </a:lnTo>
                  <a:lnTo>
                    <a:pt x="1247394" y="745426"/>
                  </a:lnTo>
                  <a:lnTo>
                    <a:pt x="1210627" y="745426"/>
                  </a:lnTo>
                  <a:close/>
                  <a:moveTo>
                    <a:pt x="2347626" y="703897"/>
                  </a:moveTo>
                  <a:lnTo>
                    <a:pt x="2384393" y="703897"/>
                  </a:lnTo>
                  <a:lnTo>
                    <a:pt x="2384393" y="743426"/>
                  </a:lnTo>
                  <a:lnTo>
                    <a:pt x="2347626" y="743426"/>
                  </a:lnTo>
                  <a:close/>
                  <a:moveTo>
                    <a:pt x="3484721" y="687609"/>
                  </a:moveTo>
                  <a:lnTo>
                    <a:pt x="3521487" y="687609"/>
                  </a:lnTo>
                  <a:lnTo>
                    <a:pt x="3521487" y="723232"/>
                  </a:lnTo>
                  <a:lnTo>
                    <a:pt x="3484721" y="723232"/>
                  </a:lnTo>
                  <a:close/>
                  <a:moveTo>
                    <a:pt x="2185225" y="687609"/>
                  </a:moveTo>
                  <a:lnTo>
                    <a:pt x="2221992" y="687609"/>
                  </a:lnTo>
                  <a:lnTo>
                    <a:pt x="2221992" y="723232"/>
                  </a:lnTo>
                  <a:lnTo>
                    <a:pt x="2185225" y="723232"/>
                  </a:lnTo>
                  <a:close/>
                  <a:moveTo>
                    <a:pt x="1373028" y="687609"/>
                  </a:moveTo>
                  <a:lnTo>
                    <a:pt x="1409795" y="687609"/>
                  </a:lnTo>
                  <a:lnTo>
                    <a:pt x="1409795" y="723232"/>
                  </a:lnTo>
                  <a:lnTo>
                    <a:pt x="1373028" y="723232"/>
                  </a:lnTo>
                  <a:close/>
                  <a:moveTo>
                    <a:pt x="1860327" y="685037"/>
                  </a:moveTo>
                  <a:lnTo>
                    <a:pt x="1897094" y="685037"/>
                  </a:lnTo>
                  <a:lnTo>
                    <a:pt x="1897094" y="721422"/>
                  </a:lnTo>
                  <a:lnTo>
                    <a:pt x="1860327" y="721422"/>
                  </a:lnTo>
                  <a:close/>
                  <a:moveTo>
                    <a:pt x="2672524" y="681704"/>
                  </a:moveTo>
                  <a:lnTo>
                    <a:pt x="2709291" y="681704"/>
                  </a:lnTo>
                  <a:lnTo>
                    <a:pt x="2709291" y="719042"/>
                  </a:lnTo>
                  <a:lnTo>
                    <a:pt x="2672524" y="719042"/>
                  </a:lnTo>
                  <a:close/>
                  <a:moveTo>
                    <a:pt x="1697926" y="681704"/>
                  </a:moveTo>
                  <a:lnTo>
                    <a:pt x="1734693" y="681704"/>
                  </a:lnTo>
                  <a:lnTo>
                    <a:pt x="1734693" y="719042"/>
                  </a:lnTo>
                  <a:lnTo>
                    <a:pt x="1697926" y="719042"/>
                  </a:lnTo>
                  <a:close/>
                  <a:moveTo>
                    <a:pt x="3159823" y="660749"/>
                  </a:moveTo>
                  <a:lnTo>
                    <a:pt x="3196590" y="660749"/>
                  </a:lnTo>
                  <a:lnTo>
                    <a:pt x="3196590" y="696563"/>
                  </a:lnTo>
                  <a:lnTo>
                    <a:pt x="3159823" y="696563"/>
                  </a:lnTo>
                  <a:close/>
                  <a:moveTo>
                    <a:pt x="1535525" y="659034"/>
                  </a:moveTo>
                  <a:lnTo>
                    <a:pt x="1572292" y="659034"/>
                  </a:lnTo>
                  <a:lnTo>
                    <a:pt x="1572292" y="695229"/>
                  </a:lnTo>
                  <a:lnTo>
                    <a:pt x="1535525" y="695229"/>
                  </a:lnTo>
                  <a:close/>
                  <a:moveTo>
                    <a:pt x="2347626" y="658939"/>
                  </a:moveTo>
                  <a:lnTo>
                    <a:pt x="2384393" y="658939"/>
                  </a:lnTo>
                  <a:lnTo>
                    <a:pt x="2384393" y="682085"/>
                  </a:lnTo>
                  <a:lnTo>
                    <a:pt x="2347626" y="682085"/>
                  </a:lnTo>
                  <a:close/>
                  <a:moveTo>
                    <a:pt x="2997422" y="657225"/>
                  </a:moveTo>
                  <a:lnTo>
                    <a:pt x="3034188" y="657225"/>
                  </a:lnTo>
                  <a:lnTo>
                    <a:pt x="3034188" y="693801"/>
                  </a:lnTo>
                  <a:lnTo>
                    <a:pt x="2997422" y="693801"/>
                  </a:lnTo>
                  <a:close/>
                  <a:moveTo>
                    <a:pt x="3322224" y="656748"/>
                  </a:moveTo>
                  <a:lnTo>
                    <a:pt x="3358990" y="656748"/>
                  </a:lnTo>
                  <a:lnTo>
                    <a:pt x="3358990" y="693419"/>
                  </a:lnTo>
                  <a:lnTo>
                    <a:pt x="3322224" y="693419"/>
                  </a:lnTo>
                  <a:close/>
                  <a:moveTo>
                    <a:pt x="2834925" y="656748"/>
                  </a:moveTo>
                  <a:lnTo>
                    <a:pt x="2871691" y="656748"/>
                  </a:lnTo>
                  <a:lnTo>
                    <a:pt x="2871691" y="693419"/>
                  </a:lnTo>
                  <a:lnTo>
                    <a:pt x="2834925" y="693419"/>
                  </a:lnTo>
                  <a:close/>
                  <a:moveTo>
                    <a:pt x="2022824" y="656748"/>
                  </a:moveTo>
                  <a:lnTo>
                    <a:pt x="2059591" y="656748"/>
                  </a:lnTo>
                  <a:lnTo>
                    <a:pt x="2059591" y="693419"/>
                  </a:lnTo>
                  <a:lnTo>
                    <a:pt x="2022824" y="693419"/>
                  </a:lnTo>
                  <a:close/>
                  <a:moveTo>
                    <a:pt x="1210627" y="649985"/>
                  </a:moveTo>
                  <a:lnTo>
                    <a:pt x="1247394" y="649985"/>
                  </a:lnTo>
                  <a:lnTo>
                    <a:pt x="1247394" y="688180"/>
                  </a:lnTo>
                  <a:lnTo>
                    <a:pt x="1210627" y="688180"/>
                  </a:lnTo>
                  <a:close/>
                  <a:moveTo>
                    <a:pt x="3484721" y="635412"/>
                  </a:moveTo>
                  <a:lnTo>
                    <a:pt x="3521487" y="635412"/>
                  </a:lnTo>
                  <a:lnTo>
                    <a:pt x="3521487" y="671035"/>
                  </a:lnTo>
                  <a:lnTo>
                    <a:pt x="3484721" y="671035"/>
                  </a:lnTo>
                  <a:close/>
                  <a:moveTo>
                    <a:pt x="2185225" y="635412"/>
                  </a:moveTo>
                  <a:lnTo>
                    <a:pt x="2221992" y="635412"/>
                  </a:lnTo>
                  <a:lnTo>
                    <a:pt x="2221992" y="671035"/>
                  </a:lnTo>
                  <a:lnTo>
                    <a:pt x="2185225" y="671035"/>
                  </a:lnTo>
                  <a:close/>
                  <a:moveTo>
                    <a:pt x="1373028" y="635412"/>
                  </a:moveTo>
                  <a:lnTo>
                    <a:pt x="1409795" y="635412"/>
                  </a:lnTo>
                  <a:lnTo>
                    <a:pt x="1409795" y="671035"/>
                  </a:lnTo>
                  <a:lnTo>
                    <a:pt x="1373028" y="671035"/>
                  </a:lnTo>
                  <a:close/>
                  <a:moveTo>
                    <a:pt x="1860327" y="631412"/>
                  </a:moveTo>
                  <a:lnTo>
                    <a:pt x="1897094" y="631412"/>
                  </a:lnTo>
                  <a:lnTo>
                    <a:pt x="1897094" y="667797"/>
                  </a:lnTo>
                  <a:lnTo>
                    <a:pt x="1860327" y="667797"/>
                  </a:lnTo>
                  <a:close/>
                  <a:moveTo>
                    <a:pt x="2672524" y="626173"/>
                  </a:moveTo>
                  <a:lnTo>
                    <a:pt x="2709291" y="626173"/>
                  </a:lnTo>
                  <a:lnTo>
                    <a:pt x="2709291" y="663511"/>
                  </a:lnTo>
                  <a:lnTo>
                    <a:pt x="2672524" y="663511"/>
                  </a:lnTo>
                  <a:close/>
                  <a:moveTo>
                    <a:pt x="1697926" y="626173"/>
                  </a:moveTo>
                  <a:lnTo>
                    <a:pt x="1734693" y="626173"/>
                  </a:lnTo>
                  <a:lnTo>
                    <a:pt x="1734693" y="663511"/>
                  </a:lnTo>
                  <a:lnTo>
                    <a:pt x="1697926" y="663511"/>
                  </a:lnTo>
                  <a:close/>
                  <a:moveTo>
                    <a:pt x="3159823" y="608266"/>
                  </a:moveTo>
                  <a:lnTo>
                    <a:pt x="3196590" y="608266"/>
                  </a:lnTo>
                  <a:lnTo>
                    <a:pt x="3196590" y="644080"/>
                  </a:lnTo>
                  <a:lnTo>
                    <a:pt x="3159823" y="644080"/>
                  </a:lnTo>
                  <a:close/>
                  <a:moveTo>
                    <a:pt x="1535525" y="605789"/>
                  </a:moveTo>
                  <a:lnTo>
                    <a:pt x="1572292" y="605789"/>
                  </a:lnTo>
                  <a:lnTo>
                    <a:pt x="1572292" y="641984"/>
                  </a:lnTo>
                  <a:lnTo>
                    <a:pt x="1535525" y="641984"/>
                  </a:lnTo>
                  <a:close/>
                  <a:moveTo>
                    <a:pt x="2997422" y="603218"/>
                  </a:moveTo>
                  <a:lnTo>
                    <a:pt x="3034188" y="603218"/>
                  </a:lnTo>
                  <a:lnTo>
                    <a:pt x="3034188" y="639794"/>
                  </a:lnTo>
                  <a:lnTo>
                    <a:pt x="2997422" y="639794"/>
                  </a:lnTo>
                  <a:close/>
                  <a:moveTo>
                    <a:pt x="3322224" y="602361"/>
                  </a:moveTo>
                  <a:lnTo>
                    <a:pt x="3358990" y="602361"/>
                  </a:lnTo>
                  <a:lnTo>
                    <a:pt x="3358990" y="639032"/>
                  </a:lnTo>
                  <a:lnTo>
                    <a:pt x="3322224" y="639032"/>
                  </a:lnTo>
                  <a:close/>
                  <a:moveTo>
                    <a:pt x="2834925" y="602361"/>
                  </a:moveTo>
                  <a:lnTo>
                    <a:pt x="2871691" y="602361"/>
                  </a:lnTo>
                  <a:lnTo>
                    <a:pt x="2871691" y="639032"/>
                  </a:lnTo>
                  <a:lnTo>
                    <a:pt x="2834925" y="639032"/>
                  </a:lnTo>
                  <a:close/>
                  <a:moveTo>
                    <a:pt x="2022824" y="602361"/>
                  </a:moveTo>
                  <a:lnTo>
                    <a:pt x="2059591" y="602361"/>
                  </a:lnTo>
                  <a:lnTo>
                    <a:pt x="2059591" y="639032"/>
                  </a:lnTo>
                  <a:lnTo>
                    <a:pt x="2022824" y="639032"/>
                  </a:lnTo>
                  <a:close/>
                  <a:moveTo>
                    <a:pt x="3484721" y="594645"/>
                  </a:moveTo>
                  <a:lnTo>
                    <a:pt x="3521487" y="594645"/>
                  </a:lnTo>
                  <a:lnTo>
                    <a:pt x="3521487" y="617791"/>
                  </a:lnTo>
                  <a:lnTo>
                    <a:pt x="3484721" y="617791"/>
                  </a:lnTo>
                  <a:close/>
                  <a:moveTo>
                    <a:pt x="2185225" y="594645"/>
                  </a:moveTo>
                  <a:lnTo>
                    <a:pt x="2221992" y="594645"/>
                  </a:lnTo>
                  <a:lnTo>
                    <a:pt x="2221992" y="617791"/>
                  </a:lnTo>
                  <a:lnTo>
                    <a:pt x="2185225" y="617791"/>
                  </a:lnTo>
                  <a:close/>
                  <a:moveTo>
                    <a:pt x="1373028" y="594645"/>
                  </a:moveTo>
                  <a:lnTo>
                    <a:pt x="1409795" y="594645"/>
                  </a:lnTo>
                  <a:lnTo>
                    <a:pt x="1409795" y="617791"/>
                  </a:lnTo>
                  <a:lnTo>
                    <a:pt x="1373028" y="617791"/>
                  </a:lnTo>
                  <a:close/>
                  <a:moveTo>
                    <a:pt x="1210627" y="592645"/>
                  </a:moveTo>
                  <a:lnTo>
                    <a:pt x="1247394" y="592645"/>
                  </a:lnTo>
                  <a:lnTo>
                    <a:pt x="1247394" y="630840"/>
                  </a:lnTo>
                  <a:lnTo>
                    <a:pt x="1210627" y="630840"/>
                  </a:lnTo>
                  <a:close/>
                  <a:moveTo>
                    <a:pt x="1860327" y="577786"/>
                  </a:moveTo>
                  <a:lnTo>
                    <a:pt x="1897094" y="577786"/>
                  </a:lnTo>
                  <a:lnTo>
                    <a:pt x="1897094" y="614172"/>
                  </a:lnTo>
                  <a:lnTo>
                    <a:pt x="1860327" y="614172"/>
                  </a:lnTo>
                  <a:close/>
                  <a:moveTo>
                    <a:pt x="2672524" y="570642"/>
                  </a:moveTo>
                  <a:lnTo>
                    <a:pt x="2709291" y="570642"/>
                  </a:lnTo>
                  <a:lnTo>
                    <a:pt x="2709291" y="607980"/>
                  </a:lnTo>
                  <a:lnTo>
                    <a:pt x="2672524" y="607980"/>
                  </a:lnTo>
                  <a:close/>
                  <a:moveTo>
                    <a:pt x="1697926" y="570642"/>
                  </a:moveTo>
                  <a:lnTo>
                    <a:pt x="1734693" y="570642"/>
                  </a:lnTo>
                  <a:lnTo>
                    <a:pt x="1734693" y="607980"/>
                  </a:lnTo>
                  <a:lnTo>
                    <a:pt x="1697926" y="607980"/>
                  </a:lnTo>
                  <a:close/>
                  <a:moveTo>
                    <a:pt x="3159823" y="555783"/>
                  </a:moveTo>
                  <a:lnTo>
                    <a:pt x="3196590" y="555783"/>
                  </a:lnTo>
                  <a:lnTo>
                    <a:pt x="3196590" y="591597"/>
                  </a:lnTo>
                  <a:lnTo>
                    <a:pt x="3159823" y="591597"/>
                  </a:lnTo>
                  <a:close/>
                  <a:moveTo>
                    <a:pt x="1535525" y="552450"/>
                  </a:moveTo>
                  <a:lnTo>
                    <a:pt x="1572292" y="552450"/>
                  </a:lnTo>
                  <a:lnTo>
                    <a:pt x="1572292" y="588645"/>
                  </a:lnTo>
                  <a:lnTo>
                    <a:pt x="1535525" y="588645"/>
                  </a:lnTo>
                  <a:close/>
                  <a:moveTo>
                    <a:pt x="2997422" y="549116"/>
                  </a:moveTo>
                  <a:lnTo>
                    <a:pt x="3034188" y="549116"/>
                  </a:lnTo>
                  <a:lnTo>
                    <a:pt x="3034188" y="585692"/>
                  </a:lnTo>
                  <a:lnTo>
                    <a:pt x="2997422" y="585692"/>
                  </a:lnTo>
                  <a:close/>
                  <a:moveTo>
                    <a:pt x="1210627" y="549116"/>
                  </a:moveTo>
                  <a:lnTo>
                    <a:pt x="1247394" y="549116"/>
                  </a:lnTo>
                  <a:lnTo>
                    <a:pt x="1247394" y="572262"/>
                  </a:lnTo>
                  <a:lnTo>
                    <a:pt x="1210627" y="572262"/>
                  </a:lnTo>
                  <a:close/>
                  <a:moveTo>
                    <a:pt x="3322224" y="548068"/>
                  </a:moveTo>
                  <a:lnTo>
                    <a:pt x="3358990" y="548068"/>
                  </a:lnTo>
                  <a:lnTo>
                    <a:pt x="3358990" y="584739"/>
                  </a:lnTo>
                  <a:lnTo>
                    <a:pt x="3322224" y="584739"/>
                  </a:lnTo>
                  <a:close/>
                  <a:moveTo>
                    <a:pt x="2834925" y="548068"/>
                  </a:moveTo>
                  <a:lnTo>
                    <a:pt x="2871691" y="548068"/>
                  </a:lnTo>
                  <a:lnTo>
                    <a:pt x="2871691" y="584739"/>
                  </a:lnTo>
                  <a:lnTo>
                    <a:pt x="2834925" y="584739"/>
                  </a:lnTo>
                  <a:close/>
                  <a:moveTo>
                    <a:pt x="2022824" y="548068"/>
                  </a:moveTo>
                  <a:lnTo>
                    <a:pt x="2059591" y="548068"/>
                  </a:lnTo>
                  <a:lnTo>
                    <a:pt x="2059591" y="584739"/>
                  </a:lnTo>
                  <a:lnTo>
                    <a:pt x="2022824" y="584739"/>
                  </a:lnTo>
                  <a:close/>
                  <a:moveTo>
                    <a:pt x="1860327" y="524160"/>
                  </a:moveTo>
                  <a:lnTo>
                    <a:pt x="1897094" y="524160"/>
                  </a:lnTo>
                  <a:lnTo>
                    <a:pt x="1897094" y="560545"/>
                  </a:lnTo>
                  <a:lnTo>
                    <a:pt x="1860327" y="560545"/>
                  </a:lnTo>
                  <a:close/>
                  <a:moveTo>
                    <a:pt x="2672524" y="515112"/>
                  </a:moveTo>
                  <a:lnTo>
                    <a:pt x="2709291" y="515112"/>
                  </a:lnTo>
                  <a:lnTo>
                    <a:pt x="2709291" y="552450"/>
                  </a:lnTo>
                  <a:lnTo>
                    <a:pt x="2672524" y="552450"/>
                  </a:lnTo>
                  <a:close/>
                  <a:moveTo>
                    <a:pt x="1697926" y="515112"/>
                  </a:moveTo>
                  <a:lnTo>
                    <a:pt x="1734693" y="515112"/>
                  </a:lnTo>
                  <a:lnTo>
                    <a:pt x="1734693" y="552450"/>
                  </a:lnTo>
                  <a:lnTo>
                    <a:pt x="1697926" y="552450"/>
                  </a:lnTo>
                  <a:close/>
                  <a:moveTo>
                    <a:pt x="3159823" y="514921"/>
                  </a:moveTo>
                  <a:lnTo>
                    <a:pt x="3196590" y="514921"/>
                  </a:lnTo>
                  <a:lnTo>
                    <a:pt x="3196590" y="538067"/>
                  </a:lnTo>
                  <a:lnTo>
                    <a:pt x="3159823" y="538067"/>
                  </a:lnTo>
                  <a:close/>
                  <a:moveTo>
                    <a:pt x="1535525" y="499205"/>
                  </a:moveTo>
                  <a:lnTo>
                    <a:pt x="1572292" y="499205"/>
                  </a:lnTo>
                  <a:lnTo>
                    <a:pt x="1572292" y="535400"/>
                  </a:lnTo>
                  <a:lnTo>
                    <a:pt x="1535525" y="535400"/>
                  </a:lnTo>
                  <a:close/>
                  <a:moveTo>
                    <a:pt x="2997422" y="495014"/>
                  </a:moveTo>
                  <a:lnTo>
                    <a:pt x="3034188" y="495014"/>
                  </a:lnTo>
                  <a:lnTo>
                    <a:pt x="3034188" y="531590"/>
                  </a:lnTo>
                  <a:lnTo>
                    <a:pt x="2997422" y="531590"/>
                  </a:lnTo>
                  <a:close/>
                  <a:moveTo>
                    <a:pt x="3322224" y="493776"/>
                  </a:moveTo>
                  <a:lnTo>
                    <a:pt x="3358990" y="493776"/>
                  </a:lnTo>
                  <a:lnTo>
                    <a:pt x="3358990" y="530447"/>
                  </a:lnTo>
                  <a:lnTo>
                    <a:pt x="3322224" y="530447"/>
                  </a:lnTo>
                  <a:close/>
                  <a:moveTo>
                    <a:pt x="2834925" y="493776"/>
                  </a:moveTo>
                  <a:lnTo>
                    <a:pt x="2871691" y="493776"/>
                  </a:lnTo>
                  <a:lnTo>
                    <a:pt x="2871691" y="530447"/>
                  </a:lnTo>
                  <a:lnTo>
                    <a:pt x="2834925" y="530447"/>
                  </a:lnTo>
                  <a:close/>
                  <a:moveTo>
                    <a:pt x="2022824" y="493776"/>
                  </a:moveTo>
                  <a:lnTo>
                    <a:pt x="2059591" y="493776"/>
                  </a:lnTo>
                  <a:lnTo>
                    <a:pt x="2059591" y="530447"/>
                  </a:lnTo>
                  <a:lnTo>
                    <a:pt x="2022824" y="530447"/>
                  </a:lnTo>
                  <a:close/>
                  <a:moveTo>
                    <a:pt x="2672524" y="472535"/>
                  </a:moveTo>
                  <a:lnTo>
                    <a:pt x="2709291" y="472535"/>
                  </a:lnTo>
                  <a:lnTo>
                    <a:pt x="2709291" y="495681"/>
                  </a:lnTo>
                  <a:lnTo>
                    <a:pt x="2672524" y="495681"/>
                  </a:lnTo>
                  <a:close/>
                  <a:moveTo>
                    <a:pt x="1697926" y="472535"/>
                  </a:moveTo>
                  <a:lnTo>
                    <a:pt x="1734693" y="472535"/>
                  </a:lnTo>
                  <a:lnTo>
                    <a:pt x="1734693" y="495681"/>
                  </a:lnTo>
                  <a:lnTo>
                    <a:pt x="1697926" y="495681"/>
                  </a:lnTo>
                  <a:close/>
                  <a:moveTo>
                    <a:pt x="1860327" y="470535"/>
                  </a:moveTo>
                  <a:lnTo>
                    <a:pt x="1897094" y="470535"/>
                  </a:lnTo>
                  <a:lnTo>
                    <a:pt x="1897094" y="506920"/>
                  </a:lnTo>
                  <a:lnTo>
                    <a:pt x="1860327" y="506920"/>
                  </a:lnTo>
                  <a:close/>
                  <a:moveTo>
                    <a:pt x="1535525" y="445960"/>
                  </a:moveTo>
                  <a:lnTo>
                    <a:pt x="1572292" y="445960"/>
                  </a:lnTo>
                  <a:lnTo>
                    <a:pt x="1572292" y="482155"/>
                  </a:lnTo>
                  <a:lnTo>
                    <a:pt x="1535525" y="482155"/>
                  </a:lnTo>
                  <a:close/>
                  <a:moveTo>
                    <a:pt x="2997422" y="441007"/>
                  </a:moveTo>
                  <a:lnTo>
                    <a:pt x="3034188" y="441007"/>
                  </a:lnTo>
                  <a:lnTo>
                    <a:pt x="3034188" y="477583"/>
                  </a:lnTo>
                  <a:lnTo>
                    <a:pt x="2997422" y="477583"/>
                  </a:lnTo>
                  <a:close/>
                  <a:moveTo>
                    <a:pt x="3322224" y="439388"/>
                  </a:moveTo>
                  <a:lnTo>
                    <a:pt x="3358990" y="439388"/>
                  </a:lnTo>
                  <a:lnTo>
                    <a:pt x="3358990" y="476059"/>
                  </a:lnTo>
                  <a:lnTo>
                    <a:pt x="3322224" y="476059"/>
                  </a:lnTo>
                  <a:close/>
                  <a:moveTo>
                    <a:pt x="2834925" y="439388"/>
                  </a:moveTo>
                  <a:lnTo>
                    <a:pt x="2871691" y="439388"/>
                  </a:lnTo>
                  <a:lnTo>
                    <a:pt x="2871691" y="476059"/>
                  </a:lnTo>
                  <a:lnTo>
                    <a:pt x="2834925" y="476059"/>
                  </a:lnTo>
                  <a:close/>
                  <a:moveTo>
                    <a:pt x="2022824" y="439388"/>
                  </a:moveTo>
                  <a:lnTo>
                    <a:pt x="2059591" y="439388"/>
                  </a:lnTo>
                  <a:lnTo>
                    <a:pt x="2059591" y="476059"/>
                  </a:lnTo>
                  <a:lnTo>
                    <a:pt x="2022824" y="476059"/>
                  </a:lnTo>
                  <a:close/>
                  <a:moveTo>
                    <a:pt x="1860327" y="416909"/>
                  </a:moveTo>
                  <a:lnTo>
                    <a:pt x="1897094" y="416909"/>
                  </a:lnTo>
                  <a:lnTo>
                    <a:pt x="1897094" y="453294"/>
                  </a:lnTo>
                  <a:lnTo>
                    <a:pt x="1860327" y="453294"/>
                  </a:lnTo>
                  <a:close/>
                  <a:moveTo>
                    <a:pt x="1535525" y="392715"/>
                  </a:moveTo>
                  <a:lnTo>
                    <a:pt x="1572292" y="392715"/>
                  </a:lnTo>
                  <a:lnTo>
                    <a:pt x="1572292" y="428910"/>
                  </a:lnTo>
                  <a:lnTo>
                    <a:pt x="1535525" y="428910"/>
                  </a:lnTo>
                  <a:close/>
                  <a:moveTo>
                    <a:pt x="2997422" y="386905"/>
                  </a:moveTo>
                  <a:lnTo>
                    <a:pt x="3034188" y="386905"/>
                  </a:lnTo>
                  <a:lnTo>
                    <a:pt x="3034188" y="423481"/>
                  </a:lnTo>
                  <a:lnTo>
                    <a:pt x="2997422" y="423481"/>
                  </a:lnTo>
                  <a:close/>
                  <a:moveTo>
                    <a:pt x="3322224" y="385095"/>
                  </a:moveTo>
                  <a:lnTo>
                    <a:pt x="3358990" y="385095"/>
                  </a:lnTo>
                  <a:lnTo>
                    <a:pt x="3358990" y="421766"/>
                  </a:lnTo>
                  <a:lnTo>
                    <a:pt x="3322224" y="421766"/>
                  </a:lnTo>
                  <a:close/>
                  <a:moveTo>
                    <a:pt x="2834925" y="385095"/>
                  </a:moveTo>
                  <a:lnTo>
                    <a:pt x="2871691" y="385095"/>
                  </a:lnTo>
                  <a:lnTo>
                    <a:pt x="2871691" y="421766"/>
                  </a:lnTo>
                  <a:lnTo>
                    <a:pt x="2834925" y="421766"/>
                  </a:lnTo>
                  <a:close/>
                  <a:moveTo>
                    <a:pt x="2022824" y="385095"/>
                  </a:moveTo>
                  <a:lnTo>
                    <a:pt x="2059591" y="385095"/>
                  </a:lnTo>
                  <a:lnTo>
                    <a:pt x="2059591" y="421766"/>
                  </a:lnTo>
                  <a:lnTo>
                    <a:pt x="2022824" y="421766"/>
                  </a:lnTo>
                  <a:close/>
                  <a:moveTo>
                    <a:pt x="1860327" y="363283"/>
                  </a:moveTo>
                  <a:lnTo>
                    <a:pt x="1897094" y="363283"/>
                  </a:lnTo>
                  <a:lnTo>
                    <a:pt x="1897094" y="399668"/>
                  </a:lnTo>
                  <a:lnTo>
                    <a:pt x="1860327" y="399668"/>
                  </a:lnTo>
                  <a:close/>
                  <a:moveTo>
                    <a:pt x="1535525" y="339375"/>
                  </a:moveTo>
                  <a:lnTo>
                    <a:pt x="1572292" y="339375"/>
                  </a:lnTo>
                  <a:lnTo>
                    <a:pt x="1572292" y="375570"/>
                  </a:lnTo>
                  <a:lnTo>
                    <a:pt x="1535525" y="375570"/>
                  </a:lnTo>
                  <a:close/>
                  <a:moveTo>
                    <a:pt x="2997422" y="332803"/>
                  </a:moveTo>
                  <a:lnTo>
                    <a:pt x="3034188" y="332803"/>
                  </a:lnTo>
                  <a:lnTo>
                    <a:pt x="3034188" y="369379"/>
                  </a:lnTo>
                  <a:lnTo>
                    <a:pt x="2997422" y="369379"/>
                  </a:lnTo>
                  <a:close/>
                  <a:moveTo>
                    <a:pt x="3322224" y="330803"/>
                  </a:moveTo>
                  <a:lnTo>
                    <a:pt x="3358990" y="330803"/>
                  </a:lnTo>
                  <a:lnTo>
                    <a:pt x="3358990" y="367474"/>
                  </a:lnTo>
                  <a:lnTo>
                    <a:pt x="3322224" y="367474"/>
                  </a:lnTo>
                  <a:close/>
                  <a:moveTo>
                    <a:pt x="2834925" y="330803"/>
                  </a:moveTo>
                  <a:lnTo>
                    <a:pt x="2871691" y="330803"/>
                  </a:lnTo>
                  <a:lnTo>
                    <a:pt x="2871691" y="367474"/>
                  </a:lnTo>
                  <a:lnTo>
                    <a:pt x="2834925" y="367474"/>
                  </a:lnTo>
                  <a:close/>
                  <a:moveTo>
                    <a:pt x="2022824" y="330803"/>
                  </a:moveTo>
                  <a:lnTo>
                    <a:pt x="2059591" y="330803"/>
                  </a:lnTo>
                  <a:lnTo>
                    <a:pt x="2059591" y="367474"/>
                  </a:lnTo>
                  <a:lnTo>
                    <a:pt x="2022824" y="367474"/>
                  </a:lnTo>
                  <a:close/>
                  <a:moveTo>
                    <a:pt x="1860327" y="309657"/>
                  </a:moveTo>
                  <a:lnTo>
                    <a:pt x="1897094" y="309657"/>
                  </a:lnTo>
                  <a:lnTo>
                    <a:pt x="1897094" y="346043"/>
                  </a:lnTo>
                  <a:lnTo>
                    <a:pt x="1860327" y="346043"/>
                  </a:lnTo>
                  <a:close/>
                  <a:moveTo>
                    <a:pt x="3322224" y="288893"/>
                  </a:moveTo>
                  <a:lnTo>
                    <a:pt x="3358990" y="288893"/>
                  </a:lnTo>
                  <a:lnTo>
                    <a:pt x="3358990" y="312039"/>
                  </a:lnTo>
                  <a:lnTo>
                    <a:pt x="3322224" y="312039"/>
                  </a:lnTo>
                  <a:close/>
                  <a:moveTo>
                    <a:pt x="2834925" y="288893"/>
                  </a:moveTo>
                  <a:lnTo>
                    <a:pt x="2871691" y="288893"/>
                  </a:lnTo>
                  <a:lnTo>
                    <a:pt x="2871691" y="312039"/>
                  </a:lnTo>
                  <a:lnTo>
                    <a:pt x="2834925" y="312039"/>
                  </a:lnTo>
                  <a:close/>
                  <a:moveTo>
                    <a:pt x="2022824" y="288893"/>
                  </a:moveTo>
                  <a:lnTo>
                    <a:pt x="2059591" y="288893"/>
                  </a:lnTo>
                  <a:lnTo>
                    <a:pt x="2059591" y="312039"/>
                  </a:lnTo>
                  <a:lnTo>
                    <a:pt x="2022824" y="312039"/>
                  </a:lnTo>
                  <a:close/>
                  <a:moveTo>
                    <a:pt x="1535525" y="286131"/>
                  </a:moveTo>
                  <a:lnTo>
                    <a:pt x="1572292" y="286131"/>
                  </a:lnTo>
                  <a:lnTo>
                    <a:pt x="1572292" y="322326"/>
                  </a:lnTo>
                  <a:lnTo>
                    <a:pt x="1535525" y="322326"/>
                  </a:lnTo>
                  <a:close/>
                  <a:moveTo>
                    <a:pt x="2997422" y="278701"/>
                  </a:moveTo>
                  <a:lnTo>
                    <a:pt x="3034188" y="278701"/>
                  </a:lnTo>
                  <a:lnTo>
                    <a:pt x="3034188" y="315277"/>
                  </a:lnTo>
                  <a:lnTo>
                    <a:pt x="2997422" y="315277"/>
                  </a:lnTo>
                  <a:close/>
                  <a:moveTo>
                    <a:pt x="1860327" y="256031"/>
                  </a:moveTo>
                  <a:lnTo>
                    <a:pt x="1897094" y="256031"/>
                  </a:lnTo>
                  <a:lnTo>
                    <a:pt x="1897094" y="292417"/>
                  </a:lnTo>
                  <a:lnTo>
                    <a:pt x="1860327" y="292417"/>
                  </a:lnTo>
                  <a:close/>
                  <a:moveTo>
                    <a:pt x="1535525" y="232886"/>
                  </a:moveTo>
                  <a:lnTo>
                    <a:pt x="1572292" y="232886"/>
                  </a:lnTo>
                  <a:lnTo>
                    <a:pt x="1572292" y="269081"/>
                  </a:lnTo>
                  <a:lnTo>
                    <a:pt x="1535525" y="269081"/>
                  </a:lnTo>
                  <a:close/>
                  <a:moveTo>
                    <a:pt x="2997422" y="224694"/>
                  </a:moveTo>
                  <a:lnTo>
                    <a:pt x="3034188" y="224694"/>
                  </a:lnTo>
                  <a:lnTo>
                    <a:pt x="3034188" y="261270"/>
                  </a:lnTo>
                  <a:lnTo>
                    <a:pt x="2997422" y="261270"/>
                  </a:lnTo>
                  <a:close/>
                  <a:moveTo>
                    <a:pt x="1860327" y="202501"/>
                  </a:moveTo>
                  <a:lnTo>
                    <a:pt x="1897094" y="202501"/>
                  </a:lnTo>
                  <a:lnTo>
                    <a:pt x="1897094" y="238791"/>
                  </a:lnTo>
                  <a:lnTo>
                    <a:pt x="1860327" y="238791"/>
                  </a:lnTo>
                  <a:close/>
                  <a:moveTo>
                    <a:pt x="1535525" y="191547"/>
                  </a:moveTo>
                  <a:lnTo>
                    <a:pt x="1572292" y="191547"/>
                  </a:lnTo>
                  <a:lnTo>
                    <a:pt x="1572292" y="214693"/>
                  </a:lnTo>
                  <a:lnTo>
                    <a:pt x="1535525" y="214693"/>
                  </a:lnTo>
                  <a:close/>
                  <a:moveTo>
                    <a:pt x="2997422" y="170592"/>
                  </a:moveTo>
                  <a:lnTo>
                    <a:pt x="3034188" y="170592"/>
                  </a:lnTo>
                  <a:lnTo>
                    <a:pt x="3034188" y="207168"/>
                  </a:lnTo>
                  <a:lnTo>
                    <a:pt x="2997422" y="207168"/>
                  </a:lnTo>
                  <a:close/>
                  <a:moveTo>
                    <a:pt x="1860327" y="148780"/>
                  </a:moveTo>
                  <a:lnTo>
                    <a:pt x="1897094" y="148780"/>
                  </a:lnTo>
                  <a:lnTo>
                    <a:pt x="1897094" y="185166"/>
                  </a:lnTo>
                  <a:lnTo>
                    <a:pt x="1860327" y="185166"/>
                  </a:lnTo>
                  <a:close/>
                  <a:moveTo>
                    <a:pt x="2997422" y="116490"/>
                  </a:moveTo>
                  <a:lnTo>
                    <a:pt x="3034188" y="116490"/>
                  </a:lnTo>
                  <a:lnTo>
                    <a:pt x="3034188" y="153066"/>
                  </a:lnTo>
                  <a:lnTo>
                    <a:pt x="2997422" y="153066"/>
                  </a:lnTo>
                  <a:close/>
                  <a:moveTo>
                    <a:pt x="1860327" y="95154"/>
                  </a:moveTo>
                  <a:lnTo>
                    <a:pt x="1897094" y="95154"/>
                  </a:lnTo>
                  <a:lnTo>
                    <a:pt x="1897094" y="131540"/>
                  </a:lnTo>
                  <a:lnTo>
                    <a:pt x="1860327" y="131540"/>
                  </a:lnTo>
                  <a:close/>
                  <a:moveTo>
                    <a:pt x="2997422" y="74771"/>
                  </a:moveTo>
                  <a:lnTo>
                    <a:pt x="3034188" y="74771"/>
                  </a:lnTo>
                  <a:lnTo>
                    <a:pt x="3034188" y="97917"/>
                  </a:lnTo>
                  <a:lnTo>
                    <a:pt x="2997422" y="97917"/>
                  </a:lnTo>
                  <a:close/>
                  <a:moveTo>
                    <a:pt x="1860327" y="41529"/>
                  </a:moveTo>
                  <a:lnTo>
                    <a:pt x="1897094" y="41529"/>
                  </a:lnTo>
                  <a:lnTo>
                    <a:pt x="1897094" y="77915"/>
                  </a:lnTo>
                  <a:lnTo>
                    <a:pt x="1860327" y="77915"/>
                  </a:lnTo>
                  <a:close/>
                  <a:moveTo>
                    <a:pt x="1860327" y="0"/>
                  </a:moveTo>
                  <a:lnTo>
                    <a:pt x="1897094" y="0"/>
                  </a:lnTo>
                  <a:lnTo>
                    <a:pt x="1897094" y="23146"/>
                  </a:lnTo>
                  <a:lnTo>
                    <a:pt x="1860327" y="23146"/>
                  </a:lnTo>
                  <a:close/>
                </a:path>
              </a:pathLst>
            </a:custGeom>
            <a:gradFill>
              <a:gsLst>
                <a:gs pos="1685">
                  <a:schemeClr val="accent1">
                    <a:alpha val="48000"/>
                    <a:lumMod val="50000"/>
                    <a:lumOff val="50000"/>
                  </a:schemeClr>
                </a:gs>
                <a:gs pos="58000">
                  <a:schemeClr val="accent1"/>
                </a:gs>
                <a:gs pos="46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  <a:gs pos="36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ln w="42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just"/>
              <a:endParaRPr lang="zh-CN" altLang="en-US">
                <a:latin typeface="+mn-ea"/>
                <a:ea typeface="+mn-ea"/>
              </a:endParaRPr>
            </a:p>
          </p:txBody>
        </p:sp>
        <p:pic>
          <p:nvPicPr>
            <p:cNvPr id="103" name="图片 102" descr="图片包含 电脑, 灯光, 键盘, 黑暗&#10;&#10;描述已自动生成">
              <a:extLst>
                <a:ext uri="{FF2B5EF4-FFF2-40B4-BE49-F238E27FC236}">
                  <a16:creationId xmlns:a16="http://schemas.microsoft.com/office/drawing/2014/main" id="{0B24798B-D63E-9A08-FDA1-73CFD7DE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488916" y="738364"/>
              <a:ext cx="628432" cy="164702"/>
            </a:xfrm>
            <a:prstGeom prst="rect">
              <a:avLst/>
            </a:prstGeom>
          </p:spPr>
        </p:pic>
        <p:pic>
          <p:nvPicPr>
            <p:cNvPr id="104" name="图片 103" descr="图片包含 电脑, 灯光, 键盘, 黑暗&#10;&#10;描述已自动生成">
              <a:extLst>
                <a:ext uri="{FF2B5EF4-FFF2-40B4-BE49-F238E27FC236}">
                  <a16:creationId xmlns:a16="http://schemas.microsoft.com/office/drawing/2014/main" id="{3FF8EEE6-C452-ACE7-1D87-E62F4BD00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6" t="27006" r="42855" b="29253"/>
            <a:stretch/>
          </p:blipFill>
          <p:spPr>
            <a:xfrm rot="5400000">
              <a:off x="8910988" y="735046"/>
              <a:ext cx="203416" cy="72041"/>
            </a:xfrm>
            <a:prstGeom prst="rect">
              <a:avLst/>
            </a:prstGeom>
          </p:spPr>
        </p:pic>
      </p:grpSp>
      <p:sp>
        <p:nvSpPr>
          <p:cNvPr id="111" name="文本框-111">
            <a:extLst>
              <a:ext uri="{FF2B5EF4-FFF2-40B4-BE49-F238E27FC236}">
                <a16:creationId xmlns:a16="http://schemas.microsoft.com/office/drawing/2014/main" id="{3972F926-2F1E-244C-D686-CD015F501418}"/>
              </a:ext>
            </a:extLst>
          </p:cNvPr>
          <p:cNvSpPr txBox="1"/>
          <p:nvPr userDrawn="1"/>
        </p:nvSpPr>
        <p:spPr>
          <a:xfrm>
            <a:off x="4266139" y="223963"/>
            <a:ext cx="3659722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accent1">
                      <a:lumMod val="20000"/>
                      <a:lumOff val="80000"/>
                      <a:alpha val="15000"/>
                    </a:schemeClr>
                  </a:solidFill>
                </a:ln>
                <a:noFill/>
                <a:latin typeface="+mj-lt"/>
                <a:ea typeface="+mn-ea"/>
              </a:rPr>
              <a:t>CONTENTS</a:t>
            </a:r>
            <a:endParaRPr lang="en-US" sz="4000" b="1" dirty="0">
              <a:ln>
                <a:solidFill>
                  <a:schemeClr val="accent1">
                    <a:lumMod val="20000"/>
                    <a:lumOff val="80000"/>
                    <a:alpha val="15000"/>
                  </a:schemeClr>
                </a:solidFill>
              </a:ln>
              <a:noFill/>
              <a:latin typeface="+mj-lt"/>
              <a:ea typeface="+mn-ea"/>
            </a:endParaRP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157DE2D6-067B-C4EA-30C0-8BC3140CEC72}"/>
              </a:ext>
            </a:extLst>
          </p:cNvPr>
          <p:cNvGrpSpPr/>
          <p:nvPr userDrawn="1"/>
        </p:nvGrpSpPr>
        <p:grpSpPr>
          <a:xfrm>
            <a:off x="4876800" y="481322"/>
            <a:ext cx="2438400" cy="1030699"/>
            <a:chOff x="4876800" y="481322"/>
            <a:chExt cx="2438400" cy="1030699"/>
          </a:xfrm>
        </p:grpSpPr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C15A98AE-D800-8CAF-DD9F-B081986B7B2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876800" y="537202"/>
              <a:ext cx="2438400" cy="97481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lvl1pPr algn="ctr">
                <a:lnSpc>
                  <a:spcPct val="110000"/>
                </a:lnSpc>
                <a:spcBef>
                  <a:spcPct val="0"/>
                </a:spcBef>
                <a:buNone/>
                <a:defRPr sz="3200">
                  <a:gradFill flip="none" rotWithShape="1">
                    <a:gsLst>
                      <a:gs pos="100000">
                        <a:schemeClr val="accent6">
                          <a:lumMod val="20000"/>
                          <a:lumOff val="80000"/>
                        </a:schemeClr>
                      </a:gs>
                      <a:gs pos="0">
                        <a:schemeClr val="accent5"/>
                      </a:gs>
                      <a:gs pos="31000">
                        <a:schemeClr val="accent1"/>
                      </a:gs>
                      <a:gs pos="84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317500" dist="127000" dir="5400000" algn="t" rotWithShape="0">
                      <a:schemeClr val="accent1">
                        <a:alpha val="6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lvl="0"/>
              <a:r>
                <a:rPr lang="zh-CN" altLang="en-US" sz="6000" b="1" dirty="0">
                  <a:ln>
                    <a:solidFill>
                      <a:schemeClr val="bg1"/>
                    </a:solidFill>
                  </a:ln>
                  <a:noFill/>
                </a:rPr>
                <a:t>目录</a:t>
              </a:r>
              <a:endParaRPr lang="en-US" sz="6000" b="1" dirty="0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F36A1418-422C-BA0B-FBED-D2E9103161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876800" y="481322"/>
              <a:ext cx="2438400" cy="97481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lvl1pPr algn="ctr">
                <a:lnSpc>
                  <a:spcPct val="110000"/>
                </a:lnSpc>
                <a:spcBef>
                  <a:spcPct val="0"/>
                </a:spcBef>
                <a:buNone/>
                <a:defRPr sz="3200">
                  <a:gradFill flip="none" rotWithShape="1">
                    <a:gsLst>
                      <a:gs pos="100000">
                        <a:schemeClr val="accent6">
                          <a:lumMod val="20000"/>
                          <a:lumOff val="80000"/>
                        </a:schemeClr>
                      </a:gs>
                      <a:gs pos="0">
                        <a:schemeClr val="accent5"/>
                      </a:gs>
                      <a:gs pos="31000">
                        <a:schemeClr val="accent1"/>
                      </a:gs>
                      <a:gs pos="84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317500" dist="127000" dir="5400000" algn="t" rotWithShape="0">
                      <a:schemeClr val="accent1">
                        <a:alpha val="6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lvl="0"/>
              <a:r>
                <a:rPr lang="zh-CN" altLang="en-US" sz="6000" b="1" dirty="0"/>
                <a:t>目录</a:t>
              </a:r>
              <a:endParaRPr lang="en-US" sz="6000" b="1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0DB4302-574B-DD96-E53C-E0B12693F377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8444022-BFAA-F00F-F16B-4DB77ADBECB7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105A872-8618-0210-943E-7BD6D422EBAA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29F40640-E61B-B442-AA39-9A10FFABF308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97FD2AF-C351-22C9-6BC4-2E82DE42573A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778F122-B73C-C720-E0F3-A02DBC763636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F232FA19-5FCB-D4BA-5F14-9665993D1E5A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50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D9A219EB-E90C-9EE6-E290-BAFCE1730562}"/>
              </a:ext>
            </a:extLst>
          </p:cNvPr>
          <p:cNvPicPr>
            <a:picLocks/>
          </p:cNvPicPr>
          <p:nvPr userDrawn="1"/>
        </p:nvPicPr>
        <p:blipFill>
          <a:blip r:embed="rId2"/>
          <a:srcRect l="11834" t="34482" r="11921" b="3448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AFD8042-E3FC-93FD-9A43-3A77F54A193A}"/>
              </a:ext>
            </a:extLst>
          </p:cNvPr>
          <p:cNvGrpSpPr/>
          <p:nvPr userDrawn="1"/>
        </p:nvGrpSpPr>
        <p:grpSpPr>
          <a:xfrm>
            <a:off x="3670050" y="269507"/>
            <a:ext cx="2305299" cy="607950"/>
            <a:chOff x="3277599" y="177340"/>
            <a:chExt cx="2305299" cy="60795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3E1D080-65B7-56EA-0121-C931850538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3235" y="331565"/>
              <a:ext cx="79001" cy="351603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38100" algn="ctr" rotWithShape="0">
                <a:schemeClr val="accent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A29880B-10CE-6937-F80C-FC77087CE3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2236" y="331565"/>
              <a:ext cx="2160662" cy="0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0"/>
              </a:gradFill>
            </a:ln>
            <a:effectLst>
              <a:outerShdw blurRad="38100" algn="ctr" rotWithShape="0">
                <a:schemeClr val="accent1">
                  <a:lumMod val="60000"/>
                  <a:lumOff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481A872-6AFD-FABD-BC8B-1FB54800BB8E}"/>
                </a:ext>
              </a:extLst>
            </p:cNvPr>
            <p:cNvGrpSpPr/>
            <p:nvPr/>
          </p:nvGrpSpPr>
          <p:grpSpPr>
            <a:xfrm>
              <a:off x="3504380" y="177340"/>
              <a:ext cx="1040057" cy="94650"/>
              <a:chOff x="3291718" y="379849"/>
              <a:chExt cx="1379474" cy="125538"/>
            </a:xfrm>
            <a:gradFill>
              <a:gsLst>
                <a:gs pos="0">
                  <a:schemeClr val="accent1">
                    <a:alpha val="0"/>
                  </a:schemeClr>
                </a:gs>
                <a:gs pos="88000">
                  <a:schemeClr val="accent1"/>
                </a:gs>
                <a:gs pos="9900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D5D0C0FE-1527-EBF8-990A-CB30D3EED2D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291718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CDAF13CD-028C-CCA8-4EED-F114E6FD96A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429586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7D5EE8EF-48AA-6B86-4BF0-FF0B9DB5B2F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567454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C99D9F7A-2D8F-1C01-DA53-8CDC51B5464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05322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30C5C3F0-78A0-496A-08CF-8B0FB16244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43190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B823F556-BD19-F7BF-72C8-1DE83414622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81058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ED0E64D2-1317-8C4A-C98B-31A03525537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118926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2FFEF39C-DD06-DF24-4825-7E7FF2D529C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56794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58238C36-85E4-8E42-2C87-91D1171CA76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94662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11F62DF-F99E-6B0D-7C87-319CE028A85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532530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>
                  <a:latin typeface="+mn-ea"/>
                  <a:ea typeface="+mn-ea"/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5CF5A14-7467-1069-6ACA-ED29A82CB658}"/>
                </a:ext>
              </a:extLst>
            </p:cNvPr>
            <p:cNvCxnSpPr/>
            <p:nvPr/>
          </p:nvCxnSpPr>
          <p:spPr>
            <a:xfrm>
              <a:off x="3504380" y="395817"/>
              <a:ext cx="1420283" cy="0"/>
            </a:xfrm>
            <a:prstGeom prst="line">
              <a:avLst/>
            </a:prstGeom>
            <a:ln cmpd="sng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720A540-8D2C-0C02-C3EC-075F91BE29D0}"/>
                </a:ext>
              </a:extLst>
            </p:cNvPr>
            <p:cNvSpPr/>
            <p:nvPr/>
          </p:nvSpPr>
          <p:spPr>
            <a:xfrm>
              <a:off x="3277599" y="675164"/>
              <a:ext cx="110126" cy="11012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381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C01ACD4-FE08-2F5A-EC2A-86A9DCF3B199}"/>
              </a:ext>
            </a:extLst>
          </p:cNvPr>
          <p:cNvGrpSpPr>
            <a:grpSpLocks/>
          </p:cNvGrpSpPr>
          <p:nvPr userDrawn="1"/>
        </p:nvGrpSpPr>
        <p:grpSpPr>
          <a:xfrm flipH="1" flipV="1">
            <a:off x="6216651" y="605073"/>
            <a:ext cx="2305299" cy="607950"/>
            <a:chOff x="3277599" y="177340"/>
            <a:chExt cx="2305299" cy="60795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F1F255FE-D775-CBA6-4E81-C91442B99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3235" y="331565"/>
              <a:ext cx="79001" cy="351603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38100" algn="ctr" rotWithShape="0">
                <a:schemeClr val="accent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58B3A0F-79D9-7D62-A21F-DD1E392955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2236" y="331565"/>
              <a:ext cx="2160662" cy="0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0"/>
              </a:gradFill>
            </a:ln>
            <a:effectLst>
              <a:outerShdw blurRad="38100" algn="ctr" rotWithShape="0">
                <a:schemeClr val="accent1">
                  <a:lumMod val="60000"/>
                  <a:lumOff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23D6962-56C8-0BE4-9C13-3D529DB18BFA}"/>
                </a:ext>
              </a:extLst>
            </p:cNvPr>
            <p:cNvGrpSpPr/>
            <p:nvPr/>
          </p:nvGrpSpPr>
          <p:grpSpPr>
            <a:xfrm>
              <a:off x="3504380" y="177340"/>
              <a:ext cx="1040057" cy="94650"/>
              <a:chOff x="3291718" y="379849"/>
              <a:chExt cx="1379474" cy="125538"/>
            </a:xfrm>
            <a:gradFill>
              <a:gsLst>
                <a:gs pos="0">
                  <a:schemeClr val="accent1">
                    <a:alpha val="0"/>
                  </a:schemeClr>
                </a:gs>
                <a:gs pos="88000">
                  <a:schemeClr val="accent1"/>
                </a:gs>
                <a:gs pos="9900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DD5E95A1-B173-8FCC-B761-D8EC51D5AD8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291718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CF7934ED-CFA3-F429-4A91-0BAA65996D8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429586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5115E6FE-B3D1-E532-F8FD-FB9750F14F3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567454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D5065599-1778-92C2-FD2A-8075C1BFA64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05322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CEF27ABA-47B7-67E1-3B07-A7C58B95BAE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43190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D0474474-DD86-CBC5-D945-44B64AB9AE5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81058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022FEBFE-1581-D989-9D17-30D13399DC1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118926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8B739AE3-FE3B-CD04-450B-1A35402A7BC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56794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D2DB07B-655A-F63B-C6A9-43082076839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94662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+mn-ea"/>
                  <a:ea typeface="+mn-ea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35301DE3-1AE9-0A76-1401-8B5CFD9B4F1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532530" y="379849"/>
                <a:ext cx="138662" cy="125538"/>
              </a:xfrm>
              <a:custGeom>
                <a:avLst/>
                <a:gdLst>
                  <a:gd name="connsiteX0" fmla="*/ 42173 w 138662"/>
                  <a:gd name="connsiteY0" fmla="*/ 125538 h 125538"/>
                  <a:gd name="connsiteX1" fmla="*/ 75670 w 138662"/>
                  <a:gd name="connsiteY1" fmla="*/ 125538 h 125538"/>
                  <a:gd name="connsiteX2" fmla="*/ 97570 w 138662"/>
                  <a:gd name="connsiteY2" fmla="*/ 125538 h 125538"/>
                  <a:gd name="connsiteX3" fmla="*/ 138662 w 138662"/>
                  <a:gd name="connsiteY3" fmla="*/ 125538 h 125538"/>
                  <a:gd name="connsiteX4" fmla="*/ 97571 w 138662"/>
                  <a:gd name="connsiteY4" fmla="*/ 0 h 125538"/>
                  <a:gd name="connsiteX5" fmla="*/ 0 w 138662"/>
                  <a:gd name="connsiteY5" fmla="*/ 0 h 12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662" h="125538">
                    <a:moveTo>
                      <a:pt x="42173" y="125538"/>
                    </a:moveTo>
                    <a:lnTo>
                      <a:pt x="75670" y="125538"/>
                    </a:lnTo>
                    <a:lnTo>
                      <a:pt x="97570" y="125538"/>
                    </a:lnTo>
                    <a:lnTo>
                      <a:pt x="138662" y="125538"/>
                    </a:lnTo>
                    <a:lnTo>
                      <a:pt x="975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>
                  <a:latin typeface="+mn-ea"/>
                  <a:ea typeface="+mn-ea"/>
                </a:endParaRPr>
              </a:p>
            </p:txBody>
          </p:sp>
        </p:grp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90D4D36-081D-B122-4713-2A3D83707E9C}"/>
                </a:ext>
              </a:extLst>
            </p:cNvPr>
            <p:cNvCxnSpPr/>
            <p:nvPr/>
          </p:nvCxnSpPr>
          <p:spPr>
            <a:xfrm>
              <a:off x="3504380" y="395817"/>
              <a:ext cx="1420283" cy="0"/>
            </a:xfrm>
            <a:prstGeom prst="line">
              <a:avLst/>
            </a:prstGeom>
            <a:ln cmpd="sng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F4EC7F1-1C98-3040-02C5-890FD1441C46}"/>
                </a:ext>
              </a:extLst>
            </p:cNvPr>
            <p:cNvSpPr/>
            <p:nvPr/>
          </p:nvSpPr>
          <p:spPr>
            <a:xfrm>
              <a:off x="3277599" y="675164"/>
              <a:ext cx="110126" cy="11012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381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24F38C62-C0E4-63A4-D97C-58C9D4579D5C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A6804BF-5B84-5155-CC5B-9F4F77F2BE0E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C2B47F1-04D5-4859-13C2-2631A11A67A8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29D3F3A1-A028-2019-8073-30ABD1F82663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39B5E7AA-7261-AF62-6E9C-331D4A0B3381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DF246FE0-54ED-3793-EEEB-0CF1DEB12819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FF0F6246-CDA8-65DE-F30C-1B195BB1DC6A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55" name="圆: 空心 54">
            <a:extLst>
              <a:ext uri="{FF2B5EF4-FFF2-40B4-BE49-F238E27FC236}">
                <a16:creationId xmlns:a16="http://schemas.microsoft.com/office/drawing/2014/main" id="{81AF90AB-9984-0D62-8A70-4F4C43F37707}"/>
              </a:ext>
            </a:extLst>
          </p:cNvPr>
          <p:cNvSpPr/>
          <p:nvPr userDrawn="1"/>
        </p:nvSpPr>
        <p:spPr>
          <a:xfrm>
            <a:off x="11034650" y="4261485"/>
            <a:ext cx="320040" cy="320040"/>
          </a:xfrm>
          <a:prstGeom prst="donut">
            <a:avLst>
              <a:gd name="adj" fmla="val 9421"/>
            </a:avLst>
          </a:prstGeom>
          <a:solidFill>
            <a:schemeClr val="bg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圆: 空心 57">
            <a:extLst>
              <a:ext uri="{FF2B5EF4-FFF2-40B4-BE49-F238E27FC236}">
                <a16:creationId xmlns:a16="http://schemas.microsoft.com/office/drawing/2014/main" id="{B7F1624C-A075-DA06-BDE0-59B214DE63BD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C7FD767C-989E-608E-BEF5-BCD5D6991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596BC21F-DC47-B366-21F6-A170A2EBA6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91" y="1125200"/>
            <a:ext cx="691062" cy="6910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E66C27-3D75-94E2-9191-39CBFBD76F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633219" y="445777"/>
            <a:ext cx="4925562" cy="5198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200" b="1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5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8754D67-924D-15AC-3AC0-CCAE84CB43DF}"/>
              </a:ext>
            </a:extLst>
          </p:cNvPr>
          <p:cNvPicPr>
            <a:picLocks/>
          </p:cNvPicPr>
          <p:nvPr userDrawn="1"/>
        </p:nvPicPr>
        <p:blipFill>
          <a:blip r:embed="rId2"/>
          <a:srcRect l="11834" t="34482" r="11921" b="3448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5" name="圆: 空心 54">
            <a:extLst>
              <a:ext uri="{FF2B5EF4-FFF2-40B4-BE49-F238E27FC236}">
                <a16:creationId xmlns:a16="http://schemas.microsoft.com/office/drawing/2014/main" id="{81AF90AB-9984-0D62-8A70-4F4C43F37707}"/>
              </a:ext>
            </a:extLst>
          </p:cNvPr>
          <p:cNvSpPr/>
          <p:nvPr userDrawn="1"/>
        </p:nvSpPr>
        <p:spPr>
          <a:xfrm>
            <a:off x="11034650" y="4261485"/>
            <a:ext cx="320040" cy="320040"/>
          </a:xfrm>
          <a:prstGeom prst="donut">
            <a:avLst>
              <a:gd name="adj" fmla="val 9421"/>
            </a:avLst>
          </a:prstGeom>
          <a:solidFill>
            <a:schemeClr val="bg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" name="圆: 空心 57">
            <a:extLst>
              <a:ext uri="{FF2B5EF4-FFF2-40B4-BE49-F238E27FC236}">
                <a16:creationId xmlns:a16="http://schemas.microsoft.com/office/drawing/2014/main" id="{B7F1624C-A075-DA06-BDE0-59B214DE63BD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CC17BB3-5760-FC7E-3377-F5FD213AD7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596BC21F-DC47-B366-21F6-A170A2EBA6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91" y="1125200"/>
            <a:ext cx="691062" cy="69106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A98942A8-7334-68FE-BAC4-C8CC51C6F3E8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BFF94DF-429D-7457-2A4F-0E0134CB255F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18D37CA-D63E-30B1-5F12-57BCCD516B4C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8E96D53-C368-4930-5622-9DB33CDFDD13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B7CC3E8-A10C-8AB0-0EA6-715D0407F7A1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725C92A-4677-2184-5EAC-1357A87D82AD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8E8B7954-0ECB-04B9-A83E-3944485CDCDC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96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电脑显示屏&#10;&#10;中度可信度描述已自动生成">
            <a:extLst>
              <a:ext uri="{FF2B5EF4-FFF2-40B4-BE49-F238E27FC236}">
                <a16:creationId xmlns:a16="http://schemas.microsoft.com/office/drawing/2014/main" id="{590B3B43-BB9A-5A39-E5DA-3DD4EC5F6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1994" cy="685799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1CF893E-E5DE-AE83-A8E7-AFB74EC5EF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FEE445-3E04-2FD7-4830-82616D5135A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001" y="5405184"/>
            <a:ext cx="746760" cy="746760"/>
          </a:xfrm>
          <a:prstGeom prst="rect">
            <a:avLst/>
          </a:prstGeom>
        </p:spPr>
      </p:pic>
      <p:sp>
        <p:nvSpPr>
          <p:cNvPr id="7" name="圆: 空心 6">
            <a:extLst>
              <a:ext uri="{FF2B5EF4-FFF2-40B4-BE49-F238E27FC236}">
                <a16:creationId xmlns:a16="http://schemas.microsoft.com/office/drawing/2014/main" id="{3D877234-DF62-8A2F-66B1-D206CFBB6EE3}"/>
              </a:ext>
            </a:extLst>
          </p:cNvPr>
          <p:cNvSpPr/>
          <p:nvPr userDrawn="1"/>
        </p:nvSpPr>
        <p:spPr>
          <a:xfrm>
            <a:off x="9686214" y="51552"/>
            <a:ext cx="201498" cy="201498"/>
          </a:xfrm>
          <a:prstGeom prst="donut">
            <a:avLst>
              <a:gd name="adj" fmla="val 10322"/>
            </a:avLst>
          </a:prstGeom>
          <a:gradFill>
            <a:gsLst>
              <a:gs pos="59000">
                <a:schemeClr val="accent6">
                  <a:lumMod val="20000"/>
                  <a:lumOff val="80000"/>
                </a:schemeClr>
              </a:gs>
              <a:gs pos="7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90500" dir="5400000" algn="t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9DB5B8-2525-68C5-FD8E-A7746ED8FE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533" y="1366757"/>
            <a:ext cx="816935" cy="8169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E2FD36A-1C2F-3C7C-5DE0-140BD824A6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49839" b="49949"/>
          <a:stretch>
            <a:fillRect/>
          </a:stretch>
        </p:blipFill>
        <p:spPr>
          <a:xfrm>
            <a:off x="1" y="3690690"/>
            <a:ext cx="3174263" cy="3167310"/>
          </a:xfrm>
          <a:custGeom>
            <a:avLst/>
            <a:gdLst>
              <a:gd name="connsiteX0" fmla="*/ 0 w 3174263"/>
              <a:gd name="connsiteY0" fmla="*/ 0 h 3167310"/>
              <a:gd name="connsiteX1" fmla="*/ 3174263 w 3174263"/>
              <a:gd name="connsiteY1" fmla="*/ 0 h 3167310"/>
              <a:gd name="connsiteX2" fmla="*/ 3174263 w 3174263"/>
              <a:gd name="connsiteY2" fmla="*/ 3167310 h 3167310"/>
              <a:gd name="connsiteX3" fmla="*/ 0 w 3174263"/>
              <a:gd name="connsiteY3" fmla="*/ 3167310 h 31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263" h="3167310">
                <a:moveTo>
                  <a:pt x="0" y="0"/>
                </a:moveTo>
                <a:lnTo>
                  <a:pt x="3174263" y="0"/>
                </a:lnTo>
                <a:lnTo>
                  <a:pt x="3174263" y="3167310"/>
                </a:lnTo>
                <a:lnTo>
                  <a:pt x="0" y="316731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ED302-495E-FEF3-EA7A-023786660A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945" y="2183692"/>
            <a:ext cx="691062" cy="69106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25D1FDE-48D9-AD00-1C3B-7D2D6DA78502}"/>
              </a:ext>
            </a:extLst>
          </p:cNvPr>
          <p:cNvGrpSpPr/>
          <p:nvPr userDrawn="1"/>
        </p:nvGrpSpPr>
        <p:grpSpPr>
          <a:xfrm>
            <a:off x="10822667" y="383130"/>
            <a:ext cx="886733" cy="119691"/>
            <a:chOff x="10062851" y="383130"/>
            <a:chExt cx="886733" cy="119691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706E628-0D72-D26D-1FD9-836526005209}"/>
                </a:ext>
              </a:extLst>
            </p:cNvPr>
            <p:cNvSpPr/>
            <p:nvPr/>
          </p:nvSpPr>
          <p:spPr>
            <a:xfrm>
              <a:off x="10062851" y="383130"/>
              <a:ext cx="363592" cy="119691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E129241-2A61-9799-48ED-65E2302D7CD0}"/>
                </a:ext>
              </a:extLst>
            </p:cNvPr>
            <p:cNvSpPr/>
            <p:nvPr/>
          </p:nvSpPr>
          <p:spPr>
            <a:xfrm>
              <a:off x="10447264" y="390665"/>
              <a:ext cx="65699" cy="110224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351A4C0-07B2-C988-2334-1A547F3BD799}"/>
                </a:ext>
              </a:extLst>
            </p:cNvPr>
            <p:cNvSpPr/>
            <p:nvPr/>
          </p:nvSpPr>
          <p:spPr>
            <a:xfrm>
              <a:off x="10533191" y="390665"/>
              <a:ext cx="55737" cy="1102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DBFB973F-C81D-CA95-8145-E47D680714ED}"/>
                </a:ext>
              </a:extLst>
            </p:cNvPr>
            <p:cNvSpPr/>
            <p:nvPr/>
          </p:nvSpPr>
          <p:spPr>
            <a:xfrm>
              <a:off x="10601888" y="390676"/>
              <a:ext cx="79936" cy="112068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CA8076A-A086-8F73-C1C1-63965803B6C7}"/>
                </a:ext>
              </a:extLst>
            </p:cNvPr>
            <p:cNvSpPr/>
            <p:nvPr/>
          </p:nvSpPr>
          <p:spPr>
            <a:xfrm>
              <a:off x="10703630" y="388837"/>
              <a:ext cx="65090" cy="113907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46CCDDB-7EF2-6276-81D6-1DA8EF35A6B6}"/>
                </a:ext>
              </a:extLst>
            </p:cNvPr>
            <p:cNvSpPr/>
            <p:nvPr/>
          </p:nvSpPr>
          <p:spPr>
            <a:xfrm>
              <a:off x="10787086" y="420251"/>
              <a:ext cx="162498" cy="82559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37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7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+mj-ea"/>
                <a:ea typeface="+mj-ea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+mj-ea"/>
                <a:ea typeface="+mj-ea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+mj-ea"/>
                <a:ea typeface="+mj-ea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+mj-ea"/>
                <a:ea typeface="+mj-ea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+mj-ea"/>
                <a:ea typeface="+mj-ea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+mj-ea"/>
                <a:ea typeface="+mj-ea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+mj-ea"/>
                <a:ea typeface="+mj-ea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275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1" r:id="rId4"/>
    <p:sldLayoutId id="2147483655" r:id="rId5"/>
    <p:sldLayoutId id="2147483650" r:id="rId6"/>
    <p:sldLayoutId id="2147483654" r:id="rId7"/>
    <p:sldLayoutId id="2147483656" r:id="rId8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pos="7378" userDrawn="1">
          <p15:clr>
            <a:srgbClr val="C35EA4"/>
          </p15:clr>
        </p15:guide>
        <p15:guide id="8" pos="302" userDrawn="1">
          <p15:clr>
            <a:srgbClr val="C35EA4"/>
          </p15:clr>
        </p15:guide>
        <p15:guide id="9" orient="horz" pos="323" userDrawn="1">
          <p15:clr>
            <a:srgbClr val="C35EA4"/>
          </p15:clr>
        </p15:guide>
        <p15:guide id="10" orient="horz" pos="3997" userDrawn="1">
          <p15:clr>
            <a:srgbClr val="C35EA4"/>
          </p15:clr>
        </p15:guide>
        <p15:guide id="11" orient="horz" pos="4320" userDrawn="1">
          <p15:clr>
            <a:srgbClr val="A4A3A4"/>
          </p15:clr>
        </p15:guide>
        <p15:guide id="12" pos="5110" userDrawn="1">
          <p15:clr>
            <a:srgbClr val="5ACBF0"/>
          </p15:clr>
        </p15:guide>
        <p15:guide id="13" pos="2570" userDrawn="1">
          <p15:clr>
            <a:srgbClr val="5ACBF0"/>
          </p15:clr>
        </p15:guide>
        <p15:guide id="14" orient="horz" pos="1434" userDrawn="1">
          <p15:clr>
            <a:srgbClr val="5ACBF0"/>
          </p15:clr>
        </p15:guide>
        <p15:guide id="15" orient="horz" pos="288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50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>
            <a:extLst>
              <a:ext uri="{FF2B5EF4-FFF2-40B4-BE49-F238E27FC236}">
                <a16:creationId xmlns:a16="http://schemas.microsoft.com/office/drawing/2014/main" id="{3B468E7B-32F1-97A6-4596-977BCD8E3B01}"/>
              </a:ext>
            </a:extLst>
          </p:cNvPr>
          <p:cNvSpPr txBox="1"/>
          <p:nvPr/>
        </p:nvSpPr>
        <p:spPr>
          <a:xfrm>
            <a:off x="2048256" y="1737294"/>
            <a:ext cx="8095488" cy="19904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6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</a:rPr>
              <a:t>绿色科技风</a:t>
            </a:r>
            <a:endParaRPr lang="en-US" altLang="zh-CN" sz="6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6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</a:rPr>
              <a:t>互联网工作汇报模板</a:t>
            </a:r>
            <a:endParaRPr lang="en-US" sz="6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7E216B8-7777-9454-6B66-C03C3D38B9ED}"/>
              </a:ext>
            </a:extLst>
          </p:cNvPr>
          <p:cNvSpPr txBox="1"/>
          <p:nvPr/>
        </p:nvSpPr>
        <p:spPr>
          <a:xfrm>
            <a:off x="2514600" y="1671762"/>
            <a:ext cx="7162800" cy="19904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6000" b="1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</a:rPr>
              <a:t>绿色科技风</a:t>
            </a:r>
            <a:endParaRPr lang="en-US" altLang="zh-CN" sz="6000" b="1" dirty="0">
              <a:gradFill flip="none" rotWithShape="1">
                <a:gsLst>
                  <a:gs pos="100000">
                    <a:schemeClr val="accent6">
                      <a:lumMod val="20000"/>
                      <a:lumOff val="80000"/>
                    </a:schemeClr>
                  </a:gs>
                  <a:gs pos="0">
                    <a:schemeClr val="accent5"/>
                  </a:gs>
                  <a:gs pos="31000">
                    <a:schemeClr val="accent1"/>
                  </a:gs>
                  <a:gs pos="84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6000" b="1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</a:rPr>
              <a:t>互联网工作汇报模板</a:t>
            </a:r>
            <a:endParaRPr lang="en-US" sz="6000" b="1" dirty="0">
              <a:gradFill flip="none" rotWithShape="1">
                <a:gsLst>
                  <a:gs pos="100000">
                    <a:schemeClr val="accent6">
                      <a:lumMod val="20000"/>
                      <a:lumOff val="80000"/>
                    </a:schemeClr>
                  </a:gs>
                  <a:gs pos="0">
                    <a:schemeClr val="accent5"/>
                  </a:gs>
                  <a:gs pos="31000">
                    <a:schemeClr val="accent1"/>
                  </a:gs>
                  <a:gs pos="84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198DF8D-172F-9EF7-366C-D71C2383FC22}"/>
              </a:ext>
            </a:extLst>
          </p:cNvPr>
          <p:cNvSpPr txBox="1"/>
          <p:nvPr/>
        </p:nvSpPr>
        <p:spPr>
          <a:xfrm>
            <a:off x="2895600" y="3730741"/>
            <a:ext cx="6400800" cy="2250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lt"/>
                <a:ea typeface="+mj-ea"/>
              </a:rPr>
              <a:t>Green Technology Wind Internet Work Report Template</a:t>
            </a:r>
            <a:endParaRPr lang="en-US" sz="1400" dirty="0">
              <a:solidFill>
                <a:schemeClr val="bg1"/>
              </a:solidFill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6F572F12-CBAC-DC89-F57D-7474FCAB32C9}"/>
              </a:ext>
            </a:extLst>
          </p:cNvPr>
          <p:cNvSpPr/>
          <p:nvPr/>
        </p:nvSpPr>
        <p:spPr>
          <a:xfrm>
            <a:off x="4388046" y="4370150"/>
            <a:ext cx="3415908" cy="617732"/>
          </a:xfrm>
          <a:prstGeom prst="roundRect">
            <a:avLst>
              <a:gd name="adj" fmla="val 50000"/>
            </a:avLst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DB96D59-9A7F-7DD9-ED5E-4B39E8CCE9C7}"/>
              </a:ext>
            </a:extLst>
          </p:cNvPr>
          <p:cNvSpPr txBox="1"/>
          <p:nvPr/>
        </p:nvSpPr>
        <p:spPr>
          <a:xfrm>
            <a:off x="4552159" y="4494350"/>
            <a:ext cx="308768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2400" dirty="0" err="1">
                <a:solidFill>
                  <a:schemeClr val="bg1"/>
                </a:solidFill>
              </a:rPr>
              <a:t>Office</a:t>
            </a:r>
            <a:r>
              <a:rPr lang="en-US" altLang="zh-CN" sz="2400" b="1" dirty="0" err="1">
                <a:solidFill>
                  <a:schemeClr val="bg1"/>
                </a:solidFill>
              </a:rPr>
              <a:t>PLUS</a:t>
            </a:r>
            <a:endParaRPr 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900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43C5C34E-C14E-9076-55A9-298EAED84C46}"/>
              </a:ext>
            </a:extLst>
          </p:cNvPr>
          <p:cNvSpPr txBox="1"/>
          <p:nvPr/>
        </p:nvSpPr>
        <p:spPr>
          <a:xfrm>
            <a:off x="793853" y="3462549"/>
            <a:ext cx="2383648" cy="37593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kumimoji="1" sz="2400">
                <a:solidFill>
                  <a:schemeClr val="tx1">
                    <a:lumMod val="95000"/>
                    <a:lumOff val="5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复购率提升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9D1CFFD-DA07-261D-6927-EC6620ACBA14}"/>
              </a:ext>
            </a:extLst>
          </p:cNvPr>
          <p:cNvSpPr/>
          <p:nvPr/>
        </p:nvSpPr>
        <p:spPr>
          <a:xfrm>
            <a:off x="5172654" y="2734255"/>
            <a:ext cx="1846692" cy="1846692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70000">
                <a:schemeClr val="accent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B16112-963F-3412-38B6-02A90F4CF575}"/>
              </a:ext>
            </a:extLst>
          </p:cNvPr>
          <p:cNvSpPr txBox="1"/>
          <p:nvPr/>
        </p:nvSpPr>
        <p:spPr>
          <a:xfrm>
            <a:off x="5383212" y="3472935"/>
            <a:ext cx="1425576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用户行为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723CCE8-3077-C1F9-D06A-A5C90B1E6D86}"/>
              </a:ext>
            </a:extLst>
          </p:cNvPr>
          <p:cNvSpPr/>
          <p:nvPr/>
        </p:nvSpPr>
        <p:spPr>
          <a:xfrm>
            <a:off x="6702774" y="4278309"/>
            <a:ext cx="950872" cy="950872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0636470-5EB1-25EA-7817-200DF57E04A1}"/>
              </a:ext>
            </a:extLst>
          </p:cNvPr>
          <p:cNvSpPr/>
          <p:nvPr/>
        </p:nvSpPr>
        <p:spPr>
          <a:xfrm>
            <a:off x="6947377" y="4615245"/>
            <a:ext cx="461665" cy="2769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n-ea"/>
              </a:rPr>
              <a:t>传播</a:t>
            </a:r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857CC15A-E115-8781-80BC-B4BFDA548DBB}"/>
              </a:ext>
            </a:extLst>
          </p:cNvPr>
          <p:cNvSpPr/>
          <p:nvPr/>
        </p:nvSpPr>
        <p:spPr>
          <a:xfrm rot="8100000">
            <a:off x="4349065" y="1911767"/>
            <a:ext cx="3491668" cy="3491668"/>
          </a:xfrm>
          <a:prstGeom prst="arc">
            <a:avLst>
              <a:gd name="adj1" fmla="val 17430560"/>
              <a:gd name="adj2" fmla="val 20392235"/>
            </a:avLst>
          </a:prstGeom>
          <a:ln w="28575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E8FD140C-1AC5-342D-8D11-955FD1837F2D}"/>
              </a:ext>
            </a:extLst>
          </p:cNvPr>
          <p:cNvSpPr/>
          <p:nvPr/>
        </p:nvSpPr>
        <p:spPr>
          <a:xfrm rot="8100000">
            <a:off x="4454705" y="2017407"/>
            <a:ext cx="3280388" cy="3280388"/>
          </a:xfrm>
          <a:prstGeom prst="arc">
            <a:avLst>
              <a:gd name="adj1" fmla="val 17430560"/>
              <a:gd name="adj2" fmla="val 20392235"/>
            </a:avLst>
          </a:prstGeom>
          <a:ln w="12700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CECB67D4-D519-6DF5-B2B0-F8503280D7B4}"/>
              </a:ext>
            </a:extLst>
          </p:cNvPr>
          <p:cNvSpPr/>
          <p:nvPr/>
        </p:nvSpPr>
        <p:spPr>
          <a:xfrm rot="13500000">
            <a:off x="4349065" y="1911767"/>
            <a:ext cx="3491668" cy="3491668"/>
          </a:xfrm>
          <a:prstGeom prst="arc">
            <a:avLst>
              <a:gd name="adj1" fmla="val 17430560"/>
              <a:gd name="adj2" fmla="val 20392235"/>
            </a:avLst>
          </a:prstGeom>
          <a:ln w="28575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FE626E08-DD38-F704-ECFA-635241452E01}"/>
              </a:ext>
            </a:extLst>
          </p:cNvPr>
          <p:cNvSpPr/>
          <p:nvPr/>
        </p:nvSpPr>
        <p:spPr>
          <a:xfrm rot="13500000">
            <a:off x="4454705" y="2017407"/>
            <a:ext cx="3280388" cy="3280388"/>
          </a:xfrm>
          <a:prstGeom prst="arc">
            <a:avLst>
              <a:gd name="adj1" fmla="val 17430560"/>
              <a:gd name="adj2" fmla="val 20392235"/>
            </a:avLst>
          </a:prstGeom>
          <a:ln w="12700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698BD079-A983-EC5B-E718-8E8A96AC3CAD}"/>
              </a:ext>
            </a:extLst>
          </p:cNvPr>
          <p:cNvSpPr/>
          <p:nvPr/>
        </p:nvSpPr>
        <p:spPr>
          <a:xfrm rot="18900000">
            <a:off x="4349065" y="1911767"/>
            <a:ext cx="3491668" cy="3491668"/>
          </a:xfrm>
          <a:prstGeom prst="arc">
            <a:avLst>
              <a:gd name="adj1" fmla="val 17430560"/>
              <a:gd name="adj2" fmla="val 20392235"/>
            </a:avLst>
          </a:prstGeom>
          <a:ln w="28575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9439F44E-D7C4-8186-01C1-8595A3BA84F4}"/>
              </a:ext>
            </a:extLst>
          </p:cNvPr>
          <p:cNvSpPr/>
          <p:nvPr/>
        </p:nvSpPr>
        <p:spPr>
          <a:xfrm rot="18900000">
            <a:off x="4454705" y="2017407"/>
            <a:ext cx="3280388" cy="3280388"/>
          </a:xfrm>
          <a:prstGeom prst="arc">
            <a:avLst>
              <a:gd name="adj1" fmla="val 17430560"/>
              <a:gd name="adj2" fmla="val 20392235"/>
            </a:avLst>
          </a:prstGeom>
          <a:ln w="12700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30D10FA7-00E7-459F-ABD9-249893D30467}"/>
              </a:ext>
            </a:extLst>
          </p:cNvPr>
          <p:cNvSpPr/>
          <p:nvPr/>
        </p:nvSpPr>
        <p:spPr>
          <a:xfrm rot="2700000">
            <a:off x="4349065" y="1911767"/>
            <a:ext cx="3491668" cy="3491668"/>
          </a:xfrm>
          <a:prstGeom prst="arc">
            <a:avLst>
              <a:gd name="adj1" fmla="val 17430560"/>
              <a:gd name="adj2" fmla="val 20392235"/>
            </a:avLst>
          </a:prstGeom>
          <a:ln w="28575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A4AAB6D0-A16B-4A6C-CADF-BDE11E6871DC}"/>
              </a:ext>
            </a:extLst>
          </p:cNvPr>
          <p:cNvSpPr/>
          <p:nvPr/>
        </p:nvSpPr>
        <p:spPr>
          <a:xfrm rot="2700000">
            <a:off x="4454705" y="2017407"/>
            <a:ext cx="3280388" cy="3280388"/>
          </a:xfrm>
          <a:prstGeom prst="arc">
            <a:avLst>
              <a:gd name="adj1" fmla="val 17430560"/>
              <a:gd name="adj2" fmla="val 20392235"/>
            </a:avLst>
          </a:prstGeom>
          <a:ln w="12700" cap="rnd">
            <a:gradFill>
              <a:gsLst>
                <a:gs pos="0">
                  <a:schemeClr val="accent1"/>
                </a:gs>
                <a:gs pos="76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AAAD20F-1690-1949-D625-470282E810FB}"/>
              </a:ext>
            </a:extLst>
          </p:cNvPr>
          <p:cNvSpPr/>
          <p:nvPr/>
        </p:nvSpPr>
        <p:spPr>
          <a:xfrm>
            <a:off x="4536155" y="2077213"/>
            <a:ext cx="950872" cy="950872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F91881-0591-0FDD-7C51-E2F3E8A5EE42}"/>
              </a:ext>
            </a:extLst>
          </p:cNvPr>
          <p:cNvSpPr/>
          <p:nvPr/>
        </p:nvSpPr>
        <p:spPr>
          <a:xfrm>
            <a:off x="4780759" y="2414149"/>
            <a:ext cx="461665" cy="2769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n-ea"/>
              </a:rPr>
              <a:t>意愿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A267F1A-B877-62AA-6E64-A6C3D7AD463F}"/>
              </a:ext>
            </a:extLst>
          </p:cNvPr>
          <p:cNvSpPr/>
          <p:nvPr/>
        </p:nvSpPr>
        <p:spPr>
          <a:xfrm>
            <a:off x="4536155" y="4278309"/>
            <a:ext cx="950872" cy="950872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DB87ACF-3C3C-7932-88E7-A4D3A34647D8}"/>
              </a:ext>
            </a:extLst>
          </p:cNvPr>
          <p:cNvSpPr/>
          <p:nvPr/>
        </p:nvSpPr>
        <p:spPr>
          <a:xfrm>
            <a:off x="4780759" y="4615245"/>
            <a:ext cx="461665" cy="2769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n-ea"/>
              </a:rPr>
              <a:t>需求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5AE040E-2378-0731-8447-0A0DB7E5BB12}"/>
              </a:ext>
            </a:extLst>
          </p:cNvPr>
          <p:cNvSpPr/>
          <p:nvPr/>
        </p:nvSpPr>
        <p:spPr>
          <a:xfrm>
            <a:off x="6702774" y="2077213"/>
            <a:ext cx="950872" cy="950872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1408F2D-485A-83B3-4D14-B54982A33964}"/>
              </a:ext>
            </a:extLst>
          </p:cNvPr>
          <p:cNvSpPr/>
          <p:nvPr/>
        </p:nvSpPr>
        <p:spPr>
          <a:xfrm>
            <a:off x="6947377" y="2414149"/>
            <a:ext cx="461665" cy="2769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n-ea"/>
              </a:rPr>
              <a:t>动机</a:t>
            </a:r>
          </a:p>
        </p:txBody>
      </p:sp>
      <p:sp>
        <p:nvSpPr>
          <p:cNvPr id="29" name="图形 1">
            <a:extLst>
              <a:ext uri="{FF2B5EF4-FFF2-40B4-BE49-F238E27FC236}">
                <a16:creationId xmlns:a16="http://schemas.microsoft.com/office/drawing/2014/main" id="{97700433-18CA-D41B-5A66-99B7111760AE}"/>
              </a:ext>
            </a:extLst>
          </p:cNvPr>
          <p:cNvSpPr/>
          <p:nvPr/>
        </p:nvSpPr>
        <p:spPr>
          <a:xfrm rot="16200000">
            <a:off x="2657213" y="2686054"/>
            <a:ext cx="1775547" cy="1943096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9525" cap="flat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32" name="图形 1">
            <a:extLst>
              <a:ext uri="{FF2B5EF4-FFF2-40B4-BE49-F238E27FC236}">
                <a16:creationId xmlns:a16="http://schemas.microsoft.com/office/drawing/2014/main" id="{F94D6E30-C607-23D8-B6F4-0B48DFC318CC}"/>
              </a:ext>
            </a:extLst>
          </p:cNvPr>
          <p:cNvSpPr/>
          <p:nvPr/>
        </p:nvSpPr>
        <p:spPr>
          <a:xfrm rot="5400000" flipH="1">
            <a:off x="7759240" y="2686054"/>
            <a:ext cx="1775547" cy="1943096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2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 w="9525" cap="flat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2F742DB-4569-4B3D-A21F-2B9E3A614523}"/>
              </a:ext>
            </a:extLst>
          </p:cNvPr>
          <p:cNvSpPr txBox="1"/>
          <p:nvPr/>
        </p:nvSpPr>
        <p:spPr>
          <a:xfrm flipH="1">
            <a:off x="9160769" y="3462549"/>
            <a:ext cx="2383648" cy="37593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kumimoji="1" sz="2400">
                <a:solidFill>
                  <a:schemeClr val="tx1">
                    <a:lumMod val="95000"/>
                    <a:lumOff val="5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产生购买行为</a:t>
            </a:r>
          </a:p>
        </p:txBody>
      </p:sp>
      <p:sp>
        <p:nvSpPr>
          <p:cNvPr id="35" name="标题2">
            <a:extLst>
              <a:ext uri="{FF2B5EF4-FFF2-40B4-BE49-F238E27FC236}">
                <a16:creationId xmlns:a16="http://schemas.microsoft.com/office/drawing/2014/main" id="{F75BA9FA-77C7-98D4-0C97-164D7AD6455C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Analysis Of User Behavior Patterns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34B77EE-667C-B528-1336-32C5C680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用户行为模式分析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6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设计过程解读</a:t>
            </a:r>
          </a:p>
        </p:txBody>
      </p:sp>
    </p:spTree>
    <p:extLst>
      <p:ext uri="{BB962C8B-B14F-4D97-AF65-F5344CB8AC3E}">
        <p14:creationId xmlns:p14="http://schemas.microsoft.com/office/powerpoint/2010/main" val="129752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2">
            <a:extLst>
              <a:ext uri="{FF2B5EF4-FFF2-40B4-BE49-F238E27FC236}">
                <a16:creationId xmlns:a16="http://schemas.microsoft.com/office/drawing/2014/main" id="{01630858-253C-1146-6593-77D127BB7522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Design Concept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644E02E-1287-3BAB-E5CD-98FD672E7BC4}"/>
              </a:ext>
            </a:extLst>
          </p:cNvPr>
          <p:cNvSpPr/>
          <p:nvPr/>
        </p:nvSpPr>
        <p:spPr>
          <a:xfrm>
            <a:off x="804392" y="1890864"/>
            <a:ext cx="3256982" cy="4218598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70000">
                  <a:srgbClr val="1AC86C">
                    <a:alpha val="0"/>
                  </a:srgbClr>
                </a:gs>
                <a:gs pos="3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96BFBD-AF89-073B-B305-F26576C13316}"/>
              </a:ext>
            </a:extLst>
          </p:cNvPr>
          <p:cNvSpPr txBox="1"/>
          <p:nvPr/>
        </p:nvSpPr>
        <p:spPr>
          <a:xfrm>
            <a:off x="1065024" y="3089943"/>
            <a:ext cx="2735718" cy="24857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环境艺术发展至今，多元文化的特点尤为明显。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设计理念要以人为本，针对客户年龄、职业、爱好、文化层次等特点，根据客户主观方面的个人喜好，“因人而异”。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EC36F2B-D25C-3F55-D204-EE494C0B8399}"/>
              </a:ext>
            </a:extLst>
          </p:cNvPr>
          <p:cNvSpPr/>
          <p:nvPr/>
        </p:nvSpPr>
        <p:spPr>
          <a:xfrm>
            <a:off x="1463040" y="2065448"/>
            <a:ext cx="1939686" cy="807088"/>
          </a:xfrm>
          <a:custGeom>
            <a:avLst/>
            <a:gdLst>
              <a:gd name="connsiteX0" fmla="*/ 42674 w 1939686"/>
              <a:gd name="connsiteY0" fmla="*/ 0 h 807088"/>
              <a:gd name="connsiteX1" fmla="*/ 1897012 w 1939686"/>
              <a:gd name="connsiteY1" fmla="*/ 0 h 807088"/>
              <a:gd name="connsiteX2" fmla="*/ 1939686 w 1939686"/>
              <a:gd name="connsiteY2" fmla="*/ 42674 h 807088"/>
              <a:gd name="connsiteX3" fmla="*/ 1939686 w 1939686"/>
              <a:gd name="connsiteY3" fmla="*/ 579118 h 807088"/>
              <a:gd name="connsiteX4" fmla="*/ 1897012 w 1939686"/>
              <a:gd name="connsiteY4" fmla="*/ 621792 h 807088"/>
              <a:gd name="connsiteX5" fmla="*/ 1077316 w 1939686"/>
              <a:gd name="connsiteY5" fmla="*/ 621792 h 807088"/>
              <a:gd name="connsiteX6" fmla="*/ 969844 w 1939686"/>
              <a:gd name="connsiteY6" fmla="*/ 807088 h 807088"/>
              <a:gd name="connsiteX7" fmla="*/ 862372 w 1939686"/>
              <a:gd name="connsiteY7" fmla="*/ 621792 h 807088"/>
              <a:gd name="connsiteX8" fmla="*/ 42674 w 1939686"/>
              <a:gd name="connsiteY8" fmla="*/ 621792 h 807088"/>
              <a:gd name="connsiteX9" fmla="*/ 0 w 1939686"/>
              <a:gd name="connsiteY9" fmla="*/ 579118 h 807088"/>
              <a:gd name="connsiteX10" fmla="*/ 0 w 1939686"/>
              <a:gd name="connsiteY10" fmla="*/ 42674 h 807088"/>
              <a:gd name="connsiteX11" fmla="*/ 42674 w 1939686"/>
              <a:gd name="connsiteY11" fmla="*/ 0 h 80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9686" h="807088">
                <a:moveTo>
                  <a:pt x="42674" y="0"/>
                </a:moveTo>
                <a:lnTo>
                  <a:pt x="1897012" y="0"/>
                </a:lnTo>
                <a:cubicBezTo>
                  <a:pt x="1920580" y="0"/>
                  <a:pt x="1939686" y="19106"/>
                  <a:pt x="1939686" y="42674"/>
                </a:cubicBezTo>
                <a:lnTo>
                  <a:pt x="1939686" y="579118"/>
                </a:lnTo>
                <a:cubicBezTo>
                  <a:pt x="1939686" y="602686"/>
                  <a:pt x="1920580" y="621792"/>
                  <a:pt x="1897012" y="621792"/>
                </a:cubicBezTo>
                <a:lnTo>
                  <a:pt x="1077316" y="621792"/>
                </a:lnTo>
                <a:lnTo>
                  <a:pt x="969844" y="807088"/>
                </a:lnTo>
                <a:lnTo>
                  <a:pt x="862372" y="621792"/>
                </a:lnTo>
                <a:lnTo>
                  <a:pt x="42674" y="621792"/>
                </a:lnTo>
                <a:cubicBezTo>
                  <a:pt x="19106" y="621792"/>
                  <a:pt x="0" y="602686"/>
                  <a:pt x="0" y="579118"/>
                </a:cubicBezTo>
                <a:lnTo>
                  <a:pt x="0" y="42674"/>
                </a:lnTo>
                <a:cubicBezTo>
                  <a:pt x="0" y="19106"/>
                  <a:pt x="19106" y="0"/>
                  <a:pt x="4267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2346D7-8EB6-5CDE-E0C8-8B7ADD74CA07}"/>
              </a:ext>
            </a:extLst>
          </p:cNvPr>
          <p:cNvSpPr txBox="1"/>
          <p:nvPr/>
        </p:nvSpPr>
        <p:spPr>
          <a:xfrm>
            <a:off x="1660879" y="2129613"/>
            <a:ext cx="154400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个性化需求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FE4B296-BCB7-DB75-68F0-2542B6D38D33}"/>
              </a:ext>
            </a:extLst>
          </p:cNvPr>
          <p:cNvSpPr/>
          <p:nvPr/>
        </p:nvSpPr>
        <p:spPr>
          <a:xfrm>
            <a:off x="4467509" y="1890864"/>
            <a:ext cx="3256982" cy="4218598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70000">
                  <a:srgbClr val="1AC86C">
                    <a:alpha val="0"/>
                  </a:srgbClr>
                </a:gs>
                <a:gs pos="3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6BAD47-8A8D-A687-DDE2-F02406384764}"/>
              </a:ext>
            </a:extLst>
          </p:cNvPr>
          <p:cNvSpPr txBox="1"/>
          <p:nvPr/>
        </p:nvSpPr>
        <p:spPr>
          <a:xfrm>
            <a:off x="4728141" y="3089943"/>
            <a:ext cx="2735718" cy="21256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那么就设计师和人而言什么是最重要的了？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再就是整个社会和人的相对认识是美的形态更重要，还是人性化更重要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这是两种不同的答案。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12D6E05-6975-3BDE-1B1E-8C54A522F51F}"/>
              </a:ext>
            </a:extLst>
          </p:cNvPr>
          <p:cNvSpPr/>
          <p:nvPr/>
        </p:nvSpPr>
        <p:spPr>
          <a:xfrm>
            <a:off x="5126157" y="2065448"/>
            <a:ext cx="1939686" cy="807088"/>
          </a:xfrm>
          <a:custGeom>
            <a:avLst/>
            <a:gdLst>
              <a:gd name="connsiteX0" fmla="*/ 42674 w 1939686"/>
              <a:gd name="connsiteY0" fmla="*/ 0 h 807088"/>
              <a:gd name="connsiteX1" fmla="*/ 1897012 w 1939686"/>
              <a:gd name="connsiteY1" fmla="*/ 0 h 807088"/>
              <a:gd name="connsiteX2" fmla="*/ 1939686 w 1939686"/>
              <a:gd name="connsiteY2" fmla="*/ 42674 h 807088"/>
              <a:gd name="connsiteX3" fmla="*/ 1939686 w 1939686"/>
              <a:gd name="connsiteY3" fmla="*/ 579118 h 807088"/>
              <a:gd name="connsiteX4" fmla="*/ 1897012 w 1939686"/>
              <a:gd name="connsiteY4" fmla="*/ 621792 h 807088"/>
              <a:gd name="connsiteX5" fmla="*/ 1077316 w 1939686"/>
              <a:gd name="connsiteY5" fmla="*/ 621792 h 807088"/>
              <a:gd name="connsiteX6" fmla="*/ 969844 w 1939686"/>
              <a:gd name="connsiteY6" fmla="*/ 807088 h 807088"/>
              <a:gd name="connsiteX7" fmla="*/ 862372 w 1939686"/>
              <a:gd name="connsiteY7" fmla="*/ 621792 h 807088"/>
              <a:gd name="connsiteX8" fmla="*/ 42674 w 1939686"/>
              <a:gd name="connsiteY8" fmla="*/ 621792 h 807088"/>
              <a:gd name="connsiteX9" fmla="*/ 0 w 1939686"/>
              <a:gd name="connsiteY9" fmla="*/ 579118 h 807088"/>
              <a:gd name="connsiteX10" fmla="*/ 0 w 1939686"/>
              <a:gd name="connsiteY10" fmla="*/ 42674 h 807088"/>
              <a:gd name="connsiteX11" fmla="*/ 42674 w 1939686"/>
              <a:gd name="connsiteY11" fmla="*/ 0 h 80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9686" h="807088">
                <a:moveTo>
                  <a:pt x="42674" y="0"/>
                </a:moveTo>
                <a:lnTo>
                  <a:pt x="1897012" y="0"/>
                </a:lnTo>
                <a:cubicBezTo>
                  <a:pt x="1920580" y="0"/>
                  <a:pt x="1939686" y="19106"/>
                  <a:pt x="1939686" y="42674"/>
                </a:cubicBezTo>
                <a:lnTo>
                  <a:pt x="1939686" y="579118"/>
                </a:lnTo>
                <a:cubicBezTo>
                  <a:pt x="1939686" y="602686"/>
                  <a:pt x="1920580" y="621792"/>
                  <a:pt x="1897012" y="621792"/>
                </a:cubicBezTo>
                <a:lnTo>
                  <a:pt x="1077316" y="621792"/>
                </a:lnTo>
                <a:lnTo>
                  <a:pt x="969844" y="807088"/>
                </a:lnTo>
                <a:lnTo>
                  <a:pt x="862372" y="621792"/>
                </a:lnTo>
                <a:lnTo>
                  <a:pt x="42674" y="621792"/>
                </a:lnTo>
                <a:cubicBezTo>
                  <a:pt x="19106" y="621792"/>
                  <a:pt x="0" y="602686"/>
                  <a:pt x="0" y="579118"/>
                </a:cubicBezTo>
                <a:lnTo>
                  <a:pt x="0" y="42674"/>
                </a:lnTo>
                <a:cubicBezTo>
                  <a:pt x="0" y="19106"/>
                  <a:pt x="19106" y="0"/>
                  <a:pt x="4267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63116ED-DBB7-D183-4D20-C1CEB9E99C46}"/>
              </a:ext>
            </a:extLst>
          </p:cNvPr>
          <p:cNvSpPr txBox="1"/>
          <p:nvPr/>
        </p:nvSpPr>
        <p:spPr>
          <a:xfrm>
            <a:off x="5323996" y="2129613"/>
            <a:ext cx="154400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理解和目的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467085F-4696-18FB-D4EC-5FDFCE5F0650}"/>
              </a:ext>
            </a:extLst>
          </p:cNvPr>
          <p:cNvSpPr/>
          <p:nvPr/>
        </p:nvSpPr>
        <p:spPr>
          <a:xfrm>
            <a:off x="8130627" y="1890864"/>
            <a:ext cx="3256982" cy="4218598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70000">
                  <a:srgbClr val="1AC86C">
                    <a:alpha val="0"/>
                  </a:srgbClr>
                </a:gs>
                <a:gs pos="3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526DB1D-5250-6CDC-DD5C-E6A77ED3E5A4}"/>
              </a:ext>
            </a:extLst>
          </p:cNvPr>
          <p:cNvSpPr txBox="1"/>
          <p:nvPr/>
        </p:nvSpPr>
        <p:spPr>
          <a:xfrm>
            <a:off x="8391259" y="3089943"/>
            <a:ext cx="2735718" cy="21256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办公室中的着装通常不易整体着色过艳。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与办公室环境相协调的颜色包括黑、白、灰、藏蓝、藏青、驼色、深黄、深红、褐色等。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1F135C49-5743-D472-0C2C-8F0BE857B37D}"/>
              </a:ext>
            </a:extLst>
          </p:cNvPr>
          <p:cNvSpPr/>
          <p:nvPr/>
        </p:nvSpPr>
        <p:spPr>
          <a:xfrm>
            <a:off x="8789275" y="2065448"/>
            <a:ext cx="1939686" cy="807088"/>
          </a:xfrm>
          <a:custGeom>
            <a:avLst/>
            <a:gdLst>
              <a:gd name="connsiteX0" fmla="*/ 42674 w 1939686"/>
              <a:gd name="connsiteY0" fmla="*/ 0 h 807088"/>
              <a:gd name="connsiteX1" fmla="*/ 1897012 w 1939686"/>
              <a:gd name="connsiteY1" fmla="*/ 0 h 807088"/>
              <a:gd name="connsiteX2" fmla="*/ 1939686 w 1939686"/>
              <a:gd name="connsiteY2" fmla="*/ 42674 h 807088"/>
              <a:gd name="connsiteX3" fmla="*/ 1939686 w 1939686"/>
              <a:gd name="connsiteY3" fmla="*/ 579118 h 807088"/>
              <a:gd name="connsiteX4" fmla="*/ 1897012 w 1939686"/>
              <a:gd name="connsiteY4" fmla="*/ 621792 h 807088"/>
              <a:gd name="connsiteX5" fmla="*/ 1077316 w 1939686"/>
              <a:gd name="connsiteY5" fmla="*/ 621792 h 807088"/>
              <a:gd name="connsiteX6" fmla="*/ 969844 w 1939686"/>
              <a:gd name="connsiteY6" fmla="*/ 807088 h 807088"/>
              <a:gd name="connsiteX7" fmla="*/ 862372 w 1939686"/>
              <a:gd name="connsiteY7" fmla="*/ 621792 h 807088"/>
              <a:gd name="connsiteX8" fmla="*/ 42674 w 1939686"/>
              <a:gd name="connsiteY8" fmla="*/ 621792 h 807088"/>
              <a:gd name="connsiteX9" fmla="*/ 0 w 1939686"/>
              <a:gd name="connsiteY9" fmla="*/ 579118 h 807088"/>
              <a:gd name="connsiteX10" fmla="*/ 0 w 1939686"/>
              <a:gd name="connsiteY10" fmla="*/ 42674 h 807088"/>
              <a:gd name="connsiteX11" fmla="*/ 42674 w 1939686"/>
              <a:gd name="connsiteY11" fmla="*/ 0 h 80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9686" h="807088">
                <a:moveTo>
                  <a:pt x="42674" y="0"/>
                </a:moveTo>
                <a:lnTo>
                  <a:pt x="1897012" y="0"/>
                </a:lnTo>
                <a:cubicBezTo>
                  <a:pt x="1920580" y="0"/>
                  <a:pt x="1939686" y="19106"/>
                  <a:pt x="1939686" y="42674"/>
                </a:cubicBezTo>
                <a:lnTo>
                  <a:pt x="1939686" y="579118"/>
                </a:lnTo>
                <a:cubicBezTo>
                  <a:pt x="1939686" y="602686"/>
                  <a:pt x="1920580" y="621792"/>
                  <a:pt x="1897012" y="621792"/>
                </a:cubicBezTo>
                <a:lnTo>
                  <a:pt x="1077316" y="621792"/>
                </a:lnTo>
                <a:lnTo>
                  <a:pt x="969844" y="807088"/>
                </a:lnTo>
                <a:lnTo>
                  <a:pt x="862372" y="621792"/>
                </a:lnTo>
                <a:lnTo>
                  <a:pt x="42674" y="621792"/>
                </a:lnTo>
                <a:cubicBezTo>
                  <a:pt x="19106" y="621792"/>
                  <a:pt x="0" y="602686"/>
                  <a:pt x="0" y="579118"/>
                </a:cubicBezTo>
                <a:lnTo>
                  <a:pt x="0" y="42674"/>
                </a:lnTo>
                <a:cubicBezTo>
                  <a:pt x="0" y="19106"/>
                  <a:pt x="19106" y="0"/>
                  <a:pt x="4267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079555D-D16C-FA0A-780D-25C21504FCD1}"/>
              </a:ext>
            </a:extLst>
          </p:cNvPr>
          <p:cNvSpPr txBox="1"/>
          <p:nvPr/>
        </p:nvSpPr>
        <p:spPr>
          <a:xfrm>
            <a:off x="8987114" y="2129613"/>
            <a:ext cx="154400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文化背景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19D9D920-733B-74ED-0481-D85528AB3787}"/>
              </a:ext>
            </a:extLst>
          </p:cNvPr>
          <p:cNvSpPr/>
          <p:nvPr/>
        </p:nvSpPr>
        <p:spPr>
          <a:xfrm>
            <a:off x="2129395" y="1411122"/>
            <a:ext cx="606976" cy="606976"/>
          </a:xfrm>
          <a:prstGeom prst="arc">
            <a:avLst>
              <a:gd name="adj1" fmla="val 9862925"/>
              <a:gd name="adj2" fmla="val 902310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med" len="med"/>
            <a:tailEnd type="diamond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amily_EBDA" title="Icon of a family of people">
            <a:extLst>
              <a:ext uri="{FF2B5EF4-FFF2-40B4-BE49-F238E27FC236}">
                <a16:creationId xmlns:a16="http://schemas.microsoft.com/office/drawing/2014/main" id="{3567EFB0-9263-79E5-492B-58ACEC4CAA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41643" y="1542036"/>
            <a:ext cx="382479" cy="345148"/>
          </a:xfrm>
          <a:custGeom>
            <a:avLst/>
            <a:gdLst>
              <a:gd name="T0" fmla="*/ 1498 w 3740"/>
              <a:gd name="T1" fmla="*/ 1874 h 3374"/>
              <a:gd name="T2" fmla="*/ 874 w 3740"/>
              <a:gd name="T3" fmla="*/ 2498 h 3374"/>
              <a:gd name="T4" fmla="*/ 250 w 3740"/>
              <a:gd name="T5" fmla="*/ 1874 h 3374"/>
              <a:gd name="T6" fmla="*/ 874 w 3740"/>
              <a:gd name="T7" fmla="*/ 1249 h 3374"/>
              <a:gd name="T8" fmla="*/ 1498 w 3740"/>
              <a:gd name="T9" fmla="*/ 1874 h 3374"/>
              <a:gd name="T10" fmla="*/ 2123 w 3740"/>
              <a:gd name="T11" fmla="*/ 0 h 3374"/>
              <a:gd name="T12" fmla="*/ 1498 w 3740"/>
              <a:gd name="T13" fmla="*/ 625 h 3374"/>
              <a:gd name="T14" fmla="*/ 2123 w 3740"/>
              <a:gd name="T15" fmla="*/ 1249 h 3374"/>
              <a:gd name="T16" fmla="*/ 2747 w 3740"/>
              <a:gd name="T17" fmla="*/ 625 h 3374"/>
              <a:gd name="T18" fmla="*/ 2123 w 3740"/>
              <a:gd name="T19" fmla="*/ 0 h 3374"/>
              <a:gd name="T20" fmla="*/ 2997 w 3740"/>
              <a:gd name="T21" fmla="*/ 1726 h 3374"/>
              <a:gd name="T22" fmla="*/ 2497 w 3740"/>
              <a:gd name="T23" fmla="*/ 2225 h 3374"/>
              <a:gd name="T24" fmla="*/ 2997 w 3740"/>
              <a:gd name="T25" fmla="*/ 2725 h 3374"/>
              <a:gd name="T26" fmla="*/ 3496 w 3740"/>
              <a:gd name="T27" fmla="*/ 2225 h 3374"/>
              <a:gd name="T28" fmla="*/ 2997 w 3740"/>
              <a:gd name="T29" fmla="*/ 1726 h 3374"/>
              <a:gd name="T30" fmla="*/ 1748 w 3740"/>
              <a:gd name="T31" fmla="*/ 3372 h 3374"/>
              <a:gd name="T32" fmla="*/ 874 w 3740"/>
              <a:gd name="T33" fmla="*/ 2498 h 3374"/>
              <a:gd name="T34" fmla="*/ 0 w 3740"/>
              <a:gd name="T35" fmla="*/ 3372 h 3374"/>
              <a:gd name="T36" fmla="*/ 2906 w 3740"/>
              <a:gd name="T37" fmla="*/ 1734 h 3374"/>
              <a:gd name="T38" fmla="*/ 2123 w 3740"/>
              <a:gd name="T39" fmla="*/ 1249 h 3374"/>
              <a:gd name="T40" fmla="*/ 1453 w 3740"/>
              <a:gd name="T41" fmla="*/ 1561 h 3374"/>
              <a:gd name="T42" fmla="*/ 3740 w 3740"/>
              <a:gd name="T43" fmla="*/ 3374 h 3374"/>
              <a:gd name="T44" fmla="*/ 3740 w 3740"/>
              <a:gd name="T45" fmla="*/ 3351 h 3374"/>
              <a:gd name="T46" fmla="*/ 2997 w 3740"/>
              <a:gd name="T47" fmla="*/ 2725 h 3374"/>
              <a:gd name="T48" fmla="*/ 2253 w 3740"/>
              <a:gd name="T49" fmla="*/ 3351 h 3374"/>
              <a:gd name="T50" fmla="*/ 2253 w 3740"/>
              <a:gd name="T51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40" h="3374">
                <a:moveTo>
                  <a:pt x="1498" y="1874"/>
                </a:moveTo>
                <a:cubicBezTo>
                  <a:pt x="1498" y="2218"/>
                  <a:pt x="1219" y="2498"/>
                  <a:pt x="874" y="2498"/>
                </a:cubicBezTo>
                <a:cubicBezTo>
                  <a:pt x="529" y="2498"/>
                  <a:pt x="250" y="2218"/>
                  <a:pt x="250" y="1874"/>
                </a:cubicBezTo>
                <a:cubicBezTo>
                  <a:pt x="250" y="1529"/>
                  <a:pt x="529" y="1249"/>
                  <a:pt x="874" y="1249"/>
                </a:cubicBezTo>
                <a:cubicBezTo>
                  <a:pt x="1219" y="1249"/>
                  <a:pt x="1498" y="1529"/>
                  <a:pt x="1498" y="1874"/>
                </a:cubicBezTo>
                <a:close/>
                <a:moveTo>
                  <a:pt x="2123" y="0"/>
                </a:moveTo>
                <a:cubicBezTo>
                  <a:pt x="1778" y="0"/>
                  <a:pt x="1498" y="280"/>
                  <a:pt x="1498" y="625"/>
                </a:cubicBezTo>
                <a:cubicBezTo>
                  <a:pt x="1498" y="970"/>
                  <a:pt x="1778" y="1249"/>
                  <a:pt x="2123" y="1249"/>
                </a:cubicBezTo>
                <a:cubicBezTo>
                  <a:pt x="2468" y="1249"/>
                  <a:pt x="2747" y="970"/>
                  <a:pt x="2747" y="625"/>
                </a:cubicBezTo>
                <a:cubicBezTo>
                  <a:pt x="2747" y="280"/>
                  <a:pt x="2468" y="0"/>
                  <a:pt x="2123" y="0"/>
                </a:cubicBezTo>
                <a:close/>
                <a:moveTo>
                  <a:pt x="2997" y="1726"/>
                </a:moveTo>
                <a:cubicBezTo>
                  <a:pt x="2721" y="1726"/>
                  <a:pt x="2497" y="1950"/>
                  <a:pt x="2497" y="2225"/>
                </a:cubicBezTo>
                <a:cubicBezTo>
                  <a:pt x="2497" y="2501"/>
                  <a:pt x="2721" y="2725"/>
                  <a:pt x="2997" y="2725"/>
                </a:cubicBezTo>
                <a:cubicBezTo>
                  <a:pt x="3273" y="2725"/>
                  <a:pt x="3496" y="2501"/>
                  <a:pt x="3496" y="2225"/>
                </a:cubicBezTo>
                <a:cubicBezTo>
                  <a:pt x="3496" y="1950"/>
                  <a:pt x="3273" y="1726"/>
                  <a:pt x="2997" y="1726"/>
                </a:cubicBezTo>
                <a:close/>
                <a:moveTo>
                  <a:pt x="1748" y="3372"/>
                </a:moveTo>
                <a:cubicBezTo>
                  <a:pt x="1748" y="2889"/>
                  <a:pt x="1357" y="2498"/>
                  <a:pt x="874" y="2498"/>
                </a:cubicBezTo>
                <a:cubicBezTo>
                  <a:pt x="391" y="2498"/>
                  <a:pt x="0" y="2889"/>
                  <a:pt x="0" y="3372"/>
                </a:cubicBezTo>
                <a:moveTo>
                  <a:pt x="2906" y="1734"/>
                </a:moveTo>
                <a:cubicBezTo>
                  <a:pt x="2763" y="1447"/>
                  <a:pt x="2466" y="1249"/>
                  <a:pt x="2123" y="1249"/>
                </a:cubicBezTo>
                <a:cubicBezTo>
                  <a:pt x="1854" y="1249"/>
                  <a:pt x="1614" y="1370"/>
                  <a:pt x="1453" y="1561"/>
                </a:cubicBezTo>
                <a:moveTo>
                  <a:pt x="3740" y="3374"/>
                </a:moveTo>
                <a:cubicBezTo>
                  <a:pt x="3740" y="3351"/>
                  <a:pt x="3740" y="3351"/>
                  <a:pt x="3740" y="3351"/>
                </a:cubicBezTo>
                <a:cubicBezTo>
                  <a:pt x="3680" y="2996"/>
                  <a:pt x="3370" y="2725"/>
                  <a:pt x="2997" y="2725"/>
                </a:cubicBezTo>
                <a:cubicBezTo>
                  <a:pt x="2624" y="2725"/>
                  <a:pt x="2314" y="2995"/>
                  <a:pt x="2253" y="3351"/>
                </a:cubicBezTo>
                <a:cubicBezTo>
                  <a:pt x="2253" y="3374"/>
                  <a:pt x="2253" y="3374"/>
                  <a:pt x="2253" y="3374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8BF0E32C-599F-39C1-B3DE-B08B1DD04070}"/>
              </a:ext>
            </a:extLst>
          </p:cNvPr>
          <p:cNvSpPr/>
          <p:nvPr/>
        </p:nvSpPr>
        <p:spPr>
          <a:xfrm>
            <a:off x="5792512" y="1411122"/>
            <a:ext cx="606976" cy="606976"/>
          </a:xfrm>
          <a:prstGeom prst="arc">
            <a:avLst>
              <a:gd name="adj1" fmla="val 9862925"/>
              <a:gd name="adj2" fmla="val 902310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med" len="med"/>
            <a:tailEnd type="diamond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brain_3" title="Icon of a brain">
            <a:extLst>
              <a:ext uri="{FF2B5EF4-FFF2-40B4-BE49-F238E27FC236}">
                <a16:creationId xmlns:a16="http://schemas.microsoft.com/office/drawing/2014/main" id="{9094F2D8-5486-7BC4-0250-6C35BCFEA9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35507" y="1532994"/>
            <a:ext cx="320987" cy="345148"/>
          </a:xfrm>
          <a:custGeom>
            <a:avLst/>
            <a:gdLst>
              <a:gd name="T0" fmla="*/ 68 w 315"/>
              <a:gd name="T1" fmla="*/ 292 h 338"/>
              <a:gd name="T2" fmla="*/ 24 w 315"/>
              <a:gd name="T3" fmla="*/ 231 h 338"/>
              <a:gd name="T4" fmla="*/ 28 w 315"/>
              <a:gd name="T5" fmla="*/ 126 h 338"/>
              <a:gd name="T6" fmla="*/ 68 w 315"/>
              <a:gd name="T7" fmla="*/ 46 h 338"/>
              <a:gd name="T8" fmla="*/ 113 w 315"/>
              <a:gd name="T9" fmla="*/ 0 h 338"/>
              <a:gd name="T10" fmla="*/ 158 w 315"/>
              <a:gd name="T11" fmla="*/ 293 h 338"/>
              <a:gd name="T12" fmla="*/ 248 w 315"/>
              <a:gd name="T13" fmla="*/ 292 h 338"/>
              <a:gd name="T14" fmla="*/ 292 w 315"/>
              <a:gd name="T15" fmla="*/ 231 h 338"/>
              <a:gd name="T16" fmla="*/ 287 w 315"/>
              <a:gd name="T17" fmla="*/ 126 h 338"/>
              <a:gd name="T18" fmla="*/ 248 w 315"/>
              <a:gd name="T19" fmla="*/ 46 h 338"/>
              <a:gd name="T20" fmla="*/ 203 w 315"/>
              <a:gd name="T21" fmla="*/ 0 h 338"/>
              <a:gd name="T22" fmla="*/ 158 w 315"/>
              <a:gd name="T23" fmla="*/ 293 h 338"/>
              <a:gd name="T24" fmla="*/ 90 w 315"/>
              <a:gd name="T25" fmla="*/ 293 h 338"/>
              <a:gd name="T26" fmla="*/ 248 w 315"/>
              <a:gd name="T27" fmla="*/ 293 h 338"/>
              <a:gd name="T28" fmla="*/ 68 w 315"/>
              <a:gd name="T29" fmla="*/ 180 h 338"/>
              <a:gd name="T30" fmla="*/ 90 w 315"/>
              <a:gd name="T31" fmla="*/ 203 h 338"/>
              <a:gd name="T32" fmla="*/ 158 w 315"/>
              <a:gd name="T33" fmla="*/ 225 h 338"/>
              <a:gd name="T34" fmla="*/ 225 w 315"/>
              <a:gd name="T35" fmla="*/ 203 h 338"/>
              <a:gd name="T36" fmla="*/ 248 w 315"/>
              <a:gd name="T37" fmla="*/ 180 h 338"/>
              <a:gd name="T38" fmla="*/ 79 w 315"/>
              <a:gd name="T39" fmla="*/ 90 h 338"/>
              <a:gd name="T40" fmla="*/ 113 w 315"/>
              <a:gd name="T41" fmla="*/ 113 h 338"/>
              <a:gd name="T42" fmla="*/ 135 w 315"/>
              <a:gd name="T43" fmla="*/ 135 h 338"/>
              <a:gd name="T44" fmla="*/ 203 w 315"/>
              <a:gd name="T45" fmla="*/ 113 h 338"/>
              <a:gd name="T46" fmla="*/ 225 w 315"/>
              <a:gd name="T47" fmla="*/ 90 h 338"/>
              <a:gd name="T48" fmla="*/ 24 w 315"/>
              <a:gd name="T49" fmla="*/ 231 h 338"/>
              <a:gd name="T50" fmla="*/ 248 w 315"/>
              <a:gd name="T51" fmla="*/ 248 h 338"/>
              <a:gd name="T52" fmla="*/ 28 w 315"/>
              <a:gd name="T53" fmla="*/ 126 h 338"/>
              <a:gd name="T54" fmla="*/ 243 w 315"/>
              <a:gd name="T55" fmla="*/ 126 h 338"/>
              <a:gd name="T56" fmla="*/ 68 w 315"/>
              <a:gd name="T57" fmla="*/ 45 h 338"/>
              <a:gd name="T58" fmla="*/ 248 w 315"/>
              <a:gd name="T59" fmla="*/ 45 h 338"/>
              <a:gd name="T60" fmla="*/ 135 w 315"/>
              <a:gd name="T61" fmla="*/ 293 h 338"/>
              <a:gd name="T62" fmla="*/ 68 w 315"/>
              <a:gd name="T63" fmla="*/ 293 h 338"/>
              <a:gd name="T64" fmla="*/ 101 w 315"/>
              <a:gd name="T65" fmla="*/ 338 h 338"/>
              <a:gd name="T66" fmla="*/ 158 w 315"/>
              <a:gd name="T67" fmla="*/ 315 h 338"/>
              <a:gd name="T68" fmla="*/ 158 w 315"/>
              <a:gd name="T69" fmla="*/ 293 h 338"/>
              <a:gd name="T70" fmla="*/ 180 w 315"/>
              <a:gd name="T71" fmla="*/ 338 h 338"/>
              <a:gd name="T72" fmla="*/ 248 w 315"/>
              <a:gd name="T73" fmla="*/ 30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15" h="338">
                <a:moveTo>
                  <a:pt x="68" y="293"/>
                </a:moveTo>
                <a:cubicBezTo>
                  <a:pt x="68" y="293"/>
                  <a:pt x="68" y="292"/>
                  <a:pt x="68" y="292"/>
                </a:cubicBezTo>
                <a:cubicBezTo>
                  <a:pt x="42" y="289"/>
                  <a:pt x="23" y="268"/>
                  <a:pt x="23" y="242"/>
                </a:cubicBezTo>
                <a:cubicBezTo>
                  <a:pt x="23" y="238"/>
                  <a:pt x="23" y="235"/>
                  <a:pt x="24" y="231"/>
                </a:cubicBezTo>
                <a:cubicBezTo>
                  <a:pt x="10" y="219"/>
                  <a:pt x="0" y="201"/>
                  <a:pt x="0" y="180"/>
                </a:cubicBezTo>
                <a:cubicBezTo>
                  <a:pt x="0" y="158"/>
                  <a:pt x="11" y="138"/>
                  <a:pt x="28" y="126"/>
                </a:cubicBezTo>
                <a:cubicBezTo>
                  <a:pt x="25" y="118"/>
                  <a:pt x="23" y="110"/>
                  <a:pt x="23" y="102"/>
                </a:cubicBezTo>
                <a:cubicBezTo>
                  <a:pt x="23" y="74"/>
                  <a:pt x="42" y="52"/>
                  <a:pt x="68" y="46"/>
                </a:cubicBezTo>
                <a:cubicBezTo>
                  <a:pt x="68" y="46"/>
                  <a:pt x="68" y="46"/>
                  <a:pt x="68" y="45"/>
                </a:cubicBezTo>
                <a:cubicBezTo>
                  <a:pt x="68" y="20"/>
                  <a:pt x="88" y="0"/>
                  <a:pt x="113" y="0"/>
                </a:cubicBezTo>
                <a:cubicBezTo>
                  <a:pt x="13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248" y="293"/>
                </a:moveTo>
                <a:cubicBezTo>
                  <a:pt x="248" y="293"/>
                  <a:pt x="248" y="292"/>
                  <a:pt x="248" y="292"/>
                </a:cubicBezTo>
                <a:cubicBezTo>
                  <a:pt x="273" y="289"/>
                  <a:pt x="293" y="268"/>
                  <a:pt x="293" y="242"/>
                </a:cubicBezTo>
                <a:cubicBezTo>
                  <a:pt x="293" y="238"/>
                  <a:pt x="292" y="235"/>
                  <a:pt x="292" y="231"/>
                </a:cubicBezTo>
                <a:cubicBezTo>
                  <a:pt x="306" y="219"/>
                  <a:pt x="315" y="201"/>
                  <a:pt x="315" y="180"/>
                </a:cubicBezTo>
                <a:cubicBezTo>
                  <a:pt x="315" y="158"/>
                  <a:pt x="304" y="138"/>
                  <a:pt x="287" y="126"/>
                </a:cubicBezTo>
                <a:cubicBezTo>
                  <a:pt x="291" y="118"/>
                  <a:pt x="293" y="110"/>
                  <a:pt x="293" y="102"/>
                </a:cubicBezTo>
                <a:cubicBezTo>
                  <a:pt x="293" y="74"/>
                  <a:pt x="273" y="52"/>
                  <a:pt x="248" y="46"/>
                </a:cubicBezTo>
                <a:cubicBezTo>
                  <a:pt x="248" y="46"/>
                  <a:pt x="248" y="46"/>
                  <a:pt x="248" y="45"/>
                </a:cubicBezTo>
                <a:cubicBezTo>
                  <a:pt x="248" y="20"/>
                  <a:pt x="228" y="0"/>
                  <a:pt x="203" y="0"/>
                </a:cubicBezTo>
                <a:cubicBezTo>
                  <a:pt x="17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68" y="293"/>
                </a:moveTo>
                <a:cubicBezTo>
                  <a:pt x="90" y="293"/>
                  <a:pt x="90" y="293"/>
                  <a:pt x="90" y="293"/>
                </a:cubicBezTo>
                <a:moveTo>
                  <a:pt x="225" y="293"/>
                </a:moveTo>
                <a:cubicBezTo>
                  <a:pt x="248" y="293"/>
                  <a:pt x="248" y="293"/>
                  <a:pt x="248" y="293"/>
                </a:cubicBezTo>
                <a:moveTo>
                  <a:pt x="56" y="180"/>
                </a:moveTo>
                <a:cubicBezTo>
                  <a:pt x="68" y="180"/>
                  <a:pt x="68" y="180"/>
                  <a:pt x="68" y="180"/>
                </a:cubicBezTo>
                <a:cubicBezTo>
                  <a:pt x="80" y="180"/>
                  <a:pt x="90" y="190"/>
                  <a:pt x="90" y="203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0" y="215"/>
                  <a:pt x="100" y="225"/>
                  <a:pt x="113" y="225"/>
                </a:cubicBezTo>
                <a:cubicBezTo>
                  <a:pt x="158" y="225"/>
                  <a:pt x="158" y="225"/>
                  <a:pt x="158" y="225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15" y="225"/>
                  <a:pt x="225" y="215"/>
                  <a:pt x="225" y="203"/>
                </a:cubicBezTo>
                <a:cubicBezTo>
                  <a:pt x="225" y="203"/>
                  <a:pt x="225" y="203"/>
                  <a:pt x="225" y="203"/>
                </a:cubicBezTo>
                <a:cubicBezTo>
                  <a:pt x="225" y="190"/>
                  <a:pt x="235" y="180"/>
                  <a:pt x="248" y="180"/>
                </a:cubicBezTo>
                <a:cubicBezTo>
                  <a:pt x="259" y="180"/>
                  <a:pt x="259" y="180"/>
                  <a:pt x="259" y="180"/>
                </a:cubicBezTo>
                <a:moveTo>
                  <a:pt x="7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103" y="90"/>
                  <a:pt x="113" y="100"/>
                  <a:pt x="113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25"/>
                  <a:pt x="123" y="135"/>
                  <a:pt x="135" y="135"/>
                </a:cubicBezTo>
                <a:cubicBezTo>
                  <a:pt x="180" y="135"/>
                  <a:pt x="180" y="135"/>
                  <a:pt x="180" y="135"/>
                </a:cubicBezTo>
                <a:cubicBezTo>
                  <a:pt x="193" y="135"/>
                  <a:pt x="203" y="125"/>
                  <a:pt x="203" y="113"/>
                </a:cubicBezTo>
                <a:cubicBezTo>
                  <a:pt x="203" y="113"/>
                  <a:pt x="203" y="113"/>
                  <a:pt x="203" y="113"/>
                </a:cubicBezTo>
                <a:cubicBezTo>
                  <a:pt x="203" y="100"/>
                  <a:pt x="213" y="90"/>
                  <a:pt x="225" y="90"/>
                </a:cubicBezTo>
                <a:cubicBezTo>
                  <a:pt x="236" y="90"/>
                  <a:pt x="236" y="90"/>
                  <a:pt x="236" y="90"/>
                </a:cubicBezTo>
                <a:moveTo>
                  <a:pt x="24" y="231"/>
                </a:moveTo>
                <a:cubicBezTo>
                  <a:pt x="36" y="242"/>
                  <a:pt x="51" y="248"/>
                  <a:pt x="68" y="248"/>
                </a:cubicBezTo>
                <a:moveTo>
                  <a:pt x="248" y="248"/>
                </a:moveTo>
                <a:cubicBezTo>
                  <a:pt x="265" y="248"/>
                  <a:pt x="280" y="242"/>
                  <a:pt x="292" y="231"/>
                </a:cubicBezTo>
                <a:moveTo>
                  <a:pt x="28" y="126"/>
                </a:moveTo>
                <a:cubicBezTo>
                  <a:pt x="73" y="126"/>
                  <a:pt x="73" y="126"/>
                  <a:pt x="73" y="126"/>
                </a:cubicBezTo>
                <a:moveTo>
                  <a:pt x="243" y="126"/>
                </a:moveTo>
                <a:cubicBezTo>
                  <a:pt x="288" y="126"/>
                  <a:pt x="288" y="126"/>
                  <a:pt x="288" y="126"/>
                </a:cubicBezTo>
                <a:moveTo>
                  <a:pt x="68" y="45"/>
                </a:moveTo>
                <a:cubicBezTo>
                  <a:pt x="101" y="45"/>
                  <a:pt x="101" y="45"/>
                  <a:pt x="101" y="45"/>
                </a:cubicBezTo>
                <a:moveTo>
                  <a:pt x="248" y="45"/>
                </a:moveTo>
                <a:cubicBezTo>
                  <a:pt x="214" y="45"/>
                  <a:pt x="214" y="45"/>
                  <a:pt x="214" y="45"/>
                </a:cubicBezTo>
                <a:moveTo>
                  <a:pt x="135" y="293"/>
                </a:moveTo>
                <a:cubicBezTo>
                  <a:pt x="180" y="293"/>
                  <a:pt x="180" y="293"/>
                  <a:pt x="180" y="293"/>
                </a:cubicBezTo>
                <a:moveTo>
                  <a:pt x="68" y="293"/>
                </a:moveTo>
                <a:cubicBezTo>
                  <a:pt x="68" y="304"/>
                  <a:pt x="68" y="304"/>
                  <a:pt x="68" y="304"/>
                </a:cubicBezTo>
                <a:cubicBezTo>
                  <a:pt x="68" y="323"/>
                  <a:pt x="83" y="338"/>
                  <a:pt x="101" y="338"/>
                </a:cubicBezTo>
                <a:cubicBezTo>
                  <a:pt x="135" y="338"/>
                  <a:pt x="135" y="338"/>
                  <a:pt x="135" y="338"/>
                </a:cubicBezTo>
                <a:cubicBezTo>
                  <a:pt x="148" y="338"/>
                  <a:pt x="158" y="328"/>
                  <a:pt x="158" y="31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158" y="293"/>
                </a:moveTo>
                <a:cubicBezTo>
                  <a:pt x="158" y="315"/>
                  <a:pt x="158" y="315"/>
                  <a:pt x="158" y="315"/>
                </a:cubicBezTo>
                <a:cubicBezTo>
                  <a:pt x="158" y="328"/>
                  <a:pt x="168" y="338"/>
                  <a:pt x="180" y="338"/>
                </a:cubicBezTo>
                <a:cubicBezTo>
                  <a:pt x="214" y="338"/>
                  <a:pt x="214" y="338"/>
                  <a:pt x="214" y="338"/>
                </a:cubicBezTo>
                <a:cubicBezTo>
                  <a:pt x="233" y="338"/>
                  <a:pt x="248" y="323"/>
                  <a:pt x="248" y="304"/>
                </a:cubicBezTo>
                <a:cubicBezTo>
                  <a:pt x="248" y="293"/>
                  <a:pt x="248" y="293"/>
                  <a:pt x="248" y="293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6" name="弧形 35">
            <a:extLst>
              <a:ext uri="{FF2B5EF4-FFF2-40B4-BE49-F238E27FC236}">
                <a16:creationId xmlns:a16="http://schemas.microsoft.com/office/drawing/2014/main" id="{738E145B-0C42-CFA9-8310-90D237A32E76}"/>
              </a:ext>
            </a:extLst>
          </p:cNvPr>
          <p:cNvSpPr/>
          <p:nvPr/>
        </p:nvSpPr>
        <p:spPr>
          <a:xfrm>
            <a:off x="9455630" y="1411122"/>
            <a:ext cx="606976" cy="606976"/>
          </a:xfrm>
          <a:prstGeom prst="arc">
            <a:avLst>
              <a:gd name="adj1" fmla="val 9862925"/>
              <a:gd name="adj2" fmla="val 902310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med" len="med"/>
            <a:tailEnd type="diamond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GameArt64_EF05" title="Icon of a chess pawn and spade">
            <a:extLst>
              <a:ext uri="{FF2B5EF4-FFF2-40B4-BE49-F238E27FC236}">
                <a16:creationId xmlns:a16="http://schemas.microsoft.com/office/drawing/2014/main" id="{9C1FB063-F80E-BCD8-8807-E23E017D07A1}"/>
              </a:ext>
            </a:extLst>
          </p:cNvPr>
          <p:cNvSpPr>
            <a:spLocks noEditPoints="1"/>
          </p:cNvSpPr>
          <p:nvPr/>
        </p:nvSpPr>
        <p:spPr bwMode="auto">
          <a:xfrm>
            <a:off x="9567840" y="1536700"/>
            <a:ext cx="382556" cy="345148"/>
          </a:xfrm>
          <a:custGeom>
            <a:avLst/>
            <a:gdLst>
              <a:gd name="T0" fmla="*/ 0 w 3813"/>
              <a:gd name="T1" fmla="*/ 2887 h 3438"/>
              <a:gd name="T2" fmla="*/ 2062 w 3813"/>
              <a:gd name="T3" fmla="*/ 2887 h 3438"/>
              <a:gd name="T4" fmla="*/ 2062 w 3813"/>
              <a:gd name="T5" fmla="*/ 3438 h 3438"/>
              <a:gd name="T6" fmla="*/ 0 w 3813"/>
              <a:gd name="T7" fmla="*/ 3438 h 3438"/>
              <a:gd name="T8" fmla="*/ 0 w 3813"/>
              <a:gd name="T9" fmla="*/ 2887 h 3438"/>
              <a:gd name="T10" fmla="*/ 187 w 3813"/>
              <a:gd name="T11" fmla="*/ 2887 h 3438"/>
              <a:gd name="T12" fmla="*/ 187 w 3813"/>
              <a:gd name="T13" fmla="*/ 2375 h 3438"/>
              <a:gd name="T14" fmla="*/ 281 w 3813"/>
              <a:gd name="T15" fmla="*/ 2375 h 3438"/>
              <a:gd name="T16" fmla="*/ 750 w 3813"/>
              <a:gd name="T17" fmla="*/ 1907 h 3438"/>
              <a:gd name="T18" fmla="*/ 750 w 3813"/>
              <a:gd name="T19" fmla="*/ 982 h 3438"/>
              <a:gd name="T20" fmla="*/ 1312 w 3813"/>
              <a:gd name="T21" fmla="*/ 982 h 3438"/>
              <a:gd name="T22" fmla="*/ 1312 w 3813"/>
              <a:gd name="T23" fmla="*/ 1907 h 3438"/>
              <a:gd name="T24" fmla="*/ 1781 w 3813"/>
              <a:gd name="T25" fmla="*/ 2375 h 3438"/>
              <a:gd name="T26" fmla="*/ 1875 w 3813"/>
              <a:gd name="T27" fmla="*/ 2375 h 3438"/>
              <a:gd name="T28" fmla="*/ 1875 w 3813"/>
              <a:gd name="T29" fmla="*/ 2887 h 3438"/>
              <a:gd name="T30" fmla="*/ 1031 w 3813"/>
              <a:gd name="T31" fmla="*/ 0 h 3438"/>
              <a:gd name="T32" fmla="*/ 500 w 3813"/>
              <a:gd name="T33" fmla="*/ 532 h 3438"/>
              <a:gd name="T34" fmla="*/ 1031 w 3813"/>
              <a:gd name="T35" fmla="*/ 1063 h 3438"/>
              <a:gd name="T36" fmla="*/ 1562 w 3813"/>
              <a:gd name="T37" fmla="*/ 532 h 3438"/>
              <a:gd name="T38" fmla="*/ 1031 w 3813"/>
              <a:gd name="T39" fmla="*/ 0 h 3438"/>
              <a:gd name="T40" fmla="*/ 3345 w 3813"/>
              <a:gd name="T41" fmla="*/ 2453 h 3438"/>
              <a:gd name="T42" fmla="*/ 3345 w 3813"/>
              <a:gd name="T43" fmla="*/ 2409 h 3438"/>
              <a:gd name="T44" fmla="*/ 3001 w 3813"/>
              <a:gd name="T45" fmla="*/ 2066 h 3438"/>
              <a:gd name="T46" fmla="*/ 3001 w 3813"/>
              <a:gd name="T47" fmla="*/ 1784 h 3438"/>
              <a:gd name="T48" fmla="*/ 3282 w 3813"/>
              <a:gd name="T49" fmla="*/ 1909 h 3438"/>
              <a:gd name="T50" fmla="*/ 3813 w 3813"/>
              <a:gd name="T51" fmla="*/ 1378 h 3438"/>
              <a:gd name="T52" fmla="*/ 3657 w 3813"/>
              <a:gd name="T53" fmla="*/ 1003 h 3438"/>
              <a:gd name="T54" fmla="*/ 2813 w 3813"/>
              <a:gd name="T55" fmla="*/ 159 h 3438"/>
              <a:gd name="T56" fmla="*/ 2813 w 3813"/>
              <a:gd name="T57" fmla="*/ 159 h 3438"/>
              <a:gd name="T58" fmla="*/ 1970 w 3813"/>
              <a:gd name="T59" fmla="*/ 1003 h 3438"/>
              <a:gd name="T60" fmla="*/ 1813 w 3813"/>
              <a:gd name="T61" fmla="*/ 1378 h 3438"/>
              <a:gd name="T62" fmla="*/ 2345 w 3813"/>
              <a:gd name="T63" fmla="*/ 1909 h 3438"/>
              <a:gd name="T64" fmla="*/ 2626 w 3813"/>
              <a:gd name="T65" fmla="*/ 1784 h 3438"/>
              <a:gd name="T66" fmla="*/ 2626 w 3813"/>
              <a:gd name="T67" fmla="*/ 2066 h 3438"/>
              <a:gd name="T68" fmla="*/ 2282 w 3813"/>
              <a:gd name="T69" fmla="*/ 2409 h 3438"/>
              <a:gd name="T70" fmla="*/ 2282 w 3813"/>
              <a:gd name="T71" fmla="*/ 2455 h 3438"/>
              <a:gd name="T72" fmla="*/ 3345 w 3813"/>
              <a:gd name="T73" fmla="*/ 2453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813" h="3438">
                <a:moveTo>
                  <a:pt x="0" y="2887"/>
                </a:moveTo>
                <a:cubicBezTo>
                  <a:pt x="2062" y="2887"/>
                  <a:pt x="2062" y="2887"/>
                  <a:pt x="2062" y="2887"/>
                </a:cubicBezTo>
                <a:cubicBezTo>
                  <a:pt x="2062" y="3438"/>
                  <a:pt x="2062" y="3438"/>
                  <a:pt x="2062" y="3438"/>
                </a:cubicBezTo>
                <a:cubicBezTo>
                  <a:pt x="0" y="3438"/>
                  <a:pt x="0" y="3438"/>
                  <a:pt x="0" y="3438"/>
                </a:cubicBezTo>
                <a:lnTo>
                  <a:pt x="0" y="2887"/>
                </a:lnTo>
                <a:close/>
                <a:moveTo>
                  <a:pt x="187" y="2887"/>
                </a:moveTo>
                <a:cubicBezTo>
                  <a:pt x="187" y="2375"/>
                  <a:pt x="187" y="2375"/>
                  <a:pt x="187" y="2375"/>
                </a:cubicBezTo>
                <a:cubicBezTo>
                  <a:pt x="281" y="2375"/>
                  <a:pt x="281" y="2375"/>
                  <a:pt x="281" y="2375"/>
                </a:cubicBezTo>
                <a:cubicBezTo>
                  <a:pt x="540" y="2375"/>
                  <a:pt x="750" y="2166"/>
                  <a:pt x="750" y="1907"/>
                </a:cubicBezTo>
                <a:cubicBezTo>
                  <a:pt x="750" y="982"/>
                  <a:pt x="750" y="982"/>
                  <a:pt x="750" y="982"/>
                </a:cubicBezTo>
                <a:moveTo>
                  <a:pt x="1312" y="982"/>
                </a:moveTo>
                <a:cubicBezTo>
                  <a:pt x="1312" y="1907"/>
                  <a:pt x="1312" y="1907"/>
                  <a:pt x="1312" y="1907"/>
                </a:cubicBezTo>
                <a:cubicBezTo>
                  <a:pt x="1312" y="2166"/>
                  <a:pt x="1522" y="2375"/>
                  <a:pt x="1781" y="2375"/>
                </a:cubicBezTo>
                <a:cubicBezTo>
                  <a:pt x="1875" y="2375"/>
                  <a:pt x="1875" y="2375"/>
                  <a:pt x="1875" y="2375"/>
                </a:cubicBezTo>
                <a:cubicBezTo>
                  <a:pt x="1875" y="2887"/>
                  <a:pt x="1875" y="2887"/>
                  <a:pt x="1875" y="2887"/>
                </a:cubicBezTo>
                <a:moveTo>
                  <a:pt x="1031" y="0"/>
                </a:moveTo>
                <a:cubicBezTo>
                  <a:pt x="738" y="0"/>
                  <a:pt x="500" y="238"/>
                  <a:pt x="500" y="532"/>
                </a:cubicBezTo>
                <a:cubicBezTo>
                  <a:pt x="500" y="825"/>
                  <a:pt x="738" y="1063"/>
                  <a:pt x="1031" y="1063"/>
                </a:cubicBezTo>
                <a:cubicBezTo>
                  <a:pt x="1324" y="1063"/>
                  <a:pt x="1562" y="825"/>
                  <a:pt x="1562" y="532"/>
                </a:cubicBezTo>
                <a:cubicBezTo>
                  <a:pt x="1562" y="238"/>
                  <a:pt x="1324" y="0"/>
                  <a:pt x="1031" y="0"/>
                </a:cubicBezTo>
                <a:close/>
                <a:moveTo>
                  <a:pt x="3345" y="2453"/>
                </a:moveTo>
                <a:cubicBezTo>
                  <a:pt x="3345" y="2409"/>
                  <a:pt x="3345" y="2409"/>
                  <a:pt x="3345" y="2409"/>
                </a:cubicBezTo>
                <a:cubicBezTo>
                  <a:pt x="3155" y="2409"/>
                  <a:pt x="3001" y="2256"/>
                  <a:pt x="3001" y="2066"/>
                </a:cubicBezTo>
                <a:cubicBezTo>
                  <a:pt x="3001" y="1784"/>
                  <a:pt x="3001" y="1784"/>
                  <a:pt x="3001" y="1784"/>
                </a:cubicBezTo>
                <a:cubicBezTo>
                  <a:pt x="3081" y="1910"/>
                  <a:pt x="3282" y="1909"/>
                  <a:pt x="3282" y="1909"/>
                </a:cubicBezTo>
                <a:cubicBezTo>
                  <a:pt x="3576" y="1909"/>
                  <a:pt x="3813" y="1672"/>
                  <a:pt x="3813" y="1378"/>
                </a:cubicBezTo>
                <a:cubicBezTo>
                  <a:pt x="3813" y="1231"/>
                  <a:pt x="3754" y="1099"/>
                  <a:pt x="3657" y="1003"/>
                </a:cubicBezTo>
                <a:cubicBezTo>
                  <a:pt x="2813" y="159"/>
                  <a:pt x="2813" y="159"/>
                  <a:pt x="2813" y="159"/>
                </a:cubicBezTo>
                <a:cubicBezTo>
                  <a:pt x="2813" y="159"/>
                  <a:pt x="2813" y="159"/>
                  <a:pt x="2813" y="159"/>
                </a:cubicBezTo>
                <a:cubicBezTo>
                  <a:pt x="1970" y="1003"/>
                  <a:pt x="1970" y="1003"/>
                  <a:pt x="1970" y="1003"/>
                </a:cubicBezTo>
                <a:cubicBezTo>
                  <a:pt x="1873" y="1099"/>
                  <a:pt x="1813" y="1231"/>
                  <a:pt x="1813" y="1378"/>
                </a:cubicBezTo>
                <a:cubicBezTo>
                  <a:pt x="1813" y="1672"/>
                  <a:pt x="2051" y="1909"/>
                  <a:pt x="2345" y="1909"/>
                </a:cubicBezTo>
                <a:cubicBezTo>
                  <a:pt x="2345" y="1909"/>
                  <a:pt x="2545" y="1910"/>
                  <a:pt x="2626" y="1784"/>
                </a:cubicBezTo>
                <a:cubicBezTo>
                  <a:pt x="2626" y="2066"/>
                  <a:pt x="2626" y="2066"/>
                  <a:pt x="2626" y="2066"/>
                </a:cubicBezTo>
                <a:cubicBezTo>
                  <a:pt x="2626" y="2256"/>
                  <a:pt x="2472" y="2409"/>
                  <a:pt x="2282" y="2409"/>
                </a:cubicBezTo>
                <a:cubicBezTo>
                  <a:pt x="2282" y="2455"/>
                  <a:pt x="2282" y="2455"/>
                  <a:pt x="2282" y="2455"/>
                </a:cubicBezTo>
                <a:lnTo>
                  <a:pt x="3345" y="2453"/>
                </a:ln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1D87EB1-6F19-451F-57BB-4D6BD083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设计理念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6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旁门左道出品">
            <a:extLst>
              <a:ext uri="{FF2B5EF4-FFF2-40B4-BE49-F238E27FC236}">
                <a16:creationId xmlns:a16="http://schemas.microsoft.com/office/drawing/2014/main" id="{EDF903FE-093C-FF55-9207-0E779791FC93}"/>
              </a:ext>
            </a:extLst>
          </p:cNvPr>
          <p:cNvSpPr/>
          <p:nvPr/>
        </p:nvSpPr>
        <p:spPr>
          <a:xfrm>
            <a:off x="3018772" y="4759389"/>
            <a:ext cx="6154453" cy="1608849"/>
          </a:xfrm>
          <a:prstGeom prst="ellipse">
            <a:avLst/>
          </a:prstGeom>
          <a:noFill/>
          <a:ln w="28575">
            <a:gradFill>
              <a:gsLst>
                <a:gs pos="4100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B94A56A-ECC9-7129-AC2F-5528195FFEAA}"/>
              </a:ext>
            </a:extLst>
          </p:cNvPr>
          <p:cNvSpPr/>
          <p:nvPr/>
        </p:nvSpPr>
        <p:spPr>
          <a:xfrm>
            <a:off x="1493520" y="3537284"/>
            <a:ext cx="9204960" cy="2406284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旁门左道出品">
            <a:extLst>
              <a:ext uri="{FF2B5EF4-FFF2-40B4-BE49-F238E27FC236}">
                <a16:creationId xmlns:a16="http://schemas.microsoft.com/office/drawing/2014/main" id="{B3D3848E-A856-64F9-77BF-1EA4EC670486}"/>
              </a:ext>
            </a:extLst>
          </p:cNvPr>
          <p:cNvSpPr/>
          <p:nvPr/>
        </p:nvSpPr>
        <p:spPr>
          <a:xfrm>
            <a:off x="3695336" y="3628161"/>
            <a:ext cx="4801325" cy="1255123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9000">
                <a:schemeClr val="accent1">
                  <a:alpha val="60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E499BF6-1BF7-1B89-A69C-B81EDF39F8A0}"/>
              </a:ext>
            </a:extLst>
          </p:cNvPr>
          <p:cNvSpPr/>
          <p:nvPr/>
        </p:nvSpPr>
        <p:spPr>
          <a:xfrm>
            <a:off x="2697665" y="4838840"/>
            <a:ext cx="6796667" cy="1776731"/>
          </a:xfrm>
          <a:prstGeom prst="ellipse">
            <a:avLst/>
          </a:prstGeom>
          <a:noFill/>
          <a:ln w="28575">
            <a:gradFill>
              <a:gsLst>
                <a:gs pos="3400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旁门左道出品">
            <a:extLst>
              <a:ext uri="{FF2B5EF4-FFF2-40B4-BE49-F238E27FC236}">
                <a16:creationId xmlns:a16="http://schemas.microsoft.com/office/drawing/2014/main" id="{7F25A300-A2C1-25AC-5521-7393D8A6C7FD}"/>
              </a:ext>
            </a:extLst>
          </p:cNvPr>
          <p:cNvSpPr/>
          <p:nvPr/>
        </p:nvSpPr>
        <p:spPr>
          <a:xfrm>
            <a:off x="2276215" y="4860926"/>
            <a:ext cx="7639569" cy="1997073"/>
          </a:xfrm>
          <a:prstGeom prst="ellipse">
            <a:avLst/>
          </a:prstGeom>
          <a:noFill/>
          <a:ln w="28575">
            <a:gradFill>
              <a:gsLst>
                <a:gs pos="22000">
                  <a:schemeClr val="accent1">
                    <a:alpha val="0"/>
                  </a:schemeClr>
                </a:gs>
                <a:gs pos="100000">
                  <a:schemeClr val="accent1">
                    <a:alpha val="49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6CE3C5-D1F8-5E82-73B0-17AE6AF2DEDA}"/>
              </a:ext>
            </a:extLst>
          </p:cNvPr>
          <p:cNvSpPr txBox="1"/>
          <p:nvPr/>
        </p:nvSpPr>
        <p:spPr>
          <a:xfrm>
            <a:off x="1805940" y="1443068"/>
            <a:ext cx="8580120" cy="72257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+mn-ea"/>
              </a:rPr>
              <a:t>本次项目调研样本数量达到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254000" algn="ctr" rotWithShape="0">
                    <a:schemeClr val="accent1">
                      <a:alpha val="60000"/>
                    </a:schemeClr>
                  </a:outerShdw>
                </a:effectLst>
                <a:latin typeface="+mn-ea"/>
              </a:rPr>
              <a:t>8848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+mn-ea"/>
              </a:rPr>
              <a:t>万人。</a:t>
            </a:r>
            <a:endParaRPr lang="en-US" sz="4000" dirty="0">
              <a:solidFill>
                <a:schemeClr val="bg1"/>
              </a:solidFill>
              <a:effectLst>
                <a:outerShdw blurRad="254000" algn="ctr" rotWithShape="0">
                  <a:schemeClr val="bg1">
                    <a:alpha val="60000"/>
                  </a:schemeClr>
                </a:outerShdw>
              </a:effectLst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2F9D34-9575-B21E-23FF-7529279757D9}"/>
              </a:ext>
            </a:extLst>
          </p:cNvPr>
          <p:cNvSpPr txBox="1"/>
          <p:nvPr/>
        </p:nvSpPr>
        <p:spPr>
          <a:xfrm>
            <a:off x="3952877" y="3203491"/>
            <a:ext cx="3443974" cy="1421928"/>
          </a:xfrm>
          <a:prstGeom prst="rect">
            <a:avLst/>
          </a:prstGeom>
        </p:spPr>
        <p:txBody>
          <a:bodyPr wrap="square">
            <a:noAutofit/>
          </a:bodyPr>
          <a:lstStyle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9600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60000">
                      <a:schemeClr val="accent1"/>
                    </a:gs>
                    <a:gs pos="8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r="5400000" sy="-100000" algn="bl" rotWithShape="0"/>
                </a:effectLst>
                <a:latin typeface="+mj-lt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90000">
                      <a:schemeClr val="accent1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st="6350" dir="5400000" sy="-100000" algn="bl" rotWithShape="0"/>
                </a:effectLst>
              </a:rPr>
              <a:t>8848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9BB9D8-9BB6-C9D7-509C-F1A68EE59C59}"/>
              </a:ext>
            </a:extLst>
          </p:cNvPr>
          <p:cNvSpPr txBox="1"/>
          <p:nvPr/>
        </p:nvSpPr>
        <p:spPr>
          <a:xfrm>
            <a:off x="7197852" y="3867665"/>
            <a:ext cx="1041272" cy="535531"/>
          </a:xfrm>
          <a:prstGeom prst="rect">
            <a:avLst/>
          </a:prstGeom>
        </p:spPr>
        <p:txBody>
          <a:bodyPr wrap="square">
            <a:noAutofit/>
          </a:bodyPr>
          <a:lstStyle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  <a:reflection blurRad="63500" stA="60000" endPos="50000" dir="5400000" sy="-100000" algn="bl" rotWithShape="0"/>
                </a:effectLst>
                <a:latin typeface="+mj-ea"/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b="1" dirty="0"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  <a:reflection blurRad="63500" stA="60000" endPos="50000" dist="50800" dir="5400000" sy="-100000" algn="bl" rotWithShape="0"/>
                </a:effectLst>
                <a:latin typeface="+mn-ea"/>
                <a:ea typeface="+mn-ea"/>
              </a:rPr>
              <a:t>万人</a:t>
            </a:r>
            <a:endParaRPr lang="en-US" b="1" dirty="0">
              <a:effectLst>
                <a:outerShdw blurRad="254000" sx="102000" sy="102000" algn="ctr" rotWithShape="0">
                  <a:schemeClr val="bg1">
                    <a:alpha val="40000"/>
                  </a:schemeClr>
                </a:outerShdw>
                <a:reflection blurRad="63500" stA="60000" endPos="50000" dist="50800" dir="5400000" sy="-100000" algn="bl" rotWithShape="0"/>
              </a:effectLst>
              <a:latin typeface="+mn-ea"/>
              <a:ea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6210A9-4541-79D7-76EA-7812EE87EC5F}"/>
              </a:ext>
            </a:extLst>
          </p:cNvPr>
          <p:cNvSpPr txBox="1"/>
          <p:nvPr/>
        </p:nvSpPr>
        <p:spPr>
          <a:xfrm>
            <a:off x="1623060" y="2242565"/>
            <a:ext cx="854202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This project research sample size to 88.48 million.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2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5ADD4B17-2EA6-6D0B-F73F-45E230CCDCA5}"/>
              </a:ext>
            </a:extLst>
          </p:cNvPr>
          <p:cNvSpPr txBox="1"/>
          <p:nvPr/>
        </p:nvSpPr>
        <p:spPr>
          <a:xfrm>
            <a:off x="7420061" y="3212242"/>
            <a:ext cx="1519555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认知闭环</a:t>
            </a:r>
            <a:endParaRPr lang="en-US" sz="2400" b="1" dirty="0">
              <a:solidFill>
                <a:schemeClr val="bg1"/>
              </a:solidFill>
              <a:effectLst>
                <a:outerShdw blurRad="254000" algn="ctr" rotWithShape="0">
                  <a:schemeClr val="bg1">
                    <a:alpha val="6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A5A88F2A-CEDE-32B8-E088-C65A169F2B65}"/>
              </a:ext>
            </a:extLst>
          </p:cNvPr>
          <p:cNvSpPr/>
          <p:nvPr/>
        </p:nvSpPr>
        <p:spPr>
          <a:xfrm>
            <a:off x="6818668" y="2042247"/>
            <a:ext cx="2773508" cy="2773507"/>
          </a:xfrm>
          <a:prstGeom prst="arc">
            <a:avLst>
              <a:gd name="adj1" fmla="val 16200000"/>
              <a:gd name="adj2" fmla="val 1078561"/>
            </a:avLst>
          </a:prstGeom>
          <a:ln w="444500" cap="rnd">
            <a:gradFill>
              <a:gsLst>
                <a:gs pos="11000">
                  <a:schemeClr val="accent5">
                    <a:alpha val="0"/>
                  </a:schemeClr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76D563A5-74DF-255B-5EBD-8D828BA29804}"/>
              </a:ext>
            </a:extLst>
          </p:cNvPr>
          <p:cNvSpPr/>
          <p:nvPr/>
        </p:nvSpPr>
        <p:spPr>
          <a:xfrm rot="7200000">
            <a:off x="6817665" y="2042247"/>
            <a:ext cx="2773507" cy="2773508"/>
          </a:xfrm>
          <a:prstGeom prst="arc">
            <a:avLst>
              <a:gd name="adj1" fmla="val 15783084"/>
              <a:gd name="adj2" fmla="val 1460672"/>
            </a:avLst>
          </a:prstGeom>
          <a:ln w="444500" cap="rnd">
            <a:gradFill>
              <a:gsLst>
                <a:gs pos="1100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BADAE502-53CC-D0E9-A49C-E5BA8AE05219}"/>
              </a:ext>
            </a:extLst>
          </p:cNvPr>
          <p:cNvSpPr/>
          <p:nvPr/>
        </p:nvSpPr>
        <p:spPr>
          <a:xfrm rot="15074709">
            <a:off x="6817665" y="2042247"/>
            <a:ext cx="2773507" cy="2773508"/>
          </a:xfrm>
          <a:prstGeom prst="arc">
            <a:avLst>
              <a:gd name="adj1" fmla="val 15525574"/>
              <a:gd name="adj2" fmla="val 1078561"/>
            </a:avLst>
          </a:prstGeom>
          <a:ln w="444500" cap="rnd">
            <a:gradFill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Text12">
            <a:extLst>
              <a:ext uri="{FF2B5EF4-FFF2-40B4-BE49-F238E27FC236}">
                <a16:creationId xmlns:a16="http://schemas.microsoft.com/office/drawing/2014/main" id="{399E9E96-5E5B-0E74-4345-C1D5B5A4C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272" y="2278690"/>
            <a:ext cx="1019834" cy="325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自我认知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Text12">
            <a:extLst>
              <a:ext uri="{FF2B5EF4-FFF2-40B4-BE49-F238E27FC236}">
                <a16:creationId xmlns:a16="http://schemas.microsoft.com/office/drawing/2014/main" id="{37C62D04-1151-1693-A5BD-1D07388E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571" y="2278690"/>
            <a:ext cx="1019834" cy="325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体系学习</a:t>
            </a:r>
          </a:p>
        </p:txBody>
      </p:sp>
      <p:sp>
        <p:nvSpPr>
          <p:cNvPr id="7" name="Text12">
            <a:extLst>
              <a:ext uri="{FF2B5EF4-FFF2-40B4-BE49-F238E27FC236}">
                <a16:creationId xmlns:a16="http://schemas.microsoft.com/office/drawing/2014/main" id="{B683C769-4256-2788-334D-715312C27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171" y="5290834"/>
            <a:ext cx="1376768" cy="325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代入角色</a:t>
            </a:r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8387D366-5111-5E79-F654-741DF6698FB7}"/>
              </a:ext>
            </a:extLst>
          </p:cNvPr>
          <p:cNvSpPr/>
          <p:nvPr/>
        </p:nvSpPr>
        <p:spPr>
          <a:xfrm>
            <a:off x="5979951" y="1204032"/>
            <a:ext cx="4449938" cy="4449936"/>
          </a:xfrm>
          <a:prstGeom prst="arc">
            <a:avLst>
              <a:gd name="adj1" fmla="val 21168535"/>
              <a:gd name="adj2" fmla="val 3658342"/>
            </a:avLst>
          </a:prstGeom>
          <a:ln w="12700">
            <a:gradFill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850B71B2-1584-DBC0-90A2-0C761E833275}"/>
              </a:ext>
            </a:extLst>
          </p:cNvPr>
          <p:cNvSpPr/>
          <p:nvPr/>
        </p:nvSpPr>
        <p:spPr>
          <a:xfrm rot="7432159">
            <a:off x="5979952" y="1204031"/>
            <a:ext cx="4449936" cy="4449938"/>
          </a:xfrm>
          <a:prstGeom prst="arc">
            <a:avLst>
              <a:gd name="adj1" fmla="val 21168535"/>
              <a:gd name="adj2" fmla="val 3658342"/>
            </a:avLst>
          </a:prstGeom>
          <a:ln w="12700">
            <a:gradFill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C5CDB290-2202-AF07-8741-0EBF5EC4FBA2}"/>
              </a:ext>
            </a:extLst>
          </p:cNvPr>
          <p:cNvSpPr/>
          <p:nvPr/>
        </p:nvSpPr>
        <p:spPr>
          <a:xfrm rot="14930865">
            <a:off x="5979952" y="1204031"/>
            <a:ext cx="4449936" cy="4449938"/>
          </a:xfrm>
          <a:prstGeom prst="arc">
            <a:avLst>
              <a:gd name="adj1" fmla="val 19924852"/>
              <a:gd name="adj2" fmla="val 4032278"/>
            </a:avLst>
          </a:prstGeom>
          <a:ln w="12700">
            <a:gradFill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8DF0995-AF26-F83A-2A39-6C6A4171740A}"/>
              </a:ext>
            </a:extLst>
          </p:cNvPr>
          <p:cNvSpPr txBox="1"/>
          <p:nvPr/>
        </p:nvSpPr>
        <p:spPr>
          <a:xfrm>
            <a:off x="1478595" y="2467808"/>
            <a:ext cx="3638933" cy="1522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+mn-ea"/>
              </a:rPr>
              <a:t>认知出现偏差，造成决策失误。</a:t>
            </a:r>
            <a:endParaRPr lang="en-US" sz="4000" b="1" dirty="0">
              <a:solidFill>
                <a:schemeClr val="bg1"/>
              </a:solidFill>
              <a:effectLst>
                <a:outerShdw blurRad="254000" algn="ctr" rotWithShape="0">
                  <a:schemeClr val="bg1">
                    <a:alpha val="60000"/>
                  </a:schemeClr>
                </a:outerShdw>
              </a:effectLst>
              <a:latin typeface="+mn-ea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01AD182-C254-1F87-6249-828BC4286FE8}"/>
              </a:ext>
            </a:extLst>
          </p:cNvPr>
          <p:cNvCxnSpPr>
            <a:cxnSpLocks/>
          </p:cNvCxnSpPr>
          <p:nvPr/>
        </p:nvCxnSpPr>
        <p:spPr>
          <a:xfrm>
            <a:off x="1478595" y="2385999"/>
            <a:ext cx="3415315" cy="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图形 25">
            <a:extLst>
              <a:ext uri="{FF2B5EF4-FFF2-40B4-BE49-F238E27FC236}">
                <a16:creationId xmlns:a16="http://schemas.microsoft.com/office/drawing/2014/main" id="{2EA77650-BA5B-A030-E0B1-D0A006CFE87A}"/>
              </a:ext>
            </a:extLst>
          </p:cNvPr>
          <p:cNvSpPr/>
          <p:nvPr/>
        </p:nvSpPr>
        <p:spPr>
          <a:xfrm>
            <a:off x="1478595" y="4119679"/>
            <a:ext cx="3411118" cy="352322"/>
          </a:xfrm>
          <a:custGeom>
            <a:avLst/>
            <a:gdLst>
              <a:gd name="connsiteX0" fmla="*/ 0 w 4057650"/>
              <a:gd name="connsiteY0" fmla="*/ 0 h 419100"/>
              <a:gd name="connsiteX1" fmla="*/ 2152650 w 4057650"/>
              <a:gd name="connsiteY1" fmla="*/ 0 h 419100"/>
              <a:gd name="connsiteX2" fmla="*/ 2571750 w 4057650"/>
              <a:gd name="connsiteY2" fmla="*/ 419100 h 419100"/>
              <a:gd name="connsiteX3" fmla="*/ 2571750 w 4057650"/>
              <a:gd name="connsiteY3" fmla="*/ 0 h 419100"/>
              <a:gd name="connsiteX4" fmla="*/ 4057650 w 4057650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7650" h="419100">
                <a:moveTo>
                  <a:pt x="0" y="0"/>
                </a:moveTo>
                <a:lnTo>
                  <a:pt x="2152650" y="0"/>
                </a:lnTo>
                <a:lnTo>
                  <a:pt x="2571750" y="419100"/>
                </a:lnTo>
                <a:lnTo>
                  <a:pt x="2571750" y="0"/>
                </a:lnTo>
                <a:lnTo>
                  <a:pt x="4057650" y="0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6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信息设计方法总结</a:t>
            </a:r>
          </a:p>
        </p:txBody>
      </p:sp>
    </p:spTree>
    <p:extLst>
      <p:ext uri="{BB962C8B-B14F-4D97-AF65-F5344CB8AC3E}">
        <p14:creationId xmlns:p14="http://schemas.microsoft.com/office/powerpoint/2010/main" val="366247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2">
            <a:extLst>
              <a:ext uri="{FF2B5EF4-FFF2-40B4-BE49-F238E27FC236}">
                <a16:creationId xmlns:a16="http://schemas.microsoft.com/office/drawing/2014/main" id="{3A32AD6C-3F3F-67D1-E305-D1EDE1130D1F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Through Cognitive Closed-loop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4D45688-D454-4128-BEB6-F0CECA2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突破认知闭环</a:t>
            </a:r>
            <a:endParaRPr 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303D5EA-ED66-FA36-1E73-EC5F1CF200C1}"/>
              </a:ext>
            </a:extLst>
          </p:cNvPr>
          <p:cNvGrpSpPr/>
          <p:nvPr/>
        </p:nvGrpSpPr>
        <p:grpSpPr>
          <a:xfrm>
            <a:off x="4308749" y="1499296"/>
            <a:ext cx="3574502" cy="3104904"/>
            <a:chOff x="2631621" y="607105"/>
            <a:chExt cx="7129463" cy="6192838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0C14CAA-F720-EAF1-B4DC-95350A7C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596" y="607105"/>
              <a:ext cx="1908175" cy="5245100"/>
            </a:xfrm>
            <a:custGeom>
              <a:avLst/>
              <a:gdLst>
                <a:gd name="T0" fmla="*/ 114 w 508"/>
                <a:gd name="T1" fmla="*/ 0 h 1396"/>
                <a:gd name="T2" fmla="*/ 0 w 508"/>
                <a:gd name="T3" fmla="*/ 30 h 1396"/>
                <a:gd name="T4" fmla="*/ 279 w 508"/>
                <a:gd name="T5" fmla="*/ 698 h 1396"/>
                <a:gd name="T6" fmla="*/ 0 w 508"/>
                <a:gd name="T7" fmla="*/ 1366 h 1396"/>
                <a:gd name="T8" fmla="*/ 114 w 508"/>
                <a:gd name="T9" fmla="*/ 1396 h 1396"/>
                <a:gd name="T10" fmla="*/ 508 w 508"/>
                <a:gd name="T11" fmla="*/ 698 h 1396"/>
                <a:gd name="T12" fmla="*/ 114 w 508"/>
                <a:gd name="T13" fmla="*/ 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8" h="1396">
                  <a:moveTo>
                    <a:pt x="114" y="0"/>
                  </a:moveTo>
                  <a:cubicBezTo>
                    <a:pt x="74" y="0"/>
                    <a:pt x="36" y="10"/>
                    <a:pt x="0" y="30"/>
                  </a:cubicBezTo>
                  <a:cubicBezTo>
                    <a:pt x="161" y="116"/>
                    <a:pt x="279" y="383"/>
                    <a:pt x="279" y="698"/>
                  </a:cubicBezTo>
                  <a:cubicBezTo>
                    <a:pt x="279" y="1013"/>
                    <a:pt x="161" y="1279"/>
                    <a:pt x="0" y="1366"/>
                  </a:cubicBezTo>
                  <a:cubicBezTo>
                    <a:pt x="36" y="1385"/>
                    <a:pt x="74" y="1396"/>
                    <a:pt x="114" y="1396"/>
                  </a:cubicBezTo>
                  <a:cubicBezTo>
                    <a:pt x="331" y="1396"/>
                    <a:pt x="508" y="1083"/>
                    <a:pt x="508" y="698"/>
                  </a:cubicBezTo>
                  <a:cubicBezTo>
                    <a:pt x="508" y="312"/>
                    <a:pt x="331" y="0"/>
                    <a:pt x="114" y="0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4D13895-22E7-3B2B-0A72-6C09692DA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746" y="3534455"/>
              <a:ext cx="4856163" cy="3148013"/>
            </a:xfrm>
            <a:custGeom>
              <a:avLst/>
              <a:gdLst>
                <a:gd name="T0" fmla="*/ 1288 w 1293"/>
                <a:gd name="T1" fmla="*/ 437 h 838"/>
                <a:gd name="T2" fmla="*/ 590 w 1293"/>
                <a:gd name="T3" fmla="*/ 481 h 838"/>
                <a:gd name="T4" fmla="*/ 214 w 1293"/>
                <a:gd name="T5" fmla="*/ 0 h 838"/>
                <a:gd name="T6" fmla="*/ 1 w 1293"/>
                <a:gd name="T7" fmla="*/ 125 h 838"/>
                <a:gd name="T8" fmla="*/ 512 w 1293"/>
                <a:gd name="T9" fmla="*/ 705 h 838"/>
                <a:gd name="T10" fmla="*/ 1276 w 1293"/>
                <a:gd name="T11" fmla="*/ 559 h 838"/>
                <a:gd name="T12" fmla="*/ 1288 w 1293"/>
                <a:gd name="T13" fmla="*/ 4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3" h="838">
                  <a:moveTo>
                    <a:pt x="1288" y="437"/>
                  </a:moveTo>
                  <a:cubicBezTo>
                    <a:pt x="1154" y="565"/>
                    <a:pt x="882" y="566"/>
                    <a:pt x="590" y="481"/>
                  </a:cubicBezTo>
                  <a:cubicBezTo>
                    <a:pt x="334" y="407"/>
                    <a:pt x="222" y="159"/>
                    <a:pt x="214" y="0"/>
                  </a:cubicBezTo>
                  <a:cubicBezTo>
                    <a:pt x="184" y="29"/>
                    <a:pt x="0" y="84"/>
                    <a:pt x="1" y="125"/>
                  </a:cubicBezTo>
                  <a:cubicBezTo>
                    <a:pt x="3" y="213"/>
                    <a:pt x="165" y="573"/>
                    <a:pt x="512" y="705"/>
                  </a:cubicBezTo>
                  <a:cubicBezTo>
                    <a:pt x="859" y="838"/>
                    <a:pt x="1201" y="772"/>
                    <a:pt x="1276" y="559"/>
                  </a:cubicBezTo>
                  <a:cubicBezTo>
                    <a:pt x="1289" y="520"/>
                    <a:pt x="1293" y="479"/>
                    <a:pt x="1288" y="437"/>
                  </a:cubicBezTo>
                  <a:close/>
                </a:path>
              </a:pathLst>
            </a:custGeom>
            <a:solidFill>
              <a:schemeClr val="accent5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EAE18A8-1AA4-C470-DA84-97A432EFF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621" y="1959655"/>
              <a:ext cx="4981575" cy="3498850"/>
            </a:xfrm>
            <a:custGeom>
              <a:avLst/>
              <a:gdLst>
                <a:gd name="T0" fmla="*/ 94 w 1326"/>
                <a:gd name="T1" fmla="*/ 837 h 931"/>
                <a:gd name="T2" fmla="*/ 169 w 1326"/>
                <a:gd name="T3" fmla="*/ 931 h 931"/>
                <a:gd name="T4" fmla="*/ 627 w 1326"/>
                <a:gd name="T5" fmla="*/ 381 h 931"/>
                <a:gd name="T6" fmla="*/ 1325 w 1326"/>
                <a:gd name="T7" fmla="*/ 357 h 931"/>
                <a:gd name="T8" fmla="*/ 1302 w 1326"/>
                <a:gd name="T9" fmla="*/ 236 h 931"/>
                <a:gd name="T10" fmla="*/ 529 w 1326"/>
                <a:gd name="T11" fmla="*/ 165 h 931"/>
                <a:gd name="T12" fmla="*/ 94 w 1326"/>
                <a:gd name="T13" fmla="*/ 837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6" h="931">
                  <a:moveTo>
                    <a:pt x="94" y="837"/>
                  </a:moveTo>
                  <a:cubicBezTo>
                    <a:pt x="111" y="874"/>
                    <a:pt x="136" y="906"/>
                    <a:pt x="169" y="931"/>
                  </a:cubicBezTo>
                  <a:cubicBezTo>
                    <a:pt x="174" y="742"/>
                    <a:pt x="354" y="516"/>
                    <a:pt x="627" y="381"/>
                  </a:cubicBezTo>
                  <a:cubicBezTo>
                    <a:pt x="899" y="245"/>
                    <a:pt x="1181" y="242"/>
                    <a:pt x="1325" y="357"/>
                  </a:cubicBezTo>
                  <a:cubicBezTo>
                    <a:pt x="1326" y="314"/>
                    <a:pt x="1319" y="274"/>
                    <a:pt x="1302" y="236"/>
                  </a:cubicBezTo>
                  <a:cubicBezTo>
                    <a:pt x="1209" y="31"/>
                    <a:pt x="862" y="0"/>
                    <a:pt x="529" y="165"/>
                  </a:cubicBezTo>
                  <a:cubicBezTo>
                    <a:pt x="195" y="331"/>
                    <a:pt x="0" y="632"/>
                    <a:pt x="94" y="837"/>
                  </a:cubicBezTo>
                  <a:close/>
                </a:path>
              </a:pathLst>
            </a:custGeom>
            <a:solidFill>
              <a:schemeClr val="accent6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229A4A10-DCD2-A7BD-924D-0F58B1D4C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696" y="4763180"/>
              <a:ext cx="4432300" cy="2036763"/>
            </a:xfrm>
            <a:custGeom>
              <a:avLst/>
              <a:gdLst>
                <a:gd name="T0" fmla="*/ 1180 w 1180"/>
                <a:gd name="T1" fmla="*/ 0 h 542"/>
                <a:gd name="T2" fmla="*/ 845 w 1180"/>
                <a:gd name="T3" fmla="*/ 18 h 542"/>
                <a:gd name="T4" fmla="*/ 900 w 1180"/>
                <a:gd name="T5" fmla="*/ 88 h 542"/>
                <a:gd name="T6" fmla="*/ 775 w 1180"/>
                <a:gd name="T7" fmla="*/ 161 h 542"/>
                <a:gd name="T8" fmla="*/ 77 w 1180"/>
                <a:gd name="T9" fmla="*/ 185 h 542"/>
                <a:gd name="T10" fmla="*/ 0 w 1180"/>
                <a:gd name="T11" fmla="*/ 88 h 542"/>
                <a:gd name="T12" fmla="*/ 100 w 1180"/>
                <a:gd name="T13" fmla="*/ 306 h 542"/>
                <a:gd name="T14" fmla="*/ 873 w 1180"/>
                <a:gd name="T15" fmla="*/ 377 h 542"/>
                <a:gd name="T16" fmla="*/ 1044 w 1180"/>
                <a:gd name="T17" fmla="*/ 271 h 542"/>
                <a:gd name="T18" fmla="*/ 1098 w 1180"/>
                <a:gd name="T19" fmla="*/ 339 h 542"/>
                <a:gd name="T20" fmla="*/ 1180 w 1180"/>
                <a:gd name="T2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0" h="542">
                  <a:moveTo>
                    <a:pt x="1180" y="0"/>
                  </a:moveTo>
                  <a:cubicBezTo>
                    <a:pt x="845" y="18"/>
                    <a:pt x="845" y="18"/>
                    <a:pt x="845" y="18"/>
                  </a:cubicBezTo>
                  <a:cubicBezTo>
                    <a:pt x="900" y="88"/>
                    <a:pt x="900" y="88"/>
                    <a:pt x="900" y="88"/>
                  </a:cubicBezTo>
                  <a:cubicBezTo>
                    <a:pt x="861" y="115"/>
                    <a:pt x="820" y="139"/>
                    <a:pt x="775" y="161"/>
                  </a:cubicBezTo>
                  <a:cubicBezTo>
                    <a:pt x="502" y="297"/>
                    <a:pt x="221" y="300"/>
                    <a:pt x="77" y="185"/>
                  </a:cubicBezTo>
                  <a:cubicBezTo>
                    <a:pt x="22" y="134"/>
                    <a:pt x="0" y="88"/>
                    <a:pt x="0" y="88"/>
                  </a:cubicBezTo>
                  <a:cubicBezTo>
                    <a:pt x="0" y="88"/>
                    <a:pt x="90" y="284"/>
                    <a:pt x="100" y="306"/>
                  </a:cubicBezTo>
                  <a:cubicBezTo>
                    <a:pt x="193" y="511"/>
                    <a:pt x="540" y="542"/>
                    <a:pt x="873" y="377"/>
                  </a:cubicBezTo>
                  <a:cubicBezTo>
                    <a:pt x="936" y="346"/>
                    <a:pt x="993" y="310"/>
                    <a:pt x="1044" y="271"/>
                  </a:cubicBezTo>
                  <a:cubicBezTo>
                    <a:pt x="1098" y="339"/>
                    <a:pt x="1098" y="339"/>
                    <a:pt x="1098" y="339"/>
                  </a:cubicBezTo>
                  <a:lnTo>
                    <a:pt x="1180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8100000" scaled="1"/>
              <a:tileRect/>
            </a:gradFill>
            <a:ln w="12700">
              <a:gradFill flip="none" rotWithShape="1">
                <a:gsLst>
                  <a:gs pos="0">
                    <a:schemeClr val="accent6">
                      <a:lumMod val="20000"/>
                      <a:lumOff val="80000"/>
                      <a:alpha val="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8900000" scaled="1"/>
                <a:tileRect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34BCD01-5FEF-C45F-7EAB-71D23923D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071" y="1912030"/>
              <a:ext cx="3910013" cy="3733800"/>
            </a:xfrm>
            <a:custGeom>
              <a:avLst/>
              <a:gdLst>
                <a:gd name="T0" fmla="*/ 472 w 1041"/>
                <a:gd name="T1" fmla="*/ 142 h 994"/>
                <a:gd name="T2" fmla="*/ 281 w 1041"/>
                <a:gd name="T3" fmla="*/ 88 h 994"/>
                <a:gd name="T4" fmla="*/ 290 w 1041"/>
                <a:gd name="T5" fmla="*/ 0 h 994"/>
                <a:gd name="T6" fmla="*/ 0 w 1041"/>
                <a:gd name="T7" fmla="*/ 177 h 994"/>
                <a:gd name="T8" fmla="*/ 247 w 1041"/>
                <a:gd name="T9" fmla="*/ 414 h 994"/>
                <a:gd name="T10" fmla="*/ 256 w 1041"/>
                <a:gd name="T11" fmla="*/ 323 h 994"/>
                <a:gd name="T12" fmla="*/ 394 w 1041"/>
                <a:gd name="T13" fmla="*/ 365 h 994"/>
                <a:gd name="T14" fmla="*/ 900 w 1041"/>
                <a:gd name="T15" fmla="*/ 869 h 994"/>
                <a:gd name="T16" fmla="*/ 887 w 1041"/>
                <a:gd name="T17" fmla="*/ 994 h 994"/>
                <a:gd name="T18" fmla="*/ 966 w 1041"/>
                <a:gd name="T19" fmla="*/ 767 h 994"/>
                <a:gd name="T20" fmla="*/ 472 w 1041"/>
                <a:gd name="T21" fmla="*/ 142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1" h="994">
                  <a:moveTo>
                    <a:pt x="472" y="142"/>
                  </a:moveTo>
                  <a:cubicBezTo>
                    <a:pt x="408" y="117"/>
                    <a:pt x="343" y="99"/>
                    <a:pt x="281" y="88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247" y="414"/>
                    <a:pt x="247" y="414"/>
                    <a:pt x="247" y="414"/>
                  </a:cubicBezTo>
                  <a:cubicBezTo>
                    <a:pt x="256" y="323"/>
                    <a:pt x="256" y="323"/>
                    <a:pt x="256" y="323"/>
                  </a:cubicBezTo>
                  <a:cubicBezTo>
                    <a:pt x="302" y="334"/>
                    <a:pt x="348" y="348"/>
                    <a:pt x="394" y="365"/>
                  </a:cubicBezTo>
                  <a:cubicBezTo>
                    <a:pt x="678" y="473"/>
                    <a:pt x="877" y="680"/>
                    <a:pt x="900" y="869"/>
                  </a:cubicBezTo>
                  <a:cubicBezTo>
                    <a:pt x="904" y="945"/>
                    <a:pt x="887" y="994"/>
                    <a:pt x="887" y="994"/>
                  </a:cubicBezTo>
                  <a:cubicBezTo>
                    <a:pt x="887" y="994"/>
                    <a:pt x="958" y="790"/>
                    <a:pt x="966" y="767"/>
                  </a:cubicBezTo>
                  <a:cubicBezTo>
                    <a:pt x="1041" y="554"/>
                    <a:pt x="820" y="274"/>
                    <a:pt x="472" y="142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2700000" scaled="1"/>
              <a:tileRect/>
            </a:gradFill>
            <a:ln w="12700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accent5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917D9D3A-B197-AB9A-89D3-F522B84CD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946" y="607105"/>
              <a:ext cx="2592388" cy="4318000"/>
            </a:xfrm>
            <a:custGeom>
              <a:avLst/>
              <a:gdLst>
                <a:gd name="T0" fmla="*/ 458 w 690"/>
                <a:gd name="T1" fmla="*/ 0 h 1149"/>
                <a:gd name="T2" fmla="*/ 65 w 690"/>
                <a:gd name="T3" fmla="*/ 698 h 1149"/>
                <a:gd name="T4" fmla="*/ 82 w 690"/>
                <a:gd name="T5" fmla="*/ 904 h 1149"/>
                <a:gd name="T6" fmla="*/ 0 w 690"/>
                <a:gd name="T7" fmla="*/ 926 h 1149"/>
                <a:gd name="T8" fmla="*/ 259 w 690"/>
                <a:gd name="T9" fmla="*/ 1149 h 1149"/>
                <a:gd name="T10" fmla="*/ 387 w 690"/>
                <a:gd name="T11" fmla="*/ 825 h 1149"/>
                <a:gd name="T12" fmla="*/ 302 w 690"/>
                <a:gd name="T13" fmla="*/ 847 h 1149"/>
                <a:gd name="T14" fmla="*/ 293 w 690"/>
                <a:gd name="T15" fmla="*/ 698 h 1149"/>
                <a:gd name="T16" fmla="*/ 573 w 690"/>
                <a:gd name="T17" fmla="*/ 30 h 1149"/>
                <a:gd name="T18" fmla="*/ 690 w 690"/>
                <a:gd name="T19" fmla="*/ 0 h 1149"/>
                <a:gd name="T20" fmla="*/ 458 w 690"/>
                <a:gd name="T21" fmla="*/ 0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1149">
                  <a:moveTo>
                    <a:pt x="458" y="0"/>
                  </a:moveTo>
                  <a:cubicBezTo>
                    <a:pt x="241" y="0"/>
                    <a:pt x="65" y="312"/>
                    <a:pt x="65" y="698"/>
                  </a:cubicBezTo>
                  <a:cubicBezTo>
                    <a:pt x="65" y="770"/>
                    <a:pt x="71" y="839"/>
                    <a:pt x="82" y="904"/>
                  </a:cubicBezTo>
                  <a:cubicBezTo>
                    <a:pt x="0" y="926"/>
                    <a:pt x="0" y="926"/>
                    <a:pt x="0" y="926"/>
                  </a:cubicBezTo>
                  <a:cubicBezTo>
                    <a:pt x="259" y="1149"/>
                    <a:pt x="259" y="1149"/>
                    <a:pt x="259" y="1149"/>
                  </a:cubicBezTo>
                  <a:cubicBezTo>
                    <a:pt x="387" y="825"/>
                    <a:pt x="387" y="825"/>
                    <a:pt x="387" y="825"/>
                  </a:cubicBezTo>
                  <a:cubicBezTo>
                    <a:pt x="302" y="847"/>
                    <a:pt x="302" y="847"/>
                    <a:pt x="302" y="847"/>
                  </a:cubicBezTo>
                  <a:cubicBezTo>
                    <a:pt x="296" y="799"/>
                    <a:pt x="293" y="749"/>
                    <a:pt x="293" y="698"/>
                  </a:cubicBezTo>
                  <a:cubicBezTo>
                    <a:pt x="293" y="383"/>
                    <a:pt x="411" y="116"/>
                    <a:pt x="573" y="30"/>
                  </a:cubicBezTo>
                  <a:cubicBezTo>
                    <a:pt x="640" y="0"/>
                    <a:pt x="690" y="0"/>
                    <a:pt x="690" y="0"/>
                  </a:cubicBezTo>
                  <a:cubicBezTo>
                    <a:pt x="690" y="0"/>
                    <a:pt x="482" y="0"/>
                    <a:pt x="458" y="0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099AA8A-EEBB-4604-1F89-98392816F589}"/>
              </a:ext>
            </a:extLst>
          </p:cNvPr>
          <p:cNvSpPr txBox="1"/>
          <p:nvPr/>
        </p:nvSpPr>
        <p:spPr>
          <a:xfrm>
            <a:off x="5254723" y="3149689"/>
            <a:ext cx="390259" cy="3267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8C21DD-2020-7063-219C-3160856EB6DE}"/>
              </a:ext>
            </a:extLst>
          </p:cNvPr>
          <p:cNvSpPr txBox="1"/>
          <p:nvPr/>
        </p:nvSpPr>
        <p:spPr>
          <a:xfrm>
            <a:off x="6096000" y="2361001"/>
            <a:ext cx="390259" cy="3267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207737-B732-66A6-8508-BF0AFADF0E51}"/>
              </a:ext>
            </a:extLst>
          </p:cNvPr>
          <p:cNvSpPr txBox="1"/>
          <p:nvPr/>
        </p:nvSpPr>
        <p:spPr>
          <a:xfrm>
            <a:off x="6253609" y="3644313"/>
            <a:ext cx="390259" cy="3267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0AA14B1-ED8B-178A-A275-0B62B513D47D}"/>
              </a:ext>
            </a:extLst>
          </p:cNvPr>
          <p:cNvSpPr/>
          <p:nvPr/>
        </p:nvSpPr>
        <p:spPr>
          <a:xfrm>
            <a:off x="1154743" y="1623702"/>
            <a:ext cx="2921957" cy="2957823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81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81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7F97C0A-CFEC-60C5-D694-CFDF7C82CE83}"/>
              </a:ext>
            </a:extLst>
          </p:cNvPr>
          <p:cNvSpPr txBox="1"/>
          <p:nvPr/>
        </p:nvSpPr>
        <p:spPr>
          <a:xfrm>
            <a:off x="1274883" y="2817688"/>
            <a:ext cx="2613376" cy="14054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一路“闭锁认知”的人，不仅无法掌控自己的注意力，甚至无法过滤出有价值的信息。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9E0E9FE-A722-F610-D6E6-EA9A2DBDA756}"/>
              </a:ext>
            </a:extLst>
          </p:cNvPr>
          <p:cNvSpPr/>
          <p:nvPr/>
        </p:nvSpPr>
        <p:spPr>
          <a:xfrm flipH="1">
            <a:off x="2191489" y="1839816"/>
            <a:ext cx="1696770" cy="761758"/>
          </a:xfrm>
          <a:custGeom>
            <a:avLst/>
            <a:gdLst>
              <a:gd name="connsiteX0" fmla="*/ 44826 w 1696770"/>
              <a:gd name="connsiteY0" fmla="*/ 0 h 761758"/>
              <a:gd name="connsiteX1" fmla="*/ 1651944 w 1696770"/>
              <a:gd name="connsiteY1" fmla="*/ 0 h 761758"/>
              <a:gd name="connsiteX2" fmla="*/ 1696770 w 1696770"/>
              <a:gd name="connsiteY2" fmla="*/ 44826 h 761758"/>
              <a:gd name="connsiteX3" fmla="*/ 1696770 w 1696770"/>
              <a:gd name="connsiteY3" fmla="*/ 498450 h 761758"/>
              <a:gd name="connsiteX4" fmla="*/ 1651944 w 1696770"/>
              <a:gd name="connsiteY4" fmla="*/ 543276 h 761758"/>
              <a:gd name="connsiteX5" fmla="*/ 218482 w 1696770"/>
              <a:gd name="connsiteY5" fmla="*/ 543276 h 761758"/>
              <a:gd name="connsiteX6" fmla="*/ 0 w 1696770"/>
              <a:gd name="connsiteY6" fmla="*/ 761758 h 761758"/>
              <a:gd name="connsiteX7" fmla="*/ 0 w 1696770"/>
              <a:gd name="connsiteY7" fmla="*/ 498450 h 761758"/>
              <a:gd name="connsiteX8" fmla="*/ 0 w 1696770"/>
              <a:gd name="connsiteY8" fmla="*/ 370598 h 761758"/>
              <a:gd name="connsiteX9" fmla="*/ 0 w 1696770"/>
              <a:gd name="connsiteY9" fmla="*/ 44826 h 761758"/>
              <a:gd name="connsiteX10" fmla="*/ 44826 w 1696770"/>
              <a:gd name="connsiteY10" fmla="*/ 0 h 76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6770" h="761758">
                <a:moveTo>
                  <a:pt x="44826" y="0"/>
                </a:moveTo>
                <a:lnTo>
                  <a:pt x="1651944" y="0"/>
                </a:lnTo>
                <a:cubicBezTo>
                  <a:pt x="1676701" y="0"/>
                  <a:pt x="1696770" y="20069"/>
                  <a:pt x="1696770" y="44826"/>
                </a:cubicBezTo>
                <a:lnTo>
                  <a:pt x="1696770" y="498450"/>
                </a:lnTo>
                <a:cubicBezTo>
                  <a:pt x="1696770" y="523207"/>
                  <a:pt x="1676701" y="543276"/>
                  <a:pt x="1651944" y="543276"/>
                </a:cubicBezTo>
                <a:lnTo>
                  <a:pt x="218482" y="543276"/>
                </a:lnTo>
                <a:lnTo>
                  <a:pt x="0" y="761758"/>
                </a:lnTo>
                <a:lnTo>
                  <a:pt x="0" y="498450"/>
                </a:lnTo>
                <a:lnTo>
                  <a:pt x="0" y="370598"/>
                </a:lnTo>
                <a:lnTo>
                  <a:pt x="0" y="44826"/>
                </a:lnTo>
                <a:cubicBezTo>
                  <a:pt x="0" y="20069"/>
                  <a:pt x="20069" y="0"/>
                  <a:pt x="448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17CB3B-9113-3094-A22E-465F79F49BBA}"/>
              </a:ext>
            </a:extLst>
          </p:cNvPr>
          <p:cNvSpPr txBox="1"/>
          <p:nvPr/>
        </p:nvSpPr>
        <p:spPr>
          <a:xfrm>
            <a:off x="2235097" y="1866023"/>
            <a:ext cx="1609554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掌控注意力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837D4CF-2E04-B048-104C-4709E9407899}"/>
              </a:ext>
            </a:extLst>
          </p:cNvPr>
          <p:cNvSpPr/>
          <p:nvPr/>
        </p:nvSpPr>
        <p:spPr>
          <a:xfrm>
            <a:off x="8115300" y="1623702"/>
            <a:ext cx="2921957" cy="2957823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15000"/>
                </a:schemeClr>
              </a:gs>
              <a:gs pos="50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chemeClr val="accent5">
                    <a:alpha val="0"/>
                  </a:schemeClr>
                </a:gs>
                <a:gs pos="20000">
                  <a:schemeClr val="accent5">
                    <a:alpha val="0"/>
                  </a:schemeClr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27D42DF-65C8-5DFB-AC5F-031902F41CA6}"/>
              </a:ext>
            </a:extLst>
          </p:cNvPr>
          <p:cNvSpPr txBox="1"/>
          <p:nvPr/>
        </p:nvSpPr>
        <p:spPr>
          <a:xfrm>
            <a:off x="8235440" y="2817688"/>
            <a:ext cx="2613376" cy="14054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稍微有些时间，我就会把白板纸往墙上一吸，然后用白板笔和板擦整理我最近零散的思路。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4FBDE93-8C55-A436-1127-9758DCFDB432}"/>
              </a:ext>
            </a:extLst>
          </p:cNvPr>
          <p:cNvSpPr/>
          <p:nvPr/>
        </p:nvSpPr>
        <p:spPr>
          <a:xfrm>
            <a:off x="8235440" y="1839816"/>
            <a:ext cx="1696770" cy="761758"/>
          </a:xfrm>
          <a:custGeom>
            <a:avLst/>
            <a:gdLst>
              <a:gd name="connsiteX0" fmla="*/ 44826 w 1696770"/>
              <a:gd name="connsiteY0" fmla="*/ 0 h 761758"/>
              <a:gd name="connsiteX1" fmla="*/ 1651944 w 1696770"/>
              <a:gd name="connsiteY1" fmla="*/ 0 h 761758"/>
              <a:gd name="connsiteX2" fmla="*/ 1696770 w 1696770"/>
              <a:gd name="connsiteY2" fmla="*/ 44826 h 761758"/>
              <a:gd name="connsiteX3" fmla="*/ 1696770 w 1696770"/>
              <a:gd name="connsiteY3" fmla="*/ 498450 h 761758"/>
              <a:gd name="connsiteX4" fmla="*/ 1651944 w 1696770"/>
              <a:gd name="connsiteY4" fmla="*/ 543276 h 761758"/>
              <a:gd name="connsiteX5" fmla="*/ 218482 w 1696770"/>
              <a:gd name="connsiteY5" fmla="*/ 543276 h 761758"/>
              <a:gd name="connsiteX6" fmla="*/ 0 w 1696770"/>
              <a:gd name="connsiteY6" fmla="*/ 761758 h 761758"/>
              <a:gd name="connsiteX7" fmla="*/ 0 w 1696770"/>
              <a:gd name="connsiteY7" fmla="*/ 498450 h 761758"/>
              <a:gd name="connsiteX8" fmla="*/ 0 w 1696770"/>
              <a:gd name="connsiteY8" fmla="*/ 370598 h 761758"/>
              <a:gd name="connsiteX9" fmla="*/ 0 w 1696770"/>
              <a:gd name="connsiteY9" fmla="*/ 44826 h 761758"/>
              <a:gd name="connsiteX10" fmla="*/ 44826 w 1696770"/>
              <a:gd name="connsiteY10" fmla="*/ 0 h 76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6770" h="761758">
                <a:moveTo>
                  <a:pt x="44826" y="0"/>
                </a:moveTo>
                <a:lnTo>
                  <a:pt x="1651944" y="0"/>
                </a:lnTo>
                <a:cubicBezTo>
                  <a:pt x="1676701" y="0"/>
                  <a:pt x="1696770" y="20069"/>
                  <a:pt x="1696770" y="44826"/>
                </a:cubicBezTo>
                <a:lnTo>
                  <a:pt x="1696770" y="498450"/>
                </a:lnTo>
                <a:cubicBezTo>
                  <a:pt x="1696770" y="523207"/>
                  <a:pt x="1676701" y="543276"/>
                  <a:pt x="1651944" y="543276"/>
                </a:cubicBezTo>
                <a:lnTo>
                  <a:pt x="218482" y="543276"/>
                </a:lnTo>
                <a:lnTo>
                  <a:pt x="0" y="761758"/>
                </a:lnTo>
                <a:lnTo>
                  <a:pt x="0" y="498450"/>
                </a:lnTo>
                <a:lnTo>
                  <a:pt x="0" y="370598"/>
                </a:lnTo>
                <a:lnTo>
                  <a:pt x="0" y="44826"/>
                </a:lnTo>
                <a:cubicBezTo>
                  <a:pt x="0" y="20069"/>
                  <a:pt x="20069" y="0"/>
                  <a:pt x="448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FBA2801-C246-6C26-F465-3DE0A8C9F188}"/>
              </a:ext>
            </a:extLst>
          </p:cNvPr>
          <p:cNvSpPr txBox="1"/>
          <p:nvPr/>
        </p:nvSpPr>
        <p:spPr>
          <a:xfrm flipH="1">
            <a:off x="8279048" y="1866023"/>
            <a:ext cx="1609554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独立思考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1364B6D2-37BD-5AF6-27B4-382790DB7139}"/>
              </a:ext>
            </a:extLst>
          </p:cNvPr>
          <p:cNvSpPr/>
          <p:nvPr/>
        </p:nvSpPr>
        <p:spPr>
          <a:xfrm>
            <a:off x="4409440" y="4577725"/>
            <a:ext cx="3373120" cy="2209155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15000"/>
                </a:schemeClr>
              </a:gs>
              <a:gs pos="5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15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70000">
                  <a:schemeClr val="accent6">
                    <a:alpha val="0"/>
                  </a:schemeClr>
                </a:gs>
                <a:gs pos="30000">
                  <a:schemeClr val="accent6">
                    <a:alpha val="0"/>
                  </a:schemeClr>
                </a:gs>
                <a:gs pos="0">
                  <a:schemeClr val="accent6"/>
                </a:gs>
                <a:gs pos="100000">
                  <a:schemeClr val="accent6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AC6220E-AFD2-9BBE-6B49-8703B6FD2CDC}"/>
              </a:ext>
            </a:extLst>
          </p:cNvPr>
          <p:cNvSpPr txBox="1"/>
          <p:nvPr/>
        </p:nvSpPr>
        <p:spPr>
          <a:xfrm>
            <a:off x="4683760" y="5677606"/>
            <a:ext cx="2824480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学习要有“系统”，并理解其中的逻辑关系。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6AD6ADFE-1D5A-8E2D-29A1-5C1D4D25C6BB}"/>
              </a:ext>
            </a:extLst>
          </p:cNvPr>
          <p:cNvSpPr/>
          <p:nvPr/>
        </p:nvSpPr>
        <p:spPr>
          <a:xfrm>
            <a:off x="5126157" y="4752309"/>
            <a:ext cx="1939686" cy="807088"/>
          </a:xfrm>
          <a:custGeom>
            <a:avLst/>
            <a:gdLst>
              <a:gd name="connsiteX0" fmla="*/ 42674 w 1939686"/>
              <a:gd name="connsiteY0" fmla="*/ 0 h 807088"/>
              <a:gd name="connsiteX1" fmla="*/ 1897012 w 1939686"/>
              <a:gd name="connsiteY1" fmla="*/ 0 h 807088"/>
              <a:gd name="connsiteX2" fmla="*/ 1939686 w 1939686"/>
              <a:gd name="connsiteY2" fmla="*/ 42674 h 807088"/>
              <a:gd name="connsiteX3" fmla="*/ 1939686 w 1939686"/>
              <a:gd name="connsiteY3" fmla="*/ 579118 h 807088"/>
              <a:gd name="connsiteX4" fmla="*/ 1897012 w 1939686"/>
              <a:gd name="connsiteY4" fmla="*/ 621792 h 807088"/>
              <a:gd name="connsiteX5" fmla="*/ 1077316 w 1939686"/>
              <a:gd name="connsiteY5" fmla="*/ 621792 h 807088"/>
              <a:gd name="connsiteX6" fmla="*/ 969844 w 1939686"/>
              <a:gd name="connsiteY6" fmla="*/ 807088 h 807088"/>
              <a:gd name="connsiteX7" fmla="*/ 862372 w 1939686"/>
              <a:gd name="connsiteY7" fmla="*/ 621792 h 807088"/>
              <a:gd name="connsiteX8" fmla="*/ 42674 w 1939686"/>
              <a:gd name="connsiteY8" fmla="*/ 621792 h 807088"/>
              <a:gd name="connsiteX9" fmla="*/ 0 w 1939686"/>
              <a:gd name="connsiteY9" fmla="*/ 579118 h 807088"/>
              <a:gd name="connsiteX10" fmla="*/ 0 w 1939686"/>
              <a:gd name="connsiteY10" fmla="*/ 42674 h 807088"/>
              <a:gd name="connsiteX11" fmla="*/ 42674 w 1939686"/>
              <a:gd name="connsiteY11" fmla="*/ 0 h 80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9686" h="807088">
                <a:moveTo>
                  <a:pt x="42674" y="0"/>
                </a:moveTo>
                <a:lnTo>
                  <a:pt x="1897012" y="0"/>
                </a:lnTo>
                <a:cubicBezTo>
                  <a:pt x="1920580" y="0"/>
                  <a:pt x="1939686" y="19106"/>
                  <a:pt x="1939686" y="42674"/>
                </a:cubicBezTo>
                <a:lnTo>
                  <a:pt x="1939686" y="579118"/>
                </a:lnTo>
                <a:cubicBezTo>
                  <a:pt x="1939686" y="602686"/>
                  <a:pt x="1920580" y="621792"/>
                  <a:pt x="1897012" y="621792"/>
                </a:cubicBezTo>
                <a:lnTo>
                  <a:pt x="1077316" y="621792"/>
                </a:lnTo>
                <a:lnTo>
                  <a:pt x="969844" y="807088"/>
                </a:lnTo>
                <a:lnTo>
                  <a:pt x="862372" y="621792"/>
                </a:lnTo>
                <a:lnTo>
                  <a:pt x="42674" y="621792"/>
                </a:lnTo>
                <a:cubicBezTo>
                  <a:pt x="19106" y="621792"/>
                  <a:pt x="0" y="602686"/>
                  <a:pt x="0" y="579118"/>
                </a:cubicBezTo>
                <a:lnTo>
                  <a:pt x="0" y="42674"/>
                </a:lnTo>
                <a:cubicBezTo>
                  <a:pt x="0" y="19106"/>
                  <a:pt x="19106" y="0"/>
                  <a:pt x="4267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6BF0A54-25F4-A50D-F6AE-0BCCCA4026A0}"/>
              </a:ext>
            </a:extLst>
          </p:cNvPr>
          <p:cNvSpPr txBox="1"/>
          <p:nvPr/>
        </p:nvSpPr>
        <p:spPr>
          <a:xfrm>
            <a:off x="5323996" y="4816474"/>
            <a:ext cx="154400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不要盲从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244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2">
            <a:extLst>
              <a:ext uri="{FF2B5EF4-FFF2-40B4-BE49-F238E27FC236}">
                <a16:creationId xmlns:a16="http://schemas.microsoft.com/office/drawing/2014/main" id="{1E55B778-7D47-0EE3-45A8-83D20EE3F7EC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Access To Information Channels</a:t>
            </a:r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8378D4B3-82E1-D13D-A422-27F1C4FC4159}"/>
              </a:ext>
            </a:extLst>
          </p:cNvPr>
          <p:cNvSpPr>
            <a:spLocks/>
          </p:cNvSpPr>
          <p:nvPr/>
        </p:nvSpPr>
        <p:spPr bwMode="auto">
          <a:xfrm rot="19983584" flipH="1">
            <a:off x="4507202" y="1530174"/>
            <a:ext cx="2983254" cy="1972752"/>
          </a:xfrm>
          <a:custGeom>
            <a:avLst/>
            <a:gdLst>
              <a:gd name="T0" fmla="*/ 480 w 499"/>
              <a:gd name="T1" fmla="*/ 72 h 312"/>
              <a:gd name="T2" fmla="*/ 457 w 499"/>
              <a:gd name="T3" fmla="*/ 18 h 312"/>
              <a:gd name="T4" fmla="*/ 443 w 499"/>
              <a:gd name="T5" fmla="*/ 54 h 312"/>
              <a:gd name="T6" fmla="*/ 91 w 499"/>
              <a:gd name="T7" fmla="*/ 172 h 312"/>
              <a:gd name="T8" fmla="*/ 54 w 499"/>
              <a:gd name="T9" fmla="*/ 295 h 312"/>
              <a:gd name="T10" fmla="*/ 1 w 499"/>
              <a:gd name="T11" fmla="*/ 295 h 312"/>
              <a:gd name="T12" fmla="*/ 0 w 499"/>
              <a:gd name="T13" fmla="*/ 312 h 312"/>
              <a:gd name="T14" fmla="*/ 54 w 499"/>
              <a:gd name="T15" fmla="*/ 312 h 312"/>
              <a:gd name="T16" fmla="*/ 54 w 499"/>
              <a:gd name="T17" fmla="*/ 312 h 312"/>
              <a:gd name="T18" fmla="*/ 129 w 499"/>
              <a:gd name="T19" fmla="*/ 312 h 312"/>
              <a:gd name="T20" fmla="*/ 130 w 499"/>
              <a:gd name="T21" fmla="*/ 302 h 312"/>
              <a:gd name="T22" fmla="*/ 157 w 499"/>
              <a:gd name="T23" fmla="*/ 210 h 312"/>
              <a:gd name="T24" fmla="*/ 413 w 499"/>
              <a:gd name="T25" fmla="*/ 123 h 312"/>
              <a:gd name="T26" fmla="*/ 399 w 499"/>
              <a:gd name="T27" fmla="*/ 158 h 312"/>
              <a:gd name="T28" fmla="*/ 446 w 499"/>
              <a:gd name="T29" fmla="*/ 141 h 312"/>
              <a:gd name="T30" fmla="*/ 499 w 499"/>
              <a:gd name="T31" fmla="*/ 121 h 312"/>
              <a:gd name="T32" fmla="*/ 480 w 499"/>
              <a:gd name="T33" fmla="*/ 72 h 312"/>
              <a:gd name="connsiteX0" fmla="*/ 9599 w 9980"/>
              <a:gd name="connsiteY0" fmla="*/ 1731 h 9423"/>
              <a:gd name="connsiteX1" fmla="*/ 9138 w 9980"/>
              <a:gd name="connsiteY1" fmla="*/ 0 h 9423"/>
              <a:gd name="connsiteX2" fmla="*/ 8858 w 9980"/>
              <a:gd name="connsiteY2" fmla="*/ 1154 h 9423"/>
              <a:gd name="connsiteX3" fmla="*/ 1804 w 9980"/>
              <a:gd name="connsiteY3" fmla="*/ 4936 h 9423"/>
              <a:gd name="connsiteX4" fmla="*/ 1062 w 9980"/>
              <a:gd name="connsiteY4" fmla="*/ 8878 h 9423"/>
              <a:gd name="connsiteX5" fmla="*/ 0 w 9980"/>
              <a:gd name="connsiteY5" fmla="*/ 8878 h 9423"/>
              <a:gd name="connsiteX6" fmla="*/ 1062 w 9980"/>
              <a:gd name="connsiteY6" fmla="*/ 9423 h 9423"/>
              <a:gd name="connsiteX7" fmla="*/ 1062 w 9980"/>
              <a:gd name="connsiteY7" fmla="*/ 9423 h 9423"/>
              <a:gd name="connsiteX8" fmla="*/ 2565 w 9980"/>
              <a:gd name="connsiteY8" fmla="*/ 9423 h 9423"/>
              <a:gd name="connsiteX9" fmla="*/ 2585 w 9980"/>
              <a:gd name="connsiteY9" fmla="*/ 9102 h 9423"/>
              <a:gd name="connsiteX10" fmla="*/ 3126 w 9980"/>
              <a:gd name="connsiteY10" fmla="*/ 6154 h 9423"/>
              <a:gd name="connsiteX11" fmla="*/ 8257 w 9980"/>
              <a:gd name="connsiteY11" fmla="*/ 3365 h 9423"/>
              <a:gd name="connsiteX12" fmla="*/ 7976 w 9980"/>
              <a:gd name="connsiteY12" fmla="*/ 4487 h 9423"/>
              <a:gd name="connsiteX13" fmla="*/ 8918 w 9980"/>
              <a:gd name="connsiteY13" fmla="*/ 3942 h 9423"/>
              <a:gd name="connsiteX14" fmla="*/ 9980 w 9980"/>
              <a:gd name="connsiteY14" fmla="*/ 3301 h 9423"/>
              <a:gd name="connsiteX15" fmla="*/ 9599 w 9980"/>
              <a:gd name="connsiteY15" fmla="*/ 1731 h 9423"/>
              <a:gd name="connsiteX0" fmla="*/ 8554 w 8936"/>
              <a:gd name="connsiteY0" fmla="*/ 1837 h 10000"/>
              <a:gd name="connsiteX1" fmla="*/ 8092 w 8936"/>
              <a:gd name="connsiteY1" fmla="*/ 0 h 10000"/>
              <a:gd name="connsiteX2" fmla="*/ 7812 w 8936"/>
              <a:gd name="connsiteY2" fmla="*/ 1225 h 10000"/>
              <a:gd name="connsiteX3" fmla="*/ 744 w 8936"/>
              <a:gd name="connsiteY3" fmla="*/ 5238 h 10000"/>
              <a:gd name="connsiteX4" fmla="*/ 0 w 8936"/>
              <a:gd name="connsiteY4" fmla="*/ 9422 h 10000"/>
              <a:gd name="connsiteX5" fmla="*/ 0 w 8936"/>
              <a:gd name="connsiteY5" fmla="*/ 10000 h 10000"/>
              <a:gd name="connsiteX6" fmla="*/ 0 w 8936"/>
              <a:gd name="connsiteY6" fmla="*/ 10000 h 10000"/>
              <a:gd name="connsiteX7" fmla="*/ 1506 w 8936"/>
              <a:gd name="connsiteY7" fmla="*/ 10000 h 10000"/>
              <a:gd name="connsiteX8" fmla="*/ 1526 w 8936"/>
              <a:gd name="connsiteY8" fmla="*/ 9659 h 10000"/>
              <a:gd name="connsiteX9" fmla="*/ 2068 w 8936"/>
              <a:gd name="connsiteY9" fmla="*/ 6531 h 10000"/>
              <a:gd name="connsiteX10" fmla="*/ 7210 w 8936"/>
              <a:gd name="connsiteY10" fmla="*/ 3571 h 10000"/>
              <a:gd name="connsiteX11" fmla="*/ 6928 w 8936"/>
              <a:gd name="connsiteY11" fmla="*/ 4762 h 10000"/>
              <a:gd name="connsiteX12" fmla="*/ 7872 w 8936"/>
              <a:gd name="connsiteY12" fmla="*/ 4183 h 10000"/>
              <a:gd name="connsiteX13" fmla="*/ 8936 w 8936"/>
              <a:gd name="connsiteY13" fmla="*/ 3503 h 10000"/>
              <a:gd name="connsiteX14" fmla="*/ 8554 w 8936"/>
              <a:gd name="connsiteY14" fmla="*/ 1837 h 10000"/>
              <a:gd name="connsiteX0" fmla="*/ 9573 w 10000"/>
              <a:gd name="connsiteY0" fmla="*/ 1837 h 10000"/>
              <a:gd name="connsiteX1" fmla="*/ 9056 w 10000"/>
              <a:gd name="connsiteY1" fmla="*/ 0 h 10000"/>
              <a:gd name="connsiteX2" fmla="*/ 8742 w 10000"/>
              <a:gd name="connsiteY2" fmla="*/ 1225 h 10000"/>
              <a:gd name="connsiteX3" fmla="*/ 833 w 10000"/>
              <a:gd name="connsiteY3" fmla="*/ 5238 h 10000"/>
              <a:gd name="connsiteX4" fmla="*/ 0 w 10000"/>
              <a:gd name="connsiteY4" fmla="*/ 9422 h 10000"/>
              <a:gd name="connsiteX5" fmla="*/ 0 w 10000"/>
              <a:gd name="connsiteY5" fmla="*/ 10000 h 10000"/>
              <a:gd name="connsiteX6" fmla="*/ 0 w 10000"/>
              <a:gd name="connsiteY6" fmla="*/ 10000 h 10000"/>
              <a:gd name="connsiteX7" fmla="*/ 846 w 10000"/>
              <a:gd name="connsiteY7" fmla="*/ 9974 h 10000"/>
              <a:gd name="connsiteX8" fmla="*/ 1685 w 10000"/>
              <a:gd name="connsiteY8" fmla="*/ 10000 h 10000"/>
              <a:gd name="connsiteX9" fmla="*/ 1708 w 10000"/>
              <a:gd name="connsiteY9" fmla="*/ 9659 h 10000"/>
              <a:gd name="connsiteX10" fmla="*/ 2314 w 10000"/>
              <a:gd name="connsiteY10" fmla="*/ 6531 h 10000"/>
              <a:gd name="connsiteX11" fmla="*/ 8068 w 10000"/>
              <a:gd name="connsiteY11" fmla="*/ 3571 h 10000"/>
              <a:gd name="connsiteX12" fmla="*/ 7753 w 10000"/>
              <a:gd name="connsiteY12" fmla="*/ 4762 h 10000"/>
              <a:gd name="connsiteX13" fmla="*/ 8809 w 10000"/>
              <a:gd name="connsiteY13" fmla="*/ 4183 h 10000"/>
              <a:gd name="connsiteX14" fmla="*/ 10000 w 10000"/>
              <a:gd name="connsiteY14" fmla="*/ 3503 h 10000"/>
              <a:gd name="connsiteX15" fmla="*/ 9573 w 10000"/>
              <a:gd name="connsiteY15" fmla="*/ 1837 h 10000"/>
              <a:gd name="connsiteX0" fmla="*/ 9573 w 10000"/>
              <a:gd name="connsiteY0" fmla="*/ 1837 h 10000"/>
              <a:gd name="connsiteX1" fmla="*/ 9056 w 10000"/>
              <a:gd name="connsiteY1" fmla="*/ 0 h 10000"/>
              <a:gd name="connsiteX2" fmla="*/ 8742 w 10000"/>
              <a:gd name="connsiteY2" fmla="*/ 1225 h 10000"/>
              <a:gd name="connsiteX3" fmla="*/ 833 w 10000"/>
              <a:gd name="connsiteY3" fmla="*/ 5238 h 10000"/>
              <a:gd name="connsiteX4" fmla="*/ 0 w 10000"/>
              <a:gd name="connsiteY4" fmla="*/ 9422 h 10000"/>
              <a:gd name="connsiteX5" fmla="*/ 0 w 10000"/>
              <a:gd name="connsiteY5" fmla="*/ 10000 h 10000"/>
              <a:gd name="connsiteX6" fmla="*/ 0 w 10000"/>
              <a:gd name="connsiteY6" fmla="*/ 10000 h 10000"/>
              <a:gd name="connsiteX7" fmla="*/ 898 w 10000"/>
              <a:gd name="connsiteY7" fmla="*/ 9085 h 10000"/>
              <a:gd name="connsiteX8" fmla="*/ 1685 w 10000"/>
              <a:gd name="connsiteY8" fmla="*/ 10000 h 10000"/>
              <a:gd name="connsiteX9" fmla="*/ 1708 w 10000"/>
              <a:gd name="connsiteY9" fmla="*/ 9659 h 10000"/>
              <a:gd name="connsiteX10" fmla="*/ 2314 w 10000"/>
              <a:gd name="connsiteY10" fmla="*/ 6531 h 10000"/>
              <a:gd name="connsiteX11" fmla="*/ 8068 w 10000"/>
              <a:gd name="connsiteY11" fmla="*/ 3571 h 10000"/>
              <a:gd name="connsiteX12" fmla="*/ 7753 w 10000"/>
              <a:gd name="connsiteY12" fmla="*/ 4762 h 10000"/>
              <a:gd name="connsiteX13" fmla="*/ 8809 w 10000"/>
              <a:gd name="connsiteY13" fmla="*/ 4183 h 10000"/>
              <a:gd name="connsiteX14" fmla="*/ 10000 w 10000"/>
              <a:gd name="connsiteY14" fmla="*/ 3503 h 10000"/>
              <a:gd name="connsiteX15" fmla="*/ 9573 w 10000"/>
              <a:gd name="connsiteY15" fmla="*/ 18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00" h="10000">
                <a:moveTo>
                  <a:pt x="9573" y="1837"/>
                </a:moveTo>
                <a:lnTo>
                  <a:pt x="9056" y="0"/>
                </a:lnTo>
                <a:cubicBezTo>
                  <a:pt x="8951" y="408"/>
                  <a:pt x="8846" y="817"/>
                  <a:pt x="8742" y="1225"/>
                </a:cubicBezTo>
                <a:cubicBezTo>
                  <a:pt x="5844" y="-612"/>
                  <a:pt x="2451" y="1020"/>
                  <a:pt x="833" y="5238"/>
                </a:cubicBezTo>
                <a:cubicBezTo>
                  <a:pt x="338" y="6565"/>
                  <a:pt x="67" y="7993"/>
                  <a:pt x="0" y="9422"/>
                </a:cubicBezTo>
                <a:lnTo>
                  <a:pt x="0" y="10000"/>
                </a:lnTo>
                <a:lnTo>
                  <a:pt x="0" y="10000"/>
                </a:lnTo>
                <a:lnTo>
                  <a:pt x="898" y="9085"/>
                </a:lnTo>
                <a:lnTo>
                  <a:pt x="1685" y="10000"/>
                </a:lnTo>
                <a:cubicBezTo>
                  <a:pt x="1693" y="9886"/>
                  <a:pt x="1700" y="9773"/>
                  <a:pt x="1708" y="9659"/>
                </a:cubicBezTo>
                <a:cubicBezTo>
                  <a:pt x="1730" y="8572"/>
                  <a:pt x="1934" y="7517"/>
                  <a:pt x="2314" y="6531"/>
                </a:cubicBezTo>
                <a:cubicBezTo>
                  <a:pt x="3483" y="3435"/>
                  <a:pt x="5978" y="2245"/>
                  <a:pt x="8068" y="3571"/>
                </a:cubicBezTo>
                <a:lnTo>
                  <a:pt x="7753" y="4762"/>
                </a:lnTo>
                <a:lnTo>
                  <a:pt x="8809" y="4183"/>
                </a:lnTo>
                <a:lnTo>
                  <a:pt x="10000" y="3503"/>
                </a:lnTo>
                <a:lnTo>
                  <a:pt x="9573" y="1837"/>
                </a:lnTo>
                <a:close/>
              </a:path>
            </a:pathLst>
          </a:custGeom>
          <a:gradFill flip="none" rotWithShape="1">
            <a:gsLst>
              <a:gs pos="1100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0800000" scaled="1"/>
            <a:tileRect/>
          </a:gradFill>
          <a:ln w="12700"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  <a:alpha val="0"/>
                  </a:schemeClr>
                </a:gs>
              </a:gsLst>
              <a:lin ang="9600000" scaled="0"/>
              <a:tileRect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801D17B6-EDBE-3B8F-42D4-240F5B97527A}"/>
              </a:ext>
            </a:extLst>
          </p:cNvPr>
          <p:cNvSpPr>
            <a:spLocks/>
          </p:cNvSpPr>
          <p:nvPr/>
        </p:nvSpPr>
        <p:spPr bwMode="auto">
          <a:xfrm rot="19983584" flipH="1">
            <a:off x="4647430" y="3952233"/>
            <a:ext cx="2989902" cy="1971779"/>
          </a:xfrm>
          <a:custGeom>
            <a:avLst/>
            <a:gdLst>
              <a:gd name="T0" fmla="*/ 20 w 499"/>
              <a:gd name="T1" fmla="*/ 240 h 313"/>
              <a:gd name="T2" fmla="*/ 42 w 499"/>
              <a:gd name="T3" fmla="*/ 294 h 313"/>
              <a:gd name="T4" fmla="*/ 57 w 499"/>
              <a:gd name="T5" fmla="*/ 259 h 313"/>
              <a:gd name="T6" fmla="*/ 408 w 499"/>
              <a:gd name="T7" fmla="*/ 141 h 313"/>
              <a:gd name="T8" fmla="*/ 445 w 499"/>
              <a:gd name="T9" fmla="*/ 18 h 313"/>
              <a:gd name="T10" fmla="*/ 499 w 499"/>
              <a:gd name="T11" fmla="*/ 18 h 313"/>
              <a:gd name="T12" fmla="*/ 499 w 499"/>
              <a:gd name="T13" fmla="*/ 0 h 313"/>
              <a:gd name="T14" fmla="*/ 446 w 499"/>
              <a:gd name="T15" fmla="*/ 0 h 313"/>
              <a:gd name="T16" fmla="*/ 446 w 499"/>
              <a:gd name="T17" fmla="*/ 0 h 313"/>
              <a:gd name="T18" fmla="*/ 370 w 499"/>
              <a:gd name="T19" fmla="*/ 0 h 313"/>
              <a:gd name="T20" fmla="*/ 370 w 499"/>
              <a:gd name="T21" fmla="*/ 11 h 313"/>
              <a:gd name="T22" fmla="*/ 343 w 499"/>
              <a:gd name="T23" fmla="*/ 103 h 313"/>
              <a:gd name="T24" fmla="*/ 86 w 499"/>
              <a:gd name="T25" fmla="*/ 189 h 313"/>
              <a:gd name="T26" fmla="*/ 101 w 499"/>
              <a:gd name="T27" fmla="*/ 154 h 313"/>
              <a:gd name="T28" fmla="*/ 53 w 499"/>
              <a:gd name="T29" fmla="*/ 172 h 313"/>
              <a:gd name="T30" fmla="*/ 0 w 499"/>
              <a:gd name="T31" fmla="*/ 192 h 313"/>
              <a:gd name="T32" fmla="*/ 20 w 499"/>
              <a:gd name="T33" fmla="*/ 240 h 313"/>
              <a:gd name="connsiteX0" fmla="*/ 401 w 10000"/>
              <a:gd name="connsiteY0" fmla="*/ 7668 h 9393"/>
              <a:gd name="connsiteX1" fmla="*/ 842 w 10000"/>
              <a:gd name="connsiteY1" fmla="*/ 9393 h 9393"/>
              <a:gd name="connsiteX2" fmla="*/ 1142 w 10000"/>
              <a:gd name="connsiteY2" fmla="*/ 8275 h 9393"/>
              <a:gd name="connsiteX3" fmla="*/ 8176 w 10000"/>
              <a:gd name="connsiteY3" fmla="*/ 4505 h 9393"/>
              <a:gd name="connsiteX4" fmla="*/ 8918 w 10000"/>
              <a:gd name="connsiteY4" fmla="*/ 575 h 9393"/>
              <a:gd name="connsiteX5" fmla="*/ 10000 w 10000"/>
              <a:gd name="connsiteY5" fmla="*/ 0 h 9393"/>
              <a:gd name="connsiteX6" fmla="*/ 8938 w 10000"/>
              <a:gd name="connsiteY6" fmla="*/ 0 h 9393"/>
              <a:gd name="connsiteX7" fmla="*/ 8938 w 10000"/>
              <a:gd name="connsiteY7" fmla="*/ 0 h 9393"/>
              <a:gd name="connsiteX8" fmla="*/ 7415 w 10000"/>
              <a:gd name="connsiteY8" fmla="*/ 0 h 9393"/>
              <a:gd name="connsiteX9" fmla="*/ 7415 w 10000"/>
              <a:gd name="connsiteY9" fmla="*/ 351 h 9393"/>
              <a:gd name="connsiteX10" fmla="*/ 6874 w 10000"/>
              <a:gd name="connsiteY10" fmla="*/ 3291 h 9393"/>
              <a:gd name="connsiteX11" fmla="*/ 1723 w 10000"/>
              <a:gd name="connsiteY11" fmla="*/ 6038 h 9393"/>
              <a:gd name="connsiteX12" fmla="*/ 2024 w 10000"/>
              <a:gd name="connsiteY12" fmla="*/ 4920 h 9393"/>
              <a:gd name="connsiteX13" fmla="*/ 1062 w 10000"/>
              <a:gd name="connsiteY13" fmla="*/ 5495 h 9393"/>
              <a:gd name="connsiteX14" fmla="*/ 0 w 10000"/>
              <a:gd name="connsiteY14" fmla="*/ 6134 h 9393"/>
              <a:gd name="connsiteX15" fmla="*/ 401 w 10000"/>
              <a:gd name="connsiteY15" fmla="*/ 7668 h 9393"/>
              <a:gd name="connsiteX0" fmla="*/ 401 w 8938"/>
              <a:gd name="connsiteY0" fmla="*/ 8164 h 10000"/>
              <a:gd name="connsiteX1" fmla="*/ 842 w 8938"/>
              <a:gd name="connsiteY1" fmla="*/ 10000 h 10000"/>
              <a:gd name="connsiteX2" fmla="*/ 1142 w 8938"/>
              <a:gd name="connsiteY2" fmla="*/ 8810 h 10000"/>
              <a:gd name="connsiteX3" fmla="*/ 8176 w 8938"/>
              <a:gd name="connsiteY3" fmla="*/ 4796 h 10000"/>
              <a:gd name="connsiteX4" fmla="*/ 8918 w 8938"/>
              <a:gd name="connsiteY4" fmla="*/ 612 h 10000"/>
              <a:gd name="connsiteX5" fmla="*/ 8938 w 8938"/>
              <a:gd name="connsiteY5" fmla="*/ 0 h 10000"/>
              <a:gd name="connsiteX6" fmla="*/ 8938 w 8938"/>
              <a:gd name="connsiteY6" fmla="*/ 0 h 10000"/>
              <a:gd name="connsiteX7" fmla="*/ 7415 w 8938"/>
              <a:gd name="connsiteY7" fmla="*/ 0 h 10000"/>
              <a:gd name="connsiteX8" fmla="*/ 7415 w 8938"/>
              <a:gd name="connsiteY8" fmla="*/ 374 h 10000"/>
              <a:gd name="connsiteX9" fmla="*/ 6874 w 8938"/>
              <a:gd name="connsiteY9" fmla="*/ 3504 h 10000"/>
              <a:gd name="connsiteX10" fmla="*/ 1723 w 8938"/>
              <a:gd name="connsiteY10" fmla="*/ 6428 h 10000"/>
              <a:gd name="connsiteX11" fmla="*/ 2024 w 8938"/>
              <a:gd name="connsiteY11" fmla="*/ 5238 h 10000"/>
              <a:gd name="connsiteX12" fmla="*/ 1062 w 8938"/>
              <a:gd name="connsiteY12" fmla="*/ 5850 h 10000"/>
              <a:gd name="connsiteX13" fmla="*/ 0 w 8938"/>
              <a:gd name="connsiteY13" fmla="*/ 6530 h 10000"/>
              <a:gd name="connsiteX14" fmla="*/ 401 w 8938"/>
              <a:gd name="connsiteY14" fmla="*/ 8164 h 10000"/>
              <a:gd name="connsiteX0" fmla="*/ 449 w 10000"/>
              <a:gd name="connsiteY0" fmla="*/ 8194 h 10030"/>
              <a:gd name="connsiteX1" fmla="*/ 942 w 10000"/>
              <a:gd name="connsiteY1" fmla="*/ 10030 h 10030"/>
              <a:gd name="connsiteX2" fmla="*/ 1278 w 10000"/>
              <a:gd name="connsiteY2" fmla="*/ 8840 h 10030"/>
              <a:gd name="connsiteX3" fmla="*/ 9147 w 10000"/>
              <a:gd name="connsiteY3" fmla="*/ 4826 h 10030"/>
              <a:gd name="connsiteX4" fmla="*/ 9978 w 10000"/>
              <a:gd name="connsiteY4" fmla="*/ 642 h 10030"/>
              <a:gd name="connsiteX5" fmla="*/ 10000 w 10000"/>
              <a:gd name="connsiteY5" fmla="*/ 30 h 10030"/>
              <a:gd name="connsiteX6" fmla="*/ 10000 w 10000"/>
              <a:gd name="connsiteY6" fmla="*/ 30 h 10030"/>
              <a:gd name="connsiteX7" fmla="*/ 9157 w 10000"/>
              <a:gd name="connsiteY7" fmla="*/ 0 h 10030"/>
              <a:gd name="connsiteX8" fmla="*/ 8296 w 10000"/>
              <a:gd name="connsiteY8" fmla="*/ 30 h 10030"/>
              <a:gd name="connsiteX9" fmla="*/ 8296 w 10000"/>
              <a:gd name="connsiteY9" fmla="*/ 404 h 10030"/>
              <a:gd name="connsiteX10" fmla="*/ 7691 w 10000"/>
              <a:gd name="connsiteY10" fmla="*/ 3534 h 10030"/>
              <a:gd name="connsiteX11" fmla="*/ 1928 w 10000"/>
              <a:gd name="connsiteY11" fmla="*/ 6458 h 10030"/>
              <a:gd name="connsiteX12" fmla="*/ 2264 w 10000"/>
              <a:gd name="connsiteY12" fmla="*/ 5268 h 10030"/>
              <a:gd name="connsiteX13" fmla="*/ 1188 w 10000"/>
              <a:gd name="connsiteY13" fmla="*/ 5880 h 10030"/>
              <a:gd name="connsiteX14" fmla="*/ 0 w 10000"/>
              <a:gd name="connsiteY14" fmla="*/ 6560 h 10030"/>
              <a:gd name="connsiteX15" fmla="*/ 449 w 10000"/>
              <a:gd name="connsiteY15" fmla="*/ 8194 h 10030"/>
              <a:gd name="connsiteX0" fmla="*/ 449 w 10000"/>
              <a:gd name="connsiteY0" fmla="*/ 8164 h 10000"/>
              <a:gd name="connsiteX1" fmla="*/ 942 w 10000"/>
              <a:gd name="connsiteY1" fmla="*/ 10000 h 10000"/>
              <a:gd name="connsiteX2" fmla="*/ 1278 w 10000"/>
              <a:gd name="connsiteY2" fmla="*/ 8810 h 10000"/>
              <a:gd name="connsiteX3" fmla="*/ 9147 w 10000"/>
              <a:gd name="connsiteY3" fmla="*/ 4796 h 10000"/>
              <a:gd name="connsiteX4" fmla="*/ 9978 w 10000"/>
              <a:gd name="connsiteY4" fmla="*/ 612 h 10000"/>
              <a:gd name="connsiteX5" fmla="*/ 10000 w 10000"/>
              <a:gd name="connsiteY5" fmla="*/ 0 h 10000"/>
              <a:gd name="connsiteX6" fmla="*/ 10000 w 10000"/>
              <a:gd name="connsiteY6" fmla="*/ 0 h 10000"/>
              <a:gd name="connsiteX7" fmla="*/ 9112 w 10000"/>
              <a:gd name="connsiteY7" fmla="*/ 881 h 10000"/>
              <a:gd name="connsiteX8" fmla="*/ 8296 w 10000"/>
              <a:gd name="connsiteY8" fmla="*/ 0 h 10000"/>
              <a:gd name="connsiteX9" fmla="*/ 8296 w 10000"/>
              <a:gd name="connsiteY9" fmla="*/ 374 h 10000"/>
              <a:gd name="connsiteX10" fmla="*/ 7691 w 10000"/>
              <a:gd name="connsiteY10" fmla="*/ 3504 h 10000"/>
              <a:gd name="connsiteX11" fmla="*/ 1928 w 10000"/>
              <a:gd name="connsiteY11" fmla="*/ 6428 h 10000"/>
              <a:gd name="connsiteX12" fmla="*/ 2264 w 10000"/>
              <a:gd name="connsiteY12" fmla="*/ 5238 h 10000"/>
              <a:gd name="connsiteX13" fmla="*/ 1188 w 10000"/>
              <a:gd name="connsiteY13" fmla="*/ 5850 h 10000"/>
              <a:gd name="connsiteX14" fmla="*/ 0 w 10000"/>
              <a:gd name="connsiteY14" fmla="*/ 6530 h 10000"/>
              <a:gd name="connsiteX15" fmla="*/ 449 w 10000"/>
              <a:gd name="connsiteY15" fmla="*/ 816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00" h="10000">
                <a:moveTo>
                  <a:pt x="449" y="8164"/>
                </a:moveTo>
                <a:lnTo>
                  <a:pt x="942" y="10000"/>
                </a:lnTo>
                <a:lnTo>
                  <a:pt x="1278" y="8810"/>
                </a:lnTo>
                <a:cubicBezTo>
                  <a:pt x="4147" y="10646"/>
                  <a:pt x="7557" y="8980"/>
                  <a:pt x="9147" y="4796"/>
                </a:cubicBezTo>
                <a:cubicBezTo>
                  <a:pt x="9663" y="3470"/>
                  <a:pt x="9933" y="2041"/>
                  <a:pt x="9978" y="612"/>
                </a:cubicBezTo>
                <a:cubicBezTo>
                  <a:pt x="9985" y="408"/>
                  <a:pt x="9992" y="204"/>
                  <a:pt x="10000" y="0"/>
                </a:cubicBezTo>
                <a:lnTo>
                  <a:pt x="10000" y="0"/>
                </a:lnTo>
                <a:lnTo>
                  <a:pt x="9112" y="881"/>
                </a:lnTo>
                <a:lnTo>
                  <a:pt x="8296" y="0"/>
                </a:lnTo>
                <a:lnTo>
                  <a:pt x="8296" y="374"/>
                </a:lnTo>
                <a:cubicBezTo>
                  <a:pt x="8251" y="1429"/>
                  <a:pt x="8071" y="2517"/>
                  <a:pt x="7691" y="3504"/>
                </a:cubicBezTo>
                <a:cubicBezTo>
                  <a:pt x="6503" y="6564"/>
                  <a:pt x="4036" y="7789"/>
                  <a:pt x="1928" y="6428"/>
                </a:cubicBezTo>
                <a:cubicBezTo>
                  <a:pt x="2040" y="6031"/>
                  <a:pt x="2153" y="5635"/>
                  <a:pt x="2264" y="5238"/>
                </a:cubicBezTo>
                <a:lnTo>
                  <a:pt x="1188" y="5850"/>
                </a:lnTo>
                <a:lnTo>
                  <a:pt x="0" y="6530"/>
                </a:lnTo>
                <a:cubicBezTo>
                  <a:pt x="150" y="7074"/>
                  <a:pt x="299" y="7620"/>
                  <a:pt x="449" y="8164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600000" scaled="0"/>
              <a:tileRect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6" name="타원 34">
            <a:extLst>
              <a:ext uri="{FF2B5EF4-FFF2-40B4-BE49-F238E27FC236}">
                <a16:creationId xmlns:a16="http://schemas.microsoft.com/office/drawing/2014/main" id="{3EE45718-8411-F9E7-B89F-335AEB4135DD}"/>
              </a:ext>
            </a:extLst>
          </p:cNvPr>
          <p:cNvSpPr/>
          <p:nvPr/>
        </p:nvSpPr>
        <p:spPr>
          <a:xfrm rot="19983584" flipH="1">
            <a:off x="7294885" y="3181906"/>
            <a:ext cx="1168684" cy="116868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7" name="타원 30">
            <a:extLst>
              <a:ext uri="{FF2B5EF4-FFF2-40B4-BE49-F238E27FC236}">
                <a16:creationId xmlns:a16="http://schemas.microsoft.com/office/drawing/2014/main" id="{25500C08-8BA6-4E44-9319-31561C2EA2EC}"/>
              </a:ext>
            </a:extLst>
          </p:cNvPr>
          <p:cNvSpPr/>
          <p:nvPr/>
        </p:nvSpPr>
        <p:spPr>
          <a:xfrm rot="19983584" flipH="1">
            <a:off x="3728431" y="3196684"/>
            <a:ext cx="1168684" cy="1168682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843A10C-3704-6455-CBCB-6C1A6208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信息获取渠道</a:t>
            </a:r>
            <a:endParaRPr lang="en-US" dirty="0"/>
          </a:p>
        </p:txBody>
      </p:sp>
      <p:sp>
        <p:nvSpPr>
          <p:cNvPr id="12" name="location_3" title="Icon of a map with a pin in it">
            <a:extLst>
              <a:ext uri="{FF2B5EF4-FFF2-40B4-BE49-F238E27FC236}">
                <a16:creationId xmlns:a16="http://schemas.microsoft.com/office/drawing/2014/main" id="{9AFA0D17-E945-6A26-0F4D-FD35FA4577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57248" y="3415746"/>
            <a:ext cx="711050" cy="597370"/>
          </a:xfrm>
          <a:custGeom>
            <a:avLst/>
            <a:gdLst>
              <a:gd name="T0" fmla="*/ 84 w 360"/>
              <a:gd name="T1" fmla="*/ 109 h 302"/>
              <a:gd name="T2" fmla="*/ 276 w 360"/>
              <a:gd name="T3" fmla="*/ 109 h 302"/>
              <a:gd name="T4" fmla="*/ 360 w 360"/>
              <a:gd name="T5" fmla="*/ 302 h 302"/>
              <a:gd name="T6" fmla="*/ 0 w 360"/>
              <a:gd name="T7" fmla="*/ 302 h 302"/>
              <a:gd name="T8" fmla="*/ 84 w 360"/>
              <a:gd name="T9" fmla="*/ 109 h 302"/>
              <a:gd name="T10" fmla="*/ 180 w 360"/>
              <a:gd name="T11" fmla="*/ 72 h 302"/>
              <a:gd name="T12" fmla="*/ 216 w 360"/>
              <a:gd name="T13" fmla="*/ 36 h 302"/>
              <a:gd name="T14" fmla="*/ 180 w 360"/>
              <a:gd name="T15" fmla="*/ 0 h 302"/>
              <a:gd name="T16" fmla="*/ 144 w 360"/>
              <a:gd name="T17" fmla="*/ 36 h 302"/>
              <a:gd name="T18" fmla="*/ 180 w 360"/>
              <a:gd name="T19" fmla="*/ 72 h 302"/>
              <a:gd name="T20" fmla="*/ 180 w 360"/>
              <a:gd name="T21" fmla="*/ 72 h 302"/>
              <a:gd name="T22" fmla="*/ 180 w 360"/>
              <a:gd name="T23" fmla="*/ 216 h 302"/>
              <a:gd name="T24" fmla="*/ 36 w 360"/>
              <a:gd name="T25" fmla="*/ 218 h 302"/>
              <a:gd name="T26" fmla="*/ 323 w 360"/>
              <a:gd name="T27" fmla="*/ 218 h 302"/>
              <a:gd name="T28" fmla="*/ 111 w 360"/>
              <a:gd name="T29" fmla="*/ 218 h 302"/>
              <a:gd name="T30" fmla="*/ 94 w 360"/>
              <a:gd name="T31" fmla="*/ 302 h 302"/>
              <a:gd name="T32" fmla="*/ 267 w 360"/>
              <a:gd name="T33" fmla="*/ 302 h 302"/>
              <a:gd name="T34" fmla="*/ 222 w 360"/>
              <a:gd name="T35" fmla="*/ 109 h 302"/>
              <a:gd name="T36" fmla="*/ 236 w 360"/>
              <a:gd name="T37" fmla="*/ 169 h 302"/>
              <a:gd name="T38" fmla="*/ 302 w 360"/>
              <a:gd name="T39" fmla="*/ 169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02">
                <a:moveTo>
                  <a:pt x="84" y="109"/>
                </a:moveTo>
                <a:cubicBezTo>
                  <a:pt x="276" y="109"/>
                  <a:pt x="276" y="109"/>
                  <a:pt x="276" y="109"/>
                </a:cubicBezTo>
                <a:cubicBezTo>
                  <a:pt x="360" y="302"/>
                  <a:pt x="360" y="302"/>
                  <a:pt x="360" y="302"/>
                </a:cubicBezTo>
                <a:cubicBezTo>
                  <a:pt x="0" y="302"/>
                  <a:pt x="0" y="302"/>
                  <a:pt x="0" y="302"/>
                </a:cubicBezTo>
                <a:lnTo>
                  <a:pt x="84" y="109"/>
                </a:lnTo>
                <a:close/>
                <a:moveTo>
                  <a:pt x="180" y="72"/>
                </a:moveTo>
                <a:cubicBezTo>
                  <a:pt x="200" y="72"/>
                  <a:pt x="216" y="56"/>
                  <a:pt x="216" y="36"/>
                </a:cubicBezTo>
                <a:cubicBezTo>
                  <a:pt x="216" y="16"/>
                  <a:pt x="200" y="0"/>
                  <a:pt x="180" y="0"/>
                </a:cubicBezTo>
                <a:cubicBezTo>
                  <a:pt x="160" y="0"/>
                  <a:pt x="144" y="16"/>
                  <a:pt x="144" y="36"/>
                </a:cubicBezTo>
                <a:cubicBezTo>
                  <a:pt x="144" y="56"/>
                  <a:pt x="160" y="72"/>
                  <a:pt x="180" y="72"/>
                </a:cubicBezTo>
                <a:close/>
                <a:moveTo>
                  <a:pt x="180" y="72"/>
                </a:moveTo>
                <a:cubicBezTo>
                  <a:pt x="180" y="216"/>
                  <a:pt x="180" y="216"/>
                  <a:pt x="180" y="216"/>
                </a:cubicBezTo>
                <a:moveTo>
                  <a:pt x="36" y="218"/>
                </a:moveTo>
                <a:cubicBezTo>
                  <a:pt x="323" y="218"/>
                  <a:pt x="323" y="218"/>
                  <a:pt x="323" y="218"/>
                </a:cubicBezTo>
                <a:moveTo>
                  <a:pt x="111" y="218"/>
                </a:moveTo>
                <a:cubicBezTo>
                  <a:pt x="94" y="302"/>
                  <a:pt x="94" y="302"/>
                  <a:pt x="94" y="302"/>
                </a:cubicBezTo>
                <a:moveTo>
                  <a:pt x="267" y="302"/>
                </a:moveTo>
                <a:cubicBezTo>
                  <a:pt x="222" y="109"/>
                  <a:pt x="222" y="109"/>
                  <a:pt x="222" y="109"/>
                </a:cubicBezTo>
                <a:moveTo>
                  <a:pt x="236" y="169"/>
                </a:moveTo>
                <a:cubicBezTo>
                  <a:pt x="302" y="169"/>
                  <a:pt x="302" y="169"/>
                  <a:pt x="302" y="169"/>
                </a:cubicBezTo>
              </a:path>
            </a:pathLst>
          </a:custGeom>
          <a:noFill/>
          <a:ln w="158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3" name="globe_2" title="Icon of a sphere made of lines">
            <a:extLst>
              <a:ext uri="{FF2B5EF4-FFF2-40B4-BE49-F238E27FC236}">
                <a16:creationId xmlns:a16="http://schemas.microsoft.com/office/drawing/2014/main" id="{95B798B6-6945-B329-3D50-441848B41CE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80542" y="3467562"/>
            <a:ext cx="597370" cy="597370"/>
          </a:xfrm>
          <a:custGeom>
            <a:avLst/>
            <a:gdLst>
              <a:gd name="T0" fmla="*/ 0 w 335"/>
              <a:gd name="T1" fmla="*/ 168 h 335"/>
              <a:gd name="T2" fmla="*/ 168 w 335"/>
              <a:gd name="T3" fmla="*/ 0 h 335"/>
              <a:gd name="T4" fmla="*/ 335 w 335"/>
              <a:gd name="T5" fmla="*/ 168 h 335"/>
              <a:gd name="T6" fmla="*/ 168 w 335"/>
              <a:gd name="T7" fmla="*/ 335 h 335"/>
              <a:gd name="T8" fmla="*/ 0 w 335"/>
              <a:gd name="T9" fmla="*/ 168 h 335"/>
              <a:gd name="T10" fmla="*/ 168 w 335"/>
              <a:gd name="T11" fmla="*/ 335 h 335"/>
              <a:gd name="T12" fmla="*/ 253 w 335"/>
              <a:gd name="T13" fmla="*/ 168 h 335"/>
              <a:gd name="T14" fmla="*/ 168 w 335"/>
              <a:gd name="T15" fmla="*/ 0 h 335"/>
              <a:gd name="T16" fmla="*/ 82 w 335"/>
              <a:gd name="T17" fmla="*/ 168 h 335"/>
              <a:gd name="T18" fmla="*/ 168 w 335"/>
              <a:gd name="T19" fmla="*/ 335 h 335"/>
              <a:gd name="T20" fmla="*/ 8 w 335"/>
              <a:gd name="T21" fmla="*/ 116 h 335"/>
              <a:gd name="T22" fmla="*/ 327 w 335"/>
              <a:gd name="T23" fmla="*/ 116 h 335"/>
              <a:gd name="T24" fmla="*/ 9 w 335"/>
              <a:gd name="T25" fmla="*/ 221 h 335"/>
              <a:gd name="T26" fmla="*/ 326 w 335"/>
              <a:gd name="T27" fmla="*/ 221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5" h="335">
                <a:moveTo>
                  <a:pt x="0" y="168"/>
                </a:moveTo>
                <a:cubicBezTo>
                  <a:pt x="0" y="75"/>
                  <a:pt x="75" y="0"/>
                  <a:pt x="168" y="0"/>
                </a:cubicBezTo>
                <a:cubicBezTo>
                  <a:pt x="260" y="0"/>
                  <a:pt x="335" y="75"/>
                  <a:pt x="335" y="168"/>
                </a:cubicBezTo>
                <a:cubicBezTo>
                  <a:pt x="335" y="260"/>
                  <a:pt x="260" y="335"/>
                  <a:pt x="168" y="335"/>
                </a:cubicBezTo>
                <a:cubicBezTo>
                  <a:pt x="75" y="335"/>
                  <a:pt x="0" y="260"/>
                  <a:pt x="0" y="168"/>
                </a:cubicBezTo>
                <a:close/>
                <a:moveTo>
                  <a:pt x="168" y="335"/>
                </a:moveTo>
                <a:cubicBezTo>
                  <a:pt x="215" y="335"/>
                  <a:pt x="253" y="260"/>
                  <a:pt x="253" y="168"/>
                </a:cubicBezTo>
                <a:cubicBezTo>
                  <a:pt x="253" y="75"/>
                  <a:pt x="215" y="0"/>
                  <a:pt x="168" y="0"/>
                </a:cubicBezTo>
                <a:cubicBezTo>
                  <a:pt x="120" y="0"/>
                  <a:pt x="82" y="75"/>
                  <a:pt x="82" y="168"/>
                </a:cubicBezTo>
                <a:cubicBezTo>
                  <a:pt x="82" y="260"/>
                  <a:pt x="120" y="335"/>
                  <a:pt x="168" y="335"/>
                </a:cubicBezTo>
                <a:close/>
                <a:moveTo>
                  <a:pt x="8" y="116"/>
                </a:moveTo>
                <a:cubicBezTo>
                  <a:pt x="327" y="116"/>
                  <a:pt x="327" y="116"/>
                  <a:pt x="327" y="116"/>
                </a:cubicBezTo>
                <a:moveTo>
                  <a:pt x="9" y="221"/>
                </a:moveTo>
                <a:cubicBezTo>
                  <a:pt x="326" y="221"/>
                  <a:pt x="326" y="221"/>
                  <a:pt x="326" y="221"/>
                </a:cubicBezTo>
              </a:path>
            </a:pathLst>
          </a:custGeom>
          <a:noFill/>
          <a:ln w="158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42E910E-9569-4419-DD03-1B6F73C2EBC9}"/>
              </a:ext>
            </a:extLst>
          </p:cNvPr>
          <p:cNvSpPr txBox="1"/>
          <p:nvPr/>
        </p:nvSpPr>
        <p:spPr>
          <a:xfrm>
            <a:off x="1451961" y="3596359"/>
            <a:ext cx="2198348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+mn-ea"/>
              </a:rPr>
              <a:t>信息地图定位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2216D7-8BAB-7432-4AE9-DC6D4727D506}"/>
              </a:ext>
            </a:extLst>
          </p:cNvPr>
          <p:cNvSpPr txBox="1"/>
          <p:nvPr/>
        </p:nvSpPr>
        <p:spPr>
          <a:xfrm>
            <a:off x="8611366" y="3596359"/>
            <a:ext cx="2198348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+mn-ea"/>
              </a:rPr>
              <a:t>利用网络查找</a:t>
            </a:r>
          </a:p>
        </p:txBody>
      </p:sp>
    </p:spTree>
    <p:extLst>
      <p:ext uri="{BB962C8B-B14F-4D97-AF65-F5344CB8AC3E}">
        <p14:creationId xmlns:p14="http://schemas.microsoft.com/office/powerpoint/2010/main" val="4038543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2">
            <a:extLst>
              <a:ext uri="{FF2B5EF4-FFF2-40B4-BE49-F238E27FC236}">
                <a16:creationId xmlns:a16="http://schemas.microsoft.com/office/drawing/2014/main" id="{38705C39-6156-4F2E-4258-605F49F1DD01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Project Key Nodes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AED1597-E75A-E8BA-36C3-F1895D6B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项目关键节点</a:t>
            </a:r>
            <a:endParaRPr lang="en-US" dirty="0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2C56672-9FAD-ACFB-81F4-2E0809101A0E}"/>
              </a:ext>
            </a:extLst>
          </p:cNvPr>
          <p:cNvSpPr>
            <a:spLocks/>
          </p:cNvSpPr>
          <p:nvPr/>
        </p:nvSpPr>
        <p:spPr bwMode="auto">
          <a:xfrm>
            <a:off x="897127" y="3104561"/>
            <a:ext cx="3157538" cy="1149350"/>
          </a:xfrm>
          <a:custGeom>
            <a:avLst/>
            <a:gdLst>
              <a:gd name="T0" fmla="*/ 117 w 1426"/>
              <a:gd name="T1" fmla="*/ 228 h 519"/>
              <a:gd name="T2" fmla="*/ 791 w 1426"/>
              <a:gd name="T3" fmla="*/ 336 h 519"/>
              <a:gd name="T4" fmla="*/ 1426 w 1426"/>
              <a:gd name="T5" fmla="*/ 519 h 519"/>
              <a:gd name="T6" fmla="*/ 1310 w 1426"/>
              <a:gd name="T7" fmla="*/ 290 h 519"/>
              <a:gd name="T8" fmla="*/ 674 w 1426"/>
              <a:gd name="T9" fmla="*/ 108 h 519"/>
              <a:gd name="T10" fmla="*/ 0 w 1426"/>
              <a:gd name="T11" fmla="*/ 0 h 519"/>
              <a:gd name="T12" fmla="*/ 117 w 1426"/>
              <a:gd name="T13" fmla="*/ 228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19">
                <a:moveTo>
                  <a:pt x="117" y="228"/>
                </a:moveTo>
                <a:cubicBezTo>
                  <a:pt x="237" y="465"/>
                  <a:pt x="611" y="344"/>
                  <a:pt x="791" y="336"/>
                </a:cubicBezTo>
                <a:cubicBezTo>
                  <a:pt x="1014" y="327"/>
                  <a:pt x="1352" y="373"/>
                  <a:pt x="1426" y="519"/>
                </a:cubicBezTo>
                <a:cubicBezTo>
                  <a:pt x="1310" y="290"/>
                  <a:pt x="1310" y="290"/>
                  <a:pt x="1310" y="290"/>
                </a:cubicBezTo>
                <a:cubicBezTo>
                  <a:pt x="1236" y="145"/>
                  <a:pt x="897" y="98"/>
                  <a:pt x="674" y="108"/>
                </a:cubicBezTo>
                <a:cubicBezTo>
                  <a:pt x="494" y="116"/>
                  <a:pt x="120" y="236"/>
                  <a:pt x="0" y="0"/>
                </a:cubicBezTo>
                <a:cubicBezTo>
                  <a:pt x="117" y="228"/>
                  <a:pt x="117" y="228"/>
                  <a:pt x="117" y="228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5CCFF978-F8CC-1AA0-5696-A02018289364}"/>
              </a:ext>
            </a:extLst>
          </p:cNvPr>
          <p:cNvSpPr>
            <a:spLocks/>
          </p:cNvSpPr>
          <p:nvPr/>
        </p:nvSpPr>
        <p:spPr bwMode="auto">
          <a:xfrm>
            <a:off x="1155890" y="3609386"/>
            <a:ext cx="3157538" cy="1150938"/>
          </a:xfrm>
          <a:custGeom>
            <a:avLst/>
            <a:gdLst>
              <a:gd name="T0" fmla="*/ 116 w 1426"/>
              <a:gd name="T1" fmla="*/ 229 h 520"/>
              <a:gd name="T2" fmla="*/ 790 w 1426"/>
              <a:gd name="T3" fmla="*/ 337 h 520"/>
              <a:gd name="T4" fmla="*/ 1426 w 1426"/>
              <a:gd name="T5" fmla="*/ 520 h 520"/>
              <a:gd name="T6" fmla="*/ 1309 w 1426"/>
              <a:gd name="T7" fmla="*/ 291 h 520"/>
              <a:gd name="T8" fmla="*/ 674 w 1426"/>
              <a:gd name="T9" fmla="*/ 108 h 520"/>
              <a:gd name="T10" fmla="*/ 0 w 1426"/>
              <a:gd name="T11" fmla="*/ 0 h 520"/>
              <a:gd name="T12" fmla="*/ 116 w 1426"/>
              <a:gd name="T13" fmla="*/ 229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20">
                <a:moveTo>
                  <a:pt x="116" y="229"/>
                </a:moveTo>
                <a:cubicBezTo>
                  <a:pt x="236" y="466"/>
                  <a:pt x="610" y="345"/>
                  <a:pt x="790" y="337"/>
                </a:cubicBezTo>
                <a:cubicBezTo>
                  <a:pt x="1013" y="327"/>
                  <a:pt x="1352" y="374"/>
                  <a:pt x="1426" y="520"/>
                </a:cubicBezTo>
                <a:cubicBezTo>
                  <a:pt x="1309" y="291"/>
                  <a:pt x="1309" y="291"/>
                  <a:pt x="1309" y="291"/>
                </a:cubicBezTo>
                <a:cubicBezTo>
                  <a:pt x="1235" y="145"/>
                  <a:pt x="897" y="99"/>
                  <a:pt x="674" y="108"/>
                </a:cubicBezTo>
                <a:cubicBezTo>
                  <a:pt x="494" y="116"/>
                  <a:pt x="120" y="237"/>
                  <a:pt x="0" y="0"/>
                </a:cubicBezTo>
                <a:cubicBezTo>
                  <a:pt x="116" y="229"/>
                  <a:pt x="116" y="229"/>
                  <a:pt x="116" y="229"/>
                </a:cubicBezTo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D5E55A42-ADFE-D72C-0FB0-F99E818B5E83}"/>
              </a:ext>
            </a:extLst>
          </p:cNvPr>
          <p:cNvSpPr>
            <a:spLocks/>
          </p:cNvSpPr>
          <p:nvPr/>
        </p:nvSpPr>
        <p:spPr bwMode="auto">
          <a:xfrm>
            <a:off x="1413065" y="4115799"/>
            <a:ext cx="3157538" cy="1150938"/>
          </a:xfrm>
          <a:custGeom>
            <a:avLst/>
            <a:gdLst>
              <a:gd name="T0" fmla="*/ 116 w 1426"/>
              <a:gd name="T1" fmla="*/ 229 h 520"/>
              <a:gd name="T2" fmla="*/ 790 w 1426"/>
              <a:gd name="T3" fmla="*/ 337 h 520"/>
              <a:gd name="T4" fmla="*/ 1426 w 1426"/>
              <a:gd name="T5" fmla="*/ 520 h 520"/>
              <a:gd name="T6" fmla="*/ 1310 w 1426"/>
              <a:gd name="T7" fmla="*/ 291 h 520"/>
              <a:gd name="T8" fmla="*/ 674 w 1426"/>
              <a:gd name="T9" fmla="*/ 108 h 520"/>
              <a:gd name="T10" fmla="*/ 0 w 1426"/>
              <a:gd name="T11" fmla="*/ 0 h 520"/>
              <a:gd name="T12" fmla="*/ 116 w 1426"/>
              <a:gd name="T13" fmla="*/ 229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20">
                <a:moveTo>
                  <a:pt x="116" y="229"/>
                </a:moveTo>
                <a:cubicBezTo>
                  <a:pt x="236" y="465"/>
                  <a:pt x="610" y="345"/>
                  <a:pt x="790" y="337"/>
                </a:cubicBezTo>
                <a:cubicBezTo>
                  <a:pt x="1014" y="327"/>
                  <a:pt x="1352" y="374"/>
                  <a:pt x="1426" y="520"/>
                </a:cubicBezTo>
                <a:cubicBezTo>
                  <a:pt x="1310" y="291"/>
                  <a:pt x="1310" y="291"/>
                  <a:pt x="1310" y="291"/>
                </a:cubicBezTo>
                <a:cubicBezTo>
                  <a:pt x="1236" y="145"/>
                  <a:pt x="897" y="98"/>
                  <a:pt x="674" y="108"/>
                </a:cubicBezTo>
                <a:cubicBezTo>
                  <a:pt x="494" y="116"/>
                  <a:pt x="120" y="237"/>
                  <a:pt x="0" y="0"/>
                </a:cubicBezTo>
                <a:cubicBezTo>
                  <a:pt x="116" y="229"/>
                  <a:pt x="116" y="229"/>
                  <a:pt x="116" y="229"/>
                </a:cubicBezTo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6AED2F6A-B22D-3E58-F845-AF450EF58DEB}"/>
              </a:ext>
            </a:extLst>
          </p:cNvPr>
          <p:cNvSpPr>
            <a:spLocks/>
          </p:cNvSpPr>
          <p:nvPr/>
        </p:nvSpPr>
        <p:spPr bwMode="auto">
          <a:xfrm>
            <a:off x="1005077" y="3747499"/>
            <a:ext cx="3314700" cy="3117850"/>
          </a:xfrm>
          <a:custGeom>
            <a:avLst/>
            <a:gdLst>
              <a:gd name="T0" fmla="*/ 1377 w 1497"/>
              <a:gd name="T1" fmla="*/ 229 h 1409"/>
              <a:gd name="T2" fmla="*/ 1261 w 1497"/>
              <a:gd name="T3" fmla="*/ 0 h 1409"/>
              <a:gd name="T4" fmla="*/ 0 w 1497"/>
              <a:gd name="T5" fmla="*/ 1409 h 1409"/>
              <a:gd name="T6" fmla="*/ 563 w 1497"/>
              <a:gd name="T7" fmla="*/ 1409 h 1409"/>
              <a:gd name="T8" fmla="*/ 1377 w 1497"/>
              <a:gd name="T9" fmla="*/ 229 h 1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7" h="1409">
                <a:moveTo>
                  <a:pt x="1377" y="229"/>
                </a:moveTo>
                <a:cubicBezTo>
                  <a:pt x="1261" y="0"/>
                  <a:pt x="1261" y="0"/>
                  <a:pt x="1261" y="0"/>
                </a:cubicBezTo>
                <a:cubicBezTo>
                  <a:pt x="1404" y="281"/>
                  <a:pt x="1004" y="984"/>
                  <a:pt x="0" y="1409"/>
                </a:cubicBezTo>
                <a:cubicBezTo>
                  <a:pt x="563" y="1409"/>
                  <a:pt x="563" y="1409"/>
                  <a:pt x="563" y="1409"/>
                </a:cubicBezTo>
                <a:cubicBezTo>
                  <a:pt x="1237" y="993"/>
                  <a:pt x="1497" y="463"/>
                  <a:pt x="1377" y="22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7AB309B1-9020-DE03-5F88-CFB8B4D67273}"/>
              </a:ext>
            </a:extLst>
          </p:cNvPr>
          <p:cNvSpPr>
            <a:spLocks/>
          </p:cNvSpPr>
          <p:nvPr/>
        </p:nvSpPr>
        <p:spPr bwMode="auto">
          <a:xfrm>
            <a:off x="2251265" y="4253911"/>
            <a:ext cx="2279650" cy="2611438"/>
          </a:xfrm>
          <a:custGeom>
            <a:avLst/>
            <a:gdLst>
              <a:gd name="T0" fmla="*/ 0 w 1029"/>
              <a:gd name="T1" fmla="*/ 1180 h 1180"/>
              <a:gd name="T2" fmla="*/ 435 w 1029"/>
              <a:gd name="T3" fmla="*/ 1180 h 1180"/>
              <a:gd name="T4" fmla="*/ 931 w 1029"/>
              <a:gd name="T5" fmla="*/ 229 h 1180"/>
              <a:gd name="T6" fmla="*/ 814 w 1029"/>
              <a:gd name="T7" fmla="*/ 0 h 1180"/>
              <a:gd name="T8" fmla="*/ 0 w 1029"/>
              <a:gd name="T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9" h="1180">
                <a:moveTo>
                  <a:pt x="0" y="1180"/>
                </a:moveTo>
                <a:cubicBezTo>
                  <a:pt x="435" y="1180"/>
                  <a:pt x="435" y="1180"/>
                  <a:pt x="435" y="1180"/>
                </a:cubicBezTo>
                <a:cubicBezTo>
                  <a:pt x="871" y="815"/>
                  <a:pt x="1029" y="422"/>
                  <a:pt x="931" y="229"/>
                </a:cubicBezTo>
                <a:cubicBezTo>
                  <a:pt x="814" y="0"/>
                  <a:pt x="814" y="0"/>
                  <a:pt x="814" y="0"/>
                </a:cubicBezTo>
                <a:cubicBezTo>
                  <a:pt x="934" y="234"/>
                  <a:pt x="674" y="764"/>
                  <a:pt x="0" y="11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978BC060-BBA0-8B94-BBEA-059114EB42FD}"/>
              </a:ext>
            </a:extLst>
          </p:cNvPr>
          <p:cNvSpPr>
            <a:spLocks/>
          </p:cNvSpPr>
          <p:nvPr/>
        </p:nvSpPr>
        <p:spPr bwMode="auto">
          <a:xfrm>
            <a:off x="630427" y="1142411"/>
            <a:ext cx="2136775" cy="2466975"/>
          </a:xfrm>
          <a:custGeom>
            <a:avLst/>
            <a:gdLst>
              <a:gd name="T0" fmla="*/ 931 w 965"/>
              <a:gd name="T1" fmla="*/ 75 h 1115"/>
              <a:gd name="T2" fmla="*/ 773 w 965"/>
              <a:gd name="T3" fmla="*/ 41 h 1115"/>
              <a:gd name="T4" fmla="*/ 120 w 965"/>
              <a:gd name="T5" fmla="*/ 887 h 1115"/>
              <a:gd name="T6" fmla="*/ 237 w 965"/>
              <a:gd name="T7" fmla="*/ 1115 h 1115"/>
              <a:gd name="T8" fmla="*/ 889 w 965"/>
              <a:gd name="T9" fmla="*/ 270 h 1115"/>
              <a:gd name="T10" fmla="*/ 890 w 965"/>
              <a:gd name="T11" fmla="*/ 270 h 1115"/>
              <a:gd name="T12" fmla="*/ 931 w 965"/>
              <a:gd name="T13" fmla="*/ 75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5" h="1115">
                <a:moveTo>
                  <a:pt x="931" y="75"/>
                </a:moveTo>
                <a:cubicBezTo>
                  <a:pt x="896" y="8"/>
                  <a:pt x="831" y="0"/>
                  <a:pt x="773" y="41"/>
                </a:cubicBezTo>
                <a:cubicBezTo>
                  <a:pt x="607" y="152"/>
                  <a:pt x="0" y="650"/>
                  <a:pt x="120" y="887"/>
                </a:cubicBezTo>
                <a:cubicBezTo>
                  <a:pt x="237" y="1115"/>
                  <a:pt x="237" y="1115"/>
                  <a:pt x="237" y="1115"/>
                </a:cubicBezTo>
                <a:cubicBezTo>
                  <a:pt x="116" y="879"/>
                  <a:pt x="723" y="381"/>
                  <a:pt x="889" y="270"/>
                </a:cubicBezTo>
                <a:cubicBezTo>
                  <a:pt x="890" y="270"/>
                  <a:pt x="890" y="270"/>
                  <a:pt x="890" y="270"/>
                </a:cubicBezTo>
                <a:cubicBezTo>
                  <a:pt x="939" y="235"/>
                  <a:pt x="965" y="138"/>
                  <a:pt x="931" y="75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520E172-D0F5-0ED5-612A-048E64932C93}"/>
              </a:ext>
            </a:extLst>
          </p:cNvPr>
          <p:cNvSpPr>
            <a:spLocks/>
          </p:cNvSpPr>
          <p:nvPr/>
        </p:nvSpPr>
        <p:spPr bwMode="auto">
          <a:xfrm>
            <a:off x="887602" y="1648824"/>
            <a:ext cx="2136775" cy="2466975"/>
          </a:xfrm>
          <a:custGeom>
            <a:avLst/>
            <a:gdLst>
              <a:gd name="T0" fmla="*/ 932 w 965"/>
              <a:gd name="T1" fmla="*/ 75 h 1115"/>
              <a:gd name="T2" fmla="*/ 774 w 965"/>
              <a:gd name="T3" fmla="*/ 41 h 1115"/>
              <a:gd name="T4" fmla="*/ 774 w 965"/>
              <a:gd name="T5" fmla="*/ 41 h 1115"/>
              <a:gd name="T6" fmla="*/ 121 w 965"/>
              <a:gd name="T7" fmla="*/ 886 h 1115"/>
              <a:gd name="T8" fmla="*/ 237 w 965"/>
              <a:gd name="T9" fmla="*/ 1115 h 1115"/>
              <a:gd name="T10" fmla="*/ 890 w 965"/>
              <a:gd name="T11" fmla="*/ 270 h 1115"/>
              <a:gd name="T12" fmla="*/ 932 w 965"/>
              <a:gd name="T13" fmla="*/ 75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5" h="1115">
                <a:moveTo>
                  <a:pt x="932" y="75"/>
                </a:moveTo>
                <a:cubicBezTo>
                  <a:pt x="896" y="8"/>
                  <a:pt x="831" y="0"/>
                  <a:pt x="774" y="41"/>
                </a:cubicBezTo>
                <a:cubicBezTo>
                  <a:pt x="774" y="41"/>
                  <a:pt x="774" y="41"/>
                  <a:pt x="774" y="41"/>
                </a:cubicBezTo>
                <a:cubicBezTo>
                  <a:pt x="608" y="152"/>
                  <a:pt x="0" y="650"/>
                  <a:pt x="121" y="886"/>
                </a:cubicBezTo>
                <a:cubicBezTo>
                  <a:pt x="237" y="1115"/>
                  <a:pt x="237" y="1115"/>
                  <a:pt x="237" y="1115"/>
                </a:cubicBezTo>
                <a:cubicBezTo>
                  <a:pt x="117" y="879"/>
                  <a:pt x="724" y="381"/>
                  <a:pt x="890" y="270"/>
                </a:cubicBezTo>
                <a:cubicBezTo>
                  <a:pt x="939" y="235"/>
                  <a:pt x="965" y="137"/>
                  <a:pt x="932" y="75"/>
                </a:cubicBezTo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84ABEAD0-E61A-F88D-CD8C-DCFE4BC8B85C}"/>
              </a:ext>
            </a:extLst>
          </p:cNvPr>
          <p:cNvSpPr>
            <a:spLocks/>
          </p:cNvSpPr>
          <p:nvPr/>
        </p:nvSpPr>
        <p:spPr bwMode="auto">
          <a:xfrm>
            <a:off x="1146365" y="2155236"/>
            <a:ext cx="2135188" cy="2468563"/>
          </a:xfrm>
          <a:custGeom>
            <a:avLst/>
            <a:gdLst>
              <a:gd name="T0" fmla="*/ 931 w 964"/>
              <a:gd name="T1" fmla="*/ 75 h 1115"/>
              <a:gd name="T2" fmla="*/ 773 w 964"/>
              <a:gd name="T3" fmla="*/ 41 h 1115"/>
              <a:gd name="T4" fmla="*/ 773 w 964"/>
              <a:gd name="T5" fmla="*/ 41 h 1115"/>
              <a:gd name="T6" fmla="*/ 120 w 964"/>
              <a:gd name="T7" fmla="*/ 886 h 1115"/>
              <a:gd name="T8" fmla="*/ 236 w 964"/>
              <a:gd name="T9" fmla="*/ 1115 h 1115"/>
              <a:gd name="T10" fmla="*/ 889 w 964"/>
              <a:gd name="T11" fmla="*/ 270 h 1115"/>
              <a:gd name="T12" fmla="*/ 931 w 964"/>
              <a:gd name="T13" fmla="*/ 75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4" h="1115">
                <a:moveTo>
                  <a:pt x="931" y="75"/>
                </a:moveTo>
                <a:cubicBezTo>
                  <a:pt x="895" y="8"/>
                  <a:pt x="831" y="0"/>
                  <a:pt x="773" y="41"/>
                </a:cubicBezTo>
                <a:cubicBezTo>
                  <a:pt x="773" y="41"/>
                  <a:pt x="773" y="41"/>
                  <a:pt x="773" y="41"/>
                </a:cubicBezTo>
                <a:cubicBezTo>
                  <a:pt x="607" y="152"/>
                  <a:pt x="0" y="650"/>
                  <a:pt x="120" y="886"/>
                </a:cubicBezTo>
                <a:cubicBezTo>
                  <a:pt x="236" y="1115"/>
                  <a:pt x="236" y="1115"/>
                  <a:pt x="236" y="1115"/>
                </a:cubicBezTo>
                <a:cubicBezTo>
                  <a:pt x="116" y="879"/>
                  <a:pt x="723" y="380"/>
                  <a:pt x="889" y="270"/>
                </a:cubicBezTo>
                <a:cubicBezTo>
                  <a:pt x="938" y="235"/>
                  <a:pt x="964" y="137"/>
                  <a:pt x="931" y="75"/>
                </a:cubicBezTo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4" name="Freeform 86">
            <a:extLst>
              <a:ext uri="{FF2B5EF4-FFF2-40B4-BE49-F238E27FC236}">
                <a16:creationId xmlns:a16="http://schemas.microsoft.com/office/drawing/2014/main" id="{A6C77245-76C1-CD57-38F1-B110BA5B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252" y="3947442"/>
            <a:ext cx="330785" cy="311610"/>
          </a:xfrm>
          <a:custGeom>
            <a:avLst/>
            <a:gdLst>
              <a:gd name="T0" fmla="*/ 74925449 w 609"/>
              <a:gd name="T1" fmla="*/ 22830550 h 573"/>
              <a:gd name="T2" fmla="*/ 74925449 w 609"/>
              <a:gd name="T3" fmla="*/ 22830550 h 573"/>
              <a:gd name="T4" fmla="*/ 54867675 w 609"/>
              <a:gd name="T5" fmla="*/ 2723934 h 573"/>
              <a:gd name="T6" fmla="*/ 64055516 w 609"/>
              <a:gd name="T7" fmla="*/ 0 h 573"/>
              <a:gd name="T8" fmla="*/ 78678142 w 609"/>
              <a:gd name="T9" fmla="*/ 14658388 h 573"/>
              <a:gd name="T10" fmla="*/ 74925449 w 609"/>
              <a:gd name="T11" fmla="*/ 22830550 h 573"/>
              <a:gd name="T12" fmla="*/ 74925449 w 609"/>
              <a:gd name="T13" fmla="*/ 39434553 h 573"/>
              <a:gd name="T14" fmla="*/ 74925449 w 609"/>
              <a:gd name="T15" fmla="*/ 39434553 h 573"/>
              <a:gd name="T16" fmla="*/ 64961313 w 609"/>
              <a:gd name="T17" fmla="*/ 63173440 h 573"/>
              <a:gd name="T18" fmla="*/ 70396460 w 609"/>
              <a:gd name="T19" fmla="*/ 68751328 h 573"/>
              <a:gd name="T20" fmla="*/ 71302258 w 609"/>
              <a:gd name="T21" fmla="*/ 70567284 h 573"/>
              <a:gd name="T22" fmla="*/ 67678707 w 609"/>
              <a:gd name="T23" fmla="*/ 74199556 h 573"/>
              <a:gd name="T24" fmla="*/ 64961313 w 609"/>
              <a:gd name="T25" fmla="*/ 73291578 h 573"/>
              <a:gd name="T26" fmla="*/ 59397024 w 609"/>
              <a:gd name="T27" fmla="*/ 67843350 h 573"/>
              <a:gd name="T28" fmla="*/ 39339251 w 609"/>
              <a:gd name="T29" fmla="*/ 74199556 h 573"/>
              <a:gd name="T30" fmla="*/ 19151975 w 609"/>
              <a:gd name="T31" fmla="*/ 67843350 h 573"/>
              <a:gd name="T32" fmla="*/ 13716829 w 609"/>
              <a:gd name="T33" fmla="*/ 73291578 h 573"/>
              <a:gd name="T34" fmla="*/ 10999436 w 609"/>
              <a:gd name="T35" fmla="*/ 74199556 h 573"/>
              <a:gd name="T36" fmla="*/ 7246742 w 609"/>
              <a:gd name="T37" fmla="*/ 70567284 h 573"/>
              <a:gd name="T38" fmla="*/ 9187840 w 609"/>
              <a:gd name="T39" fmla="*/ 68751328 h 573"/>
              <a:gd name="T40" fmla="*/ 13716829 w 609"/>
              <a:gd name="T41" fmla="*/ 63173440 h 573"/>
              <a:gd name="T42" fmla="*/ 3623191 w 609"/>
              <a:gd name="T43" fmla="*/ 39434553 h 573"/>
              <a:gd name="T44" fmla="*/ 39339251 w 609"/>
              <a:gd name="T45" fmla="*/ 3632272 h 573"/>
              <a:gd name="T46" fmla="*/ 74925449 w 609"/>
              <a:gd name="T47" fmla="*/ 39434553 h 573"/>
              <a:gd name="T48" fmla="*/ 39339251 w 609"/>
              <a:gd name="T49" fmla="*/ 11026116 h 573"/>
              <a:gd name="T50" fmla="*/ 39339251 w 609"/>
              <a:gd name="T51" fmla="*/ 11026116 h 573"/>
              <a:gd name="T52" fmla="*/ 10999436 w 609"/>
              <a:gd name="T53" fmla="*/ 39434553 h 573"/>
              <a:gd name="T54" fmla="*/ 39339251 w 609"/>
              <a:gd name="T55" fmla="*/ 66935372 h 573"/>
              <a:gd name="T56" fmla="*/ 67678707 w 609"/>
              <a:gd name="T57" fmla="*/ 39434553 h 573"/>
              <a:gd name="T58" fmla="*/ 39339251 w 609"/>
              <a:gd name="T59" fmla="*/ 11026116 h 573"/>
              <a:gd name="T60" fmla="*/ 53961878 w 609"/>
              <a:gd name="T61" fmla="*/ 43066825 h 573"/>
              <a:gd name="T62" fmla="*/ 53961878 w 609"/>
              <a:gd name="T63" fmla="*/ 43066825 h 573"/>
              <a:gd name="T64" fmla="*/ 39339251 w 609"/>
              <a:gd name="T65" fmla="*/ 43066825 h 573"/>
              <a:gd name="T66" fmla="*/ 35715700 w 609"/>
              <a:gd name="T67" fmla="*/ 39434553 h 573"/>
              <a:gd name="T68" fmla="*/ 35715700 w 609"/>
              <a:gd name="T69" fmla="*/ 19198638 h 573"/>
              <a:gd name="T70" fmla="*/ 39339251 w 609"/>
              <a:gd name="T71" fmla="*/ 15566366 h 573"/>
              <a:gd name="T72" fmla="*/ 42962442 w 609"/>
              <a:gd name="T73" fmla="*/ 19198638 h 573"/>
              <a:gd name="T74" fmla="*/ 42962442 w 609"/>
              <a:gd name="T75" fmla="*/ 35672981 h 573"/>
              <a:gd name="T76" fmla="*/ 53961878 w 609"/>
              <a:gd name="T77" fmla="*/ 35672981 h 573"/>
              <a:gd name="T78" fmla="*/ 57585069 w 609"/>
              <a:gd name="T79" fmla="*/ 39434553 h 573"/>
              <a:gd name="T80" fmla="*/ 53961878 w 609"/>
              <a:gd name="T81" fmla="*/ 43066825 h 573"/>
              <a:gd name="T82" fmla="*/ 3623191 w 609"/>
              <a:gd name="T83" fmla="*/ 23738527 h 573"/>
              <a:gd name="T84" fmla="*/ 3623191 w 609"/>
              <a:gd name="T85" fmla="*/ 23738527 h 573"/>
              <a:gd name="T86" fmla="*/ 0 w 609"/>
              <a:gd name="T87" fmla="*/ 14658388 h 573"/>
              <a:gd name="T88" fmla="*/ 14622627 w 609"/>
              <a:gd name="T89" fmla="*/ 0 h 573"/>
              <a:gd name="T90" fmla="*/ 23810467 w 609"/>
              <a:gd name="T91" fmla="*/ 2723934 h 573"/>
              <a:gd name="T92" fmla="*/ 3623191 w 609"/>
              <a:gd name="T93" fmla="*/ 23738527 h 57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09" h="573">
                <a:moveTo>
                  <a:pt x="579" y="176"/>
                </a:moveTo>
                <a:lnTo>
                  <a:pt x="579" y="176"/>
                </a:lnTo>
                <a:cubicBezTo>
                  <a:pt x="551" y="106"/>
                  <a:pt x="495" y="56"/>
                  <a:pt x="424" y="21"/>
                </a:cubicBezTo>
                <a:cubicBezTo>
                  <a:pt x="445" y="7"/>
                  <a:pt x="466" y="0"/>
                  <a:pt x="495" y="0"/>
                </a:cubicBezTo>
                <a:cubicBezTo>
                  <a:pt x="558" y="0"/>
                  <a:pt x="608" y="49"/>
                  <a:pt x="608" y="113"/>
                </a:cubicBezTo>
                <a:cubicBezTo>
                  <a:pt x="608" y="134"/>
                  <a:pt x="594" y="162"/>
                  <a:pt x="579" y="176"/>
                </a:cubicBezTo>
                <a:close/>
                <a:moveTo>
                  <a:pt x="579" y="304"/>
                </a:moveTo>
                <a:lnTo>
                  <a:pt x="579" y="304"/>
                </a:lnTo>
                <a:cubicBezTo>
                  <a:pt x="579" y="374"/>
                  <a:pt x="551" y="438"/>
                  <a:pt x="502" y="487"/>
                </a:cubicBezTo>
                <a:cubicBezTo>
                  <a:pt x="544" y="530"/>
                  <a:pt x="544" y="530"/>
                  <a:pt x="544" y="530"/>
                </a:cubicBezTo>
                <a:cubicBezTo>
                  <a:pt x="544" y="530"/>
                  <a:pt x="551" y="537"/>
                  <a:pt x="551" y="544"/>
                </a:cubicBezTo>
                <a:cubicBezTo>
                  <a:pt x="551" y="565"/>
                  <a:pt x="537" y="572"/>
                  <a:pt x="523" y="572"/>
                </a:cubicBezTo>
                <a:cubicBezTo>
                  <a:pt x="516" y="572"/>
                  <a:pt x="509" y="572"/>
                  <a:pt x="502" y="565"/>
                </a:cubicBezTo>
                <a:cubicBezTo>
                  <a:pt x="459" y="523"/>
                  <a:pt x="459" y="523"/>
                  <a:pt x="459" y="523"/>
                </a:cubicBezTo>
                <a:cubicBezTo>
                  <a:pt x="417" y="558"/>
                  <a:pt x="360" y="572"/>
                  <a:pt x="304" y="572"/>
                </a:cubicBezTo>
                <a:cubicBezTo>
                  <a:pt x="247" y="572"/>
                  <a:pt x="191" y="558"/>
                  <a:pt x="148" y="523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99" y="572"/>
                  <a:pt x="92" y="572"/>
                  <a:pt x="85" y="572"/>
                </a:cubicBezTo>
                <a:cubicBezTo>
                  <a:pt x="71" y="572"/>
                  <a:pt x="56" y="565"/>
                  <a:pt x="56" y="544"/>
                </a:cubicBezTo>
                <a:cubicBezTo>
                  <a:pt x="56" y="537"/>
                  <a:pt x="64" y="530"/>
                  <a:pt x="71" y="530"/>
                </a:cubicBezTo>
                <a:cubicBezTo>
                  <a:pt x="106" y="487"/>
                  <a:pt x="106" y="487"/>
                  <a:pt x="106" y="487"/>
                </a:cubicBezTo>
                <a:cubicBezTo>
                  <a:pt x="56" y="438"/>
                  <a:pt x="28" y="374"/>
                  <a:pt x="28" y="304"/>
                </a:cubicBezTo>
                <a:cubicBezTo>
                  <a:pt x="28" y="148"/>
                  <a:pt x="155" y="28"/>
                  <a:pt x="304" y="28"/>
                </a:cubicBezTo>
                <a:cubicBezTo>
                  <a:pt x="452" y="28"/>
                  <a:pt x="579" y="148"/>
                  <a:pt x="579" y="304"/>
                </a:cubicBezTo>
                <a:close/>
                <a:moveTo>
                  <a:pt x="304" y="85"/>
                </a:moveTo>
                <a:lnTo>
                  <a:pt x="304" y="85"/>
                </a:lnTo>
                <a:cubicBezTo>
                  <a:pt x="184" y="85"/>
                  <a:pt x="85" y="183"/>
                  <a:pt x="85" y="304"/>
                </a:cubicBezTo>
                <a:cubicBezTo>
                  <a:pt x="85" y="424"/>
                  <a:pt x="184" y="516"/>
                  <a:pt x="304" y="516"/>
                </a:cubicBezTo>
                <a:cubicBezTo>
                  <a:pt x="424" y="516"/>
                  <a:pt x="523" y="424"/>
                  <a:pt x="523" y="304"/>
                </a:cubicBezTo>
                <a:cubicBezTo>
                  <a:pt x="523" y="183"/>
                  <a:pt x="424" y="85"/>
                  <a:pt x="304" y="85"/>
                </a:cubicBezTo>
                <a:close/>
                <a:moveTo>
                  <a:pt x="417" y="332"/>
                </a:moveTo>
                <a:lnTo>
                  <a:pt x="417" y="332"/>
                </a:lnTo>
                <a:cubicBezTo>
                  <a:pt x="304" y="332"/>
                  <a:pt x="304" y="332"/>
                  <a:pt x="304" y="332"/>
                </a:cubicBezTo>
                <a:cubicBezTo>
                  <a:pt x="290" y="332"/>
                  <a:pt x="276" y="318"/>
                  <a:pt x="276" y="304"/>
                </a:cubicBezTo>
                <a:cubicBezTo>
                  <a:pt x="276" y="148"/>
                  <a:pt x="276" y="148"/>
                  <a:pt x="276" y="148"/>
                </a:cubicBezTo>
                <a:cubicBezTo>
                  <a:pt x="276" y="134"/>
                  <a:pt x="290" y="120"/>
                  <a:pt x="304" y="120"/>
                </a:cubicBezTo>
                <a:cubicBezTo>
                  <a:pt x="318" y="120"/>
                  <a:pt x="332" y="134"/>
                  <a:pt x="332" y="148"/>
                </a:cubicBezTo>
                <a:cubicBezTo>
                  <a:pt x="332" y="275"/>
                  <a:pt x="332" y="275"/>
                  <a:pt x="332" y="275"/>
                </a:cubicBezTo>
                <a:cubicBezTo>
                  <a:pt x="417" y="275"/>
                  <a:pt x="417" y="275"/>
                  <a:pt x="417" y="275"/>
                </a:cubicBezTo>
                <a:cubicBezTo>
                  <a:pt x="431" y="275"/>
                  <a:pt x="445" y="282"/>
                  <a:pt x="445" y="304"/>
                </a:cubicBezTo>
                <a:cubicBezTo>
                  <a:pt x="445" y="318"/>
                  <a:pt x="431" y="332"/>
                  <a:pt x="417" y="332"/>
                </a:cubicBezTo>
                <a:close/>
                <a:moveTo>
                  <a:pt x="28" y="183"/>
                </a:moveTo>
                <a:lnTo>
                  <a:pt x="28" y="183"/>
                </a:lnTo>
                <a:cubicBezTo>
                  <a:pt x="14" y="162"/>
                  <a:pt x="0" y="141"/>
                  <a:pt x="0" y="113"/>
                </a:cubicBezTo>
                <a:cubicBezTo>
                  <a:pt x="0" y="49"/>
                  <a:pt x="49" y="0"/>
                  <a:pt x="113" y="0"/>
                </a:cubicBezTo>
                <a:cubicBezTo>
                  <a:pt x="141" y="0"/>
                  <a:pt x="162" y="7"/>
                  <a:pt x="184" y="21"/>
                </a:cubicBezTo>
                <a:cubicBezTo>
                  <a:pt x="113" y="56"/>
                  <a:pt x="56" y="113"/>
                  <a:pt x="28" y="1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5" name="Freeform 123">
            <a:extLst>
              <a:ext uri="{FF2B5EF4-FFF2-40B4-BE49-F238E27FC236}">
                <a16:creationId xmlns:a16="http://schemas.microsoft.com/office/drawing/2014/main" id="{198E98E3-68C6-61E7-B682-3C9554A2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450" y="4477957"/>
            <a:ext cx="328389" cy="330786"/>
          </a:xfrm>
          <a:custGeom>
            <a:avLst/>
            <a:gdLst>
              <a:gd name="T0" fmla="*/ 74657633 w 602"/>
              <a:gd name="T1" fmla="*/ 42962442 h 609"/>
              <a:gd name="T2" fmla="*/ 74657633 w 602"/>
              <a:gd name="T3" fmla="*/ 42962442 h 609"/>
              <a:gd name="T4" fmla="*/ 71002968 w 602"/>
              <a:gd name="T5" fmla="*/ 42962442 h 609"/>
              <a:gd name="T6" fmla="*/ 43332858 w 602"/>
              <a:gd name="T7" fmla="*/ 70396460 h 609"/>
              <a:gd name="T8" fmla="*/ 43332858 w 602"/>
              <a:gd name="T9" fmla="*/ 75054951 h 609"/>
              <a:gd name="T10" fmla="*/ 39678193 w 602"/>
              <a:gd name="T11" fmla="*/ 78678142 h 609"/>
              <a:gd name="T12" fmla="*/ 36023527 w 602"/>
              <a:gd name="T13" fmla="*/ 75054951 h 609"/>
              <a:gd name="T14" fmla="*/ 36023527 w 602"/>
              <a:gd name="T15" fmla="*/ 70396460 h 609"/>
              <a:gd name="T16" fmla="*/ 7308970 w 602"/>
              <a:gd name="T17" fmla="*/ 42962442 h 609"/>
              <a:gd name="T18" fmla="*/ 3654665 w 602"/>
              <a:gd name="T19" fmla="*/ 42962442 h 609"/>
              <a:gd name="T20" fmla="*/ 0 w 602"/>
              <a:gd name="T21" fmla="*/ 39339251 h 609"/>
              <a:gd name="T22" fmla="*/ 3654665 w 602"/>
              <a:gd name="T23" fmla="*/ 35715700 h 609"/>
              <a:gd name="T24" fmla="*/ 7308970 w 602"/>
              <a:gd name="T25" fmla="*/ 35715700 h 609"/>
              <a:gd name="T26" fmla="*/ 36023527 w 602"/>
              <a:gd name="T27" fmla="*/ 8282042 h 609"/>
              <a:gd name="T28" fmla="*/ 36023527 w 602"/>
              <a:gd name="T29" fmla="*/ 3623191 h 609"/>
              <a:gd name="T30" fmla="*/ 39678193 w 602"/>
              <a:gd name="T31" fmla="*/ 0 h 609"/>
              <a:gd name="T32" fmla="*/ 43332858 w 602"/>
              <a:gd name="T33" fmla="*/ 3623191 h 609"/>
              <a:gd name="T34" fmla="*/ 43332858 w 602"/>
              <a:gd name="T35" fmla="*/ 8282042 h 609"/>
              <a:gd name="T36" fmla="*/ 71002968 w 602"/>
              <a:gd name="T37" fmla="*/ 35715700 h 609"/>
              <a:gd name="T38" fmla="*/ 74657633 w 602"/>
              <a:gd name="T39" fmla="*/ 35715700 h 609"/>
              <a:gd name="T40" fmla="*/ 78442719 w 602"/>
              <a:gd name="T41" fmla="*/ 39339251 h 609"/>
              <a:gd name="T42" fmla="*/ 74657633 w 602"/>
              <a:gd name="T43" fmla="*/ 42962442 h 609"/>
              <a:gd name="T44" fmla="*/ 56254247 w 602"/>
              <a:gd name="T45" fmla="*/ 35715700 h 609"/>
              <a:gd name="T46" fmla="*/ 56254247 w 602"/>
              <a:gd name="T47" fmla="*/ 35715700 h 609"/>
              <a:gd name="T48" fmla="*/ 63563216 w 602"/>
              <a:gd name="T49" fmla="*/ 35715700 h 609"/>
              <a:gd name="T50" fmla="*/ 43332858 w 602"/>
              <a:gd name="T51" fmla="*/ 15528425 h 609"/>
              <a:gd name="T52" fmla="*/ 43332858 w 602"/>
              <a:gd name="T53" fmla="*/ 21998871 h 609"/>
              <a:gd name="T54" fmla="*/ 39678193 w 602"/>
              <a:gd name="T55" fmla="*/ 25622062 h 609"/>
              <a:gd name="T56" fmla="*/ 36023527 w 602"/>
              <a:gd name="T57" fmla="*/ 21998871 h 609"/>
              <a:gd name="T58" fmla="*/ 36023527 w 602"/>
              <a:gd name="T59" fmla="*/ 15528425 h 609"/>
              <a:gd name="T60" fmla="*/ 14748721 w 602"/>
              <a:gd name="T61" fmla="*/ 35715700 h 609"/>
              <a:gd name="T62" fmla="*/ 22058052 w 602"/>
              <a:gd name="T63" fmla="*/ 35715700 h 609"/>
              <a:gd name="T64" fmla="*/ 25843138 w 602"/>
              <a:gd name="T65" fmla="*/ 39339251 h 609"/>
              <a:gd name="T66" fmla="*/ 22058052 w 602"/>
              <a:gd name="T67" fmla="*/ 42962442 h 609"/>
              <a:gd name="T68" fmla="*/ 14748721 w 602"/>
              <a:gd name="T69" fmla="*/ 42962442 h 609"/>
              <a:gd name="T70" fmla="*/ 36023527 w 602"/>
              <a:gd name="T71" fmla="*/ 63149718 h 609"/>
              <a:gd name="T72" fmla="*/ 36023527 w 602"/>
              <a:gd name="T73" fmla="*/ 56679271 h 609"/>
              <a:gd name="T74" fmla="*/ 39678193 w 602"/>
              <a:gd name="T75" fmla="*/ 53056080 h 609"/>
              <a:gd name="T76" fmla="*/ 43332858 w 602"/>
              <a:gd name="T77" fmla="*/ 56679271 h 609"/>
              <a:gd name="T78" fmla="*/ 43332858 w 602"/>
              <a:gd name="T79" fmla="*/ 63149718 h 609"/>
              <a:gd name="T80" fmla="*/ 63563216 w 602"/>
              <a:gd name="T81" fmla="*/ 42962442 h 609"/>
              <a:gd name="T82" fmla="*/ 56254247 w 602"/>
              <a:gd name="T83" fmla="*/ 42962442 h 609"/>
              <a:gd name="T84" fmla="*/ 52599581 w 602"/>
              <a:gd name="T85" fmla="*/ 39339251 h 609"/>
              <a:gd name="T86" fmla="*/ 56254247 w 602"/>
              <a:gd name="T87" fmla="*/ 35715700 h 609"/>
              <a:gd name="T88" fmla="*/ 39678193 w 602"/>
              <a:gd name="T89" fmla="*/ 42962442 h 609"/>
              <a:gd name="T90" fmla="*/ 39678193 w 602"/>
              <a:gd name="T91" fmla="*/ 42962442 h 609"/>
              <a:gd name="T92" fmla="*/ 36023527 w 602"/>
              <a:gd name="T93" fmla="*/ 39339251 h 609"/>
              <a:gd name="T94" fmla="*/ 39678193 w 602"/>
              <a:gd name="T95" fmla="*/ 35715700 h 609"/>
              <a:gd name="T96" fmla="*/ 43332858 w 602"/>
              <a:gd name="T97" fmla="*/ 39339251 h 609"/>
              <a:gd name="T98" fmla="*/ 39678193 w 602"/>
              <a:gd name="T99" fmla="*/ 42962442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2" h="609">
                <a:moveTo>
                  <a:pt x="572" y="332"/>
                </a:moveTo>
                <a:lnTo>
                  <a:pt x="572" y="332"/>
                </a:lnTo>
                <a:cubicBezTo>
                  <a:pt x="544" y="332"/>
                  <a:pt x="544" y="332"/>
                  <a:pt x="544" y="332"/>
                </a:cubicBezTo>
                <a:cubicBezTo>
                  <a:pt x="530" y="445"/>
                  <a:pt x="445" y="537"/>
                  <a:pt x="332" y="544"/>
                </a:cubicBezTo>
                <a:cubicBezTo>
                  <a:pt x="332" y="580"/>
                  <a:pt x="332" y="580"/>
                  <a:pt x="332" y="580"/>
                </a:cubicBezTo>
                <a:cubicBezTo>
                  <a:pt x="332" y="594"/>
                  <a:pt x="318" y="608"/>
                  <a:pt x="304" y="608"/>
                </a:cubicBezTo>
                <a:cubicBezTo>
                  <a:pt x="283" y="608"/>
                  <a:pt x="276" y="594"/>
                  <a:pt x="276" y="580"/>
                </a:cubicBezTo>
                <a:cubicBezTo>
                  <a:pt x="276" y="544"/>
                  <a:pt x="276" y="544"/>
                  <a:pt x="276" y="544"/>
                </a:cubicBezTo>
                <a:cubicBezTo>
                  <a:pt x="162" y="537"/>
                  <a:pt x="71" y="445"/>
                  <a:pt x="56" y="332"/>
                </a:cubicBezTo>
                <a:cubicBezTo>
                  <a:pt x="28" y="332"/>
                  <a:pt x="28" y="332"/>
                  <a:pt x="28" y="332"/>
                </a:cubicBezTo>
                <a:cubicBezTo>
                  <a:pt x="14" y="332"/>
                  <a:pt x="0" y="318"/>
                  <a:pt x="0" y="304"/>
                </a:cubicBezTo>
                <a:cubicBezTo>
                  <a:pt x="0" y="290"/>
                  <a:pt x="14" y="276"/>
                  <a:pt x="28" y="276"/>
                </a:cubicBezTo>
                <a:cubicBezTo>
                  <a:pt x="56" y="276"/>
                  <a:pt x="56" y="276"/>
                  <a:pt x="56" y="276"/>
                </a:cubicBezTo>
                <a:cubicBezTo>
                  <a:pt x="71" y="163"/>
                  <a:pt x="162" y="71"/>
                  <a:pt x="276" y="64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14"/>
                  <a:pt x="283" y="0"/>
                  <a:pt x="304" y="0"/>
                </a:cubicBezTo>
                <a:cubicBezTo>
                  <a:pt x="318" y="0"/>
                  <a:pt x="332" y="14"/>
                  <a:pt x="332" y="28"/>
                </a:cubicBezTo>
                <a:cubicBezTo>
                  <a:pt x="332" y="64"/>
                  <a:pt x="332" y="64"/>
                  <a:pt x="332" y="64"/>
                </a:cubicBezTo>
                <a:cubicBezTo>
                  <a:pt x="445" y="71"/>
                  <a:pt x="530" y="163"/>
                  <a:pt x="544" y="276"/>
                </a:cubicBezTo>
                <a:cubicBezTo>
                  <a:pt x="572" y="276"/>
                  <a:pt x="572" y="276"/>
                  <a:pt x="572" y="276"/>
                </a:cubicBezTo>
                <a:cubicBezTo>
                  <a:pt x="594" y="276"/>
                  <a:pt x="601" y="290"/>
                  <a:pt x="601" y="304"/>
                </a:cubicBezTo>
                <a:cubicBezTo>
                  <a:pt x="601" y="318"/>
                  <a:pt x="594" y="332"/>
                  <a:pt x="572" y="332"/>
                </a:cubicBezTo>
                <a:close/>
                <a:moveTo>
                  <a:pt x="431" y="276"/>
                </a:moveTo>
                <a:lnTo>
                  <a:pt x="431" y="276"/>
                </a:lnTo>
                <a:cubicBezTo>
                  <a:pt x="487" y="276"/>
                  <a:pt x="487" y="276"/>
                  <a:pt x="487" y="276"/>
                </a:cubicBezTo>
                <a:cubicBezTo>
                  <a:pt x="473" y="191"/>
                  <a:pt x="410" y="127"/>
                  <a:pt x="332" y="12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332" y="191"/>
                  <a:pt x="318" y="198"/>
                  <a:pt x="304" y="198"/>
                </a:cubicBezTo>
                <a:cubicBezTo>
                  <a:pt x="283" y="198"/>
                  <a:pt x="276" y="191"/>
                  <a:pt x="276" y="170"/>
                </a:cubicBezTo>
                <a:cubicBezTo>
                  <a:pt x="276" y="120"/>
                  <a:pt x="276" y="120"/>
                  <a:pt x="276" y="120"/>
                </a:cubicBezTo>
                <a:cubicBezTo>
                  <a:pt x="191" y="127"/>
                  <a:pt x="127" y="191"/>
                  <a:pt x="113" y="276"/>
                </a:cubicBezTo>
                <a:cubicBezTo>
                  <a:pt x="169" y="276"/>
                  <a:pt x="169" y="276"/>
                  <a:pt x="169" y="276"/>
                </a:cubicBezTo>
                <a:cubicBezTo>
                  <a:pt x="184" y="276"/>
                  <a:pt x="198" y="290"/>
                  <a:pt x="198" y="304"/>
                </a:cubicBezTo>
                <a:cubicBezTo>
                  <a:pt x="198" y="318"/>
                  <a:pt x="184" y="332"/>
                  <a:pt x="169" y="332"/>
                </a:cubicBezTo>
                <a:cubicBezTo>
                  <a:pt x="113" y="332"/>
                  <a:pt x="113" y="332"/>
                  <a:pt x="113" y="332"/>
                </a:cubicBezTo>
                <a:cubicBezTo>
                  <a:pt x="127" y="417"/>
                  <a:pt x="191" y="481"/>
                  <a:pt x="276" y="488"/>
                </a:cubicBezTo>
                <a:cubicBezTo>
                  <a:pt x="276" y="438"/>
                  <a:pt x="276" y="438"/>
                  <a:pt x="276" y="438"/>
                </a:cubicBezTo>
                <a:cubicBezTo>
                  <a:pt x="276" y="417"/>
                  <a:pt x="283" y="410"/>
                  <a:pt x="304" y="410"/>
                </a:cubicBezTo>
                <a:cubicBezTo>
                  <a:pt x="318" y="410"/>
                  <a:pt x="332" y="417"/>
                  <a:pt x="332" y="438"/>
                </a:cubicBezTo>
                <a:cubicBezTo>
                  <a:pt x="332" y="488"/>
                  <a:pt x="332" y="488"/>
                  <a:pt x="332" y="488"/>
                </a:cubicBezTo>
                <a:cubicBezTo>
                  <a:pt x="410" y="481"/>
                  <a:pt x="473" y="417"/>
                  <a:pt x="487" y="332"/>
                </a:cubicBezTo>
                <a:cubicBezTo>
                  <a:pt x="431" y="332"/>
                  <a:pt x="431" y="332"/>
                  <a:pt x="431" y="332"/>
                </a:cubicBezTo>
                <a:cubicBezTo>
                  <a:pt x="417" y="332"/>
                  <a:pt x="403" y="318"/>
                  <a:pt x="403" y="304"/>
                </a:cubicBezTo>
                <a:cubicBezTo>
                  <a:pt x="403" y="290"/>
                  <a:pt x="417" y="276"/>
                  <a:pt x="431" y="276"/>
                </a:cubicBezTo>
                <a:close/>
                <a:moveTo>
                  <a:pt x="304" y="332"/>
                </a:moveTo>
                <a:lnTo>
                  <a:pt x="304" y="332"/>
                </a:lnTo>
                <a:cubicBezTo>
                  <a:pt x="283" y="332"/>
                  <a:pt x="276" y="318"/>
                  <a:pt x="276" y="304"/>
                </a:cubicBezTo>
                <a:cubicBezTo>
                  <a:pt x="276" y="290"/>
                  <a:pt x="283" y="276"/>
                  <a:pt x="304" y="276"/>
                </a:cubicBezTo>
                <a:cubicBezTo>
                  <a:pt x="318" y="276"/>
                  <a:pt x="332" y="290"/>
                  <a:pt x="332" y="304"/>
                </a:cubicBezTo>
                <a:cubicBezTo>
                  <a:pt x="332" y="318"/>
                  <a:pt x="318" y="332"/>
                  <a:pt x="304" y="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6" name="Freeform 131">
            <a:extLst>
              <a:ext uri="{FF2B5EF4-FFF2-40B4-BE49-F238E27FC236}">
                <a16:creationId xmlns:a16="http://schemas.microsoft.com/office/drawing/2014/main" id="{0DEDC594-E4DD-5A0A-7201-D6CED29B2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252" y="3460074"/>
            <a:ext cx="330785" cy="268464"/>
          </a:xfrm>
          <a:custGeom>
            <a:avLst/>
            <a:gdLst>
              <a:gd name="T0" fmla="*/ 60431965 w 609"/>
              <a:gd name="T1" fmla="*/ 53584117 h 496"/>
              <a:gd name="T2" fmla="*/ 60431965 w 609"/>
              <a:gd name="T3" fmla="*/ 46259545 h 496"/>
              <a:gd name="T4" fmla="*/ 67678707 w 609"/>
              <a:gd name="T5" fmla="*/ 27241756 h 496"/>
              <a:gd name="T6" fmla="*/ 66772909 w 609"/>
              <a:gd name="T7" fmla="*/ 26342360 h 496"/>
              <a:gd name="T8" fmla="*/ 65867111 w 609"/>
              <a:gd name="T9" fmla="*/ 26342360 h 496"/>
              <a:gd name="T10" fmla="*/ 64961313 w 609"/>
              <a:gd name="T11" fmla="*/ 25442965 h 496"/>
              <a:gd name="T12" fmla="*/ 64055516 w 609"/>
              <a:gd name="T13" fmla="*/ 25442965 h 496"/>
              <a:gd name="T14" fmla="*/ 63149718 w 609"/>
              <a:gd name="T15" fmla="*/ 24543211 h 496"/>
              <a:gd name="T16" fmla="*/ 61338122 w 609"/>
              <a:gd name="T17" fmla="*/ 24543211 h 496"/>
              <a:gd name="T18" fmla="*/ 60431965 w 609"/>
              <a:gd name="T19" fmla="*/ 24543211 h 496"/>
              <a:gd name="T20" fmla="*/ 59397024 w 609"/>
              <a:gd name="T21" fmla="*/ 22744420 h 496"/>
              <a:gd name="T22" fmla="*/ 58491226 w 609"/>
              <a:gd name="T23" fmla="*/ 20816939 h 496"/>
              <a:gd name="T24" fmla="*/ 57585069 w 609"/>
              <a:gd name="T25" fmla="*/ 19017789 h 496"/>
              <a:gd name="T26" fmla="*/ 56679271 w 609"/>
              <a:gd name="T27" fmla="*/ 17218998 h 496"/>
              <a:gd name="T28" fmla="*/ 21998871 w 609"/>
              <a:gd name="T29" fmla="*/ 17218998 h 496"/>
              <a:gd name="T30" fmla="*/ 21093073 w 609"/>
              <a:gd name="T31" fmla="*/ 19017789 h 496"/>
              <a:gd name="T32" fmla="*/ 20187276 w 609"/>
              <a:gd name="T33" fmla="*/ 20816939 h 496"/>
              <a:gd name="T34" fmla="*/ 19281478 w 609"/>
              <a:gd name="T35" fmla="*/ 22744420 h 496"/>
              <a:gd name="T36" fmla="*/ 18246178 w 609"/>
              <a:gd name="T37" fmla="*/ 24543211 h 496"/>
              <a:gd name="T38" fmla="*/ 17340380 w 609"/>
              <a:gd name="T39" fmla="*/ 24543211 h 496"/>
              <a:gd name="T40" fmla="*/ 15528425 w 609"/>
              <a:gd name="T41" fmla="*/ 24543211 h 496"/>
              <a:gd name="T42" fmla="*/ 14622627 w 609"/>
              <a:gd name="T43" fmla="*/ 25442965 h 496"/>
              <a:gd name="T44" fmla="*/ 13716829 w 609"/>
              <a:gd name="T45" fmla="*/ 25442965 h 496"/>
              <a:gd name="T46" fmla="*/ 12811031 w 609"/>
              <a:gd name="T47" fmla="*/ 26342360 h 496"/>
              <a:gd name="T48" fmla="*/ 11905233 w 609"/>
              <a:gd name="T49" fmla="*/ 26342360 h 496"/>
              <a:gd name="T50" fmla="*/ 10999436 w 609"/>
              <a:gd name="T51" fmla="*/ 27241756 h 496"/>
              <a:gd name="T52" fmla="*/ 18246178 w 609"/>
              <a:gd name="T53" fmla="*/ 46259545 h 496"/>
              <a:gd name="T54" fmla="*/ 18246178 w 609"/>
              <a:gd name="T55" fmla="*/ 53584117 h 496"/>
              <a:gd name="T56" fmla="*/ 12811031 w 609"/>
              <a:gd name="T57" fmla="*/ 18118394 h 496"/>
              <a:gd name="T58" fmla="*/ 65867111 w 609"/>
              <a:gd name="T59" fmla="*/ 18118394 h 496"/>
              <a:gd name="T60" fmla="*/ 60431965 w 609"/>
              <a:gd name="T61" fmla="*/ 53584117 h 496"/>
              <a:gd name="T62" fmla="*/ 29245613 w 609"/>
              <a:gd name="T63" fmla="*/ 46259545 h 496"/>
              <a:gd name="T64" fmla="*/ 31963007 w 609"/>
              <a:gd name="T65" fmla="*/ 47159299 h 496"/>
              <a:gd name="T66" fmla="*/ 49432889 w 609"/>
              <a:gd name="T67" fmla="*/ 38164268 h 496"/>
              <a:gd name="T68" fmla="*/ 56679271 w 609"/>
              <a:gd name="T69" fmla="*/ 39963059 h 496"/>
              <a:gd name="T70" fmla="*/ 42056644 w 609"/>
              <a:gd name="T71" fmla="*/ 61679752 h 496"/>
              <a:gd name="T72" fmla="*/ 36621498 w 609"/>
              <a:gd name="T73" fmla="*/ 61679752 h 496"/>
              <a:gd name="T74" fmla="*/ 27434018 w 609"/>
              <a:gd name="T75" fmla="*/ 52684721 h 496"/>
              <a:gd name="T76" fmla="*/ 25622062 w 609"/>
              <a:gd name="T77" fmla="*/ 49986176 h 4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9" h="496">
                <a:moveTo>
                  <a:pt x="467" y="417"/>
                </a:moveTo>
                <a:lnTo>
                  <a:pt x="467" y="417"/>
                </a:lnTo>
                <a:cubicBezTo>
                  <a:pt x="445" y="417"/>
                  <a:pt x="438" y="403"/>
                  <a:pt x="438" y="389"/>
                </a:cubicBezTo>
                <a:cubicBezTo>
                  <a:pt x="438" y="375"/>
                  <a:pt x="445" y="360"/>
                  <a:pt x="467" y="360"/>
                </a:cubicBezTo>
                <a:cubicBezTo>
                  <a:pt x="509" y="360"/>
                  <a:pt x="551" y="325"/>
                  <a:pt x="551" y="276"/>
                </a:cubicBezTo>
                <a:cubicBezTo>
                  <a:pt x="551" y="247"/>
                  <a:pt x="537" y="226"/>
                  <a:pt x="523" y="212"/>
                </a:cubicBezTo>
                <a:cubicBezTo>
                  <a:pt x="516" y="212"/>
                  <a:pt x="516" y="212"/>
                  <a:pt x="516" y="205"/>
                </a:cubicBezTo>
                <a:lnTo>
                  <a:pt x="509" y="205"/>
                </a:lnTo>
                <a:lnTo>
                  <a:pt x="502" y="198"/>
                </a:lnTo>
                <a:lnTo>
                  <a:pt x="495" y="198"/>
                </a:lnTo>
                <a:cubicBezTo>
                  <a:pt x="495" y="198"/>
                  <a:pt x="488" y="198"/>
                  <a:pt x="488" y="191"/>
                </a:cubicBezTo>
                <a:cubicBezTo>
                  <a:pt x="481" y="191"/>
                  <a:pt x="481" y="191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59" y="191"/>
                </a:lnTo>
                <a:cubicBezTo>
                  <a:pt x="459" y="184"/>
                  <a:pt x="459" y="184"/>
                  <a:pt x="459" y="177"/>
                </a:cubicBezTo>
                <a:cubicBezTo>
                  <a:pt x="459" y="169"/>
                  <a:pt x="452" y="169"/>
                  <a:pt x="452" y="162"/>
                </a:cubicBezTo>
                <a:cubicBezTo>
                  <a:pt x="452" y="155"/>
                  <a:pt x="452" y="155"/>
                  <a:pt x="445" y="148"/>
                </a:cubicBezTo>
                <a:cubicBezTo>
                  <a:pt x="445" y="141"/>
                  <a:pt x="445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7" y="56"/>
                  <a:pt x="198" y="92"/>
                  <a:pt x="170" y="134"/>
                </a:cubicBezTo>
                <a:cubicBezTo>
                  <a:pt x="163" y="141"/>
                  <a:pt x="163" y="141"/>
                  <a:pt x="163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9"/>
                  <a:pt x="149" y="169"/>
                  <a:pt x="149" y="177"/>
                </a:cubicBezTo>
                <a:cubicBezTo>
                  <a:pt x="149" y="184"/>
                  <a:pt x="149" y="184"/>
                  <a:pt x="149" y="191"/>
                </a:cubicBezTo>
                <a:lnTo>
                  <a:pt x="141" y="191"/>
                </a:lnTo>
                <a:cubicBezTo>
                  <a:pt x="141" y="191"/>
                  <a:pt x="141" y="191"/>
                  <a:pt x="134" y="191"/>
                </a:cubicBezTo>
                <a:cubicBezTo>
                  <a:pt x="127" y="191"/>
                  <a:pt x="127" y="191"/>
                  <a:pt x="127" y="191"/>
                </a:cubicBezTo>
                <a:cubicBezTo>
                  <a:pt x="127" y="191"/>
                  <a:pt x="127" y="191"/>
                  <a:pt x="120" y="191"/>
                </a:cubicBezTo>
                <a:cubicBezTo>
                  <a:pt x="120" y="198"/>
                  <a:pt x="113" y="198"/>
                  <a:pt x="113" y="198"/>
                </a:cubicBezTo>
                <a:lnTo>
                  <a:pt x="106" y="198"/>
                </a:lnTo>
                <a:lnTo>
                  <a:pt x="99" y="205"/>
                </a:lnTo>
                <a:lnTo>
                  <a:pt x="92" y="205"/>
                </a:lnTo>
                <a:cubicBezTo>
                  <a:pt x="92" y="212"/>
                  <a:pt x="92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9" y="360"/>
                  <a:pt x="141" y="360"/>
                </a:cubicBezTo>
                <a:cubicBezTo>
                  <a:pt x="163" y="360"/>
                  <a:pt x="170" y="375"/>
                  <a:pt x="170" y="389"/>
                </a:cubicBezTo>
                <a:cubicBezTo>
                  <a:pt x="170" y="403"/>
                  <a:pt x="163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9" y="141"/>
                </a:cubicBezTo>
                <a:cubicBezTo>
                  <a:pt x="565" y="155"/>
                  <a:pt x="608" y="212"/>
                  <a:pt x="608" y="276"/>
                </a:cubicBezTo>
                <a:cubicBezTo>
                  <a:pt x="608" y="353"/>
                  <a:pt x="544" y="417"/>
                  <a:pt x="467" y="417"/>
                </a:cubicBezTo>
                <a:close/>
                <a:moveTo>
                  <a:pt x="226" y="360"/>
                </a:moveTo>
                <a:lnTo>
                  <a:pt x="226" y="360"/>
                </a:lnTo>
                <a:cubicBezTo>
                  <a:pt x="233" y="360"/>
                  <a:pt x="240" y="360"/>
                  <a:pt x="247" y="367"/>
                </a:cubicBezTo>
                <a:cubicBezTo>
                  <a:pt x="297" y="417"/>
                  <a:pt x="297" y="417"/>
                  <a:pt x="297" y="417"/>
                </a:cubicBezTo>
                <a:cubicBezTo>
                  <a:pt x="382" y="297"/>
                  <a:pt x="382" y="297"/>
                  <a:pt x="382" y="297"/>
                </a:cubicBezTo>
                <a:cubicBezTo>
                  <a:pt x="389" y="290"/>
                  <a:pt x="396" y="283"/>
                  <a:pt x="410" y="283"/>
                </a:cubicBezTo>
                <a:cubicBezTo>
                  <a:pt x="424" y="283"/>
                  <a:pt x="438" y="297"/>
                  <a:pt x="438" y="311"/>
                </a:cubicBezTo>
                <a:cubicBezTo>
                  <a:pt x="438" y="318"/>
                  <a:pt x="431" y="325"/>
                  <a:pt x="431" y="332"/>
                </a:cubicBezTo>
                <a:cubicBezTo>
                  <a:pt x="325" y="480"/>
                  <a:pt x="325" y="480"/>
                  <a:pt x="325" y="480"/>
                </a:cubicBezTo>
                <a:cubicBezTo>
                  <a:pt x="325" y="488"/>
                  <a:pt x="311" y="495"/>
                  <a:pt x="304" y="495"/>
                </a:cubicBezTo>
                <a:cubicBezTo>
                  <a:pt x="297" y="495"/>
                  <a:pt x="290" y="488"/>
                  <a:pt x="283" y="480"/>
                </a:cubicBezTo>
                <a:cubicBezTo>
                  <a:pt x="212" y="410"/>
                  <a:pt x="212" y="410"/>
                  <a:pt x="212" y="410"/>
                </a:cubicBezTo>
                <a:cubicBezTo>
                  <a:pt x="205" y="403"/>
                  <a:pt x="198" y="396"/>
                  <a:pt x="198" y="389"/>
                </a:cubicBezTo>
                <a:cubicBezTo>
                  <a:pt x="198" y="375"/>
                  <a:pt x="212" y="360"/>
                  <a:pt x="226" y="3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162E3019-8848-20A2-3B97-AB7686252BA0}"/>
              </a:ext>
            </a:extLst>
          </p:cNvPr>
          <p:cNvSpPr txBox="1"/>
          <p:nvPr/>
        </p:nvSpPr>
        <p:spPr>
          <a:xfrm rot="19195348">
            <a:off x="1528835" y="2713055"/>
            <a:ext cx="18085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Option 01</a:t>
            </a:r>
          </a:p>
        </p:txBody>
      </p:sp>
      <p:sp>
        <p:nvSpPr>
          <p:cNvPr id="18" name="TextBox 58">
            <a:extLst>
              <a:ext uri="{FF2B5EF4-FFF2-40B4-BE49-F238E27FC236}">
                <a16:creationId xmlns:a16="http://schemas.microsoft.com/office/drawing/2014/main" id="{1597DC11-E893-1943-837B-64F7A68B1698}"/>
              </a:ext>
            </a:extLst>
          </p:cNvPr>
          <p:cNvSpPr txBox="1"/>
          <p:nvPr/>
        </p:nvSpPr>
        <p:spPr>
          <a:xfrm rot="19195348">
            <a:off x="1247052" y="2226109"/>
            <a:ext cx="18085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Option 02</a:t>
            </a:r>
          </a:p>
        </p:txBody>
      </p:sp>
      <p:sp>
        <p:nvSpPr>
          <p:cNvPr id="19" name="TextBox 59">
            <a:extLst>
              <a:ext uri="{FF2B5EF4-FFF2-40B4-BE49-F238E27FC236}">
                <a16:creationId xmlns:a16="http://schemas.microsoft.com/office/drawing/2014/main" id="{33638E1D-29A2-6467-5BA1-0576A07969F6}"/>
              </a:ext>
            </a:extLst>
          </p:cNvPr>
          <p:cNvSpPr txBox="1"/>
          <p:nvPr/>
        </p:nvSpPr>
        <p:spPr>
          <a:xfrm rot="19145159">
            <a:off x="966638" y="1752596"/>
            <a:ext cx="18085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Option 03</a:t>
            </a:r>
          </a:p>
        </p:txBody>
      </p:sp>
      <p:cxnSp>
        <p:nvCxnSpPr>
          <p:cNvPr id="20" name="Straight Connector 60">
            <a:extLst>
              <a:ext uri="{FF2B5EF4-FFF2-40B4-BE49-F238E27FC236}">
                <a16:creationId xmlns:a16="http://schemas.microsoft.com/office/drawing/2014/main" id="{0A273E43-B976-E75B-51FE-E617B3794B2B}"/>
              </a:ext>
            </a:extLst>
          </p:cNvPr>
          <p:cNvCxnSpPr/>
          <p:nvPr/>
        </p:nvCxnSpPr>
        <p:spPr>
          <a:xfrm>
            <a:off x="5255218" y="3194893"/>
            <a:ext cx="5631171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63">
            <a:extLst>
              <a:ext uri="{FF2B5EF4-FFF2-40B4-BE49-F238E27FC236}">
                <a16:creationId xmlns:a16="http://schemas.microsoft.com/office/drawing/2014/main" id="{E6039745-203D-C4B2-0EF5-4376B4F031C5}"/>
              </a:ext>
            </a:extLst>
          </p:cNvPr>
          <p:cNvSpPr/>
          <p:nvPr/>
        </p:nvSpPr>
        <p:spPr>
          <a:xfrm>
            <a:off x="7742829" y="2861064"/>
            <a:ext cx="667657" cy="667657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62">
            <a:extLst>
              <a:ext uri="{FF2B5EF4-FFF2-40B4-BE49-F238E27FC236}">
                <a16:creationId xmlns:a16="http://schemas.microsoft.com/office/drawing/2014/main" id="{B019D553-EB13-1D7A-8671-EC4AADBABE4A}"/>
              </a:ext>
            </a:extLst>
          </p:cNvPr>
          <p:cNvSpPr/>
          <p:nvPr/>
        </p:nvSpPr>
        <p:spPr>
          <a:xfrm>
            <a:off x="5666299" y="2861064"/>
            <a:ext cx="667657" cy="667657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Oval 64">
            <a:extLst>
              <a:ext uri="{FF2B5EF4-FFF2-40B4-BE49-F238E27FC236}">
                <a16:creationId xmlns:a16="http://schemas.microsoft.com/office/drawing/2014/main" id="{70D9E715-813C-7CAC-8885-575BB65D436D}"/>
              </a:ext>
            </a:extLst>
          </p:cNvPr>
          <p:cNvSpPr/>
          <p:nvPr/>
        </p:nvSpPr>
        <p:spPr>
          <a:xfrm>
            <a:off x="9747977" y="2861064"/>
            <a:ext cx="667657" cy="66765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0A660FFB-A5B8-1BFD-7330-349C8646155A}"/>
              </a:ext>
            </a:extLst>
          </p:cNvPr>
          <p:cNvSpPr/>
          <p:nvPr/>
        </p:nvSpPr>
        <p:spPr>
          <a:xfrm>
            <a:off x="5293561" y="3749666"/>
            <a:ext cx="1411947" cy="515584"/>
          </a:xfrm>
          <a:custGeom>
            <a:avLst/>
            <a:gdLst>
              <a:gd name="connsiteX0" fmla="*/ 705974 w 1411947"/>
              <a:gd name="connsiteY0" fmla="*/ 0 h 515584"/>
              <a:gd name="connsiteX1" fmla="*/ 771446 w 1411947"/>
              <a:gd name="connsiteY1" fmla="*/ 112883 h 515584"/>
              <a:gd name="connsiteX2" fmla="*/ 1411947 w 1411947"/>
              <a:gd name="connsiteY2" fmla="*/ 112883 h 515584"/>
              <a:gd name="connsiteX3" fmla="*/ 1411947 w 1411947"/>
              <a:gd name="connsiteY3" fmla="*/ 515584 h 515584"/>
              <a:gd name="connsiteX4" fmla="*/ 0 w 1411947"/>
              <a:gd name="connsiteY4" fmla="*/ 515584 h 515584"/>
              <a:gd name="connsiteX5" fmla="*/ 0 w 1411947"/>
              <a:gd name="connsiteY5" fmla="*/ 112883 h 515584"/>
              <a:gd name="connsiteX6" fmla="*/ 640502 w 1411947"/>
              <a:gd name="connsiteY6" fmla="*/ 112883 h 51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1947" h="515584">
                <a:moveTo>
                  <a:pt x="705974" y="0"/>
                </a:moveTo>
                <a:lnTo>
                  <a:pt x="771446" y="112883"/>
                </a:lnTo>
                <a:lnTo>
                  <a:pt x="1411947" y="112883"/>
                </a:lnTo>
                <a:lnTo>
                  <a:pt x="1411947" y="515584"/>
                </a:lnTo>
                <a:lnTo>
                  <a:pt x="0" y="515584"/>
                </a:lnTo>
                <a:lnTo>
                  <a:pt x="0" y="112883"/>
                </a:lnTo>
                <a:lnTo>
                  <a:pt x="640502" y="11288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D4D2DF7-2A2C-1CEE-AFD1-FD3761E9EA10}"/>
              </a:ext>
            </a:extLst>
          </p:cNvPr>
          <p:cNvSpPr txBox="1"/>
          <p:nvPr/>
        </p:nvSpPr>
        <p:spPr>
          <a:xfrm>
            <a:off x="6333956" y="2615381"/>
            <a:ext cx="980031" cy="369332"/>
          </a:xfrm>
          <a:custGeom>
            <a:avLst/>
            <a:gdLst>
              <a:gd name="connsiteX0" fmla="*/ 141340 w 980031"/>
              <a:gd name="connsiteY0" fmla="*/ 0 h 369332"/>
              <a:gd name="connsiteX1" fmla="*/ 980031 w 980031"/>
              <a:gd name="connsiteY1" fmla="*/ 0 h 369332"/>
              <a:gd name="connsiteX2" fmla="*/ 980031 w 980031"/>
              <a:gd name="connsiteY2" fmla="*/ 369332 h 369332"/>
              <a:gd name="connsiteX3" fmla="*/ 141340 w 980031"/>
              <a:gd name="connsiteY3" fmla="*/ 369332 h 369332"/>
              <a:gd name="connsiteX4" fmla="*/ 141340 w 980031"/>
              <a:gd name="connsiteY4" fmla="*/ 369330 h 369332"/>
              <a:gd name="connsiteX5" fmla="*/ 0 w 980031"/>
              <a:gd name="connsiteY5" fmla="*/ 369330 h 369332"/>
              <a:gd name="connsiteX6" fmla="*/ 141340 w 980031"/>
              <a:gd name="connsiteY6" fmla="*/ 22799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0031" h="369332">
                <a:moveTo>
                  <a:pt x="141340" y="0"/>
                </a:moveTo>
                <a:lnTo>
                  <a:pt x="980031" y="0"/>
                </a:lnTo>
                <a:lnTo>
                  <a:pt x="980031" y="369332"/>
                </a:lnTo>
                <a:lnTo>
                  <a:pt x="141340" y="369332"/>
                </a:lnTo>
                <a:lnTo>
                  <a:pt x="141340" y="369330"/>
                </a:lnTo>
                <a:lnTo>
                  <a:pt x="0" y="369330"/>
                </a:lnTo>
                <a:lnTo>
                  <a:pt x="141340" y="227990"/>
                </a:ln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Freeform 131">
            <a:extLst>
              <a:ext uri="{FF2B5EF4-FFF2-40B4-BE49-F238E27FC236}">
                <a16:creationId xmlns:a16="http://schemas.microsoft.com/office/drawing/2014/main" id="{C5806504-F7EB-2E1B-A227-82658C7ED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6414" y="3060660"/>
            <a:ext cx="330785" cy="268464"/>
          </a:xfrm>
          <a:custGeom>
            <a:avLst/>
            <a:gdLst>
              <a:gd name="T0" fmla="*/ 60431965 w 609"/>
              <a:gd name="T1" fmla="*/ 53584117 h 496"/>
              <a:gd name="T2" fmla="*/ 60431965 w 609"/>
              <a:gd name="T3" fmla="*/ 46259545 h 496"/>
              <a:gd name="T4" fmla="*/ 67678707 w 609"/>
              <a:gd name="T5" fmla="*/ 27241756 h 496"/>
              <a:gd name="T6" fmla="*/ 66772909 w 609"/>
              <a:gd name="T7" fmla="*/ 26342360 h 496"/>
              <a:gd name="T8" fmla="*/ 65867111 w 609"/>
              <a:gd name="T9" fmla="*/ 26342360 h 496"/>
              <a:gd name="T10" fmla="*/ 64961313 w 609"/>
              <a:gd name="T11" fmla="*/ 25442965 h 496"/>
              <a:gd name="T12" fmla="*/ 64055516 w 609"/>
              <a:gd name="T13" fmla="*/ 25442965 h 496"/>
              <a:gd name="T14" fmla="*/ 63149718 w 609"/>
              <a:gd name="T15" fmla="*/ 24543211 h 496"/>
              <a:gd name="T16" fmla="*/ 61338122 w 609"/>
              <a:gd name="T17" fmla="*/ 24543211 h 496"/>
              <a:gd name="T18" fmla="*/ 60431965 w 609"/>
              <a:gd name="T19" fmla="*/ 24543211 h 496"/>
              <a:gd name="T20" fmla="*/ 59397024 w 609"/>
              <a:gd name="T21" fmla="*/ 22744420 h 496"/>
              <a:gd name="T22" fmla="*/ 58491226 w 609"/>
              <a:gd name="T23" fmla="*/ 20816939 h 496"/>
              <a:gd name="T24" fmla="*/ 57585069 w 609"/>
              <a:gd name="T25" fmla="*/ 19017789 h 496"/>
              <a:gd name="T26" fmla="*/ 56679271 w 609"/>
              <a:gd name="T27" fmla="*/ 17218998 h 496"/>
              <a:gd name="T28" fmla="*/ 21998871 w 609"/>
              <a:gd name="T29" fmla="*/ 17218998 h 496"/>
              <a:gd name="T30" fmla="*/ 21093073 w 609"/>
              <a:gd name="T31" fmla="*/ 19017789 h 496"/>
              <a:gd name="T32" fmla="*/ 20187276 w 609"/>
              <a:gd name="T33" fmla="*/ 20816939 h 496"/>
              <a:gd name="T34" fmla="*/ 19281478 w 609"/>
              <a:gd name="T35" fmla="*/ 22744420 h 496"/>
              <a:gd name="T36" fmla="*/ 18246178 w 609"/>
              <a:gd name="T37" fmla="*/ 24543211 h 496"/>
              <a:gd name="T38" fmla="*/ 17340380 w 609"/>
              <a:gd name="T39" fmla="*/ 24543211 h 496"/>
              <a:gd name="T40" fmla="*/ 15528425 w 609"/>
              <a:gd name="T41" fmla="*/ 24543211 h 496"/>
              <a:gd name="T42" fmla="*/ 14622627 w 609"/>
              <a:gd name="T43" fmla="*/ 25442965 h 496"/>
              <a:gd name="T44" fmla="*/ 13716829 w 609"/>
              <a:gd name="T45" fmla="*/ 25442965 h 496"/>
              <a:gd name="T46" fmla="*/ 12811031 w 609"/>
              <a:gd name="T47" fmla="*/ 26342360 h 496"/>
              <a:gd name="T48" fmla="*/ 11905233 w 609"/>
              <a:gd name="T49" fmla="*/ 26342360 h 496"/>
              <a:gd name="T50" fmla="*/ 10999436 w 609"/>
              <a:gd name="T51" fmla="*/ 27241756 h 496"/>
              <a:gd name="T52" fmla="*/ 18246178 w 609"/>
              <a:gd name="T53" fmla="*/ 46259545 h 496"/>
              <a:gd name="T54" fmla="*/ 18246178 w 609"/>
              <a:gd name="T55" fmla="*/ 53584117 h 496"/>
              <a:gd name="T56" fmla="*/ 12811031 w 609"/>
              <a:gd name="T57" fmla="*/ 18118394 h 496"/>
              <a:gd name="T58" fmla="*/ 65867111 w 609"/>
              <a:gd name="T59" fmla="*/ 18118394 h 496"/>
              <a:gd name="T60" fmla="*/ 60431965 w 609"/>
              <a:gd name="T61" fmla="*/ 53584117 h 496"/>
              <a:gd name="T62" fmla="*/ 29245613 w 609"/>
              <a:gd name="T63" fmla="*/ 46259545 h 496"/>
              <a:gd name="T64" fmla="*/ 31963007 w 609"/>
              <a:gd name="T65" fmla="*/ 47159299 h 496"/>
              <a:gd name="T66" fmla="*/ 49432889 w 609"/>
              <a:gd name="T67" fmla="*/ 38164268 h 496"/>
              <a:gd name="T68" fmla="*/ 56679271 w 609"/>
              <a:gd name="T69" fmla="*/ 39963059 h 496"/>
              <a:gd name="T70" fmla="*/ 42056644 w 609"/>
              <a:gd name="T71" fmla="*/ 61679752 h 496"/>
              <a:gd name="T72" fmla="*/ 36621498 w 609"/>
              <a:gd name="T73" fmla="*/ 61679752 h 496"/>
              <a:gd name="T74" fmla="*/ 27434018 w 609"/>
              <a:gd name="T75" fmla="*/ 52684721 h 496"/>
              <a:gd name="T76" fmla="*/ 25622062 w 609"/>
              <a:gd name="T77" fmla="*/ 49986176 h 4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9" h="496">
                <a:moveTo>
                  <a:pt x="467" y="417"/>
                </a:moveTo>
                <a:lnTo>
                  <a:pt x="467" y="417"/>
                </a:lnTo>
                <a:cubicBezTo>
                  <a:pt x="445" y="417"/>
                  <a:pt x="438" y="403"/>
                  <a:pt x="438" y="389"/>
                </a:cubicBezTo>
                <a:cubicBezTo>
                  <a:pt x="438" y="375"/>
                  <a:pt x="445" y="360"/>
                  <a:pt x="467" y="360"/>
                </a:cubicBezTo>
                <a:cubicBezTo>
                  <a:pt x="509" y="360"/>
                  <a:pt x="551" y="325"/>
                  <a:pt x="551" y="276"/>
                </a:cubicBezTo>
                <a:cubicBezTo>
                  <a:pt x="551" y="247"/>
                  <a:pt x="537" y="226"/>
                  <a:pt x="523" y="212"/>
                </a:cubicBezTo>
                <a:cubicBezTo>
                  <a:pt x="516" y="212"/>
                  <a:pt x="516" y="212"/>
                  <a:pt x="516" y="205"/>
                </a:cubicBezTo>
                <a:lnTo>
                  <a:pt x="509" y="205"/>
                </a:lnTo>
                <a:lnTo>
                  <a:pt x="502" y="198"/>
                </a:lnTo>
                <a:lnTo>
                  <a:pt x="495" y="198"/>
                </a:lnTo>
                <a:cubicBezTo>
                  <a:pt x="495" y="198"/>
                  <a:pt x="488" y="198"/>
                  <a:pt x="488" y="191"/>
                </a:cubicBezTo>
                <a:cubicBezTo>
                  <a:pt x="481" y="191"/>
                  <a:pt x="481" y="191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59" y="191"/>
                </a:lnTo>
                <a:cubicBezTo>
                  <a:pt x="459" y="184"/>
                  <a:pt x="459" y="184"/>
                  <a:pt x="459" y="177"/>
                </a:cubicBezTo>
                <a:cubicBezTo>
                  <a:pt x="459" y="169"/>
                  <a:pt x="452" y="169"/>
                  <a:pt x="452" y="162"/>
                </a:cubicBezTo>
                <a:cubicBezTo>
                  <a:pt x="452" y="155"/>
                  <a:pt x="452" y="155"/>
                  <a:pt x="445" y="148"/>
                </a:cubicBezTo>
                <a:cubicBezTo>
                  <a:pt x="445" y="141"/>
                  <a:pt x="445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7" y="56"/>
                  <a:pt x="198" y="92"/>
                  <a:pt x="170" y="134"/>
                </a:cubicBezTo>
                <a:cubicBezTo>
                  <a:pt x="163" y="141"/>
                  <a:pt x="163" y="141"/>
                  <a:pt x="163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9"/>
                  <a:pt x="149" y="169"/>
                  <a:pt x="149" y="177"/>
                </a:cubicBezTo>
                <a:cubicBezTo>
                  <a:pt x="149" y="184"/>
                  <a:pt x="149" y="184"/>
                  <a:pt x="149" y="191"/>
                </a:cubicBezTo>
                <a:lnTo>
                  <a:pt x="141" y="191"/>
                </a:lnTo>
                <a:cubicBezTo>
                  <a:pt x="141" y="191"/>
                  <a:pt x="141" y="191"/>
                  <a:pt x="134" y="191"/>
                </a:cubicBezTo>
                <a:cubicBezTo>
                  <a:pt x="127" y="191"/>
                  <a:pt x="127" y="191"/>
                  <a:pt x="127" y="191"/>
                </a:cubicBezTo>
                <a:cubicBezTo>
                  <a:pt x="127" y="191"/>
                  <a:pt x="127" y="191"/>
                  <a:pt x="120" y="191"/>
                </a:cubicBezTo>
                <a:cubicBezTo>
                  <a:pt x="120" y="198"/>
                  <a:pt x="113" y="198"/>
                  <a:pt x="113" y="198"/>
                </a:cubicBezTo>
                <a:lnTo>
                  <a:pt x="106" y="198"/>
                </a:lnTo>
                <a:lnTo>
                  <a:pt x="99" y="205"/>
                </a:lnTo>
                <a:lnTo>
                  <a:pt x="92" y="205"/>
                </a:lnTo>
                <a:cubicBezTo>
                  <a:pt x="92" y="212"/>
                  <a:pt x="92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9" y="360"/>
                  <a:pt x="141" y="360"/>
                </a:cubicBezTo>
                <a:cubicBezTo>
                  <a:pt x="163" y="360"/>
                  <a:pt x="170" y="375"/>
                  <a:pt x="170" y="389"/>
                </a:cubicBezTo>
                <a:cubicBezTo>
                  <a:pt x="170" y="403"/>
                  <a:pt x="163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9" y="141"/>
                </a:cubicBezTo>
                <a:cubicBezTo>
                  <a:pt x="565" y="155"/>
                  <a:pt x="608" y="212"/>
                  <a:pt x="608" y="276"/>
                </a:cubicBezTo>
                <a:cubicBezTo>
                  <a:pt x="608" y="353"/>
                  <a:pt x="544" y="417"/>
                  <a:pt x="467" y="417"/>
                </a:cubicBezTo>
                <a:close/>
                <a:moveTo>
                  <a:pt x="226" y="360"/>
                </a:moveTo>
                <a:lnTo>
                  <a:pt x="226" y="360"/>
                </a:lnTo>
                <a:cubicBezTo>
                  <a:pt x="233" y="360"/>
                  <a:pt x="240" y="360"/>
                  <a:pt x="247" y="367"/>
                </a:cubicBezTo>
                <a:cubicBezTo>
                  <a:pt x="297" y="417"/>
                  <a:pt x="297" y="417"/>
                  <a:pt x="297" y="417"/>
                </a:cubicBezTo>
                <a:cubicBezTo>
                  <a:pt x="382" y="297"/>
                  <a:pt x="382" y="297"/>
                  <a:pt x="382" y="297"/>
                </a:cubicBezTo>
                <a:cubicBezTo>
                  <a:pt x="389" y="290"/>
                  <a:pt x="396" y="283"/>
                  <a:pt x="410" y="283"/>
                </a:cubicBezTo>
                <a:cubicBezTo>
                  <a:pt x="424" y="283"/>
                  <a:pt x="438" y="297"/>
                  <a:pt x="438" y="311"/>
                </a:cubicBezTo>
                <a:cubicBezTo>
                  <a:pt x="438" y="318"/>
                  <a:pt x="431" y="325"/>
                  <a:pt x="431" y="332"/>
                </a:cubicBezTo>
                <a:cubicBezTo>
                  <a:pt x="325" y="480"/>
                  <a:pt x="325" y="480"/>
                  <a:pt x="325" y="480"/>
                </a:cubicBezTo>
                <a:cubicBezTo>
                  <a:pt x="325" y="488"/>
                  <a:pt x="311" y="495"/>
                  <a:pt x="304" y="495"/>
                </a:cubicBezTo>
                <a:cubicBezTo>
                  <a:pt x="297" y="495"/>
                  <a:pt x="290" y="488"/>
                  <a:pt x="283" y="480"/>
                </a:cubicBezTo>
                <a:cubicBezTo>
                  <a:pt x="212" y="410"/>
                  <a:pt x="212" y="410"/>
                  <a:pt x="212" y="410"/>
                </a:cubicBezTo>
                <a:cubicBezTo>
                  <a:pt x="205" y="403"/>
                  <a:pt x="198" y="396"/>
                  <a:pt x="198" y="389"/>
                </a:cubicBezTo>
                <a:cubicBezTo>
                  <a:pt x="198" y="375"/>
                  <a:pt x="212" y="360"/>
                  <a:pt x="226" y="3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46" name="Freeform 86">
            <a:extLst>
              <a:ext uri="{FF2B5EF4-FFF2-40B4-BE49-F238E27FC236}">
                <a16:creationId xmlns:a16="http://schemas.microsoft.com/office/drawing/2014/main" id="{8A52CF53-E086-5917-B776-DB1E22CD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265" y="3039088"/>
            <a:ext cx="330785" cy="311610"/>
          </a:xfrm>
          <a:custGeom>
            <a:avLst/>
            <a:gdLst>
              <a:gd name="T0" fmla="*/ 74925449 w 609"/>
              <a:gd name="T1" fmla="*/ 22830550 h 573"/>
              <a:gd name="T2" fmla="*/ 74925449 w 609"/>
              <a:gd name="T3" fmla="*/ 22830550 h 573"/>
              <a:gd name="T4" fmla="*/ 54867675 w 609"/>
              <a:gd name="T5" fmla="*/ 2723934 h 573"/>
              <a:gd name="T6" fmla="*/ 64055516 w 609"/>
              <a:gd name="T7" fmla="*/ 0 h 573"/>
              <a:gd name="T8" fmla="*/ 78678142 w 609"/>
              <a:gd name="T9" fmla="*/ 14658388 h 573"/>
              <a:gd name="T10" fmla="*/ 74925449 w 609"/>
              <a:gd name="T11" fmla="*/ 22830550 h 573"/>
              <a:gd name="T12" fmla="*/ 74925449 w 609"/>
              <a:gd name="T13" fmla="*/ 39434553 h 573"/>
              <a:gd name="T14" fmla="*/ 74925449 w 609"/>
              <a:gd name="T15" fmla="*/ 39434553 h 573"/>
              <a:gd name="T16" fmla="*/ 64961313 w 609"/>
              <a:gd name="T17" fmla="*/ 63173440 h 573"/>
              <a:gd name="T18" fmla="*/ 70396460 w 609"/>
              <a:gd name="T19" fmla="*/ 68751328 h 573"/>
              <a:gd name="T20" fmla="*/ 71302258 w 609"/>
              <a:gd name="T21" fmla="*/ 70567284 h 573"/>
              <a:gd name="T22" fmla="*/ 67678707 w 609"/>
              <a:gd name="T23" fmla="*/ 74199556 h 573"/>
              <a:gd name="T24" fmla="*/ 64961313 w 609"/>
              <a:gd name="T25" fmla="*/ 73291578 h 573"/>
              <a:gd name="T26" fmla="*/ 59397024 w 609"/>
              <a:gd name="T27" fmla="*/ 67843350 h 573"/>
              <a:gd name="T28" fmla="*/ 39339251 w 609"/>
              <a:gd name="T29" fmla="*/ 74199556 h 573"/>
              <a:gd name="T30" fmla="*/ 19151975 w 609"/>
              <a:gd name="T31" fmla="*/ 67843350 h 573"/>
              <a:gd name="T32" fmla="*/ 13716829 w 609"/>
              <a:gd name="T33" fmla="*/ 73291578 h 573"/>
              <a:gd name="T34" fmla="*/ 10999436 w 609"/>
              <a:gd name="T35" fmla="*/ 74199556 h 573"/>
              <a:gd name="T36" fmla="*/ 7246742 w 609"/>
              <a:gd name="T37" fmla="*/ 70567284 h 573"/>
              <a:gd name="T38" fmla="*/ 9187840 w 609"/>
              <a:gd name="T39" fmla="*/ 68751328 h 573"/>
              <a:gd name="T40" fmla="*/ 13716829 w 609"/>
              <a:gd name="T41" fmla="*/ 63173440 h 573"/>
              <a:gd name="T42" fmla="*/ 3623191 w 609"/>
              <a:gd name="T43" fmla="*/ 39434553 h 573"/>
              <a:gd name="T44" fmla="*/ 39339251 w 609"/>
              <a:gd name="T45" fmla="*/ 3632272 h 573"/>
              <a:gd name="T46" fmla="*/ 74925449 w 609"/>
              <a:gd name="T47" fmla="*/ 39434553 h 573"/>
              <a:gd name="T48" fmla="*/ 39339251 w 609"/>
              <a:gd name="T49" fmla="*/ 11026116 h 573"/>
              <a:gd name="T50" fmla="*/ 39339251 w 609"/>
              <a:gd name="T51" fmla="*/ 11026116 h 573"/>
              <a:gd name="T52" fmla="*/ 10999436 w 609"/>
              <a:gd name="T53" fmla="*/ 39434553 h 573"/>
              <a:gd name="T54" fmla="*/ 39339251 w 609"/>
              <a:gd name="T55" fmla="*/ 66935372 h 573"/>
              <a:gd name="T56" fmla="*/ 67678707 w 609"/>
              <a:gd name="T57" fmla="*/ 39434553 h 573"/>
              <a:gd name="T58" fmla="*/ 39339251 w 609"/>
              <a:gd name="T59" fmla="*/ 11026116 h 573"/>
              <a:gd name="T60" fmla="*/ 53961878 w 609"/>
              <a:gd name="T61" fmla="*/ 43066825 h 573"/>
              <a:gd name="T62" fmla="*/ 53961878 w 609"/>
              <a:gd name="T63" fmla="*/ 43066825 h 573"/>
              <a:gd name="T64" fmla="*/ 39339251 w 609"/>
              <a:gd name="T65" fmla="*/ 43066825 h 573"/>
              <a:gd name="T66" fmla="*/ 35715700 w 609"/>
              <a:gd name="T67" fmla="*/ 39434553 h 573"/>
              <a:gd name="T68" fmla="*/ 35715700 w 609"/>
              <a:gd name="T69" fmla="*/ 19198638 h 573"/>
              <a:gd name="T70" fmla="*/ 39339251 w 609"/>
              <a:gd name="T71" fmla="*/ 15566366 h 573"/>
              <a:gd name="T72" fmla="*/ 42962442 w 609"/>
              <a:gd name="T73" fmla="*/ 19198638 h 573"/>
              <a:gd name="T74" fmla="*/ 42962442 w 609"/>
              <a:gd name="T75" fmla="*/ 35672981 h 573"/>
              <a:gd name="T76" fmla="*/ 53961878 w 609"/>
              <a:gd name="T77" fmla="*/ 35672981 h 573"/>
              <a:gd name="T78" fmla="*/ 57585069 w 609"/>
              <a:gd name="T79" fmla="*/ 39434553 h 573"/>
              <a:gd name="T80" fmla="*/ 53961878 w 609"/>
              <a:gd name="T81" fmla="*/ 43066825 h 573"/>
              <a:gd name="T82" fmla="*/ 3623191 w 609"/>
              <a:gd name="T83" fmla="*/ 23738527 h 573"/>
              <a:gd name="T84" fmla="*/ 3623191 w 609"/>
              <a:gd name="T85" fmla="*/ 23738527 h 573"/>
              <a:gd name="T86" fmla="*/ 0 w 609"/>
              <a:gd name="T87" fmla="*/ 14658388 h 573"/>
              <a:gd name="T88" fmla="*/ 14622627 w 609"/>
              <a:gd name="T89" fmla="*/ 0 h 573"/>
              <a:gd name="T90" fmla="*/ 23810467 w 609"/>
              <a:gd name="T91" fmla="*/ 2723934 h 573"/>
              <a:gd name="T92" fmla="*/ 3623191 w 609"/>
              <a:gd name="T93" fmla="*/ 23738527 h 57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09" h="573">
                <a:moveTo>
                  <a:pt x="579" y="176"/>
                </a:moveTo>
                <a:lnTo>
                  <a:pt x="579" y="176"/>
                </a:lnTo>
                <a:cubicBezTo>
                  <a:pt x="551" y="106"/>
                  <a:pt x="495" y="56"/>
                  <a:pt x="424" y="21"/>
                </a:cubicBezTo>
                <a:cubicBezTo>
                  <a:pt x="445" y="7"/>
                  <a:pt x="466" y="0"/>
                  <a:pt x="495" y="0"/>
                </a:cubicBezTo>
                <a:cubicBezTo>
                  <a:pt x="558" y="0"/>
                  <a:pt x="608" y="49"/>
                  <a:pt x="608" y="113"/>
                </a:cubicBezTo>
                <a:cubicBezTo>
                  <a:pt x="608" y="134"/>
                  <a:pt x="594" y="162"/>
                  <a:pt x="579" y="176"/>
                </a:cubicBezTo>
                <a:close/>
                <a:moveTo>
                  <a:pt x="579" y="304"/>
                </a:moveTo>
                <a:lnTo>
                  <a:pt x="579" y="304"/>
                </a:lnTo>
                <a:cubicBezTo>
                  <a:pt x="579" y="374"/>
                  <a:pt x="551" y="438"/>
                  <a:pt x="502" y="487"/>
                </a:cubicBezTo>
                <a:cubicBezTo>
                  <a:pt x="544" y="530"/>
                  <a:pt x="544" y="530"/>
                  <a:pt x="544" y="530"/>
                </a:cubicBezTo>
                <a:cubicBezTo>
                  <a:pt x="544" y="530"/>
                  <a:pt x="551" y="537"/>
                  <a:pt x="551" y="544"/>
                </a:cubicBezTo>
                <a:cubicBezTo>
                  <a:pt x="551" y="565"/>
                  <a:pt x="537" y="572"/>
                  <a:pt x="523" y="572"/>
                </a:cubicBezTo>
                <a:cubicBezTo>
                  <a:pt x="516" y="572"/>
                  <a:pt x="509" y="572"/>
                  <a:pt x="502" y="565"/>
                </a:cubicBezTo>
                <a:cubicBezTo>
                  <a:pt x="459" y="523"/>
                  <a:pt x="459" y="523"/>
                  <a:pt x="459" y="523"/>
                </a:cubicBezTo>
                <a:cubicBezTo>
                  <a:pt x="417" y="558"/>
                  <a:pt x="360" y="572"/>
                  <a:pt x="304" y="572"/>
                </a:cubicBezTo>
                <a:cubicBezTo>
                  <a:pt x="247" y="572"/>
                  <a:pt x="191" y="558"/>
                  <a:pt x="148" y="523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99" y="572"/>
                  <a:pt x="92" y="572"/>
                  <a:pt x="85" y="572"/>
                </a:cubicBezTo>
                <a:cubicBezTo>
                  <a:pt x="71" y="572"/>
                  <a:pt x="56" y="565"/>
                  <a:pt x="56" y="544"/>
                </a:cubicBezTo>
                <a:cubicBezTo>
                  <a:pt x="56" y="537"/>
                  <a:pt x="64" y="530"/>
                  <a:pt x="71" y="530"/>
                </a:cubicBezTo>
                <a:cubicBezTo>
                  <a:pt x="106" y="487"/>
                  <a:pt x="106" y="487"/>
                  <a:pt x="106" y="487"/>
                </a:cubicBezTo>
                <a:cubicBezTo>
                  <a:pt x="56" y="438"/>
                  <a:pt x="28" y="374"/>
                  <a:pt x="28" y="304"/>
                </a:cubicBezTo>
                <a:cubicBezTo>
                  <a:pt x="28" y="148"/>
                  <a:pt x="155" y="28"/>
                  <a:pt x="304" y="28"/>
                </a:cubicBezTo>
                <a:cubicBezTo>
                  <a:pt x="452" y="28"/>
                  <a:pt x="579" y="148"/>
                  <a:pt x="579" y="304"/>
                </a:cubicBezTo>
                <a:close/>
                <a:moveTo>
                  <a:pt x="304" y="85"/>
                </a:moveTo>
                <a:lnTo>
                  <a:pt x="304" y="85"/>
                </a:lnTo>
                <a:cubicBezTo>
                  <a:pt x="184" y="85"/>
                  <a:pt x="85" y="183"/>
                  <a:pt x="85" y="304"/>
                </a:cubicBezTo>
                <a:cubicBezTo>
                  <a:pt x="85" y="424"/>
                  <a:pt x="184" y="516"/>
                  <a:pt x="304" y="516"/>
                </a:cubicBezTo>
                <a:cubicBezTo>
                  <a:pt x="424" y="516"/>
                  <a:pt x="523" y="424"/>
                  <a:pt x="523" y="304"/>
                </a:cubicBezTo>
                <a:cubicBezTo>
                  <a:pt x="523" y="183"/>
                  <a:pt x="424" y="85"/>
                  <a:pt x="304" y="85"/>
                </a:cubicBezTo>
                <a:close/>
                <a:moveTo>
                  <a:pt x="417" y="332"/>
                </a:moveTo>
                <a:lnTo>
                  <a:pt x="417" y="332"/>
                </a:lnTo>
                <a:cubicBezTo>
                  <a:pt x="304" y="332"/>
                  <a:pt x="304" y="332"/>
                  <a:pt x="304" y="332"/>
                </a:cubicBezTo>
                <a:cubicBezTo>
                  <a:pt x="290" y="332"/>
                  <a:pt x="276" y="318"/>
                  <a:pt x="276" y="304"/>
                </a:cubicBezTo>
                <a:cubicBezTo>
                  <a:pt x="276" y="148"/>
                  <a:pt x="276" y="148"/>
                  <a:pt x="276" y="148"/>
                </a:cubicBezTo>
                <a:cubicBezTo>
                  <a:pt x="276" y="134"/>
                  <a:pt x="290" y="120"/>
                  <a:pt x="304" y="120"/>
                </a:cubicBezTo>
                <a:cubicBezTo>
                  <a:pt x="318" y="120"/>
                  <a:pt x="332" y="134"/>
                  <a:pt x="332" y="148"/>
                </a:cubicBezTo>
                <a:cubicBezTo>
                  <a:pt x="332" y="275"/>
                  <a:pt x="332" y="275"/>
                  <a:pt x="332" y="275"/>
                </a:cubicBezTo>
                <a:cubicBezTo>
                  <a:pt x="417" y="275"/>
                  <a:pt x="417" y="275"/>
                  <a:pt x="417" y="275"/>
                </a:cubicBezTo>
                <a:cubicBezTo>
                  <a:pt x="431" y="275"/>
                  <a:pt x="445" y="282"/>
                  <a:pt x="445" y="304"/>
                </a:cubicBezTo>
                <a:cubicBezTo>
                  <a:pt x="445" y="318"/>
                  <a:pt x="431" y="332"/>
                  <a:pt x="417" y="332"/>
                </a:cubicBezTo>
                <a:close/>
                <a:moveTo>
                  <a:pt x="28" y="183"/>
                </a:moveTo>
                <a:lnTo>
                  <a:pt x="28" y="183"/>
                </a:lnTo>
                <a:cubicBezTo>
                  <a:pt x="14" y="162"/>
                  <a:pt x="0" y="141"/>
                  <a:pt x="0" y="113"/>
                </a:cubicBezTo>
                <a:cubicBezTo>
                  <a:pt x="0" y="49"/>
                  <a:pt x="49" y="0"/>
                  <a:pt x="113" y="0"/>
                </a:cubicBezTo>
                <a:cubicBezTo>
                  <a:pt x="141" y="0"/>
                  <a:pt x="162" y="7"/>
                  <a:pt x="184" y="21"/>
                </a:cubicBezTo>
                <a:cubicBezTo>
                  <a:pt x="113" y="56"/>
                  <a:pt x="56" y="113"/>
                  <a:pt x="28" y="1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47" name="Freeform 123">
            <a:extLst>
              <a:ext uri="{FF2B5EF4-FFF2-40B4-BE49-F238E27FC236}">
                <a16:creationId xmlns:a16="http://schemas.microsoft.com/office/drawing/2014/main" id="{9627C996-F40C-A17B-0F74-6F1BA0B15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933" y="3029500"/>
            <a:ext cx="328389" cy="330786"/>
          </a:xfrm>
          <a:custGeom>
            <a:avLst/>
            <a:gdLst>
              <a:gd name="T0" fmla="*/ 74657633 w 602"/>
              <a:gd name="T1" fmla="*/ 42962442 h 609"/>
              <a:gd name="T2" fmla="*/ 74657633 w 602"/>
              <a:gd name="T3" fmla="*/ 42962442 h 609"/>
              <a:gd name="T4" fmla="*/ 71002968 w 602"/>
              <a:gd name="T5" fmla="*/ 42962442 h 609"/>
              <a:gd name="T6" fmla="*/ 43332858 w 602"/>
              <a:gd name="T7" fmla="*/ 70396460 h 609"/>
              <a:gd name="T8" fmla="*/ 43332858 w 602"/>
              <a:gd name="T9" fmla="*/ 75054951 h 609"/>
              <a:gd name="T10" fmla="*/ 39678193 w 602"/>
              <a:gd name="T11" fmla="*/ 78678142 h 609"/>
              <a:gd name="T12" fmla="*/ 36023527 w 602"/>
              <a:gd name="T13" fmla="*/ 75054951 h 609"/>
              <a:gd name="T14" fmla="*/ 36023527 w 602"/>
              <a:gd name="T15" fmla="*/ 70396460 h 609"/>
              <a:gd name="T16" fmla="*/ 7308970 w 602"/>
              <a:gd name="T17" fmla="*/ 42962442 h 609"/>
              <a:gd name="T18" fmla="*/ 3654665 w 602"/>
              <a:gd name="T19" fmla="*/ 42962442 h 609"/>
              <a:gd name="T20" fmla="*/ 0 w 602"/>
              <a:gd name="T21" fmla="*/ 39339251 h 609"/>
              <a:gd name="T22" fmla="*/ 3654665 w 602"/>
              <a:gd name="T23" fmla="*/ 35715700 h 609"/>
              <a:gd name="T24" fmla="*/ 7308970 w 602"/>
              <a:gd name="T25" fmla="*/ 35715700 h 609"/>
              <a:gd name="T26" fmla="*/ 36023527 w 602"/>
              <a:gd name="T27" fmla="*/ 8282042 h 609"/>
              <a:gd name="T28" fmla="*/ 36023527 w 602"/>
              <a:gd name="T29" fmla="*/ 3623191 h 609"/>
              <a:gd name="T30" fmla="*/ 39678193 w 602"/>
              <a:gd name="T31" fmla="*/ 0 h 609"/>
              <a:gd name="T32" fmla="*/ 43332858 w 602"/>
              <a:gd name="T33" fmla="*/ 3623191 h 609"/>
              <a:gd name="T34" fmla="*/ 43332858 w 602"/>
              <a:gd name="T35" fmla="*/ 8282042 h 609"/>
              <a:gd name="T36" fmla="*/ 71002968 w 602"/>
              <a:gd name="T37" fmla="*/ 35715700 h 609"/>
              <a:gd name="T38" fmla="*/ 74657633 w 602"/>
              <a:gd name="T39" fmla="*/ 35715700 h 609"/>
              <a:gd name="T40" fmla="*/ 78442719 w 602"/>
              <a:gd name="T41" fmla="*/ 39339251 h 609"/>
              <a:gd name="T42" fmla="*/ 74657633 w 602"/>
              <a:gd name="T43" fmla="*/ 42962442 h 609"/>
              <a:gd name="T44" fmla="*/ 56254247 w 602"/>
              <a:gd name="T45" fmla="*/ 35715700 h 609"/>
              <a:gd name="T46" fmla="*/ 56254247 w 602"/>
              <a:gd name="T47" fmla="*/ 35715700 h 609"/>
              <a:gd name="T48" fmla="*/ 63563216 w 602"/>
              <a:gd name="T49" fmla="*/ 35715700 h 609"/>
              <a:gd name="T50" fmla="*/ 43332858 w 602"/>
              <a:gd name="T51" fmla="*/ 15528425 h 609"/>
              <a:gd name="T52" fmla="*/ 43332858 w 602"/>
              <a:gd name="T53" fmla="*/ 21998871 h 609"/>
              <a:gd name="T54" fmla="*/ 39678193 w 602"/>
              <a:gd name="T55" fmla="*/ 25622062 h 609"/>
              <a:gd name="T56" fmla="*/ 36023527 w 602"/>
              <a:gd name="T57" fmla="*/ 21998871 h 609"/>
              <a:gd name="T58" fmla="*/ 36023527 w 602"/>
              <a:gd name="T59" fmla="*/ 15528425 h 609"/>
              <a:gd name="T60" fmla="*/ 14748721 w 602"/>
              <a:gd name="T61" fmla="*/ 35715700 h 609"/>
              <a:gd name="T62" fmla="*/ 22058052 w 602"/>
              <a:gd name="T63" fmla="*/ 35715700 h 609"/>
              <a:gd name="T64" fmla="*/ 25843138 w 602"/>
              <a:gd name="T65" fmla="*/ 39339251 h 609"/>
              <a:gd name="T66" fmla="*/ 22058052 w 602"/>
              <a:gd name="T67" fmla="*/ 42962442 h 609"/>
              <a:gd name="T68" fmla="*/ 14748721 w 602"/>
              <a:gd name="T69" fmla="*/ 42962442 h 609"/>
              <a:gd name="T70" fmla="*/ 36023527 w 602"/>
              <a:gd name="T71" fmla="*/ 63149718 h 609"/>
              <a:gd name="T72" fmla="*/ 36023527 w 602"/>
              <a:gd name="T73" fmla="*/ 56679271 h 609"/>
              <a:gd name="T74" fmla="*/ 39678193 w 602"/>
              <a:gd name="T75" fmla="*/ 53056080 h 609"/>
              <a:gd name="T76" fmla="*/ 43332858 w 602"/>
              <a:gd name="T77" fmla="*/ 56679271 h 609"/>
              <a:gd name="T78" fmla="*/ 43332858 w 602"/>
              <a:gd name="T79" fmla="*/ 63149718 h 609"/>
              <a:gd name="T80" fmla="*/ 63563216 w 602"/>
              <a:gd name="T81" fmla="*/ 42962442 h 609"/>
              <a:gd name="T82" fmla="*/ 56254247 w 602"/>
              <a:gd name="T83" fmla="*/ 42962442 h 609"/>
              <a:gd name="T84" fmla="*/ 52599581 w 602"/>
              <a:gd name="T85" fmla="*/ 39339251 h 609"/>
              <a:gd name="T86" fmla="*/ 56254247 w 602"/>
              <a:gd name="T87" fmla="*/ 35715700 h 609"/>
              <a:gd name="T88" fmla="*/ 39678193 w 602"/>
              <a:gd name="T89" fmla="*/ 42962442 h 609"/>
              <a:gd name="T90" fmla="*/ 39678193 w 602"/>
              <a:gd name="T91" fmla="*/ 42962442 h 609"/>
              <a:gd name="T92" fmla="*/ 36023527 w 602"/>
              <a:gd name="T93" fmla="*/ 39339251 h 609"/>
              <a:gd name="T94" fmla="*/ 39678193 w 602"/>
              <a:gd name="T95" fmla="*/ 35715700 h 609"/>
              <a:gd name="T96" fmla="*/ 43332858 w 602"/>
              <a:gd name="T97" fmla="*/ 39339251 h 609"/>
              <a:gd name="T98" fmla="*/ 39678193 w 602"/>
              <a:gd name="T99" fmla="*/ 42962442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2" h="609">
                <a:moveTo>
                  <a:pt x="572" y="332"/>
                </a:moveTo>
                <a:lnTo>
                  <a:pt x="572" y="332"/>
                </a:lnTo>
                <a:cubicBezTo>
                  <a:pt x="544" y="332"/>
                  <a:pt x="544" y="332"/>
                  <a:pt x="544" y="332"/>
                </a:cubicBezTo>
                <a:cubicBezTo>
                  <a:pt x="530" y="445"/>
                  <a:pt x="445" y="537"/>
                  <a:pt x="332" y="544"/>
                </a:cubicBezTo>
                <a:cubicBezTo>
                  <a:pt x="332" y="580"/>
                  <a:pt x="332" y="580"/>
                  <a:pt x="332" y="580"/>
                </a:cubicBezTo>
                <a:cubicBezTo>
                  <a:pt x="332" y="594"/>
                  <a:pt x="318" y="608"/>
                  <a:pt x="304" y="608"/>
                </a:cubicBezTo>
                <a:cubicBezTo>
                  <a:pt x="283" y="608"/>
                  <a:pt x="276" y="594"/>
                  <a:pt x="276" y="580"/>
                </a:cubicBezTo>
                <a:cubicBezTo>
                  <a:pt x="276" y="544"/>
                  <a:pt x="276" y="544"/>
                  <a:pt x="276" y="544"/>
                </a:cubicBezTo>
                <a:cubicBezTo>
                  <a:pt x="162" y="537"/>
                  <a:pt x="71" y="445"/>
                  <a:pt x="56" y="332"/>
                </a:cubicBezTo>
                <a:cubicBezTo>
                  <a:pt x="28" y="332"/>
                  <a:pt x="28" y="332"/>
                  <a:pt x="28" y="332"/>
                </a:cubicBezTo>
                <a:cubicBezTo>
                  <a:pt x="14" y="332"/>
                  <a:pt x="0" y="318"/>
                  <a:pt x="0" y="304"/>
                </a:cubicBezTo>
                <a:cubicBezTo>
                  <a:pt x="0" y="290"/>
                  <a:pt x="14" y="276"/>
                  <a:pt x="28" y="276"/>
                </a:cubicBezTo>
                <a:cubicBezTo>
                  <a:pt x="56" y="276"/>
                  <a:pt x="56" y="276"/>
                  <a:pt x="56" y="276"/>
                </a:cubicBezTo>
                <a:cubicBezTo>
                  <a:pt x="71" y="163"/>
                  <a:pt x="162" y="71"/>
                  <a:pt x="276" y="64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14"/>
                  <a:pt x="283" y="0"/>
                  <a:pt x="304" y="0"/>
                </a:cubicBezTo>
                <a:cubicBezTo>
                  <a:pt x="318" y="0"/>
                  <a:pt x="332" y="14"/>
                  <a:pt x="332" y="28"/>
                </a:cubicBezTo>
                <a:cubicBezTo>
                  <a:pt x="332" y="64"/>
                  <a:pt x="332" y="64"/>
                  <a:pt x="332" y="64"/>
                </a:cubicBezTo>
                <a:cubicBezTo>
                  <a:pt x="445" y="71"/>
                  <a:pt x="530" y="163"/>
                  <a:pt x="544" y="276"/>
                </a:cubicBezTo>
                <a:cubicBezTo>
                  <a:pt x="572" y="276"/>
                  <a:pt x="572" y="276"/>
                  <a:pt x="572" y="276"/>
                </a:cubicBezTo>
                <a:cubicBezTo>
                  <a:pt x="594" y="276"/>
                  <a:pt x="601" y="290"/>
                  <a:pt x="601" y="304"/>
                </a:cubicBezTo>
                <a:cubicBezTo>
                  <a:pt x="601" y="318"/>
                  <a:pt x="594" y="332"/>
                  <a:pt x="572" y="332"/>
                </a:cubicBezTo>
                <a:close/>
                <a:moveTo>
                  <a:pt x="431" y="276"/>
                </a:moveTo>
                <a:lnTo>
                  <a:pt x="431" y="276"/>
                </a:lnTo>
                <a:cubicBezTo>
                  <a:pt x="487" y="276"/>
                  <a:pt x="487" y="276"/>
                  <a:pt x="487" y="276"/>
                </a:cubicBezTo>
                <a:cubicBezTo>
                  <a:pt x="473" y="191"/>
                  <a:pt x="410" y="127"/>
                  <a:pt x="332" y="12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332" y="191"/>
                  <a:pt x="318" y="198"/>
                  <a:pt x="304" y="198"/>
                </a:cubicBezTo>
                <a:cubicBezTo>
                  <a:pt x="283" y="198"/>
                  <a:pt x="276" y="191"/>
                  <a:pt x="276" y="170"/>
                </a:cubicBezTo>
                <a:cubicBezTo>
                  <a:pt x="276" y="120"/>
                  <a:pt x="276" y="120"/>
                  <a:pt x="276" y="120"/>
                </a:cubicBezTo>
                <a:cubicBezTo>
                  <a:pt x="191" y="127"/>
                  <a:pt x="127" y="191"/>
                  <a:pt x="113" y="276"/>
                </a:cubicBezTo>
                <a:cubicBezTo>
                  <a:pt x="169" y="276"/>
                  <a:pt x="169" y="276"/>
                  <a:pt x="169" y="276"/>
                </a:cubicBezTo>
                <a:cubicBezTo>
                  <a:pt x="184" y="276"/>
                  <a:pt x="198" y="290"/>
                  <a:pt x="198" y="304"/>
                </a:cubicBezTo>
                <a:cubicBezTo>
                  <a:pt x="198" y="318"/>
                  <a:pt x="184" y="332"/>
                  <a:pt x="169" y="332"/>
                </a:cubicBezTo>
                <a:cubicBezTo>
                  <a:pt x="113" y="332"/>
                  <a:pt x="113" y="332"/>
                  <a:pt x="113" y="332"/>
                </a:cubicBezTo>
                <a:cubicBezTo>
                  <a:pt x="127" y="417"/>
                  <a:pt x="191" y="481"/>
                  <a:pt x="276" y="488"/>
                </a:cubicBezTo>
                <a:cubicBezTo>
                  <a:pt x="276" y="438"/>
                  <a:pt x="276" y="438"/>
                  <a:pt x="276" y="438"/>
                </a:cubicBezTo>
                <a:cubicBezTo>
                  <a:pt x="276" y="417"/>
                  <a:pt x="283" y="410"/>
                  <a:pt x="304" y="410"/>
                </a:cubicBezTo>
                <a:cubicBezTo>
                  <a:pt x="318" y="410"/>
                  <a:pt x="332" y="417"/>
                  <a:pt x="332" y="438"/>
                </a:cubicBezTo>
                <a:cubicBezTo>
                  <a:pt x="332" y="488"/>
                  <a:pt x="332" y="488"/>
                  <a:pt x="332" y="488"/>
                </a:cubicBezTo>
                <a:cubicBezTo>
                  <a:pt x="410" y="481"/>
                  <a:pt x="473" y="417"/>
                  <a:pt x="487" y="332"/>
                </a:cubicBezTo>
                <a:cubicBezTo>
                  <a:pt x="431" y="332"/>
                  <a:pt x="431" y="332"/>
                  <a:pt x="431" y="332"/>
                </a:cubicBezTo>
                <a:cubicBezTo>
                  <a:pt x="417" y="332"/>
                  <a:pt x="403" y="318"/>
                  <a:pt x="403" y="304"/>
                </a:cubicBezTo>
                <a:cubicBezTo>
                  <a:pt x="403" y="290"/>
                  <a:pt x="417" y="276"/>
                  <a:pt x="431" y="276"/>
                </a:cubicBezTo>
                <a:close/>
                <a:moveTo>
                  <a:pt x="304" y="332"/>
                </a:moveTo>
                <a:lnTo>
                  <a:pt x="304" y="332"/>
                </a:lnTo>
                <a:cubicBezTo>
                  <a:pt x="283" y="332"/>
                  <a:pt x="276" y="318"/>
                  <a:pt x="276" y="304"/>
                </a:cubicBezTo>
                <a:cubicBezTo>
                  <a:pt x="276" y="290"/>
                  <a:pt x="283" y="276"/>
                  <a:pt x="304" y="276"/>
                </a:cubicBezTo>
                <a:cubicBezTo>
                  <a:pt x="318" y="276"/>
                  <a:pt x="332" y="290"/>
                  <a:pt x="332" y="304"/>
                </a:cubicBezTo>
                <a:cubicBezTo>
                  <a:pt x="332" y="318"/>
                  <a:pt x="318" y="332"/>
                  <a:pt x="304" y="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id="{3CC936B3-83DE-7346-EDDA-4B1823759971}"/>
              </a:ext>
            </a:extLst>
          </p:cNvPr>
          <p:cNvSpPr txBox="1"/>
          <p:nvPr/>
        </p:nvSpPr>
        <p:spPr>
          <a:xfrm>
            <a:off x="6567629" y="2661548"/>
            <a:ext cx="654025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30.4%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035CCFC-64BB-636B-BF8F-1A6077F8CD0B}"/>
              </a:ext>
            </a:extLst>
          </p:cNvPr>
          <p:cNvSpPr txBox="1"/>
          <p:nvPr/>
        </p:nvSpPr>
        <p:spPr>
          <a:xfrm>
            <a:off x="8410486" y="2615381"/>
            <a:ext cx="980031" cy="369332"/>
          </a:xfrm>
          <a:custGeom>
            <a:avLst/>
            <a:gdLst>
              <a:gd name="connsiteX0" fmla="*/ 141340 w 980031"/>
              <a:gd name="connsiteY0" fmla="*/ 0 h 369332"/>
              <a:gd name="connsiteX1" fmla="*/ 980031 w 980031"/>
              <a:gd name="connsiteY1" fmla="*/ 0 h 369332"/>
              <a:gd name="connsiteX2" fmla="*/ 980031 w 980031"/>
              <a:gd name="connsiteY2" fmla="*/ 369332 h 369332"/>
              <a:gd name="connsiteX3" fmla="*/ 141340 w 980031"/>
              <a:gd name="connsiteY3" fmla="*/ 369332 h 369332"/>
              <a:gd name="connsiteX4" fmla="*/ 141340 w 980031"/>
              <a:gd name="connsiteY4" fmla="*/ 369330 h 369332"/>
              <a:gd name="connsiteX5" fmla="*/ 0 w 980031"/>
              <a:gd name="connsiteY5" fmla="*/ 369330 h 369332"/>
              <a:gd name="connsiteX6" fmla="*/ 141340 w 980031"/>
              <a:gd name="connsiteY6" fmla="*/ 22799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0031" h="369332">
                <a:moveTo>
                  <a:pt x="141340" y="0"/>
                </a:moveTo>
                <a:lnTo>
                  <a:pt x="980031" y="0"/>
                </a:lnTo>
                <a:lnTo>
                  <a:pt x="980031" y="369332"/>
                </a:lnTo>
                <a:lnTo>
                  <a:pt x="141340" y="369332"/>
                </a:lnTo>
                <a:lnTo>
                  <a:pt x="141340" y="369330"/>
                </a:lnTo>
                <a:lnTo>
                  <a:pt x="0" y="369330"/>
                </a:lnTo>
                <a:lnTo>
                  <a:pt x="141340" y="227990"/>
                </a:ln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83">
            <a:extLst>
              <a:ext uri="{FF2B5EF4-FFF2-40B4-BE49-F238E27FC236}">
                <a16:creationId xmlns:a16="http://schemas.microsoft.com/office/drawing/2014/main" id="{48C70E5B-11AA-A78D-34CC-5FCC303311FF}"/>
              </a:ext>
            </a:extLst>
          </p:cNvPr>
          <p:cNvSpPr txBox="1"/>
          <p:nvPr/>
        </p:nvSpPr>
        <p:spPr>
          <a:xfrm>
            <a:off x="8644160" y="2661548"/>
            <a:ext cx="654025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29.7%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238E094-CFF3-4DCE-8354-1749CCC288CB}"/>
              </a:ext>
            </a:extLst>
          </p:cNvPr>
          <p:cNvSpPr txBox="1"/>
          <p:nvPr/>
        </p:nvSpPr>
        <p:spPr>
          <a:xfrm>
            <a:off x="10415634" y="2615381"/>
            <a:ext cx="980031" cy="369332"/>
          </a:xfrm>
          <a:custGeom>
            <a:avLst/>
            <a:gdLst>
              <a:gd name="connsiteX0" fmla="*/ 141340 w 980031"/>
              <a:gd name="connsiteY0" fmla="*/ 0 h 369332"/>
              <a:gd name="connsiteX1" fmla="*/ 980031 w 980031"/>
              <a:gd name="connsiteY1" fmla="*/ 0 h 369332"/>
              <a:gd name="connsiteX2" fmla="*/ 980031 w 980031"/>
              <a:gd name="connsiteY2" fmla="*/ 369332 h 369332"/>
              <a:gd name="connsiteX3" fmla="*/ 141340 w 980031"/>
              <a:gd name="connsiteY3" fmla="*/ 369332 h 369332"/>
              <a:gd name="connsiteX4" fmla="*/ 141340 w 980031"/>
              <a:gd name="connsiteY4" fmla="*/ 369330 h 369332"/>
              <a:gd name="connsiteX5" fmla="*/ 0 w 980031"/>
              <a:gd name="connsiteY5" fmla="*/ 369330 h 369332"/>
              <a:gd name="connsiteX6" fmla="*/ 141340 w 980031"/>
              <a:gd name="connsiteY6" fmla="*/ 22799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0031" h="369332">
                <a:moveTo>
                  <a:pt x="141340" y="0"/>
                </a:moveTo>
                <a:lnTo>
                  <a:pt x="980031" y="0"/>
                </a:lnTo>
                <a:lnTo>
                  <a:pt x="980031" y="369332"/>
                </a:lnTo>
                <a:lnTo>
                  <a:pt x="141340" y="369332"/>
                </a:lnTo>
                <a:lnTo>
                  <a:pt x="141340" y="369330"/>
                </a:lnTo>
                <a:lnTo>
                  <a:pt x="0" y="369330"/>
                </a:lnTo>
                <a:lnTo>
                  <a:pt x="141340" y="22799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83">
            <a:extLst>
              <a:ext uri="{FF2B5EF4-FFF2-40B4-BE49-F238E27FC236}">
                <a16:creationId xmlns:a16="http://schemas.microsoft.com/office/drawing/2014/main" id="{DC485597-4C5F-5818-2920-A01F295FFA79}"/>
              </a:ext>
            </a:extLst>
          </p:cNvPr>
          <p:cNvSpPr txBox="1"/>
          <p:nvPr/>
        </p:nvSpPr>
        <p:spPr>
          <a:xfrm>
            <a:off x="10649308" y="2661548"/>
            <a:ext cx="654025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15.8%</a:t>
            </a:r>
          </a:p>
        </p:txBody>
      </p:sp>
      <p:sp>
        <p:nvSpPr>
          <p:cNvPr id="55" name="Rectangle 67">
            <a:extLst>
              <a:ext uri="{FF2B5EF4-FFF2-40B4-BE49-F238E27FC236}">
                <a16:creationId xmlns:a16="http://schemas.microsoft.com/office/drawing/2014/main" id="{50C601F8-C339-A7D8-7675-AE7875B8178C}"/>
              </a:ext>
            </a:extLst>
          </p:cNvPr>
          <p:cNvSpPr/>
          <p:nvPr/>
        </p:nvSpPr>
        <p:spPr>
          <a:xfrm>
            <a:off x="5665113" y="3924021"/>
            <a:ext cx="668844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latin typeface="+mn-ea"/>
              </a:rPr>
              <a:t>目标</a:t>
            </a:r>
            <a:endParaRPr lang="en-US" b="1" dirty="0">
              <a:latin typeface="+mn-ea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51D6099B-80DA-8A6B-29D0-CC34602E94FB}"/>
              </a:ext>
            </a:extLst>
          </p:cNvPr>
          <p:cNvSpPr/>
          <p:nvPr/>
        </p:nvSpPr>
        <p:spPr>
          <a:xfrm>
            <a:off x="7370684" y="3749666"/>
            <a:ext cx="1411947" cy="515584"/>
          </a:xfrm>
          <a:custGeom>
            <a:avLst/>
            <a:gdLst>
              <a:gd name="connsiteX0" fmla="*/ 705974 w 1411947"/>
              <a:gd name="connsiteY0" fmla="*/ 0 h 515584"/>
              <a:gd name="connsiteX1" fmla="*/ 771446 w 1411947"/>
              <a:gd name="connsiteY1" fmla="*/ 112883 h 515584"/>
              <a:gd name="connsiteX2" fmla="*/ 1411947 w 1411947"/>
              <a:gd name="connsiteY2" fmla="*/ 112883 h 515584"/>
              <a:gd name="connsiteX3" fmla="*/ 1411947 w 1411947"/>
              <a:gd name="connsiteY3" fmla="*/ 515584 h 515584"/>
              <a:gd name="connsiteX4" fmla="*/ 0 w 1411947"/>
              <a:gd name="connsiteY4" fmla="*/ 515584 h 515584"/>
              <a:gd name="connsiteX5" fmla="*/ 0 w 1411947"/>
              <a:gd name="connsiteY5" fmla="*/ 112883 h 515584"/>
              <a:gd name="connsiteX6" fmla="*/ 640502 w 1411947"/>
              <a:gd name="connsiteY6" fmla="*/ 112883 h 51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1947" h="515584">
                <a:moveTo>
                  <a:pt x="705974" y="0"/>
                </a:moveTo>
                <a:lnTo>
                  <a:pt x="771446" y="112883"/>
                </a:lnTo>
                <a:lnTo>
                  <a:pt x="1411947" y="112883"/>
                </a:lnTo>
                <a:lnTo>
                  <a:pt x="1411947" y="515584"/>
                </a:lnTo>
                <a:lnTo>
                  <a:pt x="0" y="515584"/>
                </a:lnTo>
                <a:lnTo>
                  <a:pt x="0" y="112883"/>
                </a:lnTo>
                <a:lnTo>
                  <a:pt x="640502" y="11288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latin typeface="+mn-ea"/>
            </a:endParaRPr>
          </a:p>
        </p:txBody>
      </p:sp>
      <p:sp>
        <p:nvSpPr>
          <p:cNvPr id="59" name="Rectangle 67">
            <a:extLst>
              <a:ext uri="{FF2B5EF4-FFF2-40B4-BE49-F238E27FC236}">
                <a16:creationId xmlns:a16="http://schemas.microsoft.com/office/drawing/2014/main" id="{CEEA5F4F-D5AF-74BB-04DE-8BE93F32E26B}"/>
              </a:ext>
            </a:extLst>
          </p:cNvPr>
          <p:cNvSpPr/>
          <p:nvPr/>
        </p:nvSpPr>
        <p:spPr>
          <a:xfrm>
            <a:off x="7538721" y="3924021"/>
            <a:ext cx="1075874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latin typeface="+mn-ea"/>
              </a:rPr>
              <a:t>提醒</a:t>
            </a:r>
            <a:endParaRPr lang="en-US" b="1" dirty="0">
              <a:latin typeface="+mn-ea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0557453F-EE9C-9EA2-2BBC-0AAC15E84627}"/>
              </a:ext>
            </a:extLst>
          </p:cNvPr>
          <p:cNvSpPr/>
          <p:nvPr/>
        </p:nvSpPr>
        <p:spPr>
          <a:xfrm>
            <a:off x="9375832" y="3749666"/>
            <a:ext cx="1411947" cy="515584"/>
          </a:xfrm>
          <a:custGeom>
            <a:avLst/>
            <a:gdLst>
              <a:gd name="connsiteX0" fmla="*/ 705974 w 1411947"/>
              <a:gd name="connsiteY0" fmla="*/ 0 h 515584"/>
              <a:gd name="connsiteX1" fmla="*/ 771446 w 1411947"/>
              <a:gd name="connsiteY1" fmla="*/ 112883 h 515584"/>
              <a:gd name="connsiteX2" fmla="*/ 1411947 w 1411947"/>
              <a:gd name="connsiteY2" fmla="*/ 112883 h 515584"/>
              <a:gd name="connsiteX3" fmla="*/ 1411947 w 1411947"/>
              <a:gd name="connsiteY3" fmla="*/ 515584 h 515584"/>
              <a:gd name="connsiteX4" fmla="*/ 0 w 1411947"/>
              <a:gd name="connsiteY4" fmla="*/ 515584 h 515584"/>
              <a:gd name="connsiteX5" fmla="*/ 0 w 1411947"/>
              <a:gd name="connsiteY5" fmla="*/ 112883 h 515584"/>
              <a:gd name="connsiteX6" fmla="*/ 640502 w 1411947"/>
              <a:gd name="connsiteY6" fmla="*/ 112883 h 51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1947" h="515584">
                <a:moveTo>
                  <a:pt x="705974" y="0"/>
                </a:moveTo>
                <a:lnTo>
                  <a:pt x="771446" y="112883"/>
                </a:lnTo>
                <a:lnTo>
                  <a:pt x="1411947" y="112883"/>
                </a:lnTo>
                <a:lnTo>
                  <a:pt x="1411947" y="515584"/>
                </a:lnTo>
                <a:lnTo>
                  <a:pt x="0" y="515584"/>
                </a:lnTo>
                <a:lnTo>
                  <a:pt x="0" y="112883"/>
                </a:lnTo>
                <a:lnTo>
                  <a:pt x="640502" y="1128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latin typeface="+mn-ea"/>
            </a:endParaRPr>
          </a:p>
        </p:txBody>
      </p:sp>
      <p:sp>
        <p:nvSpPr>
          <p:cNvPr id="61" name="Rectangle 67">
            <a:extLst>
              <a:ext uri="{FF2B5EF4-FFF2-40B4-BE49-F238E27FC236}">
                <a16:creationId xmlns:a16="http://schemas.microsoft.com/office/drawing/2014/main" id="{51E13F73-9563-9C69-696C-1FE23CD23202}"/>
              </a:ext>
            </a:extLst>
          </p:cNvPr>
          <p:cNvSpPr/>
          <p:nvPr/>
        </p:nvSpPr>
        <p:spPr>
          <a:xfrm>
            <a:off x="9658172" y="3924021"/>
            <a:ext cx="847268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latin typeface="+mn-ea"/>
              </a:rPr>
              <a:t>数据</a:t>
            </a:r>
            <a:endParaRPr lang="en-US" b="1" dirty="0">
              <a:latin typeface="+mn-ea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BB100022-9E5A-389A-8D0D-73ED7C456314}"/>
              </a:ext>
            </a:extLst>
          </p:cNvPr>
          <p:cNvSpPr>
            <a:spLocks/>
          </p:cNvSpPr>
          <p:nvPr/>
        </p:nvSpPr>
        <p:spPr bwMode="auto">
          <a:xfrm>
            <a:off x="3214877" y="4760324"/>
            <a:ext cx="1528763" cy="2105025"/>
          </a:xfrm>
          <a:custGeom>
            <a:avLst/>
            <a:gdLst>
              <a:gd name="T0" fmla="*/ 0 w 690"/>
              <a:gd name="T1" fmla="*/ 951 h 951"/>
              <a:gd name="T2" fmla="*/ 352 w 690"/>
              <a:gd name="T3" fmla="*/ 951 h 951"/>
              <a:gd name="T4" fmla="*/ 612 w 690"/>
              <a:gd name="T5" fmla="*/ 229 h 951"/>
              <a:gd name="T6" fmla="*/ 496 w 690"/>
              <a:gd name="T7" fmla="*/ 0 h 951"/>
              <a:gd name="T8" fmla="*/ 0 w 690"/>
              <a:gd name="T9" fmla="*/ 951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0" h="951">
                <a:moveTo>
                  <a:pt x="0" y="951"/>
                </a:moveTo>
                <a:cubicBezTo>
                  <a:pt x="352" y="951"/>
                  <a:pt x="352" y="951"/>
                  <a:pt x="352" y="951"/>
                </a:cubicBezTo>
                <a:cubicBezTo>
                  <a:pt x="607" y="660"/>
                  <a:pt x="690" y="382"/>
                  <a:pt x="612" y="229"/>
                </a:cubicBezTo>
                <a:cubicBezTo>
                  <a:pt x="496" y="0"/>
                  <a:pt x="496" y="0"/>
                  <a:pt x="496" y="0"/>
                </a:cubicBezTo>
                <a:cubicBezTo>
                  <a:pt x="594" y="193"/>
                  <a:pt x="436" y="586"/>
                  <a:pt x="0" y="95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3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9C321FC-E3C4-521F-E844-F3B1B381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各个阶段工作内容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085B4A0-EF18-7DA7-A8A5-B422404541F8}"/>
              </a:ext>
            </a:extLst>
          </p:cNvPr>
          <p:cNvSpPr>
            <a:spLocks/>
          </p:cNvSpPr>
          <p:nvPr/>
        </p:nvSpPr>
        <p:spPr bwMode="auto">
          <a:xfrm>
            <a:off x="2345680" y="4420879"/>
            <a:ext cx="3199355" cy="1275560"/>
          </a:xfrm>
          <a:custGeom>
            <a:avLst/>
            <a:gdLst>
              <a:gd name="T0" fmla="*/ 1683 w 1683"/>
              <a:gd name="T1" fmla="*/ 671 h 671"/>
              <a:gd name="T2" fmla="*/ 1163 w 1683"/>
              <a:gd name="T3" fmla="*/ 0 h 671"/>
              <a:gd name="T4" fmla="*/ 505 w 1683"/>
              <a:gd name="T5" fmla="*/ 0 h 671"/>
              <a:gd name="T6" fmla="*/ 0 w 1683"/>
              <a:gd name="T7" fmla="*/ 671 h 671"/>
              <a:gd name="T8" fmla="*/ 1683 w 1683"/>
              <a:gd name="T9" fmla="*/ 671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3" h="671">
                <a:moveTo>
                  <a:pt x="1683" y="671"/>
                </a:moveTo>
                <a:lnTo>
                  <a:pt x="1163" y="0"/>
                </a:lnTo>
                <a:lnTo>
                  <a:pt x="505" y="0"/>
                </a:lnTo>
                <a:lnTo>
                  <a:pt x="0" y="671"/>
                </a:lnTo>
                <a:lnTo>
                  <a:pt x="1683" y="67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EC15360-34FA-1CB6-515D-2600DC184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680" y="5696439"/>
            <a:ext cx="3199355" cy="26994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00F5D03-C9BE-C359-2A77-127F370694E6}"/>
              </a:ext>
            </a:extLst>
          </p:cNvPr>
          <p:cNvSpPr txBox="1"/>
          <p:nvPr/>
        </p:nvSpPr>
        <p:spPr>
          <a:xfrm>
            <a:off x="4462687" y="5654861"/>
            <a:ext cx="10823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STEP 5</a:t>
            </a:r>
          </a:p>
        </p:txBody>
      </p:sp>
      <p:grpSp>
        <p:nvGrpSpPr>
          <p:cNvPr id="8" name="Group 33">
            <a:extLst>
              <a:ext uri="{FF2B5EF4-FFF2-40B4-BE49-F238E27FC236}">
                <a16:creationId xmlns:a16="http://schemas.microsoft.com/office/drawing/2014/main" id="{BAFAEA3B-2F23-584E-6A94-F0FDCC380421}"/>
              </a:ext>
            </a:extLst>
          </p:cNvPr>
          <p:cNvGrpSpPr/>
          <p:nvPr/>
        </p:nvGrpSpPr>
        <p:grpSpPr>
          <a:xfrm>
            <a:off x="2408663" y="5745926"/>
            <a:ext cx="171479" cy="170967"/>
            <a:chOff x="2138511" y="2464802"/>
            <a:chExt cx="354012" cy="352956"/>
          </a:xfrm>
          <a:solidFill>
            <a:schemeClr val="bg1"/>
          </a:solidFill>
        </p:grpSpPr>
        <p:sp>
          <p:nvSpPr>
            <p:cNvPr id="9" name="Oval 34">
              <a:extLst>
                <a:ext uri="{FF2B5EF4-FFF2-40B4-BE49-F238E27FC236}">
                  <a16:creationId xmlns:a16="http://schemas.microsoft.com/office/drawing/2014/main" id="{62F66E14-4419-EAF2-382C-14B92D8F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6E98A342-0361-EFE0-134D-548FC0C16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3C8D1CF1-B3F2-B084-817E-6FF8C51D13FD}"/>
              </a:ext>
            </a:extLst>
          </p:cNvPr>
          <p:cNvSpPr>
            <a:spLocks/>
          </p:cNvSpPr>
          <p:nvPr/>
        </p:nvSpPr>
        <p:spPr bwMode="auto">
          <a:xfrm>
            <a:off x="2345680" y="2073165"/>
            <a:ext cx="3199355" cy="933383"/>
          </a:xfrm>
          <a:custGeom>
            <a:avLst/>
            <a:gdLst>
              <a:gd name="T0" fmla="*/ 1683 w 1683"/>
              <a:gd name="T1" fmla="*/ 0 h 491"/>
              <a:gd name="T2" fmla="*/ 1163 w 1683"/>
              <a:gd name="T3" fmla="*/ 491 h 491"/>
              <a:gd name="T4" fmla="*/ 505 w 1683"/>
              <a:gd name="T5" fmla="*/ 491 h 491"/>
              <a:gd name="T6" fmla="*/ 0 w 1683"/>
              <a:gd name="T7" fmla="*/ 0 h 491"/>
              <a:gd name="T8" fmla="*/ 1683 w 1683"/>
              <a:gd name="T9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3" h="491">
                <a:moveTo>
                  <a:pt x="1683" y="0"/>
                </a:moveTo>
                <a:lnTo>
                  <a:pt x="1163" y="491"/>
                </a:lnTo>
                <a:lnTo>
                  <a:pt x="505" y="491"/>
                </a:lnTo>
                <a:lnTo>
                  <a:pt x="0" y="0"/>
                </a:lnTo>
                <a:lnTo>
                  <a:pt x="1683" y="0"/>
                </a:lnTo>
                <a:close/>
              </a:path>
            </a:pathLst>
          </a:custGeom>
          <a:solidFill>
            <a:srgbClr val="0C82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BA5F292-E243-9772-C386-6DFF3AF03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680" y="1803225"/>
            <a:ext cx="3199355" cy="269940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84096AD-56DB-2821-C7B4-71DAE1B3D795}"/>
              </a:ext>
            </a:extLst>
          </p:cNvPr>
          <p:cNvSpPr txBox="1"/>
          <p:nvPr/>
        </p:nvSpPr>
        <p:spPr>
          <a:xfrm>
            <a:off x="4462687" y="1763844"/>
            <a:ext cx="10823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STEP 1</a:t>
            </a:r>
          </a:p>
        </p:txBody>
      </p:sp>
      <p:grpSp>
        <p:nvGrpSpPr>
          <p:cNvPr id="15" name="Group 21">
            <a:extLst>
              <a:ext uri="{FF2B5EF4-FFF2-40B4-BE49-F238E27FC236}">
                <a16:creationId xmlns:a16="http://schemas.microsoft.com/office/drawing/2014/main" id="{58B32713-A2BF-DBF4-33EB-B4505C80206C}"/>
              </a:ext>
            </a:extLst>
          </p:cNvPr>
          <p:cNvGrpSpPr/>
          <p:nvPr/>
        </p:nvGrpSpPr>
        <p:grpSpPr>
          <a:xfrm>
            <a:off x="2408663" y="1852712"/>
            <a:ext cx="171479" cy="170967"/>
            <a:chOff x="2138511" y="2464802"/>
            <a:chExt cx="354012" cy="352956"/>
          </a:xfrm>
          <a:solidFill>
            <a:schemeClr val="bg1"/>
          </a:solidFill>
        </p:grpSpPr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439B685D-1815-BB53-6DD2-699909956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F839E14C-4B6F-5F83-E258-D1078C9C9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C45DCF50-4156-6F2A-943A-CCA5EBB0A202}"/>
              </a:ext>
            </a:extLst>
          </p:cNvPr>
          <p:cNvSpPr>
            <a:spLocks/>
          </p:cNvSpPr>
          <p:nvPr/>
        </p:nvSpPr>
        <p:spPr bwMode="auto">
          <a:xfrm>
            <a:off x="1594792" y="3019854"/>
            <a:ext cx="4676420" cy="355484"/>
          </a:xfrm>
          <a:custGeom>
            <a:avLst/>
            <a:gdLst>
              <a:gd name="T0" fmla="*/ 2474 w 2474"/>
              <a:gd name="T1" fmla="*/ 0 h 187"/>
              <a:gd name="T2" fmla="*/ 1712 w 2474"/>
              <a:gd name="T3" fmla="*/ 187 h 187"/>
              <a:gd name="T4" fmla="*/ 746 w 2474"/>
              <a:gd name="T5" fmla="*/ 187 h 187"/>
              <a:gd name="T6" fmla="*/ 0 w 2474"/>
              <a:gd name="T7" fmla="*/ 0 h 187"/>
              <a:gd name="T8" fmla="*/ 2474 w 2474"/>
              <a:gd name="T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74" h="187">
                <a:moveTo>
                  <a:pt x="2474" y="0"/>
                </a:moveTo>
                <a:lnTo>
                  <a:pt x="1712" y="187"/>
                </a:lnTo>
                <a:lnTo>
                  <a:pt x="746" y="187"/>
                </a:lnTo>
                <a:lnTo>
                  <a:pt x="0" y="0"/>
                </a:lnTo>
                <a:lnTo>
                  <a:pt x="247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09483E94-DA93-CE19-E33B-0F33B6A82092}"/>
              </a:ext>
            </a:extLst>
          </p:cNvPr>
          <p:cNvSpPr>
            <a:spLocks/>
          </p:cNvSpPr>
          <p:nvPr/>
        </p:nvSpPr>
        <p:spPr bwMode="auto">
          <a:xfrm>
            <a:off x="1585287" y="2749915"/>
            <a:ext cx="4685924" cy="269940"/>
          </a:xfrm>
          <a:custGeom>
            <a:avLst/>
            <a:gdLst>
              <a:gd name="T0" fmla="*/ 0 w 1041"/>
              <a:gd name="T1" fmla="*/ 0 h 60"/>
              <a:gd name="T2" fmla="*/ 1041 w 1041"/>
              <a:gd name="T3" fmla="*/ 0 h 60"/>
              <a:gd name="T4" fmla="*/ 1041 w 1041"/>
              <a:gd name="T5" fmla="*/ 60 h 60"/>
              <a:gd name="T6" fmla="*/ 0 w 1041"/>
              <a:gd name="T7" fmla="*/ 60 h 60"/>
              <a:gd name="T8" fmla="*/ 0 w 1041"/>
              <a:gd name="T9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1" h="60">
                <a:moveTo>
                  <a:pt x="0" y="0"/>
                </a:moveTo>
                <a:cubicBezTo>
                  <a:pt x="347" y="0"/>
                  <a:pt x="694" y="0"/>
                  <a:pt x="1041" y="0"/>
                </a:cubicBezTo>
                <a:cubicBezTo>
                  <a:pt x="1041" y="20"/>
                  <a:pt x="1041" y="40"/>
                  <a:pt x="1041" y="60"/>
                </a:cubicBezTo>
                <a:cubicBezTo>
                  <a:pt x="694" y="60"/>
                  <a:pt x="347" y="60"/>
                  <a:pt x="0" y="60"/>
                </a:cubicBezTo>
                <a:cubicBezTo>
                  <a:pt x="0" y="40"/>
                  <a:pt x="0" y="20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F23A6B40-CAF8-DCE2-2555-86C8CFC02B25}"/>
              </a:ext>
            </a:extLst>
          </p:cNvPr>
          <p:cNvSpPr txBox="1"/>
          <p:nvPr/>
        </p:nvSpPr>
        <p:spPr>
          <a:xfrm>
            <a:off x="5166359" y="2712680"/>
            <a:ext cx="110485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STEP 2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1BB944EC-6C56-EFFA-EDA2-41F1EB25011C}"/>
              </a:ext>
            </a:extLst>
          </p:cNvPr>
          <p:cNvGrpSpPr/>
          <p:nvPr/>
        </p:nvGrpSpPr>
        <p:grpSpPr>
          <a:xfrm>
            <a:off x="1641335" y="2799402"/>
            <a:ext cx="171479" cy="170967"/>
            <a:chOff x="2138511" y="2464802"/>
            <a:chExt cx="354012" cy="352956"/>
          </a:xfrm>
          <a:solidFill>
            <a:schemeClr val="bg1"/>
          </a:solidFill>
        </p:grpSpPr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5837B8C9-6443-9FBD-5E57-C50581533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93113A67-BA7C-8100-4A03-35F546AEA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26" name="Freeform 7">
            <a:extLst>
              <a:ext uri="{FF2B5EF4-FFF2-40B4-BE49-F238E27FC236}">
                <a16:creationId xmlns:a16="http://schemas.microsoft.com/office/drawing/2014/main" id="{EE57C0E8-0919-E0AC-3F73-7B3C8F200C15}"/>
              </a:ext>
            </a:extLst>
          </p:cNvPr>
          <p:cNvSpPr>
            <a:spLocks/>
          </p:cNvSpPr>
          <p:nvPr/>
        </p:nvSpPr>
        <p:spPr bwMode="auto">
          <a:xfrm>
            <a:off x="843903" y="3641476"/>
            <a:ext cx="6201008" cy="58930"/>
          </a:xfrm>
          <a:custGeom>
            <a:avLst/>
            <a:gdLst>
              <a:gd name="T0" fmla="*/ 0 w 3262"/>
              <a:gd name="T1" fmla="*/ 31 h 31"/>
              <a:gd name="T2" fmla="*/ 987 w 3262"/>
              <a:gd name="T3" fmla="*/ 0 h 31"/>
              <a:gd name="T4" fmla="*/ 2260 w 3262"/>
              <a:gd name="T5" fmla="*/ 0 h 31"/>
              <a:gd name="T6" fmla="*/ 3262 w 3262"/>
              <a:gd name="T7" fmla="*/ 31 h 31"/>
              <a:gd name="T8" fmla="*/ 0 w 3262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2" h="31">
                <a:moveTo>
                  <a:pt x="0" y="31"/>
                </a:moveTo>
                <a:lnTo>
                  <a:pt x="987" y="0"/>
                </a:lnTo>
                <a:lnTo>
                  <a:pt x="2260" y="0"/>
                </a:lnTo>
                <a:lnTo>
                  <a:pt x="3262" y="31"/>
                </a:lnTo>
                <a:lnTo>
                  <a:pt x="0" y="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BE34DD36-3077-E65A-4B54-41BA8709D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700407"/>
            <a:ext cx="6223820" cy="2699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BF96FDBF-A800-1E06-AACB-B068A073C6CF}"/>
              </a:ext>
            </a:extLst>
          </p:cNvPr>
          <p:cNvSpPr txBox="1"/>
          <p:nvPr/>
        </p:nvSpPr>
        <p:spPr>
          <a:xfrm>
            <a:off x="5979672" y="3657275"/>
            <a:ext cx="10823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STEP 3</a:t>
            </a:r>
          </a:p>
        </p:txBody>
      </p:sp>
      <p:grpSp>
        <p:nvGrpSpPr>
          <p:cNvPr id="29" name="Group 27">
            <a:extLst>
              <a:ext uri="{FF2B5EF4-FFF2-40B4-BE49-F238E27FC236}">
                <a16:creationId xmlns:a16="http://schemas.microsoft.com/office/drawing/2014/main" id="{FA30009E-02C3-2FA7-3F33-1E757784B1B9}"/>
              </a:ext>
            </a:extLst>
          </p:cNvPr>
          <p:cNvGrpSpPr/>
          <p:nvPr/>
        </p:nvGrpSpPr>
        <p:grpSpPr>
          <a:xfrm>
            <a:off x="889993" y="3749894"/>
            <a:ext cx="171479" cy="170967"/>
            <a:chOff x="2138511" y="2464802"/>
            <a:chExt cx="354012" cy="352956"/>
          </a:xfrm>
          <a:solidFill>
            <a:schemeClr val="bg1"/>
          </a:solidFill>
        </p:grpSpPr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42290335-6566-F234-0BE1-1225DAC87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656FC1D6-4C2A-F82E-D37F-B43CDD801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33" name="Freeform 6">
            <a:extLst>
              <a:ext uri="{FF2B5EF4-FFF2-40B4-BE49-F238E27FC236}">
                <a16:creationId xmlns:a16="http://schemas.microsoft.com/office/drawing/2014/main" id="{84BF7E31-F0AA-25BF-3970-836B9A71B7D4}"/>
              </a:ext>
            </a:extLst>
          </p:cNvPr>
          <p:cNvSpPr>
            <a:spLocks/>
          </p:cNvSpPr>
          <p:nvPr/>
        </p:nvSpPr>
        <p:spPr bwMode="auto">
          <a:xfrm>
            <a:off x="1594791" y="4052089"/>
            <a:ext cx="4703033" cy="697661"/>
          </a:xfrm>
          <a:custGeom>
            <a:avLst/>
            <a:gdLst>
              <a:gd name="T0" fmla="*/ 2474 w 2474"/>
              <a:gd name="T1" fmla="*/ 367 h 367"/>
              <a:gd name="T2" fmla="*/ 1712 w 2474"/>
              <a:gd name="T3" fmla="*/ 0 h 367"/>
              <a:gd name="T4" fmla="*/ 746 w 2474"/>
              <a:gd name="T5" fmla="*/ 0 h 367"/>
              <a:gd name="T6" fmla="*/ 0 w 2474"/>
              <a:gd name="T7" fmla="*/ 367 h 367"/>
              <a:gd name="T8" fmla="*/ 2474 w 2474"/>
              <a:gd name="T9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74" h="367">
                <a:moveTo>
                  <a:pt x="2474" y="367"/>
                </a:moveTo>
                <a:lnTo>
                  <a:pt x="1712" y="0"/>
                </a:lnTo>
                <a:lnTo>
                  <a:pt x="746" y="0"/>
                </a:lnTo>
                <a:lnTo>
                  <a:pt x="0" y="367"/>
                </a:lnTo>
                <a:lnTo>
                  <a:pt x="2474" y="36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D7CB4216-6561-5FC0-EF19-4D0482931F11}"/>
              </a:ext>
            </a:extLst>
          </p:cNvPr>
          <p:cNvSpPr>
            <a:spLocks/>
          </p:cNvSpPr>
          <p:nvPr/>
        </p:nvSpPr>
        <p:spPr bwMode="auto">
          <a:xfrm>
            <a:off x="1590989" y="4749750"/>
            <a:ext cx="4716340" cy="266138"/>
          </a:xfrm>
          <a:custGeom>
            <a:avLst/>
            <a:gdLst>
              <a:gd name="T0" fmla="*/ 0 w 1048"/>
              <a:gd name="T1" fmla="*/ 59 h 59"/>
              <a:gd name="T2" fmla="*/ 1048 w 1048"/>
              <a:gd name="T3" fmla="*/ 59 h 59"/>
              <a:gd name="T4" fmla="*/ 1048 w 1048"/>
              <a:gd name="T5" fmla="*/ 0 h 59"/>
              <a:gd name="T6" fmla="*/ 0 w 1048"/>
              <a:gd name="T7" fmla="*/ 0 h 59"/>
              <a:gd name="T8" fmla="*/ 0 w 1048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8" h="59">
                <a:moveTo>
                  <a:pt x="0" y="59"/>
                </a:moveTo>
                <a:cubicBezTo>
                  <a:pt x="350" y="59"/>
                  <a:pt x="699" y="59"/>
                  <a:pt x="1048" y="59"/>
                </a:cubicBezTo>
                <a:cubicBezTo>
                  <a:pt x="1048" y="40"/>
                  <a:pt x="1048" y="20"/>
                  <a:pt x="1048" y="0"/>
                </a:cubicBezTo>
                <a:cubicBezTo>
                  <a:pt x="699" y="0"/>
                  <a:pt x="350" y="0"/>
                  <a:pt x="0" y="0"/>
                </a:cubicBezTo>
                <a:cubicBezTo>
                  <a:pt x="0" y="20"/>
                  <a:pt x="0" y="40"/>
                  <a:pt x="0" y="5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E844501E-041D-86DF-7892-78E028B659D1}"/>
              </a:ext>
            </a:extLst>
          </p:cNvPr>
          <p:cNvSpPr txBox="1"/>
          <p:nvPr/>
        </p:nvSpPr>
        <p:spPr>
          <a:xfrm>
            <a:off x="5224981" y="4705848"/>
            <a:ext cx="10823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STEP 4</a:t>
            </a: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3262D984-2AD4-BAAA-523B-49D4D54C1A07}"/>
              </a:ext>
            </a:extLst>
          </p:cNvPr>
          <p:cNvGrpSpPr/>
          <p:nvPr/>
        </p:nvGrpSpPr>
        <p:grpSpPr>
          <a:xfrm>
            <a:off x="1641335" y="4797336"/>
            <a:ext cx="171479" cy="170967"/>
            <a:chOff x="2138511" y="2464802"/>
            <a:chExt cx="354012" cy="352956"/>
          </a:xfrm>
          <a:solidFill>
            <a:schemeClr val="bg1"/>
          </a:solidFill>
        </p:grpSpPr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A602C697-B81F-2E61-CEFD-81F3C2091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20792703-45EF-FD5B-716B-E3A94991F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40" name="Oval 37">
            <a:extLst>
              <a:ext uri="{FF2B5EF4-FFF2-40B4-BE49-F238E27FC236}">
                <a16:creationId xmlns:a16="http://schemas.microsoft.com/office/drawing/2014/main" id="{D622E6FF-B001-B480-5050-A82AE975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726" y="1829474"/>
            <a:ext cx="134408" cy="134683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FF5B3602-F5FB-2AFF-7706-53B81CD77CEB}"/>
              </a:ext>
            </a:extLst>
          </p:cNvPr>
          <p:cNvSpPr>
            <a:spLocks noEditPoints="1"/>
          </p:cNvSpPr>
          <p:nvPr/>
        </p:nvSpPr>
        <p:spPr bwMode="auto">
          <a:xfrm>
            <a:off x="8530106" y="1758406"/>
            <a:ext cx="277647" cy="276819"/>
          </a:xfrm>
          <a:custGeom>
            <a:avLst/>
            <a:gdLst>
              <a:gd name="T0" fmla="*/ 212 w 423"/>
              <a:gd name="T1" fmla="*/ 0 h 424"/>
              <a:gd name="T2" fmla="*/ 0 w 423"/>
              <a:gd name="T3" fmla="*/ 212 h 424"/>
              <a:gd name="T4" fmla="*/ 212 w 423"/>
              <a:gd name="T5" fmla="*/ 424 h 424"/>
              <a:gd name="T6" fmla="*/ 423 w 423"/>
              <a:gd name="T7" fmla="*/ 212 h 424"/>
              <a:gd name="T8" fmla="*/ 212 w 423"/>
              <a:gd name="T9" fmla="*/ 0 h 424"/>
              <a:gd name="T10" fmla="*/ 212 w 423"/>
              <a:gd name="T11" fmla="*/ 386 h 424"/>
              <a:gd name="T12" fmla="*/ 38 w 423"/>
              <a:gd name="T13" fmla="*/ 212 h 424"/>
              <a:gd name="T14" fmla="*/ 212 w 423"/>
              <a:gd name="T15" fmla="*/ 38 h 424"/>
              <a:gd name="T16" fmla="*/ 386 w 423"/>
              <a:gd name="T17" fmla="*/ 212 h 424"/>
              <a:gd name="T18" fmla="*/ 212 w 423"/>
              <a:gd name="T19" fmla="*/ 3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" h="424">
                <a:moveTo>
                  <a:pt x="212" y="0"/>
                </a:move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4"/>
                  <a:pt x="212" y="424"/>
                </a:cubicBezTo>
                <a:cubicBezTo>
                  <a:pt x="329" y="424"/>
                  <a:pt x="423" y="329"/>
                  <a:pt x="423" y="212"/>
                </a:cubicBezTo>
                <a:cubicBezTo>
                  <a:pt x="423" y="95"/>
                  <a:pt x="329" y="0"/>
                  <a:pt x="212" y="0"/>
                </a:cubicBezTo>
                <a:close/>
                <a:moveTo>
                  <a:pt x="212" y="386"/>
                </a:moveTo>
                <a:cubicBezTo>
                  <a:pt x="116" y="386"/>
                  <a:pt x="38" y="308"/>
                  <a:pt x="38" y="212"/>
                </a:cubicBezTo>
                <a:cubicBezTo>
                  <a:pt x="38" y="116"/>
                  <a:pt x="116" y="38"/>
                  <a:pt x="212" y="38"/>
                </a:cubicBezTo>
                <a:cubicBezTo>
                  <a:pt x="308" y="38"/>
                  <a:pt x="386" y="116"/>
                  <a:pt x="386" y="212"/>
                </a:cubicBezTo>
                <a:cubicBezTo>
                  <a:pt x="386" y="308"/>
                  <a:pt x="308" y="386"/>
                  <a:pt x="212" y="3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3" name="Oval 40">
            <a:extLst>
              <a:ext uri="{FF2B5EF4-FFF2-40B4-BE49-F238E27FC236}">
                <a16:creationId xmlns:a16="http://schemas.microsoft.com/office/drawing/2014/main" id="{AF55446F-3E49-39B4-E257-38709EDA8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726" y="2771009"/>
            <a:ext cx="134408" cy="13468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E41613B0-7D61-10FB-82E1-E6F23F00506B}"/>
              </a:ext>
            </a:extLst>
          </p:cNvPr>
          <p:cNvSpPr>
            <a:spLocks noEditPoints="1"/>
          </p:cNvSpPr>
          <p:nvPr/>
        </p:nvSpPr>
        <p:spPr bwMode="auto">
          <a:xfrm>
            <a:off x="8530106" y="2699941"/>
            <a:ext cx="277647" cy="276819"/>
          </a:xfrm>
          <a:custGeom>
            <a:avLst/>
            <a:gdLst>
              <a:gd name="T0" fmla="*/ 212 w 423"/>
              <a:gd name="T1" fmla="*/ 0 h 424"/>
              <a:gd name="T2" fmla="*/ 0 w 423"/>
              <a:gd name="T3" fmla="*/ 212 h 424"/>
              <a:gd name="T4" fmla="*/ 212 w 423"/>
              <a:gd name="T5" fmla="*/ 424 h 424"/>
              <a:gd name="T6" fmla="*/ 423 w 423"/>
              <a:gd name="T7" fmla="*/ 212 h 424"/>
              <a:gd name="T8" fmla="*/ 212 w 423"/>
              <a:gd name="T9" fmla="*/ 0 h 424"/>
              <a:gd name="T10" fmla="*/ 212 w 423"/>
              <a:gd name="T11" fmla="*/ 386 h 424"/>
              <a:gd name="T12" fmla="*/ 38 w 423"/>
              <a:gd name="T13" fmla="*/ 212 h 424"/>
              <a:gd name="T14" fmla="*/ 212 w 423"/>
              <a:gd name="T15" fmla="*/ 38 h 424"/>
              <a:gd name="T16" fmla="*/ 386 w 423"/>
              <a:gd name="T17" fmla="*/ 212 h 424"/>
              <a:gd name="T18" fmla="*/ 212 w 423"/>
              <a:gd name="T19" fmla="*/ 3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" h="424">
                <a:moveTo>
                  <a:pt x="212" y="0"/>
                </a:move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4"/>
                  <a:pt x="212" y="424"/>
                </a:cubicBezTo>
                <a:cubicBezTo>
                  <a:pt x="329" y="424"/>
                  <a:pt x="423" y="329"/>
                  <a:pt x="423" y="212"/>
                </a:cubicBezTo>
                <a:cubicBezTo>
                  <a:pt x="423" y="95"/>
                  <a:pt x="329" y="0"/>
                  <a:pt x="212" y="0"/>
                </a:cubicBezTo>
                <a:close/>
                <a:moveTo>
                  <a:pt x="212" y="386"/>
                </a:moveTo>
                <a:cubicBezTo>
                  <a:pt x="116" y="386"/>
                  <a:pt x="38" y="308"/>
                  <a:pt x="38" y="212"/>
                </a:cubicBezTo>
                <a:cubicBezTo>
                  <a:pt x="38" y="116"/>
                  <a:pt x="116" y="38"/>
                  <a:pt x="212" y="38"/>
                </a:cubicBezTo>
                <a:cubicBezTo>
                  <a:pt x="308" y="38"/>
                  <a:pt x="386" y="116"/>
                  <a:pt x="386" y="212"/>
                </a:cubicBezTo>
                <a:cubicBezTo>
                  <a:pt x="386" y="308"/>
                  <a:pt x="308" y="386"/>
                  <a:pt x="212" y="3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7BE81445-A4D4-7E65-7D0B-99A457BBA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726" y="3712544"/>
            <a:ext cx="134408" cy="1346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7BB862EA-9ECD-B01F-DE44-4D5A903FCA17}"/>
              </a:ext>
            </a:extLst>
          </p:cNvPr>
          <p:cNvSpPr>
            <a:spLocks noEditPoints="1"/>
          </p:cNvSpPr>
          <p:nvPr/>
        </p:nvSpPr>
        <p:spPr bwMode="auto">
          <a:xfrm>
            <a:off x="8530106" y="3641476"/>
            <a:ext cx="277647" cy="276819"/>
          </a:xfrm>
          <a:custGeom>
            <a:avLst/>
            <a:gdLst>
              <a:gd name="T0" fmla="*/ 212 w 423"/>
              <a:gd name="T1" fmla="*/ 0 h 424"/>
              <a:gd name="T2" fmla="*/ 0 w 423"/>
              <a:gd name="T3" fmla="*/ 212 h 424"/>
              <a:gd name="T4" fmla="*/ 212 w 423"/>
              <a:gd name="T5" fmla="*/ 424 h 424"/>
              <a:gd name="T6" fmla="*/ 423 w 423"/>
              <a:gd name="T7" fmla="*/ 212 h 424"/>
              <a:gd name="T8" fmla="*/ 212 w 423"/>
              <a:gd name="T9" fmla="*/ 0 h 424"/>
              <a:gd name="T10" fmla="*/ 212 w 423"/>
              <a:gd name="T11" fmla="*/ 386 h 424"/>
              <a:gd name="T12" fmla="*/ 38 w 423"/>
              <a:gd name="T13" fmla="*/ 212 h 424"/>
              <a:gd name="T14" fmla="*/ 212 w 423"/>
              <a:gd name="T15" fmla="*/ 38 h 424"/>
              <a:gd name="T16" fmla="*/ 386 w 423"/>
              <a:gd name="T17" fmla="*/ 212 h 424"/>
              <a:gd name="T18" fmla="*/ 212 w 423"/>
              <a:gd name="T19" fmla="*/ 3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" h="424">
                <a:moveTo>
                  <a:pt x="212" y="0"/>
                </a:move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4"/>
                  <a:pt x="212" y="424"/>
                </a:cubicBezTo>
                <a:cubicBezTo>
                  <a:pt x="329" y="424"/>
                  <a:pt x="423" y="329"/>
                  <a:pt x="423" y="212"/>
                </a:cubicBezTo>
                <a:cubicBezTo>
                  <a:pt x="423" y="95"/>
                  <a:pt x="329" y="0"/>
                  <a:pt x="212" y="0"/>
                </a:cubicBezTo>
                <a:close/>
                <a:moveTo>
                  <a:pt x="212" y="386"/>
                </a:moveTo>
                <a:cubicBezTo>
                  <a:pt x="116" y="386"/>
                  <a:pt x="38" y="308"/>
                  <a:pt x="38" y="212"/>
                </a:cubicBezTo>
                <a:cubicBezTo>
                  <a:pt x="38" y="116"/>
                  <a:pt x="116" y="38"/>
                  <a:pt x="212" y="38"/>
                </a:cubicBezTo>
                <a:cubicBezTo>
                  <a:pt x="308" y="38"/>
                  <a:pt x="386" y="116"/>
                  <a:pt x="386" y="212"/>
                </a:cubicBezTo>
                <a:cubicBezTo>
                  <a:pt x="386" y="308"/>
                  <a:pt x="308" y="386"/>
                  <a:pt x="212" y="38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49" name="Oval 46">
            <a:extLst>
              <a:ext uri="{FF2B5EF4-FFF2-40B4-BE49-F238E27FC236}">
                <a16:creationId xmlns:a16="http://schemas.microsoft.com/office/drawing/2014/main" id="{96321464-977A-8371-42A3-3C520E75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726" y="4654079"/>
            <a:ext cx="134408" cy="13468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A73EB51F-6EE0-6466-BAA0-96B3F3147C5D}"/>
              </a:ext>
            </a:extLst>
          </p:cNvPr>
          <p:cNvSpPr>
            <a:spLocks noEditPoints="1"/>
          </p:cNvSpPr>
          <p:nvPr/>
        </p:nvSpPr>
        <p:spPr bwMode="auto">
          <a:xfrm>
            <a:off x="8530106" y="4583011"/>
            <a:ext cx="277647" cy="276819"/>
          </a:xfrm>
          <a:custGeom>
            <a:avLst/>
            <a:gdLst>
              <a:gd name="T0" fmla="*/ 212 w 423"/>
              <a:gd name="T1" fmla="*/ 0 h 424"/>
              <a:gd name="T2" fmla="*/ 0 w 423"/>
              <a:gd name="T3" fmla="*/ 212 h 424"/>
              <a:gd name="T4" fmla="*/ 212 w 423"/>
              <a:gd name="T5" fmla="*/ 424 h 424"/>
              <a:gd name="T6" fmla="*/ 423 w 423"/>
              <a:gd name="T7" fmla="*/ 212 h 424"/>
              <a:gd name="T8" fmla="*/ 212 w 423"/>
              <a:gd name="T9" fmla="*/ 0 h 424"/>
              <a:gd name="T10" fmla="*/ 212 w 423"/>
              <a:gd name="T11" fmla="*/ 386 h 424"/>
              <a:gd name="T12" fmla="*/ 38 w 423"/>
              <a:gd name="T13" fmla="*/ 212 h 424"/>
              <a:gd name="T14" fmla="*/ 212 w 423"/>
              <a:gd name="T15" fmla="*/ 38 h 424"/>
              <a:gd name="T16" fmla="*/ 386 w 423"/>
              <a:gd name="T17" fmla="*/ 212 h 424"/>
              <a:gd name="T18" fmla="*/ 212 w 423"/>
              <a:gd name="T19" fmla="*/ 3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" h="424">
                <a:moveTo>
                  <a:pt x="212" y="0"/>
                </a:move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4"/>
                  <a:pt x="212" y="424"/>
                </a:cubicBezTo>
                <a:cubicBezTo>
                  <a:pt x="329" y="424"/>
                  <a:pt x="423" y="329"/>
                  <a:pt x="423" y="212"/>
                </a:cubicBezTo>
                <a:cubicBezTo>
                  <a:pt x="423" y="95"/>
                  <a:pt x="329" y="0"/>
                  <a:pt x="212" y="0"/>
                </a:cubicBezTo>
                <a:close/>
                <a:moveTo>
                  <a:pt x="212" y="386"/>
                </a:moveTo>
                <a:cubicBezTo>
                  <a:pt x="116" y="386"/>
                  <a:pt x="38" y="308"/>
                  <a:pt x="38" y="212"/>
                </a:cubicBezTo>
                <a:cubicBezTo>
                  <a:pt x="38" y="116"/>
                  <a:pt x="116" y="38"/>
                  <a:pt x="212" y="38"/>
                </a:cubicBezTo>
                <a:cubicBezTo>
                  <a:pt x="308" y="38"/>
                  <a:pt x="386" y="116"/>
                  <a:pt x="386" y="212"/>
                </a:cubicBezTo>
                <a:cubicBezTo>
                  <a:pt x="386" y="308"/>
                  <a:pt x="308" y="386"/>
                  <a:pt x="212" y="38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52" name="Oval 49">
            <a:extLst>
              <a:ext uri="{FF2B5EF4-FFF2-40B4-BE49-F238E27FC236}">
                <a16:creationId xmlns:a16="http://schemas.microsoft.com/office/drawing/2014/main" id="{2F440039-3B1C-BB8E-0553-E713216B8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726" y="5595614"/>
            <a:ext cx="134408" cy="13468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764F4195-B302-D598-8895-71B803FB5B6E}"/>
              </a:ext>
            </a:extLst>
          </p:cNvPr>
          <p:cNvSpPr>
            <a:spLocks noEditPoints="1"/>
          </p:cNvSpPr>
          <p:nvPr/>
        </p:nvSpPr>
        <p:spPr bwMode="auto">
          <a:xfrm>
            <a:off x="8530106" y="5524546"/>
            <a:ext cx="277647" cy="276819"/>
          </a:xfrm>
          <a:custGeom>
            <a:avLst/>
            <a:gdLst>
              <a:gd name="T0" fmla="*/ 212 w 423"/>
              <a:gd name="T1" fmla="*/ 0 h 424"/>
              <a:gd name="T2" fmla="*/ 0 w 423"/>
              <a:gd name="T3" fmla="*/ 212 h 424"/>
              <a:gd name="T4" fmla="*/ 212 w 423"/>
              <a:gd name="T5" fmla="*/ 424 h 424"/>
              <a:gd name="T6" fmla="*/ 423 w 423"/>
              <a:gd name="T7" fmla="*/ 212 h 424"/>
              <a:gd name="T8" fmla="*/ 212 w 423"/>
              <a:gd name="T9" fmla="*/ 0 h 424"/>
              <a:gd name="T10" fmla="*/ 212 w 423"/>
              <a:gd name="T11" fmla="*/ 386 h 424"/>
              <a:gd name="T12" fmla="*/ 38 w 423"/>
              <a:gd name="T13" fmla="*/ 212 h 424"/>
              <a:gd name="T14" fmla="*/ 212 w 423"/>
              <a:gd name="T15" fmla="*/ 38 h 424"/>
              <a:gd name="T16" fmla="*/ 386 w 423"/>
              <a:gd name="T17" fmla="*/ 212 h 424"/>
              <a:gd name="T18" fmla="*/ 212 w 423"/>
              <a:gd name="T19" fmla="*/ 3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" h="424">
                <a:moveTo>
                  <a:pt x="212" y="0"/>
                </a:move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4"/>
                  <a:pt x="212" y="424"/>
                </a:cubicBezTo>
                <a:cubicBezTo>
                  <a:pt x="329" y="424"/>
                  <a:pt x="423" y="329"/>
                  <a:pt x="423" y="212"/>
                </a:cubicBezTo>
                <a:cubicBezTo>
                  <a:pt x="423" y="95"/>
                  <a:pt x="329" y="0"/>
                  <a:pt x="212" y="0"/>
                </a:cubicBezTo>
                <a:close/>
                <a:moveTo>
                  <a:pt x="212" y="386"/>
                </a:moveTo>
                <a:cubicBezTo>
                  <a:pt x="116" y="386"/>
                  <a:pt x="38" y="308"/>
                  <a:pt x="38" y="212"/>
                </a:cubicBezTo>
                <a:cubicBezTo>
                  <a:pt x="38" y="116"/>
                  <a:pt x="116" y="38"/>
                  <a:pt x="212" y="38"/>
                </a:cubicBezTo>
                <a:cubicBezTo>
                  <a:pt x="308" y="38"/>
                  <a:pt x="386" y="116"/>
                  <a:pt x="386" y="212"/>
                </a:cubicBezTo>
                <a:cubicBezTo>
                  <a:pt x="386" y="308"/>
                  <a:pt x="308" y="386"/>
                  <a:pt x="212" y="3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b="1">
              <a:latin typeface="+mn-ea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DAA71F3-1EE3-259F-3B4F-33161426EF6C}"/>
              </a:ext>
            </a:extLst>
          </p:cNvPr>
          <p:cNvCxnSpPr/>
          <p:nvPr/>
        </p:nvCxnSpPr>
        <p:spPr>
          <a:xfrm>
            <a:off x="8668929" y="2140641"/>
            <a:ext cx="0" cy="459092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7">
            <a:extLst>
              <a:ext uri="{FF2B5EF4-FFF2-40B4-BE49-F238E27FC236}">
                <a16:creationId xmlns:a16="http://schemas.microsoft.com/office/drawing/2014/main" id="{E7280623-25B1-6BAE-3656-A34F33B180B3}"/>
              </a:ext>
            </a:extLst>
          </p:cNvPr>
          <p:cNvCxnSpPr/>
          <p:nvPr/>
        </p:nvCxnSpPr>
        <p:spPr>
          <a:xfrm>
            <a:off x="8668929" y="3082176"/>
            <a:ext cx="0" cy="459092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8">
            <a:extLst>
              <a:ext uri="{FF2B5EF4-FFF2-40B4-BE49-F238E27FC236}">
                <a16:creationId xmlns:a16="http://schemas.microsoft.com/office/drawing/2014/main" id="{B9C006BB-F183-CB5D-5956-8FA0BBF6BC4A}"/>
              </a:ext>
            </a:extLst>
          </p:cNvPr>
          <p:cNvCxnSpPr/>
          <p:nvPr/>
        </p:nvCxnSpPr>
        <p:spPr>
          <a:xfrm>
            <a:off x="8668929" y="4023711"/>
            <a:ext cx="0" cy="459092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9">
            <a:extLst>
              <a:ext uri="{FF2B5EF4-FFF2-40B4-BE49-F238E27FC236}">
                <a16:creationId xmlns:a16="http://schemas.microsoft.com/office/drawing/2014/main" id="{9234B79E-1FE9-8430-B27E-2A87A17A1B66}"/>
              </a:ext>
            </a:extLst>
          </p:cNvPr>
          <p:cNvCxnSpPr/>
          <p:nvPr/>
        </p:nvCxnSpPr>
        <p:spPr>
          <a:xfrm>
            <a:off x="8668929" y="4965246"/>
            <a:ext cx="0" cy="459092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29">
            <a:extLst>
              <a:ext uri="{FF2B5EF4-FFF2-40B4-BE49-F238E27FC236}">
                <a16:creationId xmlns:a16="http://schemas.microsoft.com/office/drawing/2014/main" id="{39C6CDA7-5E50-8527-F096-1EE06D4D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566" y="5454671"/>
            <a:ext cx="403752" cy="416569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34290" tIns="17145" rIns="34290" bIns="17145" anchor="ctr">
            <a:noAutofit/>
          </a:bodyPr>
          <a:lstStyle/>
          <a:p>
            <a:endParaRPr lang="en-US" b="1">
              <a:latin typeface="+mn-ea"/>
            </a:endParaRPr>
          </a:p>
        </p:txBody>
      </p:sp>
      <p:sp>
        <p:nvSpPr>
          <p:cNvPr id="59" name="Freeform 34">
            <a:extLst>
              <a:ext uri="{FF2B5EF4-FFF2-40B4-BE49-F238E27FC236}">
                <a16:creationId xmlns:a16="http://schemas.microsoft.com/office/drawing/2014/main" id="{1225902C-B100-AAF9-101B-3A47ED4F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267" y="3553976"/>
            <a:ext cx="256351" cy="451819"/>
          </a:xfrm>
          <a:custGeom>
            <a:avLst/>
            <a:gdLst>
              <a:gd name="T0" fmla="*/ 126553 w 284"/>
              <a:gd name="T1" fmla="*/ 51794 h 497"/>
              <a:gd name="T2" fmla="*/ 126553 w 284"/>
              <a:gd name="T3" fmla="*/ 51794 h 497"/>
              <a:gd name="T4" fmla="*/ 126553 w 284"/>
              <a:gd name="T5" fmla="*/ 27923 h 497"/>
              <a:gd name="T6" fmla="*/ 63500 w 284"/>
              <a:gd name="T7" fmla="*/ 0 h 497"/>
              <a:gd name="T8" fmla="*/ 0 w 284"/>
              <a:gd name="T9" fmla="*/ 27923 h 497"/>
              <a:gd name="T10" fmla="*/ 0 w 284"/>
              <a:gd name="T11" fmla="*/ 51794 h 497"/>
              <a:gd name="T12" fmla="*/ 43377 w 284"/>
              <a:gd name="T13" fmla="*/ 111694 h 497"/>
              <a:gd name="T14" fmla="*/ 0 w 284"/>
              <a:gd name="T15" fmla="*/ 171594 h 497"/>
              <a:gd name="T16" fmla="*/ 0 w 284"/>
              <a:gd name="T17" fmla="*/ 199518 h 497"/>
              <a:gd name="T18" fmla="*/ 63500 w 284"/>
              <a:gd name="T19" fmla="*/ 223388 h 497"/>
              <a:gd name="T20" fmla="*/ 126553 w 284"/>
              <a:gd name="T21" fmla="*/ 199518 h 497"/>
              <a:gd name="T22" fmla="*/ 126553 w 284"/>
              <a:gd name="T23" fmla="*/ 171594 h 497"/>
              <a:gd name="T24" fmla="*/ 83176 w 284"/>
              <a:gd name="T25" fmla="*/ 111694 h 497"/>
              <a:gd name="T26" fmla="*/ 126553 w 284"/>
              <a:gd name="T27" fmla="*/ 51794 h 497"/>
              <a:gd name="T28" fmla="*/ 19676 w 284"/>
              <a:gd name="T29" fmla="*/ 27923 h 497"/>
              <a:gd name="T30" fmla="*/ 19676 w 284"/>
              <a:gd name="T31" fmla="*/ 27923 h 497"/>
              <a:gd name="T32" fmla="*/ 63500 w 284"/>
              <a:gd name="T33" fmla="*/ 15763 h 497"/>
              <a:gd name="T34" fmla="*/ 106877 w 284"/>
              <a:gd name="T35" fmla="*/ 27923 h 497"/>
              <a:gd name="T36" fmla="*/ 110901 w 284"/>
              <a:gd name="T37" fmla="*/ 31977 h 497"/>
              <a:gd name="T38" fmla="*/ 63500 w 284"/>
              <a:gd name="T39" fmla="*/ 43687 h 497"/>
              <a:gd name="T40" fmla="*/ 15651 w 284"/>
              <a:gd name="T41" fmla="*/ 31977 h 497"/>
              <a:gd name="T42" fmla="*/ 19676 w 284"/>
              <a:gd name="T43" fmla="*/ 27923 h 497"/>
              <a:gd name="T44" fmla="*/ 67525 w 284"/>
              <a:gd name="T45" fmla="*/ 111694 h 497"/>
              <a:gd name="T46" fmla="*/ 67525 w 284"/>
              <a:gd name="T47" fmla="*/ 111694 h 497"/>
              <a:gd name="T48" fmla="*/ 91225 w 284"/>
              <a:gd name="T49" fmla="*/ 147724 h 497"/>
              <a:gd name="T50" fmla="*/ 110901 w 284"/>
              <a:gd name="T51" fmla="*/ 171594 h 497"/>
              <a:gd name="T52" fmla="*/ 110901 w 284"/>
              <a:gd name="T53" fmla="*/ 187357 h 497"/>
              <a:gd name="T54" fmla="*/ 67525 w 284"/>
              <a:gd name="T55" fmla="*/ 159434 h 497"/>
              <a:gd name="T56" fmla="*/ 59475 w 284"/>
              <a:gd name="T57" fmla="*/ 159434 h 497"/>
              <a:gd name="T58" fmla="*/ 15651 w 284"/>
              <a:gd name="T59" fmla="*/ 187357 h 497"/>
              <a:gd name="T60" fmla="*/ 15651 w 284"/>
              <a:gd name="T61" fmla="*/ 171594 h 497"/>
              <a:gd name="T62" fmla="*/ 35775 w 284"/>
              <a:gd name="T63" fmla="*/ 147724 h 497"/>
              <a:gd name="T64" fmla="*/ 59475 w 284"/>
              <a:gd name="T65" fmla="*/ 111694 h 497"/>
              <a:gd name="T66" fmla="*/ 35775 w 284"/>
              <a:gd name="T67" fmla="*/ 79717 h 497"/>
              <a:gd name="T68" fmla="*/ 15651 w 284"/>
              <a:gd name="T69" fmla="*/ 51794 h 497"/>
              <a:gd name="T70" fmla="*/ 15651 w 284"/>
              <a:gd name="T71" fmla="*/ 39633 h 497"/>
              <a:gd name="T72" fmla="*/ 63500 w 284"/>
              <a:gd name="T73" fmla="*/ 51794 h 497"/>
              <a:gd name="T74" fmla="*/ 110901 w 284"/>
              <a:gd name="T75" fmla="*/ 39633 h 497"/>
              <a:gd name="T76" fmla="*/ 110901 w 284"/>
              <a:gd name="T77" fmla="*/ 51794 h 497"/>
              <a:gd name="T78" fmla="*/ 91225 w 284"/>
              <a:gd name="T79" fmla="*/ 79717 h 497"/>
              <a:gd name="T80" fmla="*/ 67525 w 284"/>
              <a:gd name="T81" fmla="*/ 111694 h 49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34290" tIns="17145" rIns="34290" bIns="17145" anchor="ctr">
            <a:noAutofit/>
          </a:bodyPr>
          <a:lstStyle/>
          <a:p>
            <a:endParaRPr lang="en-US" b="1">
              <a:latin typeface="+mn-ea"/>
            </a:endParaRPr>
          </a:p>
        </p:txBody>
      </p:sp>
      <p:sp>
        <p:nvSpPr>
          <p:cNvPr id="60" name="Freeform 78">
            <a:extLst>
              <a:ext uri="{FF2B5EF4-FFF2-40B4-BE49-F238E27FC236}">
                <a16:creationId xmlns:a16="http://schemas.microsoft.com/office/drawing/2014/main" id="{50D2DCEC-5DFF-99B1-3F9A-57E947F50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997" y="1720474"/>
            <a:ext cx="358891" cy="365299"/>
          </a:xfrm>
          <a:custGeom>
            <a:avLst/>
            <a:gdLst>
              <a:gd name="T0" fmla="*/ 169779 w 399"/>
              <a:gd name="T1" fmla="*/ 152019 h 400"/>
              <a:gd name="T2" fmla="*/ 169779 w 399"/>
              <a:gd name="T3" fmla="*/ 152019 h 400"/>
              <a:gd name="T4" fmla="*/ 130119 w 399"/>
              <a:gd name="T5" fmla="*/ 108133 h 400"/>
              <a:gd name="T6" fmla="*/ 138140 w 399"/>
              <a:gd name="T7" fmla="*/ 71938 h 400"/>
              <a:gd name="T8" fmla="*/ 67288 w 399"/>
              <a:gd name="T9" fmla="*/ 0 h 400"/>
              <a:gd name="T10" fmla="*/ 0 w 399"/>
              <a:gd name="T11" fmla="*/ 68318 h 400"/>
              <a:gd name="T12" fmla="*/ 71298 w 399"/>
              <a:gd name="T13" fmla="*/ 140256 h 400"/>
              <a:gd name="T14" fmla="*/ 102491 w 399"/>
              <a:gd name="T15" fmla="*/ 132112 h 400"/>
              <a:gd name="T16" fmla="*/ 146161 w 399"/>
              <a:gd name="T17" fmla="*/ 176451 h 400"/>
              <a:gd name="T18" fmla="*/ 161758 w 399"/>
              <a:gd name="T19" fmla="*/ 176451 h 400"/>
              <a:gd name="T20" fmla="*/ 173344 w 399"/>
              <a:gd name="T21" fmla="*/ 164687 h 400"/>
              <a:gd name="T22" fmla="*/ 169779 w 399"/>
              <a:gd name="T23" fmla="*/ 152019 h 400"/>
              <a:gd name="T24" fmla="*/ 19607 w 399"/>
              <a:gd name="T25" fmla="*/ 68318 h 400"/>
              <a:gd name="T26" fmla="*/ 19607 w 399"/>
              <a:gd name="T27" fmla="*/ 68318 h 400"/>
              <a:gd name="T28" fmla="*/ 67288 w 399"/>
              <a:gd name="T29" fmla="*/ 19907 h 400"/>
              <a:gd name="T30" fmla="*/ 118533 w 399"/>
              <a:gd name="T31" fmla="*/ 71938 h 400"/>
              <a:gd name="T32" fmla="*/ 71298 w 399"/>
              <a:gd name="T33" fmla="*/ 120348 h 400"/>
              <a:gd name="T34" fmla="*/ 19607 w 399"/>
              <a:gd name="T35" fmla="*/ 68318 h 4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34290" tIns="17145" rIns="34290" bIns="17145" anchor="ctr">
            <a:noAutofit/>
          </a:bodyPr>
          <a:lstStyle/>
          <a:p>
            <a:endParaRPr lang="en-US" b="1">
              <a:latin typeface="+mn-ea"/>
            </a:endParaRPr>
          </a:p>
        </p:txBody>
      </p:sp>
      <p:sp>
        <p:nvSpPr>
          <p:cNvPr id="61" name="Freeform 101">
            <a:extLst>
              <a:ext uri="{FF2B5EF4-FFF2-40B4-BE49-F238E27FC236}">
                <a16:creationId xmlns:a16="http://schemas.microsoft.com/office/drawing/2014/main" id="{4242BF87-6F08-8418-8C52-DABBF45F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534" y="4548383"/>
            <a:ext cx="451816" cy="346074"/>
          </a:xfrm>
          <a:custGeom>
            <a:avLst/>
            <a:gdLst>
              <a:gd name="T0" fmla="*/ 36030 w 497"/>
              <a:gd name="T1" fmla="*/ 111308 h 382"/>
              <a:gd name="T2" fmla="*/ 36030 w 497"/>
              <a:gd name="T3" fmla="*/ 111308 h 382"/>
              <a:gd name="T4" fmla="*/ 71610 w 497"/>
              <a:gd name="T5" fmla="*/ 147214 h 382"/>
              <a:gd name="T6" fmla="*/ 111693 w 497"/>
              <a:gd name="T7" fmla="*/ 171001 h 382"/>
              <a:gd name="T8" fmla="*/ 151777 w 497"/>
              <a:gd name="T9" fmla="*/ 151253 h 382"/>
              <a:gd name="T10" fmla="*/ 175647 w 497"/>
              <a:gd name="T11" fmla="*/ 115796 h 382"/>
              <a:gd name="T12" fmla="*/ 111693 w 497"/>
              <a:gd name="T13" fmla="*/ 147214 h 382"/>
              <a:gd name="T14" fmla="*/ 36030 w 497"/>
              <a:gd name="T15" fmla="*/ 111308 h 382"/>
              <a:gd name="T16" fmla="*/ 219333 w 497"/>
              <a:gd name="T17" fmla="*/ 55654 h 382"/>
              <a:gd name="T18" fmla="*/ 219333 w 497"/>
              <a:gd name="T19" fmla="*/ 55654 h 382"/>
              <a:gd name="T20" fmla="*/ 123403 w 497"/>
              <a:gd name="T21" fmla="*/ 4039 h 382"/>
              <a:gd name="T22" fmla="*/ 99533 w 497"/>
              <a:gd name="T23" fmla="*/ 4039 h 382"/>
              <a:gd name="T24" fmla="*/ 4053 w 497"/>
              <a:gd name="T25" fmla="*/ 55654 h 382"/>
              <a:gd name="T26" fmla="*/ 4053 w 497"/>
              <a:gd name="T27" fmla="*/ 71812 h 382"/>
              <a:gd name="T28" fmla="*/ 99533 w 497"/>
              <a:gd name="T29" fmla="*/ 123426 h 382"/>
              <a:gd name="T30" fmla="*/ 123403 w 497"/>
              <a:gd name="T31" fmla="*/ 123426 h 382"/>
              <a:gd name="T32" fmla="*/ 183754 w 497"/>
              <a:gd name="T33" fmla="*/ 87520 h 382"/>
              <a:gd name="T34" fmla="*/ 119800 w 497"/>
              <a:gd name="T35" fmla="*/ 71812 h 382"/>
              <a:gd name="T36" fmla="*/ 111693 w 497"/>
              <a:gd name="T37" fmla="*/ 75402 h 382"/>
              <a:gd name="T38" fmla="*/ 91426 w 497"/>
              <a:gd name="T39" fmla="*/ 59693 h 382"/>
              <a:gd name="T40" fmla="*/ 111693 w 497"/>
              <a:gd name="T41" fmla="*/ 48024 h 382"/>
              <a:gd name="T42" fmla="*/ 131960 w 497"/>
              <a:gd name="T43" fmla="*/ 55654 h 382"/>
              <a:gd name="T44" fmla="*/ 199517 w 497"/>
              <a:gd name="T45" fmla="*/ 79441 h 382"/>
              <a:gd name="T46" fmla="*/ 219333 w 497"/>
              <a:gd name="T47" fmla="*/ 71812 h 382"/>
              <a:gd name="T48" fmla="*/ 219333 w 497"/>
              <a:gd name="T49" fmla="*/ 55654 h 382"/>
              <a:gd name="T50" fmla="*/ 191410 w 497"/>
              <a:gd name="T51" fmla="*/ 155292 h 382"/>
              <a:gd name="T52" fmla="*/ 191410 w 497"/>
              <a:gd name="T53" fmla="*/ 155292 h 382"/>
              <a:gd name="T54" fmla="*/ 207623 w 497"/>
              <a:gd name="T55" fmla="*/ 151253 h 382"/>
              <a:gd name="T56" fmla="*/ 199517 w 497"/>
              <a:gd name="T57" fmla="*/ 79441 h 382"/>
              <a:gd name="T58" fmla="*/ 183754 w 497"/>
              <a:gd name="T59" fmla="*/ 87520 h 382"/>
              <a:gd name="T60" fmla="*/ 191410 w 497"/>
              <a:gd name="T61" fmla="*/ 155292 h 38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34290" tIns="17145" rIns="34290" bIns="17145" anchor="ctr">
            <a:noAutofit/>
          </a:bodyPr>
          <a:lstStyle/>
          <a:p>
            <a:endParaRPr lang="en-US" b="1">
              <a:latin typeface="+mn-ea"/>
            </a:endParaRPr>
          </a:p>
        </p:txBody>
      </p:sp>
      <p:sp>
        <p:nvSpPr>
          <p:cNvPr id="62" name="Freeform 154">
            <a:extLst>
              <a:ext uri="{FF2B5EF4-FFF2-40B4-BE49-F238E27FC236}">
                <a16:creationId xmlns:a16="http://schemas.microsoft.com/office/drawing/2014/main" id="{F4515F3F-5C26-4A3F-1E4F-DF2FE32E6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622" y="2618850"/>
            <a:ext cx="323641" cy="439000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34290" tIns="17145" rIns="34290" bIns="17145" anchor="ctr">
            <a:noAutofit/>
          </a:bodyPr>
          <a:lstStyle/>
          <a:p>
            <a:endParaRPr lang="en-US" b="1">
              <a:latin typeface="+mn-ea"/>
            </a:endParaRPr>
          </a:p>
        </p:txBody>
      </p:sp>
      <p:sp>
        <p:nvSpPr>
          <p:cNvPr id="64" name="TextBox 87">
            <a:extLst>
              <a:ext uri="{FF2B5EF4-FFF2-40B4-BE49-F238E27FC236}">
                <a16:creationId xmlns:a16="http://schemas.microsoft.com/office/drawing/2014/main" id="{F6EC3EE1-043C-961C-D48C-4042ACE5916A}"/>
              </a:ext>
            </a:extLst>
          </p:cNvPr>
          <p:cNvSpPr txBox="1"/>
          <p:nvPr/>
        </p:nvSpPr>
        <p:spPr>
          <a:xfrm>
            <a:off x="8942813" y="166598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chemeClr val="accent5"/>
                </a:solidFill>
                <a:latin typeface="+mn-ea"/>
              </a:rPr>
              <a:t>调查背景</a:t>
            </a:r>
            <a:endParaRPr lang="en-US" sz="2400" b="1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66" name="TextBox 93">
            <a:extLst>
              <a:ext uri="{FF2B5EF4-FFF2-40B4-BE49-F238E27FC236}">
                <a16:creationId xmlns:a16="http://schemas.microsoft.com/office/drawing/2014/main" id="{1C8B69A2-146E-1DAF-7403-A99C4BD9E18A}"/>
              </a:ext>
            </a:extLst>
          </p:cNvPr>
          <p:cNvSpPr txBox="1"/>
          <p:nvPr/>
        </p:nvSpPr>
        <p:spPr>
          <a:xfrm>
            <a:off x="8942813" y="2607518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rgbClr val="0E97C5"/>
                </a:solidFill>
                <a:latin typeface="+mn-ea"/>
              </a:rPr>
              <a:t>调查方法</a:t>
            </a:r>
            <a:endParaRPr lang="en-US" sz="2400" b="1" dirty="0">
              <a:solidFill>
                <a:srgbClr val="0E97C5"/>
              </a:solidFill>
              <a:latin typeface="+mn-ea"/>
            </a:endParaRPr>
          </a:p>
        </p:txBody>
      </p:sp>
      <p:sp>
        <p:nvSpPr>
          <p:cNvPr id="68" name="TextBox 96">
            <a:extLst>
              <a:ext uri="{FF2B5EF4-FFF2-40B4-BE49-F238E27FC236}">
                <a16:creationId xmlns:a16="http://schemas.microsoft.com/office/drawing/2014/main" id="{5A6D313C-C753-4ED1-615B-E42F02230C41}"/>
              </a:ext>
            </a:extLst>
          </p:cNvPr>
          <p:cNvSpPr txBox="1"/>
          <p:nvPr/>
        </p:nvSpPr>
        <p:spPr>
          <a:xfrm>
            <a:off x="8942813" y="3549053"/>
            <a:ext cx="233910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rgbClr val="68EBA6"/>
                </a:solidFill>
                <a:latin typeface="+mn-ea"/>
              </a:rPr>
              <a:t>调查结果及分析</a:t>
            </a:r>
            <a:endParaRPr lang="en-US" sz="2400" b="1" dirty="0">
              <a:solidFill>
                <a:srgbClr val="68EBA6"/>
              </a:solidFill>
              <a:latin typeface="+mn-ea"/>
            </a:endParaRPr>
          </a:p>
        </p:txBody>
      </p:sp>
      <p:sp>
        <p:nvSpPr>
          <p:cNvPr id="70" name="TextBox 99">
            <a:extLst>
              <a:ext uri="{FF2B5EF4-FFF2-40B4-BE49-F238E27FC236}">
                <a16:creationId xmlns:a16="http://schemas.microsoft.com/office/drawing/2014/main" id="{8AEF22AC-E434-14C1-5F41-996C41D491BD}"/>
              </a:ext>
            </a:extLst>
          </p:cNvPr>
          <p:cNvSpPr txBox="1"/>
          <p:nvPr/>
        </p:nvSpPr>
        <p:spPr>
          <a:xfrm>
            <a:off x="8942813" y="4490588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rgbClr val="139651"/>
                </a:solidFill>
                <a:latin typeface="+mn-ea"/>
              </a:rPr>
              <a:t>学历影响</a:t>
            </a:r>
            <a:endParaRPr lang="en-US" sz="2400" b="1" dirty="0">
              <a:solidFill>
                <a:srgbClr val="139651"/>
              </a:solidFill>
              <a:latin typeface="+mn-ea"/>
            </a:endParaRPr>
          </a:p>
        </p:txBody>
      </p:sp>
      <p:sp>
        <p:nvSpPr>
          <p:cNvPr id="72" name="TextBox 102">
            <a:extLst>
              <a:ext uri="{FF2B5EF4-FFF2-40B4-BE49-F238E27FC236}">
                <a16:creationId xmlns:a16="http://schemas.microsoft.com/office/drawing/2014/main" id="{8092C42D-BBAA-3307-5A1C-8FB83728A332}"/>
              </a:ext>
            </a:extLst>
          </p:cNvPr>
          <p:cNvSpPr txBox="1"/>
          <p:nvPr/>
        </p:nvSpPr>
        <p:spPr>
          <a:xfrm>
            <a:off x="8942813" y="5432123"/>
            <a:ext cx="210987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rgbClr val="157141"/>
                </a:solidFill>
                <a:latin typeface="+mn-ea"/>
              </a:rPr>
              <a:t>奖励机制设计</a:t>
            </a:r>
            <a:endParaRPr lang="en-US" sz="2400" b="1" dirty="0">
              <a:solidFill>
                <a:srgbClr val="157141"/>
              </a:solidFill>
              <a:latin typeface="+mn-ea"/>
            </a:endParaRPr>
          </a:p>
        </p:txBody>
      </p:sp>
      <p:sp>
        <p:nvSpPr>
          <p:cNvPr id="73" name="标题2">
            <a:extLst>
              <a:ext uri="{FF2B5EF4-FFF2-40B4-BE49-F238E27FC236}">
                <a16:creationId xmlns:a16="http://schemas.microsoft.com/office/drawing/2014/main" id="{2CE7073C-9F87-BA2E-82F7-D4D8051E62D2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Each Stage Work</a:t>
            </a:r>
          </a:p>
        </p:txBody>
      </p:sp>
    </p:spTree>
    <p:extLst>
      <p:ext uri="{BB962C8B-B14F-4D97-AF65-F5344CB8AC3E}">
        <p14:creationId xmlns:p14="http://schemas.microsoft.com/office/powerpoint/2010/main" val="187631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梯形 30">
            <a:extLst>
              <a:ext uri="{FF2B5EF4-FFF2-40B4-BE49-F238E27FC236}">
                <a16:creationId xmlns:a16="http://schemas.microsoft.com/office/drawing/2014/main" id="{D743B769-D3C6-A353-55B0-BAC016C9A050}"/>
              </a:ext>
            </a:extLst>
          </p:cNvPr>
          <p:cNvSpPr/>
          <p:nvPr/>
        </p:nvSpPr>
        <p:spPr>
          <a:xfrm rot="10800000">
            <a:off x="379542" y="1851071"/>
            <a:ext cx="2179121" cy="1592499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DABC613E-48FC-24A2-8EBD-688E530F96E8}"/>
              </a:ext>
            </a:extLst>
          </p:cNvPr>
          <p:cNvSpPr/>
          <p:nvPr/>
        </p:nvSpPr>
        <p:spPr>
          <a:xfrm rot="1457808">
            <a:off x="901482" y="3171404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31966098-A34A-2635-2203-B58C767A3A05}"/>
              </a:ext>
            </a:extLst>
          </p:cNvPr>
          <p:cNvSpPr/>
          <p:nvPr/>
        </p:nvSpPr>
        <p:spPr>
          <a:xfrm rot="5400000">
            <a:off x="-556267" y="4838306"/>
            <a:ext cx="3437509" cy="635901"/>
          </a:xfrm>
          <a:custGeom>
            <a:avLst/>
            <a:gdLst>
              <a:gd name="connsiteX0" fmla="*/ 0 w 3562824"/>
              <a:gd name="connsiteY0" fmla="*/ 635901 h 635901"/>
              <a:gd name="connsiteX1" fmla="*/ 281876 w 3562824"/>
              <a:gd name="connsiteY1" fmla="*/ 0 h 635901"/>
              <a:gd name="connsiteX2" fmla="*/ 3562824 w 3562824"/>
              <a:gd name="connsiteY2" fmla="*/ 0 h 635901"/>
              <a:gd name="connsiteX3" fmla="*/ 3562824 w 3562824"/>
              <a:gd name="connsiteY3" fmla="*/ 635901 h 6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4" h="635901">
                <a:moveTo>
                  <a:pt x="0" y="635901"/>
                </a:moveTo>
                <a:lnTo>
                  <a:pt x="281876" y="0"/>
                </a:lnTo>
                <a:lnTo>
                  <a:pt x="3562824" y="0"/>
                </a:lnTo>
                <a:lnTo>
                  <a:pt x="3562824" y="635901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5603F2B6-6AD5-07C5-06CF-C07F1719D299}"/>
              </a:ext>
            </a:extLst>
          </p:cNvPr>
          <p:cNvSpPr/>
          <p:nvPr/>
        </p:nvSpPr>
        <p:spPr>
          <a:xfrm rot="5400000" flipV="1">
            <a:off x="72762" y="4839662"/>
            <a:ext cx="3437507" cy="616184"/>
          </a:xfrm>
          <a:custGeom>
            <a:avLst/>
            <a:gdLst>
              <a:gd name="connsiteX0" fmla="*/ 0 w 3571326"/>
              <a:gd name="connsiteY0" fmla="*/ 616184 h 616184"/>
              <a:gd name="connsiteX1" fmla="*/ 3571326 w 3571326"/>
              <a:gd name="connsiteY1" fmla="*/ 616184 h 616184"/>
              <a:gd name="connsiteX2" fmla="*/ 3571326 w 3571326"/>
              <a:gd name="connsiteY2" fmla="*/ 0 h 616184"/>
              <a:gd name="connsiteX3" fmla="*/ 281966 w 3571326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6" h="616184">
                <a:moveTo>
                  <a:pt x="0" y="616184"/>
                </a:moveTo>
                <a:lnTo>
                  <a:pt x="3571326" y="616184"/>
                </a:lnTo>
                <a:lnTo>
                  <a:pt x="3571326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8F9ADF5-C5E3-6FE9-AD55-09C2BB6DBB66}"/>
              </a:ext>
            </a:extLst>
          </p:cNvPr>
          <p:cNvSpPr txBox="1"/>
          <p:nvPr/>
        </p:nvSpPr>
        <p:spPr>
          <a:xfrm>
            <a:off x="535024" y="2005059"/>
            <a:ext cx="1889626" cy="1138197"/>
          </a:xfrm>
          <a:prstGeom prst="rect">
            <a:avLst/>
          </a:prstGeom>
        </p:spPr>
        <p:txBody>
          <a:bodyPr wrap="square">
            <a:noAutofit/>
          </a:bodyPr>
          <a:lstStyle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40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  <a:reflection blurRad="63500" stA="60000" endPos="50000" dir="5400000" sy="-100000" algn="bl" rotWithShape="0"/>
                </a:effectLst>
                <a:latin typeface="+mj-ea"/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>
              <a:lnSpc>
                <a:spcPct val="110000"/>
              </a:lnSpc>
            </a:pPr>
            <a:r>
              <a:rPr lang="zh-CN" altLang="en-US" sz="2800" dirty="0"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+mn-ea"/>
                <a:ea typeface="+mn-ea"/>
              </a:rPr>
              <a:t>设计项目背景</a:t>
            </a:r>
            <a:endParaRPr lang="en-US" sz="2800" dirty="0">
              <a:effectLst>
                <a:outerShdw blurRad="254000" sx="102000" sy="102000" algn="ctr" rotWithShape="0">
                  <a:schemeClr val="bg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38871D6-8A14-E32D-5D32-A648AB85BE34}"/>
              </a:ext>
            </a:extLst>
          </p:cNvPr>
          <p:cNvSpPr txBox="1"/>
          <p:nvPr/>
        </p:nvSpPr>
        <p:spPr>
          <a:xfrm>
            <a:off x="1125189" y="3116355"/>
            <a:ext cx="709295" cy="538353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</a:effectLst>
                <a:latin typeface="+mj-ea"/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latin typeface="+mn-lt"/>
                <a:ea typeface="+mn-ea"/>
              </a:rPr>
              <a:t>01</a:t>
            </a:r>
          </a:p>
        </p:txBody>
      </p:sp>
      <p:sp>
        <p:nvSpPr>
          <p:cNvPr id="27" name="梯形 26">
            <a:extLst>
              <a:ext uri="{FF2B5EF4-FFF2-40B4-BE49-F238E27FC236}">
                <a16:creationId xmlns:a16="http://schemas.microsoft.com/office/drawing/2014/main" id="{8588117C-31A8-EFA1-21AF-7118CB9C689C}"/>
              </a:ext>
            </a:extLst>
          </p:cNvPr>
          <p:cNvSpPr/>
          <p:nvPr/>
        </p:nvSpPr>
        <p:spPr>
          <a:xfrm rot="10800000">
            <a:off x="2228813" y="1851071"/>
            <a:ext cx="2186553" cy="1592499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D96078EA-2955-E94F-FB35-73302289653F}"/>
              </a:ext>
            </a:extLst>
          </p:cNvPr>
          <p:cNvSpPr/>
          <p:nvPr/>
        </p:nvSpPr>
        <p:spPr>
          <a:xfrm rot="1457808">
            <a:off x="2750753" y="3171404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AE12A1F-358E-7C3E-6B91-72CE840ABE2B}"/>
              </a:ext>
            </a:extLst>
          </p:cNvPr>
          <p:cNvSpPr txBox="1"/>
          <p:nvPr/>
        </p:nvSpPr>
        <p:spPr>
          <a:xfrm>
            <a:off x="2419684" y="2005059"/>
            <a:ext cx="1818848" cy="113819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11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设计</a:t>
            </a:r>
            <a:r>
              <a:rPr lang="zh-CN" altLang="en-US" sz="2800">
                <a:latin typeface="+mn-ea"/>
                <a:ea typeface="+mn-ea"/>
              </a:rPr>
              <a:t>过程解读</a:t>
            </a:r>
            <a:endParaRPr lang="en-US" sz="2800" dirty="0">
              <a:latin typeface="+mn-ea"/>
              <a:ea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DC650E9-F9D9-0092-4122-0937D65CAB45}"/>
              </a:ext>
            </a:extLst>
          </p:cNvPr>
          <p:cNvSpPr txBox="1"/>
          <p:nvPr/>
        </p:nvSpPr>
        <p:spPr>
          <a:xfrm>
            <a:off x="2967442" y="3116355"/>
            <a:ext cx="709295" cy="538353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a typeface="+mn-ea"/>
              </a:rPr>
              <a:t>02</a:t>
            </a:r>
          </a:p>
        </p:txBody>
      </p:sp>
      <p:sp>
        <p:nvSpPr>
          <p:cNvPr id="23" name="梯形 22">
            <a:extLst>
              <a:ext uri="{FF2B5EF4-FFF2-40B4-BE49-F238E27FC236}">
                <a16:creationId xmlns:a16="http://schemas.microsoft.com/office/drawing/2014/main" id="{0C6C122C-A557-13B0-1908-4486847BAA9E}"/>
              </a:ext>
            </a:extLst>
          </p:cNvPr>
          <p:cNvSpPr/>
          <p:nvPr/>
        </p:nvSpPr>
        <p:spPr>
          <a:xfrm rot="10800000">
            <a:off x="4085516" y="1851071"/>
            <a:ext cx="2179122" cy="1592499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691A70BF-87E6-5342-C9BC-9768E26A7A33}"/>
              </a:ext>
            </a:extLst>
          </p:cNvPr>
          <p:cNvSpPr/>
          <p:nvPr/>
        </p:nvSpPr>
        <p:spPr>
          <a:xfrm rot="1457808">
            <a:off x="4607455" y="3171403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7BCA785-5D76-2164-455B-49501E26F292}"/>
              </a:ext>
            </a:extLst>
          </p:cNvPr>
          <p:cNvSpPr txBox="1"/>
          <p:nvPr/>
        </p:nvSpPr>
        <p:spPr>
          <a:xfrm>
            <a:off x="4276387" y="2005059"/>
            <a:ext cx="1818848" cy="113819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11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信息设计</a:t>
            </a:r>
            <a:r>
              <a:rPr lang="zh-CN" altLang="en-US" sz="2800">
                <a:latin typeface="+mn-ea"/>
                <a:ea typeface="+mn-ea"/>
              </a:rPr>
              <a:t>方法总结</a:t>
            </a:r>
            <a:endParaRPr lang="en-US" sz="2800" dirty="0">
              <a:latin typeface="+mn-ea"/>
              <a:ea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9ADC85E-4D14-5AF1-7D80-691746D02577}"/>
              </a:ext>
            </a:extLst>
          </p:cNvPr>
          <p:cNvSpPr txBox="1"/>
          <p:nvPr/>
        </p:nvSpPr>
        <p:spPr>
          <a:xfrm>
            <a:off x="4820430" y="3116355"/>
            <a:ext cx="709295" cy="538353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a typeface="+mn-ea"/>
              </a:rPr>
              <a:t>03</a:t>
            </a:r>
          </a:p>
        </p:txBody>
      </p:sp>
      <p:sp>
        <p:nvSpPr>
          <p:cNvPr id="19" name="梯形 18">
            <a:extLst>
              <a:ext uri="{FF2B5EF4-FFF2-40B4-BE49-F238E27FC236}">
                <a16:creationId xmlns:a16="http://schemas.microsoft.com/office/drawing/2014/main" id="{97466F29-EC2C-217C-E95D-E073FB4BE69F}"/>
              </a:ext>
            </a:extLst>
          </p:cNvPr>
          <p:cNvSpPr/>
          <p:nvPr/>
        </p:nvSpPr>
        <p:spPr>
          <a:xfrm rot="10800000">
            <a:off x="5934788" y="1851072"/>
            <a:ext cx="2179122" cy="1592500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78C03EE8-5689-1A73-AAD6-52E2CE3CCB60}"/>
              </a:ext>
            </a:extLst>
          </p:cNvPr>
          <p:cNvSpPr/>
          <p:nvPr/>
        </p:nvSpPr>
        <p:spPr>
          <a:xfrm rot="1457808">
            <a:off x="6456727" y="3171403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F11A286-EBC8-B184-637E-65B5C840EAF8}"/>
              </a:ext>
            </a:extLst>
          </p:cNvPr>
          <p:cNvSpPr txBox="1"/>
          <p:nvPr/>
        </p:nvSpPr>
        <p:spPr>
          <a:xfrm>
            <a:off x="6125659" y="2005059"/>
            <a:ext cx="1818848" cy="113819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11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资源</a:t>
            </a:r>
            <a:r>
              <a:rPr lang="zh-CN" altLang="en-US" sz="2800">
                <a:latin typeface="+mn-ea"/>
                <a:ea typeface="+mn-ea"/>
              </a:rPr>
              <a:t>收集方式</a:t>
            </a:r>
            <a:endParaRPr lang="en-US" sz="2800" dirty="0">
              <a:latin typeface="+mn-ea"/>
              <a:ea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56734F1-88FB-364F-2F95-4ADA2ECEFDC4}"/>
              </a:ext>
            </a:extLst>
          </p:cNvPr>
          <p:cNvSpPr txBox="1"/>
          <p:nvPr/>
        </p:nvSpPr>
        <p:spPr>
          <a:xfrm>
            <a:off x="6669702" y="3116355"/>
            <a:ext cx="709295" cy="535531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a typeface="+mn-ea"/>
              </a:rPr>
              <a:t>04</a:t>
            </a: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BEA1AC3E-9A21-F311-3DBE-416E5D0ACA4F}"/>
              </a:ext>
            </a:extLst>
          </p:cNvPr>
          <p:cNvSpPr/>
          <p:nvPr/>
        </p:nvSpPr>
        <p:spPr>
          <a:xfrm rot="10800000">
            <a:off x="9633336" y="1851072"/>
            <a:ext cx="2179124" cy="1592500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4D509AFA-DCEE-488D-E48C-799C7D119811}"/>
              </a:ext>
            </a:extLst>
          </p:cNvPr>
          <p:cNvSpPr/>
          <p:nvPr/>
        </p:nvSpPr>
        <p:spPr>
          <a:xfrm rot="1457808">
            <a:off x="10155276" y="3171403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418D38E7-2742-DD01-C362-407981E41CE1}"/>
              </a:ext>
            </a:extLst>
          </p:cNvPr>
          <p:cNvSpPr/>
          <p:nvPr/>
        </p:nvSpPr>
        <p:spPr>
          <a:xfrm rot="5400000">
            <a:off x="8706030" y="4829801"/>
            <a:ext cx="3420499" cy="635900"/>
          </a:xfrm>
          <a:custGeom>
            <a:avLst/>
            <a:gdLst>
              <a:gd name="connsiteX0" fmla="*/ 0 w 3562824"/>
              <a:gd name="connsiteY0" fmla="*/ 635900 h 635900"/>
              <a:gd name="connsiteX1" fmla="*/ 281876 w 3562824"/>
              <a:gd name="connsiteY1" fmla="*/ 0 h 635900"/>
              <a:gd name="connsiteX2" fmla="*/ 3562824 w 3562824"/>
              <a:gd name="connsiteY2" fmla="*/ 0 h 635900"/>
              <a:gd name="connsiteX3" fmla="*/ 3562824 w 3562824"/>
              <a:gd name="connsiteY3" fmla="*/ 635900 h 63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4" h="635900">
                <a:moveTo>
                  <a:pt x="0" y="635900"/>
                </a:moveTo>
                <a:lnTo>
                  <a:pt x="281876" y="0"/>
                </a:lnTo>
                <a:lnTo>
                  <a:pt x="3562824" y="0"/>
                </a:lnTo>
                <a:lnTo>
                  <a:pt x="3562824" y="63590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AB833D7-471F-FE38-8602-E1ECB6F1CB47}"/>
              </a:ext>
            </a:extLst>
          </p:cNvPr>
          <p:cNvSpPr/>
          <p:nvPr/>
        </p:nvSpPr>
        <p:spPr>
          <a:xfrm rot="5400000" flipV="1">
            <a:off x="9330811" y="4835410"/>
            <a:ext cx="3429001" cy="616184"/>
          </a:xfrm>
          <a:custGeom>
            <a:avLst/>
            <a:gdLst>
              <a:gd name="connsiteX0" fmla="*/ 0 w 3571325"/>
              <a:gd name="connsiteY0" fmla="*/ 616184 h 616184"/>
              <a:gd name="connsiteX1" fmla="*/ 3571325 w 3571325"/>
              <a:gd name="connsiteY1" fmla="*/ 616184 h 616184"/>
              <a:gd name="connsiteX2" fmla="*/ 3571325 w 3571325"/>
              <a:gd name="connsiteY2" fmla="*/ 0 h 616184"/>
              <a:gd name="connsiteX3" fmla="*/ 281966 w 3571325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5" h="616184">
                <a:moveTo>
                  <a:pt x="0" y="616184"/>
                </a:moveTo>
                <a:lnTo>
                  <a:pt x="3571325" y="616184"/>
                </a:lnTo>
                <a:lnTo>
                  <a:pt x="3571325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8BE7167-400C-093E-EC49-94B4CF3CCD1D}"/>
              </a:ext>
            </a:extLst>
          </p:cNvPr>
          <p:cNvSpPr txBox="1"/>
          <p:nvPr/>
        </p:nvSpPr>
        <p:spPr>
          <a:xfrm>
            <a:off x="9824206" y="2005059"/>
            <a:ext cx="1818848" cy="113819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11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过程管理评估</a:t>
            </a:r>
            <a:endParaRPr lang="en-US" sz="2800" dirty="0"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B6C54A8-517D-1DB6-45C8-BB963ACE9B4D}"/>
              </a:ext>
            </a:extLst>
          </p:cNvPr>
          <p:cNvSpPr txBox="1"/>
          <p:nvPr/>
        </p:nvSpPr>
        <p:spPr>
          <a:xfrm>
            <a:off x="10368251" y="3116355"/>
            <a:ext cx="709295" cy="538353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a typeface="+mn-ea"/>
              </a:rPr>
              <a:t>06</a:t>
            </a:r>
          </a:p>
        </p:txBody>
      </p:sp>
      <p:sp>
        <p:nvSpPr>
          <p:cNvPr id="15" name="梯形 14">
            <a:extLst>
              <a:ext uri="{FF2B5EF4-FFF2-40B4-BE49-F238E27FC236}">
                <a16:creationId xmlns:a16="http://schemas.microsoft.com/office/drawing/2014/main" id="{362F4A85-9031-7473-26C6-0A9A0A269CD3}"/>
              </a:ext>
            </a:extLst>
          </p:cNvPr>
          <p:cNvSpPr/>
          <p:nvPr/>
        </p:nvSpPr>
        <p:spPr>
          <a:xfrm rot="10800000">
            <a:off x="7784060" y="1851072"/>
            <a:ext cx="2179124" cy="1592500"/>
          </a:xfrm>
          <a:prstGeom prst="trapezoid">
            <a:avLst>
              <a:gd name="adj" fmla="val 2896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44100">
                <a:schemeClr val="accent1">
                  <a:alpha val="27000"/>
                </a:schemeClr>
              </a:gs>
              <a:gs pos="0">
                <a:schemeClr val="accent1">
                  <a:alpha val="6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23BAA901-FDF7-FA74-A8CD-45AF6CEA66A0}"/>
              </a:ext>
            </a:extLst>
          </p:cNvPr>
          <p:cNvSpPr/>
          <p:nvPr/>
        </p:nvSpPr>
        <p:spPr>
          <a:xfrm rot="1457808">
            <a:off x="8306000" y="3171404"/>
            <a:ext cx="1141183" cy="515188"/>
          </a:xfrm>
          <a:prstGeom prst="parallelogram">
            <a:avLst>
              <a:gd name="adj" fmla="val 86029"/>
            </a:avLst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86B6B225-1FE2-95CA-F1AE-70DB6508B038}"/>
              </a:ext>
            </a:extLst>
          </p:cNvPr>
          <p:cNvSpPr/>
          <p:nvPr/>
        </p:nvSpPr>
        <p:spPr>
          <a:xfrm rot="5400000">
            <a:off x="1297255" y="4834055"/>
            <a:ext cx="3429007" cy="635901"/>
          </a:xfrm>
          <a:custGeom>
            <a:avLst/>
            <a:gdLst>
              <a:gd name="connsiteX0" fmla="*/ 0 w 3562824"/>
              <a:gd name="connsiteY0" fmla="*/ 635901 h 635901"/>
              <a:gd name="connsiteX1" fmla="*/ 281876 w 3562824"/>
              <a:gd name="connsiteY1" fmla="*/ 0 h 635901"/>
              <a:gd name="connsiteX2" fmla="*/ 3562824 w 3562824"/>
              <a:gd name="connsiteY2" fmla="*/ 0 h 635901"/>
              <a:gd name="connsiteX3" fmla="*/ 3562824 w 3562824"/>
              <a:gd name="connsiteY3" fmla="*/ 635901 h 6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4" h="635901">
                <a:moveTo>
                  <a:pt x="0" y="635901"/>
                </a:moveTo>
                <a:lnTo>
                  <a:pt x="281876" y="0"/>
                </a:lnTo>
                <a:lnTo>
                  <a:pt x="3562824" y="0"/>
                </a:lnTo>
                <a:lnTo>
                  <a:pt x="3562824" y="635901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04BE7E3-666C-93A4-C8D2-81361330EB3F}"/>
              </a:ext>
            </a:extLst>
          </p:cNvPr>
          <p:cNvSpPr/>
          <p:nvPr/>
        </p:nvSpPr>
        <p:spPr>
          <a:xfrm rot="5400000" flipV="1">
            <a:off x="1922033" y="4839662"/>
            <a:ext cx="3437507" cy="616184"/>
          </a:xfrm>
          <a:custGeom>
            <a:avLst/>
            <a:gdLst>
              <a:gd name="connsiteX0" fmla="*/ 0 w 3571326"/>
              <a:gd name="connsiteY0" fmla="*/ 616184 h 616184"/>
              <a:gd name="connsiteX1" fmla="*/ 3571326 w 3571326"/>
              <a:gd name="connsiteY1" fmla="*/ 616184 h 616184"/>
              <a:gd name="connsiteX2" fmla="*/ 3571326 w 3571326"/>
              <a:gd name="connsiteY2" fmla="*/ 0 h 616184"/>
              <a:gd name="connsiteX3" fmla="*/ 281966 w 3571326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6" h="616184">
                <a:moveTo>
                  <a:pt x="0" y="616184"/>
                </a:moveTo>
                <a:lnTo>
                  <a:pt x="3571326" y="616184"/>
                </a:lnTo>
                <a:lnTo>
                  <a:pt x="3571326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76A64827-9E85-3E56-CD94-07A2FC56EAB2}"/>
              </a:ext>
            </a:extLst>
          </p:cNvPr>
          <p:cNvSpPr/>
          <p:nvPr/>
        </p:nvSpPr>
        <p:spPr>
          <a:xfrm rot="5400000">
            <a:off x="3162460" y="4825555"/>
            <a:ext cx="3412006" cy="635902"/>
          </a:xfrm>
          <a:custGeom>
            <a:avLst/>
            <a:gdLst>
              <a:gd name="connsiteX0" fmla="*/ 0 w 3562823"/>
              <a:gd name="connsiteY0" fmla="*/ 635902 h 635902"/>
              <a:gd name="connsiteX1" fmla="*/ 281876 w 3562823"/>
              <a:gd name="connsiteY1" fmla="*/ 0 h 635902"/>
              <a:gd name="connsiteX2" fmla="*/ 3562823 w 3562823"/>
              <a:gd name="connsiteY2" fmla="*/ 0 h 635902"/>
              <a:gd name="connsiteX3" fmla="*/ 3562823 w 3562823"/>
              <a:gd name="connsiteY3" fmla="*/ 63590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3" h="635902">
                <a:moveTo>
                  <a:pt x="0" y="635902"/>
                </a:moveTo>
                <a:lnTo>
                  <a:pt x="281876" y="0"/>
                </a:lnTo>
                <a:lnTo>
                  <a:pt x="3562823" y="0"/>
                </a:lnTo>
                <a:lnTo>
                  <a:pt x="3562823" y="635902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E5C595C9-0B3F-C14A-B7F7-48B1BA7B6F1D}"/>
              </a:ext>
            </a:extLst>
          </p:cNvPr>
          <p:cNvSpPr/>
          <p:nvPr/>
        </p:nvSpPr>
        <p:spPr>
          <a:xfrm rot="5400000" flipV="1">
            <a:off x="3787237" y="4831162"/>
            <a:ext cx="3420505" cy="616184"/>
          </a:xfrm>
          <a:custGeom>
            <a:avLst/>
            <a:gdLst>
              <a:gd name="connsiteX0" fmla="*/ 0 w 3571324"/>
              <a:gd name="connsiteY0" fmla="*/ 616184 h 616184"/>
              <a:gd name="connsiteX1" fmla="*/ 3571324 w 3571324"/>
              <a:gd name="connsiteY1" fmla="*/ 616184 h 616184"/>
              <a:gd name="connsiteX2" fmla="*/ 3571324 w 3571324"/>
              <a:gd name="connsiteY2" fmla="*/ 0 h 616184"/>
              <a:gd name="connsiteX3" fmla="*/ 281966 w 3571324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4" h="616184">
                <a:moveTo>
                  <a:pt x="0" y="616184"/>
                </a:moveTo>
                <a:lnTo>
                  <a:pt x="3571324" y="616184"/>
                </a:lnTo>
                <a:lnTo>
                  <a:pt x="3571324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94C0A863-945D-D419-4394-6FDBDADAE63F}"/>
              </a:ext>
            </a:extLst>
          </p:cNvPr>
          <p:cNvSpPr/>
          <p:nvPr/>
        </p:nvSpPr>
        <p:spPr>
          <a:xfrm rot="5400000">
            <a:off x="5003230" y="4834054"/>
            <a:ext cx="3429005" cy="635901"/>
          </a:xfrm>
          <a:custGeom>
            <a:avLst/>
            <a:gdLst>
              <a:gd name="connsiteX0" fmla="*/ 0 w 3562824"/>
              <a:gd name="connsiteY0" fmla="*/ 635901 h 635901"/>
              <a:gd name="connsiteX1" fmla="*/ 281876 w 3562824"/>
              <a:gd name="connsiteY1" fmla="*/ 0 h 635901"/>
              <a:gd name="connsiteX2" fmla="*/ 3562824 w 3562824"/>
              <a:gd name="connsiteY2" fmla="*/ 0 h 635901"/>
              <a:gd name="connsiteX3" fmla="*/ 3562824 w 3562824"/>
              <a:gd name="connsiteY3" fmla="*/ 635901 h 6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4" h="635901">
                <a:moveTo>
                  <a:pt x="0" y="635901"/>
                </a:moveTo>
                <a:lnTo>
                  <a:pt x="281876" y="0"/>
                </a:lnTo>
                <a:lnTo>
                  <a:pt x="3562824" y="0"/>
                </a:lnTo>
                <a:lnTo>
                  <a:pt x="3562824" y="635901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B644C571-00D6-F80E-7F86-B90760BF2713}"/>
              </a:ext>
            </a:extLst>
          </p:cNvPr>
          <p:cNvSpPr/>
          <p:nvPr/>
        </p:nvSpPr>
        <p:spPr>
          <a:xfrm rot="5400000" flipV="1">
            <a:off x="5636510" y="4831163"/>
            <a:ext cx="3420507" cy="616184"/>
          </a:xfrm>
          <a:custGeom>
            <a:avLst/>
            <a:gdLst>
              <a:gd name="connsiteX0" fmla="*/ 0 w 3571325"/>
              <a:gd name="connsiteY0" fmla="*/ 616184 h 616184"/>
              <a:gd name="connsiteX1" fmla="*/ 3571325 w 3571325"/>
              <a:gd name="connsiteY1" fmla="*/ 616184 h 616184"/>
              <a:gd name="connsiteX2" fmla="*/ 3571325 w 3571325"/>
              <a:gd name="connsiteY2" fmla="*/ 0 h 616184"/>
              <a:gd name="connsiteX3" fmla="*/ 281966 w 3571325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5" h="616184">
                <a:moveTo>
                  <a:pt x="0" y="616184"/>
                </a:moveTo>
                <a:lnTo>
                  <a:pt x="3571325" y="616184"/>
                </a:lnTo>
                <a:lnTo>
                  <a:pt x="3571325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06698E78-8650-1712-297F-A92B950C025C}"/>
              </a:ext>
            </a:extLst>
          </p:cNvPr>
          <p:cNvSpPr/>
          <p:nvPr/>
        </p:nvSpPr>
        <p:spPr>
          <a:xfrm rot="5400000">
            <a:off x="6852506" y="4834055"/>
            <a:ext cx="3429004" cy="635902"/>
          </a:xfrm>
          <a:custGeom>
            <a:avLst/>
            <a:gdLst>
              <a:gd name="connsiteX0" fmla="*/ 0 w 3562823"/>
              <a:gd name="connsiteY0" fmla="*/ 635902 h 635902"/>
              <a:gd name="connsiteX1" fmla="*/ 281876 w 3562823"/>
              <a:gd name="connsiteY1" fmla="*/ 0 h 635902"/>
              <a:gd name="connsiteX2" fmla="*/ 3562823 w 3562823"/>
              <a:gd name="connsiteY2" fmla="*/ 0 h 635902"/>
              <a:gd name="connsiteX3" fmla="*/ 3562823 w 3562823"/>
              <a:gd name="connsiteY3" fmla="*/ 63590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823" h="635902">
                <a:moveTo>
                  <a:pt x="0" y="635902"/>
                </a:moveTo>
                <a:lnTo>
                  <a:pt x="281876" y="0"/>
                </a:lnTo>
                <a:lnTo>
                  <a:pt x="3562823" y="0"/>
                </a:lnTo>
                <a:lnTo>
                  <a:pt x="3562823" y="635902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E24F5B96-24AF-24D5-5899-E01469FE3FFD}"/>
              </a:ext>
            </a:extLst>
          </p:cNvPr>
          <p:cNvSpPr/>
          <p:nvPr/>
        </p:nvSpPr>
        <p:spPr>
          <a:xfrm rot="5400000" flipV="1">
            <a:off x="7485784" y="4831162"/>
            <a:ext cx="3420504" cy="616184"/>
          </a:xfrm>
          <a:custGeom>
            <a:avLst/>
            <a:gdLst>
              <a:gd name="connsiteX0" fmla="*/ 0 w 3571325"/>
              <a:gd name="connsiteY0" fmla="*/ 616184 h 616184"/>
              <a:gd name="connsiteX1" fmla="*/ 3571325 w 3571325"/>
              <a:gd name="connsiteY1" fmla="*/ 616184 h 616184"/>
              <a:gd name="connsiteX2" fmla="*/ 3571325 w 3571325"/>
              <a:gd name="connsiteY2" fmla="*/ 0 h 616184"/>
              <a:gd name="connsiteX3" fmla="*/ 281966 w 3571325"/>
              <a:gd name="connsiteY3" fmla="*/ 0 h 6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5" h="616184">
                <a:moveTo>
                  <a:pt x="0" y="616184"/>
                </a:moveTo>
                <a:lnTo>
                  <a:pt x="3571325" y="616184"/>
                </a:lnTo>
                <a:lnTo>
                  <a:pt x="3571325" y="0"/>
                </a:lnTo>
                <a:lnTo>
                  <a:pt x="281966" y="0"/>
                </a:lnTo>
                <a:close/>
              </a:path>
            </a:pathLst>
          </a:custGeom>
          <a:solidFill>
            <a:schemeClr val="accent1">
              <a:lumMod val="50000"/>
              <a:alpha val="58000"/>
            </a:schemeClr>
          </a:solidFill>
          <a:ln w="15875" cap="rnd">
            <a:gradFill>
              <a:gsLst>
                <a:gs pos="9500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  <a:alpha val="0"/>
                  </a:schemeClr>
                </a:gs>
              </a:gsLst>
              <a:lin ang="96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2D9FE42-CD71-278F-EA5F-0A9CA384D27C}"/>
              </a:ext>
            </a:extLst>
          </p:cNvPr>
          <p:cNvSpPr txBox="1"/>
          <p:nvPr/>
        </p:nvSpPr>
        <p:spPr>
          <a:xfrm>
            <a:off x="7974930" y="2005059"/>
            <a:ext cx="1818848" cy="113819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11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sz="2800" dirty="0">
                <a:latin typeface="+mn-ea"/>
                <a:ea typeface="+mn-ea"/>
              </a:rPr>
              <a:t>线上</a:t>
            </a:r>
            <a:r>
              <a:rPr lang="zh-CN" altLang="en-US" sz="2800">
                <a:latin typeface="+mn-ea"/>
                <a:ea typeface="+mn-ea"/>
              </a:rPr>
              <a:t>传播计划</a:t>
            </a:r>
            <a:endParaRPr lang="en-US" sz="2800" dirty="0">
              <a:latin typeface="+mn-ea"/>
              <a:ea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BEC9D4A-F8F0-1223-9B1D-A9840452EFC0}"/>
              </a:ext>
            </a:extLst>
          </p:cNvPr>
          <p:cNvSpPr txBox="1"/>
          <p:nvPr/>
        </p:nvSpPr>
        <p:spPr>
          <a:xfrm>
            <a:off x="8518975" y="3116355"/>
            <a:ext cx="709295" cy="538353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>
                <a:ea typeface="+mn-ea"/>
              </a:rPr>
              <a:t>05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656EBAC-3584-CD99-EA84-32E1BACECD31}"/>
              </a:ext>
            </a:extLst>
          </p:cNvPr>
          <p:cNvSpPr/>
          <p:nvPr/>
        </p:nvSpPr>
        <p:spPr>
          <a:xfrm>
            <a:off x="0" y="4559200"/>
            <a:ext cx="12192000" cy="22988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5950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14F8512-6408-350B-6854-8265D96A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不同信息层级的处理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3EEA90-F435-B81E-F62C-26A7BDB40157}"/>
              </a:ext>
            </a:extLst>
          </p:cNvPr>
          <p:cNvSpPr>
            <a:spLocks/>
          </p:cNvSpPr>
          <p:nvPr/>
        </p:nvSpPr>
        <p:spPr bwMode="auto">
          <a:xfrm>
            <a:off x="1570833" y="1916231"/>
            <a:ext cx="274567" cy="166688"/>
          </a:xfrm>
          <a:custGeom>
            <a:avLst/>
            <a:gdLst>
              <a:gd name="T0" fmla="*/ 27 w 155"/>
              <a:gd name="T1" fmla="*/ 94 h 94"/>
              <a:gd name="T2" fmla="*/ 155 w 155"/>
              <a:gd name="T3" fmla="*/ 66 h 94"/>
              <a:gd name="T4" fmla="*/ 155 w 155"/>
              <a:gd name="T5" fmla="*/ 0 h 94"/>
              <a:gd name="T6" fmla="*/ 0 w 155"/>
              <a:gd name="T7" fmla="*/ 35 h 94"/>
              <a:gd name="T8" fmla="*/ 27 w 155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94">
                <a:moveTo>
                  <a:pt x="27" y="94"/>
                </a:moveTo>
                <a:cubicBezTo>
                  <a:pt x="67" y="77"/>
                  <a:pt x="110" y="68"/>
                  <a:pt x="155" y="66"/>
                </a:cubicBezTo>
                <a:cubicBezTo>
                  <a:pt x="155" y="0"/>
                  <a:pt x="155" y="0"/>
                  <a:pt x="155" y="0"/>
                </a:cubicBezTo>
                <a:cubicBezTo>
                  <a:pt x="100" y="2"/>
                  <a:pt x="48" y="14"/>
                  <a:pt x="0" y="35"/>
                </a:cubicBezTo>
                <a:lnTo>
                  <a:pt x="27" y="9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E06914-B3AD-A7EC-5119-D0A3F794E05B}"/>
              </a:ext>
            </a:extLst>
          </p:cNvPr>
          <p:cNvSpPr>
            <a:spLocks/>
          </p:cNvSpPr>
          <p:nvPr/>
        </p:nvSpPr>
        <p:spPr bwMode="auto">
          <a:xfrm>
            <a:off x="2108856" y="1971794"/>
            <a:ext cx="279327" cy="233363"/>
          </a:xfrm>
          <a:custGeom>
            <a:avLst/>
            <a:gdLst>
              <a:gd name="T0" fmla="*/ 0 w 157"/>
              <a:gd name="T1" fmla="*/ 61 h 132"/>
              <a:gd name="T2" fmla="*/ 111 w 157"/>
              <a:gd name="T3" fmla="*/ 132 h 132"/>
              <a:gd name="T4" fmla="*/ 157 w 157"/>
              <a:gd name="T5" fmla="*/ 85 h 132"/>
              <a:gd name="T6" fmla="*/ 23 w 157"/>
              <a:gd name="T7" fmla="*/ 0 h 132"/>
              <a:gd name="T8" fmla="*/ 0 w 157"/>
              <a:gd name="T9" fmla="*/ 6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132">
                <a:moveTo>
                  <a:pt x="0" y="61"/>
                </a:moveTo>
                <a:cubicBezTo>
                  <a:pt x="41" y="78"/>
                  <a:pt x="79" y="102"/>
                  <a:pt x="111" y="132"/>
                </a:cubicBezTo>
                <a:cubicBezTo>
                  <a:pt x="157" y="85"/>
                  <a:pt x="157" y="85"/>
                  <a:pt x="157" y="85"/>
                </a:cubicBezTo>
                <a:cubicBezTo>
                  <a:pt x="118" y="49"/>
                  <a:pt x="73" y="20"/>
                  <a:pt x="23" y="0"/>
                </a:cubicBezTo>
                <a:lnTo>
                  <a:pt x="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1AA3AD6-1B5C-995A-134C-538394FAEC13}"/>
              </a:ext>
            </a:extLst>
          </p:cNvPr>
          <p:cNvSpPr>
            <a:spLocks/>
          </p:cNvSpPr>
          <p:nvPr/>
        </p:nvSpPr>
        <p:spPr bwMode="auto">
          <a:xfrm>
            <a:off x="1889838" y="1916231"/>
            <a:ext cx="219018" cy="149225"/>
          </a:xfrm>
          <a:custGeom>
            <a:avLst/>
            <a:gdLst>
              <a:gd name="T0" fmla="*/ 0 w 123"/>
              <a:gd name="T1" fmla="*/ 66 h 84"/>
              <a:gd name="T2" fmla="*/ 100 w 123"/>
              <a:gd name="T3" fmla="*/ 84 h 84"/>
              <a:gd name="T4" fmla="*/ 123 w 123"/>
              <a:gd name="T5" fmla="*/ 22 h 84"/>
              <a:gd name="T6" fmla="*/ 0 w 123"/>
              <a:gd name="T7" fmla="*/ 0 h 84"/>
              <a:gd name="T8" fmla="*/ 0 w 123"/>
              <a:gd name="T9" fmla="*/ 6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84">
                <a:moveTo>
                  <a:pt x="0" y="66"/>
                </a:moveTo>
                <a:cubicBezTo>
                  <a:pt x="35" y="67"/>
                  <a:pt x="69" y="73"/>
                  <a:pt x="100" y="84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84" y="9"/>
                  <a:pt x="43" y="2"/>
                  <a:pt x="0" y="0"/>
                </a:cubicBezTo>
                <a:lnTo>
                  <a:pt x="0" y="6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879A13-0ACC-A1BF-9497-E342EF3BABF9}"/>
              </a:ext>
            </a:extLst>
          </p:cNvPr>
          <p:cNvSpPr>
            <a:spLocks/>
          </p:cNvSpPr>
          <p:nvPr/>
        </p:nvSpPr>
        <p:spPr bwMode="auto">
          <a:xfrm>
            <a:off x="2335809" y="2154356"/>
            <a:ext cx="209496" cy="230188"/>
          </a:xfrm>
          <a:custGeom>
            <a:avLst/>
            <a:gdLst>
              <a:gd name="T0" fmla="*/ 46 w 118"/>
              <a:gd name="T1" fmla="*/ 0 h 130"/>
              <a:gd name="T2" fmla="*/ 0 w 118"/>
              <a:gd name="T3" fmla="*/ 46 h 130"/>
              <a:gd name="T4" fmla="*/ 58 w 118"/>
              <a:gd name="T5" fmla="*/ 130 h 130"/>
              <a:gd name="T6" fmla="*/ 118 w 118"/>
              <a:gd name="T7" fmla="*/ 102 h 130"/>
              <a:gd name="T8" fmla="*/ 46 w 118"/>
              <a:gd name="T9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130">
                <a:moveTo>
                  <a:pt x="46" y="0"/>
                </a:moveTo>
                <a:cubicBezTo>
                  <a:pt x="0" y="46"/>
                  <a:pt x="0" y="46"/>
                  <a:pt x="0" y="46"/>
                </a:cubicBezTo>
                <a:cubicBezTo>
                  <a:pt x="23" y="71"/>
                  <a:pt x="43" y="99"/>
                  <a:pt x="58" y="130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99" y="65"/>
                  <a:pt x="75" y="30"/>
                  <a:pt x="4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44972B-2ABF-B84A-AF48-CA865FD888F0}"/>
              </a:ext>
            </a:extLst>
          </p:cNvPr>
          <p:cNvSpPr>
            <a:spLocks/>
          </p:cNvSpPr>
          <p:nvPr/>
        </p:nvSpPr>
        <p:spPr bwMode="auto">
          <a:xfrm>
            <a:off x="1166126" y="2154356"/>
            <a:ext cx="233302" cy="279400"/>
          </a:xfrm>
          <a:custGeom>
            <a:avLst/>
            <a:gdLst>
              <a:gd name="T0" fmla="*/ 62 w 132"/>
              <a:gd name="T1" fmla="*/ 157 h 157"/>
              <a:gd name="T2" fmla="*/ 132 w 132"/>
              <a:gd name="T3" fmla="*/ 46 h 157"/>
              <a:gd name="T4" fmla="*/ 86 w 132"/>
              <a:gd name="T5" fmla="*/ 0 h 157"/>
              <a:gd name="T6" fmla="*/ 0 w 132"/>
              <a:gd name="T7" fmla="*/ 134 h 157"/>
              <a:gd name="T8" fmla="*/ 62 w 132"/>
              <a:gd name="T9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157">
                <a:moveTo>
                  <a:pt x="62" y="157"/>
                </a:moveTo>
                <a:cubicBezTo>
                  <a:pt x="78" y="115"/>
                  <a:pt x="103" y="78"/>
                  <a:pt x="132" y="46"/>
                </a:cubicBezTo>
                <a:cubicBezTo>
                  <a:pt x="86" y="0"/>
                  <a:pt x="86" y="0"/>
                  <a:pt x="86" y="0"/>
                </a:cubicBezTo>
                <a:cubicBezTo>
                  <a:pt x="49" y="38"/>
                  <a:pt x="20" y="84"/>
                  <a:pt x="0" y="134"/>
                </a:cubicBezTo>
                <a:lnTo>
                  <a:pt x="62" y="15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28791FB-3618-2A25-6D55-9790ED355A61}"/>
              </a:ext>
            </a:extLst>
          </p:cNvPr>
          <p:cNvSpPr>
            <a:spLocks/>
          </p:cNvSpPr>
          <p:nvPr/>
        </p:nvSpPr>
        <p:spPr bwMode="auto">
          <a:xfrm>
            <a:off x="1348640" y="1995606"/>
            <a:ext cx="230128" cy="209550"/>
          </a:xfrm>
          <a:custGeom>
            <a:avLst/>
            <a:gdLst>
              <a:gd name="T0" fmla="*/ 47 w 130"/>
              <a:gd name="T1" fmla="*/ 118 h 118"/>
              <a:gd name="T2" fmla="*/ 130 w 130"/>
              <a:gd name="T3" fmla="*/ 60 h 118"/>
              <a:gd name="T4" fmla="*/ 103 w 130"/>
              <a:gd name="T5" fmla="*/ 0 h 118"/>
              <a:gd name="T6" fmla="*/ 0 w 130"/>
              <a:gd name="T7" fmla="*/ 71 h 118"/>
              <a:gd name="T8" fmla="*/ 47 w 130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18">
                <a:moveTo>
                  <a:pt x="47" y="118"/>
                </a:moveTo>
                <a:cubicBezTo>
                  <a:pt x="72" y="95"/>
                  <a:pt x="100" y="75"/>
                  <a:pt x="130" y="60"/>
                </a:cubicBezTo>
                <a:cubicBezTo>
                  <a:pt x="103" y="0"/>
                  <a:pt x="103" y="0"/>
                  <a:pt x="103" y="0"/>
                </a:cubicBezTo>
                <a:cubicBezTo>
                  <a:pt x="65" y="19"/>
                  <a:pt x="31" y="43"/>
                  <a:pt x="0" y="71"/>
                </a:cubicBezTo>
                <a:lnTo>
                  <a:pt x="47" y="1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6AB948A-8A80-74D4-75EF-11F42E4ACEED}"/>
              </a:ext>
            </a:extLst>
          </p:cNvPr>
          <p:cNvSpPr>
            <a:spLocks/>
          </p:cNvSpPr>
          <p:nvPr/>
        </p:nvSpPr>
        <p:spPr bwMode="auto">
          <a:xfrm>
            <a:off x="1112165" y="2433756"/>
            <a:ext cx="147600" cy="217488"/>
          </a:xfrm>
          <a:custGeom>
            <a:avLst/>
            <a:gdLst>
              <a:gd name="T0" fmla="*/ 66 w 83"/>
              <a:gd name="T1" fmla="*/ 123 h 123"/>
              <a:gd name="T2" fmla="*/ 83 w 83"/>
              <a:gd name="T3" fmla="*/ 23 h 123"/>
              <a:gd name="T4" fmla="*/ 22 w 83"/>
              <a:gd name="T5" fmla="*/ 0 h 123"/>
              <a:gd name="T6" fmla="*/ 0 w 83"/>
              <a:gd name="T7" fmla="*/ 123 h 123"/>
              <a:gd name="T8" fmla="*/ 66 w 8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3">
                <a:moveTo>
                  <a:pt x="66" y="123"/>
                </a:moveTo>
                <a:cubicBezTo>
                  <a:pt x="67" y="88"/>
                  <a:pt x="73" y="54"/>
                  <a:pt x="83" y="23"/>
                </a:cubicBezTo>
                <a:cubicBezTo>
                  <a:pt x="22" y="0"/>
                  <a:pt x="22" y="0"/>
                  <a:pt x="22" y="0"/>
                </a:cubicBezTo>
                <a:cubicBezTo>
                  <a:pt x="9" y="39"/>
                  <a:pt x="1" y="80"/>
                  <a:pt x="0" y="123"/>
                </a:cubicBezTo>
                <a:lnTo>
                  <a:pt x="66" y="12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5E83B4D-F829-4F53-74F4-541BAAF25239}"/>
              </a:ext>
            </a:extLst>
          </p:cNvPr>
          <p:cNvSpPr>
            <a:spLocks/>
          </p:cNvSpPr>
          <p:nvPr/>
        </p:nvSpPr>
        <p:spPr bwMode="auto">
          <a:xfrm>
            <a:off x="1112165" y="2695694"/>
            <a:ext cx="166645" cy="276225"/>
          </a:xfrm>
          <a:custGeom>
            <a:avLst/>
            <a:gdLst>
              <a:gd name="T0" fmla="*/ 0 w 94"/>
              <a:gd name="T1" fmla="*/ 0 h 155"/>
              <a:gd name="T2" fmla="*/ 34 w 94"/>
              <a:gd name="T3" fmla="*/ 155 h 155"/>
              <a:gd name="T4" fmla="*/ 94 w 94"/>
              <a:gd name="T5" fmla="*/ 127 h 155"/>
              <a:gd name="T6" fmla="*/ 66 w 94"/>
              <a:gd name="T7" fmla="*/ 0 h 155"/>
              <a:gd name="T8" fmla="*/ 0 w 94"/>
              <a:gd name="T9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55">
                <a:moveTo>
                  <a:pt x="0" y="0"/>
                </a:moveTo>
                <a:cubicBezTo>
                  <a:pt x="1" y="55"/>
                  <a:pt x="13" y="107"/>
                  <a:pt x="34" y="155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77" y="88"/>
                  <a:pt x="67" y="45"/>
                  <a:pt x="66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8C29329-92A0-4A89-6D78-3E314B4ADDC8}"/>
              </a:ext>
            </a:extLst>
          </p:cNvPr>
          <p:cNvSpPr>
            <a:spLocks/>
          </p:cNvSpPr>
          <p:nvPr/>
        </p:nvSpPr>
        <p:spPr bwMode="auto">
          <a:xfrm>
            <a:off x="2458015" y="2375019"/>
            <a:ext cx="165057" cy="276225"/>
          </a:xfrm>
          <a:custGeom>
            <a:avLst/>
            <a:gdLst>
              <a:gd name="T0" fmla="*/ 93 w 93"/>
              <a:gd name="T1" fmla="*/ 156 h 156"/>
              <a:gd name="T2" fmla="*/ 59 w 93"/>
              <a:gd name="T3" fmla="*/ 0 h 156"/>
              <a:gd name="T4" fmla="*/ 0 w 93"/>
              <a:gd name="T5" fmla="*/ 28 h 156"/>
              <a:gd name="T6" fmla="*/ 28 w 93"/>
              <a:gd name="T7" fmla="*/ 156 h 156"/>
              <a:gd name="T8" fmla="*/ 93 w 93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156">
                <a:moveTo>
                  <a:pt x="93" y="156"/>
                </a:moveTo>
                <a:cubicBezTo>
                  <a:pt x="92" y="101"/>
                  <a:pt x="80" y="48"/>
                  <a:pt x="59" y="0"/>
                </a:cubicBezTo>
                <a:cubicBezTo>
                  <a:pt x="0" y="28"/>
                  <a:pt x="0" y="28"/>
                  <a:pt x="0" y="28"/>
                </a:cubicBezTo>
                <a:cubicBezTo>
                  <a:pt x="16" y="68"/>
                  <a:pt x="26" y="111"/>
                  <a:pt x="28" y="156"/>
                </a:cubicBezTo>
                <a:lnTo>
                  <a:pt x="93" y="15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243E21A-8976-9467-662C-BF45CD15F7F6}"/>
              </a:ext>
            </a:extLst>
          </p:cNvPr>
          <p:cNvSpPr>
            <a:spLocks/>
          </p:cNvSpPr>
          <p:nvPr/>
        </p:nvSpPr>
        <p:spPr bwMode="auto">
          <a:xfrm>
            <a:off x="2475472" y="2695694"/>
            <a:ext cx="147600" cy="217488"/>
          </a:xfrm>
          <a:custGeom>
            <a:avLst/>
            <a:gdLst>
              <a:gd name="T0" fmla="*/ 18 w 83"/>
              <a:gd name="T1" fmla="*/ 0 h 122"/>
              <a:gd name="T2" fmla="*/ 0 w 83"/>
              <a:gd name="T3" fmla="*/ 100 h 122"/>
              <a:gd name="T4" fmla="*/ 62 w 83"/>
              <a:gd name="T5" fmla="*/ 122 h 122"/>
              <a:gd name="T6" fmla="*/ 83 w 83"/>
              <a:gd name="T7" fmla="*/ 0 h 122"/>
              <a:gd name="T8" fmla="*/ 18 w 8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2">
                <a:moveTo>
                  <a:pt x="18" y="0"/>
                </a:moveTo>
                <a:cubicBezTo>
                  <a:pt x="17" y="34"/>
                  <a:pt x="10" y="68"/>
                  <a:pt x="0" y="100"/>
                </a:cubicBezTo>
                <a:cubicBezTo>
                  <a:pt x="62" y="122"/>
                  <a:pt x="62" y="122"/>
                  <a:pt x="62" y="122"/>
                </a:cubicBezTo>
                <a:cubicBezTo>
                  <a:pt x="75" y="84"/>
                  <a:pt x="82" y="42"/>
                  <a:pt x="83" y="0"/>
                </a:cubicBezTo>
                <a:lnTo>
                  <a:pt x="1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6FD0E80-CBE3-834F-C1E8-B01CADA82972}"/>
              </a:ext>
            </a:extLst>
          </p:cNvPr>
          <p:cNvSpPr>
            <a:spLocks/>
          </p:cNvSpPr>
          <p:nvPr/>
        </p:nvSpPr>
        <p:spPr bwMode="auto">
          <a:xfrm rot="20110684">
            <a:off x="1652883" y="2671140"/>
            <a:ext cx="325438" cy="322179"/>
          </a:xfrm>
          <a:custGeom>
            <a:avLst/>
            <a:gdLst>
              <a:gd name="T0" fmla="*/ 180 w 183"/>
              <a:gd name="T1" fmla="*/ 76 h 182"/>
              <a:gd name="T2" fmla="*/ 157 w 183"/>
              <a:gd name="T3" fmla="*/ 147 h 182"/>
              <a:gd name="T4" fmla="*/ 35 w 183"/>
              <a:gd name="T5" fmla="*/ 150 h 182"/>
              <a:gd name="T6" fmla="*/ 33 w 183"/>
              <a:gd name="T7" fmla="*/ 28 h 182"/>
              <a:gd name="T8" fmla="*/ 103 w 183"/>
              <a:gd name="T9" fmla="*/ 3 h 182"/>
              <a:gd name="T10" fmla="*/ 61 w 183"/>
              <a:gd name="T11" fmla="*/ 39 h 182"/>
              <a:gd name="T12" fmla="*/ 39 w 183"/>
              <a:gd name="T13" fmla="*/ 92 h 182"/>
              <a:gd name="T14" fmla="*/ 56 w 183"/>
              <a:gd name="T15" fmla="*/ 128 h 182"/>
              <a:gd name="T16" fmla="*/ 94 w 183"/>
              <a:gd name="T17" fmla="*/ 143 h 182"/>
              <a:gd name="T18" fmla="*/ 145 w 183"/>
              <a:gd name="T19" fmla="*/ 120 h 182"/>
              <a:gd name="T20" fmla="*/ 180 w 183"/>
              <a:gd name="T21" fmla="*/ 7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3" h="182">
                <a:moveTo>
                  <a:pt x="180" y="76"/>
                </a:moveTo>
                <a:cubicBezTo>
                  <a:pt x="183" y="101"/>
                  <a:pt x="175" y="128"/>
                  <a:pt x="157" y="147"/>
                </a:cubicBezTo>
                <a:cubicBezTo>
                  <a:pt x="124" y="181"/>
                  <a:pt x="69" y="182"/>
                  <a:pt x="35" y="150"/>
                </a:cubicBezTo>
                <a:cubicBezTo>
                  <a:pt x="1" y="117"/>
                  <a:pt x="0" y="62"/>
                  <a:pt x="33" y="28"/>
                </a:cubicBezTo>
                <a:cubicBezTo>
                  <a:pt x="52" y="9"/>
                  <a:pt x="78" y="0"/>
                  <a:pt x="103" y="3"/>
                </a:cubicBezTo>
                <a:cubicBezTo>
                  <a:pt x="61" y="39"/>
                  <a:pt x="61" y="39"/>
                  <a:pt x="61" y="39"/>
                </a:cubicBezTo>
                <a:cubicBezTo>
                  <a:pt x="42" y="55"/>
                  <a:pt x="37" y="74"/>
                  <a:pt x="39" y="92"/>
                </a:cubicBezTo>
                <a:cubicBezTo>
                  <a:pt x="40" y="105"/>
                  <a:pt x="46" y="118"/>
                  <a:pt x="56" y="128"/>
                </a:cubicBezTo>
                <a:cubicBezTo>
                  <a:pt x="67" y="138"/>
                  <a:pt x="80" y="143"/>
                  <a:pt x="94" y="143"/>
                </a:cubicBezTo>
                <a:cubicBezTo>
                  <a:pt x="111" y="145"/>
                  <a:pt x="130" y="139"/>
                  <a:pt x="145" y="120"/>
                </a:cubicBezTo>
                <a:cubicBezTo>
                  <a:pt x="180" y="76"/>
                  <a:pt x="180" y="76"/>
                  <a:pt x="180" y="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BB9C4FA-8544-65B9-A1BF-D51CC78637DF}"/>
              </a:ext>
            </a:extLst>
          </p:cNvPr>
          <p:cNvSpPr>
            <a:spLocks/>
          </p:cNvSpPr>
          <p:nvPr/>
        </p:nvSpPr>
        <p:spPr bwMode="auto">
          <a:xfrm rot="20110684">
            <a:off x="1597488" y="2273124"/>
            <a:ext cx="604838" cy="620552"/>
          </a:xfrm>
          <a:custGeom>
            <a:avLst/>
            <a:gdLst>
              <a:gd name="T0" fmla="*/ 341 w 341"/>
              <a:gd name="T1" fmla="*/ 11 h 350"/>
              <a:gd name="T2" fmla="*/ 247 w 341"/>
              <a:gd name="T3" fmla="*/ 128 h 350"/>
              <a:gd name="T4" fmla="*/ 109 w 341"/>
              <a:gd name="T5" fmla="*/ 300 h 350"/>
              <a:gd name="T6" fmla="*/ 49 w 341"/>
              <a:gd name="T7" fmla="*/ 242 h 350"/>
              <a:gd name="T8" fmla="*/ 216 w 341"/>
              <a:gd name="T9" fmla="*/ 99 h 350"/>
              <a:gd name="T10" fmla="*/ 330 w 341"/>
              <a:gd name="T11" fmla="*/ 0 h 350"/>
              <a:gd name="T12" fmla="*/ 341 w 341"/>
              <a:gd name="T13" fmla="*/ 11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1" h="350">
                <a:moveTo>
                  <a:pt x="341" y="11"/>
                </a:moveTo>
                <a:cubicBezTo>
                  <a:pt x="247" y="128"/>
                  <a:pt x="247" y="128"/>
                  <a:pt x="247" y="128"/>
                </a:cubicBezTo>
                <a:cubicBezTo>
                  <a:pt x="109" y="300"/>
                  <a:pt x="109" y="300"/>
                  <a:pt x="109" y="300"/>
                </a:cubicBezTo>
                <a:cubicBezTo>
                  <a:pt x="70" y="350"/>
                  <a:pt x="0" y="284"/>
                  <a:pt x="49" y="242"/>
                </a:cubicBezTo>
                <a:cubicBezTo>
                  <a:pt x="216" y="99"/>
                  <a:pt x="216" y="99"/>
                  <a:pt x="216" y="99"/>
                </a:cubicBezTo>
                <a:cubicBezTo>
                  <a:pt x="330" y="0"/>
                  <a:pt x="330" y="0"/>
                  <a:pt x="330" y="0"/>
                </a:cubicBezTo>
                <a:cubicBezTo>
                  <a:pt x="341" y="11"/>
                  <a:pt x="341" y="11"/>
                  <a:pt x="341" y="1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8363E63-3999-6BED-8E6F-C810CD683487}"/>
              </a:ext>
            </a:extLst>
          </p:cNvPr>
          <p:cNvSpPr>
            <a:spLocks/>
          </p:cNvSpPr>
          <p:nvPr/>
        </p:nvSpPr>
        <p:spPr bwMode="auto">
          <a:xfrm>
            <a:off x="1570833" y="3510486"/>
            <a:ext cx="274567" cy="166688"/>
          </a:xfrm>
          <a:custGeom>
            <a:avLst/>
            <a:gdLst>
              <a:gd name="T0" fmla="*/ 27 w 155"/>
              <a:gd name="T1" fmla="*/ 94 h 94"/>
              <a:gd name="T2" fmla="*/ 155 w 155"/>
              <a:gd name="T3" fmla="*/ 66 h 94"/>
              <a:gd name="T4" fmla="*/ 155 w 155"/>
              <a:gd name="T5" fmla="*/ 0 h 94"/>
              <a:gd name="T6" fmla="*/ 0 w 155"/>
              <a:gd name="T7" fmla="*/ 35 h 94"/>
              <a:gd name="T8" fmla="*/ 27 w 155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94">
                <a:moveTo>
                  <a:pt x="27" y="94"/>
                </a:moveTo>
                <a:cubicBezTo>
                  <a:pt x="67" y="77"/>
                  <a:pt x="110" y="68"/>
                  <a:pt x="155" y="66"/>
                </a:cubicBezTo>
                <a:cubicBezTo>
                  <a:pt x="155" y="0"/>
                  <a:pt x="155" y="0"/>
                  <a:pt x="155" y="0"/>
                </a:cubicBezTo>
                <a:cubicBezTo>
                  <a:pt x="100" y="2"/>
                  <a:pt x="48" y="14"/>
                  <a:pt x="0" y="35"/>
                </a:cubicBezTo>
                <a:lnTo>
                  <a:pt x="27" y="94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4C7CBCBD-EB7B-4976-C46B-BDC0E6557B81}"/>
              </a:ext>
            </a:extLst>
          </p:cNvPr>
          <p:cNvSpPr>
            <a:spLocks/>
          </p:cNvSpPr>
          <p:nvPr/>
        </p:nvSpPr>
        <p:spPr bwMode="auto">
          <a:xfrm>
            <a:off x="2108856" y="3566049"/>
            <a:ext cx="279327" cy="233363"/>
          </a:xfrm>
          <a:custGeom>
            <a:avLst/>
            <a:gdLst>
              <a:gd name="T0" fmla="*/ 0 w 157"/>
              <a:gd name="T1" fmla="*/ 61 h 132"/>
              <a:gd name="T2" fmla="*/ 111 w 157"/>
              <a:gd name="T3" fmla="*/ 132 h 132"/>
              <a:gd name="T4" fmla="*/ 157 w 157"/>
              <a:gd name="T5" fmla="*/ 85 h 132"/>
              <a:gd name="T6" fmla="*/ 23 w 157"/>
              <a:gd name="T7" fmla="*/ 0 h 132"/>
              <a:gd name="T8" fmla="*/ 0 w 157"/>
              <a:gd name="T9" fmla="*/ 6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132">
                <a:moveTo>
                  <a:pt x="0" y="61"/>
                </a:moveTo>
                <a:cubicBezTo>
                  <a:pt x="41" y="78"/>
                  <a:pt x="79" y="102"/>
                  <a:pt x="111" y="132"/>
                </a:cubicBezTo>
                <a:cubicBezTo>
                  <a:pt x="157" y="85"/>
                  <a:pt x="157" y="85"/>
                  <a:pt x="157" y="85"/>
                </a:cubicBezTo>
                <a:cubicBezTo>
                  <a:pt x="118" y="49"/>
                  <a:pt x="73" y="20"/>
                  <a:pt x="23" y="0"/>
                </a:cubicBezTo>
                <a:lnTo>
                  <a:pt x="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56FD161-07D2-3A15-78FE-42623F3A26D4}"/>
              </a:ext>
            </a:extLst>
          </p:cNvPr>
          <p:cNvSpPr>
            <a:spLocks/>
          </p:cNvSpPr>
          <p:nvPr/>
        </p:nvSpPr>
        <p:spPr bwMode="auto">
          <a:xfrm>
            <a:off x="1889838" y="3510486"/>
            <a:ext cx="219018" cy="149225"/>
          </a:xfrm>
          <a:custGeom>
            <a:avLst/>
            <a:gdLst>
              <a:gd name="T0" fmla="*/ 0 w 123"/>
              <a:gd name="T1" fmla="*/ 66 h 84"/>
              <a:gd name="T2" fmla="*/ 100 w 123"/>
              <a:gd name="T3" fmla="*/ 84 h 84"/>
              <a:gd name="T4" fmla="*/ 123 w 123"/>
              <a:gd name="T5" fmla="*/ 22 h 84"/>
              <a:gd name="T6" fmla="*/ 0 w 123"/>
              <a:gd name="T7" fmla="*/ 0 h 84"/>
              <a:gd name="T8" fmla="*/ 0 w 123"/>
              <a:gd name="T9" fmla="*/ 6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84">
                <a:moveTo>
                  <a:pt x="0" y="66"/>
                </a:moveTo>
                <a:cubicBezTo>
                  <a:pt x="35" y="67"/>
                  <a:pt x="69" y="73"/>
                  <a:pt x="100" y="84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84" y="9"/>
                  <a:pt x="43" y="2"/>
                  <a:pt x="0" y="0"/>
                </a:cubicBezTo>
                <a:lnTo>
                  <a:pt x="0" y="66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46A8954-2F51-BFBE-9D8B-53A447AD8B1A}"/>
              </a:ext>
            </a:extLst>
          </p:cNvPr>
          <p:cNvSpPr>
            <a:spLocks/>
          </p:cNvSpPr>
          <p:nvPr/>
        </p:nvSpPr>
        <p:spPr bwMode="auto">
          <a:xfrm>
            <a:off x="2335809" y="3748611"/>
            <a:ext cx="209496" cy="230188"/>
          </a:xfrm>
          <a:custGeom>
            <a:avLst/>
            <a:gdLst>
              <a:gd name="T0" fmla="*/ 46 w 118"/>
              <a:gd name="T1" fmla="*/ 0 h 130"/>
              <a:gd name="T2" fmla="*/ 0 w 118"/>
              <a:gd name="T3" fmla="*/ 46 h 130"/>
              <a:gd name="T4" fmla="*/ 58 w 118"/>
              <a:gd name="T5" fmla="*/ 130 h 130"/>
              <a:gd name="T6" fmla="*/ 118 w 118"/>
              <a:gd name="T7" fmla="*/ 102 h 130"/>
              <a:gd name="T8" fmla="*/ 46 w 118"/>
              <a:gd name="T9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130">
                <a:moveTo>
                  <a:pt x="46" y="0"/>
                </a:moveTo>
                <a:cubicBezTo>
                  <a:pt x="0" y="46"/>
                  <a:pt x="0" y="46"/>
                  <a:pt x="0" y="46"/>
                </a:cubicBezTo>
                <a:cubicBezTo>
                  <a:pt x="23" y="71"/>
                  <a:pt x="43" y="99"/>
                  <a:pt x="58" y="130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99" y="65"/>
                  <a:pt x="75" y="30"/>
                  <a:pt x="4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EA0E6512-EE63-90A7-9882-67B5392E1F62}"/>
              </a:ext>
            </a:extLst>
          </p:cNvPr>
          <p:cNvSpPr>
            <a:spLocks/>
          </p:cNvSpPr>
          <p:nvPr/>
        </p:nvSpPr>
        <p:spPr bwMode="auto">
          <a:xfrm>
            <a:off x="1166126" y="3748611"/>
            <a:ext cx="233302" cy="279400"/>
          </a:xfrm>
          <a:custGeom>
            <a:avLst/>
            <a:gdLst>
              <a:gd name="T0" fmla="*/ 62 w 132"/>
              <a:gd name="T1" fmla="*/ 157 h 157"/>
              <a:gd name="T2" fmla="*/ 132 w 132"/>
              <a:gd name="T3" fmla="*/ 46 h 157"/>
              <a:gd name="T4" fmla="*/ 86 w 132"/>
              <a:gd name="T5" fmla="*/ 0 h 157"/>
              <a:gd name="T6" fmla="*/ 0 w 132"/>
              <a:gd name="T7" fmla="*/ 134 h 157"/>
              <a:gd name="T8" fmla="*/ 62 w 132"/>
              <a:gd name="T9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157">
                <a:moveTo>
                  <a:pt x="62" y="157"/>
                </a:moveTo>
                <a:cubicBezTo>
                  <a:pt x="78" y="115"/>
                  <a:pt x="103" y="78"/>
                  <a:pt x="132" y="46"/>
                </a:cubicBezTo>
                <a:cubicBezTo>
                  <a:pt x="86" y="0"/>
                  <a:pt x="86" y="0"/>
                  <a:pt x="86" y="0"/>
                </a:cubicBezTo>
                <a:cubicBezTo>
                  <a:pt x="49" y="38"/>
                  <a:pt x="20" y="84"/>
                  <a:pt x="0" y="134"/>
                </a:cubicBezTo>
                <a:lnTo>
                  <a:pt x="62" y="157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9CCEF65B-A2C0-857D-492F-9F5733901E5C}"/>
              </a:ext>
            </a:extLst>
          </p:cNvPr>
          <p:cNvSpPr>
            <a:spLocks/>
          </p:cNvSpPr>
          <p:nvPr/>
        </p:nvSpPr>
        <p:spPr bwMode="auto">
          <a:xfrm>
            <a:off x="1348640" y="3589861"/>
            <a:ext cx="230128" cy="209550"/>
          </a:xfrm>
          <a:custGeom>
            <a:avLst/>
            <a:gdLst>
              <a:gd name="T0" fmla="*/ 47 w 130"/>
              <a:gd name="T1" fmla="*/ 118 h 118"/>
              <a:gd name="T2" fmla="*/ 130 w 130"/>
              <a:gd name="T3" fmla="*/ 60 h 118"/>
              <a:gd name="T4" fmla="*/ 103 w 130"/>
              <a:gd name="T5" fmla="*/ 0 h 118"/>
              <a:gd name="T6" fmla="*/ 0 w 130"/>
              <a:gd name="T7" fmla="*/ 71 h 118"/>
              <a:gd name="T8" fmla="*/ 47 w 130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18">
                <a:moveTo>
                  <a:pt x="47" y="118"/>
                </a:moveTo>
                <a:cubicBezTo>
                  <a:pt x="72" y="95"/>
                  <a:pt x="100" y="75"/>
                  <a:pt x="130" y="60"/>
                </a:cubicBezTo>
                <a:cubicBezTo>
                  <a:pt x="103" y="0"/>
                  <a:pt x="103" y="0"/>
                  <a:pt x="103" y="0"/>
                </a:cubicBezTo>
                <a:cubicBezTo>
                  <a:pt x="65" y="19"/>
                  <a:pt x="31" y="43"/>
                  <a:pt x="0" y="71"/>
                </a:cubicBezTo>
                <a:lnTo>
                  <a:pt x="47" y="118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8DBAC59-4A6A-6D86-BACA-44D19EF66CFD}"/>
              </a:ext>
            </a:extLst>
          </p:cNvPr>
          <p:cNvSpPr>
            <a:spLocks/>
          </p:cNvSpPr>
          <p:nvPr/>
        </p:nvSpPr>
        <p:spPr bwMode="auto">
          <a:xfrm>
            <a:off x="1112165" y="4028011"/>
            <a:ext cx="147600" cy="217488"/>
          </a:xfrm>
          <a:custGeom>
            <a:avLst/>
            <a:gdLst>
              <a:gd name="T0" fmla="*/ 66 w 83"/>
              <a:gd name="T1" fmla="*/ 123 h 123"/>
              <a:gd name="T2" fmla="*/ 83 w 83"/>
              <a:gd name="T3" fmla="*/ 23 h 123"/>
              <a:gd name="T4" fmla="*/ 22 w 83"/>
              <a:gd name="T5" fmla="*/ 0 h 123"/>
              <a:gd name="T6" fmla="*/ 0 w 83"/>
              <a:gd name="T7" fmla="*/ 123 h 123"/>
              <a:gd name="T8" fmla="*/ 66 w 8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3">
                <a:moveTo>
                  <a:pt x="66" y="123"/>
                </a:moveTo>
                <a:cubicBezTo>
                  <a:pt x="67" y="88"/>
                  <a:pt x="73" y="54"/>
                  <a:pt x="83" y="23"/>
                </a:cubicBezTo>
                <a:cubicBezTo>
                  <a:pt x="22" y="0"/>
                  <a:pt x="22" y="0"/>
                  <a:pt x="22" y="0"/>
                </a:cubicBezTo>
                <a:cubicBezTo>
                  <a:pt x="9" y="39"/>
                  <a:pt x="1" y="80"/>
                  <a:pt x="0" y="123"/>
                </a:cubicBezTo>
                <a:lnTo>
                  <a:pt x="66" y="123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D755D480-5F3E-6B20-594B-DE8B94ED11A3}"/>
              </a:ext>
            </a:extLst>
          </p:cNvPr>
          <p:cNvSpPr>
            <a:spLocks/>
          </p:cNvSpPr>
          <p:nvPr/>
        </p:nvSpPr>
        <p:spPr bwMode="auto">
          <a:xfrm>
            <a:off x="1112165" y="4289949"/>
            <a:ext cx="166645" cy="276225"/>
          </a:xfrm>
          <a:custGeom>
            <a:avLst/>
            <a:gdLst>
              <a:gd name="T0" fmla="*/ 0 w 94"/>
              <a:gd name="T1" fmla="*/ 0 h 155"/>
              <a:gd name="T2" fmla="*/ 34 w 94"/>
              <a:gd name="T3" fmla="*/ 155 h 155"/>
              <a:gd name="T4" fmla="*/ 94 w 94"/>
              <a:gd name="T5" fmla="*/ 127 h 155"/>
              <a:gd name="T6" fmla="*/ 66 w 94"/>
              <a:gd name="T7" fmla="*/ 0 h 155"/>
              <a:gd name="T8" fmla="*/ 0 w 94"/>
              <a:gd name="T9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55">
                <a:moveTo>
                  <a:pt x="0" y="0"/>
                </a:moveTo>
                <a:cubicBezTo>
                  <a:pt x="1" y="55"/>
                  <a:pt x="13" y="107"/>
                  <a:pt x="34" y="155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77" y="88"/>
                  <a:pt x="67" y="45"/>
                  <a:pt x="66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B2E59D93-86C0-306F-2686-2353F5AE4351}"/>
              </a:ext>
            </a:extLst>
          </p:cNvPr>
          <p:cNvSpPr>
            <a:spLocks/>
          </p:cNvSpPr>
          <p:nvPr/>
        </p:nvSpPr>
        <p:spPr bwMode="auto">
          <a:xfrm>
            <a:off x="2458015" y="3969274"/>
            <a:ext cx="165057" cy="276225"/>
          </a:xfrm>
          <a:custGeom>
            <a:avLst/>
            <a:gdLst>
              <a:gd name="T0" fmla="*/ 93 w 93"/>
              <a:gd name="T1" fmla="*/ 156 h 156"/>
              <a:gd name="T2" fmla="*/ 59 w 93"/>
              <a:gd name="T3" fmla="*/ 0 h 156"/>
              <a:gd name="T4" fmla="*/ 0 w 93"/>
              <a:gd name="T5" fmla="*/ 28 h 156"/>
              <a:gd name="T6" fmla="*/ 28 w 93"/>
              <a:gd name="T7" fmla="*/ 156 h 156"/>
              <a:gd name="T8" fmla="*/ 93 w 93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156">
                <a:moveTo>
                  <a:pt x="93" y="156"/>
                </a:moveTo>
                <a:cubicBezTo>
                  <a:pt x="92" y="101"/>
                  <a:pt x="80" y="48"/>
                  <a:pt x="59" y="0"/>
                </a:cubicBezTo>
                <a:cubicBezTo>
                  <a:pt x="0" y="28"/>
                  <a:pt x="0" y="28"/>
                  <a:pt x="0" y="28"/>
                </a:cubicBezTo>
                <a:cubicBezTo>
                  <a:pt x="16" y="68"/>
                  <a:pt x="26" y="111"/>
                  <a:pt x="28" y="156"/>
                </a:cubicBezTo>
                <a:lnTo>
                  <a:pt x="93" y="156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22DF3B1E-D64C-30D8-6D0F-7DBEBC9D6739}"/>
              </a:ext>
            </a:extLst>
          </p:cNvPr>
          <p:cNvSpPr>
            <a:spLocks/>
          </p:cNvSpPr>
          <p:nvPr/>
        </p:nvSpPr>
        <p:spPr bwMode="auto">
          <a:xfrm>
            <a:off x="2475472" y="4289949"/>
            <a:ext cx="147600" cy="217488"/>
          </a:xfrm>
          <a:custGeom>
            <a:avLst/>
            <a:gdLst>
              <a:gd name="T0" fmla="*/ 18 w 83"/>
              <a:gd name="T1" fmla="*/ 0 h 122"/>
              <a:gd name="T2" fmla="*/ 0 w 83"/>
              <a:gd name="T3" fmla="*/ 100 h 122"/>
              <a:gd name="T4" fmla="*/ 62 w 83"/>
              <a:gd name="T5" fmla="*/ 122 h 122"/>
              <a:gd name="T6" fmla="*/ 83 w 83"/>
              <a:gd name="T7" fmla="*/ 0 h 122"/>
              <a:gd name="T8" fmla="*/ 18 w 8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2">
                <a:moveTo>
                  <a:pt x="18" y="0"/>
                </a:moveTo>
                <a:cubicBezTo>
                  <a:pt x="17" y="34"/>
                  <a:pt x="10" y="68"/>
                  <a:pt x="0" y="100"/>
                </a:cubicBezTo>
                <a:cubicBezTo>
                  <a:pt x="62" y="122"/>
                  <a:pt x="62" y="122"/>
                  <a:pt x="62" y="122"/>
                </a:cubicBezTo>
                <a:cubicBezTo>
                  <a:pt x="75" y="84"/>
                  <a:pt x="82" y="42"/>
                  <a:pt x="83" y="0"/>
                </a:cubicBezTo>
                <a:lnTo>
                  <a:pt x="1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E47EE33C-7562-007B-4F7D-9DE5E83AD709}"/>
              </a:ext>
            </a:extLst>
          </p:cNvPr>
          <p:cNvSpPr>
            <a:spLocks/>
          </p:cNvSpPr>
          <p:nvPr/>
        </p:nvSpPr>
        <p:spPr bwMode="auto">
          <a:xfrm rot="463676">
            <a:off x="1673533" y="4349512"/>
            <a:ext cx="325438" cy="322179"/>
          </a:xfrm>
          <a:custGeom>
            <a:avLst/>
            <a:gdLst>
              <a:gd name="T0" fmla="*/ 180 w 183"/>
              <a:gd name="T1" fmla="*/ 76 h 182"/>
              <a:gd name="T2" fmla="*/ 157 w 183"/>
              <a:gd name="T3" fmla="*/ 147 h 182"/>
              <a:gd name="T4" fmla="*/ 35 w 183"/>
              <a:gd name="T5" fmla="*/ 150 h 182"/>
              <a:gd name="T6" fmla="*/ 33 w 183"/>
              <a:gd name="T7" fmla="*/ 28 h 182"/>
              <a:gd name="T8" fmla="*/ 103 w 183"/>
              <a:gd name="T9" fmla="*/ 3 h 182"/>
              <a:gd name="T10" fmla="*/ 61 w 183"/>
              <a:gd name="T11" fmla="*/ 39 h 182"/>
              <a:gd name="T12" fmla="*/ 39 w 183"/>
              <a:gd name="T13" fmla="*/ 92 h 182"/>
              <a:gd name="T14" fmla="*/ 56 w 183"/>
              <a:gd name="T15" fmla="*/ 128 h 182"/>
              <a:gd name="T16" fmla="*/ 94 w 183"/>
              <a:gd name="T17" fmla="*/ 143 h 182"/>
              <a:gd name="T18" fmla="*/ 145 w 183"/>
              <a:gd name="T19" fmla="*/ 120 h 182"/>
              <a:gd name="T20" fmla="*/ 180 w 183"/>
              <a:gd name="T21" fmla="*/ 7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3" h="182">
                <a:moveTo>
                  <a:pt x="180" y="76"/>
                </a:moveTo>
                <a:cubicBezTo>
                  <a:pt x="183" y="101"/>
                  <a:pt x="175" y="128"/>
                  <a:pt x="157" y="147"/>
                </a:cubicBezTo>
                <a:cubicBezTo>
                  <a:pt x="124" y="181"/>
                  <a:pt x="69" y="182"/>
                  <a:pt x="35" y="150"/>
                </a:cubicBezTo>
                <a:cubicBezTo>
                  <a:pt x="1" y="117"/>
                  <a:pt x="0" y="62"/>
                  <a:pt x="33" y="28"/>
                </a:cubicBezTo>
                <a:cubicBezTo>
                  <a:pt x="52" y="9"/>
                  <a:pt x="78" y="0"/>
                  <a:pt x="103" y="3"/>
                </a:cubicBezTo>
                <a:cubicBezTo>
                  <a:pt x="61" y="39"/>
                  <a:pt x="61" y="39"/>
                  <a:pt x="61" y="39"/>
                </a:cubicBezTo>
                <a:cubicBezTo>
                  <a:pt x="42" y="55"/>
                  <a:pt x="37" y="74"/>
                  <a:pt x="39" y="92"/>
                </a:cubicBezTo>
                <a:cubicBezTo>
                  <a:pt x="40" y="105"/>
                  <a:pt x="46" y="118"/>
                  <a:pt x="56" y="128"/>
                </a:cubicBezTo>
                <a:cubicBezTo>
                  <a:pt x="67" y="138"/>
                  <a:pt x="80" y="143"/>
                  <a:pt x="94" y="143"/>
                </a:cubicBezTo>
                <a:cubicBezTo>
                  <a:pt x="111" y="145"/>
                  <a:pt x="130" y="139"/>
                  <a:pt x="145" y="120"/>
                </a:cubicBezTo>
                <a:cubicBezTo>
                  <a:pt x="180" y="76"/>
                  <a:pt x="180" y="76"/>
                  <a:pt x="180" y="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DA08F44C-AD3B-3D60-4E59-62BBB7A95A90}"/>
              </a:ext>
            </a:extLst>
          </p:cNvPr>
          <p:cNvSpPr>
            <a:spLocks/>
          </p:cNvSpPr>
          <p:nvPr/>
        </p:nvSpPr>
        <p:spPr bwMode="auto">
          <a:xfrm rot="463676">
            <a:off x="1738774" y="4035940"/>
            <a:ext cx="604838" cy="620552"/>
          </a:xfrm>
          <a:custGeom>
            <a:avLst/>
            <a:gdLst>
              <a:gd name="T0" fmla="*/ 341 w 341"/>
              <a:gd name="T1" fmla="*/ 11 h 350"/>
              <a:gd name="T2" fmla="*/ 247 w 341"/>
              <a:gd name="T3" fmla="*/ 128 h 350"/>
              <a:gd name="T4" fmla="*/ 109 w 341"/>
              <a:gd name="T5" fmla="*/ 300 h 350"/>
              <a:gd name="T6" fmla="*/ 49 w 341"/>
              <a:gd name="T7" fmla="*/ 242 h 350"/>
              <a:gd name="T8" fmla="*/ 216 w 341"/>
              <a:gd name="T9" fmla="*/ 99 h 350"/>
              <a:gd name="T10" fmla="*/ 330 w 341"/>
              <a:gd name="T11" fmla="*/ 0 h 350"/>
              <a:gd name="T12" fmla="*/ 341 w 341"/>
              <a:gd name="T13" fmla="*/ 11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1" h="350">
                <a:moveTo>
                  <a:pt x="341" y="11"/>
                </a:moveTo>
                <a:cubicBezTo>
                  <a:pt x="247" y="128"/>
                  <a:pt x="247" y="128"/>
                  <a:pt x="247" y="128"/>
                </a:cubicBezTo>
                <a:cubicBezTo>
                  <a:pt x="109" y="300"/>
                  <a:pt x="109" y="300"/>
                  <a:pt x="109" y="300"/>
                </a:cubicBezTo>
                <a:cubicBezTo>
                  <a:pt x="70" y="350"/>
                  <a:pt x="0" y="284"/>
                  <a:pt x="49" y="242"/>
                </a:cubicBezTo>
                <a:cubicBezTo>
                  <a:pt x="216" y="99"/>
                  <a:pt x="216" y="99"/>
                  <a:pt x="216" y="99"/>
                </a:cubicBezTo>
                <a:cubicBezTo>
                  <a:pt x="330" y="0"/>
                  <a:pt x="330" y="0"/>
                  <a:pt x="330" y="0"/>
                </a:cubicBezTo>
                <a:cubicBezTo>
                  <a:pt x="341" y="11"/>
                  <a:pt x="341" y="11"/>
                  <a:pt x="341" y="1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19D89F6-2C5A-4DF9-203A-248FDD3B5101}"/>
              </a:ext>
            </a:extLst>
          </p:cNvPr>
          <p:cNvSpPr>
            <a:spLocks/>
          </p:cNvSpPr>
          <p:nvPr/>
        </p:nvSpPr>
        <p:spPr bwMode="auto">
          <a:xfrm>
            <a:off x="1545007" y="5061311"/>
            <a:ext cx="274567" cy="166688"/>
          </a:xfrm>
          <a:custGeom>
            <a:avLst/>
            <a:gdLst>
              <a:gd name="T0" fmla="*/ 27 w 155"/>
              <a:gd name="T1" fmla="*/ 94 h 94"/>
              <a:gd name="T2" fmla="*/ 155 w 155"/>
              <a:gd name="T3" fmla="*/ 66 h 94"/>
              <a:gd name="T4" fmla="*/ 155 w 155"/>
              <a:gd name="T5" fmla="*/ 0 h 94"/>
              <a:gd name="T6" fmla="*/ 0 w 155"/>
              <a:gd name="T7" fmla="*/ 35 h 94"/>
              <a:gd name="T8" fmla="*/ 27 w 155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94">
                <a:moveTo>
                  <a:pt x="27" y="94"/>
                </a:moveTo>
                <a:cubicBezTo>
                  <a:pt x="67" y="77"/>
                  <a:pt x="110" y="68"/>
                  <a:pt x="155" y="66"/>
                </a:cubicBezTo>
                <a:cubicBezTo>
                  <a:pt x="155" y="0"/>
                  <a:pt x="155" y="0"/>
                  <a:pt x="155" y="0"/>
                </a:cubicBezTo>
                <a:cubicBezTo>
                  <a:pt x="100" y="2"/>
                  <a:pt x="48" y="14"/>
                  <a:pt x="0" y="35"/>
                </a:cubicBezTo>
                <a:lnTo>
                  <a:pt x="27" y="94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7A9B14C-FC97-4D02-F86F-583F648B66C8}"/>
              </a:ext>
            </a:extLst>
          </p:cNvPr>
          <p:cNvSpPr>
            <a:spLocks/>
          </p:cNvSpPr>
          <p:nvPr/>
        </p:nvSpPr>
        <p:spPr bwMode="auto">
          <a:xfrm>
            <a:off x="2083030" y="5116874"/>
            <a:ext cx="279327" cy="233363"/>
          </a:xfrm>
          <a:custGeom>
            <a:avLst/>
            <a:gdLst>
              <a:gd name="T0" fmla="*/ 0 w 157"/>
              <a:gd name="T1" fmla="*/ 61 h 132"/>
              <a:gd name="T2" fmla="*/ 111 w 157"/>
              <a:gd name="T3" fmla="*/ 132 h 132"/>
              <a:gd name="T4" fmla="*/ 157 w 157"/>
              <a:gd name="T5" fmla="*/ 85 h 132"/>
              <a:gd name="T6" fmla="*/ 23 w 157"/>
              <a:gd name="T7" fmla="*/ 0 h 132"/>
              <a:gd name="T8" fmla="*/ 0 w 157"/>
              <a:gd name="T9" fmla="*/ 6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132">
                <a:moveTo>
                  <a:pt x="0" y="61"/>
                </a:moveTo>
                <a:cubicBezTo>
                  <a:pt x="41" y="78"/>
                  <a:pt x="79" y="102"/>
                  <a:pt x="111" y="132"/>
                </a:cubicBezTo>
                <a:cubicBezTo>
                  <a:pt x="157" y="85"/>
                  <a:pt x="157" y="85"/>
                  <a:pt x="157" y="85"/>
                </a:cubicBezTo>
                <a:cubicBezTo>
                  <a:pt x="118" y="49"/>
                  <a:pt x="73" y="20"/>
                  <a:pt x="23" y="0"/>
                </a:cubicBezTo>
                <a:lnTo>
                  <a:pt x="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EB2F738-BDD4-0951-DDEC-F16077FFC400}"/>
              </a:ext>
            </a:extLst>
          </p:cNvPr>
          <p:cNvSpPr>
            <a:spLocks/>
          </p:cNvSpPr>
          <p:nvPr/>
        </p:nvSpPr>
        <p:spPr bwMode="auto">
          <a:xfrm>
            <a:off x="1864012" y="5061311"/>
            <a:ext cx="219018" cy="149225"/>
          </a:xfrm>
          <a:custGeom>
            <a:avLst/>
            <a:gdLst>
              <a:gd name="T0" fmla="*/ 0 w 123"/>
              <a:gd name="T1" fmla="*/ 66 h 84"/>
              <a:gd name="T2" fmla="*/ 100 w 123"/>
              <a:gd name="T3" fmla="*/ 84 h 84"/>
              <a:gd name="T4" fmla="*/ 123 w 123"/>
              <a:gd name="T5" fmla="*/ 22 h 84"/>
              <a:gd name="T6" fmla="*/ 0 w 123"/>
              <a:gd name="T7" fmla="*/ 0 h 84"/>
              <a:gd name="T8" fmla="*/ 0 w 123"/>
              <a:gd name="T9" fmla="*/ 6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" h="84">
                <a:moveTo>
                  <a:pt x="0" y="66"/>
                </a:moveTo>
                <a:cubicBezTo>
                  <a:pt x="35" y="67"/>
                  <a:pt x="69" y="73"/>
                  <a:pt x="100" y="84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84" y="9"/>
                  <a:pt x="43" y="2"/>
                  <a:pt x="0" y="0"/>
                </a:cubicBezTo>
                <a:lnTo>
                  <a:pt x="0" y="66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C4AD9D98-A83E-46DD-633E-B33EC2E1F94D}"/>
              </a:ext>
            </a:extLst>
          </p:cNvPr>
          <p:cNvSpPr>
            <a:spLocks/>
          </p:cNvSpPr>
          <p:nvPr/>
        </p:nvSpPr>
        <p:spPr bwMode="auto">
          <a:xfrm>
            <a:off x="2309983" y="5299436"/>
            <a:ext cx="209496" cy="230188"/>
          </a:xfrm>
          <a:custGeom>
            <a:avLst/>
            <a:gdLst>
              <a:gd name="T0" fmla="*/ 46 w 118"/>
              <a:gd name="T1" fmla="*/ 0 h 130"/>
              <a:gd name="T2" fmla="*/ 0 w 118"/>
              <a:gd name="T3" fmla="*/ 46 h 130"/>
              <a:gd name="T4" fmla="*/ 58 w 118"/>
              <a:gd name="T5" fmla="*/ 130 h 130"/>
              <a:gd name="T6" fmla="*/ 118 w 118"/>
              <a:gd name="T7" fmla="*/ 102 h 130"/>
              <a:gd name="T8" fmla="*/ 46 w 118"/>
              <a:gd name="T9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130">
                <a:moveTo>
                  <a:pt x="46" y="0"/>
                </a:moveTo>
                <a:cubicBezTo>
                  <a:pt x="0" y="46"/>
                  <a:pt x="0" y="46"/>
                  <a:pt x="0" y="46"/>
                </a:cubicBezTo>
                <a:cubicBezTo>
                  <a:pt x="23" y="71"/>
                  <a:pt x="43" y="99"/>
                  <a:pt x="58" y="130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99" y="65"/>
                  <a:pt x="75" y="30"/>
                  <a:pt x="4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936BEDB0-5618-3F8B-2B28-D8CE3D6F275D}"/>
              </a:ext>
            </a:extLst>
          </p:cNvPr>
          <p:cNvSpPr>
            <a:spLocks/>
          </p:cNvSpPr>
          <p:nvPr/>
        </p:nvSpPr>
        <p:spPr bwMode="auto">
          <a:xfrm>
            <a:off x="1140300" y="5299436"/>
            <a:ext cx="233302" cy="279400"/>
          </a:xfrm>
          <a:custGeom>
            <a:avLst/>
            <a:gdLst>
              <a:gd name="T0" fmla="*/ 62 w 132"/>
              <a:gd name="T1" fmla="*/ 157 h 157"/>
              <a:gd name="T2" fmla="*/ 132 w 132"/>
              <a:gd name="T3" fmla="*/ 46 h 157"/>
              <a:gd name="T4" fmla="*/ 86 w 132"/>
              <a:gd name="T5" fmla="*/ 0 h 157"/>
              <a:gd name="T6" fmla="*/ 0 w 132"/>
              <a:gd name="T7" fmla="*/ 134 h 157"/>
              <a:gd name="T8" fmla="*/ 62 w 132"/>
              <a:gd name="T9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157">
                <a:moveTo>
                  <a:pt x="62" y="157"/>
                </a:moveTo>
                <a:cubicBezTo>
                  <a:pt x="78" y="115"/>
                  <a:pt x="103" y="78"/>
                  <a:pt x="132" y="46"/>
                </a:cubicBezTo>
                <a:cubicBezTo>
                  <a:pt x="86" y="0"/>
                  <a:pt x="86" y="0"/>
                  <a:pt x="86" y="0"/>
                </a:cubicBezTo>
                <a:cubicBezTo>
                  <a:pt x="49" y="38"/>
                  <a:pt x="20" y="84"/>
                  <a:pt x="0" y="134"/>
                </a:cubicBezTo>
                <a:lnTo>
                  <a:pt x="62" y="157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B0F86307-06D6-ED47-2042-AA233C07F05B}"/>
              </a:ext>
            </a:extLst>
          </p:cNvPr>
          <p:cNvSpPr>
            <a:spLocks/>
          </p:cNvSpPr>
          <p:nvPr/>
        </p:nvSpPr>
        <p:spPr bwMode="auto">
          <a:xfrm>
            <a:off x="1322814" y="5140686"/>
            <a:ext cx="230128" cy="209550"/>
          </a:xfrm>
          <a:custGeom>
            <a:avLst/>
            <a:gdLst>
              <a:gd name="T0" fmla="*/ 47 w 130"/>
              <a:gd name="T1" fmla="*/ 118 h 118"/>
              <a:gd name="T2" fmla="*/ 130 w 130"/>
              <a:gd name="T3" fmla="*/ 60 h 118"/>
              <a:gd name="T4" fmla="*/ 103 w 130"/>
              <a:gd name="T5" fmla="*/ 0 h 118"/>
              <a:gd name="T6" fmla="*/ 0 w 130"/>
              <a:gd name="T7" fmla="*/ 71 h 118"/>
              <a:gd name="T8" fmla="*/ 47 w 130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18">
                <a:moveTo>
                  <a:pt x="47" y="118"/>
                </a:moveTo>
                <a:cubicBezTo>
                  <a:pt x="72" y="95"/>
                  <a:pt x="100" y="75"/>
                  <a:pt x="130" y="60"/>
                </a:cubicBezTo>
                <a:cubicBezTo>
                  <a:pt x="103" y="0"/>
                  <a:pt x="103" y="0"/>
                  <a:pt x="103" y="0"/>
                </a:cubicBezTo>
                <a:cubicBezTo>
                  <a:pt x="65" y="19"/>
                  <a:pt x="31" y="43"/>
                  <a:pt x="0" y="71"/>
                </a:cubicBezTo>
                <a:lnTo>
                  <a:pt x="47" y="118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D39E8629-34CA-1CFB-EEDC-30513B5ECF07}"/>
              </a:ext>
            </a:extLst>
          </p:cNvPr>
          <p:cNvSpPr>
            <a:spLocks/>
          </p:cNvSpPr>
          <p:nvPr/>
        </p:nvSpPr>
        <p:spPr bwMode="auto">
          <a:xfrm>
            <a:off x="1086339" y="5578836"/>
            <a:ext cx="147600" cy="217488"/>
          </a:xfrm>
          <a:custGeom>
            <a:avLst/>
            <a:gdLst>
              <a:gd name="T0" fmla="*/ 66 w 83"/>
              <a:gd name="T1" fmla="*/ 123 h 123"/>
              <a:gd name="T2" fmla="*/ 83 w 83"/>
              <a:gd name="T3" fmla="*/ 23 h 123"/>
              <a:gd name="T4" fmla="*/ 22 w 83"/>
              <a:gd name="T5" fmla="*/ 0 h 123"/>
              <a:gd name="T6" fmla="*/ 0 w 83"/>
              <a:gd name="T7" fmla="*/ 123 h 123"/>
              <a:gd name="T8" fmla="*/ 66 w 83"/>
              <a:gd name="T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3">
                <a:moveTo>
                  <a:pt x="66" y="123"/>
                </a:moveTo>
                <a:cubicBezTo>
                  <a:pt x="67" y="88"/>
                  <a:pt x="73" y="54"/>
                  <a:pt x="83" y="23"/>
                </a:cubicBezTo>
                <a:cubicBezTo>
                  <a:pt x="22" y="0"/>
                  <a:pt x="22" y="0"/>
                  <a:pt x="22" y="0"/>
                </a:cubicBezTo>
                <a:cubicBezTo>
                  <a:pt x="9" y="39"/>
                  <a:pt x="1" y="80"/>
                  <a:pt x="0" y="123"/>
                </a:cubicBezTo>
                <a:lnTo>
                  <a:pt x="66" y="123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47D54F8A-1570-5DDD-AA2E-90D04827E9C2}"/>
              </a:ext>
            </a:extLst>
          </p:cNvPr>
          <p:cNvSpPr>
            <a:spLocks/>
          </p:cNvSpPr>
          <p:nvPr/>
        </p:nvSpPr>
        <p:spPr bwMode="auto">
          <a:xfrm>
            <a:off x="1086339" y="5840774"/>
            <a:ext cx="166645" cy="276225"/>
          </a:xfrm>
          <a:custGeom>
            <a:avLst/>
            <a:gdLst>
              <a:gd name="T0" fmla="*/ 0 w 94"/>
              <a:gd name="T1" fmla="*/ 0 h 155"/>
              <a:gd name="T2" fmla="*/ 34 w 94"/>
              <a:gd name="T3" fmla="*/ 155 h 155"/>
              <a:gd name="T4" fmla="*/ 94 w 94"/>
              <a:gd name="T5" fmla="*/ 127 h 155"/>
              <a:gd name="T6" fmla="*/ 66 w 94"/>
              <a:gd name="T7" fmla="*/ 0 h 155"/>
              <a:gd name="T8" fmla="*/ 0 w 94"/>
              <a:gd name="T9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55">
                <a:moveTo>
                  <a:pt x="0" y="0"/>
                </a:moveTo>
                <a:cubicBezTo>
                  <a:pt x="1" y="55"/>
                  <a:pt x="13" y="107"/>
                  <a:pt x="34" y="155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77" y="88"/>
                  <a:pt x="67" y="45"/>
                  <a:pt x="66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1CF67675-7237-D0A5-75CD-599529FAEF12}"/>
              </a:ext>
            </a:extLst>
          </p:cNvPr>
          <p:cNvSpPr>
            <a:spLocks/>
          </p:cNvSpPr>
          <p:nvPr/>
        </p:nvSpPr>
        <p:spPr bwMode="auto">
          <a:xfrm>
            <a:off x="2432189" y="5520099"/>
            <a:ext cx="165057" cy="276225"/>
          </a:xfrm>
          <a:custGeom>
            <a:avLst/>
            <a:gdLst>
              <a:gd name="T0" fmla="*/ 93 w 93"/>
              <a:gd name="T1" fmla="*/ 156 h 156"/>
              <a:gd name="T2" fmla="*/ 59 w 93"/>
              <a:gd name="T3" fmla="*/ 0 h 156"/>
              <a:gd name="T4" fmla="*/ 0 w 93"/>
              <a:gd name="T5" fmla="*/ 28 h 156"/>
              <a:gd name="T6" fmla="*/ 28 w 93"/>
              <a:gd name="T7" fmla="*/ 156 h 156"/>
              <a:gd name="T8" fmla="*/ 93 w 93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156">
                <a:moveTo>
                  <a:pt x="93" y="156"/>
                </a:moveTo>
                <a:cubicBezTo>
                  <a:pt x="92" y="101"/>
                  <a:pt x="80" y="48"/>
                  <a:pt x="59" y="0"/>
                </a:cubicBezTo>
                <a:cubicBezTo>
                  <a:pt x="0" y="28"/>
                  <a:pt x="0" y="28"/>
                  <a:pt x="0" y="28"/>
                </a:cubicBezTo>
                <a:cubicBezTo>
                  <a:pt x="16" y="68"/>
                  <a:pt x="26" y="111"/>
                  <a:pt x="28" y="156"/>
                </a:cubicBezTo>
                <a:lnTo>
                  <a:pt x="93" y="156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2FFE3FD1-582F-B4E2-664B-DCC5E3237006}"/>
              </a:ext>
            </a:extLst>
          </p:cNvPr>
          <p:cNvSpPr>
            <a:spLocks/>
          </p:cNvSpPr>
          <p:nvPr/>
        </p:nvSpPr>
        <p:spPr bwMode="auto">
          <a:xfrm>
            <a:off x="2449646" y="5840774"/>
            <a:ext cx="147600" cy="217488"/>
          </a:xfrm>
          <a:custGeom>
            <a:avLst/>
            <a:gdLst>
              <a:gd name="T0" fmla="*/ 18 w 83"/>
              <a:gd name="T1" fmla="*/ 0 h 122"/>
              <a:gd name="T2" fmla="*/ 0 w 83"/>
              <a:gd name="T3" fmla="*/ 100 h 122"/>
              <a:gd name="T4" fmla="*/ 62 w 83"/>
              <a:gd name="T5" fmla="*/ 122 h 122"/>
              <a:gd name="T6" fmla="*/ 83 w 83"/>
              <a:gd name="T7" fmla="*/ 0 h 122"/>
              <a:gd name="T8" fmla="*/ 18 w 83"/>
              <a:gd name="T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22">
                <a:moveTo>
                  <a:pt x="18" y="0"/>
                </a:moveTo>
                <a:cubicBezTo>
                  <a:pt x="17" y="34"/>
                  <a:pt x="10" y="68"/>
                  <a:pt x="0" y="100"/>
                </a:cubicBezTo>
                <a:cubicBezTo>
                  <a:pt x="62" y="122"/>
                  <a:pt x="62" y="122"/>
                  <a:pt x="62" y="122"/>
                </a:cubicBezTo>
                <a:cubicBezTo>
                  <a:pt x="75" y="84"/>
                  <a:pt x="82" y="42"/>
                  <a:pt x="83" y="0"/>
                </a:cubicBezTo>
                <a:lnTo>
                  <a:pt x="1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04D2FAA7-A548-7DA7-DAFE-7D5050207A64}"/>
              </a:ext>
            </a:extLst>
          </p:cNvPr>
          <p:cNvSpPr>
            <a:spLocks/>
          </p:cNvSpPr>
          <p:nvPr/>
        </p:nvSpPr>
        <p:spPr bwMode="auto">
          <a:xfrm rot="17467680">
            <a:off x="1736602" y="5787267"/>
            <a:ext cx="325438" cy="322179"/>
          </a:xfrm>
          <a:custGeom>
            <a:avLst/>
            <a:gdLst>
              <a:gd name="T0" fmla="*/ 180 w 183"/>
              <a:gd name="T1" fmla="*/ 76 h 182"/>
              <a:gd name="T2" fmla="*/ 157 w 183"/>
              <a:gd name="T3" fmla="*/ 147 h 182"/>
              <a:gd name="T4" fmla="*/ 35 w 183"/>
              <a:gd name="T5" fmla="*/ 150 h 182"/>
              <a:gd name="T6" fmla="*/ 33 w 183"/>
              <a:gd name="T7" fmla="*/ 28 h 182"/>
              <a:gd name="T8" fmla="*/ 103 w 183"/>
              <a:gd name="T9" fmla="*/ 3 h 182"/>
              <a:gd name="T10" fmla="*/ 61 w 183"/>
              <a:gd name="T11" fmla="*/ 39 h 182"/>
              <a:gd name="T12" fmla="*/ 39 w 183"/>
              <a:gd name="T13" fmla="*/ 92 h 182"/>
              <a:gd name="T14" fmla="*/ 56 w 183"/>
              <a:gd name="T15" fmla="*/ 128 h 182"/>
              <a:gd name="T16" fmla="*/ 94 w 183"/>
              <a:gd name="T17" fmla="*/ 143 h 182"/>
              <a:gd name="T18" fmla="*/ 145 w 183"/>
              <a:gd name="T19" fmla="*/ 120 h 182"/>
              <a:gd name="T20" fmla="*/ 180 w 183"/>
              <a:gd name="T21" fmla="*/ 7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3" h="182">
                <a:moveTo>
                  <a:pt x="180" y="76"/>
                </a:moveTo>
                <a:cubicBezTo>
                  <a:pt x="183" y="101"/>
                  <a:pt x="175" y="128"/>
                  <a:pt x="157" y="147"/>
                </a:cubicBezTo>
                <a:cubicBezTo>
                  <a:pt x="124" y="181"/>
                  <a:pt x="69" y="182"/>
                  <a:pt x="35" y="150"/>
                </a:cubicBezTo>
                <a:cubicBezTo>
                  <a:pt x="1" y="117"/>
                  <a:pt x="0" y="62"/>
                  <a:pt x="33" y="28"/>
                </a:cubicBezTo>
                <a:cubicBezTo>
                  <a:pt x="52" y="9"/>
                  <a:pt x="78" y="0"/>
                  <a:pt x="103" y="3"/>
                </a:cubicBezTo>
                <a:cubicBezTo>
                  <a:pt x="61" y="39"/>
                  <a:pt x="61" y="39"/>
                  <a:pt x="61" y="39"/>
                </a:cubicBezTo>
                <a:cubicBezTo>
                  <a:pt x="42" y="55"/>
                  <a:pt x="37" y="74"/>
                  <a:pt x="39" y="92"/>
                </a:cubicBezTo>
                <a:cubicBezTo>
                  <a:pt x="40" y="105"/>
                  <a:pt x="46" y="118"/>
                  <a:pt x="56" y="128"/>
                </a:cubicBezTo>
                <a:cubicBezTo>
                  <a:pt x="67" y="138"/>
                  <a:pt x="80" y="143"/>
                  <a:pt x="94" y="143"/>
                </a:cubicBezTo>
                <a:cubicBezTo>
                  <a:pt x="111" y="145"/>
                  <a:pt x="130" y="139"/>
                  <a:pt x="145" y="120"/>
                </a:cubicBezTo>
                <a:cubicBezTo>
                  <a:pt x="180" y="76"/>
                  <a:pt x="180" y="76"/>
                  <a:pt x="180" y="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5" name="Freeform 16">
            <a:extLst>
              <a:ext uri="{FF2B5EF4-FFF2-40B4-BE49-F238E27FC236}">
                <a16:creationId xmlns:a16="http://schemas.microsoft.com/office/drawing/2014/main" id="{69DD7BA5-6DBF-BF20-7EFA-31B4CD941B57}"/>
              </a:ext>
            </a:extLst>
          </p:cNvPr>
          <p:cNvSpPr>
            <a:spLocks/>
          </p:cNvSpPr>
          <p:nvPr/>
        </p:nvSpPr>
        <p:spPr bwMode="auto">
          <a:xfrm rot="17467680">
            <a:off x="1484487" y="5400623"/>
            <a:ext cx="604838" cy="620552"/>
          </a:xfrm>
          <a:custGeom>
            <a:avLst/>
            <a:gdLst>
              <a:gd name="T0" fmla="*/ 341 w 341"/>
              <a:gd name="T1" fmla="*/ 11 h 350"/>
              <a:gd name="T2" fmla="*/ 247 w 341"/>
              <a:gd name="T3" fmla="*/ 128 h 350"/>
              <a:gd name="T4" fmla="*/ 109 w 341"/>
              <a:gd name="T5" fmla="*/ 300 h 350"/>
              <a:gd name="T6" fmla="*/ 49 w 341"/>
              <a:gd name="T7" fmla="*/ 242 h 350"/>
              <a:gd name="T8" fmla="*/ 216 w 341"/>
              <a:gd name="T9" fmla="*/ 99 h 350"/>
              <a:gd name="T10" fmla="*/ 330 w 341"/>
              <a:gd name="T11" fmla="*/ 0 h 350"/>
              <a:gd name="T12" fmla="*/ 341 w 341"/>
              <a:gd name="T13" fmla="*/ 11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1" h="350">
                <a:moveTo>
                  <a:pt x="341" y="11"/>
                </a:moveTo>
                <a:cubicBezTo>
                  <a:pt x="247" y="128"/>
                  <a:pt x="247" y="128"/>
                  <a:pt x="247" y="128"/>
                </a:cubicBezTo>
                <a:cubicBezTo>
                  <a:pt x="109" y="300"/>
                  <a:pt x="109" y="300"/>
                  <a:pt x="109" y="300"/>
                </a:cubicBezTo>
                <a:cubicBezTo>
                  <a:pt x="70" y="350"/>
                  <a:pt x="0" y="284"/>
                  <a:pt x="49" y="242"/>
                </a:cubicBezTo>
                <a:cubicBezTo>
                  <a:pt x="216" y="99"/>
                  <a:pt x="216" y="99"/>
                  <a:pt x="216" y="99"/>
                </a:cubicBezTo>
                <a:cubicBezTo>
                  <a:pt x="330" y="0"/>
                  <a:pt x="330" y="0"/>
                  <a:pt x="330" y="0"/>
                </a:cubicBezTo>
                <a:cubicBezTo>
                  <a:pt x="341" y="11"/>
                  <a:pt x="341" y="11"/>
                  <a:pt x="341" y="1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9" name="AutoShape 67">
            <a:extLst>
              <a:ext uri="{FF2B5EF4-FFF2-40B4-BE49-F238E27FC236}">
                <a16:creationId xmlns:a16="http://schemas.microsoft.com/office/drawing/2014/main" id="{482D7A0C-498D-8B79-6ED9-97255EA1A907}"/>
              </a:ext>
            </a:extLst>
          </p:cNvPr>
          <p:cNvSpPr>
            <a:spLocks/>
          </p:cNvSpPr>
          <p:nvPr/>
        </p:nvSpPr>
        <p:spPr bwMode="auto">
          <a:xfrm>
            <a:off x="9168359" y="1529577"/>
            <a:ext cx="2440575" cy="4226491"/>
          </a:xfrm>
          <a:custGeom>
            <a:avLst/>
            <a:gdLst>
              <a:gd name="T0" fmla="*/ 25407013 w 21540"/>
              <a:gd name="T1" fmla="*/ 75983820 h 21600"/>
              <a:gd name="T2" fmla="*/ 0 w 21540"/>
              <a:gd name="T3" fmla="*/ 58732685 h 21600"/>
              <a:gd name="T4" fmla="*/ 128585 w 21540"/>
              <a:gd name="T5" fmla="*/ 0 h 21600"/>
              <a:gd name="T6" fmla="*/ 25407013 w 21540"/>
              <a:gd name="T7" fmla="*/ 7598382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0" h="21600">
                <a:moveTo>
                  <a:pt x="21540" y="21600"/>
                </a:moveTo>
                <a:lnTo>
                  <a:pt x="0" y="16696"/>
                </a:lnTo>
                <a:lnTo>
                  <a:pt x="109" y="0"/>
                </a:lnTo>
                <a:cubicBezTo>
                  <a:pt x="12006" y="2708"/>
                  <a:pt x="21600" y="12379"/>
                  <a:pt x="21540" y="21600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0" name="AutoShape 68">
            <a:extLst>
              <a:ext uri="{FF2B5EF4-FFF2-40B4-BE49-F238E27FC236}">
                <a16:creationId xmlns:a16="http://schemas.microsoft.com/office/drawing/2014/main" id="{C443A749-6825-5219-B8F0-185183B0A79D}"/>
              </a:ext>
            </a:extLst>
          </p:cNvPr>
          <p:cNvSpPr>
            <a:spLocks/>
          </p:cNvSpPr>
          <p:nvPr/>
        </p:nvSpPr>
        <p:spPr bwMode="auto">
          <a:xfrm>
            <a:off x="8749376" y="2367543"/>
            <a:ext cx="2032067" cy="3519456"/>
          </a:xfrm>
          <a:custGeom>
            <a:avLst/>
            <a:gdLst>
              <a:gd name="T0" fmla="*/ 17613482 w 21540"/>
              <a:gd name="T1" fmla="*/ 52688067 h 21600"/>
              <a:gd name="T2" fmla="*/ 0 w 21540"/>
              <a:gd name="T3" fmla="*/ 40725930 h 21600"/>
              <a:gd name="T4" fmla="*/ 89133 w 21540"/>
              <a:gd name="T5" fmla="*/ 0 h 21600"/>
              <a:gd name="T6" fmla="*/ 17613482 w 21540"/>
              <a:gd name="T7" fmla="*/ 5268806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0" h="21600">
                <a:moveTo>
                  <a:pt x="21540" y="21600"/>
                </a:moveTo>
                <a:lnTo>
                  <a:pt x="0" y="16696"/>
                </a:lnTo>
                <a:lnTo>
                  <a:pt x="109" y="0"/>
                </a:lnTo>
                <a:cubicBezTo>
                  <a:pt x="12004" y="2708"/>
                  <a:pt x="21600" y="12379"/>
                  <a:pt x="21540" y="21600"/>
                </a:cubicBezTo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1" name="AutoShape 69">
            <a:extLst>
              <a:ext uri="{FF2B5EF4-FFF2-40B4-BE49-F238E27FC236}">
                <a16:creationId xmlns:a16="http://schemas.microsoft.com/office/drawing/2014/main" id="{BE420927-5C93-71CF-08E9-B4B8B705105C}"/>
              </a:ext>
            </a:extLst>
          </p:cNvPr>
          <p:cNvSpPr>
            <a:spLocks/>
          </p:cNvSpPr>
          <p:nvPr/>
        </p:nvSpPr>
        <p:spPr bwMode="auto">
          <a:xfrm>
            <a:off x="8372291" y="3247406"/>
            <a:ext cx="1628798" cy="2817659"/>
          </a:xfrm>
          <a:custGeom>
            <a:avLst/>
            <a:gdLst>
              <a:gd name="T0" fmla="*/ 11316273 w 21540"/>
              <a:gd name="T1" fmla="*/ 33770560 h 21600"/>
              <a:gd name="T2" fmla="*/ 0 w 21540"/>
              <a:gd name="T3" fmla="*/ 26103379 h 21600"/>
              <a:gd name="T4" fmla="*/ 57256 w 21540"/>
              <a:gd name="T5" fmla="*/ 0 h 21600"/>
              <a:gd name="T6" fmla="*/ 11316273 w 21540"/>
              <a:gd name="T7" fmla="*/ 3377056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0" h="21600">
                <a:moveTo>
                  <a:pt x="21540" y="21600"/>
                </a:moveTo>
                <a:lnTo>
                  <a:pt x="0" y="16696"/>
                </a:lnTo>
                <a:lnTo>
                  <a:pt x="109" y="0"/>
                </a:lnTo>
                <a:cubicBezTo>
                  <a:pt x="12007" y="2709"/>
                  <a:pt x="21600" y="12378"/>
                  <a:pt x="21540" y="21600"/>
                </a:cubicBezTo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2" name="AutoShape 70">
            <a:extLst>
              <a:ext uri="{FF2B5EF4-FFF2-40B4-BE49-F238E27FC236}">
                <a16:creationId xmlns:a16="http://schemas.microsoft.com/office/drawing/2014/main" id="{567CCB68-F80D-87A0-DFAC-5D6FF7DC8BD7}"/>
              </a:ext>
            </a:extLst>
          </p:cNvPr>
          <p:cNvSpPr>
            <a:spLocks/>
          </p:cNvSpPr>
          <p:nvPr/>
        </p:nvSpPr>
        <p:spPr bwMode="auto">
          <a:xfrm>
            <a:off x="7953309" y="4085372"/>
            <a:ext cx="1220289" cy="2110628"/>
          </a:xfrm>
          <a:custGeom>
            <a:avLst/>
            <a:gdLst>
              <a:gd name="T0" fmla="*/ 6351770 w 21540"/>
              <a:gd name="T1" fmla="*/ 18948921 h 21600"/>
              <a:gd name="T2" fmla="*/ 0 w 21540"/>
              <a:gd name="T3" fmla="*/ 14645923 h 21600"/>
              <a:gd name="T4" fmla="*/ 32146 w 21540"/>
              <a:gd name="T5" fmla="*/ 0 h 21600"/>
              <a:gd name="T6" fmla="*/ 6351770 w 21540"/>
              <a:gd name="T7" fmla="*/ 1894892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0" h="21600">
                <a:moveTo>
                  <a:pt x="21540" y="21600"/>
                </a:moveTo>
                <a:lnTo>
                  <a:pt x="0" y="16695"/>
                </a:lnTo>
                <a:lnTo>
                  <a:pt x="109" y="0"/>
                </a:lnTo>
                <a:cubicBezTo>
                  <a:pt x="12005" y="2709"/>
                  <a:pt x="21600" y="12380"/>
                  <a:pt x="21540" y="21600"/>
                </a:cubicBezTo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3" name="Rectangle 53">
            <a:extLst>
              <a:ext uri="{FF2B5EF4-FFF2-40B4-BE49-F238E27FC236}">
                <a16:creationId xmlns:a16="http://schemas.microsoft.com/office/drawing/2014/main" id="{52057FB6-FF1E-E618-9E5F-3172A0AAD5C9}"/>
              </a:ext>
            </a:extLst>
          </p:cNvPr>
          <p:cNvSpPr/>
          <p:nvPr/>
        </p:nvSpPr>
        <p:spPr>
          <a:xfrm>
            <a:off x="8160586" y="4957740"/>
            <a:ext cx="544380" cy="655564"/>
          </a:xfrm>
          <a:prstGeom prst="rect">
            <a:avLst/>
          </a:prstGeom>
        </p:spPr>
        <p:txBody>
          <a:bodyPr wrap="none" lIns="121920" rIns="121920" bIns="60960">
            <a:noAutofit/>
          </a:bodyPr>
          <a:lstStyle/>
          <a:p>
            <a:pPr algn="ctr">
              <a:lnSpc>
                <a:spcPct val="89000"/>
              </a:lnSpc>
            </a:pPr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Rectangle 54">
            <a:extLst>
              <a:ext uri="{FF2B5EF4-FFF2-40B4-BE49-F238E27FC236}">
                <a16:creationId xmlns:a16="http://schemas.microsoft.com/office/drawing/2014/main" id="{76E6BD76-802A-BD26-572C-A9CC14EF2DF5}"/>
              </a:ext>
            </a:extLst>
          </p:cNvPr>
          <p:cNvSpPr/>
          <p:nvPr/>
        </p:nvSpPr>
        <p:spPr>
          <a:xfrm>
            <a:off x="8896169" y="4254683"/>
            <a:ext cx="544380" cy="655564"/>
          </a:xfrm>
          <a:prstGeom prst="rect">
            <a:avLst/>
          </a:prstGeom>
        </p:spPr>
        <p:txBody>
          <a:bodyPr wrap="none" lIns="121920" rIns="121920" bIns="60960">
            <a:noAutofit/>
          </a:bodyPr>
          <a:lstStyle/>
          <a:p>
            <a:pPr algn="ctr">
              <a:lnSpc>
                <a:spcPct val="89000"/>
              </a:lnSpc>
            </a:pPr>
            <a:r>
              <a:rPr lang="en-US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5" name="Rectangle 55">
            <a:extLst>
              <a:ext uri="{FF2B5EF4-FFF2-40B4-BE49-F238E27FC236}">
                <a16:creationId xmlns:a16="http://schemas.microsoft.com/office/drawing/2014/main" id="{9A43C833-0EBF-1BCA-E63C-7FD287EECBCA}"/>
              </a:ext>
            </a:extLst>
          </p:cNvPr>
          <p:cNvSpPr/>
          <p:nvPr/>
        </p:nvSpPr>
        <p:spPr>
          <a:xfrm>
            <a:off x="9554910" y="3623724"/>
            <a:ext cx="544380" cy="655564"/>
          </a:xfrm>
          <a:prstGeom prst="rect">
            <a:avLst/>
          </a:prstGeom>
        </p:spPr>
        <p:txBody>
          <a:bodyPr wrap="none" lIns="121920" rIns="121920" bIns="60960">
            <a:noAutofit/>
          </a:bodyPr>
          <a:lstStyle/>
          <a:p>
            <a:pPr algn="ctr">
              <a:lnSpc>
                <a:spcPct val="89000"/>
              </a:lnSpc>
            </a:pPr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6" name="Rectangle 56">
            <a:extLst>
              <a:ext uri="{FF2B5EF4-FFF2-40B4-BE49-F238E27FC236}">
                <a16:creationId xmlns:a16="http://schemas.microsoft.com/office/drawing/2014/main" id="{3BABF94F-08CB-1A70-3043-02D94754E59A}"/>
              </a:ext>
            </a:extLst>
          </p:cNvPr>
          <p:cNvSpPr/>
          <p:nvPr/>
        </p:nvSpPr>
        <p:spPr>
          <a:xfrm>
            <a:off x="10213651" y="2978502"/>
            <a:ext cx="544380" cy="655564"/>
          </a:xfrm>
          <a:prstGeom prst="rect">
            <a:avLst/>
          </a:prstGeom>
        </p:spPr>
        <p:txBody>
          <a:bodyPr wrap="none" lIns="121920" rIns="121920" bIns="60960">
            <a:noAutofit/>
          </a:bodyPr>
          <a:lstStyle/>
          <a:p>
            <a:pPr algn="ctr">
              <a:lnSpc>
                <a:spcPct val="89000"/>
              </a:lnSpc>
            </a:pPr>
            <a:r>
              <a:rPr lang="en-US" sz="4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D776A9A-5768-F785-43A8-D1F6B6E22282}"/>
              </a:ext>
            </a:extLst>
          </p:cNvPr>
          <p:cNvSpPr txBox="1"/>
          <p:nvPr/>
        </p:nvSpPr>
        <p:spPr>
          <a:xfrm>
            <a:off x="3001867" y="2461812"/>
            <a:ext cx="4684491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偶然的机会，家长跟一位业余时间钻研认知科学的同学家长聊天。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F5CC8C7-EDA2-0AEA-32A3-43ED5C2613A1}"/>
              </a:ext>
            </a:extLst>
          </p:cNvPr>
          <p:cNvSpPr txBox="1"/>
          <p:nvPr/>
        </p:nvSpPr>
        <p:spPr>
          <a:xfrm flipH="1">
            <a:off x="3001867" y="1916231"/>
            <a:ext cx="1550051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段落指标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标题2">
            <a:extLst>
              <a:ext uri="{FF2B5EF4-FFF2-40B4-BE49-F238E27FC236}">
                <a16:creationId xmlns:a16="http://schemas.microsoft.com/office/drawing/2014/main" id="{AB6E01CE-149B-E593-93C8-D14C4844EAD6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Different Information Levels Of Processing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1C66EC1-EE68-D64D-06B5-FA900F10379C}"/>
              </a:ext>
            </a:extLst>
          </p:cNvPr>
          <p:cNvSpPr txBox="1"/>
          <p:nvPr/>
        </p:nvSpPr>
        <p:spPr>
          <a:xfrm>
            <a:off x="3001867" y="4056067"/>
            <a:ext cx="4684491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很多小学成绩非常优秀的孩子到了初中、或者初中成绩非常突出的孩子。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C805D65-D576-73C7-2D94-85F8CED9CBD3}"/>
              </a:ext>
            </a:extLst>
          </p:cNvPr>
          <p:cNvSpPr txBox="1"/>
          <p:nvPr/>
        </p:nvSpPr>
        <p:spPr>
          <a:xfrm flipH="1">
            <a:off x="3001867" y="3510486"/>
            <a:ext cx="1550051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字号指标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D228FAA-2D0F-225B-1B4F-9ECC3CE289E2}"/>
              </a:ext>
            </a:extLst>
          </p:cNvPr>
          <p:cNvSpPr txBox="1"/>
          <p:nvPr/>
        </p:nvSpPr>
        <p:spPr>
          <a:xfrm>
            <a:off x="3001867" y="5606892"/>
            <a:ext cx="4684491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到了高中成绩断崖式下降，或者感觉学习难度一下子提高到无力应付的程度。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6B71235-2F1E-C7C8-8060-0D4C06F7FC27}"/>
              </a:ext>
            </a:extLst>
          </p:cNvPr>
          <p:cNvSpPr txBox="1"/>
          <p:nvPr/>
        </p:nvSpPr>
        <p:spPr>
          <a:xfrm flipH="1">
            <a:off x="3001867" y="5061311"/>
            <a:ext cx="1550051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间距指标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3526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资源收集方式</a:t>
            </a:r>
          </a:p>
        </p:txBody>
      </p:sp>
    </p:spTree>
    <p:extLst>
      <p:ext uri="{BB962C8B-B14F-4D97-AF65-F5344CB8AC3E}">
        <p14:creationId xmlns:p14="http://schemas.microsoft.com/office/powerpoint/2010/main" val="2680661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2">
            <a:extLst>
              <a:ext uri="{FF2B5EF4-FFF2-40B4-BE49-F238E27FC236}">
                <a16:creationId xmlns:a16="http://schemas.microsoft.com/office/drawing/2014/main" id="{A03E44C0-1894-80F6-38F1-4BC5014E671F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Resource Access To Data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A0637FF-24B5-3EE8-F8E2-EB0CED265673}"/>
              </a:ext>
            </a:extLst>
          </p:cNvPr>
          <p:cNvSpPr/>
          <p:nvPr/>
        </p:nvSpPr>
        <p:spPr>
          <a:xfrm>
            <a:off x="7218455" y="1682176"/>
            <a:ext cx="3898231" cy="4203672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AF812F-22BC-C64F-8D32-72278DBB2F9A}"/>
              </a:ext>
            </a:extLst>
          </p:cNvPr>
          <p:cNvSpPr txBox="1"/>
          <p:nvPr/>
        </p:nvSpPr>
        <p:spPr>
          <a:xfrm>
            <a:off x="7481145" y="2895421"/>
            <a:ext cx="3372852" cy="21256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汝之砒霜，彼之蜜糖，也是认知，你认为一文不值的东西，在别人的眼里是宝贝。</a:t>
            </a: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你认知强，就比别人提前看到事情本质，提前看穿你所在行业中后期的发展，甚至终局。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3BFF365-79D2-490E-9CFD-CEF690639B8D}"/>
              </a:ext>
            </a:extLst>
          </p:cNvPr>
          <p:cNvSpPr/>
          <p:nvPr/>
        </p:nvSpPr>
        <p:spPr>
          <a:xfrm>
            <a:off x="7470800" y="1902064"/>
            <a:ext cx="1696770" cy="761758"/>
          </a:xfrm>
          <a:custGeom>
            <a:avLst/>
            <a:gdLst>
              <a:gd name="connsiteX0" fmla="*/ 44826 w 1696770"/>
              <a:gd name="connsiteY0" fmla="*/ 0 h 761758"/>
              <a:gd name="connsiteX1" fmla="*/ 1651944 w 1696770"/>
              <a:gd name="connsiteY1" fmla="*/ 0 h 761758"/>
              <a:gd name="connsiteX2" fmla="*/ 1696770 w 1696770"/>
              <a:gd name="connsiteY2" fmla="*/ 44826 h 761758"/>
              <a:gd name="connsiteX3" fmla="*/ 1696770 w 1696770"/>
              <a:gd name="connsiteY3" fmla="*/ 498450 h 761758"/>
              <a:gd name="connsiteX4" fmla="*/ 1651944 w 1696770"/>
              <a:gd name="connsiteY4" fmla="*/ 543276 h 761758"/>
              <a:gd name="connsiteX5" fmla="*/ 218482 w 1696770"/>
              <a:gd name="connsiteY5" fmla="*/ 543276 h 761758"/>
              <a:gd name="connsiteX6" fmla="*/ 0 w 1696770"/>
              <a:gd name="connsiteY6" fmla="*/ 761758 h 761758"/>
              <a:gd name="connsiteX7" fmla="*/ 0 w 1696770"/>
              <a:gd name="connsiteY7" fmla="*/ 498450 h 761758"/>
              <a:gd name="connsiteX8" fmla="*/ 0 w 1696770"/>
              <a:gd name="connsiteY8" fmla="*/ 370598 h 761758"/>
              <a:gd name="connsiteX9" fmla="*/ 0 w 1696770"/>
              <a:gd name="connsiteY9" fmla="*/ 44826 h 761758"/>
              <a:gd name="connsiteX10" fmla="*/ 44826 w 1696770"/>
              <a:gd name="connsiteY10" fmla="*/ 0 h 76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6770" h="761758">
                <a:moveTo>
                  <a:pt x="44826" y="0"/>
                </a:moveTo>
                <a:lnTo>
                  <a:pt x="1651944" y="0"/>
                </a:lnTo>
                <a:cubicBezTo>
                  <a:pt x="1676701" y="0"/>
                  <a:pt x="1696770" y="20069"/>
                  <a:pt x="1696770" y="44826"/>
                </a:cubicBezTo>
                <a:lnTo>
                  <a:pt x="1696770" y="498450"/>
                </a:lnTo>
                <a:cubicBezTo>
                  <a:pt x="1696770" y="523207"/>
                  <a:pt x="1676701" y="543276"/>
                  <a:pt x="1651944" y="543276"/>
                </a:cubicBezTo>
                <a:lnTo>
                  <a:pt x="218482" y="543276"/>
                </a:lnTo>
                <a:lnTo>
                  <a:pt x="0" y="761758"/>
                </a:lnTo>
                <a:lnTo>
                  <a:pt x="0" y="498450"/>
                </a:lnTo>
                <a:lnTo>
                  <a:pt x="0" y="370598"/>
                </a:lnTo>
                <a:lnTo>
                  <a:pt x="0" y="44826"/>
                </a:lnTo>
                <a:cubicBezTo>
                  <a:pt x="0" y="20069"/>
                  <a:pt x="20069" y="0"/>
                  <a:pt x="448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015D12-971D-62CD-76B7-8C420B424B27}"/>
              </a:ext>
            </a:extLst>
          </p:cNvPr>
          <p:cNvSpPr txBox="1"/>
          <p:nvPr/>
        </p:nvSpPr>
        <p:spPr>
          <a:xfrm>
            <a:off x="7700441" y="1928271"/>
            <a:ext cx="123748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获取结果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3BD7BF5-90E2-48C0-C603-F9806EB0FE19}"/>
              </a:ext>
            </a:extLst>
          </p:cNvPr>
          <p:cNvSpPr/>
          <p:nvPr/>
        </p:nvSpPr>
        <p:spPr>
          <a:xfrm>
            <a:off x="1075314" y="1682176"/>
            <a:ext cx="5751613" cy="5626792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B180421F-5BAF-0933-E9AE-217DFA7D3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687566"/>
              </p:ext>
            </p:extLst>
          </p:nvPr>
        </p:nvGraphicFramePr>
        <p:xfrm>
          <a:off x="1271746" y="1682176"/>
          <a:ext cx="5613400" cy="48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0E9230E2-2E8D-144E-9FAA-4B1868A8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资源获取情况数据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07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D8B27D6-3A71-E3A3-97EB-ECD3F6F5009B}"/>
              </a:ext>
            </a:extLst>
          </p:cNvPr>
          <p:cNvSpPr txBox="1"/>
          <p:nvPr/>
        </p:nvSpPr>
        <p:spPr>
          <a:xfrm>
            <a:off x="4787745" y="2567357"/>
            <a:ext cx="6155531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just">
              <a:defRPr sz="4000" i="1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让听得见炮火的人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254000" algn="ctr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</a:rPr>
              <a:t>指挥战争</a:t>
            </a: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5AB6F96D-9CAD-734D-D387-E067BE333E0C}"/>
              </a:ext>
            </a:extLst>
          </p:cNvPr>
          <p:cNvSpPr/>
          <p:nvPr/>
        </p:nvSpPr>
        <p:spPr>
          <a:xfrm>
            <a:off x="1844040" y="2346158"/>
            <a:ext cx="2943278" cy="1082842"/>
          </a:xfrm>
          <a:prstGeom prst="parallelogram">
            <a:avLst>
              <a:gd name="adj" fmla="val 4705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B160EC-40CB-DA9B-7605-D741AB231A78}"/>
              </a:ext>
            </a:extLst>
          </p:cNvPr>
          <p:cNvSpPr txBox="1"/>
          <p:nvPr/>
        </p:nvSpPr>
        <p:spPr>
          <a:xfrm>
            <a:off x="2289757" y="2579802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/>
            <a:r>
              <a:rPr lang="zh-CN" altLang="en-US" sz="4000" i="1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+mj-ea"/>
                <a:ea typeface="+mj-ea"/>
              </a:rPr>
              <a:t>突破速度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B2DAD1A-8F55-5AAA-692E-E3731BDD0829}"/>
              </a:ext>
            </a:extLst>
          </p:cNvPr>
          <p:cNvCxnSpPr/>
          <p:nvPr/>
        </p:nvCxnSpPr>
        <p:spPr>
          <a:xfrm>
            <a:off x="4371176" y="3395933"/>
            <a:ext cx="7341399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1A0E4BD-7E07-6439-F5A6-DA443B75D16C}"/>
              </a:ext>
            </a:extLst>
          </p:cNvPr>
          <p:cNvCxnSpPr>
            <a:cxnSpLocks/>
          </p:cNvCxnSpPr>
          <p:nvPr/>
        </p:nvCxnSpPr>
        <p:spPr>
          <a:xfrm>
            <a:off x="4850601" y="2379225"/>
            <a:ext cx="7341399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229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线上传播计划</a:t>
            </a:r>
          </a:p>
        </p:txBody>
      </p:sp>
    </p:spTree>
    <p:extLst>
      <p:ext uri="{BB962C8B-B14F-4D97-AF65-F5344CB8AC3E}">
        <p14:creationId xmlns:p14="http://schemas.microsoft.com/office/powerpoint/2010/main" val="4072000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1F87183-F387-31F7-FADD-AAC13737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资源获取的三个阶段</a:t>
            </a:r>
            <a:endParaRPr lang="en-US" dirty="0"/>
          </a:p>
        </p:txBody>
      </p:sp>
      <p:sp>
        <p:nvSpPr>
          <p:cNvPr id="28" name="标题2">
            <a:extLst>
              <a:ext uri="{FF2B5EF4-FFF2-40B4-BE49-F238E27FC236}">
                <a16:creationId xmlns:a16="http://schemas.microsoft.com/office/drawing/2014/main" id="{4A8BFBAC-9C54-3A24-4698-C31185381EB1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Resource Acquisition Of Three Stages</a:t>
            </a:r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44A1B864-720A-5FEA-181C-9947EB28D7A9}"/>
              </a:ext>
            </a:extLst>
          </p:cNvPr>
          <p:cNvSpPr/>
          <p:nvPr/>
        </p:nvSpPr>
        <p:spPr>
          <a:xfrm rot="12600000">
            <a:off x="9210458" y="2250510"/>
            <a:ext cx="1312998" cy="1312998"/>
          </a:xfrm>
          <a:prstGeom prst="arc">
            <a:avLst>
              <a:gd name="adj1" fmla="val 16983073"/>
              <a:gd name="adj2" fmla="val 11783121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Compare_F057" title="Icon of a counterweight scale">
            <a:extLst>
              <a:ext uri="{FF2B5EF4-FFF2-40B4-BE49-F238E27FC236}">
                <a16:creationId xmlns:a16="http://schemas.microsoft.com/office/drawing/2014/main" id="{9F1F0494-45E7-0506-42D0-A903B66C4580}"/>
              </a:ext>
            </a:extLst>
          </p:cNvPr>
          <p:cNvSpPr>
            <a:spLocks noEditPoints="1"/>
          </p:cNvSpPr>
          <p:nvPr/>
        </p:nvSpPr>
        <p:spPr bwMode="auto">
          <a:xfrm>
            <a:off x="9474200" y="2499247"/>
            <a:ext cx="761075" cy="785917"/>
          </a:xfrm>
          <a:custGeom>
            <a:avLst/>
            <a:gdLst>
              <a:gd name="T0" fmla="*/ 0 w 3750"/>
              <a:gd name="T1" fmla="*/ 371 h 3871"/>
              <a:gd name="T2" fmla="*/ 3750 w 3750"/>
              <a:gd name="T3" fmla="*/ 371 h 3871"/>
              <a:gd name="T4" fmla="*/ 1874 w 3750"/>
              <a:gd name="T5" fmla="*/ 0 h 3871"/>
              <a:gd name="T6" fmla="*/ 1874 w 3750"/>
              <a:gd name="T7" fmla="*/ 3352 h 3871"/>
              <a:gd name="T8" fmla="*/ 0 w 3750"/>
              <a:gd name="T9" fmla="*/ 1871 h 3871"/>
              <a:gd name="T10" fmla="*/ 1500 w 3750"/>
              <a:gd name="T11" fmla="*/ 1871 h 3871"/>
              <a:gd name="T12" fmla="*/ 2250 w 3750"/>
              <a:gd name="T13" fmla="*/ 1871 h 3871"/>
              <a:gd name="T14" fmla="*/ 3750 w 3750"/>
              <a:gd name="T15" fmla="*/ 1871 h 3871"/>
              <a:gd name="T16" fmla="*/ 250 w 3750"/>
              <a:gd name="T17" fmla="*/ 3871 h 3871"/>
              <a:gd name="T18" fmla="*/ 3500 w 3750"/>
              <a:gd name="T19" fmla="*/ 3871 h 3871"/>
              <a:gd name="T20" fmla="*/ 3116 w 3750"/>
              <a:gd name="T21" fmla="*/ 3869 h 3871"/>
              <a:gd name="T22" fmla="*/ 634 w 3750"/>
              <a:gd name="T23" fmla="*/ 3869 h 3871"/>
              <a:gd name="T24" fmla="*/ 138 w 3750"/>
              <a:gd name="T25" fmla="*/ 1871 h 3871"/>
              <a:gd name="T26" fmla="*/ 750 w 3750"/>
              <a:gd name="T27" fmla="*/ 2371 h 3871"/>
              <a:gd name="T28" fmla="*/ 1362 w 3750"/>
              <a:gd name="T29" fmla="*/ 1872 h 3871"/>
              <a:gd name="T30" fmla="*/ 2388 w 3750"/>
              <a:gd name="T31" fmla="*/ 1871 h 3871"/>
              <a:gd name="T32" fmla="*/ 3000 w 3750"/>
              <a:gd name="T33" fmla="*/ 2371 h 3871"/>
              <a:gd name="T34" fmla="*/ 3612 w 3750"/>
              <a:gd name="T35" fmla="*/ 1872 h 3871"/>
              <a:gd name="T36" fmla="*/ 764 w 3750"/>
              <a:gd name="T37" fmla="*/ 371 h 3871"/>
              <a:gd name="T38" fmla="*/ 736 w 3750"/>
              <a:gd name="T39" fmla="*/ 371 h 3871"/>
              <a:gd name="T40" fmla="*/ 313 w 3750"/>
              <a:gd name="T41" fmla="*/ 1871 h 3871"/>
              <a:gd name="T42" fmla="*/ 1188 w 3750"/>
              <a:gd name="T43" fmla="*/ 1871 h 3871"/>
              <a:gd name="T44" fmla="*/ 764 w 3750"/>
              <a:gd name="T45" fmla="*/ 371 h 3871"/>
              <a:gd name="T46" fmla="*/ 3014 w 3750"/>
              <a:gd name="T47" fmla="*/ 371 h 3871"/>
              <a:gd name="T48" fmla="*/ 2986 w 3750"/>
              <a:gd name="T49" fmla="*/ 371 h 3871"/>
              <a:gd name="T50" fmla="*/ 2563 w 3750"/>
              <a:gd name="T51" fmla="*/ 1871 h 3871"/>
              <a:gd name="T52" fmla="*/ 3438 w 3750"/>
              <a:gd name="T53" fmla="*/ 1871 h 3871"/>
              <a:gd name="T54" fmla="*/ 3014 w 3750"/>
              <a:gd name="T55" fmla="*/ 371 h 3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50" h="3871">
                <a:moveTo>
                  <a:pt x="0" y="371"/>
                </a:moveTo>
                <a:cubicBezTo>
                  <a:pt x="3750" y="371"/>
                  <a:pt x="3750" y="371"/>
                  <a:pt x="3750" y="371"/>
                </a:cubicBezTo>
                <a:moveTo>
                  <a:pt x="1874" y="0"/>
                </a:moveTo>
                <a:cubicBezTo>
                  <a:pt x="1874" y="3352"/>
                  <a:pt x="1874" y="3352"/>
                  <a:pt x="1874" y="3352"/>
                </a:cubicBezTo>
                <a:moveTo>
                  <a:pt x="0" y="1871"/>
                </a:moveTo>
                <a:cubicBezTo>
                  <a:pt x="1500" y="1871"/>
                  <a:pt x="1500" y="1871"/>
                  <a:pt x="1500" y="1871"/>
                </a:cubicBezTo>
                <a:moveTo>
                  <a:pt x="2250" y="1871"/>
                </a:moveTo>
                <a:cubicBezTo>
                  <a:pt x="3750" y="1871"/>
                  <a:pt x="3750" y="1871"/>
                  <a:pt x="3750" y="1871"/>
                </a:cubicBezTo>
                <a:moveTo>
                  <a:pt x="250" y="3871"/>
                </a:moveTo>
                <a:cubicBezTo>
                  <a:pt x="3500" y="3871"/>
                  <a:pt x="3500" y="3871"/>
                  <a:pt x="3500" y="3871"/>
                </a:cubicBezTo>
                <a:moveTo>
                  <a:pt x="3116" y="3869"/>
                </a:moveTo>
                <a:cubicBezTo>
                  <a:pt x="2430" y="3184"/>
                  <a:pt x="1320" y="3184"/>
                  <a:pt x="634" y="3869"/>
                </a:cubicBezTo>
                <a:moveTo>
                  <a:pt x="138" y="1871"/>
                </a:moveTo>
                <a:cubicBezTo>
                  <a:pt x="195" y="2156"/>
                  <a:pt x="448" y="2371"/>
                  <a:pt x="750" y="2371"/>
                </a:cubicBezTo>
                <a:cubicBezTo>
                  <a:pt x="1052" y="2371"/>
                  <a:pt x="1304" y="2157"/>
                  <a:pt x="1362" y="1872"/>
                </a:cubicBezTo>
                <a:moveTo>
                  <a:pt x="2388" y="1871"/>
                </a:moveTo>
                <a:cubicBezTo>
                  <a:pt x="2446" y="2156"/>
                  <a:pt x="2698" y="2371"/>
                  <a:pt x="3000" y="2371"/>
                </a:cubicBezTo>
                <a:cubicBezTo>
                  <a:pt x="3302" y="2371"/>
                  <a:pt x="3554" y="2157"/>
                  <a:pt x="3612" y="1872"/>
                </a:cubicBezTo>
                <a:moveTo>
                  <a:pt x="764" y="371"/>
                </a:moveTo>
                <a:cubicBezTo>
                  <a:pt x="736" y="371"/>
                  <a:pt x="736" y="371"/>
                  <a:pt x="736" y="371"/>
                </a:cubicBezTo>
                <a:cubicBezTo>
                  <a:pt x="313" y="1871"/>
                  <a:pt x="313" y="1871"/>
                  <a:pt x="313" y="1871"/>
                </a:cubicBezTo>
                <a:cubicBezTo>
                  <a:pt x="1188" y="1871"/>
                  <a:pt x="1188" y="1871"/>
                  <a:pt x="1188" y="1871"/>
                </a:cubicBezTo>
                <a:cubicBezTo>
                  <a:pt x="1188" y="1871"/>
                  <a:pt x="791" y="461"/>
                  <a:pt x="764" y="371"/>
                </a:cubicBezTo>
                <a:close/>
                <a:moveTo>
                  <a:pt x="3014" y="371"/>
                </a:moveTo>
                <a:cubicBezTo>
                  <a:pt x="2986" y="371"/>
                  <a:pt x="2986" y="371"/>
                  <a:pt x="2986" y="371"/>
                </a:cubicBezTo>
                <a:cubicBezTo>
                  <a:pt x="2563" y="1871"/>
                  <a:pt x="2563" y="1871"/>
                  <a:pt x="2563" y="1871"/>
                </a:cubicBezTo>
                <a:cubicBezTo>
                  <a:pt x="3438" y="1871"/>
                  <a:pt x="3438" y="1871"/>
                  <a:pt x="3438" y="1871"/>
                </a:cubicBezTo>
                <a:cubicBezTo>
                  <a:pt x="3438" y="1871"/>
                  <a:pt x="3041" y="461"/>
                  <a:pt x="3014" y="371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9" name="弧形 38">
            <a:extLst>
              <a:ext uri="{FF2B5EF4-FFF2-40B4-BE49-F238E27FC236}">
                <a16:creationId xmlns:a16="http://schemas.microsoft.com/office/drawing/2014/main" id="{59129100-9920-6646-AB1D-D55B2DC9DDCA}"/>
              </a:ext>
            </a:extLst>
          </p:cNvPr>
          <p:cNvSpPr/>
          <p:nvPr/>
        </p:nvSpPr>
        <p:spPr>
          <a:xfrm rot="12600000">
            <a:off x="5469981" y="2250510"/>
            <a:ext cx="1312998" cy="1312998"/>
          </a:xfrm>
          <a:prstGeom prst="arc">
            <a:avLst>
              <a:gd name="adj1" fmla="val 16983073"/>
              <a:gd name="adj2" fmla="val 11783121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OpenMailbox_F008" title="Icon of an open mailbox with a letter coming out">
            <a:extLst>
              <a:ext uri="{FF2B5EF4-FFF2-40B4-BE49-F238E27FC236}">
                <a16:creationId xmlns:a16="http://schemas.microsoft.com/office/drawing/2014/main" id="{097B410F-02B1-0B07-2104-B99287FB48DF}"/>
              </a:ext>
            </a:extLst>
          </p:cNvPr>
          <p:cNvSpPr>
            <a:spLocks noEditPoints="1"/>
          </p:cNvSpPr>
          <p:nvPr/>
        </p:nvSpPr>
        <p:spPr bwMode="auto">
          <a:xfrm>
            <a:off x="5664200" y="2499247"/>
            <a:ext cx="909556" cy="785917"/>
          </a:xfrm>
          <a:custGeom>
            <a:avLst/>
            <a:gdLst>
              <a:gd name="T0" fmla="*/ 1505 w 3779"/>
              <a:gd name="T1" fmla="*/ 1883 h 3263"/>
              <a:gd name="T2" fmla="*/ 1505 w 3779"/>
              <a:gd name="T3" fmla="*/ 0 h 3263"/>
              <a:gd name="T4" fmla="*/ 752 w 3779"/>
              <a:gd name="T5" fmla="*/ 0 h 3263"/>
              <a:gd name="T6" fmla="*/ 752 w 3779"/>
              <a:gd name="T7" fmla="*/ 251 h 3263"/>
              <a:gd name="T8" fmla="*/ 1505 w 3779"/>
              <a:gd name="T9" fmla="*/ 251 h 3263"/>
              <a:gd name="T10" fmla="*/ 3779 w 3779"/>
              <a:gd name="T11" fmla="*/ 2756 h 3263"/>
              <a:gd name="T12" fmla="*/ 2261 w 3779"/>
              <a:gd name="T13" fmla="*/ 2756 h 3263"/>
              <a:gd name="T14" fmla="*/ 2261 w 3779"/>
              <a:gd name="T15" fmla="*/ 1491 h 3263"/>
              <a:gd name="T16" fmla="*/ 3779 w 3779"/>
              <a:gd name="T17" fmla="*/ 1491 h 3263"/>
              <a:gd name="T18" fmla="*/ 3779 w 3779"/>
              <a:gd name="T19" fmla="*/ 2756 h 3263"/>
              <a:gd name="T20" fmla="*/ 3779 w 3779"/>
              <a:gd name="T21" fmla="*/ 1744 h 3263"/>
              <a:gd name="T22" fmla="*/ 2894 w 3779"/>
              <a:gd name="T23" fmla="*/ 2250 h 3263"/>
              <a:gd name="T24" fmla="*/ 2323 w 3779"/>
              <a:gd name="T25" fmla="*/ 1924 h 3263"/>
              <a:gd name="T26" fmla="*/ 3513 w 3779"/>
              <a:gd name="T27" fmla="*/ 2756 h 3263"/>
              <a:gd name="T28" fmla="*/ 3513 w 3779"/>
              <a:gd name="T29" fmla="*/ 3263 h 3263"/>
              <a:gd name="T30" fmla="*/ 2258 w 3779"/>
              <a:gd name="T31" fmla="*/ 3263 h 3263"/>
              <a:gd name="T32" fmla="*/ 2258 w 3779"/>
              <a:gd name="T33" fmla="*/ 1381 h 3263"/>
              <a:gd name="T34" fmla="*/ 2886 w 3779"/>
              <a:gd name="T35" fmla="*/ 753 h 3263"/>
              <a:gd name="T36" fmla="*/ 2886 w 3779"/>
              <a:gd name="T37" fmla="*/ 753 h 3263"/>
              <a:gd name="T38" fmla="*/ 3513 w 3779"/>
              <a:gd name="T39" fmla="*/ 1381 h 3263"/>
              <a:gd name="T40" fmla="*/ 3513 w 3779"/>
              <a:gd name="T41" fmla="*/ 1491 h 3263"/>
              <a:gd name="T42" fmla="*/ 2886 w 3779"/>
              <a:gd name="T43" fmla="*/ 753 h 3263"/>
              <a:gd name="T44" fmla="*/ 627 w 3779"/>
              <a:gd name="T45" fmla="*/ 753 h 3263"/>
              <a:gd name="T46" fmla="*/ 0 w 3779"/>
              <a:gd name="T47" fmla="*/ 1381 h 3263"/>
              <a:gd name="T48" fmla="*/ 0 w 3779"/>
              <a:gd name="T49" fmla="*/ 3263 h 3263"/>
              <a:gd name="T50" fmla="*/ 2886 w 3779"/>
              <a:gd name="T51" fmla="*/ 3263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79" h="3263">
                <a:moveTo>
                  <a:pt x="1505" y="1883"/>
                </a:moveTo>
                <a:cubicBezTo>
                  <a:pt x="1505" y="0"/>
                  <a:pt x="1505" y="0"/>
                  <a:pt x="1505" y="0"/>
                </a:cubicBezTo>
                <a:cubicBezTo>
                  <a:pt x="752" y="0"/>
                  <a:pt x="752" y="0"/>
                  <a:pt x="752" y="0"/>
                </a:cubicBezTo>
                <a:cubicBezTo>
                  <a:pt x="752" y="251"/>
                  <a:pt x="752" y="251"/>
                  <a:pt x="752" y="251"/>
                </a:cubicBezTo>
                <a:cubicBezTo>
                  <a:pt x="1505" y="251"/>
                  <a:pt x="1505" y="251"/>
                  <a:pt x="1505" y="251"/>
                </a:cubicBezTo>
                <a:moveTo>
                  <a:pt x="3779" y="2756"/>
                </a:moveTo>
                <a:cubicBezTo>
                  <a:pt x="2261" y="2756"/>
                  <a:pt x="2261" y="2756"/>
                  <a:pt x="2261" y="2756"/>
                </a:cubicBezTo>
                <a:cubicBezTo>
                  <a:pt x="2261" y="1491"/>
                  <a:pt x="2261" y="1491"/>
                  <a:pt x="2261" y="1491"/>
                </a:cubicBezTo>
                <a:cubicBezTo>
                  <a:pt x="3779" y="1491"/>
                  <a:pt x="3779" y="1491"/>
                  <a:pt x="3779" y="1491"/>
                </a:cubicBezTo>
                <a:lnTo>
                  <a:pt x="3779" y="2756"/>
                </a:lnTo>
                <a:close/>
                <a:moveTo>
                  <a:pt x="3779" y="1744"/>
                </a:moveTo>
                <a:cubicBezTo>
                  <a:pt x="2894" y="2250"/>
                  <a:pt x="2894" y="2250"/>
                  <a:pt x="2894" y="2250"/>
                </a:cubicBezTo>
                <a:cubicBezTo>
                  <a:pt x="2323" y="1924"/>
                  <a:pt x="2323" y="1924"/>
                  <a:pt x="2323" y="1924"/>
                </a:cubicBezTo>
                <a:moveTo>
                  <a:pt x="3513" y="2756"/>
                </a:moveTo>
                <a:cubicBezTo>
                  <a:pt x="3513" y="3263"/>
                  <a:pt x="3513" y="3263"/>
                  <a:pt x="3513" y="3263"/>
                </a:cubicBezTo>
                <a:cubicBezTo>
                  <a:pt x="2258" y="3263"/>
                  <a:pt x="2258" y="3263"/>
                  <a:pt x="2258" y="3263"/>
                </a:cubicBezTo>
                <a:cubicBezTo>
                  <a:pt x="2258" y="1381"/>
                  <a:pt x="2258" y="1381"/>
                  <a:pt x="2258" y="1381"/>
                </a:cubicBezTo>
                <a:cubicBezTo>
                  <a:pt x="2258" y="1034"/>
                  <a:pt x="2539" y="753"/>
                  <a:pt x="2886" y="753"/>
                </a:cubicBezTo>
                <a:cubicBezTo>
                  <a:pt x="2886" y="753"/>
                  <a:pt x="2886" y="753"/>
                  <a:pt x="2886" y="753"/>
                </a:cubicBezTo>
                <a:cubicBezTo>
                  <a:pt x="3232" y="753"/>
                  <a:pt x="3513" y="1034"/>
                  <a:pt x="3513" y="1381"/>
                </a:cubicBezTo>
                <a:cubicBezTo>
                  <a:pt x="3513" y="1491"/>
                  <a:pt x="3513" y="1491"/>
                  <a:pt x="3513" y="1491"/>
                </a:cubicBezTo>
                <a:moveTo>
                  <a:pt x="2886" y="753"/>
                </a:moveTo>
                <a:cubicBezTo>
                  <a:pt x="627" y="753"/>
                  <a:pt x="627" y="753"/>
                  <a:pt x="627" y="753"/>
                </a:cubicBezTo>
                <a:cubicBezTo>
                  <a:pt x="280" y="753"/>
                  <a:pt x="0" y="1034"/>
                  <a:pt x="0" y="1381"/>
                </a:cubicBezTo>
                <a:cubicBezTo>
                  <a:pt x="0" y="3263"/>
                  <a:pt x="0" y="3263"/>
                  <a:pt x="0" y="3263"/>
                </a:cubicBezTo>
                <a:cubicBezTo>
                  <a:pt x="2886" y="3263"/>
                  <a:pt x="2886" y="3263"/>
                  <a:pt x="2886" y="3263"/>
                </a:cubicBezTo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/>
          </a:p>
        </p:txBody>
      </p:sp>
      <p:sp>
        <p:nvSpPr>
          <p:cNvPr id="4" name="垂类消费数据的追踪和搜集">
            <a:extLst>
              <a:ext uri="{FF2B5EF4-FFF2-40B4-BE49-F238E27FC236}">
                <a16:creationId xmlns:a16="http://schemas.microsoft.com/office/drawing/2014/main" id="{E92EA8A5-B47A-2F2B-B6D0-9D9E14C0247F}"/>
              </a:ext>
            </a:extLst>
          </p:cNvPr>
          <p:cNvSpPr txBox="1"/>
          <p:nvPr/>
        </p:nvSpPr>
        <p:spPr>
          <a:xfrm>
            <a:off x="1376695" y="3562958"/>
            <a:ext cx="2198174" cy="433517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dist">
              <a:defRPr kumimoji="1" sz="1200">
                <a:solidFill>
                  <a:schemeClr val="bg1"/>
                </a:solidFill>
                <a:latin typeface="Lantinghei SC Extralight" panose="02000000000000000000" pitchFamily="2" charset="-122"/>
                <a:ea typeface="Lantinghei SC Extralight" panose="02000000000000000000" pitchFamily="2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2400" b="1" dirty="0">
                <a:latin typeface="+mn-ea"/>
                <a:ea typeface="+mn-ea"/>
              </a:rPr>
              <a:t>信息迷宫阶段</a:t>
            </a:r>
            <a:endParaRPr lang="en-US" sz="2400" b="1" dirty="0">
              <a:latin typeface="+mn-ea"/>
              <a:ea typeface="+mn-ea"/>
            </a:endParaRPr>
          </a:p>
        </p:txBody>
      </p:sp>
      <p:sp>
        <p:nvSpPr>
          <p:cNvPr id="5" name="获取潜在消费人群粉丝画像">
            <a:extLst>
              <a:ext uri="{FF2B5EF4-FFF2-40B4-BE49-F238E27FC236}">
                <a16:creationId xmlns:a16="http://schemas.microsoft.com/office/drawing/2014/main" id="{E19E689A-9776-CF83-0A2E-00078B2D814D}"/>
              </a:ext>
            </a:extLst>
          </p:cNvPr>
          <p:cNvSpPr txBox="1"/>
          <p:nvPr/>
        </p:nvSpPr>
        <p:spPr>
          <a:xfrm>
            <a:off x="5165890" y="3562958"/>
            <a:ext cx="2112240" cy="52585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kumimoji="1"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n-ea"/>
                <a:ea typeface="+mn-ea"/>
              </a:rPr>
              <a:t>信息收集阶段</a:t>
            </a:r>
            <a:endParaRPr b="1" dirty="0">
              <a:latin typeface="+mn-ea"/>
              <a:ea typeface="+mn-ea"/>
            </a:endParaRPr>
          </a:p>
        </p:txBody>
      </p:sp>
      <p:sp>
        <p:nvSpPr>
          <p:cNvPr id="6" name="匹配精准垂类kol形成转化">
            <a:extLst>
              <a:ext uri="{FF2B5EF4-FFF2-40B4-BE49-F238E27FC236}">
                <a16:creationId xmlns:a16="http://schemas.microsoft.com/office/drawing/2014/main" id="{C3ABFF11-FF09-49D3-440C-868DF9A3AD54}"/>
              </a:ext>
            </a:extLst>
          </p:cNvPr>
          <p:cNvSpPr txBox="1"/>
          <p:nvPr/>
        </p:nvSpPr>
        <p:spPr>
          <a:xfrm>
            <a:off x="8767157" y="3562958"/>
            <a:ext cx="2199600" cy="1005981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kumimoji="1"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n-ea"/>
                <a:ea typeface="+mn-ea"/>
              </a:rPr>
              <a:t>信息价值衡量阶段</a:t>
            </a:r>
            <a:endParaRPr b="1" dirty="0">
              <a:latin typeface="+mn-ea"/>
              <a:ea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568F63A-C7BB-36C9-EA37-AD023D4B0659}"/>
              </a:ext>
            </a:extLst>
          </p:cNvPr>
          <p:cNvGrpSpPr/>
          <p:nvPr/>
        </p:nvGrpSpPr>
        <p:grpSpPr>
          <a:xfrm>
            <a:off x="-1778209" y="731294"/>
            <a:ext cx="6232539" cy="6126706"/>
            <a:chOff x="-2494505" y="-1122257"/>
            <a:chExt cx="6232539" cy="6126706"/>
          </a:xfrm>
        </p:grpSpPr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BB765786-E582-3720-ECFF-122249F117C2}"/>
                </a:ext>
              </a:extLst>
            </p:cNvPr>
            <p:cNvSpPr/>
            <p:nvPr/>
          </p:nvSpPr>
          <p:spPr>
            <a:xfrm>
              <a:off x="-2388672" y="-1122257"/>
              <a:ext cx="6126706" cy="6126706"/>
            </a:xfrm>
            <a:prstGeom prst="arc">
              <a:avLst>
                <a:gd name="adj1" fmla="val 20521478"/>
                <a:gd name="adj2" fmla="val 21268426"/>
              </a:avLst>
            </a:prstGeom>
            <a:ln w="15875" cap="rnd">
              <a:gradFill>
                <a:gsLst>
                  <a:gs pos="0">
                    <a:srgbClr val="04FCBB">
                      <a:alpha val="0"/>
                    </a:srgbClr>
                  </a:gs>
                  <a:gs pos="100000">
                    <a:srgbClr val="04FCBB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A5915930-8E46-A807-922D-F265968FFF58}"/>
                </a:ext>
              </a:extLst>
            </p:cNvPr>
            <p:cNvSpPr/>
            <p:nvPr/>
          </p:nvSpPr>
          <p:spPr>
            <a:xfrm>
              <a:off x="-2494505" y="-1122257"/>
              <a:ext cx="6126706" cy="6126706"/>
            </a:xfrm>
            <a:prstGeom prst="arc">
              <a:avLst>
                <a:gd name="adj1" fmla="val 20521478"/>
                <a:gd name="adj2" fmla="val 21272397"/>
              </a:avLst>
            </a:prstGeom>
            <a:ln w="9525" cap="rnd">
              <a:gradFill>
                <a:gsLst>
                  <a:gs pos="0">
                    <a:srgbClr val="04FCBB">
                      <a:alpha val="0"/>
                    </a:srgbClr>
                  </a:gs>
                  <a:gs pos="100000">
                    <a:srgbClr val="04FCBB">
                      <a:alpha val="5500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41BB0DA-6512-C163-8834-BC11CA7EA2C7}"/>
              </a:ext>
            </a:extLst>
          </p:cNvPr>
          <p:cNvGrpSpPr/>
          <p:nvPr/>
        </p:nvGrpSpPr>
        <p:grpSpPr>
          <a:xfrm flipV="1">
            <a:off x="-1778209" y="731294"/>
            <a:ext cx="6232539" cy="6126706"/>
            <a:chOff x="-2494505" y="-1122257"/>
            <a:chExt cx="6232539" cy="6126706"/>
          </a:xfrm>
        </p:grpSpPr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BEDB4B4F-98B0-2EB6-F779-F66F3CCB9E2A}"/>
                </a:ext>
              </a:extLst>
            </p:cNvPr>
            <p:cNvSpPr/>
            <p:nvPr/>
          </p:nvSpPr>
          <p:spPr>
            <a:xfrm>
              <a:off x="-2388672" y="-1122257"/>
              <a:ext cx="6126706" cy="6126706"/>
            </a:xfrm>
            <a:prstGeom prst="arc">
              <a:avLst>
                <a:gd name="adj1" fmla="val 20521478"/>
                <a:gd name="adj2" fmla="val 21268426"/>
              </a:avLst>
            </a:prstGeom>
            <a:ln w="15875" cap="rnd">
              <a:gradFill>
                <a:gsLst>
                  <a:gs pos="0">
                    <a:srgbClr val="04FCBB">
                      <a:alpha val="0"/>
                    </a:srgbClr>
                  </a:gs>
                  <a:gs pos="100000">
                    <a:srgbClr val="04FCBB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7FDA7176-3D99-27C4-B718-F234FE7F583B}"/>
                </a:ext>
              </a:extLst>
            </p:cNvPr>
            <p:cNvSpPr/>
            <p:nvPr/>
          </p:nvSpPr>
          <p:spPr>
            <a:xfrm>
              <a:off x="-2494505" y="-1122257"/>
              <a:ext cx="6126706" cy="6126706"/>
            </a:xfrm>
            <a:prstGeom prst="arc">
              <a:avLst>
                <a:gd name="adj1" fmla="val 20521478"/>
                <a:gd name="adj2" fmla="val 21272397"/>
              </a:avLst>
            </a:prstGeom>
            <a:ln w="9525" cap="rnd">
              <a:gradFill>
                <a:gsLst>
                  <a:gs pos="0">
                    <a:srgbClr val="04FCBB">
                      <a:alpha val="0"/>
                    </a:srgbClr>
                  </a:gs>
                  <a:gs pos="100000">
                    <a:srgbClr val="04FCBB">
                      <a:alpha val="5500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图形 1">
            <a:extLst>
              <a:ext uri="{FF2B5EF4-FFF2-40B4-BE49-F238E27FC236}">
                <a16:creationId xmlns:a16="http://schemas.microsoft.com/office/drawing/2014/main" id="{EDA567A1-3D81-160F-D1E8-9C96769C74EF}"/>
              </a:ext>
            </a:extLst>
          </p:cNvPr>
          <p:cNvSpPr/>
          <p:nvPr/>
        </p:nvSpPr>
        <p:spPr>
          <a:xfrm rot="5400000">
            <a:off x="3899374" y="3237964"/>
            <a:ext cx="978680" cy="1113366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0">
                <a:srgbClr val="04FCBB">
                  <a:alpha val="30000"/>
                </a:srgbClr>
              </a:gs>
              <a:gs pos="90000">
                <a:srgbClr val="04FCBB">
                  <a:alpha val="0"/>
                </a:srgbClr>
              </a:gs>
            </a:gsLst>
            <a:lin ang="5400000" scaled="0"/>
          </a:gradFill>
          <a:ln w="839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" name="弧形 22">
            <a:extLst>
              <a:ext uri="{FF2B5EF4-FFF2-40B4-BE49-F238E27FC236}">
                <a16:creationId xmlns:a16="http://schemas.microsoft.com/office/drawing/2014/main" id="{BF0325C1-3173-F406-6DC2-C1F743A0827B}"/>
              </a:ext>
            </a:extLst>
          </p:cNvPr>
          <p:cNvSpPr/>
          <p:nvPr/>
        </p:nvSpPr>
        <p:spPr>
          <a:xfrm>
            <a:off x="1959826" y="731294"/>
            <a:ext cx="6126706" cy="6126706"/>
          </a:xfrm>
          <a:prstGeom prst="arc">
            <a:avLst>
              <a:gd name="adj1" fmla="val 20521478"/>
              <a:gd name="adj2" fmla="val 21268426"/>
            </a:avLst>
          </a:prstGeom>
          <a:ln w="15875" cap="rnd">
            <a:gradFill>
              <a:gsLst>
                <a:gs pos="0">
                  <a:srgbClr val="00F2FF">
                    <a:alpha val="0"/>
                  </a:srgbClr>
                </a:gs>
                <a:gs pos="100000">
                  <a:srgbClr val="00F2F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弧形 23">
            <a:extLst>
              <a:ext uri="{FF2B5EF4-FFF2-40B4-BE49-F238E27FC236}">
                <a16:creationId xmlns:a16="http://schemas.microsoft.com/office/drawing/2014/main" id="{BEF88B16-C2C9-E28B-FDDB-8CB5565B8B4E}"/>
              </a:ext>
            </a:extLst>
          </p:cNvPr>
          <p:cNvSpPr/>
          <p:nvPr/>
        </p:nvSpPr>
        <p:spPr>
          <a:xfrm>
            <a:off x="1853993" y="731294"/>
            <a:ext cx="6126706" cy="6126706"/>
          </a:xfrm>
          <a:prstGeom prst="arc">
            <a:avLst>
              <a:gd name="adj1" fmla="val 20521478"/>
              <a:gd name="adj2" fmla="val 21272397"/>
            </a:avLst>
          </a:prstGeom>
          <a:ln w="9525" cap="rnd">
            <a:gradFill>
              <a:gsLst>
                <a:gs pos="0">
                  <a:srgbClr val="00F2FF">
                    <a:alpha val="0"/>
                  </a:srgbClr>
                </a:gs>
                <a:gs pos="100000">
                  <a:srgbClr val="00F2FF">
                    <a:alpha val="55000"/>
                  </a:srgb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126F64B9-9C20-BBB9-A74D-C0680D693F4C}"/>
              </a:ext>
            </a:extLst>
          </p:cNvPr>
          <p:cNvSpPr/>
          <p:nvPr/>
        </p:nvSpPr>
        <p:spPr>
          <a:xfrm flipV="1">
            <a:off x="1959826" y="731294"/>
            <a:ext cx="6126706" cy="6126706"/>
          </a:xfrm>
          <a:prstGeom prst="arc">
            <a:avLst>
              <a:gd name="adj1" fmla="val 20521478"/>
              <a:gd name="adj2" fmla="val 21268426"/>
            </a:avLst>
          </a:prstGeom>
          <a:ln w="15875" cap="rnd">
            <a:gradFill>
              <a:gsLst>
                <a:gs pos="0">
                  <a:srgbClr val="00F2FF">
                    <a:alpha val="0"/>
                  </a:srgbClr>
                </a:gs>
                <a:gs pos="100000">
                  <a:srgbClr val="00F2F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0F81152D-E0A6-962C-C6A6-FF5A0AB0E659}"/>
              </a:ext>
            </a:extLst>
          </p:cNvPr>
          <p:cNvSpPr/>
          <p:nvPr/>
        </p:nvSpPr>
        <p:spPr>
          <a:xfrm flipV="1">
            <a:off x="1853993" y="731294"/>
            <a:ext cx="6126706" cy="6126706"/>
          </a:xfrm>
          <a:prstGeom prst="arc">
            <a:avLst>
              <a:gd name="adj1" fmla="val 20521478"/>
              <a:gd name="adj2" fmla="val 21272397"/>
            </a:avLst>
          </a:prstGeom>
          <a:ln w="9525" cap="rnd">
            <a:gradFill>
              <a:gsLst>
                <a:gs pos="0">
                  <a:srgbClr val="00F2FF">
                    <a:alpha val="0"/>
                  </a:srgbClr>
                </a:gs>
                <a:gs pos="100000">
                  <a:srgbClr val="00F2FF">
                    <a:alpha val="55000"/>
                  </a:srgb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图形 1">
            <a:extLst>
              <a:ext uri="{FF2B5EF4-FFF2-40B4-BE49-F238E27FC236}">
                <a16:creationId xmlns:a16="http://schemas.microsoft.com/office/drawing/2014/main" id="{4569E06B-998C-62AC-7806-E049E78E3829}"/>
              </a:ext>
            </a:extLst>
          </p:cNvPr>
          <p:cNvSpPr/>
          <p:nvPr/>
        </p:nvSpPr>
        <p:spPr>
          <a:xfrm rot="5400000">
            <a:off x="7531576" y="3237964"/>
            <a:ext cx="978680" cy="1113366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0">
                <a:srgbClr val="00F2FF">
                  <a:alpha val="30000"/>
                </a:srgbClr>
              </a:gs>
              <a:gs pos="90000">
                <a:srgbClr val="00F2FF">
                  <a:alpha val="0"/>
                </a:srgbClr>
              </a:gs>
            </a:gsLst>
            <a:lin ang="5400000" scaled="0"/>
          </a:gradFill>
          <a:ln w="839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A6224F68-12A5-E4B0-A557-5687C70AB262}"/>
              </a:ext>
            </a:extLst>
          </p:cNvPr>
          <p:cNvSpPr/>
          <p:nvPr/>
        </p:nvSpPr>
        <p:spPr>
          <a:xfrm rot="12600000">
            <a:off x="1771806" y="2250510"/>
            <a:ext cx="1312998" cy="1312998"/>
          </a:xfrm>
          <a:prstGeom prst="arc">
            <a:avLst>
              <a:gd name="adj1" fmla="val 16983073"/>
              <a:gd name="adj2" fmla="val 11783121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maze" title="Icon of a maze">
            <a:extLst>
              <a:ext uri="{FF2B5EF4-FFF2-40B4-BE49-F238E27FC236}">
                <a16:creationId xmlns:a16="http://schemas.microsoft.com/office/drawing/2014/main" id="{A921E50E-8B34-FD37-4F21-CBF071BA4E0A}"/>
              </a:ext>
            </a:extLst>
          </p:cNvPr>
          <p:cNvSpPr>
            <a:spLocks noEditPoints="1"/>
          </p:cNvSpPr>
          <p:nvPr/>
        </p:nvSpPr>
        <p:spPr bwMode="auto">
          <a:xfrm>
            <a:off x="2032000" y="2509407"/>
            <a:ext cx="785915" cy="785917"/>
          </a:xfrm>
          <a:custGeom>
            <a:avLst/>
            <a:gdLst>
              <a:gd name="T0" fmla="*/ 415 w 415"/>
              <a:gd name="T1" fmla="*/ 330 h 415"/>
              <a:gd name="T2" fmla="*/ 415 w 415"/>
              <a:gd name="T3" fmla="*/ 415 h 415"/>
              <a:gd name="T4" fmla="*/ 0 w 415"/>
              <a:gd name="T5" fmla="*/ 415 h 415"/>
              <a:gd name="T6" fmla="*/ 0 w 415"/>
              <a:gd name="T7" fmla="*/ 0 h 415"/>
              <a:gd name="T8" fmla="*/ 78 w 415"/>
              <a:gd name="T9" fmla="*/ 0 h 415"/>
              <a:gd name="T10" fmla="*/ 415 w 415"/>
              <a:gd name="T11" fmla="*/ 248 h 415"/>
              <a:gd name="T12" fmla="*/ 415 w 415"/>
              <a:gd name="T13" fmla="*/ 0 h 415"/>
              <a:gd name="T14" fmla="*/ 163 w 415"/>
              <a:gd name="T15" fmla="*/ 0 h 415"/>
              <a:gd name="T16" fmla="*/ 163 w 415"/>
              <a:gd name="T17" fmla="*/ 82 h 415"/>
              <a:gd name="T18" fmla="*/ 247 w 415"/>
              <a:gd name="T19" fmla="*/ 82 h 415"/>
              <a:gd name="T20" fmla="*/ 415 w 415"/>
              <a:gd name="T21" fmla="*/ 82 h 415"/>
              <a:gd name="T22" fmla="*/ 331 w 415"/>
              <a:gd name="T23" fmla="*/ 82 h 415"/>
              <a:gd name="T24" fmla="*/ 331 w 415"/>
              <a:gd name="T25" fmla="*/ 248 h 415"/>
              <a:gd name="T26" fmla="*/ 331 w 415"/>
              <a:gd name="T27" fmla="*/ 330 h 415"/>
              <a:gd name="T28" fmla="*/ 247 w 415"/>
              <a:gd name="T29" fmla="*/ 330 h 415"/>
              <a:gd name="T30" fmla="*/ 247 w 415"/>
              <a:gd name="T31" fmla="*/ 415 h 415"/>
              <a:gd name="T32" fmla="*/ 163 w 415"/>
              <a:gd name="T33" fmla="*/ 248 h 415"/>
              <a:gd name="T34" fmla="*/ 163 w 415"/>
              <a:gd name="T35" fmla="*/ 415 h 415"/>
              <a:gd name="T36" fmla="*/ 247 w 415"/>
              <a:gd name="T37" fmla="*/ 248 h 415"/>
              <a:gd name="T38" fmla="*/ 247 w 415"/>
              <a:gd name="T39" fmla="*/ 166 h 415"/>
              <a:gd name="T40" fmla="*/ 78 w 415"/>
              <a:gd name="T41" fmla="*/ 166 h 415"/>
              <a:gd name="T42" fmla="*/ 78 w 415"/>
              <a:gd name="T43" fmla="*/ 330 h 415"/>
              <a:gd name="T44" fmla="*/ 78 w 415"/>
              <a:gd name="T45" fmla="*/ 248 h 415"/>
              <a:gd name="T46" fmla="*/ 0 w 415"/>
              <a:gd name="T47" fmla="*/ 248 h 415"/>
              <a:gd name="T48" fmla="*/ 78 w 415"/>
              <a:gd name="T49" fmla="*/ 80 h 415"/>
              <a:gd name="T50" fmla="*/ 0 w 415"/>
              <a:gd name="T51" fmla="*/ 80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15" h="415">
                <a:moveTo>
                  <a:pt x="415" y="330"/>
                </a:moveTo>
                <a:lnTo>
                  <a:pt x="415" y="415"/>
                </a:lnTo>
                <a:lnTo>
                  <a:pt x="0" y="415"/>
                </a:lnTo>
                <a:lnTo>
                  <a:pt x="0" y="0"/>
                </a:lnTo>
                <a:lnTo>
                  <a:pt x="78" y="0"/>
                </a:lnTo>
                <a:moveTo>
                  <a:pt x="415" y="248"/>
                </a:moveTo>
                <a:lnTo>
                  <a:pt x="415" y="0"/>
                </a:lnTo>
                <a:lnTo>
                  <a:pt x="163" y="0"/>
                </a:lnTo>
                <a:lnTo>
                  <a:pt x="163" y="82"/>
                </a:lnTo>
                <a:lnTo>
                  <a:pt x="247" y="82"/>
                </a:lnTo>
                <a:moveTo>
                  <a:pt x="415" y="82"/>
                </a:moveTo>
                <a:lnTo>
                  <a:pt x="331" y="82"/>
                </a:lnTo>
                <a:lnTo>
                  <a:pt x="331" y="248"/>
                </a:lnTo>
                <a:moveTo>
                  <a:pt x="331" y="330"/>
                </a:moveTo>
                <a:lnTo>
                  <a:pt x="247" y="330"/>
                </a:lnTo>
                <a:lnTo>
                  <a:pt x="247" y="415"/>
                </a:lnTo>
                <a:moveTo>
                  <a:pt x="163" y="248"/>
                </a:moveTo>
                <a:lnTo>
                  <a:pt x="163" y="415"/>
                </a:lnTo>
                <a:moveTo>
                  <a:pt x="247" y="248"/>
                </a:moveTo>
                <a:lnTo>
                  <a:pt x="247" y="166"/>
                </a:lnTo>
                <a:lnTo>
                  <a:pt x="78" y="166"/>
                </a:lnTo>
                <a:lnTo>
                  <a:pt x="78" y="330"/>
                </a:lnTo>
                <a:moveTo>
                  <a:pt x="78" y="248"/>
                </a:moveTo>
                <a:lnTo>
                  <a:pt x="0" y="248"/>
                </a:lnTo>
                <a:moveTo>
                  <a:pt x="78" y="80"/>
                </a:moveTo>
                <a:lnTo>
                  <a:pt x="0" y="80"/>
                </a:lnTo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/>
          </a:p>
        </p:txBody>
      </p:sp>
    </p:spTree>
    <p:extLst>
      <p:ext uri="{BB962C8B-B14F-4D97-AF65-F5344CB8AC3E}">
        <p14:creationId xmlns:p14="http://schemas.microsoft.com/office/powerpoint/2010/main" val="386696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E3574DE-6C03-C54B-33AA-33961412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依据逻辑思考获得结论</a:t>
            </a:r>
            <a:endParaRPr lang="en-US" dirty="0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79C99E46-A9DF-0E03-CDA7-13116099369F}"/>
              </a:ext>
            </a:extLst>
          </p:cNvPr>
          <p:cNvSpPr/>
          <p:nvPr/>
        </p:nvSpPr>
        <p:spPr>
          <a:xfrm>
            <a:off x="2990850" y="3328575"/>
            <a:ext cx="6210300" cy="2080372"/>
          </a:xfrm>
          <a:prstGeom prst="diamond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9CF3F06B-C16C-97C6-AD4B-5DF96DA3B819}"/>
              </a:ext>
            </a:extLst>
          </p:cNvPr>
          <p:cNvSpPr/>
          <p:nvPr/>
        </p:nvSpPr>
        <p:spPr>
          <a:xfrm>
            <a:off x="2726581" y="3014663"/>
            <a:ext cx="6738838" cy="2257426"/>
          </a:xfrm>
          <a:prstGeom prst="diamond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5DD4861A-0E0A-3727-C626-1479115CA308}"/>
              </a:ext>
            </a:extLst>
          </p:cNvPr>
          <p:cNvSpPr/>
          <p:nvPr/>
        </p:nvSpPr>
        <p:spPr>
          <a:xfrm>
            <a:off x="3219450" y="3179768"/>
            <a:ext cx="5753100" cy="1927216"/>
          </a:xfrm>
          <a:prstGeom prst="diamond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E428CD45-B78C-D4EB-E0C0-726815525F88}"/>
              </a:ext>
            </a:extLst>
          </p:cNvPr>
          <p:cNvSpPr/>
          <p:nvPr/>
        </p:nvSpPr>
        <p:spPr>
          <a:xfrm>
            <a:off x="1646093" y="2652713"/>
            <a:ext cx="8899814" cy="2981326"/>
          </a:xfrm>
          <a:prstGeom prst="diamond">
            <a:avLst/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1499C2B-06EB-2DDF-F323-0006EEB22D9F}"/>
              </a:ext>
            </a:extLst>
          </p:cNvPr>
          <p:cNvSpPr/>
          <p:nvPr/>
        </p:nvSpPr>
        <p:spPr>
          <a:xfrm>
            <a:off x="3746045" y="1707891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348F30-3C50-B662-EA9F-194616E53A69}"/>
              </a:ext>
            </a:extLst>
          </p:cNvPr>
          <p:cNvSpPr txBox="1"/>
          <p:nvPr/>
        </p:nvSpPr>
        <p:spPr>
          <a:xfrm>
            <a:off x="4208978" y="1884769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境界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CE433E5-4180-A9B7-B596-C0CE6388FA4C}"/>
              </a:ext>
            </a:extLst>
          </p:cNvPr>
          <p:cNvSpPr/>
          <p:nvPr/>
        </p:nvSpPr>
        <p:spPr>
          <a:xfrm>
            <a:off x="1046552" y="2482895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444EB7-BA45-71A3-5873-92FBB36B6F32}"/>
              </a:ext>
            </a:extLst>
          </p:cNvPr>
          <p:cNvSpPr txBox="1"/>
          <p:nvPr/>
        </p:nvSpPr>
        <p:spPr>
          <a:xfrm>
            <a:off x="1509484" y="2659773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视野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D4D2FEA-AFA3-1D30-2B81-F256B2EFC4F4}"/>
              </a:ext>
            </a:extLst>
          </p:cNvPr>
          <p:cNvSpPr/>
          <p:nvPr/>
        </p:nvSpPr>
        <p:spPr>
          <a:xfrm>
            <a:off x="7184571" y="1707891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B3F242-C878-2FD3-B504-4C1FFEEEE830}"/>
              </a:ext>
            </a:extLst>
          </p:cNvPr>
          <p:cNvSpPr txBox="1"/>
          <p:nvPr/>
        </p:nvSpPr>
        <p:spPr>
          <a:xfrm>
            <a:off x="7647503" y="1884769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格局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628CC65-D86C-2538-5A11-2CC31E7090CF}"/>
              </a:ext>
            </a:extLst>
          </p:cNvPr>
          <p:cNvSpPr/>
          <p:nvPr/>
        </p:nvSpPr>
        <p:spPr>
          <a:xfrm>
            <a:off x="9981002" y="2482895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D795048-08A9-1F61-CF6F-DC66592DE315}"/>
              </a:ext>
            </a:extLst>
          </p:cNvPr>
          <p:cNvSpPr txBox="1"/>
          <p:nvPr/>
        </p:nvSpPr>
        <p:spPr>
          <a:xfrm>
            <a:off x="10443934" y="2659773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理解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BEB212B-D8CF-1E90-51C1-1D9A9FBAAC4E}"/>
              </a:ext>
            </a:extLst>
          </p:cNvPr>
          <p:cNvSpPr/>
          <p:nvPr/>
        </p:nvSpPr>
        <p:spPr>
          <a:xfrm>
            <a:off x="2448741" y="5162178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7540308-E2B7-0DED-38C7-7FCBBCD0513F}"/>
              </a:ext>
            </a:extLst>
          </p:cNvPr>
          <p:cNvSpPr txBox="1"/>
          <p:nvPr/>
        </p:nvSpPr>
        <p:spPr>
          <a:xfrm>
            <a:off x="2911674" y="5339056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认知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625F21E-4199-8F28-7EE5-4CB32EE1668B}"/>
              </a:ext>
            </a:extLst>
          </p:cNvPr>
          <p:cNvSpPr/>
          <p:nvPr/>
        </p:nvSpPr>
        <p:spPr>
          <a:xfrm>
            <a:off x="8127546" y="5162178"/>
            <a:ext cx="1541418" cy="1393745"/>
          </a:xfrm>
          <a:prstGeom prst="roundRect">
            <a:avLst>
              <a:gd name="adj" fmla="val 1218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2C52638-7585-82E2-7877-D31BC762FB95}"/>
              </a:ext>
            </a:extLst>
          </p:cNvPr>
          <p:cNvSpPr txBox="1"/>
          <p:nvPr/>
        </p:nvSpPr>
        <p:spPr>
          <a:xfrm>
            <a:off x="8590478" y="5339056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未来荧黑 Normal Medium" panose="020B0400000000000000" pitchFamily="34" charset="-122"/>
                <a:ea typeface="未来荧黑 Normal Medium" panose="020B0400000000000000" pitchFamily="34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进化</a:t>
            </a: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C19C11A8-23C7-78B0-3850-D24F68634253}"/>
              </a:ext>
            </a:extLst>
          </p:cNvPr>
          <p:cNvSpPr/>
          <p:nvPr/>
        </p:nvSpPr>
        <p:spPr>
          <a:xfrm>
            <a:off x="0" y="512764"/>
            <a:ext cx="12192000" cy="6345237"/>
          </a:xfrm>
          <a:custGeom>
            <a:avLst/>
            <a:gdLst>
              <a:gd name="connsiteX0" fmla="*/ 6096000 w 12192000"/>
              <a:gd name="connsiteY0" fmla="*/ 0 h 6345237"/>
              <a:gd name="connsiteX1" fmla="*/ 12192000 w 12192000"/>
              <a:gd name="connsiteY1" fmla="*/ 2042084 h 6345237"/>
              <a:gd name="connsiteX2" fmla="*/ 12192000 w 12192000"/>
              <a:gd name="connsiteY2" fmla="*/ 5233263 h 6345237"/>
              <a:gd name="connsiteX3" fmla="*/ 8872549 w 12192000"/>
              <a:gd name="connsiteY3" fmla="*/ 6345237 h 6345237"/>
              <a:gd name="connsiteX4" fmla="*/ 3319452 w 12192000"/>
              <a:gd name="connsiteY4" fmla="*/ 6345237 h 6345237"/>
              <a:gd name="connsiteX5" fmla="*/ 0 w 12192000"/>
              <a:gd name="connsiteY5" fmla="*/ 5233263 h 6345237"/>
              <a:gd name="connsiteX6" fmla="*/ 0 w 12192000"/>
              <a:gd name="connsiteY6" fmla="*/ 2042084 h 634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345237">
                <a:moveTo>
                  <a:pt x="6096000" y="0"/>
                </a:moveTo>
                <a:lnTo>
                  <a:pt x="12192000" y="2042084"/>
                </a:lnTo>
                <a:lnTo>
                  <a:pt x="12192000" y="5233263"/>
                </a:lnTo>
                <a:lnTo>
                  <a:pt x="8872549" y="6345237"/>
                </a:lnTo>
                <a:lnTo>
                  <a:pt x="3319452" y="6345237"/>
                </a:lnTo>
                <a:lnTo>
                  <a:pt x="0" y="5233263"/>
                </a:lnTo>
                <a:lnTo>
                  <a:pt x="0" y="2042084"/>
                </a:lnTo>
                <a:close/>
              </a:path>
            </a:pathLst>
          </a:custGeom>
          <a:noFill/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C2ABED3-7862-202F-E532-8B4B31842C4F}"/>
              </a:ext>
            </a:extLst>
          </p:cNvPr>
          <p:cNvSpPr txBox="1"/>
          <p:nvPr/>
        </p:nvSpPr>
        <p:spPr>
          <a:xfrm>
            <a:off x="4374013" y="3132371"/>
            <a:ext cx="3443974" cy="1421928"/>
          </a:xfrm>
          <a:prstGeom prst="rect">
            <a:avLst/>
          </a:prstGeom>
        </p:spPr>
        <p:txBody>
          <a:bodyPr wrap="square">
            <a:noAutofit/>
          </a:bodyPr>
          <a:lstStyle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9600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60000">
                      <a:schemeClr val="accent1"/>
                    </a:gs>
                    <a:gs pos="8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r="5400000" sy="-100000" algn="bl" rotWithShape="0"/>
                </a:effectLst>
                <a:latin typeface="+mj-lt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zh-CN" altLang="en-US" b="1" dirty="0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90000">
                      <a:schemeClr val="accent1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st="50800" dir="5400000" sy="-100000" algn="bl" rotWithShape="0"/>
                </a:effectLst>
                <a:latin typeface="+mj-ea"/>
                <a:ea typeface="+mj-ea"/>
              </a:rPr>
              <a:t>逻辑</a:t>
            </a:r>
            <a:endParaRPr lang="en-US" b="1" dirty="0">
              <a:gradFill flip="none" rotWithShape="1">
                <a:gsLst>
                  <a:gs pos="40000">
                    <a:schemeClr val="accent2">
                      <a:lumMod val="5000"/>
                      <a:lumOff val="95000"/>
                    </a:schemeClr>
                  </a:gs>
                  <a:gs pos="90000">
                    <a:schemeClr val="accent1"/>
                  </a:gs>
                  <a:gs pos="100000">
                    <a:schemeClr val="accent5">
                      <a:lumMod val="5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>
                <a:outerShdw blurRad="254000" sx="102000" sy="102000" algn="ctr" rotWithShape="0">
                  <a:schemeClr val="accent1">
                    <a:lumMod val="60000"/>
                    <a:lumOff val="40000"/>
                    <a:alpha val="40000"/>
                  </a:schemeClr>
                </a:outerShdw>
                <a:reflection blurRad="63500" stA="80000" endPos="35000" dist="50800" dir="5400000" sy="-100000" algn="bl" rotWithShape="0"/>
              </a:effectLst>
              <a:latin typeface="+mj-ea"/>
              <a:ea typeface="+mj-ea"/>
            </a:endParaRPr>
          </a:p>
        </p:txBody>
      </p:sp>
      <p:sp>
        <p:nvSpPr>
          <p:cNvPr id="31" name="标题2">
            <a:extLst>
              <a:ext uri="{FF2B5EF4-FFF2-40B4-BE49-F238E27FC236}">
                <a16:creationId xmlns:a16="http://schemas.microsoft.com/office/drawing/2014/main" id="{220A12FD-D4D6-4FD7-5C1B-FEBD01A4CF2A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On The Basis Of Logic Thinking Come To A Decision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FBC43AD-49E9-7E66-802C-2E830FCB4B05}"/>
              </a:ext>
            </a:extLst>
          </p:cNvPr>
          <p:cNvSpPr/>
          <p:nvPr/>
        </p:nvSpPr>
        <p:spPr bwMode="auto">
          <a:xfrm>
            <a:off x="2621291" y="5801256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27CA016-B604-A9B3-0331-3BAB565A703C}"/>
              </a:ext>
            </a:extLst>
          </p:cNvPr>
          <p:cNvSpPr txBox="1"/>
          <p:nvPr/>
        </p:nvSpPr>
        <p:spPr>
          <a:xfrm>
            <a:off x="2710434" y="5842090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步步为营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453563A-3846-88D7-2E9F-C314D854C93F}"/>
              </a:ext>
            </a:extLst>
          </p:cNvPr>
          <p:cNvSpPr/>
          <p:nvPr/>
        </p:nvSpPr>
        <p:spPr bwMode="auto">
          <a:xfrm>
            <a:off x="8300096" y="5801256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1697B1-205C-ABAC-2C7E-C258D1BDF9E3}"/>
              </a:ext>
            </a:extLst>
          </p:cNvPr>
          <p:cNvSpPr txBox="1"/>
          <p:nvPr/>
        </p:nvSpPr>
        <p:spPr>
          <a:xfrm>
            <a:off x="8389239" y="5842090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关键绩效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1701232-2F5B-F433-259E-9977B9108935}"/>
              </a:ext>
            </a:extLst>
          </p:cNvPr>
          <p:cNvSpPr/>
          <p:nvPr/>
        </p:nvSpPr>
        <p:spPr bwMode="auto">
          <a:xfrm>
            <a:off x="10153552" y="3118909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F78A176-6520-CA9A-0C98-C9175992BA43}"/>
              </a:ext>
            </a:extLst>
          </p:cNvPr>
          <p:cNvSpPr txBox="1"/>
          <p:nvPr/>
        </p:nvSpPr>
        <p:spPr>
          <a:xfrm>
            <a:off x="10242695" y="3159743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思维模式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BFC2683C-6CC4-3503-8118-7EB2280606BB}"/>
              </a:ext>
            </a:extLst>
          </p:cNvPr>
          <p:cNvSpPr/>
          <p:nvPr/>
        </p:nvSpPr>
        <p:spPr bwMode="auto">
          <a:xfrm>
            <a:off x="7357121" y="2369101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1642665-AC32-7CA0-4801-DABB1597CA6C}"/>
              </a:ext>
            </a:extLst>
          </p:cNvPr>
          <p:cNvSpPr txBox="1"/>
          <p:nvPr/>
        </p:nvSpPr>
        <p:spPr>
          <a:xfrm>
            <a:off x="7446264" y="2409935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闭锁认知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CC9B283-110D-1ED1-408D-143B60445416}"/>
              </a:ext>
            </a:extLst>
          </p:cNvPr>
          <p:cNvSpPr/>
          <p:nvPr/>
        </p:nvSpPr>
        <p:spPr bwMode="auto">
          <a:xfrm>
            <a:off x="3918596" y="2369101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534A0D5-4BDA-D0A9-4B50-2BDA5F4DEC0D}"/>
              </a:ext>
            </a:extLst>
          </p:cNvPr>
          <p:cNvSpPr txBox="1"/>
          <p:nvPr/>
        </p:nvSpPr>
        <p:spPr>
          <a:xfrm>
            <a:off x="4007739" y="2409935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商业模式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FD32CB95-42D9-8EC3-2920-9131942CF0E9}"/>
              </a:ext>
            </a:extLst>
          </p:cNvPr>
          <p:cNvSpPr/>
          <p:nvPr/>
        </p:nvSpPr>
        <p:spPr bwMode="auto">
          <a:xfrm>
            <a:off x="1219102" y="3138002"/>
            <a:ext cx="1196318" cy="4068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BD54C72-C4B5-6D1B-76B4-254B597297AD}"/>
              </a:ext>
            </a:extLst>
          </p:cNvPr>
          <p:cNvSpPr txBox="1"/>
          <p:nvPr/>
        </p:nvSpPr>
        <p:spPr>
          <a:xfrm>
            <a:off x="1308245" y="3178836"/>
            <a:ext cx="101803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关键抉择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505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A6D4150-9E28-005E-B93E-98AA0263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传播计划甘特图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C27B02-BE87-4EEF-72DA-14C51D7D345C}"/>
              </a:ext>
            </a:extLst>
          </p:cNvPr>
          <p:cNvSpPr txBox="1"/>
          <p:nvPr/>
        </p:nvSpPr>
        <p:spPr>
          <a:xfrm>
            <a:off x="1437645" y="1787310"/>
            <a:ext cx="83633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测试期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19F1BC-3A3E-7033-9075-133A994AE518}"/>
              </a:ext>
            </a:extLst>
          </p:cNvPr>
          <p:cNvSpPr txBox="1"/>
          <p:nvPr/>
        </p:nvSpPr>
        <p:spPr>
          <a:xfrm>
            <a:off x="2873900" y="1787310"/>
            <a:ext cx="135597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年货节专场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7FDBAA-F024-24B8-3510-8F84EC8B13CC}"/>
              </a:ext>
            </a:extLst>
          </p:cNvPr>
          <p:cNvSpPr txBox="1"/>
          <p:nvPr/>
        </p:nvSpPr>
        <p:spPr>
          <a:xfrm>
            <a:off x="4549307" y="1787310"/>
            <a:ext cx="139731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春节不打烊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FB96EDE-5DFB-E704-2B60-22737D5E3411}"/>
              </a:ext>
            </a:extLst>
          </p:cNvPr>
          <p:cNvSpPr txBox="1"/>
          <p:nvPr/>
        </p:nvSpPr>
        <p:spPr>
          <a:xfrm>
            <a:off x="6062340" y="1787310"/>
            <a:ext cx="17634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38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女王节大促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A407F9-E953-B7AA-DA98-51669E7C6DE8}"/>
              </a:ext>
            </a:extLst>
          </p:cNvPr>
          <p:cNvSpPr txBox="1"/>
          <p:nvPr/>
        </p:nvSpPr>
        <p:spPr>
          <a:xfrm>
            <a:off x="8258788" y="1787310"/>
            <a:ext cx="76265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宠粉日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E3F846A-EFEA-BABA-8EE1-920F2EA9038B}"/>
              </a:ext>
            </a:extLst>
          </p:cNvPr>
          <p:cNvCxnSpPr>
            <a:cxnSpLocks/>
          </p:cNvCxnSpPr>
          <p:nvPr/>
        </p:nvCxnSpPr>
        <p:spPr>
          <a:xfrm>
            <a:off x="2703850" y="2054973"/>
            <a:ext cx="0" cy="498944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7BA9591-F88B-E182-C465-771694F31DEA}"/>
              </a:ext>
            </a:extLst>
          </p:cNvPr>
          <p:cNvCxnSpPr>
            <a:cxnSpLocks/>
          </p:cNvCxnSpPr>
          <p:nvPr/>
        </p:nvCxnSpPr>
        <p:spPr>
          <a:xfrm>
            <a:off x="4399926" y="2054973"/>
            <a:ext cx="0" cy="4989443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FEBB095-B05D-D9DD-3E92-7334EF8B5967}"/>
              </a:ext>
            </a:extLst>
          </p:cNvPr>
          <p:cNvCxnSpPr>
            <a:cxnSpLocks/>
          </p:cNvCxnSpPr>
          <p:nvPr/>
        </p:nvCxnSpPr>
        <p:spPr>
          <a:xfrm>
            <a:off x="6096002" y="2054973"/>
            <a:ext cx="0" cy="5053104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D775DF3-CCC5-0019-EF09-14E6B2DB0ADA}"/>
              </a:ext>
            </a:extLst>
          </p:cNvPr>
          <p:cNvCxnSpPr>
            <a:cxnSpLocks/>
          </p:cNvCxnSpPr>
          <p:nvPr/>
        </p:nvCxnSpPr>
        <p:spPr>
          <a:xfrm>
            <a:off x="7792078" y="2054973"/>
            <a:ext cx="0" cy="4989443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0618A21-1531-A27D-A4FC-40BAF5B1729A}"/>
              </a:ext>
            </a:extLst>
          </p:cNvPr>
          <p:cNvCxnSpPr>
            <a:cxnSpLocks/>
          </p:cNvCxnSpPr>
          <p:nvPr/>
        </p:nvCxnSpPr>
        <p:spPr>
          <a:xfrm>
            <a:off x="9488154" y="2054973"/>
            <a:ext cx="0" cy="498944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E76B52A-6F89-C3C9-E739-8FC578F6A561}"/>
              </a:ext>
            </a:extLst>
          </p:cNvPr>
          <p:cNvSpPr txBox="1"/>
          <p:nvPr/>
        </p:nvSpPr>
        <p:spPr>
          <a:xfrm>
            <a:off x="1651490" y="2054973"/>
            <a:ext cx="408644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12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C8ED732-4C1C-DBE5-3987-D34CD11E1AF5}"/>
              </a:ext>
            </a:extLst>
          </p:cNvPr>
          <p:cNvSpPr txBox="1"/>
          <p:nvPr/>
        </p:nvSpPr>
        <p:spPr>
          <a:xfrm>
            <a:off x="3347566" y="2054973"/>
            <a:ext cx="408644" cy="38728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1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363DF0-87FA-B512-E4E1-225DF0FCE7BA}"/>
              </a:ext>
            </a:extLst>
          </p:cNvPr>
          <p:cNvSpPr txBox="1"/>
          <p:nvPr/>
        </p:nvSpPr>
        <p:spPr>
          <a:xfrm>
            <a:off x="5043642" y="2054973"/>
            <a:ext cx="408644" cy="38728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2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245B5DA-4EC7-2F9B-C805-5B665995579F}"/>
              </a:ext>
            </a:extLst>
          </p:cNvPr>
          <p:cNvSpPr txBox="1"/>
          <p:nvPr/>
        </p:nvSpPr>
        <p:spPr>
          <a:xfrm>
            <a:off x="6739718" y="2054973"/>
            <a:ext cx="408644" cy="38728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3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75105BE-8DD8-D615-3D7F-C0F24F2BF3E0}"/>
              </a:ext>
            </a:extLst>
          </p:cNvPr>
          <p:cNvSpPr txBox="1"/>
          <p:nvPr/>
        </p:nvSpPr>
        <p:spPr>
          <a:xfrm>
            <a:off x="8435794" y="2054973"/>
            <a:ext cx="408644" cy="38728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4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C863AA-C62F-A34A-A48E-E6A92E51BD49}"/>
              </a:ext>
            </a:extLst>
          </p:cNvPr>
          <p:cNvSpPr txBox="1"/>
          <p:nvPr/>
        </p:nvSpPr>
        <p:spPr>
          <a:xfrm>
            <a:off x="10131866" y="2054973"/>
            <a:ext cx="408644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Month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cs typeface="+mn-cs"/>
              </a:rPr>
              <a:t>5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C96B8EB5-81EC-DBBE-1AA3-68BBE4A27C08}"/>
              </a:ext>
            </a:extLst>
          </p:cNvPr>
          <p:cNvSpPr/>
          <p:nvPr/>
        </p:nvSpPr>
        <p:spPr>
          <a:xfrm>
            <a:off x="1278254" y="2729038"/>
            <a:ext cx="1420216" cy="468108"/>
          </a:xfrm>
          <a:prstGeom prst="roundRect">
            <a:avLst>
              <a:gd name="adj" fmla="val 9749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2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72348A1-3F9E-C607-C9E5-A424B4E10DCF}"/>
              </a:ext>
            </a:extLst>
          </p:cNvPr>
          <p:cNvSpPr/>
          <p:nvPr/>
        </p:nvSpPr>
        <p:spPr>
          <a:xfrm>
            <a:off x="2717799" y="3651024"/>
            <a:ext cx="3378193" cy="468108"/>
          </a:xfrm>
          <a:prstGeom prst="roundRect">
            <a:avLst>
              <a:gd name="adj" fmla="val 12055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82E72C8-A0F1-697B-3468-801D1940A2EB}"/>
              </a:ext>
            </a:extLst>
          </p:cNvPr>
          <p:cNvSpPr/>
          <p:nvPr/>
        </p:nvSpPr>
        <p:spPr>
          <a:xfrm>
            <a:off x="6096000" y="4573011"/>
            <a:ext cx="3368843" cy="468108"/>
          </a:xfrm>
          <a:prstGeom prst="roundRect">
            <a:avLst>
              <a:gd name="adj" fmla="val 14361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5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A43A2D5-B848-F8CE-B37F-CCCF0BB5CF7B}"/>
              </a:ext>
            </a:extLst>
          </p:cNvPr>
          <p:cNvSpPr/>
          <p:nvPr/>
        </p:nvSpPr>
        <p:spPr>
          <a:xfrm>
            <a:off x="9497060" y="5494997"/>
            <a:ext cx="1405427" cy="468108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71F6B65-4A44-7298-EBB7-F136B268E2E8}"/>
              </a:ext>
            </a:extLst>
          </p:cNvPr>
          <p:cNvSpPr txBox="1"/>
          <p:nvPr/>
        </p:nvSpPr>
        <p:spPr>
          <a:xfrm>
            <a:off x="9954860" y="1787310"/>
            <a:ext cx="76265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宠粉日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0484A37-3BF7-A305-C839-77B251DE3C3E}"/>
              </a:ext>
            </a:extLst>
          </p:cNvPr>
          <p:cNvSpPr txBox="1"/>
          <p:nvPr/>
        </p:nvSpPr>
        <p:spPr>
          <a:xfrm>
            <a:off x="1379220" y="2824592"/>
            <a:ext cx="113842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5400000" sx="105000" sy="105000" algn="t" rotWithShape="0">
                    <a:srgbClr val="731901">
                      <a:alpha val="60000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冷启期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0F2D22C-819F-107B-81E3-1928FB739519}"/>
              </a:ext>
            </a:extLst>
          </p:cNvPr>
          <p:cNvSpPr txBox="1"/>
          <p:nvPr/>
        </p:nvSpPr>
        <p:spPr>
          <a:xfrm>
            <a:off x="2815591" y="3746579"/>
            <a:ext cx="988313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5400000" sx="105000" sy="105000" algn="t" rotWithShape="0">
                    <a:srgbClr val="731901">
                      <a:alpha val="60000"/>
                    </a:srgbClr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优化期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29FD609-2EB1-07AD-2274-BC5568639CA2}"/>
              </a:ext>
            </a:extLst>
          </p:cNvPr>
          <p:cNvSpPr txBox="1"/>
          <p:nvPr/>
        </p:nvSpPr>
        <p:spPr>
          <a:xfrm>
            <a:off x="6222143" y="4668566"/>
            <a:ext cx="98383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5400000" sx="105000" sy="105000" algn="t" rotWithShape="0">
                    <a:srgbClr val="731901">
                      <a:alpha val="60000"/>
                    </a:srgbClr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稳定期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7627901-768C-B383-BFE2-E38EC13B7283}"/>
              </a:ext>
            </a:extLst>
          </p:cNvPr>
          <p:cNvSpPr txBox="1"/>
          <p:nvPr/>
        </p:nvSpPr>
        <p:spPr>
          <a:xfrm>
            <a:off x="9602642" y="5590552"/>
            <a:ext cx="89467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5400000" sx="105000" sy="105000" algn="t" rotWithShape="0">
                    <a:srgbClr val="731901">
                      <a:alpha val="60000"/>
                    </a:srgbClr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成熟期</a:t>
            </a:r>
          </a:p>
        </p:txBody>
      </p:sp>
      <p:sp>
        <p:nvSpPr>
          <p:cNvPr id="55" name="标题2">
            <a:extLst>
              <a:ext uri="{FF2B5EF4-FFF2-40B4-BE49-F238E27FC236}">
                <a16:creationId xmlns:a16="http://schemas.microsoft.com/office/drawing/2014/main" id="{65AB3F5A-69BC-CF48-7A91-955E049D8A41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Transmission Project Gantt Chart</a:t>
            </a:r>
          </a:p>
        </p:txBody>
      </p:sp>
    </p:spTree>
    <p:extLst>
      <p:ext uri="{BB962C8B-B14F-4D97-AF65-F5344CB8AC3E}">
        <p14:creationId xmlns:p14="http://schemas.microsoft.com/office/powerpoint/2010/main" val="134867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过程管理评估</a:t>
            </a:r>
          </a:p>
        </p:txBody>
      </p:sp>
    </p:spTree>
    <p:extLst>
      <p:ext uri="{BB962C8B-B14F-4D97-AF65-F5344CB8AC3E}">
        <p14:creationId xmlns:p14="http://schemas.microsoft.com/office/powerpoint/2010/main" val="2101277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E6FC7D10-8D90-D24E-7A9B-60A9CCDA5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694708"/>
              </p:ext>
            </p:extLst>
          </p:nvPr>
        </p:nvGraphicFramePr>
        <p:xfrm>
          <a:off x="1425687" y="2052842"/>
          <a:ext cx="2887195" cy="192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椭圆 12">
            <a:extLst>
              <a:ext uri="{FF2B5EF4-FFF2-40B4-BE49-F238E27FC236}">
                <a16:creationId xmlns:a16="http://schemas.microsoft.com/office/drawing/2014/main" id="{00A2D42B-FBA0-31EA-AA4D-CBD385193076}"/>
              </a:ext>
            </a:extLst>
          </p:cNvPr>
          <p:cNvSpPr/>
          <p:nvPr/>
        </p:nvSpPr>
        <p:spPr>
          <a:xfrm>
            <a:off x="1604637" y="1653147"/>
            <a:ext cx="3047765" cy="2997708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ECAB940-08D5-6891-C1CD-EA879B9047E9}"/>
              </a:ext>
            </a:extLst>
          </p:cNvPr>
          <p:cNvSpPr/>
          <p:nvPr/>
        </p:nvSpPr>
        <p:spPr>
          <a:xfrm>
            <a:off x="7586958" y="1444752"/>
            <a:ext cx="3471514" cy="341449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10C0D97-B2C3-07B3-E911-E1547F67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传播反馈数据情况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D5EE79-E951-107B-A651-9B4270F52B43}"/>
              </a:ext>
            </a:extLst>
          </p:cNvPr>
          <p:cNvSpPr txBox="1"/>
          <p:nvPr/>
        </p:nvSpPr>
        <p:spPr>
          <a:xfrm>
            <a:off x="1945953" y="412958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消费更加理性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A886B3-7D04-28D4-84E5-FD4A5D8F6E22}"/>
              </a:ext>
            </a:extLst>
          </p:cNvPr>
          <p:cNvSpPr txBox="1"/>
          <p:nvPr/>
        </p:nvSpPr>
        <p:spPr>
          <a:xfrm>
            <a:off x="4864894" y="4129581"/>
            <a:ext cx="246221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</a:rPr>
              <a:t>更加注重生活本质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D2AD45-A98F-477E-C428-B090F0499BEA}"/>
              </a:ext>
            </a:extLst>
          </p:cNvPr>
          <p:cNvSpPr txBox="1"/>
          <p:nvPr/>
        </p:nvSpPr>
        <p:spPr>
          <a:xfrm>
            <a:off x="8399388" y="412958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</a:rPr>
              <a:t>更加关注健康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03C4A3-36C6-BE7C-48E9-E3D8B1B178DC}"/>
              </a:ext>
            </a:extLst>
          </p:cNvPr>
          <p:cNvSpPr txBox="1"/>
          <p:nvPr/>
        </p:nvSpPr>
        <p:spPr>
          <a:xfrm>
            <a:off x="1432922" y="4650855"/>
            <a:ext cx="2872722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62%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消费者表示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“理性消费，为长远打算”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9D74A7-46D1-0728-4132-AEB0FD9F09C2}"/>
              </a:ext>
            </a:extLst>
          </p:cNvPr>
          <p:cNvSpPr txBox="1"/>
          <p:nvPr/>
        </p:nvSpPr>
        <p:spPr>
          <a:xfrm>
            <a:off x="4953915" y="4650855"/>
            <a:ext cx="2284170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58%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消费者表示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“更加关注日常生活”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C492E2-4D8C-D32E-C0B8-F647D3AD8563}"/>
              </a:ext>
            </a:extLst>
          </p:cNvPr>
          <p:cNvSpPr txBox="1"/>
          <p:nvPr/>
        </p:nvSpPr>
        <p:spPr>
          <a:xfrm>
            <a:off x="8180630" y="4650855"/>
            <a:ext cx="2284170" cy="685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75%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消费者表示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“更加关注身体健康”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08847534-2BC9-D77F-2390-5D9058D18B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54959"/>
              </p:ext>
            </p:extLst>
          </p:nvPr>
        </p:nvGraphicFramePr>
        <p:xfrm>
          <a:off x="4652402" y="2052842"/>
          <a:ext cx="2887195" cy="192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A8FF3BD9-5B88-0776-DBF2-A8F6D2A96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8284242"/>
              </p:ext>
            </p:extLst>
          </p:nvPr>
        </p:nvGraphicFramePr>
        <p:xfrm>
          <a:off x="7879118" y="2052842"/>
          <a:ext cx="2887195" cy="192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134EBD82-6F81-C04C-33AF-8069763BF0C2}"/>
              </a:ext>
            </a:extLst>
          </p:cNvPr>
          <p:cNvSpPr txBox="1"/>
          <p:nvPr/>
        </p:nvSpPr>
        <p:spPr>
          <a:xfrm>
            <a:off x="2182518" y="2572606"/>
            <a:ext cx="137353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POSans B"/>
                <a:cs typeface="+mn-cs"/>
              </a:rPr>
              <a:t>62%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POSans B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8161004-1FD0-032B-D7F1-C16E86B5E379}"/>
              </a:ext>
            </a:extLst>
          </p:cNvPr>
          <p:cNvSpPr txBox="1"/>
          <p:nvPr/>
        </p:nvSpPr>
        <p:spPr>
          <a:xfrm>
            <a:off x="2103826" y="3193833"/>
            <a:ext cx="153091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“理性消费，为长远打算”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C833AD7-8E36-04C0-1B30-4814EF837808}"/>
              </a:ext>
            </a:extLst>
          </p:cNvPr>
          <p:cNvSpPr/>
          <p:nvPr/>
        </p:nvSpPr>
        <p:spPr>
          <a:xfrm>
            <a:off x="4572118" y="1653147"/>
            <a:ext cx="3047765" cy="2997708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2" name="标题2">
            <a:extLst>
              <a:ext uri="{FF2B5EF4-FFF2-40B4-BE49-F238E27FC236}">
                <a16:creationId xmlns:a16="http://schemas.microsoft.com/office/drawing/2014/main" id="{C700C537-3B5F-3FAE-3699-2E0CC66B29C7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Transmission Plan Execution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337222-8552-FA8C-D6A5-BA29A4AE4F9A}"/>
              </a:ext>
            </a:extLst>
          </p:cNvPr>
          <p:cNvSpPr txBox="1"/>
          <p:nvPr/>
        </p:nvSpPr>
        <p:spPr>
          <a:xfrm>
            <a:off x="5409235" y="2572606"/>
            <a:ext cx="137353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POSans B"/>
                <a:cs typeface="+mn-cs"/>
              </a:rPr>
              <a:t>58%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POSans B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9CC1E17-1910-43B8-3C10-3980A916B4AE}"/>
              </a:ext>
            </a:extLst>
          </p:cNvPr>
          <p:cNvSpPr txBox="1"/>
          <p:nvPr/>
        </p:nvSpPr>
        <p:spPr>
          <a:xfrm>
            <a:off x="5423169" y="3193833"/>
            <a:ext cx="134566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“更加关注日常生活”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A8CAD1-296D-33B6-040B-C667826F3580}"/>
              </a:ext>
            </a:extLst>
          </p:cNvPr>
          <p:cNvSpPr txBox="1"/>
          <p:nvPr/>
        </p:nvSpPr>
        <p:spPr>
          <a:xfrm>
            <a:off x="8635952" y="2572606"/>
            <a:ext cx="137353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POSans B"/>
                <a:cs typeface="+mn-cs"/>
              </a:rPr>
              <a:t>75%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POSans B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20313E-60D0-1E87-9688-5BB272D276BE}"/>
              </a:ext>
            </a:extLst>
          </p:cNvPr>
          <p:cNvSpPr txBox="1"/>
          <p:nvPr/>
        </p:nvSpPr>
        <p:spPr>
          <a:xfrm>
            <a:off x="8649886" y="3193833"/>
            <a:ext cx="134566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“更加关注身体健康”</a:t>
            </a:r>
          </a:p>
        </p:txBody>
      </p:sp>
    </p:spTree>
    <p:extLst>
      <p:ext uri="{BB962C8B-B14F-4D97-AF65-F5344CB8AC3E}">
        <p14:creationId xmlns:p14="http://schemas.microsoft.com/office/powerpoint/2010/main" val="11897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12FD9F-2053-9888-9973-B8A36D7F1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E777DC-3B25-4D98-6860-FFA119CA3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设计项目背景</a:t>
            </a:r>
          </a:p>
        </p:txBody>
      </p:sp>
    </p:spTree>
    <p:extLst>
      <p:ext uri="{BB962C8B-B14F-4D97-AF65-F5344CB8AC3E}">
        <p14:creationId xmlns:p14="http://schemas.microsoft.com/office/powerpoint/2010/main" val="2405565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8A8739D-AF91-9104-79C4-FF6CACD3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SWOT</a:t>
            </a:r>
            <a:r>
              <a:rPr lang="zh-CN" altLang="en-US" dirty="0"/>
              <a:t>分析</a:t>
            </a:r>
            <a:endParaRPr 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FF503D4-46E5-CAA6-CDDD-77DC758D7E3E}"/>
              </a:ext>
            </a:extLst>
          </p:cNvPr>
          <p:cNvSpPr>
            <a:spLocks/>
          </p:cNvSpPr>
          <p:nvPr/>
        </p:nvSpPr>
        <p:spPr>
          <a:xfrm>
            <a:off x="6390616" y="2492017"/>
            <a:ext cx="2519592" cy="975083"/>
          </a:xfrm>
          <a:prstGeom prst="roundRect">
            <a:avLst>
              <a:gd name="adj" fmla="val 3335"/>
            </a:avLst>
          </a:prstGeom>
          <a:solidFill>
            <a:srgbClr val="1E1E26"/>
          </a:solidFill>
          <a:ln w="1270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" name="矩形: 圆顶角 5">
            <a:extLst>
              <a:ext uri="{FF2B5EF4-FFF2-40B4-BE49-F238E27FC236}">
                <a16:creationId xmlns:a16="http://schemas.microsoft.com/office/drawing/2014/main" id="{34C35E42-5BD9-6E40-CA85-BDDA4EC8A2B9}"/>
              </a:ext>
            </a:extLst>
          </p:cNvPr>
          <p:cNvSpPr>
            <a:spLocks/>
          </p:cNvSpPr>
          <p:nvPr/>
        </p:nvSpPr>
        <p:spPr>
          <a:xfrm>
            <a:off x="6381615" y="2171958"/>
            <a:ext cx="2537595" cy="471574"/>
          </a:xfrm>
          <a:prstGeom prst="round2Same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928F933-348B-A5CB-F83E-07584B9B33BE}"/>
              </a:ext>
            </a:extLst>
          </p:cNvPr>
          <p:cNvSpPr>
            <a:spLocks/>
          </p:cNvSpPr>
          <p:nvPr/>
        </p:nvSpPr>
        <p:spPr>
          <a:xfrm>
            <a:off x="3280273" y="2492017"/>
            <a:ext cx="2519592" cy="975083"/>
          </a:xfrm>
          <a:prstGeom prst="roundRect">
            <a:avLst>
              <a:gd name="adj" fmla="val 3335"/>
            </a:avLst>
          </a:prstGeom>
          <a:solidFill>
            <a:srgbClr val="1E1E26"/>
          </a:solidFill>
          <a:ln w="1270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6EAB53E3-2878-4F8F-951C-B643A019E7CA}"/>
              </a:ext>
            </a:extLst>
          </p:cNvPr>
          <p:cNvSpPr>
            <a:spLocks/>
          </p:cNvSpPr>
          <p:nvPr/>
        </p:nvSpPr>
        <p:spPr>
          <a:xfrm>
            <a:off x="3271272" y="2171958"/>
            <a:ext cx="2537595" cy="471574"/>
          </a:xfrm>
          <a:prstGeom prst="round2Same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87C518D-41D6-F7C4-E24C-00317732B9C6}"/>
              </a:ext>
            </a:extLst>
          </p:cNvPr>
          <p:cNvSpPr>
            <a:spLocks/>
          </p:cNvSpPr>
          <p:nvPr/>
        </p:nvSpPr>
        <p:spPr>
          <a:xfrm>
            <a:off x="3284083" y="4603232"/>
            <a:ext cx="2514512" cy="975083"/>
          </a:xfrm>
          <a:prstGeom prst="roundRect">
            <a:avLst>
              <a:gd name="adj" fmla="val 3335"/>
            </a:avLst>
          </a:prstGeom>
          <a:solidFill>
            <a:srgbClr val="1E1E26"/>
          </a:solidFill>
          <a:ln w="1270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矩形: 圆顶角 10">
            <a:extLst>
              <a:ext uri="{FF2B5EF4-FFF2-40B4-BE49-F238E27FC236}">
                <a16:creationId xmlns:a16="http://schemas.microsoft.com/office/drawing/2014/main" id="{00F8D24B-3162-095C-693C-74DF4C78A648}"/>
              </a:ext>
            </a:extLst>
          </p:cNvPr>
          <p:cNvSpPr>
            <a:spLocks/>
          </p:cNvSpPr>
          <p:nvPr/>
        </p:nvSpPr>
        <p:spPr>
          <a:xfrm>
            <a:off x="3272542" y="4279363"/>
            <a:ext cx="2537595" cy="471574"/>
          </a:xfrm>
          <a:prstGeom prst="round2Same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C2484E0-6488-CB1C-5964-4E9B100272F6}"/>
              </a:ext>
            </a:extLst>
          </p:cNvPr>
          <p:cNvSpPr>
            <a:spLocks/>
          </p:cNvSpPr>
          <p:nvPr/>
        </p:nvSpPr>
        <p:spPr>
          <a:xfrm>
            <a:off x="6393156" y="4599422"/>
            <a:ext cx="2514512" cy="975083"/>
          </a:xfrm>
          <a:prstGeom prst="roundRect">
            <a:avLst>
              <a:gd name="adj" fmla="val 3335"/>
            </a:avLst>
          </a:prstGeom>
          <a:solidFill>
            <a:srgbClr val="1E1E26"/>
          </a:solidFill>
          <a:ln w="1270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矩形: 圆顶角 13">
            <a:extLst>
              <a:ext uri="{FF2B5EF4-FFF2-40B4-BE49-F238E27FC236}">
                <a16:creationId xmlns:a16="http://schemas.microsoft.com/office/drawing/2014/main" id="{36C78E1C-FCD5-42A2-D44C-C5BC2A544B46}"/>
              </a:ext>
            </a:extLst>
          </p:cNvPr>
          <p:cNvSpPr>
            <a:spLocks/>
          </p:cNvSpPr>
          <p:nvPr/>
        </p:nvSpPr>
        <p:spPr>
          <a:xfrm>
            <a:off x="6381615" y="4279363"/>
            <a:ext cx="2537595" cy="471574"/>
          </a:xfrm>
          <a:prstGeom prst="round2Same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69342D2-CC3C-B6F7-8407-0A0B3F267F31}"/>
              </a:ext>
            </a:extLst>
          </p:cNvPr>
          <p:cNvCxnSpPr>
            <a:cxnSpLocks/>
          </p:cNvCxnSpPr>
          <p:nvPr/>
        </p:nvCxnSpPr>
        <p:spPr>
          <a:xfrm>
            <a:off x="1000806" y="3878249"/>
            <a:ext cx="1019038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DC1119C-59CA-3485-4AEA-DF0A87160305}"/>
              </a:ext>
            </a:extLst>
          </p:cNvPr>
          <p:cNvCxnSpPr/>
          <p:nvPr/>
        </p:nvCxnSpPr>
        <p:spPr>
          <a:xfrm>
            <a:off x="6096000" y="1973249"/>
            <a:ext cx="0" cy="4005943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2795055-9ED1-2264-33D0-237B09D98201}"/>
              </a:ext>
            </a:extLst>
          </p:cNvPr>
          <p:cNvSpPr txBox="1">
            <a:spLocks/>
          </p:cNvSpPr>
          <p:nvPr/>
        </p:nvSpPr>
        <p:spPr>
          <a:xfrm>
            <a:off x="6538862" y="2752077"/>
            <a:ext cx="1851434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通话质量和体验落后竞品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功能陈旧差异化优势不再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8AFC75C-AB7A-D77C-7F23-8D759DE4F87E}"/>
              </a:ext>
            </a:extLst>
          </p:cNvPr>
          <p:cNvSpPr txBox="1">
            <a:spLocks/>
          </p:cNvSpPr>
          <p:nvPr/>
        </p:nvSpPr>
        <p:spPr>
          <a:xfrm>
            <a:off x="6538862" y="4857642"/>
            <a:ext cx="1851434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国内竞品崛起突围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国外技术加速推进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AF88C9-16DE-B992-DF05-BBDDA0EB4287}"/>
              </a:ext>
            </a:extLst>
          </p:cNvPr>
          <p:cNvSpPr txBox="1"/>
          <p:nvPr/>
        </p:nvSpPr>
        <p:spPr>
          <a:xfrm>
            <a:off x="3429678" y="4861452"/>
            <a:ext cx="2217811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打网络资费下降、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5G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时代来临移动办公、在线教育规模扩张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280691A-5EED-0C04-ECA6-D55DDC2834B0}"/>
              </a:ext>
            </a:extLst>
          </p:cNvPr>
          <p:cNvSpPr txBox="1">
            <a:spLocks/>
          </p:cNvSpPr>
          <p:nvPr/>
        </p:nvSpPr>
        <p:spPr>
          <a:xfrm>
            <a:off x="3429678" y="2752077"/>
            <a:ext cx="1851434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借助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Q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群生态挖掘需求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实验室与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图技术支持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D37027F-CDD9-EA6F-0E0D-9C041FE42C6E}"/>
              </a:ext>
            </a:extLst>
          </p:cNvPr>
          <p:cNvSpPr/>
          <p:nvPr/>
        </p:nvSpPr>
        <p:spPr>
          <a:xfrm>
            <a:off x="9345404" y="2478399"/>
            <a:ext cx="810196" cy="810128"/>
          </a:xfrm>
          <a:prstGeom prst="roundRect">
            <a:avLst>
              <a:gd name="adj" fmla="val 600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6D7404E-415F-0973-D62B-5AFCB1B31067}"/>
              </a:ext>
            </a:extLst>
          </p:cNvPr>
          <p:cNvSpPr/>
          <p:nvPr/>
        </p:nvSpPr>
        <p:spPr>
          <a:xfrm>
            <a:off x="9345404" y="4595743"/>
            <a:ext cx="810196" cy="810128"/>
          </a:xfrm>
          <a:prstGeom prst="roundRect">
            <a:avLst>
              <a:gd name="adj" fmla="val 726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D03F455-2C25-39EA-8141-7769A873446E}"/>
              </a:ext>
            </a:extLst>
          </p:cNvPr>
          <p:cNvSpPr/>
          <p:nvPr/>
        </p:nvSpPr>
        <p:spPr>
          <a:xfrm>
            <a:off x="2128102" y="2493307"/>
            <a:ext cx="810196" cy="810128"/>
          </a:xfrm>
          <a:prstGeom prst="roundRect">
            <a:avLst>
              <a:gd name="adj" fmla="val 58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36DE4B5-67CC-9725-6EF2-AA805698EBC7}"/>
              </a:ext>
            </a:extLst>
          </p:cNvPr>
          <p:cNvSpPr/>
          <p:nvPr/>
        </p:nvSpPr>
        <p:spPr>
          <a:xfrm>
            <a:off x="2128102" y="4560555"/>
            <a:ext cx="810196" cy="810128"/>
          </a:xfrm>
          <a:prstGeom prst="roundRect">
            <a:avLst>
              <a:gd name="adj" fmla="val 6555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69B6D8AA-E5DC-0F17-5A62-2A8BB9AE620C}"/>
              </a:ext>
            </a:extLst>
          </p:cNvPr>
          <p:cNvSpPr>
            <a:spLocks/>
          </p:cNvSpPr>
          <p:nvPr/>
        </p:nvSpPr>
        <p:spPr>
          <a:xfrm>
            <a:off x="4955389" y="1454130"/>
            <a:ext cx="2281223" cy="4995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338DE59-D68F-BA30-B897-D9BCFCE1083E}"/>
              </a:ext>
            </a:extLst>
          </p:cNvPr>
          <p:cNvSpPr txBox="1"/>
          <p:nvPr/>
        </p:nvSpPr>
        <p:spPr>
          <a:xfrm>
            <a:off x="5255994" y="1554760"/>
            <a:ext cx="1680012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Internal Analysis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12B6127-5870-CC3F-38D3-DB330A21724B}"/>
              </a:ext>
            </a:extLst>
          </p:cNvPr>
          <p:cNvSpPr>
            <a:spLocks/>
          </p:cNvSpPr>
          <p:nvPr/>
        </p:nvSpPr>
        <p:spPr>
          <a:xfrm>
            <a:off x="4955389" y="5803723"/>
            <a:ext cx="2281223" cy="4995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6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F26D781-59BC-0DB0-51D5-A0D3B25BA75D}"/>
              </a:ext>
            </a:extLst>
          </p:cNvPr>
          <p:cNvSpPr txBox="1"/>
          <p:nvPr/>
        </p:nvSpPr>
        <p:spPr>
          <a:xfrm>
            <a:off x="5217522" y="5914018"/>
            <a:ext cx="1756956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External Analysis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30C91C2-28D6-4D3E-4B56-272C4C5EB413}"/>
              </a:ext>
            </a:extLst>
          </p:cNvPr>
          <p:cNvSpPr txBox="1"/>
          <p:nvPr/>
        </p:nvSpPr>
        <p:spPr>
          <a:xfrm>
            <a:off x="6532973" y="2284002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劣势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E631409-C8AC-5013-4BBF-3F81A28F0E0B}"/>
              </a:ext>
            </a:extLst>
          </p:cNvPr>
          <p:cNvSpPr txBox="1"/>
          <p:nvPr/>
        </p:nvSpPr>
        <p:spPr>
          <a:xfrm>
            <a:off x="3426839" y="4391407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机会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401D3E9-D341-939A-9984-527FF334A487}"/>
              </a:ext>
            </a:extLst>
          </p:cNvPr>
          <p:cNvSpPr txBox="1"/>
          <p:nvPr/>
        </p:nvSpPr>
        <p:spPr>
          <a:xfrm>
            <a:off x="3426839" y="2284002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优势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6047576-2436-24BB-1F13-F5A6DA5A4538}"/>
              </a:ext>
            </a:extLst>
          </p:cNvPr>
          <p:cNvSpPr txBox="1"/>
          <p:nvPr/>
        </p:nvSpPr>
        <p:spPr>
          <a:xfrm>
            <a:off x="6532973" y="4393312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威胁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BFFFBDC-4021-AB4C-0E03-30EC9CE5119A}"/>
              </a:ext>
            </a:extLst>
          </p:cNvPr>
          <p:cNvSpPr txBox="1">
            <a:spLocks/>
          </p:cNvSpPr>
          <p:nvPr/>
        </p:nvSpPr>
        <p:spPr>
          <a:xfrm>
            <a:off x="9468192" y="2467964"/>
            <a:ext cx="56462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en-US" altLang="zh-CN" sz="5400" dirty="0"/>
              <a:t>W</a:t>
            </a:r>
            <a:endParaRPr lang="zh-CN" altLang="en-US" sz="5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183B1C5-6912-5541-6AC2-8B5BACBB9726}"/>
              </a:ext>
            </a:extLst>
          </p:cNvPr>
          <p:cNvSpPr txBox="1">
            <a:spLocks/>
          </p:cNvSpPr>
          <p:nvPr/>
        </p:nvSpPr>
        <p:spPr>
          <a:xfrm>
            <a:off x="9468192" y="4585308"/>
            <a:ext cx="56462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en-US" altLang="zh-CN" sz="5400" dirty="0"/>
              <a:t>T</a:t>
            </a:r>
            <a:endParaRPr lang="zh-CN" altLang="en-US" sz="54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AABAFA3-B94E-144E-C6C1-0D4401FE7762}"/>
              </a:ext>
            </a:extLst>
          </p:cNvPr>
          <p:cNvSpPr txBox="1">
            <a:spLocks/>
          </p:cNvSpPr>
          <p:nvPr/>
        </p:nvSpPr>
        <p:spPr>
          <a:xfrm>
            <a:off x="2250890" y="2482872"/>
            <a:ext cx="56462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5C95C72-45BA-E5D0-61AA-5D681493B9A8}"/>
              </a:ext>
            </a:extLst>
          </p:cNvPr>
          <p:cNvSpPr txBox="1">
            <a:spLocks/>
          </p:cNvSpPr>
          <p:nvPr/>
        </p:nvSpPr>
        <p:spPr>
          <a:xfrm>
            <a:off x="2250890" y="4550120"/>
            <a:ext cx="56462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en-US" altLang="zh-CN" sz="5400" dirty="0"/>
              <a:t>O</a:t>
            </a:r>
            <a:endParaRPr lang="zh-CN" altLang="en-US" sz="5400" dirty="0"/>
          </a:p>
        </p:txBody>
      </p:sp>
      <p:sp>
        <p:nvSpPr>
          <p:cNvPr id="51" name="标题2">
            <a:extLst>
              <a:ext uri="{FF2B5EF4-FFF2-40B4-BE49-F238E27FC236}">
                <a16:creationId xmlns:a16="http://schemas.microsoft.com/office/drawing/2014/main" id="{BE28591A-A6A2-34FB-2726-F0988CEC3F4A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A SWOT Analysis</a:t>
            </a:r>
          </a:p>
        </p:txBody>
      </p:sp>
    </p:spTree>
    <p:extLst>
      <p:ext uri="{BB962C8B-B14F-4D97-AF65-F5344CB8AC3E}">
        <p14:creationId xmlns:p14="http://schemas.microsoft.com/office/powerpoint/2010/main" val="307643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362A28E-7300-825C-7C4C-6380C684466B}"/>
              </a:ext>
            </a:extLst>
          </p:cNvPr>
          <p:cNvSpPr txBox="1"/>
          <p:nvPr/>
        </p:nvSpPr>
        <p:spPr>
          <a:xfrm>
            <a:off x="3789680" y="2276475"/>
            <a:ext cx="4612640" cy="97481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6000" b="1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lt"/>
                <a:ea typeface="+mj-ea"/>
              </a:rPr>
              <a:t>THANKS!</a:t>
            </a:r>
            <a:endParaRPr lang="en-US" sz="6000" b="1" dirty="0">
              <a:gradFill flip="none" rotWithShape="1">
                <a:gsLst>
                  <a:gs pos="100000">
                    <a:schemeClr val="accent6">
                      <a:lumMod val="20000"/>
                      <a:lumOff val="80000"/>
                    </a:schemeClr>
                  </a:gs>
                  <a:gs pos="0">
                    <a:schemeClr val="accent5"/>
                  </a:gs>
                  <a:gs pos="31000">
                    <a:schemeClr val="accent1"/>
                  </a:gs>
                  <a:gs pos="84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317500" dist="127000" dir="5400000" algn="t" rotWithShape="0">
                  <a:schemeClr val="accent1">
                    <a:alpha val="6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0C588FC-9F19-BF6B-D518-D09DDB3D62D6}"/>
              </a:ext>
            </a:extLst>
          </p:cNvPr>
          <p:cNvSpPr/>
          <p:nvPr/>
        </p:nvSpPr>
        <p:spPr>
          <a:xfrm>
            <a:off x="4388046" y="4370150"/>
            <a:ext cx="3415908" cy="617732"/>
          </a:xfrm>
          <a:prstGeom prst="roundRect">
            <a:avLst>
              <a:gd name="adj" fmla="val 50000"/>
            </a:avLst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D5C505-118B-35E5-0981-0AB4196E570F}"/>
              </a:ext>
            </a:extLst>
          </p:cNvPr>
          <p:cNvSpPr txBox="1"/>
          <p:nvPr/>
        </p:nvSpPr>
        <p:spPr>
          <a:xfrm>
            <a:off x="4552159" y="4494350"/>
            <a:ext cx="308768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2400" dirty="0" err="1">
                <a:solidFill>
                  <a:schemeClr val="bg1"/>
                </a:solidFill>
              </a:rPr>
              <a:t>Office</a:t>
            </a:r>
            <a:r>
              <a:rPr lang="en-US" altLang="zh-CN" sz="2400" b="1" dirty="0" err="1">
                <a:solidFill>
                  <a:schemeClr val="bg1"/>
                </a:solidFill>
              </a:rPr>
              <a:t>PLUS</a:t>
            </a:r>
            <a:endParaRPr 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4493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FF4E845-ED4E-C5C6-BBA7-73B88C91755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弧形 1">
            <a:extLst>
              <a:ext uri="{FF2B5EF4-FFF2-40B4-BE49-F238E27FC236}">
                <a16:creationId xmlns:a16="http://schemas.microsoft.com/office/drawing/2014/main" id="{B26FF58F-EC56-7654-09B4-BCF8235890B7}"/>
              </a:ext>
            </a:extLst>
          </p:cNvPr>
          <p:cNvSpPr/>
          <p:nvPr/>
        </p:nvSpPr>
        <p:spPr>
          <a:xfrm>
            <a:off x="2538770" y="2483901"/>
            <a:ext cx="2044750" cy="2044750"/>
          </a:xfrm>
          <a:prstGeom prst="arc">
            <a:avLst>
              <a:gd name="adj1" fmla="val 15493385"/>
              <a:gd name="adj2" fmla="val 12912564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149EF89-166B-C1E8-E6CF-C6A4A2A76384}"/>
              </a:ext>
            </a:extLst>
          </p:cNvPr>
          <p:cNvSpPr/>
          <p:nvPr/>
        </p:nvSpPr>
        <p:spPr>
          <a:xfrm>
            <a:off x="2707005" y="2329350"/>
            <a:ext cx="553536" cy="55353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0ABFF4-A84D-333A-0033-B175CF5B62F3}"/>
              </a:ext>
            </a:extLst>
          </p:cNvPr>
          <p:cNvSpPr txBox="1"/>
          <p:nvPr/>
        </p:nvSpPr>
        <p:spPr>
          <a:xfrm>
            <a:off x="2707005" y="2421452"/>
            <a:ext cx="553536" cy="369332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sz="2000" dirty="0"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</a:effectLst>
              </a:rPr>
              <a:t>01</a:t>
            </a:r>
          </a:p>
        </p:txBody>
      </p:sp>
      <p:sp>
        <p:nvSpPr>
          <p:cNvPr id="4" name="Script_F03A" title="Icon of an unrolled document with writing on it">
            <a:extLst>
              <a:ext uri="{FF2B5EF4-FFF2-40B4-BE49-F238E27FC236}">
                <a16:creationId xmlns:a16="http://schemas.microsoft.com/office/drawing/2014/main" id="{20D6DDD0-EB30-2499-532A-F4D7642CC1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49483" y="2894316"/>
            <a:ext cx="1223324" cy="1223920"/>
          </a:xfrm>
          <a:custGeom>
            <a:avLst/>
            <a:gdLst>
              <a:gd name="T0" fmla="*/ 2638 w 3768"/>
              <a:gd name="T1" fmla="*/ 3015 h 3768"/>
              <a:gd name="T2" fmla="*/ 2371 w 3768"/>
              <a:gd name="T3" fmla="*/ 3125 h 3768"/>
              <a:gd name="T4" fmla="*/ 2261 w 3768"/>
              <a:gd name="T5" fmla="*/ 3392 h 3768"/>
              <a:gd name="T6" fmla="*/ 2371 w 3768"/>
              <a:gd name="T7" fmla="*/ 3658 h 3768"/>
              <a:gd name="T8" fmla="*/ 2638 w 3768"/>
              <a:gd name="T9" fmla="*/ 3768 h 3768"/>
              <a:gd name="T10" fmla="*/ 377 w 3768"/>
              <a:gd name="T11" fmla="*/ 3768 h 3768"/>
              <a:gd name="T12" fmla="*/ 110 w 3768"/>
              <a:gd name="T13" fmla="*/ 3658 h 3768"/>
              <a:gd name="T14" fmla="*/ 0 w 3768"/>
              <a:gd name="T15" fmla="*/ 3392 h 3768"/>
              <a:gd name="T16" fmla="*/ 110 w 3768"/>
              <a:gd name="T17" fmla="*/ 3125 h 3768"/>
              <a:gd name="T18" fmla="*/ 377 w 3768"/>
              <a:gd name="T19" fmla="*/ 3015 h 3768"/>
              <a:gd name="T20" fmla="*/ 2638 w 3768"/>
              <a:gd name="T21" fmla="*/ 3015 h 3768"/>
              <a:gd name="T22" fmla="*/ 3382 w 3768"/>
              <a:gd name="T23" fmla="*/ 0 h 3768"/>
              <a:gd name="T24" fmla="*/ 879 w 3768"/>
              <a:gd name="T25" fmla="*/ 0 h 3768"/>
              <a:gd name="T26" fmla="*/ 502 w 3768"/>
              <a:gd name="T27" fmla="*/ 377 h 3768"/>
              <a:gd name="T28" fmla="*/ 502 w 3768"/>
              <a:gd name="T29" fmla="*/ 3015 h 3768"/>
              <a:gd name="T30" fmla="*/ 3015 w 3768"/>
              <a:gd name="T31" fmla="*/ 753 h 3768"/>
              <a:gd name="T32" fmla="*/ 3392 w 3768"/>
              <a:gd name="T33" fmla="*/ 753 h 3768"/>
              <a:gd name="T34" fmla="*/ 3768 w 3768"/>
              <a:gd name="T35" fmla="*/ 377 h 3768"/>
              <a:gd name="T36" fmla="*/ 3392 w 3768"/>
              <a:gd name="T37" fmla="*/ 0 h 3768"/>
              <a:gd name="T38" fmla="*/ 3015 w 3768"/>
              <a:gd name="T39" fmla="*/ 377 h 3768"/>
              <a:gd name="T40" fmla="*/ 3015 w 3768"/>
              <a:gd name="T41" fmla="*/ 2387 h 3768"/>
              <a:gd name="T42" fmla="*/ 3015 w 3768"/>
              <a:gd name="T43" fmla="*/ 2387 h 3768"/>
              <a:gd name="T44" fmla="*/ 3015 w 3768"/>
              <a:gd name="T45" fmla="*/ 3392 h 3768"/>
              <a:gd name="T46" fmla="*/ 377 w 3768"/>
              <a:gd name="T47" fmla="*/ 3768 h 3768"/>
              <a:gd name="T48" fmla="*/ 2638 w 3768"/>
              <a:gd name="T49" fmla="*/ 3768 h 3768"/>
              <a:gd name="T50" fmla="*/ 3015 w 3768"/>
              <a:gd name="T51" fmla="*/ 3392 h 3768"/>
              <a:gd name="T52" fmla="*/ 879 w 3768"/>
              <a:gd name="T53" fmla="*/ 753 h 3768"/>
              <a:gd name="T54" fmla="*/ 2638 w 3768"/>
              <a:gd name="T55" fmla="*/ 753 h 3768"/>
              <a:gd name="T56" fmla="*/ 879 w 3768"/>
              <a:gd name="T57" fmla="*/ 1256 h 3768"/>
              <a:gd name="T58" fmla="*/ 2638 w 3768"/>
              <a:gd name="T59" fmla="*/ 1256 h 3768"/>
              <a:gd name="T60" fmla="*/ 879 w 3768"/>
              <a:gd name="T61" fmla="*/ 1758 h 3768"/>
              <a:gd name="T62" fmla="*/ 2638 w 3768"/>
              <a:gd name="T63" fmla="*/ 1758 h 3768"/>
              <a:gd name="T64" fmla="*/ 879 w 3768"/>
              <a:gd name="T65" fmla="*/ 2261 h 3768"/>
              <a:gd name="T66" fmla="*/ 2638 w 3768"/>
              <a:gd name="T67" fmla="*/ 2261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68" h="3768">
                <a:moveTo>
                  <a:pt x="2638" y="3015"/>
                </a:moveTo>
                <a:cubicBezTo>
                  <a:pt x="2534" y="3015"/>
                  <a:pt x="2439" y="3057"/>
                  <a:pt x="2371" y="3125"/>
                </a:cubicBezTo>
                <a:cubicBezTo>
                  <a:pt x="2303" y="3193"/>
                  <a:pt x="2261" y="3287"/>
                  <a:pt x="2261" y="3392"/>
                </a:cubicBezTo>
                <a:cubicBezTo>
                  <a:pt x="2261" y="3496"/>
                  <a:pt x="2303" y="3590"/>
                  <a:pt x="2371" y="3658"/>
                </a:cubicBezTo>
                <a:cubicBezTo>
                  <a:pt x="2439" y="3726"/>
                  <a:pt x="2534" y="3768"/>
                  <a:pt x="2638" y="3768"/>
                </a:cubicBezTo>
                <a:moveTo>
                  <a:pt x="377" y="3768"/>
                </a:moveTo>
                <a:cubicBezTo>
                  <a:pt x="272" y="3768"/>
                  <a:pt x="178" y="3726"/>
                  <a:pt x="110" y="3658"/>
                </a:cubicBezTo>
                <a:cubicBezTo>
                  <a:pt x="42" y="3590"/>
                  <a:pt x="0" y="3496"/>
                  <a:pt x="0" y="3392"/>
                </a:cubicBezTo>
                <a:cubicBezTo>
                  <a:pt x="0" y="3287"/>
                  <a:pt x="42" y="3193"/>
                  <a:pt x="110" y="3125"/>
                </a:cubicBezTo>
                <a:cubicBezTo>
                  <a:pt x="178" y="3057"/>
                  <a:pt x="272" y="3015"/>
                  <a:pt x="377" y="3015"/>
                </a:cubicBezTo>
                <a:cubicBezTo>
                  <a:pt x="2638" y="3015"/>
                  <a:pt x="2638" y="3015"/>
                  <a:pt x="2638" y="3015"/>
                </a:cubicBezTo>
                <a:moveTo>
                  <a:pt x="3382" y="0"/>
                </a:moveTo>
                <a:cubicBezTo>
                  <a:pt x="879" y="0"/>
                  <a:pt x="879" y="0"/>
                  <a:pt x="879" y="0"/>
                </a:cubicBezTo>
                <a:cubicBezTo>
                  <a:pt x="671" y="0"/>
                  <a:pt x="502" y="168"/>
                  <a:pt x="502" y="377"/>
                </a:cubicBezTo>
                <a:cubicBezTo>
                  <a:pt x="502" y="3015"/>
                  <a:pt x="502" y="3015"/>
                  <a:pt x="502" y="3015"/>
                </a:cubicBezTo>
                <a:moveTo>
                  <a:pt x="3015" y="753"/>
                </a:moveTo>
                <a:cubicBezTo>
                  <a:pt x="3392" y="753"/>
                  <a:pt x="3392" y="753"/>
                  <a:pt x="3392" y="753"/>
                </a:cubicBezTo>
                <a:cubicBezTo>
                  <a:pt x="3600" y="753"/>
                  <a:pt x="3768" y="585"/>
                  <a:pt x="3768" y="377"/>
                </a:cubicBezTo>
                <a:cubicBezTo>
                  <a:pt x="3768" y="168"/>
                  <a:pt x="3600" y="0"/>
                  <a:pt x="3392" y="0"/>
                </a:cubicBezTo>
                <a:cubicBezTo>
                  <a:pt x="3183" y="0"/>
                  <a:pt x="3015" y="168"/>
                  <a:pt x="3015" y="377"/>
                </a:cubicBezTo>
                <a:cubicBezTo>
                  <a:pt x="3015" y="2387"/>
                  <a:pt x="3015" y="2387"/>
                  <a:pt x="3015" y="2387"/>
                </a:cubicBezTo>
                <a:moveTo>
                  <a:pt x="3015" y="2387"/>
                </a:moveTo>
                <a:cubicBezTo>
                  <a:pt x="3015" y="3392"/>
                  <a:pt x="3015" y="3392"/>
                  <a:pt x="3015" y="3392"/>
                </a:cubicBezTo>
                <a:moveTo>
                  <a:pt x="377" y="3768"/>
                </a:moveTo>
                <a:cubicBezTo>
                  <a:pt x="2638" y="3768"/>
                  <a:pt x="2638" y="3768"/>
                  <a:pt x="2638" y="3768"/>
                </a:cubicBezTo>
                <a:cubicBezTo>
                  <a:pt x="2846" y="3768"/>
                  <a:pt x="3015" y="3600"/>
                  <a:pt x="3015" y="3392"/>
                </a:cubicBezTo>
                <a:moveTo>
                  <a:pt x="879" y="753"/>
                </a:moveTo>
                <a:cubicBezTo>
                  <a:pt x="2638" y="753"/>
                  <a:pt x="2638" y="753"/>
                  <a:pt x="2638" y="753"/>
                </a:cubicBezTo>
                <a:moveTo>
                  <a:pt x="879" y="1256"/>
                </a:moveTo>
                <a:cubicBezTo>
                  <a:pt x="2638" y="1256"/>
                  <a:pt x="2638" y="1256"/>
                  <a:pt x="2638" y="1256"/>
                </a:cubicBezTo>
                <a:moveTo>
                  <a:pt x="879" y="1758"/>
                </a:moveTo>
                <a:cubicBezTo>
                  <a:pt x="2638" y="1758"/>
                  <a:pt x="2638" y="1758"/>
                  <a:pt x="2638" y="1758"/>
                </a:cubicBezTo>
                <a:moveTo>
                  <a:pt x="879" y="2261"/>
                </a:moveTo>
                <a:cubicBezTo>
                  <a:pt x="2638" y="2261"/>
                  <a:pt x="2638" y="2261"/>
                  <a:pt x="2638" y="2261"/>
                </a:cubicBezTo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6" name="graph_9" title="Icon of a line chart with connected circles at varying points">
            <a:extLst>
              <a:ext uri="{FF2B5EF4-FFF2-40B4-BE49-F238E27FC236}">
                <a16:creationId xmlns:a16="http://schemas.microsoft.com/office/drawing/2014/main" id="{6D80D995-7465-E340-64ED-6A16A88B5A30}"/>
              </a:ext>
            </a:extLst>
          </p:cNvPr>
          <p:cNvSpPr>
            <a:spLocks noEditPoints="1"/>
          </p:cNvSpPr>
          <p:nvPr/>
        </p:nvSpPr>
        <p:spPr bwMode="auto">
          <a:xfrm>
            <a:off x="5484440" y="2954345"/>
            <a:ext cx="1223324" cy="1103859"/>
          </a:xfrm>
          <a:custGeom>
            <a:avLst/>
            <a:gdLst>
              <a:gd name="T0" fmla="*/ 352 w 352"/>
              <a:gd name="T1" fmla="*/ 318 h 318"/>
              <a:gd name="T2" fmla="*/ 0 w 352"/>
              <a:gd name="T3" fmla="*/ 318 h 318"/>
              <a:gd name="T4" fmla="*/ 0 w 352"/>
              <a:gd name="T5" fmla="*/ 0 h 318"/>
              <a:gd name="T6" fmla="*/ 266 w 352"/>
              <a:gd name="T7" fmla="*/ 105 h 318"/>
              <a:gd name="T8" fmla="*/ 286 w 352"/>
              <a:gd name="T9" fmla="*/ 126 h 318"/>
              <a:gd name="T10" fmla="*/ 307 w 352"/>
              <a:gd name="T11" fmla="*/ 105 h 318"/>
              <a:gd name="T12" fmla="*/ 286 w 352"/>
              <a:gd name="T13" fmla="*/ 84 h 318"/>
              <a:gd name="T14" fmla="*/ 266 w 352"/>
              <a:gd name="T15" fmla="*/ 105 h 318"/>
              <a:gd name="T16" fmla="*/ 57 w 352"/>
              <a:gd name="T17" fmla="*/ 252 h 318"/>
              <a:gd name="T18" fmla="*/ 100 w 352"/>
              <a:gd name="T19" fmla="*/ 188 h 318"/>
              <a:gd name="T20" fmla="*/ 200 w 352"/>
              <a:gd name="T21" fmla="*/ 205 h 318"/>
              <a:gd name="T22" fmla="*/ 134 w 352"/>
              <a:gd name="T23" fmla="*/ 181 h 318"/>
              <a:gd name="T24" fmla="*/ 236 w 352"/>
              <a:gd name="T25" fmla="*/ 187 h 318"/>
              <a:gd name="T26" fmla="*/ 276 w 352"/>
              <a:gd name="T27" fmla="*/ 123 h 318"/>
              <a:gd name="T28" fmla="*/ 200 w 352"/>
              <a:gd name="T29" fmla="*/ 201 h 318"/>
              <a:gd name="T30" fmla="*/ 221 w 352"/>
              <a:gd name="T31" fmla="*/ 222 h 318"/>
              <a:gd name="T32" fmla="*/ 241 w 352"/>
              <a:gd name="T33" fmla="*/ 201 h 318"/>
              <a:gd name="T34" fmla="*/ 221 w 352"/>
              <a:gd name="T35" fmla="*/ 180 h 318"/>
              <a:gd name="T36" fmla="*/ 200 w 352"/>
              <a:gd name="T37" fmla="*/ 201 h 318"/>
              <a:gd name="T38" fmla="*/ 200 w 352"/>
              <a:gd name="T39" fmla="*/ 201 h 318"/>
              <a:gd name="T40" fmla="*/ 94 w 352"/>
              <a:gd name="T41" fmla="*/ 174 h 318"/>
              <a:gd name="T42" fmla="*/ 115 w 352"/>
              <a:gd name="T43" fmla="*/ 194 h 318"/>
              <a:gd name="T44" fmla="*/ 136 w 352"/>
              <a:gd name="T45" fmla="*/ 174 h 318"/>
              <a:gd name="T46" fmla="*/ 115 w 352"/>
              <a:gd name="T47" fmla="*/ 153 h 318"/>
              <a:gd name="T48" fmla="*/ 94 w 352"/>
              <a:gd name="T49" fmla="*/ 174 h 318"/>
              <a:gd name="T50" fmla="*/ 94 w 352"/>
              <a:gd name="T51" fmla="*/ 174 h 318"/>
              <a:gd name="T52" fmla="*/ 25 w 352"/>
              <a:gd name="T53" fmla="*/ 269 h 318"/>
              <a:gd name="T54" fmla="*/ 46 w 352"/>
              <a:gd name="T55" fmla="*/ 289 h 318"/>
              <a:gd name="T56" fmla="*/ 66 w 352"/>
              <a:gd name="T57" fmla="*/ 269 h 318"/>
              <a:gd name="T58" fmla="*/ 46 w 352"/>
              <a:gd name="T59" fmla="*/ 248 h 318"/>
              <a:gd name="T60" fmla="*/ 25 w 352"/>
              <a:gd name="T61" fmla="*/ 269 h 318"/>
              <a:gd name="T62" fmla="*/ 25 w 352"/>
              <a:gd name="T63" fmla="*/ 269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2" h="318">
                <a:moveTo>
                  <a:pt x="352" y="318"/>
                </a:moveTo>
                <a:cubicBezTo>
                  <a:pt x="0" y="318"/>
                  <a:pt x="0" y="318"/>
                  <a:pt x="0" y="318"/>
                </a:cubicBezTo>
                <a:cubicBezTo>
                  <a:pt x="0" y="0"/>
                  <a:pt x="0" y="0"/>
                  <a:pt x="0" y="0"/>
                </a:cubicBezTo>
                <a:moveTo>
                  <a:pt x="266" y="105"/>
                </a:moveTo>
                <a:cubicBezTo>
                  <a:pt x="266" y="116"/>
                  <a:pt x="275" y="126"/>
                  <a:pt x="286" y="126"/>
                </a:cubicBezTo>
                <a:cubicBezTo>
                  <a:pt x="298" y="126"/>
                  <a:pt x="307" y="116"/>
                  <a:pt x="307" y="105"/>
                </a:cubicBezTo>
                <a:cubicBezTo>
                  <a:pt x="307" y="93"/>
                  <a:pt x="298" y="84"/>
                  <a:pt x="286" y="84"/>
                </a:cubicBezTo>
                <a:cubicBezTo>
                  <a:pt x="275" y="84"/>
                  <a:pt x="266" y="93"/>
                  <a:pt x="266" y="105"/>
                </a:cubicBezTo>
                <a:close/>
                <a:moveTo>
                  <a:pt x="57" y="252"/>
                </a:moveTo>
                <a:cubicBezTo>
                  <a:pt x="100" y="188"/>
                  <a:pt x="100" y="188"/>
                  <a:pt x="100" y="188"/>
                </a:cubicBezTo>
                <a:moveTo>
                  <a:pt x="200" y="205"/>
                </a:moveTo>
                <a:cubicBezTo>
                  <a:pt x="134" y="181"/>
                  <a:pt x="134" y="181"/>
                  <a:pt x="134" y="181"/>
                </a:cubicBezTo>
                <a:moveTo>
                  <a:pt x="236" y="187"/>
                </a:moveTo>
                <a:cubicBezTo>
                  <a:pt x="276" y="123"/>
                  <a:pt x="276" y="123"/>
                  <a:pt x="276" y="123"/>
                </a:cubicBezTo>
                <a:moveTo>
                  <a:pt x="200" y="201"/>
                </a:moveTo>
                <a:cubicBezTo>
                  <a:pt x="200" y="213"/>
                  <a:pt x="209" y="222"/>
                  <a:pt x="221" y="222"/>
                </a:cubicBezTo>
                <a:cubicBezTo>
                  <a:pt x="232" y="222"/>
                  <a:pt x="241" y="213"/>
                  <a:pt x="241" y="201"/>
                </a:cubicBezTo>
                <a:cubicBezTo>
                  <a:pt x="241" y="190"/>
                  <a:pt x="232" y="180"/>
                  <a:pt x="221" y="180"/>
                </a:cubicBezTo>
                <a:cubicBezTo>
                  <a:pt x="209" y="180"/>
                  <a:pt x="200" y="190"/>
                  <a:pt x="200" y="201"/>
                </a:cubicBezTo>
                <a:cubicBezTo>
                  <a:pt x="200" y="201"/>
                  <a:pt x="200" y="201"/>
                  <a:pt x="200" y="201"/>
                </a:cubicBezTo>
                <a:moveTo>
                  <a:pt x="94" y="174"/>
                </a:moveTo>
                <a:cubicBezTo>
                  <a:pt x="94" y="185"/>
                  <a:pt x="104" y="194"/>
                  <a:pt x="115" y="194"/>
                </a:cubicBezTo>
                <a:cubicBezTo>
                  <a:pt x="127" y="194"/>
                  <a:pt x="136" y="185"/>
                  <a:pt x="136" y="174"/>
                </a:cubicBezTo>
                <a:cubicBezTo>
                  <a:pt x="136" y="162"/>
                  <a:pt x="127" y="153"/>
                  <a:pt x="115" y="153"/>
                </a:cubicBezTo>
                <a:cubicBezTo>
                  <a:pt x="104" y="153"/>
                  <a:pt x="94" y="162"/>
                  <a:pt x="94" y="174"/>
                </a:cubicBezTo>
                <a:cubicBezTo>
                  <a:pt x="94" y="174"/>
                  <a:pt x="94" y="174"/>
                  <a:pt x="94" y="174"/>
                </a:cubicBezTo>
                <a:moveTo>
                  <a:pt x="25" y="269"/>
                </a:moveTo>
                <a:cubicBezTo>
                  <a:pt x="25" y="280"/>
                  <a:pt x="34" y="289"/>
                  <a:pt x="46" y="289"/>
                </a:cubicBezTo>
                <a:cubicBezTo>
                  <a:pt x="57" y="289"/>
                  <a:pt x="66" y="280"/>
                  <a:pt x="66" y="269"/>
                </a:cubicBezTo>
                <a:cubicBezTo>
                  <a:pt x="66" y="257"/>
                  <a:pt x="57" y="248"/>
                  <a:pt x="46" y="248"/>
                </a:cubicBezTo>
                <a:cubicBezTo>
                  <a:pt x="34" y="248"/>
                  <a:pt x="25" y="257"/>
                  <a:pt x="25" y="269"/>
                </a:cubicBezTo>
                <a:cubicBezTo>
                  <a:pt x="25" y="269"/>
                  <a:pt x="25" y="269"/>
                  <a:pt x="25" y="269"/>
                </a:cubicBezTo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89A106E1-4603-9687-B645-A0AA5D016723}"/>
              </a:ext>
            </a:extLst>
          </p:cNvPr>
          <p:cNvSpPr/>
          <p:nvPr/>
        </p:nvSpPr>
        <p:spPr>
          <a:xfrm>
            <a:off x="5073626" y="2483901"/>
            <a:ext cx="2044750" cy="2044750"/>
          </a:xfrm>
          <a:prstGeom prst="arc">
            <a:avLst>
              <a:gd name="adj1" fmla="val 15493385"/>
              <a:gd name="adj2" fmla="val 12912564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E7729D6-368F-D76D-3801-6DBFAE5076F4}"/>
              </a:ext>
            </a:extLst>
          </p:cNvPr>
          <p:cNvSpPr/>
          <p:nvPr/>
        </p:nvSpPr>
        <p:spPr>
          <a:xfrm>
            <a:off x="5241861" y="2329350"/>
            <a:ext cx="553536" cy="55353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E8D20D2-D70D-8367-7336-6DD7CA468C51}"/>
              </a:ext>
            </a:extLst>
          </p:cNvPr>
          <p:cNvSpPr txBox="1"/>
          <p:nvPr/>
        </p:nvSpPr>
        <p:spPr>
          <a:xfrm>
            <a:off x="5241861" y="2421452"/>
            <a:ext cx="553536" cy="369332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sz="2000" dirty="0"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</a:effectLst>
              </a:rPr>
              <a:t>02</a:t>
            </a:r>
          </a:p>
        </p:txBody>
      </p:sp>
      <p:sp>
        <p:nvSpPr>
          <p:cNvPr id="25" name="Directory" title="Icon of an address book or directory">
            <a:extLst>
              <a:ext uri="{FF2B5EF4-FFF2-40B4-BE49-F238E27FC236}">
                <a16:creationId xmlns:a16="http://schemas.microsoft.com/office/drawing/2014/main" id="{7256E870-F2B0-E555-2932-6F64D369F4C9}"/>
              </a:ext>
            </a:extLst>
          </p:cNvPr>
          <p:cNvSpPr>
            <a:spLocks noEditPoints="1"/>
          </p:cNvSpPr>
          <p:nvPr/>
        </p:nvSpPr>
        <p:spPr bwMode="auto">
          <a:xfrm>
            <a:off x="8019295" y="2892435"/>
            <a:ext cx="1223324" cy="1227679"/>
          </a:xfrm>
          <a:custGeom>
            <a:avLst/>
            <a:gdLst>
              <a:gd name="T0" fmla="*/ 91 w 317"/>
              <a:gd name="T1" fmla="*/ 135 h 318"/>
              <a:gd name="T2" fmla="*/ 126 w 317"/>
              <a:gd name="T3" fmla="*/ 100 h 318"/>
              <a:gd name="T4" fmla="*/ 162 w 317"/>
              <a:gd name="T5" fmla="*/ 135 h 318"/>
              <a:gd name="T6" fmla="*/ 126 w 317"/>
              <a:gd name="T7" fmla="*/ 170 h 318"/>
              <a:gd name="T8" fmla="*/ 91 w 317"/>
              <a:gd name="T9" fmla="*/ 135 h 318"/>
              <a:gd name="T10" fmla="*/ 190 w 317"/>
              <a:gd name="T11" fmla="*/ 234 h 318"/>
              <a:gd name="T12" fmla="*/ 126 w 317"/>
              <a:gd name="T13" fmla="*/ 170 h 318"/>
              <a:gd name="T14" fmla="*/ 63 w 317"/>
              <a:gd name="T15" fmla="*/ 234 h 318"/>
              <a:gd name="T16" fmla="*/ 0 w 317"/>
              <a:gd name="T17" fmla="*/ 284 h 318"/>
              <a:gd name="T18" fmla="*/ 34 w 317"/>
              <a:gd name="T19" fmla="*/ 318 h 318"/>
              <a:gd name="T20" fmla="*/ 283 w 317"/>
              <a:gd name="T21" fmla="*/ 318 h 318"/>
              <a:gd name="T22" fmla="*/ 317 w 317"/>
              <a:gd name="T23" fmla="*/ 284 h 318"/>
              <a:gd name="T24" fmla="*/ 317 w 317"/>
              <a:gd name="T25" fmla="*/ 35 h 318"/>
              <a:gd name="T26" fmla="*/ 283 w 317"/>
              <a:gd name="T27" fmla="*/ 1 h 318"/>
              <a:gd name="T28" fmla="*/ 34 w 317"/>
              <a:gd name="T29" fmla="*/ 1 h 318"/>
              <a:gd name="T30" fmla="*/ 0 w 317"/>
              <a:gd name="T31" fmla="*/ 35 h 318"/>
              <a:gd name="T32" fmla="*/ 0 w 317"/>
              <a:gd name="T33" fmla="*/ 284 h 318"/>
              <a:gd name="T34" fmla="*/ 239 w 317"/>
              <a:gd name="T35" fmla="*/ 318 h 318"/>
              <a:gd name="T36" fmla="*/ 239 w 317"/>
              <a:gd name="T37" fmla="*/ 0 h 318"/>
              <a:gd name="T38" fmla="*/ 239 w 317"/>
              <a:gd name="T39" fmla="*/ 107 h 318"/>
              <a:gd name="T40" fmla="*/ 317 w 317"/>
              <a:gd name="T41" fmla="*/ 107 h 318"/>
              <a:gd name="T42" fmla="*/ 239 w 317"/>
              <a:gd name="T43" fmla="*/ 212 h 318"/>
              <a:gd name="T44" fmla="*/ 317 w 317"/>
              <a:gd name="T45" fmla="*/ 212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7" h="318">
                <a:moveTo>
                  <a:pt x="91" y="135"/>
                </a:moveTo>
                <a:cubicBezTo>
                  <a:pt x="91" y="115"/>
                  <a:pt x="107" y="100"/>
                  <a:pt x="126" y="100"/>
                </a:cubicBezTo>
                <a:cubicBezTo>
                  <a:pt x="146" y="100"/>
                  <a:pt x="162" y="115"/>
                  <a:pt x="162" y="135"/>
                </a:cubicBezTo>
                <a:cubicBezTo>
                  <a:pt x="162" y="154"/>
                  <a:pt x="146" y="170"/>
                  <a:pt x="126" y="170"/>
                </a:cubicBezTo>
                <a:cubicBezTo>
                  <a:pt x="107" y="170"/>
                  <a:pt x="91" y="154"/>
                  <a:pt x="91" y="135"/>
                </a:cubicBezTo>
                <a:close/>
                <a:moveTo>
                  <a:pt x="190" y="234"/>
                </a:moveTo>
                <a:cubicBezTo>
                  <a:pt x="190" y="198"/>
                  <a:pt x="161" y="170"/>
                  <a:pt x="126" y="170"/>
                </a:cubicBezTo>
                <a:cubicBezTo>
                  <a:pt x="92" y="170"/>
                  <a:pt x="63" y="198"/>
                  <a:pt x="63" y="234"/>
                </a:cubicBezTo>
                <a:moveTo>
                  <a:pt x="0" y="284"/>
                </a:moveTo>
                <a:cubicBezTo>
                  <a:pt x="0" y="303"/>
                  <a:pt x="15" y="318"/>
                  <a:pt x="34" y="318"/>
                </a:cubicBezTo>
                <a:cubicBezTo>
                  <a:pt x="283" y="318"/>
                  <a:pt x="283" y="318"/>
                  <a:pt x="283" y="318"/>
                </a:cubicBezTo>
                <a:cubicBezTo>
                  <a:pt x="301" y="318"/>
                  <a:pt x="317" y="303"/>
                  <a:pt x="317" y="284"/>
                </a:cubicBezTo>
                <a:cubicBezTo>
                  <a:pt x="317" y="35"/>
                  <a:pt x="317" y="35"/>
                  <a:pt x="317" y="35"/>
                </a:cubicBezTo>
                <a:cubicBezTo>
                  <a:pt x="317" y="16"/>
                  <a:pt x="301" y="1"/>
                  <a:pt x="28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15" y="1"/>
                  <a:pt x="0" y="16"/>
                  <a:pt x="0" y="35"/>
                </a:cubicBezTo>
                <a:lnTo>
                  <a:pt x="0" y="284"/>
                </a:lnTo>
                <a:close/>
                <a:moveTo>
                  <a:pt x="239" y="318"/>
                </a:moveTo>
                <a:cubicBezTo>
                  <a:pt x="239" y="0"/>
                  <a:pt x="239" y="0"/>
                  <a:pt x="239" y="0"/>
                </a:cubicBezTo>
                <a:moveTo>
                  <a:pt x="239" y="107"/>
                </a:moveTo>
                <a:cubicBezTo>
                  <a:pt x="317" y="107"/>
                  <a:pt x="317" y="107"/>
                  <a:pt x="317" y="107"/>
                </a:cubicBezTo>
                <a:moveTo>
                  <a:pt x="239" y="212"/>
                </a:moveTo>
                <a:cubicBezTo>
                  <a:pt x="317" y="212"/>
                  <a:pt x="317" y="212"/>
                  <a:pt x="317" y="212"/>
                </a:cubicBezTo>
              </a:path>
            </a:pathLst>
          </a:custGeom>
          <a:noFill/>
          <a:ln w="15875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prstDash val="solid"/>
            <a:miter lim="800000"/>
            <a:headEnd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A788FE68-9728-2AEF-CDA2-CBFC6AC755C6}"/>
              </a:ext>
            </a:extLst>
          </p:cNvPr>
          <p:cNvSpPr/>
          <p:nvPr/>
        </p:nvSpPr>
        <p:spPr>
          <a:xfrm>
            <a:off x="7608482" y="2483901"/>
            <a:ext cx="2044750" cy="2044750"/>
          </a:xfrm>
          <a:prstGeom prst="arc">
            <a:avLst>
              <a:gd name="adj1" fmla="val 15493385"/>
              <a:gd name="adj2" fmla="val 12912564"/>
            </a:avLst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EC5F0F4-A666-1312-AF0A-56B1461F0BF7}"/>
              </a:ext>
            </a:extLst>
          </p:cNvPr>
          <p:cNvSpPr/>
          <p:nvPr/>
        </p:nvSpPr>
        <p:spPr>
          <a:xfrm>
            <a:off x="7776717" y="2329350"/>
            <a:ext cx="553536" cy="55353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88C8331-6945-A861-5661-2A246FDC5783}"/>
              </a:ext>
            </a:extLst>
          </p:cNvPr>
          <p:cNvSpPr txBox="1"/>
          <p:nvPr/>
        </p:nvSpPr>
        <p:spPr>
          <a:xfrm>
            <a:off x="7776717" y="2421452"/>
            <a:ext cx="553536" cy="369332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  <a:reflection blurRad="12700" stA="55000" endA="300" endPos="40000" dist="6350" dir="5400000" sy="-100000" algn="bl" rotWithShape="0"/>
                </a:effectLst>
                <a:ea typeface="+mj-ea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sz="2000" dirty="0">
                <a:effectLst>
                  <a:outerShdw blurRad="254000" sx="102000" sy="102000" algn="ctr" rotWithShape="0">
                    <a:schemeClr val="bg1">
                      <a:alpha val="60000"/>
                    </a:schemeClr>
                  </a:outerShdw>
                </a:effectLst>
              </a:rPr>
              <a:t>03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AD3FAFB-7A97-57F8-1D16-9E91970F8542}"/>
              </a:ext>
            </a:extLst>
          </p:cNvPr>
          <p:cNvSpPr txBox="1"/>
          <p:nvPr/>
        </p:nvSpPr>
        <p:spPr>
          <a:xfrm>
            <a:off x="2495425" y="4939066"/>
            <a:ext cx="213144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建立用户品牌认知</a:t>
            </a:r>
            <a:endParaRPr lang="en-US" dirty="0"/>
          </a:p>
        </p:txBody>
      </p:sp>
      <p:sp>
        <p:nvSpPr>
          <p:cNvPr id="23" name="标题2">
            <a:extLst>
              <a:ext uri="{FF2B5EF4-FFF2-40B4-BE49-F238E27FC236}">
                <a16:creationId xmlns:a16="http://schemas.microsoft.com/office/drawing/2014/main" id="{8E62EBB1-7193-D4B0-CBBD-3C5FE682A28E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Design Project Background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227E273-59F9-3261-49AC-B6F31A41F83B}"/>
              </a:ext>
            </a:extLst>
          </p:cNvPr>
          <p:cNvSpPr txBox="1"/>
          <p:nvPr/>
        </p:nvSpPr>
        <p:spPr>
          <a:xfrm>
            <a:off x="5030281" y="4939066"/>
            <a:ext cx="213144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促进用户增长</a:t>
            </a:r>
            <a:endParaRPr 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8F864C2-FAB1-99FF-D72A-B1C3DC1C33CA}"/>
              </a:ext>
            </a:extLst>
          </p:cNvPr>
          <p:cNvSpPr txBox="1"/>
          <p:nvPr/>
        </p:nvSpPr>
        <p:spPr>
          <a:xfrm>
            <a:off x="7565137" y="4939066"/>
            <a:ext cx="213144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了解用户认知和期望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1" name="标题 110">
            <a:extLst>
              <a:ext uri="{FF2B5EF4-FFF2-40B4-BE49-F238E27FC236}">
                <a16:creationId xmlns:a16="http://schemas.microsoft.com/office/drawing/2014/main" id="{A7CE377A-41EA-2325-F675-4C5899BCD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设计项目背景</a:t>
            </a:r>
          </a:p>
        </p:txBody>
      </p:sp>
    </p:spTree>
    <p:extLst>
      <p:ext uri="{BB962C8B-B14F-4D97-AF65-F5344CB8AC3E}">
        <p14:creationId xmlns:p14="http://schemas.microsoft.com/office/powerpoint/2010/main" val="340088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C1C2CD0-AA76-1468-6030-C3699472B34B}"/>
              </a:ext>
            </a:extLst>
          </p:cNvPr>
          <p:cNvSpPr/>
          <p:nvPr/>
        </p:nvSpPr>
        <p:spPr>
          <a:xfrm>
            <a:off x="2309938" y="2101384"/>
            <a:ext cx="7572124" cy="2215394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/>
            <a:endParaRPr lang="en-US"/>
          </a:p>
        </p:txBody>
      </p:sp>
      <p:sp>
        <p:nvSpPr>
          <p:cNvPr id="9" name="Freeform 116">
            <a:extLst>
              <a:ext uri="{FF2B5EF4-FFF2-40B4-BE49-F238E27FC236}">
                <a16:creationId xmlns:a16="http://schemas.microsoft.com/office/drawing/2014/main" id="{4FF5FC66-E5B8-83EA-3F62-1B48DF1F8D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886077" y="2101384"/>
            <a:ext cx="329098" cy="2215394"/>
          </a:xfrm>
          <a:custGeom>
            <a:avLst/>
            <a:gdLst>
              <a:gd name="connsiteX0" fmla="*/ 7620 w 39052"/>
              <a:gd name="connsiteY0" fmla="*/ 0 h 262890"/>
              <a:gd name="connsiteX1" fmla="*/ 4763 w 39052"/>
              <a:gd name="connsiteY1" fmla="*/ 2858 h 262890"/>
              <a:gd name="connsiteX2" fmla="*/ 35242 w 39052"/>
              <a:gd name="connsiteY2" fmla="*/ 34290 h 262890"/>
              <a:gd name="connsiteX3" fmla="*/ 35242 w 39052"/>
              <a:gd name="connsiteY3" fmla="*/ 68580 h 262890"/>
              <a:gd name="connsiteX4" fmla="*/ 24765 w 39052"/>
              <a:gd name="connsiteY4" fmla="*/ 79058 h 262890"/>
              <a:gd name="connsiteX5" fmla="*/ 24765 w 39052"/>
              <a:gd name="connsiteY5" fmla="*/ 183833 h 262890"/>
              <a:gd name="connsiteX6" fmla="*/ 35242 w 39052"/>
              <a:gd name="connsiteY6" fmla="*/ 194310 h 262890"/>
              <a:gd name="connsiteX7" fmla="*/ 35242 w 39052"/>
              <a:gd name="connsiteY7" fmla="*/ 223838 h 262890"/>
              <a:gd name="connsiteX8" fmla="*/ 0 w 39052"/>
              <a:gd name="connsiteY8" fmla="*/ 260033 h 262890"/>
              <a:gd name="connsiteX9" fmla="*/ 1905 w 39052"/>
              <a:gd name="connsiteY9" fmla="*/ 262890 h 262890"/>
              <a:gd name="connsiteX10" fmla="*/ 39052 w 39052"/>
              <a:gd name="connsiteY10" fmla="*/ 225742 h 262890"/>
              <a:gd name="connsiteX11" fmla="*/ 39052 w 39052"/>
              <a:gd name="connsiteY11" fmla="*/ 198120 h 262890"/>
              <a:gd name="connsiteX12" fmla="*/ 39052 w 39052"/>
              <a:gd name="connsiteY12" fmla="*/ 64770 h 262890"/>
              <a:gd name="connsiteX13" fmla="*/ 39052 w 39052"/>
              <a:gd name="connsiteY13" fmla="*/ 32385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052" h="262890">
                <a:moveTo>
                  <a:pt x="7620" y="0"/>
                </a:moveTo>
                <a:lnTo>
                  <a:pt x="4763" y="2858"/>
                </a:lnTo>
                <a:lnTo>
                  <a:pt x="35242" y="34290"/>
                </a:lnTo>
                <a:lnTo>
                  <a:pt x="35242" y="68580"/>
                </a:lnTo>
                <a:lnTo>
                  <a:pt x="24765" y="79058"/>
                </a:lnTo>
                <a:lnTo>
                  <a:pt x="24765" y="183833"/>
                </a:lnTo>
                <a:lnTo>
                  <a:pt x="35242" y="194310"/>
                </a:lnTo>
                <a:lnTo>
                  <a:pt x="35242" y="223838"/>
                </a:lnTo>
                <a:lnTo>
                  <a:pt x="0" y="260033"/>
                </a:lnTo>
                <a:lnTo>
                  <a:pt x="1905" y="262890"/>
                </a:lnTo>
                <a:lnTo>
                  <a:pt x="39052" y="225742"/>
                </a:lnTo>
                <a:lnTo>
                  <a:pt x="39052" y="198120"/>
                </a:lnTo>
                <a:lnTo>
                  <a:pt x="39052" y="64770"/>
                </a:lnTo>
                <a:lnTo>
                  <a:pt x="39052" y="32385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>
            <a:noFill/>
            <a:prstDash val="solid"/>
            <a:miter/>
          </a:ln>
          <a:effectLst>
            <a:outerShdw blurRad="254000" algn="ctr" rotWithShape="0">
              <a:schemeClr val="accent1"/>
            </a:outerShdw>
          </a:effectLst>
        </p:spPr>
        <p:txBody>
          <a:bodyPr rtlCol="0" anchor="ctr">
            <a:noAutofit/>
          </a:bodyPr>
          <a:lstStyle/>
          <a:p>
            <a:pPr algn="just"/>
            <a:endParaRPr lang="zh-CN" altLang="en-US" dirty="0"/>
          </a:p>
        </p:txBody>
      </p:sp>
      <p:sp>
        <p:nvSpPr>
          <p:cNvPr id="10" name="Freeform 117">
            <a:extLst>
              <a:ext uri="{FF2B5EF4-FFF2-40B4-BE49-F238E27FC236}">
                <a16:creationId xmlns:a16="http://schemas.microsoft.com/office/drawing/2014/main" id="{FE878217-2329-1A88-6608-D9F51C23361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76825" y="2101384"/>
            <a:ext cx="337128" cy="2215394"/>
          </a:xfrm>
          <a:custGeom>
            <a:avLst/>
            <a:gdLst>
              <a:gd name="connsiteX0" fmla="*/ 32385 w 40005"/>
              <a:gd name="connsiteY0" fmla="*/ 0 h 262890"/>
              <a:gd name="connsiteX1" fmla="*/ 35243 w 40005"/>
              <a:gd name="connsiteY1" fmla="*/ 2858 h 262890"/>
              <a:gd name="connsiteX2" fmla="*/ 3810 w 40005"/>
              <a:gd name="connsiteY2" fmla="*/ 34290 h 262890"/>
              <a:gd name="connsiteX3" fmla="*/ 3810 w 40005"/>
              <a:gd name="connsiteY3" fmla="*/ 68580 h 262890"/>
              <a:gd name="connsiteX4" fmla="*/ 15240 w 40005"/>
              <a:gd name="connsiteY4" fmla="*/ 79058 h 262890"/>
              <a:gd name="connsiteX5" fmla="*/ 15240 w 40005"/>
              <a:gd name="connsiteY5" fmla="*/ 183833 h 262890"/>
              <a:gd name="connsiteX6" fmla="*/ 3810 w 40005"/>
              <a:gd name="connsiteY6" fmla="*/ 194310 h 262890"/>
              <a:gd name="connsiteX7" fmla="*/ 3810 w 40005"/>
              <a:gd name="connsiteY7" fmla="*/ 223838 h 262890"/>
              <a:gd name="connsiteX8" fmla="*/ 40005 w 40005"/>
              <a:gd name="connsiteY8" fmla="*/ 260033 h 262890"/>
              <a:gd name="connsiteX9" fmla="*/ 37148 w 40005"/>
              <a:gd name="connsiteY9" fmla="*/ 262890 h 262890"/>
              <a:gd name="connsiteX10" fmla="*/ 0 w 40005"/>
              <a:gd name="connsiteY10" fmla="*/ 225742 h 262890"/>
              <a:gd name="connsiteX11" fmla="*/ 0 w 40005"/>
              <a:gd name="connsiteY11" fmla="*/ 198120 h 262890"/>
              <a:gd name="connsiteX12" fmla="*/ 0 w 40005"/>
              <a:gd name="connsiteY12" fmla="*/ 64770 h 262890"/>
              <a:gd name="connsiteX13" fmla="*/ 0 w 40005"/>
              <a:gd name="connsiteY13" fmla="*/ 32385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005" h="262890">
                <a:moveTo>
                  <a:pt x="32385" y="0"/>
                </a:moveTo>
                <a:lnTo>
                  <a:pt x="35243" y="2858"/>
                </a:lnTo>
                <a:lnTo>
                  <a:pt x="3810" y="34290"/>
                </a:lnTo>
                <a:lnTo>
                  <a:pt x="3810" y="68580"/>
                </a:lnTo>
                <a:lnTo>
                  <a:pt x="15240" y="79058"/>
                </a:lnTo>
                <a:lnTo>
                  <a:pt x="15240" y="183833"/>
                </a:lnTo>
                <a:lnTo>
                  <a:pt x="3810" y="194310"/>
                </a:lnTo>
                <a:lnTo>
                  <a:pt x="3810" y="223838"/>
                </a:lnTo>
                <a:lnTo>
                  <a:pt x="40005" y="260033"/>
                </a:lnTo>
                <a:lnTo>
                  <a:pt x="37148" y="262890"/>
                </a:lnTo>
                <a:lnTo>
                  <a:pt x="0" y="225742"/>
                </a:lnTo>
                <a:lnTo>
                  <a:pt x="0" y="198120"/>
                </a:lnTo>
                <a:lnTo>
                  <a:pt x="0" y="64770"/>
                </a:lnTo>
                <a:lnTo>
                  <a:pt x="0" y="32385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>
            <a:noFill/>
            <a:prstDash val="solid"/>
            <a:miter/>
          </a:ln>
          <a:effectLst>
            <a:outerShdw blurRad="254000" algn="ctr" rotWithShape="0">
              <a:schemeClr val="accent1"/>
            </a:outerShdw>
          </a:effectLst>
        </p:spPr>
        <p:txBody>
          <a:bodyPr rtlCol="0" anchor="ctr">
            <a:noAutofit/>
          </a:bodyPr>
          <a:lstStyle/>
          <a:p>
            <a:pPr algn="just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E2B6BA8-0AD3-88F0-97E4-BFDB97B5CA97}"/>
              </a:ext>
            </a:extLst>
          </p:cNvPr>
          <p:cNvSpPr txBox="1"/>
          <p:nvPr/>
        </p:nvSpPr>
        <p:spPr>
          <a:xfrm>
            <a:off x="2628900" y="2447687"/>
            <a:ext cx="6934200" cy="152278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effectLst>
                  <a:outerShdw blurRad="254000" algn="ctr" rotWithShape="0">
                    <a:schemeClr val="bg1">
                      <a:alpha val="60000"/>
                    </a:schemeClr>
                  </a:outerShdw>
                </a:effectLst>
                <a:latin typeface="+mj-ea"/>
                <a:ea typeface="+mj-ea"/>
              </a:rPr>
              <a:t>年货节是建立用户品牌认知，促进用户增长的重要契机。</a:t>
            </a:r>
            <a:endParaRPr lang="en-US" sz="4000" dirty="0">
              <a:solidFill>
                <a:schemeClr val="bg1"/>
              </a:solidFill>
              <a:effectLst>
                <a:outerShdw blurRad="254000" algn="ctr" rotWithShape="0">
                  <a:schemeClr val="bg1">
                    <a:alpha val="6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6337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2">
            <a:extLst>
              <a:ext uri="{FF2B5EF4-FFF2-40B4-BE49-F238E27FC236}">
                <a16:creationId xmlns:a16="http://schemas.microsoft.com/office/drawing/2014/main" id="{43F04FB6-DAE9-1A96-3CE4-751B1953EC26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Design Project Background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7ABB505E-C0B0-BEBD-D1ED-6884C8FEAA57}"/>
              </a:ext>
            </a:extLst>
          </p:cNvPr>
          <p:cNvSpPr/>
          <p:nvPr/>
        </p:nvSpPr>
        <p:spPr>
          <a:xfrm>
            <a:off x="4599517" y="1932517"/>
            <a:ext cx="2992968" cy="2992965"/>
          </a:xfrm>
          <a:prstGeom prst="ellipse">
            <a:avLst/>
          </a:prstGeom>
          <a:gradFill>
            <a:gsLst>
              <a:gs pos="43000">
                <a:srgbClr val="00F2FF">
                  <a:alpha val="0"/>
                </a:srgbClr>
              </a:gs>
              <a:gs pos="100000">
                <a:srgbClr val="00F2FF">
                  <a:alpha val="27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770442B-8730-D3B7-C865-521E41DC062A}"/>
              </a:ext>
            </a:extLst>
          </p:cNvPr>
          <p:cNvSpPr txBox="1"/>
          <p:nvPr/>
        </p:nvSpPr>
        <p:spPr>
          <a:xfrm>
            <a:off x="1343852" y="3235397"/>
            <a:ext cx="153222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现实世界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4ABE2DC-659B-7721-3113-1655A920F479}"/>
              </a:ext>
            </a:extLst>
          </p:cNvPr>
          <p:cNvSpPr/>
          <p:nvPr/>
        </p:nvSpPr>
        <p:spPr>
          <a:xfrm>
            <a:off x="4598330" y="1931330"/>
            <a:ext cx="2994154" cy="2994152"/>
          </a:xfrm>
          <a:prstGeom prst="ellipse">
            <a:avLst/>
          </a:prstGeom>
          <a:gradFill>
            <a:gsLst>
              <a:gs pos="5100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27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9F8CCF4-9033-7621-833A-585F0488BB47}"/>
              </a:ext>
            </a:extLst>
          </p:cNvPr>
          <p:cNvSpPr txBox="1"/>
          <p:nvPr/>
        </p:nvSpPr>
        <p:spPr>
          <a:xfrm>
            <a:off x="5181601" y="3995153"/>
            <a:ext cx="1828799" cy="4335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数字孪生率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0C4CAE8-315F-1A9E-6500-7D22D9BF268F}"/>
              </a:ext>
            </a:extLst>
          </p:cNvPr>
          <p:cNvSpPr txBox="1"/>
          <p:nvPr/>
        </p:nvSpPr>
        <p:spPr>
          <a:xfrm>
            <a:off x="4438979" y="2394495"/>
            <a:ext cx="3481311" cy="142192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9600">
                <a:gradFill flip="none" rotWithShape="1">
                  <a:gsLst>
                    <a:gs pos="40000">
                      <a:schemeClr val="accent2">
                        <a:lumMod val="5000"/>
                        <a:lumOff val="95000"/>
                      </a:schemeClr>
                    </a:gs>
                    <a:gs pos="60000">
                      <a:schemeClr val="accent1"/>
                    </a:gs>
                    <a:gs pos="8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r="5400000" sy="-100000" algn="bl" rotWithShape="0"/>
                </a:effectLst>
                <a:latin typeface="+mj-lt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>
                <a:solidFill>
                  <a:schemeClr val="bg1"/>
                </a:solidFill>
                <a:latin typeface="+mj-lt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>
                <a:solidFill>
                  <a:schemeClr val="bg1"/>
                </a:solidFill>
                <a:latin typeface="+mj-lt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>
                <a:solidFill>
                  <a:schemeClr val="bg1"/>
                </a:solidFill>
                <a:latin typeface="+mj-lt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altLang="zh-CN" dirty="0"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st="6350" dir="5400000" sy="-100000" algn="bl" rotWithShape="0"/>
                </a:effectLst>
              </a:rPr>
              <a:t>78</a:t>
            </a:r>
            <a:r>
              <a:rPr lang="en-US" altLang="zh-CN" sz="2800" dirty="0">
                <a:effectLst>
                  <a:outerShdw blurRad="254000" sx="102000" sy="102000" algn="ctr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  <a:reflection blurRad="63500" stA="80000" endPos="35000" dist="6350" dir="5400000" sy="-100000" algn="bl" rotWithShape="0"/>
                </a:effectLst>
              </a:rPr>
              <a:t>%</a:t>
            </a:r>
            <a:endParaRPr lang="en-US" altLang="zh-CN" dirty="0">
              <a:effectLst>
                <a:outerShdw blurRad="254000" sx="102000" sy="102000" algn="ctr" rotWithShape="0">
                  <a:schemeClr val="accent1">
                    <a:lumMod val="60000"/>
                    <a:lumOff val="40000"/>
                    <a:alpha val="40000"/>
                  </a:schemeClr>
                </a:outerShdw>
                <a:reflection blurRad="63500" stA="80000" endPos="35000" dist="6350" dir="5400000" sy="-100000" algn="bl" rotWithShape="0"/>
              </a:effectLst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FB99FCE-D806-F0F3-203C-A98A2DA17CF9}"/>
              </a:ext>
            </a:extLst>
          </p:cNvPr>
          <p:cNvSpPr txBox="1"/>
          <p:nvPr/>
        </p:nvSpPr>
        <p:spPr>
          <a:xfrm>
            <a:off x="9315926" y="3235397"/>
            <a:ext cx="1532222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sz="1800" dirty="0"/>
              <a:t>虚拟世界</a:t>
            </a:r>
          </a:p>
        </p:txBody>
      </p:sp>
      <p:sp>
        <p:nvSpPr>
          <p:cNvPr id="41" name="弧形 40">
            <a:extLst>
              <a:ext uri="{FF2B5EF4-FFF2-40B4-BE49-F238E27FC236}">
                <a16:creationId xmlns:a16="http://schemas.microsoft.com/office/drawing/2014/main" id="{62313CCE-EC51-C0F5-2131-E3CEC712AB6E}"/>
              </a:ext>
            </a:extLst>
          </p:cNvPr>
          <p:cNvSpPr/>
          <p:nvPr/>
        </p:nvSpPr>
        <p:spPr>
          <a:xfrm>
            <a:off x="4419600" y="1752600"/>
            <a:ext cx="3352801" cy="3352799"/>
          </a:xfrm>
          <a:prstGeom prst="arc">
            <a:avLst>
              <a:gd name="adj1" fmla="val 10821551"/>
              <a:gd name="adj2" fmla="val 20448523"/>
            </a:avLst>
          </a:prstGeom>
          <a:noFill/>
          <a:ln w="63500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prstDash val="solid"/>
            <a:miter lim="800000"/>
            <a:headEnd type="none"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62471655-2792-EAA0-5CFE-F636CBD28715}"/>
              </a:ext>
            </a:extLst>
          </p:cNvPr>
          <p:cNvSpPr/>
          <p:nvPr/>
        </p:nvSpPr>
        <p:spPr>
          <a:xfrm rot="10800000">
            <a:off x="4419600" y="1752601"/>
            <a:ext cx="3352801" cy="3352799"/>
          </a:xfrm>
          <a:prstGeom prst="arc">
            <a:avLst>
              <a:gd name="adj1" fmla="val 10821551"/>
              <a:gd name="adj2" fmla="val 20448523"/>
            </a:avLst>
          </a:prstGeom>
          <a:noFill/>
          <a:ln w="63500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prstDash val="solid"/>
            <a:miter lim="800000"/>
            <a:headEnd type="none"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319811CF-9682-0F5D-B000-D19E61296A3E}"/>
              </a:ext>
            </a:extLst>
          </p:cNvPr>
          <p:cNvCxnSpPr>
            <a:cxnSpLocks/>
          </p:cNvCxnSpPr>
          <p:nvPr/>
        </p:nvCxnSpPr>
        <p:spPr>
          <a:xfrm rot="10800000">
            <a:off x="7740374" y="3431750"/>
            <a:ext cx="1759248" cy="0"/>
          </a:xfrm>
          <a:prstGeom prst="line">
            <a:avLst/>
          </a:prstGeom>
          <a:noFill/>
          <a:ln w="63500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prstDash val="solid"/>
            <a:miter lim="800000"/>
            <a:headEnd type="stealth"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DC4BAD50-4F1B-6C13-6138-FD6FA6325B45}"/>
              </a:ext>
            </a:extLst>
          </p:cNvPr>
          <p:cNvCxnSpPr>
            <a:cxnSpLocks/>
          </p:cNvCxnSpPr>
          <p:nvPr/>
        </p:nvCxnSpPr>
        <p:spPr>
          <a:xfrm>
            <a:off x="2693452" y="3426250"/>
            <a:ext cx="1759248" cy="0"/>
          </a:xfrm>
          <a:prstGeom prst="line">
            <a:avLst/>
          </a:prstGeom>
          <a:noFill/>
          <a:ln w="63500" cap="flat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69000">
                  <a:schemeClr val="accent1">
                    <a:lumMod val="70000"/>
                    <a:lumOff val="30000"/>
                  </a:schemeClr>
                </a:gs>
                <a:gs pos="95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prstDash val="solid"/>
            <a:miter lim="800000"/>
            <a:headEnd type="none"/>
            <a:tailEnd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779FEBA1-AD15-B465-739A-A0EE59B0B4EA}"/>
              </a:ext>
            </a:extLst>
          </p:cNvPr>
          <p:cNvSpPr txBox="1"/>
          <p:nvPr/>
        </p:nvSpPr>
        <p:spPr>
          <a:xfrm>
            <a:off x="4212668" y="6152937"/>
            <a:ext cx="3766665" cy="2167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spcBef>
                <a:spcPct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latin typeface="+mn-ea"/>
                <a:ea typeface="+mn-ea"/>
              </a:rPr>
              <a:t>数据来源：行业调查</a:t>
            </a:r>
            <a:endParaRPr lang="en-US" altLang="zh-CN" sz="1200" dirty="0">
              <a:latin typeface="+mn-ea"/>
              <a:ea typeface="+mn-ea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6234E78-CEF8-B8D0-83B3-8D74F7C1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设计项目背景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0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2">
            <a:extLst>
              <a:ext uri="{FF2B5EF4-FFF2-40B4-BE49-F238E27FC236}">
                <a16:creationId xmlns:a16="http://schemas.microsoft.com/office/drawing/2014/main" id="{DEDCC518-994A-BA00-1C73-9C8E02677CB5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The Timeline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DDBCE69-1A61-F584-305C-C4D5DD654202}"/>
              </a:ext>
            </a:extLst>
          </p:cNvPr>
          <p:cNvSpPr/>
          <p:nvPr/>
        </p:nvSpPr>
        <p:spPr>
          <a:xfrm>
            <a:off x="27252" y="3105029"/>
            <a:ext cx="12137497" cy="544058"/>
          </a:xfrm>
          <a:custGeom>
            <a:avLst/>
            <a:gdLst>
              <a:gd name="connsiteX0" fmla="*/ 0 w 10801350"/>
              <a:gd name="connsiteY0" fmla="*/ 429427 h 532581"/>
              <a:gd name="connsiteX1" fmla="*/ 2828925 w 10801350"/>
              <a:gd name="connsiteY1" fmla="*/ 802 h 532581"/>
              <a:gd name="connsiteX2" fmla="*/ 7886700 w 10801350"/>
              <a:gd name="connsiteY2" fmla="*/ 524677 h 532581"/>
              <a:gd name="connsiteX3" fmla="*/ 10801350 w 10801350"/>
              <a:gd name="connsiteY3" fmla="*/ 267502 h 5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350" h="532581">
                <a:moveTo>
                  <a:pt x="0" y="429427"/>
                </a:moveTo>
                <a:cubicBezTo>
                  <a:pt x="757237" y="207177"/>
                  <a:pt x="1514475" y="-15073"/>
                  <a:pt x="2828925" y="802"/>
                </a:cubicBezTo>
                <a:cubicBezTo>
                  <a:pt x="4143375" y="16677"/>
                  <a:pt x="6557963" y="480227"/>
                  <a:pt x="7886700" y="524677"/>
                </a:cubicBezTo>
                <a:cubicBezTo>
                  <a:pt x="9215437" y="569127"/>
                  <a:pt x="10008393" y="418314"/>
                  <a:pt x="10801350" y="267502"/>
                </a:cubicBezTo>
              </a:path>
            </a:pathLst>
          </a:custGeom>
          <a:noFill/>
          <a:ln w="12700" cap="rnd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90000">
                  <a:schemeClr val="accent1">
                    <a:lumMod val="70000"/>
                    <a:lumOff val="3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/>
            <a:tailEnd type="stealth" w="lg" len="lg"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lIns="105156" tIns="52578" rIns="105156" bIns="52578" rtlCol="0" anchor="ctr">
            <a:noAutofit/>
          </a:bodyPr>
          <a:lstStyle/>
          <a:p>
            <a:pPr algn="ctr"/>
            <a:endParaRPr lang="zh-CN" altLang="en-US" sz="2070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5786D5E-83F8-A3F2-8809-EB6CF2899D5A}"/>
              </a:ext>
            </a:extLst>
          </p:cNvPr>
          <p:cNvSpPr/>
          <p:nvPr/>
        </p:nvSpPr>
        <p:spPr>
          <a:xfrm>
            <a:off x="805301" y="2903179"/>
            <a:ext cx="706799" cy="7067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" name="ïṩ1îďè">
            <a:extLst>
              <a:ext uri="{FF2B5EF4-FFF2-40B4-BE49-F238E27FC236}">
                <a16:creationId xmlns:a16="http://schemas.microsoft.com/office/drawing/2014/main" id="{2EBCF0C2-BB5D-9039-F388-8506E0390CBF}"/>
              </a:ext>
            </a:extLst>
          </p:cNvPr>
          <p:cNvSpPr txBox="1"/>
          <p:nvPr/>
        </p:nvSpPr>
        <p:spPr>
          <a:xfrm>
            <a:off x="619765" y="3008126"/>
            <a:ext cx="1077871" cy="521157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747" rtl="0" eaLnBrk="1" fontAlgn="auto" latinLnBrk="0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  <a:sym typeface="Helvetica Neue"/>
              </a:rPr>
              <a:t>08-10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87BF8E4-4400-95BB-8AD7-80ED9A6CD0EC}"/>
              </a:ext>
            </a:extLst>
          </p:cNvPr>
          <p:cNvSpPr/>
          <p:nvPr/>
        </p:nvSpPr>
        <p:spPr>
          <a:xfrm>
            <a:off x="712594" y="2810472"/>
            <a:ext cx="892214" cy="892212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8EFD63D-2A51-D020-C7FF-33FEFE31066A}"/>
              </a:ext>
            </a:extLst>
          </p:cNvPr>
          <p:cNvCxnSpPr>
            <a:cxnSpLocks/>
          </p:cNvCxnSpPr>
          <p:nvPr/>
        </p:nvCxnSpPr>
        <p:spPr>
          <a:xfrm>
            <a:off x="1158702" y="2263498"/>
            <a:ext cx="0" cy="546972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50C0155A-886A-9921-D846-F82604792434}"/>
              </a:ext>
            </a:extLst>
          </p:cNvPr>
          <p:cNvSpPr/>
          <p:nvPr/>
        </p:nvSpPr>
        <p:spPr>
          <a:xfrm>
            <a:off x="4755140" y="2881327"/>
            <a:ext cx="706798" cy="7067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" name="ïṩ1îďè">
            <a:extLst>
              <a:ext uri="{FF2B5EF4-FFF2-40B4-BE49-F238E27FC236}">
                <a16:creationId xmlns:a16="http://schemas.microsoft.com/office/drawing/2014/main" id="{3B9EA189-D916-CE41-A9A0-F83823539018}"/>
              </a:ext>
            </a:extLst>
          </p:cNvPr>
          <p:cNvSpPr txBox="1"/>
          <p:nvPr/>
        </p:nvSpPr>
        <p:spPr>
          <a:xfrm>
            <a:off x="4569604" y="2986278"/>
            <a:ext cx="1077869" cy="521156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R="0" lvl="0" indent="0" algn="ctr" defTabSz="408747" fontAlgn="auto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  <a:ea typeface="+mn-ea"/>
                <a:sym typeface="Helvetica Neue"/>
              </a:rPr>
              <a:t>09-10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6492B51-5D8E-314B-DE83-F502564507CE}"/>
              </a:ext>
            </a:extLst>
          </p:cNvPr>
          <p:cNvSpPr/>
          <p:nvPr/>
        </p:nvSpPr>
        <p:spPr>
          <a:xfrm>
            <a:off x="4662433" y="2788622"/>
            <a:ext cx="892212" cy="892212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1EABD62-064E-342B-4D1A-384A41AB8E0F}"/>
              </a:ext>
            </a:extLst>
          </p:cNvPr>
          <p:cNvCxnSpPr>
            <a:cxnSpLocks/>
          </p:cNvCxnSpPr>
          <p:nvPr/>
        </p:nvCxnSpPr>
        <p:spPr>
          <a:xfrm>
            <a:off x="5108540" y="2241648"/>
            <a:ext cx="0" cy="546972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E1668D79-604A-C90D-62F8-C5B66E6DA4BD}"/>
              </a:ext>
            </a:extLst>
          </p:cNvPr>
          <p:cNvSpPr/>
          <p:nvPr/>
        </p:nvSpPr>
        <p:spPr>
          <a:xfrm flipV="1">
            <a:off x="2780223" y="2720028"/>
            <a:ext cx="706798" cy="706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26" name="ïṩ1îďè">
            <a:extLst>
              <a:ext uri="{FF2B5EF4-FFF2-40B4-BE49-F238E27FC236}">
                <a16:creationId xmlns:a16="http://schemas.microsoft.com/office/drawing/2014/main" id="{6890567D-7031-5D50-F256-A9CD4E559B43}"/>
              </a:ext>
            </a:extLst>
          </p:cNvPr>
          <p:cNvSpPr txBox="1"/>
          <p:nvPr/>
        </p:nvSpPr>
        <p:spPr>
          <a:xfrm>
            <a:off x="2594685" y="2813758"/>
            <a:ext cx="1077870" cy="521157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R="0" lvl="0" indent="0" algn="ctr" defTabSz="408747" fontAlgn="auto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  <a:ea typeface="+mn-ea"/>
                <a:sym typeface="Helvetica Neue"/>
              </a:rPr>
              <a:t>08-20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C7E76D95-740B-0E5E-500A-B564CD5885F1}"/>
              </a:ext>
            </a:extLst>
          </p:cNvPr>
          <p:cNvSpPr/>
          <p:nvPr/>
        </p:nvSpPr>
        <p:spPr>
          <a:xfrm flipV="1">
            <a:off x="2687516" y="2627321"/>
            <a:ext cx="892213" cy="892213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979C493-17C7-CBFC-D868-A8894590DD0A}"/>
              </a:ext>
            </a:extLst>
          </p:cNvPr>
          <p:cNvCxnSpPr>
            <a:cxnSpLocks/>
          </p:cNvCxnSpPr>
          <p:nvPr/>
        </p:nvCxnSpPr>
        <p:spPr>
          <a:xfrm flipV="1">
            <a:off x="3133622" y="3519534"/>
            <a:ext cx="0" cy="546973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38A9A4FD-03E9-FA42-7246-65814C991DA8}"/>
              </a:ext>
            </a:extLst>
          </p:cNvPr>
          <p:cNvSpPr/>
          <p:nvPr/>
        </p:nvSpPr>
        <p:spPr>
          <a:xfrm flipV="1">
            <a:off x="6730062" y="3114464"/>
            <a:ext cx="706800" cy="706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38" name="ïṩ1îďè">
            <a:extLst>
              <a:ext uri="{FF2B5EF4-FFF2-40B4-BE49-F238E27FC236}">
                <a16:creationId xmlns:a16="http://schemas.microsoft.com/office/drawing/2014/main" id="{CEE985E6-0C88-1C26-1C65-8DB514D162E6}"/>
              </a:ext>
            </a:extLst>
          </p:cNvPr>
          <p:cNvSpPr txBox="1"/>
          <p:nvPr/>
        </p:nvSpPr>
        <p:spPr>
          <a:xfrm>
            <a:off x="6544522" y="3208194"/>
            <a:ext cx="1077873" cy="521158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R="0" lvl="0" indent="0" algn="ctr" defTabSz="408747" fontAlgn="auto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  <a:ea typeface="+mn-ea"/>
                <a:sym typeface="Helvetica Neue"/>
              </a:rPr>
              <a:t>09-20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3D911AF0-E395-EBD8-8CB9-4E5067D796B1}"/>
              </a:ext>
            </a:extLst>
          </p:cNvPr>
          <p:cNvSpPr/>
          <p:nvPr/>
        </p:nvSpPr>
        <p:spPr>
          <a:xfrm flipV="1">
            <a:off x="6637355" y="3021757"/>
            <a:ext cx="892215" cy="892215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B7D9CD5-E68A-8C47-6C16-7BD2EE0C37A0}"/>
              </a:ext>
            </a:extLst>
          </p:cNvPr>
          <p:cNvCxnSpPr>
            <a:cxnSpLocks/>
          </p:cNvCxnSpPr>
          <p:nvPr/>
        </p:nvCxnSpPr>
        <p:spPr>
          <a:xfrm flipV="1">
            <a:off x="7083462" y="3913969"/>
            <a:ext cx="0" cy="546974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>
            <a:extLst>
              <a:ext uri="{FF2B5EF4-FFF2-40B4-BE49-F238E27FC236}">
                <a16:creationId xmlns:a16="http://schemas.microsoft.com/office/drawing/2014/main" id="{B95CB993-8261-E4D5-6EFD-43ED3E1581D2}"/>
              </a:ext>
            </a:extLst>
          </p:cNvPr>
          <p:cNvSpPr/>
          <p:nvPr/>
        </p:nvSpPr>
        <p:spPr>
          <a:xfrm>
            <a:off x="8704982" y="3276433"/>
            <a:ext cx="706798" cy="7067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44" name="ïṩ1îďè">
            <a:extLst>
              <a:ext uri="{FF2B5EF4-FFF2-40B4-BE49-F238E27FC236}">
                <a16:creationId xmlns:a16="http://schemas.microsoft.com/office/drawing/2014/main" id="{B766A27B-A9E9-14FE-7330-ADA9AD3D39C7}"/>
              </a:ext>
            </a:extLst>
          </p:cNvPr>
          <p:cNvSpPr txBox="1"/>
          <p:nvPr/>
        </p:nvSpPr>
        <p:spPr>
          <a:xfrm>
            <a:off x="8519444" y="3381380"/>
            <a:ext cx="1077869" cy="521156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R="0" lvl="0" indent="0" algn="ctr" defTabSz="408747" fontAlgn="auto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  <a:ea typeface="+mn-ea"/>
                <a:sym typeface="Helvetica Neue"/>
              </a:rPr>
              <a:t>09-30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A63CA602-61E7-2470-DCD2-49DA30C533CD}"/>
              </a:ext>
            </a:extLst>
          </p:cNvPr>
          <p:cNvSpPr/>
          <p:nvPr/>
        </p:nvSpPr>
        <p:spPr>
          <a:xfrm>
            <a:off x="8612275" y="3183726"/>
            <a:ext cx="892212" cy="892212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B36803E-6BC2-2ECE-7906-60D4E2C04069}"/>
              </a:ext>
            </a:extLst>
          </p:cNvPr>
          <p:cNvCxnSpPr>
            <a:cxnSpLocks/>
          </p:cNvCxnSpPr>
          <p:nvPr/>
        </p:nvCxnSpPr>
        <p:spPr>
          <a:xfrm>
            <a:off x="9058380" y="2636752"/>
            <a:ext cx="0" cy="546972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>
            <a:extLst>
              <a:ext uri="{FF2B5EF4-FFF2-40B4-BE49-F238E27FC236}">
                <a16:creationId xmlns:a16="http://schemas.microsoft.com/office/drawing/2014/main" id="{A4F3BA07-F133-B6CF-129E-63AC91A4AC28}"/>
              </a:ext>
            </a:extLst>
          </p:cNvPr>
          <p:cNvSpPr/>
          <p:nvPr/>
        </p:nvSpPr>
        <p:spPr>
          <a:xfrm flipV="1">
            <a:off x="10679900" y="3166945"/>
            <a:ext cx="706800" cy="706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lumMod val="75000"/>
              </a:schemeClr>
            </a:solidFill>
            <a:round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50" name="ïṩ1îďè">
            <a:extLst>
              <a:ext uri="{FF2B5EF4-FFF2-40B4-BE49-F238E27FC236}">
                <a16:creationId xmlns:a16="http://schemas.microsoft.com/office/drawing/2014/main" id="{B86EDCA5-0415-29BC-F2D2-4470E1B3DE4C}"/>
              </a:ext>
            </a:extLst>
          </p:cNvPr>
          <p:cNvSpPr txBox="1"/>
          <p:nvPr/>
        </p:nvSpPr>
        <p:spPr>
          <a:xfrm>
            <a:off x="10494364" y="3260675"/>
            <a:ext cx="1077872" cy="521158"/>
          </a:xfrm>
          <a:prstGeom prst="rect">
            <a:avLst/>
          </a:prstGeom>
          <a:noFill/>
          <a:effectLst/>
        </p:spPr>
        <p:txBody>
          <a:bodyPr wrap="none" lIns="105156" tIns="52578" rIns="105156" bIns="52578" rtlCol="0" anchor="ctr" anchorCtr="0">
            <a:noAutofit/>
          </a:bodyPr>
          <a:lstStyle>
            <a:defPPr>
              <a:defRPr lang="zh-CN"/>
            </a:defPPr>
            <a:lvl1pPr marR="0" lvl="0" indent="0" algn="ctr" defTabSz="408747" fontAlgn="auto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  <a:ea typeface="+mn-ea"/>
                <a:sym typeface="Helvetica Neue"/>
              </a:rPr>
              <a:t>10-10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C5960FE-F053-1276-9B31-EAB8C5E3FA5C}"/>
              </a:ext>
            </a:extLst>
          </p:cNvPr>
          <p:cNvSpPr/>
          <p:nvPr/>
        </p:nvSpPr>
        <p:spPr>
          <a:xfrm flipV="1">
            <a:off x="10587195" y="3074238"/>
            <a:ext cx="892214" cy="892214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dashDot"/>
            <a:miter lim="800000"/>
            <a:headEnd type="diamond" w="lg" len="lg"/>
            <a:tailEnd type="diamond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  <a:gd name="connsiteX5" fmla="*/ 1053296 w 2106592"/>
                      <a:gd name="connsiteY5" fmla="*/ 1053296 h 2106592"/>
                      <a:gd name="connsiteX6" fmla="*/ 1053296 w 2106592"/>
                      <a:gd name="connsiteY6" fmla="*/ 0 h 2106592"/>
                      <a:gd name="connsiteX0" fmla="*/ 1053296 w 2106592"/>
                      <a:gd name="connsiteY0" fmla="*/ 0 h 2106592"/>
                      <a:gd name="connsiteX1" fmla="*/ 2062330 w 2106592"/>
                      <a:gd name="connsiteY1" fmla="*/ 751167 h 2106592"/>
                      <a:gd name="connsiteX2" fmla="*/ 1632161 w 2106592"/>
                      <a:gd name="connsiteY2" fmla="*/ 1933266 h 2106592"/>
                      <a:gd name="connsiteX3" fmla="*/ 376346 w 2106592"/>
                      <a:gd name="connsiteY3" fmla="*/ 1860249 h 2106592"/>
                      <a:gd name="connsiteX4" fmla="*/ 86075 w 2106592"/>
                      <a:gd name="connsiteY4" fmla="*/ 636262 h 2106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6592" h="2106592" stroke="0" extrusionOk="0">
                        <a:moveTo>
                          <a:pt x="1053296" y="0"/>
                        </a:moveTo>
                        <a:cubicBezTo>
                          <a:pt x="1498439" y="-12464"/>
                          <a:pt x="1847113" y="336049"/>
                          <a:pt x="2062330" y="751167"/>
                        </a:cubicBezTo>
                        <a:cubicBezTo>
                          <a:pt x="2215525" y="1201112"/>
                          <a:pt x="1942497" y="1680015"/>
                          <a:pt x="1632161" y="1933266"/>
                        </a:cubicBezTo>
                        <a:cubicBezTo>
                          <a:pt x="1192043" y="2239151"/>
                          <a:pt x="725157" y="2201908"/>
                          <a:pt x="376346" y="1860249"/>
                        </a:cubicBezTo>
                        <a:cubicBezTo>
                          <a:pt x="-7699" y="1546108"/>
                          <a:pt x="-24251" y="1098903"/>
                          <a:pt x="86075" y="636262"/>
                        </a:cubicBezTo>
                        <a:cubicBezTo>
                          <a:pt x="322313" y="648244"/>
                          <a:pt x="691182" y="841373"/>
                          <a:pt x="1053296" y="1053296"/>
                        </a:cubicBezTo>
                        <a:cubicBezTo>
                          <a:pt x="1029987" y="853809"/>
                          <a:pt x="1107469" y="388487"/>
                          <a:pt x="1053296" y="0"/>
                        </a:cubicBezTo>
                        <a:close/>
                      </a:path>
                      <a:path w="2106592" h="2106592" fill="none" extrusionOk="0">
                        <a:moveTo>
                          <a:pt x="1053296" y="0"/>
                        </a:moveTo>
                        <a:cubicBezTo>
                          <a:pt x="1510829" y="-74551"/>
                          <a:pt x="1875710" y="379220"/>
                          <a:pt x="2062330" y="751167"/>
                        </a:cubicBezTo>
                        <a:cubicBezTo>
                          <a:pt x="2259835" y="1232805"/>
                          <a:pt x="2109108" y="1698721"/>
                          <a:pt x="1632161" y="1933266"/>
                        </a:cubicBezTo>
                        <a:cubicBezTo>
                          <a:pt x="1161804" y="2175815"/>
                          <a:pt x="784101" y="2201232"/>
                          <a:pt x="376346" y="1860249"/>
                        </a:cubicBezTo>
                        <a:cubicBezTo>
                          <a:pt x="47191" y="1601898"/>
                          <a:pt x="-93311" y="1113942"/>
                          <a:pt x="86075" y="63626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151221D-0388-19DF-5023-F46BEC842F7E}"/>
              </a:ext>
            </a:extLst>
          </p:cNvPr>
          <p:cNvCxnSpPr>
            <a:cxnSpLocks/>
          </p:cNvCxnSpPr>
          <p:nvPr/>
        </p:nvCxnSpPr>
        <p:spPr>
          <a:xfrm flipV="1">
            <a:off x="11033303" y="3966450"/>
            <a:ext cx="0" cy="546974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2A823663-FB6C-8C08-CE40-E8BA147D8C0B}"/>
              </a:ext>
            </a:extLst>
          </p:cNvPr>
          <p:cNvSpPr txBox="1"/>
          <p:nvPr/>
        </p:nvSpPr>
        <p:spPr>
          <a:xfrm>
            <a:off x="271550" y="1981117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项目立项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E100C17-00A0-D27B-EEC7-DA3F6356EE19}"/>
              </a:ext>
            </a:extLst>
          </p:cNvPr>
          <p:cNvSpPr txBox="1"/>
          <p:nvPr/>
        </p:nvSpPr>
        <p:spPr>
          <a:xfrm>
            <a:off x="2246470" y="4024879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市场调研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80FB39F-0307-7DA7-19EF-87CAEB9D46C5}"/>
              </a:ext>
            </a:extLst>
          </p:cNvPr>
          <p:cNvSpPr txBox="1"/>
          <p:nvPr/>
        </p:nvSpPr>
        <p:spPr>
          <a:xfrm>
            <a:off x="4221388" y="1951321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分析调研结果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D388DF31-E8C6-4BD2-FE73-DF8582497F75}"/>
              </a:ext>
            </a:extLst>
          </p:cNvPr>
          <p:cNvSpPr txBox="1"/>
          <p:nvPr/>
        </p:nvSpPr>
        <p:spPr>
          <a:xfrm>
            <a:off x="6196309" y="4477641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制作样品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CF86D9B-40D0-AF09-6239-E042A91279D3}"/>
              </a:ext>
            </a:extLst>
          </p:cNvPr>
          <p:cNvSpPr txBox="1"/>
          <p:nvPr/>
        </p:nvSpPr>
        <p:spPr>
          <a:xfrm>
            <a:off x="8171229" y="2289696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样品投放测试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F06874C-BC43-6CBE-2321-59BE0B9E5FC4}"/>
              </a:ext>
            </a:extLst>
          </p:cNvPr>
          <p:cNvSpPr txBox="1"/>
          <p:nvPr/>
        </p:nvSpPr>
        <p:spPr>
          <a:xfrm>
            <a:off x="10146150" y="4581525"/>
            <a:ext cx="1774300" cy="325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批量生产投放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1A16D90-BAAB-738E-524E-7712FE68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时间轴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0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2">
            <a:extLst>
              <a:ext uri="{FF2B5EF4-FFF2-40B4-BE49-F238E27FC236}">
                <a16:creationId xmlns:a16="http://schemas.microsoft.com/office/drawing/2014/main" id="{A03E44C0-1894-80F6-38F1-4BC5014E671F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Market Research Data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3BD7BF5-90E2-48C0-C603-F9806EB0FE19}"/>
              </a:ext>
            </a:extLst>
          </p:cNvPr>
          <p:cNvSpPr/>
          <p:nvPr/>
        </p:nvSpPr>
        <p:spPr>
          <a:xfrm>
            <a:off x="5356864" y="1499296"/>
            <a:ext cx="5751613" cy="5626792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B180421F-5BAF-0933-E9AE-217DFA7D3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005151"/>
              </p:ext>
            </p:extLst>
          </p:nvPr>
        </p:nvGraphicFramePr>
        <p:xfrm>
          <a:off x="5425971" y="1499296"/>
          <a:ext cx="5613400" cy="48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A0637FF-24B5-3EE8-F8E2-EB0CED265673}"/>
              </a:ext>
            </a:extLst>
          </p:cNvPr>
          <p:cNvSpPr/>
          <p:nvPr/>
        </p:nvSpPr>
        <p:spPr>
          <a:xfrm>
            <a:off x="1083524" y="1499296"/>
            <a:ext cx="3898231" cy="4203672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50000">
                <a:srgbClr val="68EBA6">
                  <a:alpha val="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gradFill flip="none" rotWithShape="1">
              <a:gsLst>
                <a:gs pos="80000">
                  <a:srgbClr val="1AC86C">
                    <a:alpha val="0"/>
                  </a:srgbClr>
                </a:gs>
                <a:gs pos="2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AF812F-22BC-C64F-8D32-72278DBB2F9A}"/>
              </a:ext>
            </a:extLst>
          </p:cNvPr>
          <p:cNvSpPr txBox="1"/>
          <p:nvPr/>
        </p:nvSpPr>
        <p:spPr>
          <a:xfrm>
            <a:off x="1346214" y="2712541"/>
            <a:ext cx="3372852" cy="24857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时代在进步，社会在发展。不想落后那么就务必得创新，务必跟得上时代的脚步。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国产手机虽然取得了群体性的突破，但系统、品质、营销、宣传等都跟不上国外品牌，占领市场份额的优势很弱。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3BFF365-79D2-490E-9CFD-CEF690639B8D}"/>
              </a:ext>
            </a:extLst>
          </p:cNvPr>
          <p:cNvSpPr/>
          <p:nvPr/>
        </p:nvSpPr>
        <p:spPr>
          <a:xfrm>
            <a:off x="1335869" y="1719184"/>
            <a:ext cx="1696770" cy="761758"/>
          </a:xfrm>
          <a:custGeom>
            <a:avLst/>
            <a:gdLst>
              <a:gd name="connsiteX0" fmla="*/ 44826 w 1696770"/>
              <a:gd name="connsiteY0" fmla="*/ 0 h 761758"/>
              <a:gd name="connsiteX1" fmla="*/ 1651944 w 1696770"/>
              <a:gd name="connsiteY1" fmla="*/ 0 h 761758"/>
              <a:gd name="connsiteX2" fmla="*/ 1696770 w 1696770"/>
              <a:gd name="connsiteY2" fmla="*/ 44826 h 761758"/>
              <a:gd name="connsiteX3" fmla="*/ 1696770 w 1696770"/>
              <a:gd name="connsiteY3" fmla="*/ 498450 h 761758"/>
              <a:gd name="connsiteX4" fmla="*/ 1651944 w 1696770"/>
              <a:gd name="connsiteY4" fmla="*/ 543276 h 761758"/>
              <a:gd name="connsiteX5" fmla="*/ 218482 w 1696770"/>
              <a:gd name="connsiteY5" fmla="*/ 543276 h 761758"/>
              <a:gd name="connsiteX6" fmla="*/ 0 w 1696770"/>
              <a:gd name="connsiteY6" fmla="*/ 761758 h 761758"/>
              <a:gd name="connsiteX7" fmla="*/ 0 w 1696770"/>
              <a:gd name="connsiteY7" fmla="*/ 498450 h 761758"/>
              <a:gd name="connsiteX8" fmla="*/ 0 w 1696770"/>
              <a:gd name="connsiteY8" fmla="*/ 370598 h 761758"/>
              <a:gd name="connsiteX9" fmla="*/ 0 w 1696770"/>
              <a:gd name="connsiteY9" fmla="*/ 44826 h 761758"/>
              <a:gd name="connsiteX10" fmla="*/ 44826 w 1696770"/>
              <a:gd name="connsiteY10" fmla="*/ 0 h 76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6770" h="761758">
                <a:moveTo>
                  <a:pt x="44826" y="0"/>
                </a:moveTo>
                <a:lnTo>
                  <a:pt x="1651944" y="0"/>
                </a:lnTo>
                <a:cubicBezTo>
                  <a:pt x="1676701" y="0"/>
                  <a:pt x="1696770" y="20069"/>
                  <a:pt x="1696770" y="44826"/>
                </a:cubicBezTo>
                <a:lnTo>
                  <a:pt x="1696770" y="498450"/>
                </a:lnTo>
                <a:cubicBezTo>
                  <a:pt x="1696770" y="523207"/>
                  <a:pt x="1676701" y="543276"/>
                  <a:pt x="1651944" y="543276"/>
                </a:cubicBezTo>
                <a:lnTo>
                  <a:pt x="218482" y="543276"/>
                </a:lnTo>
                <a:lnTo>
                  <a:pt x="0" y="761758"/>
                </a:lnTo>
                <a:lnTo>
                  <a:pt x="0" y="498450"/>
                </a:lnTo>
                <a:lnTo>
                  <a:pt x="0" y="370598"/>
                </a:lnTo>
                <a:lnTo>
                  <a:pt x="0" y="44826"/>
                </a:lnTo>
                <a:cubicBezTo>
                  <a:pt x="0" y="20069"/>
                  <a:pt x="20069" y="0"/>
                  <a:pt x="448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015D12-971D-62CD-76B7-8C420B424B27}"/>
              </a:ext>
            </a:extLst>
          </p:cNvPr>
          <p:cNvSpPr txBox="1"/>
          <p:nvPr/>
        </p:nvSpPr>
        <p:spPr>
          <a:xfrm>
            <a:off x="1565510" y="1745391"/>
            <a:ext cx="123748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调研结果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E9230E2-2E8D-144E-9FAA-4B1868A8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市场调研数据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2">
            <a:extLst>
              <a:ext uri="{FF2B5EF4-FFF2-40B4-BE49-F238E27FC236}">
                <a16:creationId xmlns:a16="http://schemas.microsoft.com/office/drawing/2014/main" id="{1C01CC68-8D45-7584-1BFC-996F95F98F29}"/>
              </a:ext>
            </a:extLst>
          </p:cNvPr>
          <p:cNvSpPr txBox="1">
            <a:spLocks/>
          </p:cNvSpPr>
          <p:nvPr/>
        </p:nvSpPr>
        <p:spPr>
          <a:xfrm>
            <a:off x="3844651" y="894470"/>
            <a:ext cx="4502698" cy="1561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5"/>
                    </a:gs>
                    <a:gs pos="31000">
                      <a:schemeClr val="accent1"/>
                    </a:gs>
                    <a:gs pos="84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dist="127000" dir="5400000" algn="t" rotWithShape="0">
                    <a:schemeClr val="accent1">
                      <a:alpha val="6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Market Research Data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746F04C-72D9-8634-836B-6F9A25DE4B6D}"/>
              </a:ext>
            </a:extLst>
          </p:cNvPr>
          <p:cNvSpPr/>
          <p:nvPr/>
        </p:nvSpPr>
        <p:spPr>
          <a:xfrm>
            <a:off x="1738626" y="1499296"/>
            <a:ext cx="4461512" cy="5626792"/>
          </a:xfrm>
          <a:prstGeom prst="roundRect">
            <a:avLst>
              <a:gd name="adj" fmla="val 2381"/>
            </a:avLst>
          </a:prstGeom>
          <a:gradFill flip="none" rotWithShape="1">
            <a:gsLst>
              <a:gs pos="0">
                <a:schemeClr val="accent2">
                  <a:alpha val="90000"/>
                  <a:lumMod val="20000"/>
                </a:schemeClr>
              </a:gs>
              <a:gs pos="100000">
                <a:schemeClr val="accent2">
                  <a:alpha val="0"/>
                  <a:lumMod val="20000"/>
                </a:scheme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lg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02549E4-B6CC-2EDF-3F52-B8890ABA0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52847"/>
              </p:ext>
            </p:extLst>
          </p:nvPr>
        </p:nvGraphicFramePr>
        <p:xfrm>
          <a:off x="1608351" y="1639577"/>
          <a:ext cx="4722062" cy="470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E578C1B-8C7C-6203-3902-AEE49D59B647}"/>
              </a:ext>
            </a:extLst>
          </p:cNvPr>
          <p:cNvSpPr/>
          <p:nvPr/>
        </p:nvSpPr>
        <p:spPr>
          <a:xfrm>
            <a:off x="5117102" y="2275840"/>
            <a:ext cx="5262604" cy="1236979"/>
          </a:xfrm>
          <a:custGeom>
            <a:avLst/>
            <a:gdLst>
              <a:gd name="connsiteX0" fmla="*/ 0 w 6355080"/>
              <a:gd name="connsiteY0" fmla="*/ 1211580 h 1211580"/>
              <a:gd name="connsiteX1" fmla="*/ 1211580 w 6355080"/>
              <a:gd name="connsiteY1" fmla="*/ 0 h 1211580"/>
              <a:gd name="connsiteX2" fmla="*/ 6355080 w 6355080"/>
              <a:gd name="connsiteY2" fmla="*/ 0 h 1211580"/>
              <a:gd name="connsiteX0" fmla="*/ 0 w 6355080"/>
              <a:gd name="connsiteY0" fmla="*/ 1212201 h 1212201"/>
              <a:gd name="connsiteX1" fmla="*/ 1211580 w 6355080"/>
              <a:gd name="connsiteY1" fmla="*/ 621 h 1212201"/>
              <a:gd name="connsiteX2" fmla="*/ 5157190 w 6355080"/>
              <a:gd name="connsiteY2" fmla="*/ 0 h 1212201"/>
              <a:gd name="connsiteX3" fmla="*/ 6355080 w 6355080"/>
              <a:gd name="connsiteY3" fmla="*/ 621 h 1212201"/>
              <a:gd name="connsiteX0" fmla="*/ 0 w 5157190"/>
              <a:gd name="connsiteY0" fmla="*/ 1212201 h 1212201"/>
              <a:gd name="connsiteX1" fmla="*/ 1211580 w 5157190"/>
              <a:gd name="connsiteY1" fmla="*/ 621 h 1212201"/>
              <a:gd name="connsiteX2" fmla="*/ 5157190 w 5157190"/>
              <a:gd name="connsiteY2" fmla="*/ 0 h 121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7190" h="1212201">
                <a:moveTo>
                  <a:pt x="0" y="1212201"/>
                </a:moveTo>
                <a:lnTo>
                  <a:pt x="1211580" y="621"/>
                </a:lnTo>
                <a:lnTo>
                  <a:pt x="5157190" y="0"/>
                </a:lnTo>
              </a:path>
            </a:pathLst>
          </a:custGeom>
          <a:noFill/>
          <a:ln w="12700" cap="rnd"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30000">
                  <a:schemeClr val="accent1"/>
                </a:gs>
                <a:gs pos="90000">
                  <a:schemeClr val="accent1">
                    <a:lumMod val="70000"/>
                    <a:lumOff val="3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prstDash val="solid"/>
            <a:round/>
            <a:headEnd type="diamond" w="lg" len="lg"/>
            <a:tailEnd type="none" w="lg" len="lg"/>
          </a:ln>
          <a:effectLst>
            <a:outerShdw blurRad="127000" sx="102000" sy="102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lIns="105156" tIns="52578" rIns="105156" bIns="52578" rtlCol="0" anchor="ctr">
            <a:noAutofit/>
          </a:bodyPr>
          <a:lstStyle/>
          <a:p>
            <a:pPr algn="ctr"/>
            <a:endParaRPr lang="en-US" sz="2070">
              <a:solidFill>
                <a:schemeClr val="tx1"/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DA7B295-E5D4-4373-B78B-5CF0063FD745}"/>
              </a:ext>
            </a:extLst>
          </p:cNvPr>
          <p:cNvCxnSpPr>
            <a:cxnSpLocks/>
          </p:cNvCxnSpPr>
          <p:nvPr/>
        </p:nvCxnSpPr>
        <p:spPr>
          <a:xfrm>
            <a:off x="7197086" y="2276474"/>
            <a:ext cx="3246120" cy="0"/>
          </a:xfrm>
          <a:prstGeom prst="line">
            <a:avLst/>
          </a:prstGeom>
          <a:ln w="63500" cap="rnd">
            <a:solidFill>
              <a:schemeClr val="accent1"/>
            </a:solidFill>
          </a:ln>
          <a:effectLst>
            <a:outerShdw blurRad="127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57BDCC9-EEB2-4016-C22D-F0CC7FDDBBAF}"/>
              </a:ext>
            </a:extLst>
          </p:cNvPr>
          <p:cNvSpPr txBox="1"/>
          <p:nvPr/>
        </p:nvSpPr>
        <p:spPr>
          <a:xfrm>
            <a:off x="7210798" y="1731597"/>
            <a:ext cx="2909828" cy="4335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样品投放数据结论</a:t>
            </a:r>
            <a:endParaRPr 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80A026E-09B3-CA68-2A97-8FBD6644F62B}"/>
              </a:ext>
            </a:extLst>
          </p:cNvPr>
          <p:cNvSpPr txBox="1"/>
          <p:nvPr/>
        </p:nvSpPr>
        <p:spPr>
          <a:xfrm>
            <a:off x="7210798" y="2640351"/>
            <a:ext cx="3372852" cy="320594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在真正的开售日开始，魅族手机的各种各样的问题就显示出来了。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干此基础上，在各种渠道从魅族手机的营销、优势，产品、库存多个方面上进行了资料搜售，并保证执行操作的简易性与客观性，最后对问卷进行了详尽的分析。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7DE7609-0B5C-2F4D-6D6D-37E2DA98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样品投放反馈数据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92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EFORENAME" val="Freeform 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EFORENAME" val="Freeform 117"/>
</p:tagLst>
</file>

<file path=ppt/theme/theme1.xml><?xml version="1.0" encoding="utf-8"?>
<a:theme xmlns:a="http://schemas.openxmlformats.org/drawingml/2006/main" name="Office 主题​​">
  <a:themeElements>
    <a:clrScheme name="荧光绿模板配色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1AC86C"/>
      </a:accent1>
      <a:accent2>
        <a:srgbClr val="157141"/>
      </a:accent2>
      <a:accent3>
        <a:srgbClr val="8CD6BA"/>
      </a:accent3>
      <a:accent4>
        <a:srgbClr val="76C895"/>
      </a:accent4>
      <a:accent5>
        <a:srgbClr val="29BEF0"/>
      </a:accent5>
      <a:accent6>
        <a:srgbClr val="A855ED"/>
      </a:accent6>
      <a:hlink>
        <a:srgbClr val="F49100"/>
      </a:hlink>
      <a:folHlink>
        <a:srgbClr val="85DFD0"/>
      </a:folHlink>
    </a:clrScheme>
    <a:fontScheme name="荧光绿模板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>
          <a:solidFill>
            <a:schemeClr val="accent1"/>
          </a:solidFill>
          <a:headEnd/>
          <a:tailEnd/>
        </a:ln>
      </a:spPr>
      <a:bodyPr vert="horz" wrap="square" lIns="89642" tIns="44821" rIns="89642" bIns="44821" numCol="1" anchor="t" anchorCtr="0" compatLnSpc="1">
        <a:prstTxWarp prst="textNoShape">
          <a:avLst/>
        </a:prstTxWarp>
      </a:bodyPr>
      <a:lstStyle>
        <a:defPPr algn="l">
          <a:defRPr sz="1730"/>
        </a:defPPr>
      </a:lstStyle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ctr">
          <a:lnSpc>
            <a:spcPct val="130000"/>
          </a:lnSpc>
          <a:defRPr dirty="0" smtClean="0">
            <a:solidFill>
              <a:schemeClr val="bg1"/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：9三分法构图-黑.potx" id="{5C4F43E6-CFA2-4072-BFEF-3D3540E84267}" vid="{52B9B5B8-A7DB-4B19-A0E4-529FA9124EE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16：9三分法构图-黑</Template>
  <TotalTime>1311</TotalTime>
  <Words>1023</Words>
  <Application>Microsoft Office PowerPoint</Application>
  <PresentationFormat>宽屏</PresentationFormat>
  <Paragraphs>241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微软雅黑</vt:lpstr>
      <vt:lpstr>Courier New</vt:lpstr>
      <vt:lpstr>Arial</vt:lpstr>
      <vt:lpstr>Office 主题​​</vt:lpstr>
      <vt:lpstr>PowerPoint 演示文稿</vt:lpstr>
      <vt:lpstr>PowerPoint 演示文稿</vt:lpstr>
      <vt:lpstr>PowerPoint 演示文稿</vt:lpstr>
      <vt:lpstr>设计项目背景</vt:lpstr>
      <vt:lpstr>PowerPoint 演示文稿</vt:lpstr>
      <vt:lpstr>设计项目背景</vt:lpstr>
      <vt:lpstr>时间轴</vt:lpstr>
      <vt:lpstr>市场调研数据</vt:lpstr>
      <vt:lpstr>样品投放反馈数据</vt:lpstr>
      <vt:lpstr>用户行为模式分析</vt:lpstr>
      <vt:lpstr>PowerPoint 演示文稿</vt:lpstr>
      <vt:lpstr>设计理念</vt:lpstr>
      <vt:lpstr>PowerPoint 演示文稿</vt:lpstr>
      <vt:lpstr>PowerPoint 演示文稿</vt:lpstr>
      <vt:lpstr>PowerPoint 演示文稿</vt:lpstr>
      <vt:lpstr>突破认知闭环</vt:lpstr>
      <vt:lpstr>信息获取渠道</vt:lpstr>
      <vt:lpstr>项目关键节点</vt:lpstr>
      <vt:lpstr>各个阶段工作内容</vt:lpstr>
      <vt:lpstr>不同信息层级的处理</vt:lpstr>
      <vt:lpstr>PowerPoint 演示文稿</vt:lpstr>
      <vt:lpstr>资源获取情况数据</vt:lpstr>
      <vt:lpstr>PowerPoint 演示文稿</vt:lpstr>
      <vt:lpstr>PowerPoint 演示文稿</vt:lpstr>
      <vt:lpstr>资源获取的三个阶段</vt:lpstr>
      <vt:lpstr>依据逻辑思考获得结论</vt:lpstr>
      <vt:lpstr>传播计划甘特图</vt:lpstr>
      <vt:lpstr>PowerPoint 演示文稿</vt:lpstr>
      <vt:lpstr>传播反馈数据情况</vt:lpstr>
      <vt:lpstr>SWOT分析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牛 俊珉</dc:creator>
  <cp:lastModifiedBy>牛 俊珉</cp:lastModifiedBy>
  <cp:revision>60</cp:revision>
  <dcterms:created xsi:type="dcterms:W3CDTF">2022-06-10T01:37:27Z</dcterms:created>
  <dcterms:modified xsi:type="dcterms:W3CDTF">2022-06-29T11:49:14Z</dcterms:modified>
</cp:coreProperties>
</file>