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6" r:id="rId5"/>
    <p:sldId id="267" r:id="rId6"/>
    <p:sldId id="268" r:id="rId7"/>
    <p:sldId id="329" r:id="rId8"/>
    <p:sldId id="271" r:id="rId9"/>
    <p:sldId id="269" r:id="rId10"/>
    <p:sldId id="272" r:id="rId11"/>
    <p:sldId id="330" r:id="rId12"/>
    <p:sldId id="324" r:id="rId13"/>
    <p:sldId id="327" r:id="rId14"/>
    <p:sldId id="270" r:id="rId15"/>
    <p:sldId id="273" r:id="rId16"/>
    <p:sldId id="331" r:id="rId17"/>
    <p:sldId id="322" r:id="rId18"/>
    <p:sldId id="323" r:id="rId19"/>
    <p:sldId id="328" r:id="rId20"/>
    <p:sldId id="325" r:id="rId21"/>
    <p:sldId id="33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fficePLUS" id="{87CBCDD0-D188-4D68-9FC2-F1078DCAB196}">
          <p14:sldIdLst>
            <p14:sldId id="259"/>
            <p14:sldId id="260"/>
            <p14:sldId id="261"/>
            <p14:sldId id="266"/>
            <p14:sldId id="267"/>
            <p14:sldId id="268"/>
            <p14:sldId id="329"/>
            <p14:sldId id="271"/>
            <p14:sldId id="269"/>
            <p14:sldId id="272"/>
            <p14:sldId id="330"/>
            <p14:sldId id="324"/>
            <p14:sldId id="327"/>
            <p14:sldId id="270"/>
            <p14:sldId id="273"/>
            <p14:sldId id="331"/>
            <p14:sldId id="322"/>
            <p14:sldId id="323"/>
            <p14:sldId id="328"/>
            <p14:sldId id="325"/>
          </p14:sldIdLst>
        </p14:section>
        <p14:section name="标注页" id="{3E5B4FD9-4AD2-4780-B17C-AB8A88668BAF}">
          <p14:sldIdLst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0"/>
    <a:srgbClr val="FEBC16"/>
    <a:srgbClr val="F1820E"/>
    <a:srgbClr val="D7E0F0"/>
    <a:srgbClr val="EAEFF6"/>
    <a:srgbClr val="F2F5F9"/>
    <a:srgbClr val="F0CEAE"/>
    <a:srgbClr val="ECF0F7"/>
    <a:srgbClr val="0D70A5"/>
    <a:srgbClr val="09A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84406E27-D63A-4130-88D1-C2A478563300}"/>
    <pc:docChg chg="undo custSel addSld delSld modSld modMainMaster modSection">
      <pc:chgData name="Xin Zhang (FA Talent)" userId="474f572f-8271-4f60-858e-cee871e0aec6" providerId="ADAL" clId="{84406E27-D63A-4130-88D1-C2A478563300}" dt="2022-04-11T08:26:21.655" v="255" actId="17846"/>
      <pc:docMkLst>
        <pc:docMk/>
      </pc:docMkLst>
      <pc:sldChg chg="delSp modSp mod">
        <pc:chgData name="Xin Zhang (FA Talent)" userId="474f572f-8271-4f60-858e-cee871e0aec6" providerId="ADAL" clId="{84406E27-D63A-4130-88D1-C2A478563300}" dt="2022-04-11T07:59:38.445" v="17" actId="20577"/>
        <pc:sldMkLst>
          <pc:docMk/>
          <pc:sldMk cId="4085469282" sldId="259"/>
        </pc:sldMkLst>
        <pc:spChg chg="mod">
          <ac:chgData name="Xin Zhang (FA Talent)" userId="474f572f-8271-4f60-858e-cee871e0aec6" providerId="ADAL" clId="{84406E27-D63A-4130-88D1-C2A478563300}" dt="2022-04-11T07:59:28.803" v="6" actId="1076"/>
          <ac:spMkLst>
            <pc:docMk/>
            <pc:sldMk cId="4085469282" sldId="259"/>
            <ac:spMk id="49" creationId="{9F2A5A62-C8FA-4C99-995F-A104A5DFE8B7}"/>
          </ac:spMkLst>
        </pc:spChg>
        <pc:spChg chg="mod">
          <ac:chgData name="Xin Zhang (FA Talent)" userId="474f572f-8271-4f60-858e-cee871e0aec6" providerId="ADAL" clId="{84406E27-D63A-4130-88D1-C2A478563300}" dt="2022-04-11T07:59:28.803" v="6" actId="1076"/>
          <ac:spMkLst>
            <pc:docMk/>
            <pc:sldMk cId="4085469282" sldId="259"/>
            <ac:spMk id="58" creationId="{132FA910-5FB4-44DB-9D33-E165334541E1}"/>
          </ac:spMkLst>
        </pc:spChg>
        <pc:spChg chg="mod">
          <ac:chgData name="Xin Zhang (FA Talent)" userId="474f572f-8271-4f60-858e-cee871e0aec6" providerId="ADAL" clId="{84406E27-D63A-4130-88D1-C2A478563300}" dt="2022-04-11T07:59:38.445" v="17" actId="20577"/>
          <ac:spMkLst>
            <pc:docMk/>
            <pc:sldMk cId="4085469282" sldId="259"/>
            <ac:spMk id="13446" creationId="{FD61F1B4-5E59-47FC-A4FD-700FCCA3F4C6}"/>
          </ac:spMkLst>
        </pc:spChg>
        <pc:spChg chg="mod">
          <ac:chgData name="Xin Zhang (FA Talent)" userId="474f572f-8271-4f60-858e-cee871e0aec6" providerId="ADAL" clId="{84406E27-D63A-4130-88D1-C2A478563300}" dt="2022-04-11T07:59:28.803" v="6" actId="1076"/>
          <ac:spMkLst>
            <pc:docMk/>
            <pc:sldMk cId="4085469282" sldId="259"/>
            <ac:spMk id="13462" creationId="{634E9E3F-00D7-4192-888F-EEDDEE3789B6}"/>
          </ac:spMkLst>
        </pc:spChg>
        <pc:grpChg chg="del">
          <ac:chgData name="Xin Zhang (FA Talent)" userId="474f572f-8271-4f60-858e-cee871e0aec6" providerId="ADAL" clId="{84406E27-D63A-4130-88D1-C2A478563300}" dt="2022-04-11T07:59:07.323" v="0" actId="478"/>
          <ac:grpSpMkLst>
            <pc:docMk/>
            <pc:sldMk cId="4085469282" sldId="259"/>
            <ac:grpSpMk id="46" creationId="{154D72A3-A049-43A8-A288-1079412020FC}"/>
          </ac:grpSpMkLst>
        </pc:grpChg>
        <pc:picChg chg="del">
          <ac:chgData name="Xin Zhang (FA Talent)" userId="474f572f-8271-4f60-858e-cee871e0aec6" providerId="ADAL" clId="{84406E27-D63A-4130-88D1-C2A478563300}" dt="2022-04-11T07:59:21.598" v="5" actId="478"/>
          <ac:picMkLst>
            <pc:docMk/>
            <pc:sldMk cId="4085469282" sldId="259"/>
            <ac:picMk id="6324" creationId="{B06079D3-4BDD-472B-8AB9-8C3B4D5DA092}"/>
          </ac:picMkLst>
        </pc:picChg>
        <pc:cxnChg chg="mod">
          <ac:chgData name="Xin Zhang (FA Talent)" userId="474f572f-8271-4f60-858e-cee871e0aec6" providerId="ADAL" clId="{84406E27-D63A-4130-88D1-C2A478563300}" dt="2022-04-11T07:59:28.803" v="6" actId="1076"/>
          <ac:cxnSpMkLst>
            <pc:docMk/>
            <pc:sldMk cId="4085469282" sldId="259"/>
            <ac:cxnSpMk id="38" creationId="{8BAE8142-19F3-412F-B828-499C6E7129E2}"/>
          </ac:cxnSpMkLst>
        </pc:cxnChg>
      </pc:sldChg>
      <pc:sldChg chg="modSp mod">
        <pc:chgData name="Xin Zhang (FA Talent)" userId="474f572f-8271-4f60-858e-cee871e0aec6" providerId="ADAL" clId="{84406E27-D63A-4130-88D1-C2A478563300}" dt="2022-04-11T08:02:07.445" v="139" actId="20577"/>
        <pc:sldMkLst>
          <pc:docMk/>
          <pc:sldMk cId="1027174334" sldId="269"/>
        </pc:sldMkLst>
        <pc:spChg chg="mod">
          <ac:chgData name="Xin Zhang (FA Talent)" userId="474f572f-8271-4f60-858e-cee871e0aec6" providerId="ADAL" clId="{84406E27-D63A-4130-88D1-C2A478563300}" dt="2022-04-11T08:01:40.840" v="101" actId="20577"/>
          <ac:spMkLst>
            <pc:docMk/>
            <pc:sldMk cId="1027174334" sldId="269"/>
            <ac:spMk id="9" creationId="{E29B1D5F-359A-4770-A01C-105A858A39C3}"/>
          </ac:spMkLst>
        </pc:spChg>
        <pc:spChg chg="mod">
          <ac:chgData name="Xin Zhang (FA Talent)" userId="474f572f-8271-4f60-858e-cee871e0aec6" providerId="ADAL" clId="{84406E27-D63A-4130-88D1-C2A478563300}" dt="2022-04-11T08:01:50.776" v="127" actId="20577"/>
          <ac:spMkLst>
            <pc:docMk/>
            <pc:sldMk cId="1027174334" sldId="269"/>
            <ac:spMk id="63" creationId="{20BC15AC-0981-48F7-AA75-664F4DFCC458}"/>
          </ac:spMkLst>
        </pc:spChg>
        <pc:spChg chg="mod">
          <ac:chgData name="Xin Zhang (FA Talent)" userId="474f572f-8271-4f60-858e-cee871e0aec6" providerId="ADAL" clId="{84406E27-D63A-4130-88D1-C2A478563300}" dt="2022-04-11T08:01:45.832" v="113" actId="20577"/>
          <ac:spMkLst>
            <pc:docMk/>
            <pc:sldMk cId="1027174334" sldId="269"/>
            <ac:spMk id="69" creationId="{E691EBDE-51B9-46F9-80FD-D4B8A38B9BB8}"/>
          </ac:spMkLst>
        </pc:spChg>
        <pc:spChg chg="mod">
          <ac:chgData name="Xin Zhang (FA Talent)" userId="474f572f-8271-4f60-858e-cee871e0aec6" providerId="ADAL" clId="{84406E27-D63A-4130-88D1-C2A478563300}" dt="2022-04-11T08:02:07.445" v="139" actId="20577"/>
          <ac:spMkLst>
            <pc:docMk/>
            <pc:sldMk cId="1027174334" sldId="269"/>
            <ac:spMk id="75" creationId="{319F3FBC-B019-4FF9-91DC-FF74B322BE15}"/>
          </ac:spMkLst>
        </pc:spChg>
      </pc:sldChg>
      <pc:sldChg chg="delSp modSp mod">
        <pc:chgData name="Xin Zhang (FA Talent)" userId="474f572f-8271-4f60-858e-cee871e0aec6" providerId="ADAL" clId="{84406E27-D63A-4130-88D1-C2A478563300}" dt="2022-04-11T08:03:32.048" v="185" actId="14100"/>
        <pc:sldMkLst>
          <pc:docMk/>
          <pc:sldMk cId="1382678745" sldId="270"/>
        </pc:sldMkLst>
        <pc:spChg chg="topLvl">
          <ac:chgData name="Xin Zhang (FA Talent)" userId="474f572f-8271-4f60-858e-cee871e0aec6" providerId="ADAL" clId="{84406E27-D63A-4130-88D1-C2A478563300}" dt="2022-04-11T08:03:28.509" v="184" actId="165"/>
          <ac:spMkLst>
            <pc:docMk/>
            <pc:sldMk cId="1382678745" sldId="270"/>
            <ac:spMk id="28" creationId="{6A436C92-A0F0-4F4E-947C-B3453E0DA0AD}"/>
          </ac:spMkLst>
        </pc:spChg>
        <pc:spChg chg="mod topLvl">
          <ac:chgData name="Xin Zhang (FA Talent)" userId="474f572f-8271-4f60-858e-cee871e0aec6" providerId="ADAL" clId="{84406E27-D63A-4130-88D1-C2A478563300}" dt="2022-04-11T08:03:28.509" v="184" actId="165"/>
          <ac:spMkLst>
            <pc:docMk/>
            <pc:sldMk cId="1382678745" sldId="270"/>
            <ac:spMk id="29" creationId="{509277A2-981C-4903-9B9F-21EF5B7A369D}"/>
          </ac:spMkLst>
        </pc:spChg>
        <pc:spChg chg="mod">
          <ac:chgData name="Xin Zhang (FA Talent)" userId="474f572f-8271-4f60-858e-cee871e0aec6" providerId="ADAL" clId="{84406E27-D63A-4130-88D1-C2A478563300}" dt="2022-04-11T08:03:01.357" v="172" actId="14100"/>
          <ac:spMkLst>
            <pc:docMk/>
            <pc:sldMk cId="1382678745" sldId="270"/>
            <ac:spMk id="38" creationId="{76CF1B66-73F2-48F9-B2E0-B787C4226927}"/>
          </ac:spMkLst>
        </pc:spChg>
        <pc:spChg chg="topLvl">
          <ac:chgData name="Xin Zhang (FA Talent)" userId="474f572f-8271-4f60-858e-cee871e0aec6" providerId="ADAL" clId="{84406E27-D63A-4130-88D1-C2A478563300}" dt="2022-04-11T08:03:23.984" v="182" actId="165"/>
          <ac:spMkLst>
            <pc:docMk/>
            <pc:sldMk cId="1382678745" sldId="270"/>
            <ac:spMk id="44" creationId="{293F3459-A19B-44BA-A96D-C3D69986FAAC}"/>
          </ac:spMkLst>
        </pc:spChg>
        <pc:spChg chg="mod topLvl">
          <ac:chgData name="Xin Zhang (FA Talent)" userId="474f572f-8271-4f60-858e-cee871e0aec6" providerId="ADAL" clId="{84406E27-D63A-4130-88D1-C2A478563300}" dt="2022-04-11T08:03:32.048" v="185" actId="14100"/>
          <ac:spMkLst>
            <pc:docMk/>
            <pc:sldMk cId="1382678745" sldId="270"/>
            <ac:spMk id="45" creationId="{FDF2CDD2-253F-4E15-9003-6062785D027E}"/>
          </ac:spMkLst>
        </pc:spChg>
        <pc:spChg chg="topLvl">
          <ac:chgData name="Xin Zhang (FA Talent)" userId="474f572f-8271-4f60-858e-cee871e0aec6" providerId="ADAL" clId="{84406E27-D63A-4130-88D1-C2A478563300}" dt="2022-04-11T08:03:25.248" v="183" actId="165"/>
          <ac:spMkLst>
            <pc:docMk/>
            <pc:sldMk cId="1382678745" sldId="270"/>
            <ac:spMk id="51" creationId="{39C8558B-9D3F-4D13-B2CC-CABCB869DCE6}"/>
          </ac:spMkLst>
        </pc:spChg>
        <pc:spChg chg="mod topLvl">
          <ac:chgData name="Xin Zhang (FA Talent)" userId="474f572f-8271-4f60-858e-cee871e0aec6" providerId="ADAL" clId="{84406E27-D63A-4130-88D1-C2A478563300}" dt="2022-04-11T08:03:32.048" v="185" actId="14100"/>
          <ac:spMkLst>
            <pc:docMk/>
            <pc:sldMk cId="1382678745" sldId="270"/>
            <ac:spMk id="52" creationId="{8827FD07-38E0-4D0D-985F-8FFA8C9EA50E}"/>
          </ac:spMkLst>
        </pc:spChg>
        <pc:grpChg chg="del">
          <ac:chgData name="Xin Zhang (FA Talent)" userId="474f572f-8271-4f60-858e-cee871e0aec6" providerId="ADAL" clId="{84406E27-D63A-4130-88D1-C2A478563300}" dt="2022-04-11T08:03:28.509" v="184" actId="165"/>
          <ac:grpSpMkLst>
            <pc:docMk/>
            <pc:sldMk cId="1382678745" sldId="270"/>
            <ac:grpSpMk id="27" creationId="{5DCBEB03-75EC-420F-AAFC-0206FA81CE63}"/>
          </ac:grpSpMkLst>
        </pc:grpChg>
        <pc:grpChg chg="del mod">
          <ac:chgData name="Xin Zhang (FA Talent)" userId="474f572f-8271-4f60-858e-cee871e0aec6" providerId="ADAL" clId="{84406E27-D63A-4130-88D1-C2A478563300}" dt="2022-04-11T08:03:23.984" v="182" actId="165"/>
          <ac:grpSpMkLst>
            <pc:docMk/>
            <pc:sldMk cId="1382678745" sldId="270"/>
            <ac:grpSpMk id="42" creationId="{080A2B5B-C187-4B03-9CD9-D4A42C71F3D6}"/>
          </ac:grpSpMkLst>
        </pc:grpChg>
        <pc:grpChg chg="del mod">
          <ac:chgData name="Xin Zhang (FA Talent)" userId="474f572f-8271-4f60-858e-cee871e0aec6" providerId="ADAL" clId="{84406E27-D63A-4130-88D1-C2A478563300}" dt="2022-04-11T08:03:25.248" v="183" actId="165"/>
          <ac:grpSpMkLst>
            <pc:docMk/>
            <pc:sldMk cId="1382678745" sldId="270"/>
            <ac:grpSpMk id="49" creationId="{20FEEF99-5032-44AB-8FA2-6665CB718F0F}"/>
          </ac:grpSpMkLst>
        </pc:grpChg>
      </pc:sldChg>
      <pc:sldChg chg="del">
        <pc:chgData name="Xin Zhang (FA Talent)" userId="474f572f-8271-4f60-858e-cee871e0aec6" providerId="ADAL" clId="{84406E27-D63A-4130-88D1-C2A478563300}" dt="2022-04-11T08:25:49.516" v="253" actId="47"/>
        <pc:sldMkLst>
          <pc:docMk/>
          <pc:sldMk cId="1135249564" sldId="314"/>
        </pc:sldMkLst>
      </pc:sldChg>
      <pc:sldChg chg="del">
        <pc:chgData name="Xin Zhang (FA Talent)" userId="474f572f-8271-4f60-858e-cee871e0aec6" providerId="ADAL" clId="{84406E27-D63A-4130-88D1-C2A478563300}" dt="2022-04-11T08:04:11.813" v="224" actId="47"/>
        <pc:sldMkLst>
          <pc:docMk/>
          <pc:sldMk cId="2020611324" sldId="315"/>
        </pc:sldMkLst>
      </pc:sldChg>
      <pc:sldChg chg="del">
        <pc:chgData name="Xin Zhang (FA Talent)" userId="474f572f-8271-4f60-858e-cee871e0aec6" providerId="ADAL" clId="{84406E27-D63A-4130-88D1-C2A478563300}" dt="2022-04-11T08:04:12.096" v="225" actId="47"/>
        <pc:sldMkLst>
          <pc:docMk/>
          <pc:sldMk cId="1017731531" sldId="316"/>
        </pc:sldMkLst>
      </pc:sldChg>
      <pc:sldChg chg="del">
        <pc:chgData name="Xin Zhang (FA Talent)" userId="474f572f-8271-4f60-858e-cee871e0aec6" providerId="ADAL" clId="{84406E27-D63A-4130-88D1-C2A478563300}" dt="2022-04-11T08:04:12.535" v="226" actId="47"/>
        <pc:sldMkLst>
          <pc:docMk/>
          <pc:sldMk cId="3494536048" sldId="317"/>
        </pc:sldMkLst>
      </pc:sldChg>
      <pc:sldChg chg="del">
        <pc:chgData name="Xin Zhang (FA Talent)" userId="474f572f-8271-4f60-858e-cee871e0aec6" providerId="ADAL" clId="{84406E27-D63A-4130-88D1-C2A478563300}" dt="2022-04-11T08:04:12.724" v="227" actId="47"/>
        <pc:sldMkLst>
          <pc:docMk/>
          <pc:sldMk cId="1325765015" sldId="321"/>
        </pc:sldMkLst>
      </pc:sldChg>
      <pc:sldChg chg="modSp mod">
        <pc:chgData name="Xin Zhang (FA Talent)" userId="474f572f-8271-4f60-858e-cee871e0aec6" providerId="ADAL" clId="{84406E27-D63A-4130-88D1-C2A478563300}" dt="2022-04-11T08:04:05.820" v="223" actId="20577"/>
        <pc:sldMkLst>
          <pc:docMk/>
          <pc:sldMk cId="2468331699" sldId="325"/>
        </pc:sldMkLst>
        <pc:spChg chg="mod">
          <ac:chgData name="Xin Zhang (FA Talent)" userId="474f572f-8271-4f60-858e-cee871e0aec6" providerId="ADAL" clId="{84406E27-D63A-4130-88D1-C2A478563300}" dt="2022-04-11T08:04:05.820" v="223" actId="20577"/>
          <ac:spMkLst>
            <pc:docMk/>
            <pc:sldMk cId="2468331699" sldId="325"/>
            <ac:spMk id="3" creationId="{1C9287F7-1E78-4DFD-8268-F1DA3A1E0BA6}"/>
          </ac:spMkLst>
        </pc:spChg>
        <pc:spChg chg="mod">
          <ac:chgData name="Xin Zhang (FA Talent)" userId="474f572f-8271-4f60-858e-cee871e0aec6" providerId="ADAL" clId="{84406E27-D63A-4130-88D1-C2A478563300}" dt="2022-04-11T08:04:01.767" v="219" actId="20577"/>
          <ac:spMkLst>
            <pc:docMk/>
            <pc:sldMk cId="2468331699" sldId="325"/>
            <ac:spMk id="5" creationId="{704BC2C4-A6B9-4132-A181-E3E367B1E5C5}"/>
          </ac:spMkLst>
        </pc:spChg>
      </pc:sldChg>
      <pc:sldChg chg="modSp mod">
        <pc:chgData name="Xin Zhang (FA Talent)" userId="474f572f-8271-4f60-858e-cee871e0aec6" providerId="ADAL" clId="{84406E27-D63A-4130-88D1-C2A478563300}" dt="2022-04-11T08:02:30.157" v="161" actId="14100"/>
        <pc:sldMkLst>
          <pc:docMk/>
          <pc:sldMk cId="187674009" sldId="327"/>
        </pc:sldMkLst>
        <pc:spChg chg="mod">
          <ac:chgData name="Xin Zhang (FA Talent)" userId="474f572f-8271-4f60-858e-cee871e0aec6" providerId="ADAL" clId="{84406E27-D63A-4130-88D1-C2A478563300}" dt="2022-04-11T08:02:30.157" v="161" actId="14100"/>
          <ac:spMkLst>
            <pc:docMk/>
            <pc:sldMk cId="187674009" sldId="327"/>
            <ac:spMk id="32" creationId="{323CEB0F-6CAE-43C3-BE5D-A6E9859FA76F}"/>
          </ac:spMkLst>
        </pc:spChg>
      </pc:sldChg>
      <pc:sldChg chg="modSp add mod">
        <pc:chgData name="Xin Zhang (FA Talent)" userId="474f572f-8271-4f60-858e-cee871e0aec6" providerId="ADAL" clId="{84406E27-D63A-4130-88D1-C2A478563300}" dt="2022-04-11T08:24:37.083" v="252" actId="6549"/>
        <pc:sldMkLst>
          <pc:docMk/>
          <pc:sldMk cId="2004375331" sldId="332"/>
        </pc:sldMkLst>
        <pc:spChg chg="mod">
          <ac:chgData name="Xin Zhang (FA Talent)" userId="474f572f-8271-4f60-858e-cee871e0aec6" providerId="ADAL" clId="{84406E27-D63A-4130-88D1-C2A478563300}" dt="2022-04-11T08:24:37.083" v="252" actId="6549"/>
          <ac:spMkLst>
            <pc:docMk/>
            <pc:sldMk cId="2004375331" sldId="332"/>
            <ac:spMk id="12" creationId="{841D10D6-C33F-4908-8EB4-3A7BC49CE116}"/>
          </ac:spMkLst>
        </pc:spChg>
      </pc:sldChg>
      <pc:sldMasterChg chg="delSldLayout modSldLayout">
        <pc:chgData name="Xin Zhang (FA Talent)" userId="474f572f-8271-4f60-858e-cee871e0aec6" providerId="ADAL" clId="{84406E27-D63A-4130-88D1-C2A478563300}" dt="2022-04-11T08:25:49.516" v="253" actId="47"/>
        <pc:sldMasterMkLst>
          <pc:docMk/>
          <pc:sldMasterMk cId="3788944583" sldId="2147483648"/>
        </pc:sldMasterMkLst>
        <pc:sldLayoutChg chg="modSp mod">
          <pc:chgData name="Xin Zhang (FA Talent)" userId="474f572f-8271-4f60-858e-cee871e0aec6" providerId="ADAL" clId="{84406E27-D63A-4130-88D1-C2A478563300}" dt="2022-04-11T08:00:50.014" v="49" actId="20577"/>
          <pc:sldLayoutMkLst>
            <pc:docMk/>
            <pc:sldMasterMk cId="3788944583" sldId="2147483648"/>
            <pc:sldLayoutMk cId="2595211191" sldId="2147483649"/>
          </pc:sldLayoutMkLst>
          <pc:spChg chg="mod">
            <ac:chgData name="Xin Zhang (FA Talent)" userId="474f572f-8271-4f60-858e-cee871e0aec6" providerId="ADAL" clId="{84406E27-D63A-4130-88D1-C2A478563300}" dt="2022-04-11T08:00:43.625" v="38" actId="20577"/>
            <ac:spMkLst>
              <pc:docMk/>
              <pc:sldMasterMk cId="3788944583" sldId="2147483648"/>
              <pc:sldLayoutMk cId="2595211191" sldId="2147483649"/>
              <ac:spMk id="3" creationId="{46FFBDA3-8483-4375-9CC5-B8ECB03B1F0B}"/>
            </ac:spMkLst>
          </pc:spChg>
          <pc:spChg chg="mod">
            <ac:chgData name="Xin Zhang (FA Talent)" userId="474f572f-8271-4f60-858e-cee871e0aec6" providerId="ADAL" clId="{84406E27-D63A-4130-88D1-C2A478563300}" dt="2022-04-11T08:00:50.014" v="49" actId="20577"/>
            <ac:spMkLst>
              <pc:docMk/>
              <pc:sldMasterMk cId="3788944583" sldId="2147483648"/>
              <pc:sldLayoutMk cId="2595211191" sldId="2147483649"/>
              <ac:spMk id="5" creationId="{70327DD1-2629-41D7-89F9-593CFCEB25AE}"/>
            </ac:spMkLst>
          </pc:spChg>
        </pc:sldLayoutChg>
        <pc:sldLayoutChg chg="delSp mod">
          <pc:chgData name="Xin Zhang (FA Talent)" userId="474f572f-8271-4f60-858e-cee871e0aec6" providerId="ADAL" clId="{84406E27-D63A-4130-88D1-C2A478563300}" dt="2022-04-11T08:00:19.397" v="18" actId="478"/>
          <pc:sldLayoutMkLst>
            <pc:docMk/>
            <pc:sldMasterMk cId="3788944583" sldId="2147483648"/>
            <pc:sldLayoutMk cId="3488544737" sldId="2147483652"/>
          </pc:sldLayoutMkLst>
          <pc:picChg chg="del">
            <ac:chgData name="Xin Zhang (FA Talent)" userId="474f572f-8271-4f60-858e-cee871e0aec6" providerId="ADAL" clId="{84406E27-D63A-4130-88D1-C2A478563300}" dt="2022-04-11T08:00:19.397" v="18" actId="478"/>
            <ac:picMkLst>
              <pc:docMk/>
              <pc:sldMasterMk cId="3788944583" sldId="2147483648"/>
              <pc:sldLayoutMk cId="3488544737" sldId="2147483652"/>
              <ac:picMk id="11" creationId="{E27707C2-F014-4E49-B740-108C1C1ED44D}"/>
            </ac:picMkLst>
          </pc:picChg>
        </pc:sldLayoutChg>
        <pc:sldLayoutChg chg="del">
          <pc:chgData name="Xin Zhang (FA Talent)" userId="474f572f-8271-4f60-858e-cee871e0aec6" providerId="ADAL" clId="{84406E27-D63A-4130-88D1-C2A478563300}" dt="2022-04-11T08:25:49.516" v="253" actId="47"/>
          <pc:sldLayoutMkLst>
            <pc:docMk/>
            <pc:sldMasterMk cId="3788944583" sldId="2147483648"/>
            <pc:sldLayoutMk cId="188056539" sldId="2147483668"/>
          </pc:sldLayoutMkLst>
        </pc:sldLayoutChg>
        <pc:sldLayoutChg chg="modSp mod">
          <pc:chgData name="Xin Zhang (FA Talent)" userId="474f572f-8271-4f60-858e-cee871e0aec6" providerId="ADAL" clId="{84406E27-D63A-4130-88D1-C2A478563300}" dt="2022-04-11T08:00:34.801" v="34" actId="20577"/>
          <pc:sldLayoutMkLst>
            <pc:docMk/>
            <pc:sldMasterMk cId="3788944583" sldId="2147483648"/>
            <pc:sldLayoutMk cId="872634690" sldId="2147483669"/>
          </pc:sldLayoutMkLst>
          <pc:spChg chg="mod">
            <ac:chgData name="Xin Zhang (FA Talent)" userId="474f572f-8271-4f60-858e-cee871e0aec6" providerId="ADAL" clId="{84406E27-D63A-4130-88D1-C2A478563300}" dt="2022-04-11T08:00:28.834" v="23" actId="20577"/>
            <ac:spMkLst>
              <pc:docMk/>
              <pc:sldMasterMk cId="3788944583" sldId="2147483648"/>
              <pc:sldLayoutMk cId="872634690" sldId="2147483669"/>
              <ac:spMk id="10" creationId="{E215C2E2-1DCD-4F55-8D99-B64E6062C682}"/>
            </ac:spMkLst>
          </pc:spChg>
          <pc:spChg chg="mod">
            <ac:chgData name="Xin Zhang (FA Talent)" userId="474f572f-8271-4f60-858e-cee871e0aec6" providerId="ADAL" clId="{84406E27-D63A-4130-88D1-C2A478563300}" dt="2022-04-11T08:00:34.801" v="34" actId="20577"/>
            <ac:spMkLst>
              <pc:docMk/>
              <pc:sldMasterMk cId="3788944583" sldId="2147483648"/>
              <pc:sldLayoutMk cId="872634690" sldId="2147483669"/>
              <ac:spMk id="12" creationId="{26F06203-76F8-4E27-A4BB-1C3DCFE1E412}"/>
            </ac:spMkLst>
          </pc:spChg>
        </pc:sldLayoutChg>
        <pc:sldLayoutChg chg="delSp mod">
          <pc:chgData name="Xin Zhang (FA Talent)" userId="474f572f-8271-4f60-858e-cee871e0aec6" providerId="ADAL" clId="{84406E27-D63A-4130-88D1-C2A478563300}" dt="2022-04-11T08:00:23.493" v="19" actId="478"/>
          <pc:sldLayoutMkLst>
            <pc:docMk/>
            <pc:sldMasterMk cId="3788944583" sldId="2147483648"/>
            <pc:sldLayoutMk cId="434208975" sldId="2147483670"/>
          </pc:sldLayoutMkLst>
          <pc:picChg chg="del">
            <ac:chgData name="Xin Zhang (FA Talent)" userId="474f572f-8271-4f60-858e-cee871e0aec6" providerId="ADAL" clId="{84406E27-D63A-4130-88D1-C2A478563300}" dt="2022-04-11T08:00:23.493" v="19" actId="478"/>
            <ac:picMkLst>
              <pc:docMk/>
              <pc:sldMasterMk cId="3788944583" sldId="2147483648"/>
              <pc:sldLayoutMk cId="434208975" sldId="2147483670"/>
              <ac:picMk id="14" creationId="{6615BBA8-60FE-4424-B055-3697E10F049E}"/>
            </ac:picMkLst>
          </pc:picChg>
        </pc:sldLayoutChg>
      </pc:sldMasterChg>
    </pc:docChg>
  </pc:docChgLst>
  <pc:docChgLst>
    <pc:chgData name="张 鑫" userId="2f2870ad27165835" providerId="LiveId" clId="{CED23B65-33A8-4F78-AF42-D9B32D0D592A}"/>
    <pc:docChg chg="modSld">
      <pc:chgData name="张 鑫" userId="2f2870ad27165835" providerId="LiveId" clId="{CED23B65-33A8-4F78-AF42-D9B32D0D592A}" dt="2022-04-18T09:07:04.886" v="25" actId="20577"/>
      <pc:docMkLst>
        <pc:docMk/>
      </pc:docMkLst>
      <pc:sldChg chg="modSp mod">
        <pc:chgData name="张 鑫" userId="2f2870ad27165835" providerId="LiveId" clId="{CED23B65-33A8-4F78-AF42-D9B32D0D592A}" dt="2022-04-18T09:07:04.886" v="25" actId="20577"/>
        <pc:sldMkLst>
          <pc:docMk/>
          <pc:sldMk cId="2004375331" sldId="332"/>
        </pc:sldMkLst>
        <pc:spChg chg="mod">
          <ac:chgData name="张 鑫" userId="2f2870ad27165835" providerId="LiveId" clId="{CED23B65-33A8-4F78-AF42-D9B32D0D592A}" dt="2022-04-18T09:07:04.886" v="25" actId="20577"/>
          <ac:spMkLst>
            <pc:docMk/>
            <pc:sldMk cId="2004375331" sldId="332"/>
            <ac:spMk id="12" creationId="{841D10D6-C33F-4908-8EB4-3A7BC49CE1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33827D5-3E5A-4792-8669-A46632BDF4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63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 descr="黑暗中的灯光&#10;&#10;描述已自动生成">
            <a:extLst>
              <a:ext uri="{FF2B5EF4-FFF2-40B4-BE49-F238E27FC236}">
                <a16:creationId xmlns:a16="http://schemas.microsoft.com/office/drawing/2014/main" id="{F5DCBE94-FE28-48A1-87A2-B1EAD3D9A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r="40600"/>
          <a:stretch>
            <a:fillRect/>
          </a:stretch>
        </p:blipFill>
        <p:spPr>
          <a:xfrm flipV="1">
            <a:off x="4949991" y="823002"/>
            <a:ext cx="7242009" cy="6034998"/>
          </a:xfrm>
          <a:custGeom>
            <a:avLst/>
            <a:gdLst>
              <a:gd name="connsiteX0" fmla="*/ 0 w 7242009"/>
              <a:gd name="connsiteY0" fmla="*/ 0 h 6034998"/>
              <a:gd name="connsiteX1" fmla="*/ 7242009 w 7242009"/>
              <a:gd name="connsiteY1" fmla="*/ 0 h 6034998"/>
              <a:gd name="connsiteX2" fmla="*/ 7242009 w 7242009"/>
              <a:gd name="connsiteY2" fmla="*/ 6034998 h 6034998"/>
              <a:gd name="connsiteX3" fmla="*/ 0 w 7242009"/>
              <a:gd name="connsiteY3" fmla="*/ 6034998 h 60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009" h="6034998">
                <a:moveTo>
                  <a:pt x="0" y="0"/>
                </a:moveTo>
                <a:lnTo>
                  <a:pt x="7242009" y="0"/>
                </a:lnTo>
                <a:lnTo>
                  <a:pt x="7242009" y="6034998"/>
                </a:lnTo>
                <a:lnTo>
                  <a:pt x="0" y="60349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C88ECA-5F1A-4819-8155-F179ACB70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9916" b="14175"/>
          <a:stretch>
            <a:fillRect/>
          </a:stretch>
        </p:blipFill>
        <p:spPr>
          <a:xfrm>
            <a:off x="3513700" y="788978"/>
            <a:ext cx="8678300" cy="6069022"/>
          </a:xfrm>
          <a:custGeom>
            <a:avLst/>
            <a:gdLst>
              <a:gd name="connsiteX0" fmla="*/ 0 w 8678300"/>
              <a:gd name="connsiteY0" fmla="*/ 0 h 6069022"/>
              <a:gd name="connsiteX1" fmla="*/ 8678300 w 8678300"/>
              <a:gd name="connsiteY1" fmla="*/ 0 h 6069022"/>
              <a:gd name="connsiteX2" fmla="*/ 8678300 w 8678300"/>
              <a:gd name="connsiteY2" fmla="*/ 6069022 h 6069022"/>
              <a:gd name="connsiteX3" fmla="*/ 0 w 8678300"/>
              <a:gd name="connsiteY3" fmla="*/ 6069022 h 606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8300" h="6069022">
                <a:moveTo>
                  <a:pt x="0" y="0"/>
                </a:moveTo>
                <a:lnTo>
                  <a:pt x="8678300" y="0"/>
                </a:lnTo>
                <a:lnTo>
                  <a:pt x="8678300" y="6069022"/>
                </a:lnTo>
                <a:lnTo>
                  <a:pt x="0" y="6069022"/>
                </a:lnTo>
                <a:close/>
              </a:path>
            </a:pathLst>
          </a:custGeom>
        </p:spPr>
      </p:pic>
      <p:pic>
        <p:nvPicPr>
          <p:cNvPr id="9" name="图片 8" descr="黑暗中的灯光&#10;&#10;描述已自动生成">
            <a:extLst>
              <a:ext uri="{FF2B5EF4-FFF2-40B4-BE49-F238E27FC236}">
                <a16:creationId xmlns:a16="http://schemas.microsoft.com/office/drawing/2014/main" id="{49ADC365-2393-458F-8562-B05CD7C371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r="40600"/>
          <a:stretch>
            <a:fillRect/>
          </a:stretch>
        </p:blipFill>
        <p:spPr>
          <a:xfrm>
            <a:off x="4949992" y="0"/>
            <a:ext cx="7242009" cy="6034998"/>
          </a:xfrm>
          <a:custGeom>
            <a:avLst/>
            <a:gdLst>
              <a:gd name="connsiteX0" fmla="*/ 0 w 7242009"/>
              <a:gd name="connsiteY0" fmla="*/ 0 h 6034998"/>
              <a:gd name="connsiteX1" fmla="*/ 7242009 w 7242009"/>
              <a:gd name="connsiteY1" fmla="*/ 0 h 6034998"/>
              <a:gd name="connsiteX2" fmla="*/ 7242009 w 7242009"/>
              <a:gd name="connsiteY2" fmla="*/ 6034998 h 6034998"/>
              <a:gd name="connsiteX3" fmla="*/ 0 w 7242009"/>
              <a:gd name="connsiteY3" fmla="*/ 6034998 h 60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009" h="6034998">
                <a:moveTo>
                  <a:pt x="0" y="0"/>
                </a:moveTo>
                <a:lnTo>
                  <a:pt x="7242009" y="0"/>
                </a:lnTo>
                <a:lnTo>
                  <a:pt x="7242009" y="6034998"/>
                </a:lnTo>
                <a:lnTo>
                  <a:pt x="0" y="6034998"/>
                </a:lnTo>
                <a:close/>
              </a:path>
            </a:pathLst>
          </a:custGeom>
        </p:spPr>
      </p:pic>
      <p:pic>
        <p:nvPicPr>
          <p:cNvPr id="10" name="图片 9" descr="夜晚的月亮&#10;&#10;描述已自动生成">
            <a:extLst>
              <a:ext uri="{FF2B5EF4-FFF2-40B4-BE49-F238E27FC236}">
                <a16:creationId xmlns:a16="http://schemas.microsoft.com/office/drawing/2014/main" id="{84FA1A84-72D2-46DD-84F5-532E640A1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3" y="72518"/>
            <a:ext cx="11897757" cy="6858000"/>
          </a:xfrm>
          <a:prstGeom prst="rect">
            <a:avLst/>
          </a:prstGeom>
        </p:spPr>
      </p:pic>
      <p:pic>
        <p:nvPicPr>
          <p:cNvPr id="11" name="图片 10" descr="夜晚的月亮&#10;&#10;描述已自动生成">
            <a:extLst>
              <a:ext uri="{FF2B5EF4-FFF2-40B4-BE49-F238E27FC236}">
                <a16:creationId xmlns:a16="http://schemas.microsoft.com/office/drawing/2014/main" id="{8B97C74E-2390-4808-90C3-52BC7C0E2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4" b="55126"/>
          <a:stretch/>
        </p:blipFill>
        <p:spPr>
          <a:xfrm>
            <a:off x="2449774" y="4572125"/>
            <a:ext cx="5490313" cy="1663574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A6469D5-CBC4-4C8C-9CC0-0CF9C4438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161" y="2545375"/>
            <a:ext cx="5386090" cy="1813317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60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3"/>
                  </a:outerShdw>
                </a:effectLst>
                <a:latin typeface="+mj-ea"/>
                <a:ea typeface="+mj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金融行业</a:t>
            </a:r>
          </a:p>
          <a:p>
            <a:pPr lvl="0"/>
            <a:r>
              <a:rPr lang="zh-CN" altLang="en-US" dirty="0"/>
              <a:t>商业计划书模板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FFBDA3-8483-4375-9CC5-B8ECB03B1F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1122" y="1811139"/>
            <a:ext cx="1410643" cy="553998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4000" kern="1200" dirty="0">
                <a:solidFill>
                  <a:schemeClr val="bg1"/>
                </a:solidFill>
                <a:latin typeface="+mj-lt"/>
                <a:ea typeface="Train One" panose="02020800000000000000" pitchFamily="18" charset="-128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0F4940-71E9-4110-95AD-79F14C969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927" y="4314941"/>
            <a:ext cx="5205644" cy="1687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di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1200" kern="1200" dirty="0">
                <a:solidFill>
                  <a:schemeClr val="bg1"/>
                </a:solidFill>
                <a:latin typeface="+mn-lt"/>
                <a:ea typeface="Train One" panose="02020800000000000000" pitchFamily="18" charset="-128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FINANCIAL INDUSTRY BUSINESS PLAN TEMPLATE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327DD1-2629-41D7-89F9-593CFCEB2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662" y="5201899"/>
            <a:ext cx="1425968" cy="166199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1200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0047613-E83B-45C0-B5C7-D738B8A4EA44}"/>
              </a:ext>
            </a:extLst>
          </p:cNvPr>
          <p:cNvGrpSpPr/>
          <p:nvPr userDrawn="1"/>
        </p:nvGrpSpPr>
        <p:grpSpPr>
          <a:xfrm>
            <a:off x="7578288" y="1542700"/>
            <a:ext cx="3167454" cy="7781938"/>
            <a:chOff x="7236318" y="909578"/>
            <a:chExt cx="3569666" cy="8770111"/>
          </a:xfrm>
          <a:scene3d>
            <a:camera prst="perspectiveLeft"/>
            <a:lightRig rig="threePt" dir="t"/>
          </a:scene3d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A35C5BF-064E-442A-A7FC-DD922EF21CF0}"/>
                </a:ext>
              </a:extLst>
            </p:cNvPr>
            <p:cNvGrpSpPr/>
            <p:nvPr/>
          </p:nvGrpSpPr>
          <p:grpSpPr>
            <a:xfrm>
              <a:off x="7236318" y="909578"/>
              <a:ext cx="3569666" cy="4344192"/>
              <a:chOff x="8635493" y="2341752"/>
              <a:chExt cx="2120748" cy="258089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6A3058F-A2C9-4C79-AA45-E382453E9B2F}"/>
                  </a:ext>
                </a:extLst>
              </p:cNvPr>
              <p:cNvSpPr/>
              <p:nvPr/>
            </p:nvSpPr>
            <p:spPr>
              <a:xfrm>
                <a:off x="8635493" y="3353646"/>
                <a:ext cx="242289" cy="1569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13E8951-032D-4C49-9E2A-9551B6120B25}"/>
                  </a:ext>
                </a:extLst>
              </p:cNvPr>
              <p:cNvSpPr/>
              <p:nvPr/>
            </p:nvSpPr>
            <p:spPr>
              <a:xfrm>
                <a:off x="9011413" y="3018366"/>
                <a:ext cx="242289" cy="190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E212496-8912-41A3-9B3A-5BAB575FB0F1}"/>
                  </a:ext>
                </a:extLst>
              </p:cNvPr>
              <p:cNvSpPr/>
              <p:nvPr/>
            </p:nvSpPr>
            <p:spPr>
              <a:xfrm>
                <a:off x="9386738" y="2637366"/>
                <a:ext cx="242289" cy="2285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9993959-51BA-42BB-9007-45D40A5841F1}"/>
                  </a:ext>
                </a:extLst>
              </p:cNvPr>
              <p:cNvSpPr/>
              <p:nvPr/>
            </p:nvSpPr>
            <p:spPr>
              <a:xfrm>
                <a:off x="10513952" y="3353646"/>
                <a:ext cx="242289" cy="1569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4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DA901AE-1990-4648-A1A3-32BCD0D2D4C8}"/>
                  </a:ext>
                </a:extLst>
              </p:cNvPr>
              <p:cNvSpPr/>
              <p:nvPr/>
            </p:nvSpPr>
            <p:spPr>
              <a:xfrm>
                <a:off x="10138032" y="3018366"/>
                <a:ext cx="242289" cy="190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2639F4F-0BED-466F-AD07-775DC541E670}"/>
                  </a:ext>
                </a:extLst>
              </p:cNvPr>
              <p:cNvSpPr/>
              <p:nvPr/>
            </p:nvSpPr>
            <p:spPr>
              <a:xfrm>
                <a:off x="9762707" y="2341752"/>
                <a:ext cx="242289" cy="2580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DF53DCD-BFDC-403A-9537-8CEFABD1AAFF}"/>
                </a:ext>
              </a:extLst>
            </p:cNvPr>
            <p:cNvGrpSpPr/>
            <p:nvPr/>
          </p:nvGrpSpPr>
          <p:grpSpPr>
            <a:xfrm flipV="1">
              <a:off x="7236318" y="5335497"/>
              <a:ext cx="3569666" cy="4344192"/>
              <a:chOff x="8635493" y="2341752"/>
              <a:chExt cx="2120748" cy="2580896"/>
            </a:xfrm>
            <a:gradFill flip="none" rotWithShape="1">
              <a:gsLst>
                <a:gs pos="100000">
                  <a:schemeClr val="bg1">
                    <a:alpha val="14000"/>
                  </a:schemeClr>
                </a:gs>
                <a:gs pos="82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A1C0478-2EE6-4AE6-83AE-1F59240BD0D6}"/>
                  </a:ext>
                </a:extLst>
              </p:cNvPr>
              <p:cNvSpPr/>
              <p:nvPr/>
            </p:nvSpPr>
            <p:spPr>
              <a:xfrm>
                <a:off x="8635493" y="3353646"/>
                <a:ext cx="242289" cy="156900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EE2692-4756-4A84-ADBB-5E7F2F1D370E}"/>
                  </a:ext>
                </a:extLst>
              </p:cNvPr>
              <p:cNvSpPr/>
              <p:nvPr/>
            </p:nvSpPr>
            <p:spPr>
              <a:xfrm>
                <a:off x="9011413" y="3018366"/>
                <a:ext cx="242289" cy="190428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9D92144-824F-4DD9-91CD-0862B788CC78}"/>
                  </a:ext>
                </a:extLst>
              </p:cNvPr>
              <p:cNvSpPr/>
              <p:nvPr/>
            </p:nvSpPr>
            <p:spPr>
              <a:xfrm>
                <a:off x="9386738" y="2637366"/>
                <a:ext cx="242289" cy="228528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AF7C23D-4D62-459E-BFC8-A06AB7BC8F04}"/>
                  </a:ext>
                </a:extLst>
              </p:cNvPr>
              <p:cNvSpPr/>
              <p:nvPr/>
            </p:nvSpPr>
            <p:spPr>
              <a:xfrm>
                <a:off x="10513952" y="3353646"/>
                <a:ext cx="242289" cy="156900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E4B0E77-DCD4-4C2E-9236-8C3F85F2FDD0}"/>
                  </a:ext>
                </a:extLst>
              </p:cNvPr>
              <p:cNvSpPr/>
              <p:nvPr/>
            </p:nvSpPr>
            <p:spPr>
              <a:xfrm>
                <a:off x="10138032" y="3018366"/>
                <a:ext cx="242289" cy="190428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5FA7361-82C1-4E39-A753-A05B8139EBD2}"/>
                  </a:ext>
                </a:extLst>
              </p:cNvPr>
              <p:cNvSpPr/>
              <p:nvPr/>
            </p:nvSpPr>
            <p:spPr>
              <a:xfrm>
                <a:off x="9762707" y="2341752"/>
                <a:ext cx="242289" cy="258089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2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D937D1F-87E3-4DA0-8C28-64D38010F996}"/>
              </a:ext>
            </a:extLst>
          </p:cNvPr>
          <p:cNvSpPr/>
          <p:nvPr userDrawn="1"/>
        </p:nvSpPr>
        <p:spPr>
          <a:xfrm rot="13500000">
            <a:off x="10977438" y="-463851"/>
            <a:ext cx="538813" cy="34892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algn="ctr" rotWithShape="0">
              <a:schemeClr val="bg1">
                <a:alpha val="5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5D3B9E-C67E-475D-8105-55A807C0B128}"/>
              </a:ext>
            </a:extLst>
          </p:cNvPr>
          <p:cNvSpPr/>
          <p:nvPr userDrawn="1"/>
        </p:nvSpPr>
        <p:spPr>
          <a:xfrm rot="13500000">
            <a:off x="10122693" y="-1164176"/>
            <a:ext cx="538813" cy="42348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0" algn="ctr" rotWithShape="0">
              <a:schemeClr val="bg1">
                <a:alpha val="5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EF3595-F604-4F00-ACA5-BCEA1A0F0476}"/>
              </a:ext>
            </a:extLst>
          </p:cNvPr>
          <p:cNvSpPr/>
          <p:nvPr userDrawn="1"/>
        </p:nvSpPr>
        <p:spPr>
          <a:xfrm rot="13500000">
            <a:off x="9232936" y="-1878454"/>
            <a:ext cx="538813" cy="508211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0" algn="ctr" rotWithShape="0">
              <a:schemeClr val="bg1">
                <a:alpha val="5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E06018-C446-4FC8-8DFE-22C3900DE9A1}"/>
              </a:ext>
            </a:extLst>
          </p:cNvPr>
          <p:cNvSpPr/>
          <p:nvPr userDrawn="1"/>
        </p:nvSpPr>
        <p:spPr>
          <a:xfrm rot="13500000">
            <a:off x="8023570" y="-3417719"/>
            <a:ext cx="538813" cy="348921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0" algn="ctr" rotWithShape="0">
              <a:schemeClr val="bg1">
                <a:alpha val="4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27D5E5-4615-4C0B-A2FA-61B8466EBE47}"/>
              </a:ext>
            </a:extLst>
          </p:cNvPr>
          <p:cNvSpPr/>
          <p:nvPr userDrawn="1"/>
        </p:nvSpPr>
        <p:spPr>
          <a:xfrm rot="13500000">
            <a:off x="8351090" y="-2935779"/>
            <a:ext cx="538813" cy="42348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0" algn="ctr" rotWithShape="0">
              <a:schemeClr val="bg1">
                <a:alpha val="5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F1CFE5-9991-45D5-AE34-0B1B96E87132}"/>
              </a:ext>
            </a:extLst>
          </p:cNvPr>
          <p:cNvSpPr/>
          <p:nvPr userDrawn="1"/>
        </p:nvSpPr>
        <p:spPr>
          <a:xfrm rot="13500000">
            <a:off x="8409300" y="-2565938"/>
            <a:ext cx="538813" cy="57395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algn="ctr" rotWithShape="0">
              <a:schemeClr val="bg1">
                <a:alpha val="5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5E37FF-A66E-444F-90A7-BDA706065C49}"/>
              </a:ext>
            </a:extLst>
          </p:cNvPr>
          <p:cNvSpPr/>
          <p:nvPr userDrawn="1"/>
        </p:nvSpPr>
        <p:spPr>
          <a:xfrm>
            <a:off x="0" y="3525975"/>
            <a:ext cx="12192000" cy="3332031"/>
          </a:xfrm>
          <a:prstGeom prst="rect">
            <a:avLst/>
          </a:prstGeom>
          <a:gradFill>
            <a:gsLst>
              <a:gs pos="0">
                <a:schemeClr val="accent2"/>
              </a:gs>
              <a:gs pos="56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夜晚的月亮&#10;&#10;描述已自动生成">
            <a:extLst>
              <a:ext uri="{FF2B5EF4-FFF2-40B4-BE49-F238E27FC236}">
                <a16:creationId xmlns:a16="http://schemas.microsoft.com/office/drawing/2014/main" id="{6BA21537-7906-46C3-8227-5CCBCE783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7" b="25707"/>
          <a:stretch>
            <a:fillRect/>
          </a:stretch>
        </p:blipFill>
        <p:spPr>
          <a:xfrm>
            <a:off x="9079139" y="1762990"/>
            <a:ext cx="3112861" cy="5095010"/>
          </a:xfrm>
          <a:custGeom>
            <a:avLst/>
            <a:gdLst>
              <a:gd name="connsiteX0" fmla="*/ 0 w 3112861"/>
              <a:gd name="connsiteY0" fmla="*/ 0 h 5095010"/>
              <a:gd name="connsiteX1" fmla="*/ 3112861 w 3112861"/>
              <a:gd name="connsiteY1" fmla="*/ 0 h 5095010"/>
              <a:gd name="connsiteX2" fmla="*/ 3112861 w 3112861"/>
              <a:gd name="connsiteY2" fmla="*/ 5095010 h 5095010"/>
              <a:gd name="connsiteX3" fmla="*/ 0 w 3112861"/>
              <a:gd name="connsiteY3" fmla="*/ 5095010 h 509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2861" h="5095010">
                <a:moveTo>
                  <a:pt x="0" y="0"/>
                </a:moveTo>
                <a:lnTo>
                  <a:pt x="3112861" y="0"/>
                </a:lnTo>
                <a:lnTo>
                  <a:pt x="3112861" y="5095010"/>
                </a:lnTo>
                <a:lnTo>
                  <a:pt x="0" y="5095010"/>
                </a:lnTo>
                <a:close/>
              </a:path>
            </a:pathLst>
          </a:custGeom>
        </p:spPr>
      </p:pic>
      <p:pic>
        <p:nvPicPr>
          <p:cNvPr id="14" name="图片 13" descr="夜晚的月亮&#10;&#10;描述已自动生成">
            <a:extLst>
              <a:ext uri="{FF2B5EF4-FFF2-40B4-BE49-F238E27FC236}">
                <a16:creationId xmlns:a16="http://schemas.microsoft.com/office/drawing/2014/main" id="{043832CB-0494-4D25-B1E3-83E8B4F06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6" b="25707"/>
          <a:stretch>
            <a:fillRect/>
          </a:stretch>
        </p:blipFill>
        <p:spPr>
          <a:xfrm>
            <a:off x="0" y="1762990"/>
            <a:ext cx="5352056" cy="5095010"/>
          </a:xfrm>
          <a:custGeom>
            <a:avLst/>
            <a:gdLst>
              <a:gd name="connsiteX0" fmla="*/ 0 w 5352056"/>
              <a:gd name="connsiteY0" fmla="*/ 0 h 5095010"/>
              <a:gd name="connsiteX1" fmla="*/ 5352056 w 5352056"/>
              <a:gd name="connsiteY1" fmla="*/ 0 h 5095010"/>
              <a:gd name="connsiteX2" fmla="*/ 5352056 w 5352056"/>
              <a:gd name="connsiteY2" fmla="*/ 5095010 h 5095010"/>
              <a:gd name="connsiteX3" fmla="*/ 0 w 5352056"/>
              <a:gd name="connsiteY3" fmla="*/ 5095010 h 509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2056" h="5095010">
                <a:moveTo>
                  <a:pt x="0" y="0"/>
                </a:moveTo>
                <a:lnTo>
                  <a:pt x="5352056" y="0"/>
                </a:lnTo>
                <a:lnTo>
                  <a:pt x="5352056" y="5095010"/>
                </a:lnTo>
                <a:lnTo>
                  <a:pt x="0" y="5095010"/>
                </a:lnTo>
                <a:close/>
              </a:path>
            </a:pathLst>
          </a:cu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CCF9A36-CC9C-44AE-8354-FDEE50C3B16A}"/>
              </a:ext>
            </a:extLst>
          </p:cNvPr>
          <p:cNvSpPr txBox="1"/>
          <p:nvPr userDrawn="1"/>
        </p:nvSpPr>
        <p:spPr>
          <a:xfrm>
            <a:off x="660399" y="3378200"/>
            <a:ext cx="372571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E4D415C-1DB8-4C07-A5AF-6E6782CA2B25}"/>
              </a:ext>
            </a:extLst>
          </p:cNvPr>
          <p:cNvSpPr txBox="1"/>
          <p:nvPr userDrawn="1"/>
        </p:nvSpPr>
        <p:spPr>
          <a:xfrm>
            <a:off x="594654" y="2670729"/>
            <a:ext cx="1562928" cy="8309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zh-CN" altLang="en-US" sz="5400" b="1" dirty="0">
                <a:gradFill>
                  <a:gsLst>
                    <a:gs pos="0">
                      <a:schemeClr val="accent2"/>
                    </a:gs>
                    <a:gs pos="57000">
                      <a:schemeClr val="accent1"/>
                    </a:gs>
                  </a:gsLst>
                  <a:lin ang="2700000" scaled="1"/>
                </a:gradFill>
                <a:latin typeface="+mj-ea"/>
                <a:ea typeface="+mj-ea"/>
              </a:rPr>
              <a:t>目 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90D001-A379-473F-BD0D-C90EDA11C2EE}"/>
              </a:ext>
            </a:extLst>
          </p:cNvPr>
          <p:cNvSpPr txBox="1"/>
          <p:nvPr userDrawn="1"/>
        </p:nvSpPr>
        <p:spPr>
          <a:xfrm>
            <a:off x="1270352" y="5034272"/>
            <a:ext cx="510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723ADB-9B3C-42F5-8B5C-822B43FA166D}"/>
              </a:ext>
            </a:extLst>
          </p:cNvPr>
          <p:cNvSpPr txBox="1"/>
          <p:nvPr userDrawn="1"/>
        </p:nvSpPr>
        <p:spPr>
          <a:xfrm>
            <a:off x="3810416" y="5034272"/>
            <a:ext cx="510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3D9E77-F59A-4092-82D0-E109C2236A10}"/>
              </a:ext>
            </a:extLst>
          </p:cNvPr>
          <p:cNvSpPr txBox="1"/>
          <p:nvPr userDrawn="1"/>
        </p:nvSpPr>
        <p:spPr>
          <a:xfrm>
            <a:off x="6350480" y="5034272"/>
            <a:ext cx="510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A69732A-8E5E-47EF-BEE4-38982173E2C1}"/>
              </a:ext>
            </a:extLst>
          </p:cNvPr>
          <p:cNvSpPr txBox="1"/>
          <p:nvPr userDrawn="1"/>
        </p:nvSpPr>
        <p:spPr>
          <a:xfrm>
            <a:off x="8890545" y="5034272"/>
            <a:ext cx="510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半闭框 20">
            <a:extLst>
              <a:ext uri="{FF2B5EF4-FFF2-40B4-BE49-F238E27FC236}">
                <a16:creationId xmlns:a16="http://schemas.microsoft.com/office/drawing/2014/main" id="{026F69E1-FB6F-4F2A-AC1B-3BD9A5B36157}"/>
              </a:ext>
            </a:extLst>
          </p:cNvPr>
          <p:cNvSpPr>
            <a:spLocks noChangeAspect="1"/>
          </p:cNvSpPr>
          <p:nvPr userDrawn="1"/>
        </p:nvSpPr>
        <p:spPr>
          <a:xfrm>
            <a:off x="1222900" y="4950260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半闭框 21">
            <a:extLst>
              <a:ext uri="{FF2B5EF4-FFF2-40B4-BE49-F238E27FC236}">
                <a16:creationId xmlns:a16="http://schemas.microsoft.com/office/drawing/2014/main" id="{5C23ADBD-31A8-4E47-A789-43A5CCF59D79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801460" y="5220899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半闭框 22">
            <a:extLst>
              <a:ext uri="{FF2B5EF4-FFF2-40B4-BE49-F238E27FC236}">
                <a16:creationId xmlns:a16="http://schemas.microsoft.com/office/drawing/2014/main" id="{241AF01C-A2C5-46B9-8E97-9B4E53A85585}"/>
              </a:ext>
            </a:extLst>
          </p:cNvPr>
          <p:cNvSpPr>
            <a:spLocks noChangeAspect="1"/>
          </p:cNvSpPr>
          <p:nvPr userDrawn="1"/>
        </p:nvSpPr>
        <p:spPr>
          <a:xfrm>
            <a:off x="3759541" y="4950260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半闭框 23">
            <a:extLst>
              <a:ext uri="{FF2B5EF4-FFF2-40B4-BE49-F238E27FC236}">
                <a16:creationId xmlns:a16="http://schemas.microsoft.com/office/drawing/2014/main" id="{FA7B57EB-41D8-4529-A780-B0AB615EAD49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5338101" y="5220899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半闭框 24">
            <a:extLst>
              <a:ext uri="{FF2B5EF4-FFF2-40B4-BE49-F238E27FC236}">
                <a16:creationId xmlns:a16="http://schemas.microsoft.com/office/drawing/2014/main" id="{AD14742C-329A-4787-A807-28C18AC7136A}"/>
              </a:ext>
            </a:extLst>
          </p:cNvPr>
          <p:cNvSpPr>
            <a:spLocks noChangeAspect="1"/>
          </p:cNvSpPr>
          <p:nvPr userDrawn="1"/>
        </p:nvSpPr>
        <p:spPr>
          <a:xfrm>
            <a:off x="6303034" y="4950260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半闭框 25">
            <a:extLst>
              <a:ext uri="{FF2B5EF4-FFF2-40B4-BE49-F238E27FC236}">
                <a16:creationId xmlns:a16="http://schemas.microsoft.com/office/drawing/2014/main" id="{63393952-C2DB-4C06-818D-BBB3B82FCD3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881594" y="5220899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半闭框 26">
            <a:extLst>
              <a:ext uri="{FF2B5EF4-FFF2-40B4-BE49-F238E27FC236}">
                <a16:creationId xmlns:a16="http://schemas.microsoft.com/office/drawing/2014/main" id="{14A10536-AC64-40B1-97F3-DE75DEAF773D}"/>
              </a:ext>
            </a:extLst>
          </p:cNvPr>
          <p:cNvSpPr>
            <a:spLocks noChangeAspect="1"/>
          </p:cNvSpPr>
          <p:nvPr userDrawn="1"/>
        </p:nvSpPr>
        <p:spPr>
          <a:xfrm>
            <a:off x="8857379" y="4950260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半闭框 27">
            <a:extLst>
              <a:ext uri="{FF2B5EF4-FFF2-40B4-BE49-F238E27FC236}">
                <a16:creationId xmlns:a16="http://schemas.microsoft.com/office/drawing/2014/main" id="{009DB32F-F7DE-451C-A1D6-7AAF16B51ED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435939" y="5220899"/>
            <a:ext cx="168012" cy="16801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4A8157F-A025-4FB5-B060-E3461BD84C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8514" y="5034273"/>
            <a:ext cx="169569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2000" b="1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财务融资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24534-B227-4691-9B17-09333A1EA0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8449" y="5034273"/>
            <a:ext cx="169569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2000" b="1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经营管理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50E30A-84A9-48CC-AEE2-8876F65D2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385" y="5034273"/>
            <a:ext cx="169569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2000" b="1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业务计划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FC5618-DFCE-43EA-84FD-BE5834ED67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8321" y="5034273"/>
            <a:ext cx="1695695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2000" b="1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市场研究</a:t>
            </a:r>
          </a:p>
        </p:txBody>
      </p:sp>
    </p:spTree>
    <p:extLst>
      <p:ext uri="{BB962C8B-B14F-4D97-AF65-F5344CB8AC3E}">
        <p14:creationId xmlns:p14="http://schemas.microsoft.com/office/powerpoint/2010/main" val="272374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5D24C0-06F1-4FA1-8567-519CE287733D}"/>
              </a:ext>
            </a:extLst>
          </p:cNvPr>
          <p:cNvGrpSpPr/>
          <p:nvPr userDrawn="1"/>
        </p:nvGrpSpPr>
        <p:grpSpPr>
          <a:xfrm>
            <a:off x="9147653" y="1944624"/>
            <a:ext cx="2663026" cy="3240834"/>
            <a:chOff x="8635493" y="2341752"/>
            <a:chExt cx="2120748" cy="2580896"/>
          </a:xfrm>
          <a:solidFill>
            <a:schemeClr val="accent3"/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C66A8BE-4532-4D2F-80EB-E7E2E1B3360D}"/>
                </a:ext>
              </a:extLst>
            </p:cNvPr>
            <p:cNvSpPr/>
            <p:nvPr/>
          </p:nvSpPr>
          <p:spPr>
            <a:xfrm>
              <a:off x="8635493" y="3353646"/>
              <a:ext cx="242289" cy="1569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05D7FA5-4A69-4A86-B9A4-23C90561F338}"/>
                </a:ext>
              </a:extLst>
            </p:cNvPr>
            <p:cNvSpPr/>
            <p:nvPr/>
          </p:nvSpPr>
          <p:spPr>
            <a:xfrm>
              <a:off x="9011413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FF8FA46-1CFC-43D2-B598-46AACFAEAC0E}"/>
                </a:ext>
              </a:extLst>
            </p:cNvPr>
            <p:cNvSpPr/>
            <p:nvPr/>
          </p:nvSpPr>
          <p:spPr>
            <a:xfrm>
              <a:off x="9386738" y="2637366"/>
              <a:ext cx="242289" cy="2285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687D2FB-17E3-4E8A-9250-27708538BC63}"/>
                </a:ext>
              </a:extLst>
            </p:cNvPr>
            <p:cNvSpPr/>
            <p:nvPr/>
          </p:nvSpPr>
          <p:spPr>
            <a:xfrm>
              <a:off x="10513952" y="3353646"/>
              <a:ext cx="242289" cy="1569002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4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45F3E63-C800-4ECC-A594-F7A18E0AC2FD}"/>
                </a:ext>
              </a:extLst>
            </p:cNvPr>
            <p:cNvSpPr/>
            <p:nvPr/>
          </p:nvSpPr>
          <p:spPr>
            <a:xfrm>
              <a:off x="10138032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B7F2E06-A982-47C3-8ADE-49BDB7931395}"/>
                </a:ext>
              </a:extLst>
            </p:cNvPr>
            <p:cNvSpPr/>
            <p:nvPr/>
          </p:nvSpPr>
          <p:spPr>
            <a:xfrm>
              <a:off x="9762707" y="2341752"/>
              <a:ext cx="242289" cy="2580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AB776AD-9446-4FA0-9942-188E812EB6E1}"/>
              </a:ext>
            </a:extLst>
          </p:cNvPr>
          <p:cNvSpPr/>
          <p:nvPr userDrawn="1"/>
        </p:nvSpPr>
        <p:spPr>
          <a:xfrm>
            <a:off x="3250718" y="3632200"/>
            <a:ext cx="8941282" cy="155325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6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EB61F9F-2F0F-48A1-9F4D-52A35F3A21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0718" y="2735967"/>
            <a:ext cx="939360" cy="830997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kumimoji="0" lang="zh-CN" altLang="en-US" sz="5400" b="1" i="0" u="none" strike="noStrike" kern="1200" cap="none" spc="0" normalizeH="0" baseline="0" dirty="0">
                <a:ln>
                  <a:noFill/>
                </a:ln>
                <a:gradFill>
                  <a:gsLst>
                    <a:gs pos="0">
                      <a:schemeClr val="accent2"/>
                    </a:gs>
                    <a:gs pos="56000">
                      <a:schemeClr val="accent1"/>
                    </a:gs>
                  </a:gsLst>
                  <a:lin ang="2700000" scaled="1"/>
                </a:gradFill>
                <a:effectLst/>
                <a:uLnTx/>
                <a:uFillTx/>
                <a:latin typeface="Train One"/>
                <a:ea typeface="微软雅黑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9F7567-71D3-419C-B832-7DA725072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7139" y="2733913"/>
            <a:ext cx="4327135" cy="664797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4800" b="1" kern="1200" dirty="0">
                <a:gradFill>
                  <a:gsLst>
                    <a:gs pos="0">
                      <a:schemeClr val="accent2"/>
                    </a:gs>
                    <a:gs pos="56000">
                      <a:schemeClr val="accent1"/>
                    </a:gs>
                  </a:gsLst>
                  <a:lin ang="2700000" scaled="1"/>
                </a:gra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市场研究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DBE358-DBC1-44DE-8D13-630A206D38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0397" y="3605866"/>
            <a:ext cx="8288503" cy="4985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3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MARKET RESEARCH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21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浅色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894E874-190A-4E1F-AA8D-65C47DE8DF4F}"/>
              </a:ext>
            </a:extLst>
          </p:cNvPr>
          <p:cNvSpPr txBox="1"/>
          <p:nvPr userDrawn="1"/>
        </p:nvSpPr>
        <p:spPr>
          <a:xfrm>
            <a:off x="660400" y="6340275"/>
            <a:ext cx="9425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050" dirty="0"/>
              <a:t>企业一句话口号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70A57CF-EE73-47E2-9A3D-8EDBADB75EE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797961" y="6246269"/>
            <a:ext cx="0" cy="34959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BBE0BB2-5090-473C-BBFE-07F63BB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807" y="6284619"/>
            <a:ext cx="914093" cy="291556"/>
          </a:xfrm>
          <a:prstGeom prst="rect">
            <a:avLst/>
          </a:prstGeom>
        </p:spPr>
        <p:txBody>
          <a:bodyPr rIns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  </a:t>
            </a:r>
            <a:r>
              <a:rPr lang="en-US" altLang="zh-CN" spc="90" dirty="0"/>
              <a:t>Page </a:t>
            </a:r>
            <a:fld id="{7CFB1EEF-B761-4911-A2FD-18DBD3241D03}" type="slidenum">
              <a:rPr lang="zh-CN" altLang="en-US" spc="90" smtClean="0"/>
              <a:pPr/>
              <a:t>‹#›</a:t>
            </a:fld>
            <a:endParaRPr lang="zh-CN" altLang="en-US" spc="90" dirty="0"/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8C52125C-02F3-4014-A5FD-40F428276C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3262" y="724091"/>
            <a:ext cx="2154436" cy="398571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输入标题文字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E7CD5D-155C-4449-903D-F56D2B891D58}"/>
              </a:ext>
            </a:extLst>
          </p:cNvPr>
          <p:cNvGrpSpPr/>
          <p:nvPr userDrawn="1"/>
        </p:nvGrpSpPr>
        <p:grpSpPr>
          <a:xfrm>
            <a:off x="660400" y="703580"/>
            <a:ext cx="341773" cy="325120"/>
            <a:chOff x="535274" y="140922"/>
            <a:chExt cx="341773" cy="88777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64AE15-5D27-488D-8F25-6467F710B94F}"/>
                </a:ext>
              </a:extLst>
            </p:cNvPr>
            <p:cNvSpPr/>
            <p:nvPr/>
          </p:nvSpPr>
          <p:spPr>
            <a:xfrm>
              <a:off x="535274" y="242607"/>
              <a:ext cx="83343" cy="7860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9BCADC7-473D-4CB9-BDF1-0A6861C5DA6B}"/>
                </a:ext>
              </a:extLst>
            </p:cNvPr>
            <p:cNvSpPr/>
            <p:nvPr/>
          </p:nvSpPr>
          <p:spPr>
            <a:xfrm>
              <a:off x="793704" y="373664"/>
              <a:ext cx="83343" cy="6550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6174EBD-44EC-4E95-A495-029D0BF229E9}"/>
                </a:ext>
              </a:extLst>
            </p:cNvPr>
            <p:cNvSpPr/>
            <p:nvPr/>
          </p:nvSpPr>
          <p:spPr>
            <a:xfrm>
              <a:off x="664600" y="140922"/>
              <a:ext cx="83343" cy="88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60B7702-AFE3-4E27-85DB-5758AA10B258}"/>
              </a:ext>
            </a:extLst>
          </p:cNvPr>
          <p:cNvCxnSpPr/>
          <p:nvPr userDrawn="1"/>
        </p:nvCxnSpPr>
        <p:spPr>
          <a:xfrm>
            <a:off x="660400" y="1130300"/>
            <a:ext cx="10858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色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, 雨, 夜空&#10;&#10;描述已自动生成">
            <a:extLst>
              <a:ext uri="{FF2B5EF4-FFF2-40B4-BE49-F238E27FC236}">
                <a16:creationId xmlns:a16="http://schemas.microsoft.com/office/drawing/2014/main" id="{27D27032-7E32-4210-B558-A6C36669F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7" b="351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11DFCF3-A11B-4521-BE4A-D7CA6239C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94E874-190A-4E1F-AA8D-65C47DE8DF4F}"/>
              </a:ext>
            </a:extLst>
          </p:cNvPr>
          <p:cNvSpPr txBox="1"/>
          <p:nvPr userDrawn="1"/>
        </p:nvSpPr>
        <p:spPr>
          <a:xfrm>
            <a:off x="660400" y="6340275"/>
            <a:ext cx="9425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企业一句话口号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70A57CF-EE73-47E2-9A3D-8EDBADB75EE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797961" y="6246269"/>
            <a:ext cx="0" cy="3495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BBE0BB2-5090-473C-BBFE-07F63BB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807" y="6284619"/>
            <a:ext cx="914093" cy="291556"/>
          </a:xfrm>
          <a:prstGeom prst="rect">
            <a:avLst/>
          </a:prstGeom>
        </p:spPr>
        <p:txBody>
          <a:bodyPr rIns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  </a:t>
            </a:r>
            <a:r>
              <a:rPr lang="en-US" altLang="zh-CN" spc="90"/>
              <a:t>Page </a:t>
            </a:r>
            <a:fld id="{7CFB1EEF-B761-4911-A2FD-18DBD3241D03}" type="slidenum">
              <a:rPr lang="zh-CN" altLang="en-US" spc="90" smtClean="0"/>
              <a:pPr/>
              <a:t>‹#›</a:t>
            </a:fld>
            <a:endParaRPr lang="zh-CN" altLang="en-US" spc="90" dirty="0"/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8C52125C-02F3-4014-A5FD-40F428276C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3262" y="724091"/>
            <a:ext cx="2154436" cy="398571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输入标题文字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E7CD5D-155C-4449-903D-F56D2B891D58}"/>
              </a:ext>
            </a:extLst>
          </p:cNvPr>
          <p:cNvGrpSpPr/>
          <p:nvPr userDrawn="1"/>
        </p:nvGrpSpPr>
        <p:grpSpPr>
          <a:xfrm>
            <a:off x="660400" y="703580"/>
            <a:ext cx="341773" cy="325120"/>
            <a:chOff x="535274" y="140922"/>
            <a:chExt cx="341773" cy="887778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64AE15-5D27-488D-8F25-6467F710B94F}"/>
                </a:ext>
              </a:extLst>
            </p:cNvPr>
            <p:cNvSpPr/>
            <p:nvPr/>
          </p:nvSpPr>
          <p:spPr>
            <a:xfrm>
              <a:off x="535274" y="242607"/>
              <a:ext cx="83343" cy="786093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9BCADC7-473D-4CB9-BDF1-0A6861C5DA6B}"/>
                </a:ext>
              </a:extLst>
            </p:cNvPr>
            <p:cNvSpPr/>
            <p:nvPr/>
          </p:nvSpPr>
          <p:spPr>
            <a:xfrm>
              <a:off x="793704" y="373664"/>
              <a:ext cx="83343" cy="655036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6174EBD-44EC-4E95-A495-029D0BF229E9}"/>
                </a:ext>
              </a:extLst>
            </p:cNvPr>
            <p:cNvSpPr/>
            <p:nvPr/>
          </p:nvSpPr>
          <p:spPr>
            <a:xfrm>
              <a:off x="664600" y="140922"/>
              <a:ext cx="83343" cy="887778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60B7702-AFE3-4E27-85DB-5758AA10B258}"/>
              </a:ext>
            </a:extLst>
          </p:cNvPr>
          <p:cNvCxnSpPr/>
          <p:nvPr userDrawn="1"/>
        </p:nvCxnSpPr>
        <p:spPr>
          <a:xfrm>
            <a:off x="660400" y="1130300"/>
            <a:ext cx="10858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FBFFCCB9-681C-457D-99D6-FA25F6324258}"/>
              </a:ext>
            </a:extLst>
          </p:cNvPr>
          <p:cNvGrpSpPr/>
          <p:nvPr userDrawn="1"/>
        </p:nvGrpSpPr>
        <p:grpSpPr>
          <a:xfrm flipH="1">
            <a:off x="0" y="0"/>
            <a:ext cx="12192001" cy="6930518"/>
            <a:chOff x="0" y="0"/>
            <a:chExt cx="12192001" cy="693051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F5086C-AE71-4F75-99BC-A35AB45E8A9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63000">
                  <a:schemeClr val="accent1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" name="图片 3" descr="黑暗中的灯光&#10;&#10;描述已自动生成">
              <a:extLst>
                <a:ext uri="{FF2B5EF4-FFF2-40B4-BE49-F238E27FC236}">
                  <a16:creationId xmlns:a16="http://schemas.microsoft.com/office/drawing/2014/main" id="{E73BBEAA-4933-4C8E-A9D1-0F04FD6E7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1" r="40600"/>
            <a:stretch>
              <a:fillRect/>
            </a:stretch>
          </p:blipFill>
          <p:spPr>
            <a:xfrm flipV="1">
              <a:off x="4949991" y="823002"/>
              <a:ext cx="7242009" cy="6034998"/>
            </a:xfrm>
            <a:custGeom>
              <a:avLst/>
              <a:gdLst>
                <a:gd name="connsiteX0" fmla="*/ 0 w 7242009"/>
                <a:gd name="connsiteY0" fmla="*/ 0 h 6034998"/>
                <a:gd name="connsiteX1" fmla="*/ 7242009 w 7242009"/>
                <a:gd name="connsiteY1" fmla="*/ 0 h 6034998"/>
                <a:gd name="connsiteX2" fmla="*/ 7242009 w 7242009"/>
                <a:gd name="connsiteY2" fmla="*/ 6034998 h 6034998"/>
                <a:gd name="connsiteX3" fmla="*/ 0 w 7242009"/>
                <a:gd name="connsiteY3" fmla="*/ 6034998 h 603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2009" h="6034998">
                  <a:moveTo>
                    <a:pt x="0" y="0"/>
                  </a:moveTo>
                  <a:lnTo>
                    <a:pt x="7242009" y="0"/>
                  </a:lnTo>
                  <a:lnTo>
                    <a:pt x="7242009" y="6034998"/>
                  </a:lnTo>
                  <a:lnTo>
                    <a:pt x="0" y="6034998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45BB846-AC9A-431C-8E1E-6832192990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29916" b="14175"/>
            <a:stretch>
              <a:fillRect/>
            </a:stretch>
          </p:blipFill>
          <p:spPr>
            <a:xfrm>
              <a:off x="3513700" y="788978"/>
              <a:ext cx="8678300" cy="6069022"/>
            </a:xfrm>
            <a:custGeom>
              <a:avLst/>
              <a:gdLst>
                <a:gd name="connsiteX0" fmla="*/ 0 w 8678300"/>
                <a:gd name="connsiteY0" fmla="*/ 0 h 6069022"/>
                <a:gd name="connsiteX1" fmla="*/ 8678300 w 8678300"/>
                <a:gd name="connsiteY1" fmla="*/ 0 h 6069022"/>
                <a:gd name="connsiteX2" fmla="*/ 8678300 w 8678300"/>
                <a:gd name="connsiteY2" fmla="*/ 6069022 h 6069022"/>
                <a:gd name="connsiteX3" fmla="*/ 0 w 8678300"/>
                <a:gd name="connsiteY3" fmla="*/ 6069022 h 60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300" h="6069022">
                  <a:moveTo>
                    <a:pt x="0" y="0"/>
                  </a:moveTo>
                  <a:lnTo>
                    <a:pt x="8678300" y="0"/>
                  </a:lnTo>
                  <a:lnTo>
                    <a:pt x="8678300" y="6069022"/>
                  </a:lnTo>
                  <a:lnTo>
                    <a:pt x="0" y="6069022"/>
                  </a:lnTo>
                  <a:close/>
                </a:path>
              </a:pathLst>
            </a:custGeom>
          </p:spPr>
        </p:pic>
        <p:pic>
          <p:nvPicPr>
            <p:cNvPr id="6" name="图片 5" descr="黑暗中的灯光&#10;&#10;描述已自动生成">
              <a:extLst>
                <a:ext uri="{FF2B5EF4-FFF2-40B4-BE49-F238E27FC236}">
                  <a16:creationId xmlns:a16="http://schemas.microsoft.com/office/drawing/2014/main" id="{8F13D263-6F41-4F0F-A23D-D107B7C74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1" r="40600"/>
            <a:stretch>
              <a:fillRect/>
            </a:stretch>
          </p:blipFill>
          <p:spPr>
            <a:xfrm>
              <a:off x="4949992" y="0"/>
              <a:ext cx="7242009" cy="6034998"/>
            </a:xfrm>
            <a:custGeom>
              <a:avLst/>
              <a:gdLst>
                <a:gd name="connsiteX0" fmla="*/ 0 w 7242009"/>
                <a:gd name="connsiteY0" fmla="*/ 0 h 6034998"/>
                <a:gd name="connsiteX1" fmla="*/ 7242009 w 7242009"/>
                <a:gd name="connsiteY1" fmla="*/ 0 h 6034998"/>
                <a:gd name="connsiteX2" fmla="*/ 7242009 w 7242009"/>
                <a:gd name="connsiteY2" fmla="*/ 6034998 h 6034998"/>
                <a:gd name="connsiteX3" fmla="*/ 0 w 7242009"/>
                <a:gd name="connsiteY3" fmla="*/ 6034998 h 603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2009" h="6034998">
                  <a:moveTo>
                    <a:pt x="0" y="0"/>
                  </a:moveTo>
                  <a:lnTo>
                    <a:pt x="7242009" y="0"/>
                  </a:lnTo>
                  <a:lnTo>
                    <a:pt x="7242009" y="6034998"/>
                  </a:lnTo>
                  <a:lnTo>
                    <a:pt x="0" y="6034998"/>
                  </a:lnTo>
                  <a:close/>
                </a:path>
              </a:pathLst>
            </a:custGeom>
          </p:spPr>
        </p:pic>
        <p:pic>
          <p:nvPicPr>
            <p:cNvPr id="7" name="图片 6" descr="夜晚的月亮&#10;&#10;描述已自动生成">
              <a:extLst>
                <a:ext uri="{FF2B5EF4-FFF2-40B4-BE49-F238E27FC236}">
                  <a16:creationId xmlns:a16="http://schemas.microsoft.com/office/drawing/2014/main" id="{295B2914-0BA7-4FE4-9D96-DE36CF1A5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43" y="72518"/>
              <a:ext cx="11897757" cy="6858000"/>
            </a:xfrm>
            <a:prstGeom prst="rect">
              <a:avLst/>
            </a:prstGeom>
          </p:spPr>
        </p:pic>
        <p:pic>
          <p:nvPicPr>
            <p:cNvPr id="8" name="图片 7" descr="夜晚的月亮&#10;&#10;描述已自动生成">
              <a:extLst>
                <a:ext uri="{FF2B5EF4-FFF2-40B4-BE49-F238E27FC236}">
                  <a16:creationId xmlns:a16="http://schemas.microsoft.com/office/drawing/2014/main" id="{FAEA121E-CC14-456E-977C-40C27DCB25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34" b="55126"/>
            <a:stretch/>
          </p:blipFill>
          <p:spPr>
            <a:xfrm>
              <a:off x="2449774" y="4572125"/>
              <a:ext cx="5490313" cy="1663574"/>
            </a:xfrm>
            <a:prstGeom prst="rect">
              <a:avLst/>
            </a:prstGeom>
          </p:spPr>
        </p:pic>
      </p:grpSp>
      <p:sp>
        <p:nvSpPr>
          <p:cNvPr id="9" name="文本占位符 1">
            <a:extLst>
              <a:ext uri="{FF2B5EF4-FFF2-40B4-BE49-F238E27FC236}">
                <a16:creationId xmlns:a16="http://schemas.microsoft.com/office/drawing/2014/main" id="{7226CA18-1EE2-4EDD-9B65-C168B2498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7933" y="3281725"/>
            <a:ext cx="3693319" cy="1024896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7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3"/>
                  </a:outerShdw>
                </a:effectLst>
                <a:latin typeface="+mj-ea"/>
                <a:ea typeface="+mj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金融行业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E215C2E2-1DCD-4F55-8D99-B64E6062C6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894" y="2639955"/>
            <a:ext cx="1689565" cy="664797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4800" kern="1200" dirty="0">
                <a:solidFill>
                  <a:schemeClr val="bg1"/>
                </a:solidFill>
                <a:latin typeface="+mj-lt"/>
                <a:ea typeface="Train One" panose="02020800000000000000" pitchFamily="18" charset="-128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BA621C9F-86CD-440A-AD18-ADAC834B0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699" y="4243392"/>
            <a:ext cx="2983000" cy="44653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-228600" algn="di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bg1"/>
                </a:solidFill>
                <a:latin typeface="+mn-lt"/>
                <a:ea typeface="Train One" panose="02020800000000000000" pitchFamily="18" charset="-128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FINANCIAL INDUSTRY BUSINESS PLAN TEMPLATE</a:t>
            </a:r>
            <a:endParaRPr lang="zh-CN" altLang="en-US" dirty="0"/>
          </a:p>
        </p:txBody>
      </p:sp>
      <p:sp>
        <p:nvSpPr>
          <p:cNvPr id="12" name="文本占位符 4">
            <a:extLst>
              <a:ext uri="{FF2B5EF4-FFF2-40B4-BE49-F238E27FC236}">
                <a16:creationId xmlns:a16="http://schemas.microsoft.com/office/drawing/2014/main" id="{26F06203-76F8-4E27-A4BB-1C3DCFE1E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8434" y="5130350"/>
            <a:ext cx="1902893" cy="221599"/>
          </a:xfrm>
          <a:prstGeom prst="rect">
            <a:avLst/>
          </a:prstGeom>
        </p:spPr>
        <p:txBody>
          <a:bodyPr vert="horz" wrap="none" lIns="0" tIns="0" rIns="0" bIns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137FDA-FB5C-4E2C-8428-5AAECE3315CD}"/>
              </a:ext>
            </a:extLst>
          </p:cNvPr>
          <p:cNvGrpSpPr/>
          <p:nvPr userDrawn="1"/>
        </p:nvGrpSpPr>
        <p:grpSpPr>
          <a:xfrm>
            <a:off x="2207891" y="1436020"/>
            <a:ext cx="3167454" cy="7781938"/>
            <a:chOff x="7236318" y="909578"/>
            <a:chExt cx="3569666" cy="8770111"/>
          </a:xfrm>
          <a:scene3d>
            <a:camera prst="perspectiveRight"/>
            <a:lightRig rig="threePt" dir="t"/>
          </a:scene3d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847654B-4625-45A5-9B46-D9A179C7049B}"/>
                </a:ext>
              </a:extLst>
            </p:cNvPr>
            <p:cNvGrpSpPr/>
            <p:nvPr/>
          </p:nvGrpSpPr>
          <p:grpSpPr>
            <a:xfrm>
              <a:off x="7236318" y="909578"/>
              <a:ext cx="3569666" cy="4344192"/>
              <a:chOff x="8635493" y="2341752"/>
              <a:chExt cx="2120748" cy="258089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52C8ECD-6E19-4776-BB71-06182EB2C072}"/>
                  </a:ext>
                </a:extLst>
              </p:cNvPr>
              <p:cNvSpPr/>
              <p:nvPr/>
            </p:nvSpPr>
            <p:spPr>
              <a:xfrm>
                <a:off x="8635493" y="3353646"/>
                <a:ext cx="242289" cy="1569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B98601A-29E7-48FB-95A8-92DFA3DAC6D2}"/>
                  </a:ext>
                </a:extLst>
              </p:cNvPr>
              <p:cNvSpPr/>
              <p:nvPr/>
            </p:nvSpPr>
            <p:spPr>
              <a:xfrm>
                <a:off x="9011413" y="3018366"/>
                <a:ext cx="242289" cy="190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B9DAF14-12A6-4455-88B7-531264036F68}"/>
                  </a:ext>
                </a:extLst>
              </p:cNvPr>
              <p:cNvSpPr/>
              <p:nvPr/>
            </p:nvSpPr>
            <p:spPr>
              <a:xfrm>
                <a:off x="9386738" y="2637366"/>
                <a:ext cx="242289" cy="2285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8C4F5B2-D6E6-46D7-A349-074A17B7DA74}"/>
                  </a:ext>
                </a:extLst>
              </p:cNvPr>
              <p:cNvSpPr/>
              <p:nvPr/>
            </p:nvSpPr>
            <p:spPr>
              <a:xfrm>
                <a:off x="10513952" y="3353646"/>
                <a:ext cx="242289" cy="1569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4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A35030B-4034-41FD-A5C5-8FAA8F3ECC9D}"/>
                  </a:ext>
                </a:extLst>
              </p:cNvPr>
              <p:cNvSpPr/>
              <p:nvPr/>
            </p:nvSpPr>
            <p:spPr>
              <a:xfrm>
                <a:off x="10138032" y="3018366"/>
                <a:ext cx="242289" cy="190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E89C90B-7119-4E6D-A9B3-06AC669F5FC9}"/>
                  </a:ext>
                </a:extLst>
              </p:cNvPr>
              <p:cNvSpPr/>
              <p:nvPr/>
            </p:nvSpPr>
            <p:spPr>
              <a:xfrm>
                <a:off x="9762707" y="2341752"/>
                <a:ext cx="242289" cy="2580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2BE4925-D5E5-418A-AD19-2F60CFD3F94E}"/>
                </a:ext>
              </a:extLst>
            </p:cNvPr>
            <p:cNvGrpSpPr/>
            <p:nvPr/>
          </p:nvGrpSpPr>
          <p:grpSpPr>
            <a:xfrm flipV="1">
              <a:off x="7236318" y="5335497"/>
              <a:ext cx="3569666" cy="4344192"/>
              <a:chOff x="8635493" y="2341752"/>
              <a:chExt cx="2120748" cy="2580896"/>
            </a:xfrm>
            <a:gradFill flip="none" rotWithShape="1">
              <a:gsLst>
                <a:gs pos="100000">
                  <a:schemeClr val="bg1">
                    <a:alpha val="14000"/>
                  </a:schemeClr>
                </a:gs>
                <a:gs pos="82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5C55AAE-73BF-4EDB-842A-93748BF75F60}"/>
                  </a:ext>
                </a:extLst>
              </p:cNvPr>
              <p:cNvSpPr/>
              <p:nvPr/>
            </p:nvSpPr>
            <p:spPr>
              <a:xfrm>
                <a:off x="8635493" y="3353646"/>
                <a:ext cx="242289" cy="156900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E21F63E-4EF4-4673-8F57-79AA2FDF82B6}"/>
                  </a:ext>
                </a:extLst>
              </p:cNvPr>
              <p:cNvSpPr/>
              <p:nvPr/>
            </p:nvSpPr>
            <p:spPr>
              <a:xfrm>
                <a:off x="9011413" y="3018366"/>
                <a:ext cx="242289" cy="190428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1284BD9-1312-4C8D-9D29-6AF541E970CB}"/>
                  </a:ext>
                </a:extLst>
              </p:cNvPr>
              <p:cNvSpPr/>
              <p:nvPr/>
            </p:nvSpPr>
            <p:spPr>
              <a:xfrm>
                <a:off x="9386738" y="2637366"/>
                <a:ext cx="242289" cy="228528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F971882-92D5-45D5-8BE1-EA4F3D7DBFE8}"/>
                  </a:ext>
                </a:extLst>
              </p:cNvPr>
              <p:cNvSpPr/>
              <p:nvPr/>
            </p:nvSpPr>
            <p:spPr>
              <a:xfrm>
                <a:off x="10513952" y="3353646"/>
                <a:ext cx="242289" cy="156900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34B3DA5-97F8-4114-BE62-F6221A78BBB7}"/>
                  </a:ext>
                </a:extLst>
              </p:cNvPr>
              <p:cNvSpPr/>
              <p:nvPr/>
            </p:nvSpPr>
            <p:spPr>
              <a:xfrm>
                <a:off x="10138032" y="3018366"/>
                <a:ext cx="242289" cy="190428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133FAD7-51D4-4580-BC68-4256B5B98C5F}"/>
                  </a:ext>
                </a:extLst>
              </p:cNvPr>
              <p:cNvSpPr/>
              <p:nvPr/>
            </p:nvSpPr>
            <p:spPr>
              <a:xfrm>
                <a:off x="9762707" y="2341752"/>
                <a:ext cx="242289" cy="258089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0" algn="ctr" rotWithShape="0">
                  <a:schemeClr val="bg1">
                    <a:alpha val="57000"/>
                  </a:scheme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26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5A08261-CD64-43DA-A4E5-C250DBF389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F973E54-EC4C-4C45-898A-8A57980B3416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1948853A-52B7-42C0-988C-3ED6F0106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22455A7-50AF-4D99-900F-B36A626BEB69}"/>
              </a:ext>
            </a:extLst>
          </p:cNvPr>
          <p:cNvSpPr txBox="1"/>
          <p:nvPr userDrawn="1"/>
        </p:nvSpPr>
        <p:spPr>
          <a:xfrm>
            <a:off x="5239657" y="1594259"/>
            <a:ext cx="6429829" cy="354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免费下载更多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微软官方</a:t>
            </a:r>
            <a:r>
              <a:rPr lang="en-US" altLang="zh-CN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PPT</a:t>
            </a:r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模板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>
            <a:hlinkClick r:id="rId3"/>
            <a:extLst>
              <a:ext uri="{FF2B5EF4-FFF2-40B4-BE49-F238E27FC236}">
                <a16:creationId xmlns:a16="http://schemas.microsoft.com/office/drawing/2014/main" id="{AC1DF982-E78C-4CAA-8824-81165012A5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6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charset="-122"/>
                <a:ea typeface="微软雅黑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>
              <a:latin typeface="微软雅黑" charset="-122"/>
              <a:ea typeface="微软雅黑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文档 」</a:t>
            </a:r>
            <a:endParaRPr 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7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标注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68B6475-6D9F-4658-9442-E0BED133A5BE}"/>
              </a:ext>
            </a:extLst>
          </p:cNvPr>
          <p:cNvGrpSpPr/>
          <p:nvPr userDrawn="1"/>
        </p:nvGrpSpPr>
        <p:grpSpPr>
          <a:xfrm>
            <a:off x="1768617" y="1462340"/>
            <a:ext cx="8654766" cy="3933321"/>
            <a:chOff x="2381203" y="1387194"/>
            <a:chExt cx="8654766" cy="3933321"/>
          </a:xfrm>
        </p:grpSpPr>
        <p:sp>
          <p:nvSpPr>
            <p:cNvPr id="11" name="矩形 10"/>
            <p:cNvSpPr/>
            <p:nvPr userDrawn="1"/>
          </p:nvSpPr>
          <p:spPr>
            <a:xfrm>
              <a:off x="2381203" y="1387194"/>
              <a:ext cx="1402001" cy="345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字体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使用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行距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背景图片出处</a:t>
              </a: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声明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3961624" y="1387194"/>
              <a:ext cx="7074345" cy="393332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英文   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Arial  / Arial Black</a:t>
              </a: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中文   微软雅黑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正文 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1.3</a:t>
              </a: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cn.bing.com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本网站所提供的任何信息内容（包括但不限于 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PPT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模板、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Word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文档、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Excel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图表、图片素材等）均受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中华人民共和国著作权法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信息网络传播权保护条例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及其他适用的法律法规的保护，未经权利人书面明确授权，信息内容的任何部分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包括图片或图表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不得被全部或部分的复制、传播、销售，否则将承担法律责任。</a:t>
              </a: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9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2" r:id="rId4"/>
    <p:sldLayoutId id="2147483670" r:id="rId5"/>
    <p:sldLayoutId id="2147483669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6" name="矩形 13465" hidden="1">
            <a:extLst>
              <a:ext uri="{FF2B5EF4-FFF2-40B4-BE49-F238E27FC236}">
                <a16:creationId xmlns:a16="http://schemas.microsoft.com/office/drawing/2014/main" id="{13D6BCF8-ED1B-4416-ABDB-117C1E38F3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6000">
                <a:srgbClr val="FFA50B">
                  <a:alpha val="16000"/>
                </a:srgbClr>
              </a:gs>
              <a:gs pos="100000">
                <a:srgbClr val="F1820E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BAE8142-19F3-412F-B828-499C6E7129E2}"/>
              </a:ext>
            </a:extLst>
          </p:cNvPr>
          <p:cNvCxnSpPr>
            <a:cxnSpLocks/>
          </p:cNvCxnSpPr>
          <p:nvPr/>
        </p:nvCxnSpPr>
        <p:spPr>
          <a:xfrm>
            <a:off x="804676" y="4955945"/>
            <a:ext cx="7659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9F2A5A62-C8FA-4C99-995F-A104A5DFE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910" y="2436518"/>
            <a:ext cx="5386090" cy="1813317"/>
          </a:xfrm>
        </p:spPr>
        <p:txBody>
          <a:bodyPr/>
          <a:lstStyle/>
          <a:p>
            <a:r>
              <a:rPr lang="zh-CN" altLang="en-US" dirty="0"/>
              <a:t>金融行业</a:t>
            </a:r>
            <a:endParaRPr lang="en-US" altLang="zh-CN" dirty="0"/>
          </a:p>
          <a:p>
            <a:r>
              <a:rPr lang="zh-CN" altLang="en-US" dirty="0"/>
              <a:t>商业计划书模板</a:t>
            </a:r>
          </a:p>
        </p:txBody>
      </p:sp>
      <p:sp>
        <p:nvSpPr>
          <p:cNvPr id="58" name="文本占位符 57">
            <a:extLst>
              <a:ext uri="{FF2B5EF4-FFF2-40B4-BE49-F238E27FC236}">
                <a16:creationId xmlns:a16="http://schemas.microsoft.com/office/drawing/2014/main" id="{132FA910-5FB4-44DB-9D33-E16533454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0871" y="1702282"/>
            <a:ext cx="1410643" cy="553998"/>
          </a:xfrm>
        </p:spPr>
        <p:txBody>
          <a:bodyPr/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13462" name="文本占位符 13461">
            <a:extLst>
              <a:ext uri="{FF2B5EF4-FFF2-40B4-BE49-F238E27FC236}">
                <a16:creationId xmlns:a16="http://schemas.microsoft.com/office/drawing/2014/main" id="{634E9E3F-00D7-4192-888F-EEDDEE3789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676" y="4206084"/>
            <a:ext cx="5205644" cy="168701"/>
          </a:xfrm>
        </p:spPr>
        <p:txBody>
          <a:bodyPr/>
          <a:lstStyle/>
          <a:p>
            <a:r>
              <a:rPr lang="en-US" altLang="zh-CN" dirty="0"/>
              <a:t>THE FINANCIAL INDUSTRYBUSINESS PLAN TEMPLATE</a:t>
            </a:r>
            <a:endParaRPr lang="zh-CN" altLang="en-US" dirty="0"/>
          </a:p>
        </p:txBody>
      </p:sp>
      <p:sp>
        <p:nvSpPr>
          <p:cNvPr id="13446" name="文本占位符 13445">
            <a:extLst>
              <a:ext uri="{FF2B5EF4-FFF2-40B4-BE49-F238E27FC236}">
                <a16:creationId xmlns:a16="http://schemas.microsoft.com/office/drawing/2014/main" id="{FD61F1B4-5E59-47FC-A4FD-700FCCA3F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411" y="5093042"/>
            <a:ext cx="1425968" cy="166199"/>
          </a:xfrm>
        </p:spPr>
        <p:txBody>
          <a:bodyPr/>
          <a:lstStyle/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46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A0EE06-2C8E-4FA5-9A00-BFE03B946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发展规划</a:t>
            </a: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59A8276B-71A8-4F36-B842-92386B78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48667"/>
            <a:ext cx="12192000" cy="2709333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0C3C9360-EB1A-455E-BBC6-4BF0E106C6FE}"/>
              </a:ext>
            </a:extLst>
          </p:cNvPr>
          <p:cNvSpPr>
            <a:spLocks/>
          </p:cNvSpPr>
          <p:nvPr/>
        </p:nvSpPr>
        <p:spPr>
          <a:xfrm>
            <a:off x="1031418" y="2330269"/>
            <a:ext cx="2158728" cy="238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0CCF7F-56FF-4426-BBC9-17D1D4C3FC17}"/>
              </a:ext>
            </a:extLst>
          </p:cNvPr>
          <p:cNvSpPr/>
          <p:nvPr/>
        </p:nvSpPr>
        <p:spPr>
          <a:xfrm>
            <a:off x="1245889" y="2818969"/>
            <a:ext cx="1252105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F86D04-E20B-488A-887A-1589183DB1A6}"/>
              </a:ext>
            </a:extLst>
          </p:cNvPr>
          <p:cNvSpPr txBox="1"/>
          <p:nvPr/>
        </p:nvSpPr>
        <p:spPr>
          <a:xfrm>
            <a:off x="1245889" y="2570222"/>
            <a:ext cx="1324496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kern="100" dirty="0">
                <a:latin typeface="+mn-ea"/>
                <a:cs typeface="Times New Roman" panose="02020603050405020304" pitchFamily="18" charset="0"/>
              </a:rPr>
              <a:t>人才扩张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6A54A0-6B4A-4B04-9FA0-D49DA304D8F6}"/>
              </a:ext>
            </a:extLst>
          </p:cNvPr>
          <p:cNvSpPr txBox="1"/>
          <p:nvPr/>
        </p:nvSpPr>
        <p:spPr>
          <a:xfrm>
            <a:off x="1245889" y="3124558"/>
            <a:ext cx="170072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公司要发展，人才扩张是主要的。把握时机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才能赢得胜利。</a:t>
            </a:r>
            <a:endParaRPr lang="en-US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3D16206-8871-4A02-A6E3-9046115A2BDA}"/>
              </a:ext>
            </a:extLst>
          </p:cNvPr>
          <p:cNvCxnSpPr>
            <a:cxnSpLocks/>
          </p:cNvCxnSpPr>
          <p:nvPr/>
        </p:nvCxnSpPr>
        <p:spPr>
          <a:xfrm>
            <a:off x="1031418" y="2330269"/>
            <a:ext cx="0" cy="369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椭圆 225">
            <a:extLst>
              <a:ext uri="{FF2B5EF4-FFF2-40B4-BE49-F238E27FC236}">
                <a16:creationId xmlns:a16="http://schemas.microsoft.com/office/drawing/2014/main" id="{31FD4D75-7DE1-443E-929E-0A40BDA1A0D0}"/>
              </a:ext>
            </a:extLst>
          </p:cNvPr>
          <p:cNvSpPr/>
          <p:nvPr/>
        </p:nvSpPr>
        <p:spPr>
          <a:xfrm>
            <a:off x="994712" y="5852536"/>
            <a:ext cx="73412" cy="73412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AAFCCAAC-8079-4B1E-AFAF-C001FEB697AE}"/>
              </a:ext>
            </a:extLst>
          </p:cNvPr>
          <p:cNvSpPr txBox="1"/>
          <p:nvPr/>
        </p:nvSpPr>
        <p:spPr>
          <a:xfrm>
            <a:off x="748487" y="5976354"/>
            <a:ext cx="5658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2018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8851ABCF-3848-418A-B544-52F974F2AAC4}"/>
              </a:ext>
            </a:extLst>
          </p:cNvPr>
          <p:cNvSpPr>
            <a:spLocks/>
          </p:cNvSpPr>
          <p:nvPr/>
        </p:nvSpPr>
        <p:spPr>
          <a:xfrm>
            <a:off x="3630142" y="1982486"/>
            <a:ext cx="2158728" cy="238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968823B2-0DA4-484D-B151-02E96D9DE303}"/>
              </a:ext>
            </a:extLst>
          </p:cNvPr>
          <p:cNvSpPr/>
          <p:nvPr/>
        </p:nvSpPr>
        <p:spPr>
          <a:xfrm>
            <a:off x="3844613" y="2471186"/>
            <a:ext cx="1252105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2855763C-2C57-4943-BE85-372822E5B0E7}"/>
              </a:ext>
            </a:extLst>
          </p:cNvPr>
          <p:cNvSpPr txBox="1"/>
          <p:nvPr/>
        </p:nvSpPr>
        <p:spPr>
          <a:xfrm>
            <a:off x="3844613" y="2222439"/>
            <a:ext cx="1324496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kern="100" dirty="0">
                <a:latin typeface="+mn-ea"/>
                <a:cs typeface="Times New Roman" panose="02020603050405020304" pitchFamily="18" charset="0"/>
              </a:rPr>
              <a:t>产品研发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6" name="文本框 235">
            <a:extLst>
              <a:ext uri="{FF2B5EF4-FFF2-40B4-BE49-F238E27FC236}">
                <a16:creationId xmlns:a16="http://schemas.microsoft.com/office/drawing/2014/main" id="{2786B022-22A6-4877-AAEE-4744918C8217}"/>
              </a:ext>
            </a:extLst>
          </p:cNvPr>
          <p:cNvSpPr txBox="1"/>
          <p:nvPr/>
        </p:nvSpPr>
        <p:spPr>
          <a:xfrm>
            <a:off x="3844613" y="2776775"/>
            <a:ext cx="170072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产品研发是金融机构赖以生存的基础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这是市场经济的铁律。</a:t>
            </a:r>
            <a:endParaRPr lang="en-US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00744376-D51E-43D7-8DBC-A941D4FA9A5A}"/>
              </a:ext>
            </a:extLst>
          </p:cNvPr>
          <p:cNvCxnSpPr>
            <a:cxnSpLocks/>
          </p:cNvCxnSpPr>
          <p:nvPr/>
        </p:nvCxnSpPr>
        <p:spPr>
          <a:xfrm>
            <a:off x="3630142" y="1982486"/>
            <a:ext cx="0" cy="369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椭圆 231">
            <a:extLst>
              <a:ext uri="{FF2B5EF4-FFF2-40B4-BE49-F238E27FC236}">
                <a16:creationId xmlns:a16="http://schemas.microsoft.com/office/drawing/2014/main" id="{C588E5C2-609D-4A50-ACC4-E2401A274633}"/>
              </a:ext>
            </a:extLst>
          </p:cNvPr>
          <p:cNvSpPr/>
          <p:nvPr/>
        </p:nvSpPr>
        <p:spPr>
          <a:xfrm>
            <a:off x="3593436" y="5504753"/>
            <a:ext cx="73412" cy="73412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82524664-FAC6-4666-9098-6EFE8612748C}"/>
              </a:ext>
            </a:extLst>
          </p:cNvPr>
          <p:cNvSpPr txBox="1"/>
          <p:nvPr/>
        </p:nvSpPr>
        <p:spPr>
          <a:xfrm>
            <a:off x="3345608" y="5628571"/>
            <a:ext cx="569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2019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4" name="矩形 243">
            <a:extLst>
              <a:ext uri="{FF2B5EF4-FFF2-40B4-BE49-F238E27FC236}">
                <a16:creationId xmlns:a16="http://schemas.microsoft.com/office/drawing/2014/main" id="{90075910-3C4E-44A7-AC5E-FE4432E1FE57}"/>
              </a:ext>
            </a:extLst>
          </p:cNvPr>
          <p:cNvSpPr>
            <a:spLocks/>
          </p:cNvSpPr>
          <p:nvPr/>
        </p:nvSpPr>
        <p:spPr>
          <a:xfrm>
            <a:off x="6228866" y="2273121"/>
            <a:ext cx="2158728" cy="238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47" name="矩形 246">
            <a:extLst>
              <a:ext uri="{FF2B5EF4-FFF2-40B4-BE49-F238E27FC236}">
                <a16:creationId xmlns:a16="http://schemas.microsoft.com/office/drawing/2014/main" id="{99A6CDEF-3D6D-4174-9A75-3A1568A5F43E}"/>
              </a:ext>
            </a:extLst>
          </p:cNvPr>
          <p:cNvSpPr/>
          <p:nvPr/>
        </p:nvSpPr>
        <p:spPr>
          <a:xfrm>
            <a:off x="6443337" y="2761821"/>
            <a:ext cx="1252105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48" name="文本框 247">
            <a:extLst>
              <a:ext uri="{FF2B5EF4-FFF2-40B4-BE49-F238E27FC236}">
                <a16:creationId xmlns:a16="http://schemas.microsoft.com/office/drawing/2014/main" id="{7A9C529A-49FE-410D-9813-C86BAE9D852A}"/>
              </a:ext>
            </a:extLst>
          </p:cNvPr>
          <p:cNvSpPr txBox="1"/>
          <p:nvPr/>
        </p:nvSpPr>
        <p:spPr>
          <a:xfrm>
            <a:off x="6443337" y="2513074"/>
            <a:ext cx="1324496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kern="100" dirty="0">
                <a:latin typeface="+mn-ea"/>
                <a:cs typeface="Times New Roman" panose="02020603050405020304" pitchFamily="18" charset="0"/>
              </a:rPr>
              <a:t>市场试点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3FB5A3FC-9FD4-43A4-B14E-598C407B8FB0}"/>
              </a:ext>
            </a:extLst>
          </p:cNvPr>
          <p:cNvSpPr txBox="1"/>
          <p:nvPr/>
        </p:nvSpPr>
        <p:spPr>
          <a:xfrm>
            <a:off x="6443337" y="3067410"/>
            <a:ext cx="170072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7908C452-391D-4E12-9E12-1766FA2D4BB3}"/>
              </a:ext>
            </a:extLst>
          </p:cNvPr>
          <p:cNvCxnSpPr>
            <a:cxnSpLocks/>
          </p:cNvCxnSpPr>
          <p:nvPr/>
        </p:nvCxnSpPr>
        <p:spPr>
          <a:xfrm>
            <a:off x="6228866" y="2273121"/>
            <a:ext cx="0" cy="369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椭圆 241">
            <a:extLst>
              <a:ext uri="{FF2B5EF4-FFF2-40B4-BE49-F238E27FC236}">
                <a16:creationId xmlns:a16="http://schemas.microsoft.com/office/drawing/2014/main" id="{570C1095-59E0-4C58-A447-C894CF44C771}"/>
              </a:ext>
            </a:extLst>
          </p:cNvPr>
          <p:cNvSpPr/>
          <p:nvPr/>
        </p:nvSpPr>
        <p:spPr>
          <a:xfrm>
            <a:off x="6192160" y="5795388"/>
            <a:ext cx="73412" cy="73412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07CCE2CE-6B48-40B9-B97D-3CEB1BFA76E2}"/>
              </a:ext>
            </a:extLst>
          </p:cNvPr>
          <p:cNvSpPr txBox="1"/>
          <p:nvPr/>
        </p:nvSpPr>
        <p:spPr>
          <a:xfrm>
            <a:off x="5901853" y="5919206"/>
            <a:ext cx="6540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59BDFCC0-35AF-4B56-A2A4-67A08FFE283F}"/>
              </a:ext>
            </a:extLst>
          </p:cNvPr>
          <p:cNvSpPr>
            <a:spLocks/>
          </p:cNvSpPr>
          <p:nvPr/>
        </p:nvSpPr>
        <p:spPr>
          <a:xfrm>
            <a:off x="8827590" y="2477221"/>
            <a:ext cx="2158728" cy="238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D742AB2F-C97D-4A6C-A516-FC732D6A807B}"/>
              </a:ext>
            </a:extLst>
          </p:cNvPr>
          <p:cNvSpPr/>
          <p:nvPr/>
        </p:nvSpPr>
        <p:spPr>
          <a:xfrm>
            <a:off x="9042061" y="2965921"/>
            <a:ext cx="1252105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92CAD0FC-0977-4788-B109-3B6DCB193899}"/>
              </a:ext>
            </a:extLst>
          </p:cNvPr>
          <p:cNvSpPr txBox="1"/>
          <p:nvPr/>
        </p:nvSpPr>
        <p:spPr>
          <a:xfrm>
            <a:off x="9042061" y="2717174"/>
            <a:ext cx="1324496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kern="100" dirty="0">
                <a:latin typeface="+mn-ea"/>
                <a:cs typeface="Times New Roman" panose="02020603050405020304" pitchFamily="18" charset="0"/>
              </a:rPr>
              <a:t>抢占市场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405C59DA-3758-479D-9B41-EE4FF2F42932}"/>
              </a:ext>
            </a:extLst>
          </p:cNvPr>
          <p:cNvSpPr txBox="1"/>
          <p:nvPr/>
        </p:nvSpPr>
        <p:spPr>
          <a:xfrm>
            <a:off x="9042061" y="3271510"/>
            <a:ext cx="170072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作为企业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要想让自己的产品快速的占领市场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51" name="直接连接符 250">
            <a:extLst>
              <a:ext uri="{FF2B5EF4-FFF2-40B4-BE49-F238E27FC236}">
                <a16:creationId xmlns:a16="http://schemas.microsoft.com/office/drawing/2014/main" id="{CD4DB957-0F2B-4BED-BDBA-6C66E01F65AC}"/>
              </a:ext>
            </a:extLst>
          </p:cNvPr>
          <p:cNvCxnSpPr>
            <a:cxnSpLocks/>
          </p:cNvCxnSpPr>
          <p:nvPr/>
        </p:nvCxnSpPr>
        <p:spPr>
          <a:xfrm>
            <a:off x="8827590" y="2477221"/>
            <a:ext cx="0" cy="369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椭圆 251">
            <a:extLst>
              <a:ext uri="{FF2B5EF4-FFF2-40B4-BE49-F238E27FC236}">
                <a16:creationId xmlns:a16="http://schemas.microsoft.com/office/drawing/2014/main" id="{C532A5EA-9440-43E5-B19D-787E50161998}"/>
              </a:ext>
            </a:extLst>
          </p:cNvPr>
          <p:cNvSpPr/>
          <p:nvPr/>
        </p:nvSpPr>
        <p:spPr>
          <a:xfrm>
            <a:off x="8790884" y="5999488"/>
            <a:ext cx="73412" cy="73412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D84ED8D5-BC4E-4C9D-B304-A6EEB2568746}"/>
              </a:ext>
            </a:extLst>
          </p:cNvPr>
          <p:cNvSpPr txBox="1"/>
          <p:nvPr/>
        </p:nvSpPr>
        <p:spPr>
          <a:xfrm>
            <a:off x="8544660" y="6123306"/>
            <a:ext cx="5658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3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FF9A68F-12F1-4350-88AF-31B06B190885}"/>
              </a:ext>
            </a:extLst>
          </p:cNvPr>
          <p:cNvGrpSpPr/>
          <p:nvPr/>
        </p:nvGrpSpPr>
        <p:grpSpPr>
          <a:xfrm>
            <a:off x="9147653" y="1944624"/>
            <a:ext cx="2663026" cy="3240834"/>
            <a:chOff x="8635493" y="2341752"/>
            <a:chExt cx="2120748" cy="2580896"/>
          </a:xfrm>
          <a:solidFill>
            <a:schemeClr val="accent3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4326A5B-9F84-41BC-B710-9D4A3E7AD63A}"/>
                </a:ext>
              </a:extLst>
            </p:cNvPr>
            <p:cNvSpPr/>
            <p:nvPr/>
          </p:nvSpPr>
          <p:spPr>
            <a:xfrm>
              <a:off x="8635493" y="3353646"/>
              <a:ext cx="242289" cy="1569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89207E-0D83-4AF3-A6B6-6DB6220DF93A}"/>
                </a:ext>
              </a:extLst>
            </p:cNvPr>
            <p:cNvSpPr/>
            <p:nvPr/>
          </p:nvSpPr>
          <p:spPr>
            <a:xfrm>
              <a:off x="9011413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25524E7-90BB-4551-9C25-9F2B9DE2C714}"/>
                </a:ext>
              </a:extLst>
            </p:cNvPr>
            <p:cNvSpPr/>
            <p:nvPr/>
          </p:nvSpPr>
          <p:spPr>
            <a:xfrm>
              <a:off x="9386738" y="2637366"/>
              <a:ext cx="242289" cy="2285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997928A-5C30-4F33-B44E-1F872A09C90C}"/>
                </a:ext>
              </a:extLst>
            </p:cNvPr>
            <p:cNvSpPr/>
            <p:nvPr/>
          </p:nvSpPr>
          <p:spPr>
            <a:xfrm>
              <a:off x="10513952" y="3353646"/>
              <a:ext cx="242289" cy="1569002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4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652148-D939-46FA-BAD2-350BC9E8E34E}"/>
                </a:ext>
              </a:extLst>
            </p:cNvPr>
            <p:cNvSpPr/>
            <p:nvPr/>
          </p:nvSpPr>
          <p:spPr>
            <a:xfrm>
              <a:off x="10138032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B293743-BA1B-4B71-BCB3-6AE78F581C0D}"/>
                </a:ext>
              </a:extLst>
            </p:cNvPr>
            <p:cNvSpPr/>
            <p:nvPr/>
          </p:nvSpPr>
          <p:spPr>
            <a:xfrm>
              <a:off x="9762707" y="2341752"/>
              <a:ext cx="242289" cy="2580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D293375-E144-41CF-934D-405511988E6A}"/>
              </a:ext>
            </a:extLst>
          </p:cNvPr>
          <p:cNvSpPr/>
          <p:nvPr/>
        </p:nvSpPr>
        <p:spPr>
          <a:xfrm>
            <a:off x="3250718" y="3632200"/>
            <a:ext cx="8941282" cy="155325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6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E28FED75-1966-4C4A-88A6-F72D6A0EB5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0718" y="2735967"/>
            <a:ext cx="939360" cy="830997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5C54746C-88D6-4698-9711-5446B3FF8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139" y="2733913"/>
            <a:ext cx="4327135" cy="664797"/>
          </a:xfrm>
        </p:spPr>
        <p:txBody>
          <a:bodyPr/>
          <a:lstStyle/>
          <a:p>
            <a:r>
              <a:rPr lang="zh-CN" altLang="en-US" dirty="0"/>
              <a:t>经营管理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DEA1D003-4844-4671-AAD0-8DC5CA72E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0397" y="3605866"/>
            <a:ext cx="8288503" cy="498598"/>
          </a:xfrm>
        </p:spPr>
        <p:txBody>
          <a:bodyPr/>
          <a:lstStyle/>
          <a:p>
            <a:r>
              <a:rPr lang="en-US" altLang="zh-CN" dirty="0"/>
              <a:t>OPERATION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74540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5409023-0E59-4F31-BE65-6646E93AD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企业价值观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D1DC55C-0410-40BF-AF0F-EFEF6AFFF280}"/>
              </a:ext>
            </a:extLst>
          </p:cNvPr>
          <p:cNvSpPr/>
          <p:nvPr/>
        </p:nvSpPr>
        <p:spPr>
          <a:xfrm>
            <a:off x="1211154" y="1732690"/>
            <a:ext cx="5504605" cy="37990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40697DD-04AF-48C6-8271-C2E092B1F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3921"/>
          <a:stretch/>
        </p:blipFill>
        <p:spPr>
          <a:xfrm>
            <a:off x="6878321" y="1732690"/>
            <a:ext cx="4102526" cy="379902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1A9FC825-BFF9-495F-AAD5-70F31A8ECA2D}"/>
              </a:ext>
            </a:extLst>
          </p:cNvPr>
          <p:cNvSpPr/>
          <p:nvPr/>
        </p:nvSpPr>
        <p:spPr>
          <a:xfrm>
            <a:off x="1211154" y="1732690"/>
            <a:ext cx="5504605" cy="3799020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alphaModFix amt="14000"/>
            </a:blip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quotation-marks_897">
            <a:extLst>
              <a:ext uri="{FF2B5EF4-FFF2-40B4-BE49-F238E27FC236}">
                <a16:creationId xmlns:a16="http://schemas.microsoft.com/office/drawing/2014/main" id="{9F6577F5-4456-420D-9F11-AF13178035F7}"/>
              </a:ext>
            </a:extLst>
          </p:cNvPr>
          <p:cNvSpPr/>
          <p:nvPr/>
        </p:nvSpPr>
        <p:spPr>
          <a:xfrm>
            <a:off x="1684143" y="2360108"/>
            <a:ext cx="405643" cy="347532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407689-9D51-4D66-89E9-0EDAE471423B}"/>
              </a:ext>
            </a:extLst>
          </p:cNvPr>
          <p:cNvSpPr txBox="1"/>
          <p:nvPr/>
        </p:nvSpPr>
        <p:spPr>
          <a:xfrm>
            <a:off x="1684142" y="2895817"/>
            <a:ext cx="4594737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一句话</a:t>
            </a:r>
            <a:endParaRPr lang="en-US" altLang="zh-CN" sz="20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企业价值观展示核心理念与目标</a:t>
            </a:r>
            <a:endParaRPr lang="en-US" altLang="zh-CN" sz="20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34570A-AB94-4AB2-8A84-257CD12A05B1}"/>
              </a:ext>
            </a:extLst>
          </p:cNvPr>
          <p:cNvSpPr txBox="1"/>
          <p:nvPr/>
        </p:nvSpPr>
        <p:spPr>
          <a:xfrm>
            <a:off x="1684143" y="4013200"/>
            <a:ext cx="4594736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对价值观核心理念和目标的详细解释，对价值观核心理念和目标的详细解释，对价值观核心理念和目标的详细解释，</a:t>
            </a:r>
            <a:endParaRPr lang="en-US" altLang="zh-CN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对价值观核心理念和目标的详细解释。</a:t>
            </a:r>
            <a:endParaRPr lang="en-US" altLang="zh-CN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4B6A48-3DAC-4B11-A49C-C880D1203B9D}"/>
              </a:ext>
            </a:extLst>
          </p:cNvPr>
          <p:cNvCxnSpPr>
            <a:cxnSpLocks/>
          </p:cNvCxnSpPr>
          <p:nvPr/>
        </p:nvCxnSpPr>
        <p:spPr>
          <a:xfrm>
            <a:off x="1684143" y="3855720"/>
            <a:ext cx="459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06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E54AFF44-A73C-4C37-8885-EE60EA37D764}"/>
              </a:ext>
            </a:extLst>
          </p:cNvPr>
          <p:cNvSpPr txBox="1"/>
          <p:nvPr/>
        </p:nvSpPr>
        <p:spPr>
          <a:xfrm>
            <a:off x="6981370" y="2323629"/>
            <a:ext cx="19797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LIXIAOHONG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DE2CC82-989F-4E6F-806E-044F1281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创始人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4D0998D-72CE-4C39-8C57-23ADD7AC655E}"/>
              </a:ext>
            </a:extLst>
          </p:cNvPr>
          <p:cNvGrpSpPr/>
          <p:nvPr/>
        </p:nvGrpSpPr>
        <p:grpSpPr>
          <a:xfrm>
            <a:off x="-372761" y="4892607"/>
            <a:ext cx="13472976" cy="1326989"/>
            <a:chOff x="-2054399" y="4157375"/>
            <a:chExt cx="16703040" cy="2544243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97F5E0F-E6DD-43A8-B404-857B39EDA26E}"/>
                </a:ext>
              </a:extLst>
            </p:cNvPr>
            <p:cNvSpPr/>
            <p:nvPr/>
          </p:nvSpPr>
          <p:spPr>
            <a:xfrm>
              <a:off x="-2054399" y="4354224"/>
              <a:ext cx="16703040" cy="2132416"/>
            </a:xfrm>
            <a:custGeom>
              <a:avLst/>
              <a:gdLst>
                <a:gd name="connsiteX0" fmla="*/ 0 w 16703040"/>
                <a:gd name="connsiteY0" fmla="*/ 3870960 h 4008120"/>
                <a:gd name="connsiteX1" fmla="*/ 2560320 w 16703040"/>
                <a:gd name="connsiteY1" fmla="*/ 2575560 h 4008120"/>
                <a:gd name="connsiteX2" fmla="*/ 4495800 w 16703040"/>
                <a:gd name="connsiteY2" fmla="*/ 4008120 h 4008120"/>
                <a:gd name="connsiteX3" fmla="*/ 7787640 w 16703040"/>
                <a:gd name="connsiteY3" fmla="*/ 2575560 h 4008120"/>
                <a:gd name="connsiteX4" fmla="*/ 10591800 w 16703040"/>
                <a:gd name="connsiteY4" fmla="*/ 3840480 h 4008120"/>
                <a:gd name="connsiteX5" fmla="*/ 16703040 w 16703040"/>
                <a:gd name="connsiteY5" fmla="*/ 0 h 400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3040" h="4008120">
                  <a:moveTo>
                    <a:pt x="0" y="3870960"/>
                  </a:moveTo>
                  <a:cubicBezTo>
                    <a:pt x="905510" y="3211830"/>
                    <a:pt x="1811020" y="2552700"/>
                    <a:pt x="2560320" y="2575560"/>
                  </a:cubicBezTo>
                  <a:cubicBezTo>
                    <a:pt x="3309620" y="2598420"/>
                    <a:pt x="3624580" y="4008120"/>
                    <a:pt x="4495800" y="4008120"/>
                  </a:cubicBezTo>
                  <a:cubicBezTo>
                    <a:pt x="5367020" y="4008120"/>
                    <a:pt x="6771640" y="2603500"/>
                    <a:pt x="7787640" y="2575560"/>
                  </a:cubicBezTo>
                  <a:cubicBezTo>
                    <a:pt x="8803640" y="2547620"/>
                    <a:pt x="9105900" y="4269740"/>
                    <a:pt x="10591800" y="3840480"/>
                  </a:cubicBezTo>
                  <a:cubicBezTo>
                    <a:pt x="12077700" y="3411220"/>
                    <a:pt x="15585440" y="429260"/>
                    <a:pt x="16703040" y="0"/>
                  </a:cubicBezTo>
                </a:path>
              </a:pathLst>
            </a:custGeom>
            <a:noFill/>
            <a:ln w="3175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70A64F2-FE2B-4B56-B9FD-12DB236027D4}"/>
                </a:ext>
              </a:extLst>
            </p:cNvPr>
            <p:cNvSpPr/>
            <p:nvPr/>
          </p:nvSpPr>
          <p:spPr>
            <a:xfrm>
              <a:off x="-2054399" y="4157375"/>
              <a:ext cx="16703040" cy="2544243"/>
            </a:xfrm>
            <a:custGeom>
              <a:avLst/>
              <a:gdLst>
                <a:gd name="connsiteX0" fmla="*/ 0 w 16703040"/>
                <a:gd name="connsiteY0" fmla="*/ 3870960 h 4008120"/>
                <a:gd name="connsiteX1" fmla="*/ 2560320 w 16703040"/>
                <a:gd name="connsiteY1" fmla="*/ 2575560 h 4008120"/>
                <a:gd name="connsiteX2" fmla="*/ 4495800 w 16703040"/>
                <a:gd name="connsiteY2" fmla="*/ 4008120 h 4008120"/>
                <a:gd name="connsiteX3" fmla="*/ 7787640 w 16703040"/>
                <a:gd name="connsiteY3" fmla="*/ 2575560 h 4008120"/>
                <a:gd name="connsiteX4" fmla="*/ 10591800 w 16703040"/>
                <a:gd name="connsiteY4" fmla="*/ 3840480 h 4008120"/>
                <a:gd name="connsiteX5" fmla="*/ 16703040 w 16703040"/>
                <a:gd name="connsiteY5" fmla="*/ 0 h 4008120"/>
                <a:gd name="connsiteX0" fmla="*/ 0 w 16703040"/>
                <a:gd name="connsiteY0" fmla="*/ 3870960 h 4781544"/>
                <a:gd name="connsiteX1" fmla="*/ 2560320 w 16703040"/>
                <a:gd name="connsiteY1" fmla="*/ 2575560 h 4781544"/>
                <a:gd name="connsiteX2" fmla="*/ 4541520 w 16703040"/>
                <a:gd name="connsiteY2" fmla="*/ 4781544 h 4781544"/>
                <a:gd name="connsiteX3" fmla="*/ 7787640 w 16703040"/>
                <a:gd name="connsiteY3" fmla="*/ 2575560 h 4781544"/>
                <a:gd name="connsiteX4" fmla="*/ 10591800 w 16703040"/>
                <a:gd name="connsiteY4" fmla="*/ 3840480 h 4781544"/>
                <a:gd name="connsiteX5" fmla="*/ 16703040 w 16703040"/>
                <a:gd name="connsiteY5" fmla="*/ 0 h 4781544"/>
                <a:gd name="connsiteX0" fmla="*/ 0 w 16703040"/>
                <a:gd name="connsiteY0" fmla="*/ 3870960 h 4782194"/>
                <a:gd name="connsiteX1" fmla="*/ 2560320 w 16703040"/>
                <a:gd name="connsiteY1" fmla="*/ 2575560 h 4782194"/>
                <a:gd name="connsiteX2" fmla="*/ 4541520 w 16703040"/>
                <a:gd name="connsiteY2" fmla="*/ 4781544 h 4782194"/>
                <a:gd name="connsiteX3" fmla="*/ 7802880 w 16703040"/>
                <a:gd name="connsiteY3" fmla="*/ 2317753 h 4782194"/>
                <a:gd name="connsiteX4" fmla="*/ 10591800 w 16703040"/>
                <a:gd name="connsiteY4" fmla="*/ 3840480 h 4782194"/>
                <a:gd name="connsiteX5" fmla="*/ 16703040 w 16703040"/>
                <a:gd name="connsiteY5" fmla="*/ 0 h 4782194"/>
                <a:gd name="connsiteX0" fmla="*/ 0 w 16703040"/>
                <a:gd name="connsiteY0" fmla="*/ 3870960 h 4782196"/>
                <a:gd name="connsiteX1" fmla="*/ 2560320 w 16703040"/>
                <a:gd name="connsiteY1" fmla="*/ 2575560 h 4782196"/>
                <a:gd name="connsiteX2" fmla="*/ 4541520 w 16703040"/>
                <a:gd name="connsiteY2" fmla="*/ 4781544 h 4782196"/>
                <a:gd name="connsiteX3" fmla="*/ 7802880 w 16703040"/>
                <a:gd name="connsiteY3" fmla="*/ 2317753 h 4782196"/>
                <a:gd name="connsiteX4" fmla="*/ 10866120 w 16703040"/>
                <a:gd name="connsiteY4" fmla="*/ 4585259 h 4782196"/>
                <a:gd name="connsiteX5" fmla="*/ 16703040 w 16703040"/>
                <a:gd name="connsiteY5" fmla="*/ 0 h 47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3040" h="4782196">
                  <a:moveTo>
                    <a:pt x="0" y="3870960"/>
                  </a:moveTo>
                  <a:cubicBezTo>
                    <a:pt x="905510" y="3211830"/>
                    <a:pt x="1803400" y="2423796"/>
                    <a:pt x="2560320" y="2575560"/>
                  </a:cubicBezTo>
                  <a:cubicBezTo>
                    <a:pt x="3317240" y="2727324"/>
                    <a:pt x="3667760" y="4824512"/>
                    <a:pt x="4541520" y="4781544"/>
                  </a:cubicBezTo>
                  <a:cubicBezTo>
                    <a:pt x="5415280" y="4738576"/>
                    <a:pt x="6748780" y="2350467"/>
                    <a:pt x="7802880" y="2317753"/>
                  </a:cubicBezTo>
                  <a:cubicBezTo>
                    <a:pt x="8856980" y="2285039"/>
                    <a:pt x="9380220" y="5014519"/>
                    <a:pt x="10866120" y="4585259"/>
                  </a:cubicBezTo>
                  <a:cubicBezTo>
                    <a:pt x="12352020" y="4155999"/>
                    <a:pt x="15585440" y="429260"/>
                    <a:pt x="16703040" y="0"/>
                  </a:cubicBez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B5AA34A-143E-4051-8FA0-5E8CCE7F5947}"/>
              </a:ext>
            </a:extLst>
          </p:cNvPr>
          <p:cNvCxnSpPr>
            <a:cxnSpLocks/>
          </p:cNvCxnSpPr>
          <p:nvPr/>
        </p:nvCxnSpPr>
        <p:spPr>
          <a:xfrm>
            <a:off x="6982246" y="2664561"/>
            <a:ext cx="22169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FD3A318-3516-43B2-98F7-1DC63B9E4828}"/>
              </a:ext>
            </a:extLst>
          </p:cNvPr>
          <p:cNvCxnSpPr>
            <a:cxnSpLocks/>
          </p:cNvCxnSpPr>
          <p:nvPr/>
        </p:nvCxnSpPr>
        <p:spPr>
          <a:xfrm>
            <a:off x="6974779" y="4143239"/>
            <a:ext cx="364554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80C347F4-70AB-4577-83E5-1A6B1C0063B6}"/>
              </a:ext>
            </a:extLst>
          </p:cNvPr>
          <p:cNvSpPr/>
          <p:nvPr/>
        </p:nvSpPr>
        <p:spPr>
          <a:xfrm>
            <a:off x="6974854" y="5085824"/>
            <a:ext cx="3645467" cy="209433"/>
          </a:xfrm>
          <a:custGeom>
            <a:avLst/>
            <a:gdLst>
              <a:gd name="connsiteX0" fmla="*/ 0 w 5135880"/>
              <a:gd name="connsiteY0" fmla="*/ 15240 h 289560"/>
              <a:gd name="connsiteX1" fmla="*/ 655320 w 5135880"/>
              <a:gd name="connsiteY1" fmla="*/ 15240 h 289560"/>
              <a:gd name="connsiteX2" fmla="*/ 655320 w 5135880"/>
              <a:gd name="connsiteY2" fmla="*/ 289560 h 289560"/>
              <a:gd name="connsiteX3" fmla="*/ 944880 w 5135880"/>
              <a:gd name="connsiteY3" fmla="*/ 0 h 289560"/>
              <a:gd name="connsiteX4" fmla="*/ 5135880 w 5135880"/>
              <a:gd name="connsiteY4" fmla="*/ 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880" h="289560">
                <a:moveTo>
                  <a:pt x="0" y="15240"/>
                </a:moveTo>
                <a:lnTo>
                  <a:pt x="655320" y="15240"/>
                </a:lnTo>
                <a:lnTo>
                  <a:pt x="655320" y="289560"/>
                </a:lnTo>
                <a:lnTo>
                  <a:pt x="944880" y="0"/>
                </a:lnTo>
                <a:lnTo>
                  <a:pt x="5135880" y="0"/>
                </a:lnTo>
              </a:path>
            </a:pathLst>
          </a:cu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409DAD-D638-4C03-A6A2-D836A205C319}"/>
              </a:ext>
            </a:extLst>
          </p:cNvPr>
          <p:cNvSpPr/>
          <p:nvPr/>
        </p:nvSpPr>
        <p:spPr>
          <a:xfrm>
            <a:off x="2305592" y="2180910"/>
            <a:ext cx="4098663" cy="307399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C48754A-0DCD-40B2-8F5E-7A7EBC3F1016}"/>
              </a:ext>
            </a:extLst>
          </p:cNvPr>
          <p:cNvGrpSpPr/>
          <p:nvPr/>
        </p:nvGrpSpPr>
        <p:grpSpPr>
          <a:xfrm flipH="1">
            <a:off x="-372761" y="4892607"/>
            <a:ext cx="13472976" cy="1326989"/>
            <a:chOff x="-2054399" y="4157375"/>
            <a:chExt cx="16703040" cy="2544243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34B75FC-0C4B-40E1-A90A-B574CDE47E65}"/>
                </a:ext>
              </a:extLst>
            </p:cNvPr>
            <p:cNvSpPr/>
            <p:nvPr/>
          </p:nvSpPr>
          <p:spPr>
            <a:xfrm>
              <a:off x="-2054399" y="4354224"/>
              <a:ext cx="16703040" cy="2132416"/>
            </a:xfrm>
            <a:custGeom>
              <a:avLst/>
              <a:gdLst>
                <a:gd name="connsiteX0" fmla="*/ 0 w 16703040"/>
                <a:gd name="connsiteY0" fmla="*/ 3870960 h 4008120"/>
                <a:gd name="connsiteX1" fmla="*/ 2560320 w 16703040"/>
                <a:gd name="connsiteY1" fmla="*/ 2575560 h 4008120"/>
                <a:gd name="connsiteX2" fmla="*/ 4495800 w 16703040"/>
                <a:gd name="connsiteY2" fmla="*/ 4008120 h 4008120"/>
                <a:gd name="connsiteX3" fmla="*/ 7787640 w 16703040"/>
                <a:gd name="connsiteY3" fmla="*/ 2575560 h 4008120"/>
                <a:gd name="connsiteX4" fmla="*/ 10591800 w 16703040"/>
                <a:gd name="connsiteY4" fmla="*/ 3840480 h 4008120"/>
                <a:gd name="connsiteX5" fmla="*/ 16703040 w 16703040"/>
                <a:gd name="connsiteY5" fmla="*/ 0 h 400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3040" h="4008120">
                  <a:moveTo>
                    <a:pt x="0" y="3870960"/>
                  </a:moveTo>
                  <a:cubicBezTo>
                    <a:pt x="905510" y="3211830"/>
                    <a:pt x="1811020" y="2552700"/>
                    <a:pt x="2560320" y="2575560"/>
                  </a:cubicBezTo>
                  <a:cubicBezTo>
                    <a:pt x="3309620" y="2598420"/>
                    <a:pt x="3624580" y="4008120"/>
                    <a:pt x="4495800" y="4008120"/>
                  </a:cubicBezTo>
                  <a:cubicBezTo>
                    <a:pt x="5367020" y="4008120"/>
                    <a:pt x="6771640" y="2603500"/>
                    <a:pt x="7787640" y="2575560"/>
                  </a:cubicBezTo>
                  <a:cubicBezTo>
                    <a:pt x="8803640" y="2547620"/>
                    <a:pt x="9105900" y="4269740"/>
                    <a:pt x="10591800" y="3840480"/>
                  </a:cubicBezTo>
                  <a:cubicBezTo>
                    <a:pt x="12077700" y="3411220"/>
                    <a:pt x="15585440" y="429260"/>
                    <a:pt x="16703040" y="0"/>
                  </a:cubicBezTo>
                </a:path>
              </a:pathLst>
            </a:custGeom>
            <a:noFill/>
            <a:ln w="3175">
              <a:solidFill>
                <a:schemeClr val="bg1">
                  <a:lumMod val="85000"/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1576130-8BD9-467A-B574-BB28E5365FE5}"/>
                </a:ext>
              </a:extLst>
            </p:cNvPr>
            <p:cNvSpPr/>
            <p:nvPr/>
          </p:nvSpPr>
          <p:spPr>
            <a:xfrm>
              <a:off x="-2054399" y="4157375"/>
              <a:ext cx="16703040" cy="2544243"/>
            </a:xfrm>
            <a:custGeom>
              <a:avLst/>
              <a:gdLst>
                <a:gd name="connsiteX0" fmla="*/ 0 w 16703040"/>
                <a:gd name="connsiteY0" fmla="*/ 3870960 h 4008120"/>
                <a:gd name="connsiteX1" fmla="*/ 2560320 w 16703040"/>
                <a:gd name="connsiteY1" fmla="*/ 2575560 h 4008120"/>
                <a:gd name="connsiteX2" fmla="*/ 4495800 w 16703040"/>
                <a:gd name="connsiteY2" fmla="*/ 4008120 h 4008120"/>
                <a:gd name="connsiteX3" fmla="*/ 7787640 w 16703040"/>
                <a:gd name="connsiteY3" fmla="*/ 2575560 h 4008120"/>
                <a:gd name="connsiteX4" fmla="*/ 10591800 w 16703040"/>
                <a:gd name="connsiteY4" fmla="*/ 3840480 h 4008120"/>
                <a:gd name="connsiteX5" fmla="*/ 16703040 w 16703040"/>
                <a:gd name="connsiteY5" fmla="*/ 0 h 4008120"/>
                <a:gd name="connsiteX0" fmla="*/ 0 w 16703040"/>
                <a:gd name="connsiteY0" fmla="*/ 3870960 h 4781544"/>
                <a:gd name="connsiteX1" fmla="*/ 2560320 w 16703040"/>
                <a:gd name="connsiteY1" fmla="*/ 2575560 h 4781544"/>
                <a:gd name="connsiteX2" fmla="*/ 4541520 w 16703040"/>
                <a:gd name="connsiteY2" fmla="*/ 4781544 h 4781544"/>
                <a:gd name="connsiteX3" fmla="*/ 7787640 w 16703040"/>
                <a:gd name="connsiteY3" fmla="*/ 2575560 h 4781544"/>
                <a:gd name="connsiteX4" fmla="*/ 10591800 w 16703040"/>
                <a:gd name="connsiteY4" fmla="*/ 3840480 h 4781544"/>
                <a:gd name="connsiteX5" fmla="*/ 16703040 w 16703040"/>
                <a:gd name="connsiteY5" fmla="*/ 0 h 4781544"/>
                <a:gd name="connsiteX0" fmla="*/ 0 w 16703040"/>
                <a:gd name="connsiteY0" fmla="*/ 3870960 h 4782194"/>
                <a:gd name="connsiteX1" fmla="*/ 2560320 w 16703040"/>
                <a:gd name="connsiteY1" fmla="*/ 2575560 h 4782194"/>
                <a:gd name="connsiteX2" fmla="*/ 4541520 w 16703040"/>
                <a:gd name="connsiteY2" fmla="*/ 4781544 h 4782194"/>
                <a:gd name="connsiteX3" fmla="*/ 7802880 w 16703040"/>
                <a:gd name="connsiteY3" fmla="*/ 2317753 h 4782194"/>
                <a:gd name="connsiteX4" fmla="*/ 10591800 w 16703040"/>
                <a:gd name="connsiteY4" fmla="*/ 3840480 h 4782194"/>
                <a:gd name="connsiteX5" fmla="*/ 16703040 w 16703040"/>
                <a:gd name="connsiteY5" fmla="*/ 0 h 4782194"/>
                <a:gd name="connsiteX0" fmla="*/ 0 w 16703040"/>
                <a:gd name="connsiteY0" fmla="*/ 3870960 h 4782196"/>
                <a:gd name="connsiteX1" fmla="*/ 2560320 w 16703040"/>
                <a:gd name="connsiteY1" fmla="*/ 2575560 h 4782196"/>
                <a:gd name="connsiteX2" fmla="*/ 4541520 w 16703040"/>
                <a:gd name="connsiteY2" fmla="*/ 4781544 h 4782196"/>
                <a:gd name="connsiteX3" fmla="*/ 7802880 w 16703040"/>
                <a:gd name="connsiteY3" fmla="*/ 2317753 h 4782196"/>
                <a:gd name="connsiteX4" fmla="*/ 10866120 w 16703040"/>
                <a:gd name="connsiteY4" fmla="*/ 4585259 h 4782196"/>
                <a:gd name="connsiteX5" fmla="*/ 16703040 w 16703040"/>
                <a:gd name="connsiteY5" fmla="*/ 0 h 47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3040" h="4782196">
                  <a:moveTo>
                    <a:pt x="0" y="3870960"/>
                  </a:moveTo>
                  <a:cubicBezTo>
                    <a:pt x="905510" y="3211830"/>
                    <a:pt x="1803400" y="2423796"/>
                    <a:pt x="2560320" y="2575560"/>
                  </a:cubicBezTo>
                  <a:cubicBezTo>
                    <a:pt x="3317240" y="2727324"/>
                    <a:pt x="3667760" y="4824512"/>
                    <a:pt x="4541520" y="4781544"/>
                  </a:cubicBezTo>
                  <a:cubicBezTo>
                    <a:pt x="5415280" y="4738576"/>
                    <a:pt x="6748780" y="2350467"/>
                    <a:pt x="7802880" y="2317753"/>
                  </a:cubicBezTo>
                  <a:cubicBezTo>
                    <a:pt x="8856980" y="2285039"/>
                    <a:pt x="9380220" y="5014519"/>
                    <a:pt x="10866120" y="4585259"/>
                  </a:cubicBezTo>
                  <a:cubicBezTo>
                    <a:pt x="12352020" y="4155999"/>
                    <a:pt x="15585440" y="429260"/>
                    <a:pt x="16703040" y="0"/>
                  </a:cubicBezTo>
                </a:path>
              </a:pathLst>
            </a:custGeom>
            <a:noFill/>
            <a:ln w="3175">
              <a:solidFill>
                <a:schemeClr val="bg1">
                  <a:lumMod val="85000"/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92AA4C3B-D46A-4454-ACDA-29FA748DAB9F}"/>
              </a:ext>
            </a:extLst>
          </p:cNvPr>
          <p:cNvSpPr/>
          <p:nvPr/>
        </p:nvSpPr>
        <p:spPr>
          <a:xfrm>
            <a:off x="2123907" y="1962763"/>
            <a:ext cx="4098663" cy="3073997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 t="-18090" b="-8191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23CEB0F-6CAE-43C3-BE5D-A6E9859FA76F}"/>
              </a:ext>
            </a:extLst>
          </p:cNvPr>
          <p:cNvSpPr txBox="1"/>
          <p:nvPr/>
        </p:nvSpPr>
        <p:spPr>
          <a:xfrm>
            <a:off x="6983960" y="2012339"/>
            <a:ext cx="2215268" cy="570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kern="100" dirty="0" err="1">
                <a:latin typeface="+mn-ea"/>
                <a:cs typeface="Times New Roman" panose="02020603050405020304" pitchFamily="18" charset="0"/>
              </a:rPr>
              <a:t>OfficePLUS</a:t>
            </a:r>
            <a:endParaRPr lang="en-US" altLang="zh-CN" sz="2800" b="1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图片 33" descr="夜晚的月亮&#10;&#10;描述已自动生成">
            <a:extLst>
              <a:ext uri="{FF2B5EF4-FFF2-40B4-BE49-F238E27FC236}">
                <a16:creationId xmlns:a16="http://schemas.microsoft.com/office/drawing/2014/main" id="{2E91B508-C808-4107-A8C0-1388199E9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29043" r="89184" b="60537"/>
          <a:stretch/>
        </p:blipFill>
        <p:spPr>
          <a:xfrm>
            <a:off x="7949084" y="2128564"/>
            <a:ext cx="221331" cy="237843"/>
          </a:xfrm>
          <a:custGeom>
            <a:avLst/>
            <a:gdLst>
              <a:gd name="connsiteX0" fmla="*/ 0 w 3112861"/>
              <a:gd name="connsiteY0" fmla="*/ 0 h 5095010"/>
              <a:gd name="connsiteX1" fmla="*/ 3112861 w 3112861"/>
              <a:gd name="connsiteY1" fmla="*/ 0 h 5095010"/>
              <a:gd name="connsiteX2" fmla="*/ 3112861 w 3112861"/>
              <a:gd name="connsiteY2" fmla="*/ 5095010 h 5095010"/>
              <a:gd name="connsiteX3" fmla="*/ 0 w 3112861"/>
              <a:gd name="connsiteY3" fmla="*/ 5095010 h 509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2861" h="5095010">
                <a:moveTo>
                  <a:pt x="0" y="0"/>
                </a:moveTo>
                <a:lnTo>
                  <a:pt x="3112861" y="0"/>
                </a:lnTo>
                <a:lnTo>
                  <a:pt x="3112861" y="5095010"/>
                </a:lnTo>
                <a:lnTo>
                  <a:pt x="0" y="5095010"/>
                </a:lnTo>
                <a:close/>
              </a:path>
            </a:pathLst>
          </a:cu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F85CD3D-3034-4BE5-B7A9-5F84D0E22B06}"/>
              </a:ext>
            </a:extLst>
          </p:cNvPr>
          <p:cNvSpPr txBox="1"/>
          <p:nvPr/>
        </p:nvSpPr>
        <p:spPr>
          <a:xfrm rot="5400000">
            <a:off x="442206" y="3445901"/>
            <a:ext cx="307399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700" b="1" i="0" dirty="0">
                <a:solidFill>
                  <a:schemeClr val="bg1">
                    <a:lumMod val="85000"/>
                  </a:schemeClr>
                </a:solidFill>
                <a:effectLst/>
                <a:latin typeface="阿里巴巴普惠体 2.0 35 Thin" panose="00020600040101010101" pitchFamily="18" charset="-122"/>
                <a:ea typeface="阿里巴巴普惠体 2.0 35 Thin" panose="00020600040101010101" pitchFamily="18" charset="-122"/>
                <a:cs typeface="阿里巴巴普惠体 2.0 35 Thin" panose="00020600040101010101" pitchFamily="18" charset="-122"/>
              </a:rPr>
              <a:t>ORIGINATORORIGINATORORIGINATOR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17F52FC-B181-4598-BBB8-B14CF1103A99}"/>
              </a:ext>
            </a:extLst>
          </p:cNvPr>
          <p:cNvSpPr txBox="1"/>
          <p:nvPr/>
        </p:nvSpPr>
        <p:spPr>
          <a:xfrm>
            <a:off x="6981370" y="2994211"/>
            <a:ext cx="1698984" cy="1052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团队不是人名职位堆叠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向投资人证明团队实力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针对性的能力介绍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9424DA-7F89-435A-800F-19A8E893058C}"/>
              </a:ext>
            </a:extLst>
          </p:cNvPr>
          <p:cNvSpPr txBox="1"/>
          <p:nvPr/>
        </p:nvSpPr>
        <p:spPr>
          <a:xfrm>
            <a:off x="6981370" y="2612811"/>
            <a:ext cx="1698984" cy="3136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100" dirty="0">
                <a:latin typeface="+mn-ea"/>
                <a:cs typeface="Times New Roman" panose="02020603050405020304" pitchFamily="18" charset="0"/>
              </a:rPr>
              <a:t>某某公司创始人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C0D7453-7BC6-4957-94E1-9D2103594172}"/>
              </a:ext>
            </a:extLst>
          </p:cNvPr>
          <p:cNvSpPr txBox="1"/>
          <p:nvPr/>
        </p:nvSpPr>
        <p:spPr>
          <a:xfrm>
            <a:off x="6974779" y="4135910"/>
            <a:ext cx="2564805" cy="884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座右铭或者</a:t>
            </a:r>
            <a:endParaRPr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对创业公司团队的希望</a:t>
            </a:r>
          </a:p>
        </p:txBody>
      </p:sp>
      <p:pic>
        <p:nvPicPr>
          <p:cNvPr id="39" name="图片 38" descr="夜晚的月亮&#10;&#10;描述已自动生成">
            <a:extLst>
              <a:ext uri="{FF2B5EF4-FFF2-40B4-BE49-F238E27FC236}">
                <a16:creationId xmlns:a16="http://schemas.microsoft.com/office/drawing/2014/main" id="{6B706F0A-FF83-4544-BF7F-15F750FE7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29043" r="89184" b="60537"/>
          <a:stretch/>
        </p:blipFill>
        <p:spPr>
          <a:xfrm>
            <a:off x="1713733" y="1615173"/>
            <a:ext cx="742468" cy="797859"/>
          </a:xfrm>
          <a:custGeom>
            <a:avLst/>
            <a:gdLst>
              <a:gd name="connsiteX0" fmla="*/ 0 w 3112861"/>
              <a:gd name="connsiteY0" fmla="*/ 0 h 5095010"/>
              <a:gd name="connsiteX1" fmla="*/ 3112861 w 3112861"/>
              <a:gd name="connsiteY1" fmla="*/ 0 h 5095010"/>
              <a:gd name="connsiteX2" fmla="*/ 3112861 w 3112861"/>
              <a:gd name="connsiteY2" fmla="*/ 5095010 h 5095010"/>
              <a:gd name="connsiteX3" fmla="*/ 0 w 3112861"/>
              <a:gd name="connsiteY3" fmla="*/ 5095010 h 509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2861" h="5095010">
                <a:moveTo>
                  <a:pt x="0" y="0"/>
                </a:moveTo>
                <a:lnTo>
                  <a:pt x="3112861" y="0"/>
                </a:lnTo>
                <a:lnTo>
                  <a:pt x="3112861" y="5095010"/>
                </a:lnTo>
                <a:lnTo>
                  <a:pt x="0" y="50950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67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9CE8A0E-FD8D-425D-8183-EAE938063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475C99-EFA6-436C-BEAE-F0C16A0C61EA}"/>
              </a:ext>
            </a:extLst>
          </p:cNvPr>
          <p:cNvSpPr/>
          <p:nvPr/>
        </p:nvSpPr>
        <p:spPr>
          <a:xfrm>
            <a:off x="1098450" y="1661288"/>
            <a:ext cx="2161740" cy="394182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穿西装的男人在街道上&#10;&#10;描述已自动生成">
            <a:extLst>
              <a:ext uri="{FF2B5EF4-FFF2-40B4-BE49-F238E27FC236}">
                <a16:creationId xmlns:a16="http://schemas.microsoft.com/office/drawing/2014/main" id="{EB6C1DD8-FE80-42F2-AAB9-272A59AC4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29263"/>
          <a:stretch/>
        </p:blipFill>
        <p:spPr>
          <a:xfrm>
            <a:off x="1669603" y="1924299"/>
            <a:ext cx="1019432" cy="1019432"/>
          </a:xfrm>
          <a:prstGeom prst="ellipse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6A436C92-A0F0-4F4E-947C-B3453E0DA0AD}"/>
              </a:ext>
            </a:extLst>
          </p:cNvPr>
          <p:cNvSpPr/>
          <p:nvPr/>
        </p:nvSpPr>
        <p:spPr>
          <a:xfrm>
            <a:off x="1555647" y="3250690"/>
            <a:ext cx="1247344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9277A2-981C-4903-9B9F-21EF5B7A369D}"/>
              </a:ext>
            </a:extLst>
          </p:cNvPr>
          <p:cNvSpPr txBox="1"/>
          <p:nvPr/>
        </p:nvSpPr>
        <p:spPr>
          <a:xfrm>
            <a:off x="1331319" y="3001943"/>
            <a:ext cx="1696000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2000" b="1" kern="100" dirty="0" err="1">
                <a:latin typeface="+mn-ea"/>
                <a:cs typeface="Times New Roman" panose="02020603050405020304" pitchFamily="18" charset="0"/>
              </a:rPr>
              <a:t>OfficePLUS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D708D48-7060-4803-B241-165E51104662}"/>
              </a:ext>
            </a:extLst>
          </p:cNvPr>
          <p:cNvSpPr/>
          <p:nvPr/>
        </p:nvSpPr>
        <p:spPr>
          <a:xfrm>
            <a:off x="3709570" y="1661288"/>
            <a:ext cx="2161740" cy="394182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穿西装的男人在街道上&#10;&#10;描述已自动生成">
            <a:extLst>
              <a:ext uri="{FF2B5EF4-FFF2-40B4-BE49-F238E27FC236}">
                <a16:creationId xmlns:a16="http://schemas.microsoft.com/office/drawing/2014/main" id="{249E5E48-DF40-432A-A11F-C41ECBEB9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29263"/>
          <a:stretch/>
        </p:blipFill>
        <p:spPr>
          <a:xfrm>
            <a:off x="4280723" y="1924299"/>
            <a:ext cx="1019432" cy="1019432"/>
          </a:xfrm>
          <a:prstGeom prst="ellipse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029D2733-5123-405B-864F-4E76CC389EC3}"/>
              </a:ext>
            </a:extLst>
          </p:cNvPr>
          <p:cNvGrpSpPr/>
          <p:nvPr/>
        </p:nvGrpSpPr>
        <p:grpSpPr>
          <a:xfrm>
            <a:off x="3867150" y="3001943"/>
            <a:ext cx="1846578" cy="407881"/>
            <a:chOff x="918740" y="2482907"/>
            <a:chExt cx="2517759" cy="407881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1AE616A-9D6E-47DD-A2CE-E22912CE8461}"/>
                </a:ext>
              </a:extLst>
            </p:cNvPr>
            <p:cNvSpPr/>
            <p:nvPr/>
          </p:nvSpPr>
          <p:spPr>
            <a:xfrm>
              <a:off x="1327260" y="2731654"/>
              <a:ext cx="1700720" cy="159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6CF1B66-73F2-48F9-B2E0-B787C4226927}"/>
                </a:ext>
              </a:extLst>
            </p:cNvPr>
            <p:cNvSpPr txBox="1"/>
            <p:nvPr/>
          </p:nvSpPr>
          <p:spPr>
            <a:xfrm>
              <a:off x="918740" y="2482907"/>
              <a:ext cx="2517759" cy="4072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zh-CN" sz="2000" b="1" kern="100" dirty="0" err="1">
                  <a:latin typeface="+mn-ea"/>
                  <a:cs typeface="Times New Roman" panose="02020603050405020304" pitchFamily="18" charset="0"/>
                </a:rPr>
                <a:t>OfficePLUS</a:t>
              </a:r>
              <a:endParaRPr lang="en-US" altLang="zh-CN" sz="2000" b="1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845F73E-AAC4-484B-B1BF-152F0066103F}"/>
              </a:ext>
            </a:extLst>
          </p:cNvPr>
          <p:cNvSpPr/>
          <p:nvPr/>
        </p:nvSpPr>
        <p:spPr>
          <a:xfrm>
            <a:off x="6320690" y="1661288"/>
            <a:ext cx="2161740" cy="394182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穿西装的男人在街道上&#10;&#10;描述已自动生成">
            <a:extLst>
              <a:ext uri="{FF2B5EF4-FFF2-40B4-BE49-F238E27FC236}">
                <a16:creationId xmlns:a16="http://schemas.microsoft.com/office/drawing/2014/main" id="{FF2235FE-0223-44C8-9754-4DB11F3B0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29263"/>
          <a:stretch/>
        </p:blipFill>
        <p:spPr>
          <a:xfrm>
            <a:off x="6891843" y="1924299"/>
            <a:ext cx="1019432" cy="1019432"/>
          </a:xfrm>
          <a:prstGeom prst="ellipse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293F3459-A19B-44BA-A96D-C3D69986FAAC}"/>
              </a:ext>
            </a:extLst>
          </p:cNvPr>
          <p:cNvSpPr/>
          <p:nvPr/>
        </p:nvSpPr>
        <p:spPr>
          <a:xfrm>
            <a:off x="6777887" y="3250690"/>
            <a:ext cx="1247344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DF2CDD2-253F-4E15-9003-6062785D027E}"/>
              </a:ext>
            </a:extLst>
          </p:cNvPr>
          <p:cNvSpPr txBox="1"/>
          <p:nvPr/>
        </p:nvSpPr>
        <p:spPr>
          <a:xfrm>
            <a:off x="6604000" y="3001943"/>
            <a:ext cx="1595118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2000" b="1" kern="100" dirty="0" err="1">
                <a:latin typeface="+mn-ea"/>
                <a:cs typeface="Times New Roman" panose="02020603050405020304" pitchFamily="18" charset="0"/>
              </a:rPr>
              <a:t>OfficePLUS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FE4A6BA-EA30-49CA-A294-E21D016C3962}"/>
              </a:ext>
            </a:extLst>
          </p:cNvPr>
          <p:cNvSpPr/>
          <p:nvPr/>
        </p:nvSpPr>
        <p:spPr>
          <a:xfrm>
            <a:off x="8931810" y="1661288"/>
            <a:ext cx="2161740" cy="394182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 descr="穿西装的男人在街道上&#10;&#10;描述已自动生成">
            <a:extLst>
              <a:ext uri="{FF2B5EF4-FFF2-40B4-BE49-F238E27FC236}">
                <a16:creationId xmlns:a16="http://schemas.microsoft.com/office/drawing/2014/main" id="{A99DAC3F-235E-4236-9875-41BFC6BF9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29263"/>
          <a:stretch/>
        </p:blipFill>
        <p:spPr>
          <a:xfrm>
            <a:off x="9502963" y="1924299"/>
            <a:ext cx="1019432" cy="1019432"/>
          </a:xfrm>
          <a:prstGeom prst="ellipse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39C8558B-9D3F-4D13-B2CC-CABCB869DCE6}"/>
              </a:ext>
            </a:extLst>
          </p:cNvPr>
          <p:cNvSpPr/>
          <p:nvPr/>
        </p:nvSpPr>
        <p:spPr>
          <a:xfrm>
            <a:off x="9389007" y="3250690"/>
            <a:ext cx="1247344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827FD07-38E0-4D0D-985F-8FFA8C9EA50E}"/>
              </a:ext>
            </a:extLst>
          </p:cNvPr>
          <p:cNvSpPr txBox="1"/>
          <p:nvPr/>
        </p:nvSpPr>
        <p:spPr>
          <a:xfrm>
            <a:off x="9215120" y="3001943"/>
            <a:ext cx="1595118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2000" b="1" kern="100" dirty="0" err="1">
                <a:latin typeface="+mn-ea"/>
                <a:cs typeface="Times New Roman" panose="02020603050405020304" pitchFamily="18" charset="0"/>
              </a:rPr>
              <a:t>OfficePLUS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130F2EC-89AC-4B9B-B1F0-BE6C01A429D3}"/>
              </a:ext>
            </a:extLst>
          </p:cNvPr>
          <p:cNvSpPr txBox="1"/>
          <p:nvPr/>
        </p:nvSpPr>
        <p:spPr>
          <a:xfrm>
            <a:off x="1331319" y="3557024"/>
            <a:ext cx="1698984" cy="1790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团队不是人名职位堆叠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向投资人证明团队实力的同时也要与项目匹配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针对性的能力介绍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用数字突出业绩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19B2F5C-2FCA-4211-B79C-91F2E205CD13}"/>
              </a:ext>
            </a:extLst>
          </p:cNvPr>
          <p:cNvSpPr txBox="1"/>
          <p:nvPr/>
        </p:nvSpPr>
        <p:spPr>
          <a:xfrm>
            <a:off x="3940947" y="3557024"/>
            <a:ext cx="1698984" cy="1790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团队不是人名职位堆叠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向投资人证明团队实力的同时也要与项目匹配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针对性的能力介绍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用数字突出业绩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4CC2AD9-DE8E-4F69-8A39-9836A6148D4E}"/>
              </a:ext>
            </a:extLst>
          </p:cNvPr>
          <p:cNvSpPr txBox="1"/>
          <p:nvPr/>
        </p:nvSpPr>
        <p:spPr>
          <a:xfrm>
            <a:off x="6552067" y="3557024"/>
            <a:ext cx="1698984" cy="1790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团队不是人名职位堆叠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向投资人证明团队实力的同时也要与项目匹配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针对性的能力介绍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用数字突出业绩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580225C9-8F87-42D4-AF6D-FE06D39462CD}"/>
              </a:ext>
            </a:extLst>
          </p:cNvPr>
          <p:cNvSpPr txBox="1"/>
          <p:nvPr/>
        </p:nvSpPr>
        <p:spPr>
          <a:xfrm>
            <a:off x="9160546" y="3557024"/>
            <a:ext cx="1698984" cy="1790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团队不是人名职位堆叠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向投资人证明团队实力的同时也要与项目匹配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针对性的能力介绍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用数字突出业绩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7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C80636-A0FB-4E59-8E47-2BD0E9D9B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荣誉展示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9516790-8B66-4BE0-A63D-1C2C0FCB3443}"/>
              </a:ext>
            </a:extLst>
          </p:cNvPr>
          <p:cNvSpPr txBox="1"/>
          <p:nvPr/>
        </p:nvSpPr>
        <p:spPr>
          <a:xfrm>
            <a:off x="3412110" y="2530855"/>
            <a:ext cx="165816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奖项描述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07B27CD-768E-4D9F-8545-71C961EA7389}"/>
              </a:ext>
            </a:extLst>
          </p:cNvPr>
          <p:cNvSpPr txBox="1"/>
          <p:nvPr/>
        </p:nvSpPr>
        <p:spPr>
          <a:xfrm>
            <a:off x="3266287" y="2620293"/>
            <a:ext cx="1949809" cy="423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某某新纪录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458F40C4-52E9-4262-B7A5-49F6D1E3D057}"/>
              </a:ext>
            </a:extLst>
          </p:cNvPr>
          <p:cNvGrpSpPr/>
          <p:nvPr/>
        </p:nvGrpSpPr>
        <p:grpSpPr>
          <a:xfrm>
            <a:off x="3001746" y="2403678"/>
            <a:ext cx="2478887" cy="745884"/>
            <a:chOff x="2407766" y="2268198"/>
            <a:chExt cx="1606110" cy="483270"/>
          </a:xfrm>
          <a:solidFill>
            <a:schemeClr val="bg1"/>
          </a:solidFill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FEFFF44A-FF3B-4DC5-8B82-54D3FA117612}"/>
                </a:ext>
              </a:extLst>
            </p:cNvPr>
            <p:cNvGrpSpPr/>
            <p:nvPr/>
          </p:nvGrpSpPr>
          <p:grpSpPr>
            <a:xfrm>
              <a:off x="3753446" y="2268198"/>
              <a:ext cx="260430" cy="483270"/>
              <a:chOff x="5136079" y="2854217"/>
              <a:chExt cx="619783" cy="1150104"/>
            </a:xfrm>
            <a:grpFill/>
          </p:grpSpPr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406CB058-43EE-4EDC-8AB7-3A3FC89CC519}"/>
                  </a:ext>
                </a:extLst>
              </p:cNvPr>
              <p:cNvSpPr/>
              <p:nvPr/>
            </p:nvSpPr>
            <p:spPr>
              <a:xfrm>
                <a:off x="5136079" y="2903491"/>
                <a:ext cx="148425" cy="92640"/>
              </a:xfrm>
              <a:custGeom>
                <a:avLst/>
                <a:gdLst>
                  <a:gd name="connsiteX0" fmla="*/ 661919 w 661918"/>
                  <a:gd name="connsiteY0" fmla="*/ 323183 h 413139"/>
                  <a:gd name="connsiteX1" fmla="*/ 532665 w 661918"/>
                  <a:gd name="connsiteY1" fmla="*/ 342900 h 413139"/>
                  <a:gd name="connsiteX2" fmla="*/ 361786 w 661918"/>
                  <a:gd name="connsiteY2" fmla="*/ 406432 h 413139"/>
                  <a:gd name="connsiteX3" fmla="*/ 110040 w 661918"/>
                  <a:gd name="connsiteY3" fmla="*/ 360331 h 413139"/>
                  <a:gd name="connsiteX4" fmla="*/ 21458 w 661918"/>
                  <a:gd name="connsiteY4" fmla="*/ 227171 h 413139"/>
                  <a:gd name="connsiteX5" fmla="*/ 4980 w 661918"/>
                  <a:gd name="connsiteY5" fmla="*/ 0 h 413139"/>
                  <a:gd name="connsiteX6" fmla="*/ 186717 w 661918"/>
                  <a:gd name="connsiteY6" fmla="*/ 99632 h 413139"/>
                  <a:gd name="connsiteX7" fmla="*/ 337307 w 661918"/>
                  <a:gd name="connsiteY7" fmla="*/ 103727 h 413139"/>
                  <a:gd name="connsiteX8" fmla="*/ 457608 w 661918"/>
                  <a:gd name="connsiteY8" fmla="*/ 125159 h 413139"/>
                  <a:gd name="connsiteX9" fmla="*/ 661919 w 661918"/>
                  <a:gd name="connsiteY9" fmla="*/ 323183 h 41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918" h="413139">
                    <a:moveTo>
                      <a:pt x="661919" y="323183"/>
                    </a:moveTo>
                    <a:cubicBezTo>
                      <a:pt x="611151" y="308324"/>
                      <a:pt x="571527" y="324136"/>
                      <a:pt x="532665" y="342900"/>
                    </a:cubicBezTo>
                    <a:cubicBezTo>
                      <a:pt x="477705" y="369570"/>
                      <a:pt x="423032" y="397002"/>
                      <a:pt x="361786" y="406432"/>
                    </a:cubicBezTo>
                    <a:cubicBezTo>
                      <a:pt x="272728" y="420053"/>
                      <a:pt x="186336" y="416719"/>
                      <a:pt x="110040" y="360331"/>
                    </a:cubicBezTo>
                    <a:cubicBezTo>
                      <a:pt x="64606" y="326708"/>
                      <a:pt x="37746" y="280130"/>
                      <a:pt x="21458" y="227171"/>
                    </a:cubicBezTo>
                    <a:cubicBezTo>
                      <a:pt x="-1116" y="154019"/>
                      <a:pt x="-4545" y="79153"/>
                      <a:pt x="4980" y="0"/>
                    </a:cubicBezTo>
                    <a:cubicBezTo>
                      <a:pt x="52890" y="59722"/>
                      <a:pt x="115184" y="90868"/>
                      <a:pt x="186717" y="99632"/>
                    </a:cubicBezTo>
                    <a:cubicBezTo>
                      <a:pt x="236342" y="105728"/>
                      <a:pt x="287015" y="103346"/>
                      <a:pt x="337307" y="103727"/>
                    </a:cubicBezTo>
                    <a:cubicBezTo>
                      <a:pt x="378741" y="104108"/>
                      <a:pt x="419031" y="109538"/>
                      <a:pt x="457608" y="125159"/>
                    </a:cubicBezTo>
                    <a:cubicBezTo>
                      <a:pt x="550477" y="162878"/>
                      <a:pt x="613722" y="231267"/>
                      <a:pt x="661919" y="3231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21A4D759-8DFA-4214-A370-3884FE06795D}"/>
                  </a:ext>
                </a:extLst>
              </p:cNvPr>
              <p:cNvSpPr/>
              <p:nvPr/>
            </p:nvSpPr>
            <p:spPr>
              <a:xfrm>
                <a:off x="5271857" y="2854217"/>
                <a:ext cx="111871" cy="153951"/>
              </a:xfrm>
              <a:custGeom>
                <a:avLst/>
                <a:gdLst>
                  <a:gd name="connsiteX0" fmla="*/ 102025 w 498901"/>
                  <a:gd name="connsiteY0" fmla="*/ 0 h 686561"/>
                  <a:gd name="connsiteX1" fmla="*/ 239947 w 498901"/>
                  <a:gd name="connsiteY1" fmla="*/ 210217 h 686561"/>
                  <a:gd name="connsiteX2" fmla="*/ 371964 w 498901"/>
                  <a:gd name="connsiteY2" fmla="*/ 304705 h 686561"/>
                  <a:gd name="connsiteX3" fmla="*/ 485883 w 498901"/>
                  <a:gd name="connsiteY3" fmla="*/ 467392 h 686561"/>
                  <a:gd name="connsiteX4" fmla="*/ 491407 w 498901"/>
                  <a:gd name="connsiteY4" fmla="*/ 674275 h 686561"/>
                  <a:gd name="connsiteX5" fmla="*/ 486645 w 498901"/>
                  <a:gd name="connsiteY5" fmla="*/ 686562 h 686561"/>
                  <a:gd name="connsiteX6" fmla="*/ 207276 w 498901"/>
                  <a:gd name="connsiteY6" fmla="*/ 514541 h 686561"/>
                  <a:gd name="connsiteX7" fmla="*/ 124599 w 498901"/>
                  <a:gd name="connsiteY7" fmla="*/ 480917 h 686561"/>
                  <a:gd name="connsiteX8" fmla="*/ 7537 w 498901"/>
                  <a:gd name="connsiteY8" fmla="*/ 327184 h 686561"/>
                  <a:gd name="connsiteX9" fmla="*/ 58020 w 498901"/>
                  <a:gd name="connsiteY9" fmla="*/ 45434 h 686561"/>
                  <a:gd name="connsiteX10" fmla="*/ 80213 w 498901"/>
                  <a:gd name="connsiteY10" fmla="*/ 16478 h 686561"/>
                  <a:gd name="connsiteX11" fmla="*/ 102025 w 498901"/>
                  <a:gd name="connsiteY11" fmla="*/ 0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8901" h="686561">
                    <a:moveTo>
                      <a:pt x="102025" y="0"/>
                    </a:moveTo>
                    <a:cubicBezTo>
                      <a:pt x="119266" y="90678"/>
                      <a:pt x="175082" y="154400"/>
                      <a:pt x="239947" y="210217"/>
                    </a:cubicBezTo>
                    <a:cubicBezTo>
                      <a:pt x="280809" y="245364"/>
                      <a:pt x="326625" y="275177"/>
                      <a:pt x="371964" y="304705"/>
                    </a:cubicBezTo>
                    <a:cubicBezTo>
                      <a:pt x="432352" y="343948"/>
                      <a:pt x="468547" y="399098"/>
                      <a:pt x="485883" y="467392"/>
                    </a:cubicBezTo>
                    <a:cubicBezTo>
                      <a:pt x="503314" y="535781"/>
                      <a:pt x="501218" y="605028"/>
                      <a:pt x="491407" y="674275"/>
                    </a:cubicBezTo>
                    <a:cubicBezTo>
                      <a:pt x="490931" y="677894"/>
                      <a:pt x="488740" y="681228"/>
                      <a:pt x="486645" y="686562"/>
                    </a:cubicBezTo>
                    <a:cubicBezTo>
                      <a:pt x="414731" y="593693"/>
                      <a:pt x="308051" y="558832"/>
                      <a:pt x="207276" y="514541"/>
                    </a:cubicBezTo>
                    <a:cubicBezTo>
                      <a:pt x="180035" y="502539"/>
                      <a:pt x="151841" y="492824"/>
                      <a:pt x="124599" y="480917"/>
                    </a:cubicBezTo>
                    <a:cubicBezTo>
                      <a:pt x="57353" y="451390"/>
                      <a:pt x="20967" y="397955"/>
                      <a:pt x="7537" y="327184"/>
                    </a:cubicBezTo>
                    <a:cubicBezTo>
                      <a:pt x="-11513" y="226886"/>
                      <a:pt x="5632" y="132874"/>
                      <a:pt x="58020" y="45434"/>
                    </a:cubicBezTo>
                    <a:cubicBezTo>
                      <a:pt x="64211" y="35052"/>
                      <a:pt x="72022" y="25337"/>
                      <a:pt x="80213" y="16478"/>
                    </a:cubicBezTo>
                    <a:cubicBezTo>
                      <a:pt x="85738" y="10382"/>
                      <a:pt x="93453" y="6287"/>
                      <a:pt x="1020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C110FC62-91BE-4905-BBFB-B9D26724F299}"/>
                  </a:ext>
                </a:extLst>
              </p:cNvPr>
              <p:cNvSpPr/>
              <p:nvPr/>
            </p:nvSpPr>
            <p:spPr>
              <a:xfrm>
                <a:off x="5568121" y="3072051"/>
                <a:ext cx="74157" cy="176270"/>
              </a:xfrm>
              <a:custGeom>
                <a:avLst/>
                <a:gdLst>
                  <a:gd name="connsiteX0" fmla="*/ 284228 w 330709"/>
                  <a:gd name="connsiteY0" fmla="*/ 0 h 786098"/>
                  <a:gd name="connsiteX1" fmla="*/ 270226 w 330709"/>
                  <a:gd name="connsiteY1" fmla="*/ 274796 h 786098"/>
                  <a:gd name="connsiteX2" fmla="*/ 308135 w 330709"/>
                  <a:gd name="connsiteY2" fmla="*/ 394145 h 786098"/>
                  <a:gd name="connsiteX3" fmla="*/ 295277 w 330709"/>
                  <a:gd name="connsiteY3" fmla="*/ 638937 h 786098"/>
                  <a:gd name="connsiteX4" fmla="*/ 182500 w 330709"/>
                  <a:gd name="connsiteY4" fmla="*/ 786098 h 786098"/>
                  <a:gd name="connsiteX5" fmla="*/ 172785 w 330709"/>
                  <a:gd name="connsiteY5" fmla="*/ 712470 h 786098"/>
                  <a:gd name="connsiteX6" fmla="*/ 83726 w 330709"/>
                  <a:gd name="connsiteY6" fmla="*/ 522637 h 786098"/>
                  <a:gd name="connsiteX7" fmla="*/ 37911 w 330709"/>
                  <a:gd name="connsiteY7" fmla="*/ 445961 h 786098"/>
                  <a:gd name="connsiteX8" fmla="*/ 23338 w 330709"/>
                  <a:gd name="connsiteY8" fmla="*/ 202406 h 786098"/>
                  <a:gd name="connsiteX9" fmla="*/ 203551 w 330709"/>
                  <a:gd name="connsiteY9" fmla="*/ 15907 h 786098"/>
                  <a:gd name="connsiteX10" fmla="*/ 284228 w 330709"/>
                  <a:gd name="connsiteY10" fmla="*/ 0 h 7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0709" h="786098">
                    <a:moveTo>
                      <a:pt x="284228" y="0"/>
                    </a:moveTo>
                    <a:cubicBezTo>
                      <a:pt x="237555" y="95440"/>
                      <a:pt x="251462" y="185452"/>
                      <a:pt x="270226" y="274796"/>
                    </a:cubicBezTo>
                    <a:cubicBezTo>
                      <a:pt x="278799" y="315468"/>
                      <a:pt x="292038" y="355759"/>
                      <a:pt x="308135" y="394145"/>
                    </a:cubicBezTo>
                    <a:cubicBezTo>
                      <a:pt x="343378" y="478441"/>
                      <a:pt x="336043" y="559118"/>
                      <a:pt x="295277" y="638937"/>
                    </a:cubicBezTo>
                    <a:cubicBezTo>
                      <a:pt x="267082" y="693992"/>
                      <a:pt x="229554" y="741617"/>
                      <a:pt x="182500" y="786098"/>
                    </a:cubicBezTo>
                    <a:cubicBezTo>
                      <a:pt x="179167" y="759524"/>
                      <a:pt x="178024" y="735521"/>
                      <a:pt x="172785" y="712470"/>
                    </a:cubicBezTo>
                    <a:cubicBezTo>
                      <a:pt x="157069" y="642842"/>
                      <a:pt x="118969" y="583311"/>
                      <a:pt x="83726" y="522637"/>
                    </a:cubicBezTo>
                    <a:cubicBezTo>
                      <a:pt x="68772" y="496919"/>
                      <a:pt x="53341" y="471392"/>
                      <a:pt x="37911" y="445961"/>
                    </a:cubicBezTo>
                    <a:cubicBezTo>
                      <a:pt x="-9619" y="367284"/>
                      <a:pt x="-10095" y="285845"/>
                      <a:pt x="23338" y="202406"/>
                    </a:cubicBezTo>
                    <a:cubicBezTo>
                      <a:pt x="58009" y="115729"/>
                      <a:pt x="114873" y="49721"/>
                      <a:pt x="203551" y="15907"/>
                    </a:cubicBezTo>
                    <a:cubicBezTo>
                      <a:pt x="226792" y="6858"/>
                      <a:pt x="253176" y="5810"/>
                      <a:pt x="2842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E4A002F4-E3DA-4476-9DA1-F8FED7668FFC}"/>
                  </a:ext>
                </a:extLst>
              </p:cNvPr>
              <p:cNvSpPr/>
              <p:nvPr/>
            </p:nvSpPr>
            <p:spPr>
              <a:xfrm>
                <a:off x="5364299" y="3866039"/>
                <a:ext cx="174756" cy="73177"/>
              </a:xfrm>
              <a:custGeom>
                <a:avLst/>
                <a:gdLst>
                  <a:gd name="connsiteX0" fmla="*/ 775430 w 779345"/>
                  <a:gd name="connsiteY0" fmla="*/ 292072 h 326343"/>
                  <a:gd name="connsiteX1" fmla="*/ 544163 w 779345"/>
                  <a:gd name="connsiteY1" fmla="*/ 266450 h 326343"/>
                  <a:gd name="connsiteX2" fmla="*/ 380429 w 779345"/>
                  <a:gd name="connsiteY2" fmla="*/ 309598 h 326343"/>
                  <a:gd name="connsiteX3" fmla="*/ 134112 w 779345"/>
                  <a:gd name="connsiteY3" fmla="*/ 280928 h 326343"/>
                  <a:gd name="connsiteX4" fmla="*/ 0 w 779345"/>
                  <a:gd name="connsiteY4" fmla="*/ 169390 h 326343"/>
                  <a:gd name="connsiteX5" fmla="*/ 58198 w 779345"/>
                  <a:gd name="connsiteY5" fmla="*/ 163866 h 326343"/>
                  <a:gd name="connsiteX6" fmla="*/ 227647 w 779345"/>
                  <a:gd name="connsiteY6" fmla="*/ 98715 h 326343"/>
                  <a:gd name="connsiteX7" fmla="*/ 355378 w 779345"/>
                  <a:gd name="connsiteY7" fmla="*/ 27087 h 326343"/>
                  <a:gd name="connsiteX8" fmla="*/ 577977 w 779345"/>
                  <a:gd name="connsiteY8" fmla="*/ 22991 h 326343"/>
                  <a:gd name="connsiteX9" fmla="*/ 744760 w 779345"/>
                  <a:gd name="connsiteY9" fmla="*/ 162247 h 326343"/>
                  <a:gd name="connsiteX10" fmla="*/ 778859 w 779345"/>
                  <a:gd name="connsiteY10" fmla="*/ 267593 h 326343"/>
                  <a:gd name="connsiteX11" fmla="*/ 775430 w 779345"/>
                  <a:gd name="connsiteY11" fmla="*/ 292072 h 32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9345" h="326343">
                    <a:moveTo>
                      <a:pt x="775430" y="292072"/>
                    </a:moveTo>
                    <a:cubicBezTo>
                      <a:pt x="699421" y="250829"/>
                      <a:pt x="621506" y="252924"/>
                      <a:pt x="544163" y="266450"/>
                    </a:cubicBezTo>
                    <a:cubicBezTo>
                      <a:pt x="488728" y="276165"/>
                      <a:pt x="433483" y="290644"/>
                      <a:pt x="380429" y="309598"/>
                    </a:cubicBezTo>
                    <a:cubicBezTo>
                      <a:pt x="292417" y="340936"/>
                      <a:pt x="211741" y="326553"/>
                      <a:pt x="134112" y="280928"/>
                    </a:cubicBezTo>
                    <a:cubicBezTo>
                      <a:pt x="84582" y="251781"/>
                      <a:pt x="40672" y="215396"/>
                      <a:pt x="0" y="169390"/>
                    </a:cubicBezTo>
                    <a:cubicBezTo>
                      <a:pt x="21622" y="167390"/>
                      <a:pt x="39910" y="165961"/>
                      <a:pt x="58198" y="163866"/>
                    </a:cubicBezTo>
                    <a:cubicBezTo>
                      <a:pt x="120396" y="157008"/>
                      <a:pt x="174212" y="128052"/>
                      <a:pt x="227647" y="98715"/>
                    </a:cubicBezTo>
                    <a:cubicBezTo>
                      <a:pt x="270415" y="75188"/>
                      <a:pt x="311944" y="49280"/>
                      <a:pt x="355378" y="27087"/>
                    </a:cubicBezTo>
                    <a:cubicBezTo>
                      <a:pt x="428434" y="-10251"/>
                      <a:pt x="503777" y="-6441"/>
                      <a:pt x="577977" y="22991"/>
                    </a:cubicBezTo>
                    <a:cubicBezTo>
                      <a:pt x="648462" y="50995"/>
                      <a:pt x="708088" y="94905"/>
                      <a:pt x="744760" y="162247"/>
                    </a:cubicBezTo>
                    <a:cubicBezTo>
                      <a:pt x="762095" y="194155"/>
                      <a:pt x="768572" y="232065"/>
                      <a:pt x="778859" y="267593"/>
                    </a:cubicBezTo>
                    <a:cubicBezTo>
                      <a:pt x="780669" y="274070"/>
                      <a:pt x="776954" y="282166"/>
                      <a:pt x="775430" y="2920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15C10220-959E-43F0-9061-79A414FD6FF6}"/>
                  </a:ext>
                </a:extLst>
              </p:cNvPr>
              <p:cNvSpPr/>
              <p:nvPr/>
            </p:nvSpPr>
            <p:spPr>
              <a:xfrm>
                <a:off x="5627576" y="3198163"/>
                <a:ext cx="77517" cy="168526"/>
              </a:xfrm>
              <a:custGeom>
                <a:avLst/>
                <a:gdLst>
                  <a:gd name="connsiteX0" fmla="*/ 78806 w 345696"/>
                  <a:gd name="connsiteY0" fmla="*/ 751560 h 751560"/>
                  <a:gd name="connsiteX1" fmla="*/ 88046 w 345696"/>
                  <a:gd name="connsiteY1" fmla="*/ 688124 h 751560"/>
                  <a:gd name="connsiteX2" fmla="*/ 66519 w 345696"/>
                  <a:gd name="connsiteY2" fmla="*/ 551249 h 751560"/>
                  <a:gd name="connsiteX3" fmla="*/ 16703 w 345696"/>
                  <a:gd name="connsiteY3" fmla="*/ 395230 h 751560"/>
                  <a:gd name="connsiteX4" fmla="*/ 44612 w 345696"/>
                  <a:gd name="connsiteY4" fmla="*/ 157105 h 751560"/>
                  <a:gd name="connsiteX5" fmla="*/ 240160 w 345696"/>
                  <a:gd name="connsiteY5" fmla="*/ 7277 h 751560"/>
                  <a:gd name="connsiteX6" fmla="*/ 345697 w 345696"/>
                  <a:gd name="connsiteY6" fmla="*/ 9658 h 751560"/>
                  <a:gd name="connsiteX7" fmla="*/ 280355 w 345696"/>
                  <a:gd name="connsiteY7" fmla="*/ 316649 h 751560"/>
                  <a:gd name="connsiteX8" fmla="*/ 292833 w 345696"/>
                  <a:gd name="connsiteY8" fmla="*/ 444188 h 751560"/>
                  <a:gd name="connsiteX9" fmla="*/ 271687 w 345696"/>
                  <a:gd name="connsiteY9" fmla="*/ 553154 h 751560"/>
                  <a:gd name="connsiteX10" fmla="*/ 78806 w 345696"/>
                  <a:gd name="connsiteY10" fmla="*/ 751560 h 7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696" h="751560">
                    <a:moveTo>
                      <a:pt x="78806" y="751560"/>
                    </a:moveTo>
                    <a:cubicBezTo>
                      <a:pt x="82712" y="726700"/>
                      <a:pt x="89950" y="706983"/>
                      <a:pt x="88046" y="688124"/>
                    </a:cubicBezTo>
                    <a:cubicBezTo>
                      <a:pt x="83378" y="642213"/>
                      <a:pt x="77758" y="595922"/>
                      <a:pt x="66519" y="551249"/>
                    </a:cubicBezTo>
                    <a:cubicBezTo>
                      <a:pt x="53279" y="498386"/>
                      <a:pt x="34991" y="446665"/>
                      <a:pt x="16703" y="395230"/>
                    </a:cubicBezTo>
                    <a:cubicBezTo>
                      <a:pt x="-13396" y="310838"/>
                      <a:pt x="-2061" y="230733"/>
                      <a:pt x="44612" y="157105"/>
                    </a:cubicBezTo>
                    <a:cubicBezTo>
                      <a:pt x="90808" y="84143"/>
                      <a:pt x="154054" y="29851"/>
                      <a:pt x="240160" y="7277"/>
                    </a:cubicBezTo>
                    <a:cubicBezTo>
                      <a:pt x="275402" y="-1963"/>
                      <a:pt x="310550" y="-3677"/>
                      <a:pt x="345697" y="9658"/>
                    </a:cubicBezTo>
                    <a:cubicBezTo>
                      <a:pt x="278355" y="102908"/>
                      <a:pt x="271878" y="208349"/>
                      <a:pt x="280355" y="316649"/>
                    </a:cubicBezTo>
                    <a:cubicBezTo>
                      <a:pt x="283689" y="359225"/>
                      <a:pt x="293785" y="401802"/>
                      <a:pt x="292833" y="444188"/>
                    </a:cubicBezTo>
                    <a:cubicBezTo>
                      <a:pt x="291976" y="480764"/>
                      <a:pt x="285975" y="519722"/>
                      <a:pt x="271687" y="553154"/>
                    </a:cubicBezTo>
                    <a:cubicBezTo>
                      <a:pt x="234063" y="640784"/>
                      <a:pt x="163674" y="699458"/>
                      <a:pt x="78806" y="751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693B4BA4-A0C9-479C-8D51-B0733D2BE7A2}"/>
                  </a:ext>
                </a:extLst>
              </p:cNvPr>
              <p:cNvSpPr/>
              <p:nvPr/>
            </p:nvSpPr>
            <p:spPr>
              <a:xfrm>
                <a:off x="5242471" y="3927163"/>
                <a:ext cx="167446" cy="77158"/>
              </a:xfrm>
              <a:custGeom>
                <a:avLst/>
                <a:gdLst>
                  <a:gd name="connsiteX0" fmla="*/ 743998 w 746743"/>
                  <a:gd name="connsiteY0" fmla="*/ 344095 h 344094"/>
                  <a:gd name="connsiteX1" fmla="*/ 509969 w 746743"/>
                  <a:gd name="connsiteY1" fmla="*/ 278373 h 344094"/>
                  <a:gd name="connsiteX2" fmla="*/ 343281 w 746743"/>
                  <a:gd name="connsiteY2" fmla="*/ 290850 h 344094"/>
                  <a:gd name="connsiteX3" fmla="*/ 155162 w 746743"/>
                  <a:gd name="connsiteY3" fmla="*/ 249036 h 344094"/>
                  <a:gd name="connsiteX4" fmla="*/ 0 w 746743"/>
                  <a:gd name="connsiteY4" fmla="*/ 77681 h 344094"/>
                  <a:gd name="connsiteX5" fmla="*/ 51911 w 746743"/>
                  <a:gd name="connsiteY5" fmla="*/ 85301 h 344094"/>
                  <a:gd name="connsiteX6" fmla="*/ 225076 w 746743"/>
                  <a:gd name="connsiteY6" fmla="*/ 59107 h 344094"/>
                  <a:gd name="connsiteX7" fmla="*/ 347186 w 746743"/>
                  <a:gd name="connsiteY7" fmla="*/ 19769 h 344094"/>
                  <a:gd name="connsiteX8" fmla="*/ 589979 w 746743"/>
                  <a:gd name="connsiteY8" fmla="*/ 44248 h 344094"/>
                  <a:gd name="connsiteX9" fmla="*/ 744950 w 746743"/>
                  <a:gd name="connsiteY9" fmla="*/ 263323 h 344094"/>
                  <a:gd name="connsiteX10" fmla="*/ 743998 w 746743"/>
                  <a:gd name="connsiteY10" fmla="*/ 344095 h 34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743" h="344094">
                    <a:moveTo>
                      <a:pt x="743998" y="344095"/>
                    </a:moveTo>
                    <a:cubicBezTo>
                      <a:pt x="670084" y="290755"/>
                      <a:pt x="590550" y="279610"/>
                      <a:pt x="509969" y="278373"/>
                    </a:cubicBezTo>
                    <a:cubicBezTo>
                      <a:pt x="454438" y="277515"/>
                      <a:pt x="398716" y="284754"/>
                      <a:pt x="343281" y="290850"/>
                    </a:cubicBezTo>
                    <a:cubicBezTo>
                      <a:pt x="275463" y="298280"/>
                      <a:pt x="212407" y="287802"/>
                      <a:pt x="155162" y="249036"/>
                    </a:cubicBezTo>
                    <a:cubicBezTo>
                      <a:pt x="90773" y="205411"/>
                      <a:pt x="41243" y="148356"/>
                      <a:pt x="0" y="77681"/>
                    </a:cubicBezTo>
                    <a:cubicBezTo>
                      <a:pt x="20003" y="80729"/>
                      <a:pt x="35909" y="84062"/>
                      <a:pt x="51911" y="85301"/>
                    </a:cubicBezTo>
                    <a:cubicBezTo>
                      <a:pt x="111633" y="90063"/>
                      <a:pt x="168688" y="77109"/>
                      <a:pt x="225076" y="59107"/>
                    </a:cubicBezTo>
                    <a:cubicBezTo>
                      <a:pt x="265843" y="46058"/>
                      <a:pt x="307467" y="35485"/>
                      <a:pt x="347186" y="19769"/>
                    </a:cubicBezTo>
                    <a:cubicBezTo>
                      <a:pt x="433006" y="-14236"/>
                      <a:pt x="513969" y="-3282"/>
                      <a:pt x="589979" y="44248"/>
                    </a:cubicBezTo>
                    <a:cubicBezTo>
                      <a:pt x="671608" y="95207"/>
                      <a:pt x="729234" y="165692"/>
                      <a:pt x="744950" y="263323"/>
                    </a:cubicBezTo>
                    <a:cubicBezTo>
                      <a:pt x="749237" y="289517"/>
                      <a:pt x="744569" y="317139"/>
                      <a:pt x="743998" y="3440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E94E0A71-5B2D-42E9-9E09-2AEF90B5D1F0}"/>
                  </a:ext>
                </a:extLst>
              </p:cNvPr>
              <p:cNvSpPr/>
              <p:nvPr/>
            </p:nvSpPr>
            <p:spPr>
              <a:xfrm>
                <a:off x="5469638" y="3764085"/>
                <a:ext cx="172768" cy="90062"/>
              </a:xfrm>
              <a:custGeom>
                <a:avLst/>
                <a:gdLst>
                  <a:gd name="connsiteX0" fmla="*/ 770477 w 770477"/>
                  <a:gd name="connsiteY0" fmla="*/ 180869 h 401643"/>
                  <a:gd name="connsiteX1" fmla="*/ 476631 w 770477"/>
                  <a:gd name="connsiteY1" fmla="*/ 281643 h 401643"/>
                  <a:gd name="connsiteX2" fmla="*/ 387477 w 770477"/>
                  <a:gd name="connsiteY2" fmla="*/ 350223 h 401643"/>
                  <a:gd name="connsiteX3" fmla="*/ 190690 w 770477"/>
                  <a:gd name="connsiteY3" fmla="*/ 398896 h 401643"/>
                  <a:gd name="connsiteX4" fmla="*/ 0 w 770477"/>
                  <a:gd name="connsiteY4" fmla="*/ 334602 h 401643"/>
                  <a:gd name="connsiteX5" fmla="*/ 40196 w 770477"/>
                  <a:gd name="connsiteY5" fmla="*/ 319077 h 401643"/>
                  <a:gd name="connsiteX6" fmla="*/ 161449 w 770477"/>
                  <a:gd name="connsiteY6" fmla="*/ 224112 h 401643"/>
                  <a:gd name="connsiteX7" fmla="*/ 299562 w 770477"/>
                  <a:gd name="connsiteY7" fmla="*/ 70855 h 401643"/>
                  <a:gd name="connsiteX8" fmla="*/ 452438 w 770477"/>
                  <a:gd name="connsiteY8" fmla="*/ 1418 h 401643"/>
                  <a:gd name="connsiteX9" fmla="*/ 691991 w 770477"/>
                  <a:gd name="connsiteY9" fmla="*/ 68188 h 401643"/>
                  <a:gd name="connsiteX10" fmla="*/ 770477 w 770477"/>
                  <a:gd name="connsiteY10" fmla="*/ 180869 h 40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477" h="401643">
                    <a:moveTo>
                      <a:pt x="770477" y="180869"/>
                    </a:moveTo>
                    <a:cubicBezTo>
                      <a:pt x="655987" y="172391"/>
                      <a:pt x="564737" y="223064"/>
                      <a:pt x="476631" y="281643"/>
                    </a:cubicBezTo>
                    <a:cubicBezTo>
                      <a:pt x="445484" y="302312"/>
                      <a:pt x="417100" y="327268"/>
                      <a:pt x="387477" y="350223"/>
                    </a:cubicBezTo>
                    <a:cubicBezTo>
                      <a:pt x="328994" y="395372"/>
                      <a:pt x="262890" y="407945"/>
                      <a:pt x="190690" y="398896"/>
                    </a:cubicBezTo>
                    <a:cubicBezTo>
                      <a:pt x="124016" y="390514"/>
                      <a:pt x="62103" y="369273"/>
                      <a:pt x="0" y="334602"/>
                    </a:cubicBezTo>
                    <a:cubicBezTo>
                      <a:pt x="15716" y="328602"/>
                      <a:pt x="28385" y="324696"/>
                      <a:pt x="40196" y="319077"/>
                    </a:cubicBezTo>
                    <a:cubicBezTo>
                      <a:pt x="87535" y="296312"/>
                      <a:pt x="126968" y="263736"/>
                      <a:pt x="161449" y="224112"/>
                    </a:cubicBezTo>
                    <a:cubicBezTo>
                      <a:pt x="206598" y="172296"/>
                      <a:pt x="252984" y="121433"/>
                      <a:pt x="299562" y="70855"/>
                    </a:cubicBezTo>
                    <a:cubicBezTo>
                      <a:pt x="340519" y="26278"/>
                      <a:pt x="394145" y="6371"/>
                      <a:pt x="452438" y="1418"/>
                    </a:cubicBezTo>
                    <a:cubicBezTo>
                      <a:pt x="539877" y="-5916"/>
                      <a:pt x="621030" y="15038"/>
                      <a:pt x="691991" y="68188"/>
                    </a:cubicBezTo>
                    <a:cubicBezTo>
                      <a:pt x="729806" y="96668"/>
                      <a:pt x="758857" y="132196"/>
                      <a:pt x="770477" y="180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BA32302A-6336-45CB-BA54-FCAEDE5EB072}"/>
                  </a:ext>
                </a:extLst>
              </p:cNvPr>
              <p:cNvSpPr/>
              <p:nvPr/>
            </p:nvSpPr>
            <p:spPr>
              <a:xfrm>
                <a:off x="5391229" y="2901120"/>
                <a:ext cx="92256" cy="174220"/>
              </a:xfrm>
              <a:custGeom>
                <a:avLst/>
                <a:gdLst>
                  <a:gd name="connsiteX0" fmla="*/ 349961 w 411427"/>
                  <a:gd name="connsiteY0" fmla="*/ 776954 h 776954"/>
                  <a:gd name="connsiteX1" fmla="*/ 203848 w 411427"/>
                  <a:gd name="connsiteY1" fmla="*/ 586169 h 776954"/>
                  <a:gd name="connsiteX2" fmla="*/ 74213 w 411427"/>
                  <a:gd name="connsiteY2" fmla="*/ 480346 h 776954"/>
                  <a:gd name="connsiteX3" fmla="*/ 108 w 411427"/>
                  <a:gd name="connsiteY3" fmla="*/ 319278 h 776954"/>
                  <a:gd name="connsiteX4" fmla="*/ 106121 w 411427"/>
                  <a:gd name="connsiteY4" fmla="*/ 48292 h 776954"/>
                  <a:gd name="connsiteX5" fmla="*/ 175844 w 411427"/>
                  <a:gd name="connsiteY5" fmla="*/ 0 h 776954"/>
                  <a:gd name="connsiteX6" fmla="*/ 296336 w 411427"/>
                  <a:gd name="connsiteY6" fmla="*/ 314516 h 776954"/>
                  <a:gd name="connsiteX7" fmla="*/ 378727 w 411427"/>
                  <a:gd name="connsiteY7" fmla="*/ 421005 h 776954"/>
                  <a:gd name="connsiteX8" fmla="*/ 410159 w 411427"/>
                  <a:gd name="connsiteY8" fmla="*/ 574929 h 776954"/>
                  <a:gd name="connsiteX9" fmla="*/ 365773 w 411427"/>
                  <a:gd name="connsiteY9" fmla="*/ 744379 h 776954"/>
                  <a:gd name="connsiteX10" fmla="*/ 349961 w 411427"/>
                  <a:gd name="connsiteY10" fmla="*/ 776954 h 77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427" h="776954">
                    <a:moveTo>
                      <a:pt x="349961" y="776954"/>
                    </a:moveTo>
                    <a:cubicBezTo>
                      <a:pt x="323767" y="691134"/>
                      <a:pt x="264236" y="638080"/>
                      <a:pt x="203848" y="586169"/>
                    </a:cubicBezTo>
                    <a:cubicBezTo>
                      <a:pt x="161557" y="549878"/>
                      <a:pt x="116694" y="516446"/>
                      <a:pt x="74213" y="480346"/>
                    </a:cubicBezTo>
                    <a:cubicBezTo>
                      <a:pt x="24968" y="438436"/>
                      <a:pt x="1537" y="383381"/>
                      <a:pt x="108" y="319278"/>
                    </a:cubicBezTo>
                    <a:cubicBezTo>
                      <a:pt x="-2178" y="214313"/>
                      <a:pt x="31731" y="122777"/>
                      <a:pt x="106121" y="48292"/>
                    </a:cubicBezTo>
                    <a:cubicBezTo>
                      <a:pt x="124886" y="29528"/>
                      <a:pt x="150222" y="17336"/>
                      <a:pt x="175844" y="0"/>
                    </a:cubicBezTo>
                    <a:cubicBezTo>
                      <a:pt x="169939" y="127444"/>
                      <a:pt x="228803" y="222885"/>
                      <a:pt x="296336" y="314516"/>
                    </a:cubicBezTo>
                    <a:cubicBezTo>
                      <a:pt x="323006" y="350615"/>
                      <a:pt x="354819" y="383286"/>
                      <a:pt x="378727" y="421005"/>
                    </a:cubicBezTo>
                    <a:cubicBezTo>
                      <a:pt x="407969" y="467201"/>
                      <a:pt x="414636" y="520351"/>
                      <a:pt x="410159" y="574929"/>
                    </a:cubicBezTo>
                    <a:cubicBezTo>
                      <a:pt x="405397" y="634175"/>
                      <a:pt x="389490" y="690277"/>
                      <a:pt x="365773" y="744379"/>
                    </a:cubicBezTo>
                    <a:cubicBezTo>
                      <a:pt x="361772" y="753904"/>
                      <a:pt x="356724" y="763238"/>
                      <a:pt x="349961" y="776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D14F53CB-30A3-4ED5-9F4C-C4E0E2C7BFA7}"/>
                  </a:ext>
                </a:extLst>
              </p:cNvPr>
              <p:cNvSpPr/>
              <p:nvPr/>
            </p:nvSpPr>
            <p:spPr>
              <a:xfrm>
                <a:off x="5653619" y="3333472"/>
                <a:ext cx="90602" cy="156497"/>
              </a:xfrm>
              <a:custGeom>
                <a:avLst/>
                <a:gdLst>
                  <a:gd name="connsiteX0" fmla="*/ 0 w 404050"/>
                  <a:gd name="connsiteY0" fmla="*/ 692012 h 697917"/>
                  <a:gd name="connsiteX1" fmla="*/ 24003 w 404050"/>
                  <a:gd name="connsiteY1" fmla="*/ 481319 h 697917"/>
                  <a:gd name="connsiteX2" fmla="*/ 4477 w 404050"/>
                  <a:gd name="connsiteY2" fmla="*/ 299677 h 697917"/>
                  <a:gd name="connsiteX3" fmla="*/ 59150 w 404050"/>
                  <a:gd name="connsiteY3" fmla="*/ 134133 h 697917"/>
                  <a:gd name="connsiteX4" fmla="*/ 237363 w 404050"/>
                  <a:gd name="connsiteY4" fmla="*/ 11451 h 697917"/>
                  <a:gd name="connsiteX5" fmla="*/ 404051 w 404050"/>
                  <a:gd name="connsiteY5" fmla="*/ 22119 h 697917"/>
                  <a:gd name="connsiteX6" fmla="*/ 278035 w 404050"/>
                  <a:gd name="connsiteY6" fmla="*/ 331110 h 697917"/>
                  <a:gd name="connsiteX7" fmla="*/ 259080 w 404050"/>
                  <a:gd name="connsiteY7" fmla="*/ 478271 h 697917"/>
                  <a:gd name="connsiteX8" fmla="*/ 100108 w 404050"/>
                  <a:gd name="connsiteY8" fmla="*/ 651626 h 697917"/>
                  <a:gd name="connsiteX9" fmla="*/ 4001 w 404050"/>
                  <a:gd name="connsiteY9" fmla="*/ 697918 h 697917"/>
                  <a:gd name="connsiteX10" fmla="*/ 0 w 404050"/>
                  <a:gd name="connsiteY10" fmla="*/ 692012 h 69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050" h="697917">
                    <a:moveTo>
                      <a:pt x="0" y="692012"/>
                    </a:moveTo>
                    <a:cubicBezTo>
                      <a:pt x="34386" y="624670"/>
                      <a:pt x="31338" y="553137"/>
                      <a:pt x="24003" y="481319"/>
                    </a:cubicBezTo>
                    <a:cubicBezTo>
                      <a:pt x="17812" y="420740"/>
                      <a:pt x="9716" y="360352"/>
                      <a:pt x="4477" y="299677"/>
                    </a:cubicBezTo>
                    <a:cubicBezTo>
                      <a:pt x="-952" y="237193"/>
                      <a:pt x="21336" y="181758"/>
                      <a:pt x="59150" y="134133"/>
                    </a:cubicBezTo>
                    <a:cubicBezTo>
                      <a:pt x="105633" y="75744"/>
                      <a:pt x="164021" y="32215"/>
                      <a:pt x="237363" y="11451"/>
                    </a:cubicBezTo>
                    <a:cubicBezTo>
                      <a:pt x="294132" y="-4551"/>
                      <a:pt x="349663" y="-6171"/>
                      <a:pt x="404051" y="22119"/>
                    </a:cubicBezTo>
                    <a:cubicBezTo>
                      <a:pt x="312230" y="105939"/>
                      <a:pt x="292418" y="217476"/>
                      <a:pt x="278035" y="331110"/>
                    </a:cubicBezTo>
                    <a:cubicBezTo>
                      <a:pt x="271844" y="380259"/>
                      <a:pt x="272796" y="431408"/>
                      <a:pt x="259080" y="478271"/>
                    </a:cubicBezTo>
                    <a:cubicBezTo>
                      <a:pt x="235172" y="559995"/>
                      <a:pt x="171641" y="611145"/>
                      <a:pt x="100108" y="651626"/>
                    </a:cubicBezTo>
                    <a:cubicBezTo>
                      <a:pt x="69247" y="669057"/>
                      <a:pt x="36100" y="682678"/>
                      <a:pt x="4001" y="697918"/>
                    </a:cubicBezTo>
                    <a:cubicBezTo>
                      <a:pt x="2763" y="696012"/>
                      <a:pt x="1429" y="694012"/>
                      <a:pt x="0" y="692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D09AD370-A581-4AAA-A360-FAEFFB1D698B}"/>
                  </a:ext>
                </a:extLst>
              </p:cNvPr>
              <p:cNvSpPr/>
              <p:nvPr/>
            </p:nvSpPr>
            <p:spPr>
              <a:xfrm>
                <a:off x="5560347" y="3635523"/>
                <a:ext cx="158949" cy="106525"/>
              </a:xfrm>
              <a:custGeom>
                <a:avLst/>
                <a:gdLst>
                  <a:gd name="connsiteX0" fmla="*/ 708850 w 708850"/>
                  <a:gd name="connsiteY0" fmla="*/ 116791 h 475062"/>
                  <a:gd name="connsiteX1" fmla="*/ 496443 w 708850"/>
                  <a:gd name="connsiteY1" fmla="*/ 237283 h 475062"/>
                  <a:gd name="connsiteX2" fmla="*/ 380143 w 708850"/>
                  <a:gd name="connsiteY2" fmla="*/ 375871 h 475062"/>
                  <a:gd name="connsiteX3" fmla="*/ 214503 w 708850"/>
                  <a:gd name="connsiteY3" fmla="*/ 468930 h 475062"/>
                  <a:gd name="connsiteX4" fmla="*/ 0 w 708850"/>
                  <a:gd name="connsiteY4" fmla="*/ 457310 h 475062"/>
                  <a:gd name="connsiteX5" fmla="*/ 30766 w 708850"/>
                  <a:gd name="connsiteY5" fmla="*/ 435688 h 475062"/>
                  <a:gd name="connsiteX6" fmla="*/ 137065 w 708850"/>
                  <a:gd name="connsiteY6" fmla="*/ 297861 h 475062"/>
                  <a:gd name="connsiteX7" fmla="*/ 221932 w 708850"/>
                  <a:gd name="connsiteY7" fmla="*/ 133460 h 475062"/>
                  <a:gd name="connsiteX8" fmla="*/ 386525 w 708850"/>
                  <a:gd name="connsiteY8" fmla="*/ 12492 h 475062"/>
                  <a:gd name="connsiteX9" fmla="*/ 608457 w 708850"/>
                  <a:gd name="connsiteY9" fmla="*/ 26304 h 475062"/>
                  <a:gd name="connsiteX10" fmla="*/ 708850 w 708850"/>
                  <a:gd name="connsiteY10" fmla="*/ 116791 h 47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8850" h="475062">
                    <a:moveTo>
                      <a:pt x="708850" y="116791"/>
                    </a:moveTo>
                    <a:cubicBezTo>
                      <a:pt x="618649" y="127650"/>
                      <a:pt x="554355" y="178799"/>
                      <a:pt x="496443" y="237283"/>
                    </a:cubicBezTo>
                    <a:cubicBezTo>
                      <a:pt x="454152" y="280050"/>
                      <a:pt x="417672" y="328627"/>
                      <a:pt x="380143" y="375871"/>
                    </a:cubicBezTo>
                    <a:cubicBezTo>
                      <a:pt x="337375" y="429783"/>
                      <a:pt x="280607" y="458262"/>
                      <a:pt x="214503" y="468930"/>
                    </a:cubicBezTo>
                    <a:cubicBezTo>
                      <a:pt x="144304" y="480265"/>
                      <a:pt x="74390" y="475598"/>
                      <a:pt x="0" y="457310"/>
                    </a:cubicBezTo>
                    <a:cubicBezTo>
                      <a:pt x="12288" y="448642"/>
                      <a:pt x="21622" y="442260"/>
                      <a:pt x="30766" y="435688"/>
                    </a:cubicBezTo>
                    <a:cubicBezTo>
                      <a:pt x="80010" y="400446"/>
                      <a:pt x="109442" y="349677"/>
                      <a:pt x="137065" y="297861"/>
                    </a:cubicBezTo>
                    <a:cubicBezTo>
                      <a:pt x="166116" y="243474"/>
                      <a:pt x="193357" y="188133"/>
                      <a:pt x="221932" y="133460"/>
                    </a:cubicBezTo>
                    <a:cubicBezTo>
                      <a:pt x="256985" y="66499"/>
                      <a:pt x="316325" y="30971"/>
                      <a:pt x="386525" y="12492"/>
                    </a:cubicBezTo>
                    <a:cubicBezTo>
                      <a:pt x="461582" y="-7320"/>
                      <a:pt x="536163" y="-4176"/>
                      <a:pt x="608457" y="26304"/>
                    </a:cubicBezTo>
                    <a:cubicBezTo>
                      <a:pt x="651224" y="44401"/>
                      <a:pt x="685229" y="72500"/>
                      <a:pt x="708850" y="116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C6583E90-1CB0-4708-8DDA-5549D7AAE949}"/>
                  </a:ext>
                </a:extLst>
              </p:cNvPr>
              <p:cNvSpPr/>
              <p:nvPr/>
            </p:nvSpPr>
            <p:spPr>
              <a:xfrm>
                <a:off x="5623888" y="3487599"/>
                <a:ext cx="131974" cy="130414"/>
              </a:xfrm>
              <a:custGeom>
                <a:avLst/>
                <a:gdLst>
                  <a:gd name="connsiteX0" fmla="*/ 588550 w 588550"/>
                  <a:gd name="connsiteY0" fmla="*/ 61627 h 581596"/>
                  <a:gd name="connsiteX1" fmla="*/ 403479 w 588550"/>
                  <a:gd name="connsiteY1" fmla="*/ 256985 h 581596"/>
                  <a:gd name="connsiteX2" fmla="*/ 353092 w 588550"/>
                  <a:gd name="connsiteY2" fmla="*/ 372523 h 581596"/>
                  <a:gd name="connsiteX3" fmla="*/ 214217 w 588550"/>
                  <a:gd name="connsiteY3" fmla="*/ 532353 h 581596"/>
                  <a:gd name="connsiteX4" fmla="*/ 0 w 588550"/>
                  <a:gd name="connsiteY4" fmla="*/ 581597 h 581596"/>
                  <a:gd name="connsiteX5" fmla="*/ 5810 w 588550"/>
                  <a:gd name="connsiteY5" fmla="*/ 568738 h 581596"/>
                  <a:gd name="connsiteX6" fmla="*/ 91345 w 588550"/>
                  <a:gd name="connsiteY6" fmla="*/ 366427 h 581596"/>
                  <a:gd name="connsiteX7" fmla="*/ 121158 w 588550"/>
                  <a:gd name="connsiteY7" fmla="*/ 215075 h 581596"/>
                  <a:gd name="connsiteX8" fmla="*/ 263462 w 588550"/>
                  <a:gd name="connsiteY8" fmla="*/ 40386 h 581596"/>
                  <a:gd name="connsiteX9" fmla="*/ 500920 w 588550"/>
                  <a:gd name="connsiteY9" fmla="*/ 10192 h 581596"/>
                  <a:gd name="connsiteX10" fmla="*/ 588550 w 588550"/>
                  <a:gd name="connsiteY10" fmla="*/ 61627 h 58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8550" h="581596">
                    <a:moveTo>
                      <a:pt x="588550" y="61627"/>
                    </a:moveTo>
                    <a:cubicBezTo>
                      <a:pt x="496824" y="100394"/>
                      <a:pt x="447199" y="176499"/>
                      <a:pt x="403479" y="256985"/>
                    </a:cubicBezTo>
                    <a:cubicBezTo>
                      <a:pt x="383477" y="293751"/>
                      <a:pt x="366617" y="332804"/>
                      <a:pt x="353092" y="372523"/>
                    </a:cubicBezTo>
                    <a:cubicBezTo>
                      <a:pt x="328327" y="445294"/>
                      <a:pt x="283083" y="498444"/>
                      <a:pt x="214217" y="532353"/>
                    </a:cubicBezTo>
                    <a:cubicBezTo>
                      <a:pt x="147447" y="565309"/>
                      <a:pt x="76867" y="579501"/>
                      <a:pt x="0" y="581597"/>
                    </a:cubicBezTo>
                    <a:cubicBezTo>
                      <a:pt x="2763" y="575215"/>
                      <a:pt x="3429" y="571215"/>
                      <a:pt x="5810" y="568738"/>
                    </a:cubicBezTo>
                    <a:cubicBezTo>
                      <a:pt x="60389" y="512255"/>
                      <a:pt x="75343" y="439008"/>
                      <a:pt x="91345" y="366427"/>
                    </a:cubicBezTo>
                    <a:cubicBezTo>
                      <a:pt x="102394" y="316231"/>
                      <a:pt x="109824" y="265176"/>
                      <a:pt x="121158" y="215075"/>
                    </a:cubicBezTo>
                    <a:cubicBezTo>
                      <a:pt x="139541" y="133732"/>
                      <a:pt x="191071" y="77534"/>
                      <a:pt x="263462" y="40386"/>
                    </a:cubicBezTo>
                    <a:cubicBezTo>
                      <a:pt x="338519" y="1810"/>
                      <a:pt x="417957" y="-11049"/>
                      <a:pt x="500920" y="10192"/>
                    </a:cubicBezTo>
                    <a:cubicBezTo>
                      <a:pt x="533876" y="18669"/>
                      <a:pt x="563594" y="34195"/>
                      <a:pt x="588550" y="61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887F1B50-A07A-428F-B4B7-7D7A35901F6F}"/>
                  </a:ext>
                </a:extLst>
              </p:cNvPr>
              <p:cNvSpPr/>
              <p:nvPr/>
            </p:nvSpPr>
            <p:spPr>
              <a:xfrm>
                <a:off x="5489093" y="2971610"/>
                <a:ext cx="78925" cy="176156"/>
              </a:xfrm>
              <a:custGeom>
                <a:avLst/>
                <a:gdLst>
                  <a:gd name="connsiteX0" fmla="*/ 236327 w 351976"/>
                  <a:gd name="connsiteY0" fmla="*/ 63 h 785589"/>
                  <a:gd name="connsiteX1" fmla="*/ 248233 w 351976"/>
                  <a:gd name="connsiteY1" fmla="*/ 234759 h 785589"/>
                  <a:gd name="connsiteX2" fmla="*/ 317385 w 351976"/>
                  <a:gd name="connsiteY2" fmla="*/ 389159 h 785589"/>
                  <a:gd name="connsiteX3" fmla="*/ 323100 w 351976"/>
                  <a:gd name="connsiteY3" fmla="*/ 645381 h 785589"/>
                  <a:gd name="connsiteX4" fmla="*/ 247471 w 351976"/>
                  <a:gd name="connsiteY4" fmla="*/ 776064 h 785589"/>
                  <a:gd name="connsiteX5" fmla="*/ 236232 w 351976"/>
                  <a:gd name="connsiteY5" fmla="*/ 785589 h 785589"/>
                  <a:gd name="connsiteX6" fmla="*/ 186416 w 351976"/>
                  <a:gd name="connsiteY6" fmla="*/ 644334 h 785589"/>
                  <a:gd name="connsiteX7" fmla="*/ 79736 w 351976"/>
                  <a:gd name="connsiteY7" fmla="*/ 503649 h 785589"/>
                  <a:gd name="connsiteX8" fmla="*/ 7155 w 351976"/>
                  <a:gd name="connsiteY8" fmla="*/ 380682 h 785589"/>
                  <a:gd name="connsiteX9" fmla="*/ 28682 w 351976"/>
                  <a:gd name="connsiteY9" fmla="*/ 187229 h 785589"/>
                  <a:gd name="connsiteX10" fmla="*/ 148030 w 351976"/>
                  <a:gd name="connsiteY10" fmla="*/ 31686 h 785589"/>
                  <a:gd name="connsiteX11" fmla="*/ 236327 w 351976"/>
                  <a:gd name="connsiteY11" fmla="*/ 63 h 78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76" h="785589">
                    <a:moveTo>
                      <a:pt x="236327" y="63"/>
                    </a:moveTo>
                    <a:cubicBezTo>
                      <a:pt x="205942" y="81597"/>
                      <a:pt x="222992" y="159416"/>
                      <a:pt x="248233" y="234759"/>
                    </a:cubicBezTo>
                    <a:cubicBezTo>
                      <a:pt x="266045" y="288003"/>
                      <a:pt x="290620" y="339629"/>
                      <a:pt x="317385" y="389159"/>
                    </a:cubicBezTo>
                    <a:cubicBezTo>
                      <a:pt x="363485" y="474598"/>
                      <a:pt x="361581" y="560228"/>
                      <a:pt x="323100" y="645381"/>
                    </a:cubicBezTo>
                    <a:cubicBezTo>
                      <a:pt x="302430" y="691006"/>
                      <a:pt x="273093" y="732726"/>
                      <a:pt x="247471" y="776064"/>
                    </a:cubicBezTo>
                    <a:cubicBezTo>
                      <a:pt x="245757" y="779017"/>
                      <a:pt x="242042" y="780732"/>
                      <a:pt x="236232" y="785589"/>
                    </a:cubicBezTo>
                    <a:cubicBezTo>
                      <a:pt x="231945" y="732059"/>
                      <a:pt x="214991" y="685386"/>
                      <a:pt x="186416" y="644334"/>
                    </a:cubicBezTo>
                    <a:cubicBezTo>
                      <a:pt x="152793" y="596042"/>
                      <a:pt x="116312" y="549750"/>
                      <a:pt x="79736" y="503649"/>
                    </a:cubicBezTo>
                    <a:cubicBezTo>
                      <a:pt x="49827" y="465835"/>
                      <a:pt x="18681" y="429735"/>
                      <a:pt x="7155" y="380682"/>
                    </a:cubicBezTo>
                    <a:cubicBezTo>
                      <a:pt x="-8656" y="313245"/>
                      <a:pt x="3155" y="249332"/>
                      <a:pt x="28682" y="187229"/>
                    </a:cubicBezTo>
                    <a:cubicBezTo>
                      <a:pt x="54304" y="124935"/>
                      <a:pt x="92690" y="71119"/>
                      <a:pt x="148030" y="31686"/>
                    </a:cubicBezTo>
                    <a:cubicBezTo>
                      <a:pt x="173462" y="13588"/>
                      <a:pt x="201942" y="-1080"/>
                      <a:pt x="236327" y="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56C72E67-0C0C-4619-B0DC-A6CEFD6DBC21}"/>
                  </a:ext>
                </a:extLst>
              </p:cNvPr>
              <p:cNvSpPr/>
              <p:nvPr/>
            </p:nvSpPr>
            <p:spPr>
              <a:xfrm>
                <a:off x="5382795" y="3103699"/>
                <a:ext cx="162793" cy="84178"/>
              </a:xfrm>
              <a:custGeom>
                <a:avLst/>
                <a:gdLst>
                  <a:gd name="connsiteX0" fmla="*/ 0 w 725995"/>
                  <a:gd name="connsiteY0" fmla="*/ 161662 h 375403"/>
                  <a:gd name="connsiteX1" fmla="*/ 185356 w 725995"/>
                  <a:gd name="connsiteY1" fmla="*/ 19550 h 375403"/>
                  <a:gd name="connsiteX2" fmla="*/ 414623 w 725995"/>
                  <a:gd name="connsiteY2" fmla="*/ 23645 h 375403"/>
                  <a:gd name="connsiteX3" fmla="*/ 622268 w 725995"/>
                  <a:gd name="connsiteY3" fmla="*/ 160996 h 375403"/>
                  <a:gd name="connsiteX4" fmla="*/ 725996 w 725995"/>
                  <a:gd name="connsiteY4" fmla="*/ 335399 h 375403"/>
                  <a:gd name="connsiteX5" fmla="*/ 288226 w 725995"/>
                  <a:gd name="connsiteY5" fmla="*/ 375403 h 375403"/>
                  <a:gd name="connsiteX6" fmla="*/ 0 w 725995"/>
                  <a:gd name="connsiteY6" fmla="*/ 161662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995" h="375403">
                    <a:moveTo>
                      <a:pt x="0" y="161662"/>
                    </a:moveTo>
                    <a:cubicBezTo>
                      <a:pt x="49244" y="96702"/>
                      <a:pt x="109252" y="47648"/>
                      <a:pt x="185356" y="19550"/>
                    </a:cubicBezTo>
                    <a:cubicBezTo>
                      <a:pt x="262318" y="-8835"/>
                      <a:pt x="339471" y="-5311"/>
                      <a:pt x="414623" y="23645"/>
                    </a:cubicBezTo>
                    <a:cubicBezTo>
                      <a:pt x="493490" y="53935"/>
                      <a:pt x="564642" y="98036"/>
                      <a:pt x="622268" y="160996"/>
                    </a:cubicBezTo>
                    <a:cubicBezTo>
                      <a:pt x="668369" y="211383"/>
                      <a:pt x="705993" y="267295"/>
                      <a:pt x="725996" y="335399"/>
                    </a:cubicBezTo>
                    <a:cubicBezTo>
                      <a:pt x="570357" y="252436"/>
                      <a:pt x="428625" y="299299"/>
                      <a:pt x="288226" y="375403"/>
                    </a:cubicBezTo>
                    <a:cubicBezTo>
                      <a:pt x="226409" y="258341"/>
                      <a:pt x="116586" y="206525"/>
                      <a:pt x="0" y="1616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99CBB870-6E76-4862-AFCD-E49F6F7780CE}"/>
                  </a:ext>
                </a:extLst>
              </p:cNvPr>
              <p:cNvSpPr/>
              <p:nvPr/>
            </p:nvSpPr>
            <p:spPr>
              <a:xfrm>
                <a:off x="5555200" y="3388795"/>
                <a:ext cx="86113" cy="154933"/>
              </a:xfrm>
              <a:custGeom>
                <a:avLst/>
                <a:gdLst>
                  <a:gd name="connsiteX0" fmla="*/ 0 w 384032"/>
                  <a:gd name="connsiteY0" fmla="*/ 0 h 690943"/>
                  <a:gd name="connsiteX1" fmla="*/ 94488 w 384032"/>
                  <a:gd name="connsiteY1" fmla="*/ 12763 h 690943"/>
                  <a:gd name="connsiteX2" fmla="*/ 269462 w 384032"/>
                  <a:gd name="connsiteY2" fmla="*/ 101156 h 690943"/>
                  <a:gd name="connsiteX3" fmla="*/ 363093 w 384032"/>
                  <a:gd name="connsiteY3" fmla="*/ 263271 h 690943"/>
                  <a:gd name="connsiteX4" fmla="*/ 338423 w 384032"/>
                  <a:gd name="connsiteY4" fmla="*/ 623126 h 690943"/>
                  <a:gd name="connsiteX5" fmla="*/ 301276 w 384032"/>
                  <a:gd name="connsiteY5" fmla="*/ 690943 h 690943"/>
                  <a:gd name="connsiteX6" fmla="*/ 4000 w 384032"/>
                  <a:gd name="connsiteY6" fmla="*/ 362045 h 690943"/>
                  <a:gd name="connsiteX7" fmla="*/ 0 w 384032"/>
                  <a:gd name="connsiteY7" fmla="*/ 0 h 69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032" h="690943">
                    <a:moveTo>
                      <a:pt x="0" y="0"/>
                    </a:moveTo>
                    <a:cubicBezTo>
                      <a:pt x="33718" y="4381"/>
                      <a:pt x="64484" y="6572"/>
                      <a:pt x="94488" y="12763"/>
                    </a:cubicBezTo>
                    <a:cubicBezTo>
                      <a:pt x="160591" y="26384"/>
                      <a:pt x="220503" y="54578"/>
                      <a:pt x="269462" y="101156"/>
                    </a:cubicBezTo>
                    <a:cubicBezTo>
                      <a:pt x="316230" y="145542"/>
                      <a:pt x="345948" y="200882"/>
                      <a:pt x="363093" y="263271"/>
                    </a:cubicBezTo>
                    <a:cubicBezTo>
                      <a:pt x="396907" y="386239"/>
                      <a:pt x="390525" y="506349"/>
                      <a:pt x="338423" y="623126"/>
                    </a:cubicBezTo>
                    <a:cubicBezTo>
                      <a:pt x="328613" y="645224"/>
                      <a:pt x="315182" y="665702"/>
                      <a:pt x="301276" y="690943"/>
                    </a:cubicBezTo>
                    <a:cubicBezTo>
                      <a:pt x="273177" y="513302"/>
                      <a:pt x="149066" y="429292"/>
                      <a:pt x="4000" y="362045"/>
                    </a:cubicBezTo>
                    <a:cubicBezTo>
                      <a:pt x="60770" y="242887"/>
                      <a:pt x="34290" y="12401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307B1FBA-78B1-46AC-A7B5-381A998837F6}"/>
                  </a:ext>
                </a:extLst>
              </p:cNvPr>
              <p:cNvSpPr/>
              <p:nvPr/>
            </p:nvSpPr>
            <p:spPr>
              <a:xfrm>
                <a:off x="5484440" y="3589414"/>
                <a:ext cx="83595" cy="166466"/>
              </a:xfrm>
              <a:custGeom>
                <a:avLst/>
                <a:gdLst>
                  <a:gd name="connsiteX0" fmla="*/ 79915 w 372803"/>
                  <a:gd name="connsiteY0" fmla="*/ 742188 h 742373"/>
                  <a:gd name="connsiteX1" fmla="*/ 107918 w 372803"/>
                  <a:gd name="connsiteY1" fmla="*/ 556736 h 742373"/>
                  <a:gd name="connsiteX2" fmla="*/ 4667 w 372803"/>
                  <a:gd name="connsiteY2" fmla="*/ 315944 h 742373"/>
                  <a:gd name="connsiteX3" fmla="*/ 0 w 372803"/>
                  <a:gd name="connsiteY3" fmla="*/ 307562 h 742373"/>
                  <a:gd name="connsiteX4" fmla="*/ 184785 w 372803"/>
                  <a:gd name="connsiteY4" fmla="*/ 0 h 742373"/>
                  <a:gd name="connsiteX5" fmla="*/ 365570 w 372803"/>
                  <a:gd name="connsiteY5" fmla="*/ 241459 h 742373"/>
                  <a:gd name="connsiteX6" fmla="*/ 313754 w 372803"/>
                  <a:gd name="connsiteY6" fmla="*/ 520065 h 742373"/>
                  <a:gd name="connsiteX7" fmla="*/ 103346 w 372803"/>
                  <a:gd name="connsiteY7" fmla="*/ 734187 h 742373"/>
                  <a:gd name="connsiteX8" fmla="*/ 86773 w 372803"/>
                  <a:gd name="connsiteY8" fmla="*/ 742093 h 742373"/>
                  <a:gd name="connsiteX9" fmla="*/ 79915 w 372803"/>
                  <a:gd name="connsiteY9" fmla="*/ 742188 h 7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803" h="742373">
                    <a:moveTo>
                      <a:pt x="79915" y="742188"/>
                    </a:moveTo>
                    <a:cubicBezTo>
                      <a:pt x="115157" y="683133"/>
                      <a:pt x="115919" y="620173"/>
                      <a:pt x="107918" y="556736"/>
                    </a:cubicBezTo>
                    <a:cubicBezTo>
                      <a:pt x="96678" y="466915"/>
                      <a:pt x="57912" y="388144"/>
                      <a:pt x="4667" y="315944"/>
                    </a:cubicBezTo>
                    <a:cubicBezTo>
                      <a:pt x="2953" y="313658"/>
                      <a:pt x="1810" y="310896"/>
                      <a:pt x="0" y="307562"/>
                    </a:cubicBezTo>
                    <a:cubicBezTo>
                      <a:pt x="110776" y="235458"/>
                      <a:pt x="150209" y="120587"/>
                      <a:pt x="184785" y="0"/>
                    </a:cubicBezTo>
                    <a:cubicBezTo>
                      <a:pt x="276606" y="59912"/>
                      <a:pt x="342900" y="134969"/>
                      <a:pt x="365570" y="241459"/>
                    </a:cubicBezTo>
                    <a:cubicBezTo>
                      <a:pt x="386810" y="340900"/>
                      <a:pt x="358807" y="432435"/>
                      <a:pt x="313754" y="520065"/>
                    </a:cubicBezTo>
                    <a:cubicBezTo>
                      <a:pt x="265843" y="613124"/>
                      <a:pt x="196596" y="685514"/>
                      <a:pt x="103346" y="734187"/>
                    </a:cubicBezTo>
                    <a:cubicBezTo>
                      <a:pt x="97917" y="737044"/>
                      <a:pt x="92393" y="739616"/>
                      <a:pt x="86773" y="742093"/>
                    </a:cubicBezTo>
                    <a:cubicBezTo>
                      <a:pt x="85630" y="742664"/>
                      <a:pt x="84011" y="742188"/>
                      <a:pt x="79915" y="742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E762D508-B53F-441D-841F-B0EB7BEB54B9}"/>
                  </a:ext>
                </a:extLst>
              </p:cNvPr>
              <p:cNvSpPr/>
              <p:nvPr/>
            </p:nvSpPr>
            <p:spPr>
              <a:xfrm>
                <a:off x="5510198" y="3288198"/>
                <a:ext cx="123854" cy="123237"/>
              </a:xfrm>
              <a:custGeom>
                <a:avLst/>
                <a:gdLst>
                  <a:gd name="connsiteX0" fmla="*/ 543782 w 552338"/>
                  <a:gd name="connsiteY0" fmla="*/ 549589 h 549588"/>
                  <a:gd name="connsiteX1" fmla="*/ 141637 w 552338"/>
                  <a:gd name="connsiteY1" fmla="*/ 366423 h 549588"/>
                  <a:gd name="connsiteX2" fmla="*/ 0 w 552338"/>
                  <a:gd name="connsiteY2" fmla="*/ 33715 h 549588"/>
                  <a:gd name="connsiteX3" fmla="*/ 80582 w 552338"/>
                  <a:gd name="connsiteY3" fmla="*/ 9616 h 549588"/>
                  <a:gd name="connsiteX4" fmla="*/ 375571 w 552338"/>
                  <a:gd name="connsiteY4" fmla="*/ 73148 h 549588"/>
                  <a:gd name="connsiteX5" fmla="*/ 511493 w 552338"/>
                  <a:gd name="connsiteY5" fmla="*/ 263839 h 549588"/>
                  <a:gd name="connsiteX6" fmla="*/ 552259 w 552338"/>
                  <a:gd name="connsiteY6" fmla="*/ 457101 h 549588"/>
                  <a:gd name="connsiteX7" fmla="*/ 543782 w 552338"/>
                  <a:gd name="connsiteY7" fmla="*/ 549589 h 54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338" h="549588">
                    <a:moveTo>
                      <a:pt x="543782" y="549589"/>
                    </a:moveTo>
                    <a:cubicBezTo>
                      <a:pt x="480060" y="430812"/>
                      <a:pt x="309086" y="360136"/>
                      <a:pt x="141637" y="366423"/>
                    </a:cubicBezTo>
                    <a:cubicBezTo>
                      <a:pt x="148304" y="234978"/>
                      <a:pt x="80867" y="134489"/>
                      <a:pt x="0" y="33715"/>
                    </a:cubicBezTo>
                    <a:cubicBezTo>
                      <a:pt x="28384" y="25142"/>
                      <a:pt x="54102" y="15236"/>
                      <a:pt x="80582" y="9616"/>
                    </a:cubicBezTo>
                    <a:cubicBezTo>
                      <a:pt x="188119" y="-13148"/>
                      <a:pt x="288607" y="3139"/>
                      <a:pt x="375571" y="73148"/>
                    </a:cubicBezTo>
                    <a:cubicBezTo>
                      <a:pt x="438150" y="123535"/>
                      <a:pt x="479203" y="191068"/>
                      <a:pt x="511493" y="263839"/>
                    </a:cubicBezTo>
                    <a:cubicBezTo>
                      <a:pt x="538734" y="325275"/>
                      <a:pt x="550164" y="390521"/>
                      <a:pt x="552259" y="457101"/>
                    </a:cubicBezTo>
                    <a:cubicBezTo>
                      <a:pt x="553117" y="487676"/>
                      <a:pt x="546830" y="518632"/>
                      <a:pt x="543782" y="549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4183A07-5ABD-4EC5-AFD3-60D14DFC4D59}"/>
                  </a:ext>
                </a:extLst>
              </p:cNvPr>
              <p:cNvSpPr/>
              <p:nvPr/>
            </p:nvSpPr>
            <p:spPr>
              <a:xfrm>
                <a:off x="5216072" y="2998390"/>
                <a:ext cx="161128" cy="84490"/>
              </a:xfrm>
              <a:custGeom>
                <a:avLst/>
                <a:gdLst>
                  <a:gd name="connsiteX0" fmla="*/ 715899 w 718566"/>
                  <a:gd name="connsiteY0" fmla="*/ 117235 h 376791"/>
                  <a:gd name="connsiteX1" fmla="*/ 485775 w 718566"/>
                  <a:gd name="connsiteY1" fmla="*/ 212485 h 376791"/>
                  <a:gd name="connsiteX2" fmla="*/ 373094 w 718566"/>
                  <a:gd name="connsiteY2" fmla="*/ 359551 h 376791"/>
                  <a:gd name="connsiteX3" fmla="*/ 362808 w 718566"/>
                  <a:gd name="connsiteY3" fmla="*/ 376791 h 376791"/>
                  <a:gd name="connsiteX4" fmla="*/ 0 w 718566"/>
                  <a:gd name="connsiteY4" fmla="*/ 343644 h 376791"/>
                  <a:gd name="connsiteX5" fmla="*/ 31718 w 718566"/>
                  <a:gd name="connsiteY5" fmla="*/ 228487 h 376791"/>
                  <a:gd name="connsiteX6" fmla="*/ 232696 w 718566"/>
                  <a:gd name="connsiteY6" fmla="*/ 25985 h 376791"/>
                  <a:gd name="connsiteX7" fmla="*/ 443770 w 718566"/>
                  <a:gd name="connsiteY7" fmla="*/ 2744 h 376791"/>
                  <a:gd name="connsiteX8" fmla="*/ 626269 w 718566"/>
                  <a:gd name="connsiteY8" fmla="*/ 54465 h 376791"/>
                  <a:gd name="connsiteX9" fmla="*/ 718566 w 718566"/>
                  <a:gd name="connsiteY9" fmla="*/ 111425 h 376791"/>
                  <a:gd name="connsiteX10" fmla="*/ 715899 w 718566"/>
                  <a:gd name="connsiteY10" fmla="*/ 117235 h 3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566" h="376791">
                    <a:moveTo>
                      <a:pt x="715899" y="117235"/>
                    </a:moveTo>
                    <a:cubicBezTo>
                      <a:pt x="623792" y="111710"/>
                      <a:pt x="551307" y="154097"/>
                      <a:pt x="485775" y="212485"/>
                    </a:cubicBezTo>
                    <a:cubicBezTo>
                      <a:pt x="439008" y="254204"/>
                      <a:pt x="402622" y="304401"/>
                      <a:pt x="373094" y="359551"/>
                    </a:cubicBezTo>
                    <a:cubicBezTo>
                      <a:pt x="369951" y="365456"/>
                      <a:pt x="366236" y="371076"/>
                      <a:pt x="362808" y="376791"/>
                    </a:cubicBezTo>
                    <a:cubicBezTo>
                      <a:pt x="249460" y="307163"/>
                      <a:pt x="128874" y="322118"/>
                      <a:pt x="0" y="343644"/>
                    </a:cubicBezTo>
                    <a:cubicBezTo>
                      <a:pt x="11240" y="301925"/>
                      <a:pt x="18193" y="263920"/>
                      <a:pt x="31718" y="228487"/>
                    </a:cubicBezTo>
                    <a:cubicBezTo>
                      <a:pt x="68675" y="131999"/>
                      <a:pt x="133160" y="60371"/>
                      <a:pt x="232696" y="25985"/>
                    </a:cubicBezTo>
                    <a:cubicBezTo>
                      <a:pt x="300990" y="2363"/>
                      <a:pt x="371285" y="-4495"/>
                      <a:pt x="443770" y="2744"/>
                    </a:cubicBezTo>
                    <a:cubicBezTo>
                      <a:pt x="508159" y="9221"/>
                      <a:pt x="569214" y="25128"/>
                      <a:pt x="626269" y="54465"/>
                    </a:cubicBezTo>
                    <a:cubicBezTo>
                      <a:pt x="658368" y="70943"/>
                      <a:pt x="687896" y="92279"/>
                      <a:pt x="718566" y="111425"/>
                    </a:cubicBezTo>
                    <a:cubicBezTo>
                      <a:pt x="717804" y="113234"/>
                      <a:pt x="716852" y="115235"/>
                      <a:pt x="715899" y="1172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03151608-05BE-4D2B-8BF5-BD05A4120E69}"/>
                  </a:ext>
                </a:extLst>
              </p:cNvPr>
              <p:cNvSpPr/>
              <p:nvPr/>
            </p:nvSpPr>
            <p:spPr>
              <a:xfrm>
                <a:off x="5534504" y="3496121"/>
                <a:ext cx="84612" cy="167214"/>
              </a:xfrm>
              <a:custGeom>
                <a:avLst/>
                <a:gdLst>
                  <a:gd name="connsiteX0" fmla="*/ 159544 w 377338"/>
                  <a:gd name="connsiteY0" fmla="*/ 745712 h 745712"/>
                  <a:gd name="connsiteX1" fmla="*/ 33718 w 377338"/>
                  <a:gd name="connsiteY1" fmla="*/ 362617 h 745712"/>
                  <a:gd name="connsiteX2" fmla="*/ 0 w 377338"/>
                  <a:gd name="connsiteY2" fmla="*/ 336423 h 745712"/>
                  <a:gd name="connsiteX3" fmla="*/ 136112 w 377338"/>
                  <a:gd name="connsiteY3" fmla="*/ 0 h 745712"/>
                  <a:gd name="connsiteX4" fmla="*/ 236029 w 377338"/>
                  <a:gd name="connsiteY4" fmla="*/ 53435 h 745712"/>
                  <a:gd name="connsiteX5" fmla="*/ 373666 w 377338"/>
                  <a:gd name="connsiteY5" fmla="*/ 274511 h 745712"/>
                  <a:gd name="connsiteX6" fmla="*/ 346043 w 377338"/>
                  <a:gd name="connsiteY6" fmla="*/ 499682 h 745712"/>
                  <a:gd name="connsiteX7" fmla="*/ 178594 w 377338"/>
                  <a:gd name="connsiteY7" fmla="*/ 733044 h 745712"/>
                  <a:gd name="connsiteX8" fmla="*/ 159544 w 377338"/>
                  <a:gd name="connsiteY8" fmla="*/ 745712 h 74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338" h="745712">
                    <a:moveTo>
                      <a:pt x="159544" y="745712"/>
                    </a:moveTo>
                    <a:cubicBezTo>
                      <a:pt x="195167" y="591408"/>
                      <a:pt x="132207" y="471011"/>
                      <a:pt x="33718" y="362617"/>
                    </a:cubicBezTo>
                    <a:cubicBezTo>
                      <a:pt x="24669" y="352616"/>
                      <a:pt x="12192" y="345758"/>
                      <a:pt x="0" y="336423"/>
                    </a:cubicBezTo>
                    <a:cubicBezTo>
                      <a:pt x="101346" y="242030"/>
                      <a:pt x="123349" y="123920"/>
                      <a:pt x="136112" y="0"/>
                    </a:cubicBezTo>
                    <a:cubicBezTo>
                      <a:pt x="174117" y="9811"/>
                      <a:pt x="205644" y="30956"/>
                      <a:pt x="236029" y="53435"/>
                    </a:cubicBezTo>
                    <a:cubicBezTo>
                      <a:pt x="310801" y="108871"/>
                      <a:pt x="361093" y="180880"/>
                      <a:pt x="373666" y="274511"/>
                    </a:cubicBezTo>
                    <a:cubicBezTo>
                      <a:pt x="384048" y="351473"/>
                      <a:pt x="371665" y="426720"/>
                      <a:pt x="346043" y="499682"/>
                    </a:cubicBezTo>
                    <a:cubicBezTo>
                      <a:pt x="312991" y="593598"/>
                      <a:pt x="258223" y="672370"/>
                      <a:pt x="178594" y="733044"/>
                    </a:cubicBezTo>
                    <a:cubicBezTo>
                      <a:pt x="172688" y="737616"/>
                      <a:pt x="166211" y="741331"/>
                      <a:pt x="159544" y="745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00992CAD-6FCB-4C50-86C0-8283ABEFFE09}"/>
                  </a:ext>
                </a:extLst>
              </p:cNvPr>
              <p:cNvSpPr/>
              <p:nvPr/>
            </p:nvSpPr>
            <p:spPr>
              <a:xfrm>
                <a:off x="5297148" y="3044320"/>
                <a:ext cx="167791" cy="83476"/>
              </a:xfrm>
              <a:custGeom>
                <a:avLst/>
                <a:gdLst>
                  <a:gd name="connsiteX0" fmla="*/ 0 w 748283"/>
                  <a:gd name="connsiteY0" fmla="*/ 252924 h 372272"/>
                  <a:gd name="connsiteX1" fmla="*/ 217361 w 748283"/>
                  <a:gd name="connsiteY1" fmla="*/ 19276 h 372272"/>
                  <a:gd name="connsiteX2" fmla="*/ 390715 w 748283"/>
                  <a:gd name="connsiteY2" fmla="*/ 3369 h 372272"/>
                  <a:gd name="connsiteX3" fmla="*/ 553212 w 748283"/>
                  <a:gd name="connsiteY3" fmla="*/ 46327 h 372272"/>
                  <a:gd name="connsiteX4" fmla="*/ 748284 w 748283"/>
                  <a:gd name="connsiteY4" fmla="*/ 203013 h 372272"/>
                  <a:gd name="connsiteX5" fmla="*/ 340519 w 748283"/>
                  <a:gd name="connsiteY5" fmla="*/ 372272 h 372272"/>
                  <a:gd name="connsiteX6" fmla="*/ 0 w 748283"/>
                  <a:gd name="connsiteY6" fmla="*/ 252924 h 3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283" h="372272">
                    <a:moveTo>
                      <a:pt x="0" y="252924"/>
                    </a:moveTo>
                    <a:cubicBezTo>
                      <a:pt x="43434" y="145482"/>
                      <a:pt x="107442" y="60710"/>
                      <a:pt x="217361" y="19276"/>
                    </a:cubicBezTo>
                    <a:cubicBezTo>
                      <a:pt x="273463" y="-1870"/>
                      <a:pt x="331565" y="-2917"/>
                      <a:pt x="390715" y="3369"/>
                    </a:cubicBezTo>
                    <a:cubicBezTo>
                      <a:pt x="447294" y="9370"/>
                      <a:pt x="501396" y="23372"/>
                      <a:pt x="553212" y="46327"/>
                    </a:cubicBezTo>
                    <a:cubicBezTo>
                      <a:pt x="631603" y="80998"/>
                      <a:pt x="696182" y="133195"/>
                      <a:pt x="748284" y="203013"/>
                    </a:cubicBezTo>
                    <a:cubicBezTo>
                      <a:pt x="574262" y="170533"/>
                      <a:pt x="451199" y="255686"/>
                      <a:pt x="340519" y="372272"/>
                    </a:cubicBezTo>
                    <a:cubicBezTo>
                      <a:pt x="248412" y="277403"/>
                      <a:pt x="127159" y="261497"/>
                      <a:pt x="0" y="252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40B23E01-06F3-45C7-A154-7228D6AE1866}"/>
                  </a:ext>
                </a:extLst>
              </p:cNvPr>
              <p:cNvSpPr/>
              <p:nvPr/>
            </p:nvSpPr>
            <p:spPr>
              <a:xfrm>
                <a:off x="5467524" y="3186094"/>
                <a:ext cx="137835" cy="108788"/>
              </a:xfrm>
              <a:custGeom>
                <a:avLst/>
                <a:gdLst>
                  <a:gd name="connsiteX0" fmla="*/ 611886 w 614691"/>
                  <a:gd name="connsiteY0" fmla="*/ 485154 h 485153"/>
                  <a:gd name="connsiteX1" fmla="*/ 235458 w 614691"/>
                  <a:gd name="connsiteY1" fmla="*/ 362186 h 485153"/>
                  <a:gd name="connsiteX2" fmla="*/ 187738 w 614691"/>
                  <a:gd name="connsiteY2" fmla="*/ 367520 h 485153"/>
                  <a:gd name="connsiteX3" fmla="*/ 120301 w 614691"/>
                  <a:gd name="connsiteY3" fmla="*/ 198642 h 485153"/>
                  <a:gd name="connsiteX4" fmla="*/ 0 w 614691"/>
                  <a:gd name="connsiteY4" fmla="*/ 62530 h 485153"/>
                  <a:gd name="connsiteX5" fmla="*/ 138208 w 614691"/>
                  <a:gd name="connsiteY5" fmla="*/ 7475 h 485153"/>
                  <a:gd name="connsiteX6" fmla="*/ 450247 w 614691"/>
                  <a:gd name="connsiteY6" fmla="*/ 102725 h 485153"/>
                  <a:gd name="connsiteX7" fmla="*/ 614648 w 614691"/>
                  <a:gd name="connsiteY7" fmla="*/ 464199 h 485153"/>
                  <a:gd name="connsiteX8" fmla="*/ 613886 w 614691"/>
                  <a:gd name="connsiteY8" fmla="*/ 482487 h 485153"/>
                  <a:gd name="connsiteX9" fmla="*/ 611886 w 614691"/>
                  <a:gd name="connsiteY9" fmla="*/ 485154 h 4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691" h="485153">
                    <a:moveTo>
                      <a:pt x="611886" y="485154"/>
                    </a:moveTo>
                    <a:cubicBezTo>
                      <a:pt x="511016" y="367901"/>
                      <a:pt x="378524" y="348946"/>
                      <a:pt x="235458" y="362186"/>
                    </a:cubicBezTo>
                    <a:cubicBezTo>
                      <a:pt x="219742" y="363615"/>
                      <a:pt x="204216" y="365710"/>
                      <a:pt x="187738" y="367520"/>
                    </a:cubicBezTo>
                    <a:cubicBezTo>
                      <a:pt x="183928" y="302369"/>
                      <a:pt x="158115" y="247029"/>
                      <a:pt x="120301" y="198642"/>
                    </a:cubicBezTo>
                    <a:cubicBezTo>
                      <a:pt x="83344" y="151398"/>
                      <a:pt x="40958" y="108440"/>
                      <a:pt x="0" y="62530"/>
                    </a:cubicBezTo>
                    <a:cubicBezTo>
                      <a:pt x="41529" y="37479"/>
                      <a:pt x="87630" y="17476"/>
                      <a:pt x="138208" y="7475"/>
                    </a:cubicBezTo>
                    <a:cubicBezTo>
                      <a:pt x="259271" y="-16337"/>
                      <a:pt x="361950" y="17095"/>
                      <a:pt x="450247" y="102725"/>
                    </a:cubicBezTo>
                    <a:cubicBezTo>
                      <a:pt x="552640" y="202071"/>
                      <a:pt x="609219" y="321324"/>
                      <a:pt x="614648" y="464199"/>
                    </a:cubicBezTo>
                    <a:cubicBezTo>
                      <a:pt x="614839" y="470295"/>
                      <a:pt x="614363" y="476391"/>
                      <a:pt x="613886" y="482487"/>
                    </a:cubicBezTo>
                    <a:cubicBezTo>
                      <a:pt x="613981" y="483630"/>
                      <a:pt x="612362" y="484678"/>
                      <a:pt x="611886" y="485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4623D6AA-39DF-4FA5-A7FD-4270A471C46D}"/>
                  </a:ext>
                </a:extLst>
              </p:cNvPr>
              <p:cNvSpPr/>
              <p:nvPr/>
            </p:nvSpPr>
            <p:spPr>
              <a:xfrm>
                <a:off x="5419425" y="3686936"/>
                <a:ext cx="74554" cy="141926"/>
              </a:xfrm>
              <a:custGeom>
                <a:avLst/>
                <a:gdLst>
                  <a:gd name="connsiteX0" fmla="*/ 5620 w 332481"/>
                  <a:gd name="connsiteY0" fmla="*/ 632936 h 632936"/>
                  <a:gd name="connsiteX1" fmla="*/ 0 w 332481"/>
                  <a:gd name="connsiteY1" fmla="*/ 239649 h 632936"/>
                  <a:gd name="connsiteX2" fmla="*/ 207454 w 332481"/>
                  <a:gd name="connsiteY2" fmla="*/ 0 h 632936"/>
                  <a:gd name="connsiteX3" fmla="*/ 304609 w 332481"/>
                  <a:gd name="connsiteY3" fmla="*/ 125444 h 632936"/>
                  <a:gd name="connsiteX4" fmla="*/ 249460 w 332481"/>
                  <a:gd name="connsiteY4" fmla="*/ 465772 h 632936"/>
                  <a:gd name="connsiteX5" fmla="*/ 37909 w 332481"/>
                  <a:gd name="connsiteY5" fmla="*/ 624554 h 632936"/>
                  <a:gd name="connsiteX6" fmla="*/ 5620 w 332481"/>
                  <a:gd name="connsiteY6" fmla="*/ 632936 h 63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81" h="632936">
                    <a:moveTo>
                      <a:pt x="5620" y="632936"/>
                    </a:moveTo>
                    <a:cubicBezTo>
                      <a:pt x="86582" y="499205"/>
                      <a:pt x="55816" y="370046"/>
                      <a:pt x="0" y="239649"/>
                    </a:cubicBezTo>
                    <a:cubicBezTo>
                      <a:pt x="106108" y="193453"/>
                      <a:pt x="159734" y="100774"/>
                      <a:pt x="207454" y="0"/>
                    </a:cubicBezTo>
                    <a:cubicBezTo>
                      <a:pt x="250031" y="35147"/>
                      <a:pt x="282416" y="76581"/>
                      <a:pt x="304609" y="125444"/>
                    </a:cubicBezTo>
                    <a:cubicBezTo>
                      <a:pt x="361569" y="250793"/>
                      <a:pt x="325279" y="361950"/>
                      <a:pt x="249460" y="465772"/>
                    </a:cubicBezTo>
                    <a:cubicBezTo>
                      <a:pt x="195263" y="539972"/>
                      <a:pt x="125254" y="594169"/>
                      <a:pt x="37909" y="624554"/>
                    </a:cubicBezTo>
                    <a:cubicBezTo>
                      <a:pt x="28099" y="627983"/>
                      <a:pt x="17716" y="629793"/>
                      <a:pt x="5620" y="6329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CA9F6582-53B0-44EE-B2B5-CF3FD0D09A88}"/>
                  </a:ext>
                </a:extLst>
              </p:cNvPr>
              <p:cNvSpPr/>
              <p:nvPr/>
            </p:nvSpPr>
            <p:spPr>
              <a:xfrm>
                <a:off x="5325640" y="3758380"/>
                <a:ext cx="93066" cy="124071"/>
              </a:xfrm>
              <a:custGeom>
                <a:avLst/>
                <a:gdLst>
                  <a:gd name="connsiteX0" fmla="*/ 0 w 415039"/>
                  <a:gd name="connsiteY0" fmla="*/ 553307 h 553307"/>
                  <a:gd name="connsiteX1" fmla="*/ 102965 w 415039"/>
                  <a:gd name="connsiteY1" fmla="*/ 331280 h 553307"/>
                  <a:gd name="connsiteX2" fmla="*/ 94583 w 415039"/>
                  <a:gd name="connsiteY2" fmla="*/ 193167 h 553307"/>
                  <a:gd name="connsiteX3" fmla="*/ 103822 w 415039"/>
                  <a:gd name="connsiteY3" fmla="*/ 175641 h 553307"/>
                  <a:gd name="connsiteX4" fmla="*/ 344805 w 415039"/>
                  <a:gd name="connsiteY4" fmla="*/ 4953 h 553307"/>
                  <a:gd name="connsiteX5" fmla="*/ 351854 w 415039"/>
                  <a:gd name="connsiteY5" fmla="*/ 0 h 553307"/>
                  <a:gd name="connsiteX6" fmla="*/ 414338 w 415039"/>
                  <a:gd name="connsiteY6" fmla="*/ 215837 h 553307"/>
                  <a:gd name="connsiteX7" fmla="*/ 315944 w 415039"/>
                  <a:gd name="connsiteY7" fmla="*/ 414814 h 553307"/>
                  <a:gd name="connsiteX8" fmla="*/ 58960 w 415039"/>
                  <a:gd name="connsiteY8" fmla="*/ 550259 h 553307"/>
                  <a:gd name="connsiteX9" fmla="*/ 0 w 415039"/>
                  <a:gd name="connsiteY9" fmla="*/ 553307 h 55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39" h="553307">
                    <a:moveTo>
                      <a:pt x="0" y="553307"/>
                    </a:moveTo>
                    <a:cubicBezTo>
                      <a:pt x="70580" y="492347"/>
                      <a:pt x="94774" y="416338"/>
                      <a:pt x="102965" y="331280"/>
                    </a:cubicBezTo>
                    <a:cubicBezTo>
                      <a:pt x="107442" y="284131"/>
                      <a:pt x="103251" y="238887"/>
                      <a:pt x="94583" y="193167"/>
                    </a:cubicBezTo>
                    <a:cubicBezTo>
                      <a:pt x="93536" y="187833"/>
                      <a:pt x="99536" y="176498"/>
                      <a:pt x="103822" y="175641"/>
                    </a:cubicBezTo>
                    <a:cubicBezTo>
                      <a:pt x="209645" y="154496"/>
                      <a:pt x="280321" y="84296"/>
                      <a:pt x="344805" y="4953"/>
                    </a:cubicBezTo>
                    <a:cubicBezTo>
                      <a:pt x="346138" y="3334"/>
                      <a:pt x="348424" y="2381"/>
                      <a:pt x="351854" y="0"/>
                    </a:cubicBezTo>
                    <a:cubicBezTo>
                      <a:pt x="395192" y="66008"/>
                      <a:pt x="419576" y="136493"/>
                      <a:pt x="414338" y="215837"/>
                    </a:cubicBezTo>
                    <a:cubicBezTo>
                      <a:pt x="409099" y="295751"/>
                      <a:pt x="370713" y="359093"/>
                      <a:pt x="315944" y="414814"/>
                    </a:cubicBezTo>
                    <a:cubicBezTo>
                      <a:pt x="244602" y="487489"/>
                      <a:pt x="159448" y="533400"/>
                      <a:pt x="58960" y="550259"/>
                    </a:cubicBezTo>
                    <a:cubicBezTo>
                      <a:pt x="41243" y="553212"/>
                      <a:pt x="22955" y="552260"/>
                      <a:pt x="0" y="5533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BED5D983-B11B-4707-93E4-FA97AF9AC923}"/>
                  </a:ext>
                </a:extLst>
              </p:cNvPr>
              <p:cNvSpPr/>
              <p:nvPr/>
            </p:nvSpPr>
            <p:spPr>
              <a:xfrm>
                <a:off x="5229186" y="3808550"/>
                <a:ext cx="103210" cy="106304"/>
              </a:xfrm>
              <a:custGeom>
                <a:avLst/>
                <a:gdLst>
                  <a:gd name="connsiteX0" fmla="*/ 152305 w 460274"/>
                  <a:gd name="connsiteY0" fmla="*/ 123635 h 474076"/>
                  <a:gd name="connsiteX1" fmla="*/ 429101 w 460274"/>
                  <a:gd name="connsiteY1" fmla="*/ 0 h 474076"/>
                  <a:gd name="connsiteX2" fmla="*/ 459962 w 460274"/>
                  <a:gd name="connsiteY2" fmla="*/ 158782 h 474076"/>
                  <a:gd name="connsiteX3" fmla="*/ 289274 w 460274"/>
                  <a:gd name="connsiteY3" fmla="*/ 413100 h 474076"/>
                  <a:gd name="connsiteX4" fmla="*/ 52959 w 460274"/>
                  <a:gd name="connsiteY4" fmla="*/ 473678 h 474076"/>
                  <a:gd name="connsiteX5" fmla="*/ 0 w 460274"/>
                  <a:gd name="connsiteY5" fmla="*/ 467678 h 474076"/>
                  <a:gd name="connsiteX6" fmla="*/ 152305 w 460274"/>
                  <a:gd name="connsiteY6" fmla="*/ 123635 h 47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274" h="474076">
                    <a:moveTo>
                      <a:pt x="152305" y="123635"/>
                    </a:moveTo>
                    <a:cubicBezTo>
                      <a:pt x="264986" y="128016"/>
                      <a:pt x="346996" y="66961"/>
                      <a:pt x="429101" y="0"/>
                    </a:cubicBezTo>
                    <a:cubicBezTo>
                      <a:pt x="452914" y="50768"/>
                      <a:pt x="462153" y="103632"/>
                      <a:pt x="459962" y="158782"/>
                    </a:cubicBezTo>
                    <a:cubicBezTo>
                      <a:pt x="455105" y="278416"/>
                      <a:pt x="386048" y="355664"/>
                      <a:pt x="289274" y="413100"/>
                    </a:cubicBezTo>
                    <a:cubicBezTo>
                      <a:pt x="216789" y="456152"/>
                      <a:pt x="137731" y="477298"/>
                      <a:pt x="52959" y="473678"/>
                    </a:cubicBezTo>
                    <a:cubicBezTo>
                      <a:pt x="36576" y="473012"/>
                      <a:pt x="20193" y="470059"/>
                      <a:pt x="0" y="467678"/>
                    </a:cubicBezTo>
                    <a:cubicBezTo>
                      <a:pt x="126492" y="383286"/>
                      <a:pt x="150495" y="258128"/>
                      <a:pt x="152305" y="123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1B1A1757-081B-495A-9FF7-D70A1A11EF53}"/>
                </a:ext>
              </a:extLst>
            </p:cNvPr>
            <p:cNvGrpSpPr/>
            <p:nvPr/>
          </p:nvGrpSpPr>
          <p:grpSpPr>
            <a:xfrm>
              <a:off x="2407766" y="2268283"/>
              <a:ext cx="260673" cy="483099"/>
              <a:chOff x="4404752" y="2853683"/>
              <a:chExt cx="620360" cy="1149698"/>
            </a:xfrm>
            <a:grpFill/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FFC9441-B809-493F-B9CD-D445E1C56C16}"/>
                  </a:ext>
                </a:extLst>
              </p:cNvPr>
              <p:cNvSpPr/>
              <p:nvPr/>
            </p:nvSpPr>
            <p:spPr>
              <a:xfrm>
                <a:off x="4404752" y="3487736"/>
                <a:ext cx="132742" cy="130918"/>
              </a:xfrm>
              <a:custGeom>
                <a:avLst/>
                <a:gdLst>
                  <a:gd name="connsiteX0" fmla="*/ 0 w 591978"/>
                  <a:gd name="connsiteY0" fmla="*/ 56729 h 583842"/>
                  <a:gd name="connsiteX1" fmla="*/ 13716 w 591978"/>
                  <a:gd name="connsiteY1" fmla="*/ 51014 h 583842"/>
                  <a:gd name="connsiteX2" fmla="*/ 209360 w 591978"/>
                  <a:gd name="connsiteY2" fmla="*/ 3008 h 583842"/>
                  <a:gd name="connsiteX3" fmla="*/ 384524 w 591978"/>
                  <a:gd name="connsiteY3" fmla="*/ 76731 h 583842"/>
                  <a:gd name="connsiteX4" fmla="*/ 479203 w 591978"/>
                  <a:gd name="connsiteY4" fmla="*/ 256658 h 583842"/>
                  <a:gd name="connsiteX5" fmla="*/ 516636 w 591978"/>
                  <a:gd name="connsiteY5" fmla="*/ 435252 h 583842"/>
                  <a:gd name="connsiteX6" fmla="*/ 591979 w 591978"/>
                  <a:gd name="connsiteY6" fmla="*/ 576889 h 583842"/>
                  <a:gd name="connsiteX7" fmla="*/ 589883 w 591978"/>
                  <a:gd name="connsiteY7" fmla="*/ 583842 h 583842"/>
                  <a:gd name="connsiteX8" fmla="*/ 474536 w 591978"/>
                  <a:gd name="connsiteY8" fmla="*/ 566126 h 583842"/>
                  <a:gd name="connsiteX9" fmla="*/ 294608 w 591978"/>
                  <a:gd name="connsiteY9" fmla="*/ 468780 h 583842"/>
                  <a:gd name="connsiteX10" fmla="*/ 237839 w 591978"/>
                  <a:gd name="connsiteY10" fmla="*/ 365434 h 583842"/>
                  <a:gd name="connsiteX11" fmla="*/ 76962 w 591978"/>
                  <a:gd name="connsiteY11" fmla="*/ 106830 h 583842"/>
                  <a:gd name="connsiteX12" fmla="*/ 0 w 591978"/>
                  <a:gd name="connsiteY12" fmla="*/ 65873 h 583842"/>
                  <a:gd name="connsiteX13" fmla="*/ 0 w 591978"/>
                  <a:gd name="connsiteY13" fmla="*/ 56729 h 5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978" h="583842">
                    <a:moveTo>
                      <a:pt x="0" y="56729"/>
                    </a:moveTo>
                    <a:cubicBezTo>
                      <a:pt x="4667" y="54919"/>
                      <a:pt x="10287" y="54157"/>
                      <a:pt x="13716" y="51014"/>
                    </a:cubicBezTo>
                    <a:cubicBezTo>
                      <a:pt x="70580" y="722"/>
                      <a:pt x="138303" y="-5089"/>
                      <a:pt x="209360" y="3008"/>
                    </a:cubicBezTo>
                    <a:cubicBezTo>
                      <a:pt x="274892" y="10533"/>
                      <a:pt x="333280" y="35869"/>
                      <a:pt x="384524" y="76731"/>
                    </a:cubicBezTo>
                    <a:cubicBezTo>
                      <a:pt x="442150" y="122737"/>
                      <a:pt x="467392" y="185602"/>
                      <a:pt x="479203" y="256658"/>
                    </a:cubicBezTo>
                    <a:cubicBezTo>
                      <a:pt x="489204" y="316571"/>
                      <a:pt x="502063" y="376197"/>
                      <a:pt x="516636" y="435252"/>
                    </a:cubicBezTo>
                    <a:cubicBezTo>
                      <a:pt x="529685" y="488211"/>
                      <a:pt x="552831" y="536979"/>
                      <a:pt x="591979" y="576889"/>
                    </a:cubicBezTo>
                    <a:cubicBezTo>
                      <a:pt x="591312" y="579175"/>
                      <a:pt x="590550" y="581556"/>
                      <a:pt x="589883" y="583842"/>
                    </a:cubicBezTo>
                    <a:cubicBezTo>
                      <a:pt x="551402" y="578127"/>
                      <a:pt x="512445" y="574412"/>
                      <a:pt x="474536" y="566126"/>
                    </a:cubicBezTo>
                    <a:cubicBezTo>
                      <a:pt x="405575" y="550981"/>
                      <a:pt x="340138" y="524978"/>
                      <a:pt x="294608" y="468780"/>
                    </a:cubicBezTo>
                    <a:cubicBezTo>
                      <a:pt x="270224" y="438681"/>
                      <a:pt x="252317" y="401819"/>
                      <a:pt x="237839" y="365434"/>
                    </a:cubicBezTo>
                    <a:cubicBezTo>
                      <a:pt x="199644" y="269232"/>
                      <a:pt x="154591" y="177982"/>
                      <a:pt x="76962" y="106830"/>
                    </a:cubicBezTo>
                    <a:cubicBezTo>
                      <a:pt x="55150" y="86828"/>
                      <a:pt x="32480" y="66539"/>
                      <a:pt x="0" y="65873"/>
                    </a:cubicBezTo>
                    <a:cubicBezTo>
                      <a:pt x="0" y="62920"/>
                      <a:pt x="0" y="59777"/>
                      <a:pt x="0" y="56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B809B15-EDB3-42A0-8B5D-90362D0402DD}"/>
                  </a:ext>
                </a:extLst>
              </p:cNvPr>
              <p:cNvSpPr/>
              <p:nvPr/>
            </p:nvSpPr>
            <p:spPr>
              <a:xfrm>
                <a:off x="4778046" y="2853683"/>
                <a:ext cx="111494" cy="155147"/>
              </a:xfrm>
              <a:custGeom>
                <a:avLst/>
                <a:gdLst>
                  <a:gd name="connsiteX0" fmla="*/ 11086 w 497218"/>
                  <a:gd name="connsiteY0" fmla="*/ 691896 h 691896"/>
                  <a:gd name="connsiteX1" fmla="*/ 1466 w 497218"/>
                  <a:gd name="connsiteY1" fmla="*/ 639699 h 691896"/>
                  <a:gd name="connsiteX2" fmla="*/ 41947 w 497218"/>
                  <a:gd name="connsiteY2" fmla="*/ 392906 h 691896"/>
                  <a:gd name="connsiteX3" fmla="*/ 145770 w 497218"/>
                  <a:gd name="connsiteY3" fmla="*/ 295942 h 691896"/>
                  <a:gd name="connsiteX4" fmla="*/ 350557 w 497218"/>
                  <a:gd name="connsiteY4" fmla="*/ 108966 h 691896"/>
                  <a:gd name="connsiteX5" fmla="*/ 396277 w 497218"/>
                  <a:gd name="connsiteY5" fmla="*/ 0 h 691896"/>
                  <a:gd name="connsiteX6" fmla="*/ 442759 w 497218"/>
                  <a:gd name="connsiteY6" fmla="*/ 53531 h 691896"/>
                  <a:gd name="connsiteX7" fmla="*/ 481812 w 497218"/>
                  <a:gd name="connsiteY7" fmla="*/ 358711 h 691896"/>
                  <a:gd name="connsiteX8" fmla="*/ 359320 w 497218"/>
                  <a:gd name="connsiteY8" fmla="*/ 488918 h 691896"/>
                  <a:gd name="connsiteX9" fmla="*/ 207397 w 497218"/>
                  <a:gd name="connsiteY9" fmla="*/ 552450 h 691896"/>
                  <a:gd name="connsiteX10" fmla="*/ 11086 w 497218"/>
                  <a:gd name="connsiteY10" fmla="*/ 691896 h 69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7218" h="691896">
                    <a:moveTo>
                      <a:pt x="11086" y="691896"/>
                    </a:moveTo>
                    <a:cubicBezTo>
                      <a:pt x="7181" y="671608"/>
                      <a:pt x="2133" y="655796"/>
                      <a:pt x="1466" y="639699"/>
                    </a:cubicBezTo>
                    <a:cubicBezTo>
                      <a:pt x="-2153" y="554736"/>
                      <a:pt x="-2439" y="470345"/>
                      <a:pt x="41947" y="392906"/>
                    </a:cubicBezTo>
                    <a:cubicBezTo>
                      <a:pt x="66712" y="349568"/>
                      <a:pt x="104241" y="321278"/>
                      <a:pt x="145770" y="295942"/>
                    </a:cubicBezTo>
                    <a:cubicBezTo>
                      <a:pt x="226065" y="246983"/>
                      <a:pt x="296074" y="186023"/>
                      <a:pt x="350557" y="108966"/>
                    </a:cubicBezTo>
                    <a:cubicBezTo>
                      <a:pt x="372560" y="77819"/>
                      <a:pt x="389991" y="43720"/>
                      <a:pt x="396277" y="0"/>
                    </a:cubicBezTo>
                    <a:cubicBezTo>
                      <a:pt x="411994" y="17717"/>
                      <a:pt x="431520" y="33338"/>
                      <a:pt x="442759" y="53531"/>
                    </a:cubicBezTo>
                    <a:cubicBezTo>
                      <a:pt x="496290" y="149638"/>
                      <a:pt x="512482" y="251651"/>
                      <a:pt x="481812" y="358711"/>
                    </a:cubicBezTo>
                    <a:cubicBezTo>
                      <a:pt x="463524" y="422720"/>
                      <a:pt x="421042" y="464630"/>
                      <a:pt x="359320" y="488918"/>
                    </a:cubicBezTo>
                    <a:cubicBezTo>
                      <a:pt x="308266" y="509016"/>
                      <a:pt x="257307" y="529685"/>
                      <a:pt x="207397" y="552450"/>
                    </a:cubicBezTo>
                    <a:cubicBezTo>
                      <a:pt x="134435" y="585597"/>
                      <a:pt x="61378" y="619316"/>
                      <a:pt x="11086" y="69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86A9EDAB-26DF-40F9-8414-45C61283B9B6}"/>
                  </a:ext>
                </a:extLst>
              </p:cNvPr>
              <p:cNvSpPr/>
              <p:nvPr/>
            </p:nvSpPr>
            <p:spPr>
              <a:xfrm>
                <a:off x="4877285" y="2904537"/>
                <a:ext cx="147827" cy="91501"/>
              </a:xfrm>
              <a:custGeom>
                <a:avLst/>
                <a:gdLst>
                  <a:gd name="connsiteX0" fmla="*/ 0 w 659249"/>
                  <a:gd name="connsiteY0" fmla="*/ 315087 h 408057"/>
                  <a:gd name="connsiteX1" fmla="*/ 134207 w 659249"/>
                  <a:gd name="connsiteY1" fmla="*/ 156877 h 408057"/>
                  <a:gd name="connsiteX2" fmla="*/ 304705 w 659249"/>
                  <a:gd name="connsiteY2" fmla="*/ 98870 h 408057"/>
                  <a:gd name="connsiteX3" fmla="*/ 412242 w 659249"/>
                  <a:gd name="connsiteY3" fmla="*/ 102108 h 408057"/>
                  <a:gd name="connsiteX4" fmla="*/ 598646 w 659249"/>
                  <a:gd name="connsiteY4" fmla="*/ 47720 h 408057"/>
                  <a:gd name="connsiteX5" fmla="*/ 654463 w 659249"/>
                  <a:gd name="connsiteY5" fmla="*/ 0 h 408057"/>
                  <a:gd name="connsiteX6" fmla="*/ 658368 w 659249"/>
                  <a:gd name="connsiteY6" fmla="*/ 21050 h 408057"/>
                  <a:gd name="connsiteX7" fmla="*/ 627888 w 659249"/>
                  <a:gd name="connsiteY7" fmla="*/ 251079 h 408057"/>
                  <a:gd name="connsiteX8" fmla="*/ 422624 w 659249"/>
                  <a:gd name="connsiteY8" fmla="*/ 404908 h 408057"/>
                  <a:gd name="connsiteX9" fmla="*/ 157639 w 659249"/>
                  <a:gd name="connsiteY9" fmla="*/ 353473 h 408057"/>
                  <a:gd name="connsiteX10" fmla="*/ 46577 w 659249"/>
                  <a:gd name="connsiteY10" fmla="*/ 313087 h 408057"/>
                  <a:gd name="connsiteX11" fmla="*/ 0 w 659249"/>
                  <a:gd name="connsiteY11" fmla="*/ 315087 h 40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9249" h="408057">
                    <a:moveTo>
                      <a:pt x="0" y="315087"/>
                    </a:moveTo>
                    <a:cubicBezTo>
                      <a:pt x="31432" y="249365"/>
                      <a:pt x="77819" y="198882"/>
                      <a:pt x="134207" y="156877"/>
                    </a:cubicBezTo>
                    <a:cubicBezTo>
                      <a:pt x="184785" y="119158"/>
                      <a:pt x="243268" y="102870"/>
                      <a:pt x="304705" y="98870"/>
                    </a:cubicBezTo>
                    <a:cubicBezTo>
                      <a:pt x="340328" y="96583"/>
                      <a:pt x="376428" y="103346"/>
                      <a:pt x="412242" y="102108"/>
                    </a:cubicBezTo>
                    <a:cubicBezTo>
                      <a:pt x="478726" y="99917"/>
                      <a:pt x="542830" y="86487"/>
                      <a:pt x="598646" y="47720"/>
                    </a:cubicBezTo>
                    <a:cubicBezTo>
                      <a:pt x="617792" y="34481"/>
                      <a:pt x="634270" y="17431"/>
                      <a:pt x="654463" y="0"/>
                    </a:cubicBezTo>
                    <a:cubicBezTo>
                      <a:pt x="655892" y="7239"/>
                      <a:pt x="658177" y="14097"/>
                      <a:pt x="658368" y="21050"/>
                    </a:cubicBezTo>
                    <a:cubicBezTo>
                      <a:pt x="661035" y="99441"/>
                      <a:pt x="659416" y="177451"/>
                      <a:pt x="627888" y="251079"/>
                    </a:cubicBezTo>
                    <a:cubicBezTo>
                      <a:pt x="589121" y="341567"/>
                      <a:pt x="521208" y="392430"/>
                      <a:pt x="422624" y="404908"/>
                    </a:cubicBezTo>
                    <a:cubicBezTo>
                      <a:pt x="328041" y="416814"/>
                      <a:pt x="241840" y="393954"/>
                      <a:pt x="157639" y="353473"/>
                    </a:cubicBezTo>
                    <a:cubicBezTo>
                      <a:pt x="122301" y="336423"/>
                      <a:pt x="84296" y="324422"/>
                      <a:pt x="46577" y="313087"/>
                    </a:cubicBezTo>
                    <a:cubicBezTo>
                      <a:pt x="33623" y="309086"/>
                      <a:pt x="18193" y="313944"/>
                      <a:pt x="0" y="315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0AE20667-4957-4DE1-88B5-DE6B4F412333}"/>
                  </a:ext>
                </a:extLst>
              </p:cNvPr>
              <p:cNvSpPr/>
              <p:nvPr/>
            </p:nvSpPr>
            <p:spPr>
              <a:xfrm>
                <a:off x="4518813" y="3072858"/>
                <a:ext cx="74439" cy="175121"/>
              </a:xfrm>
              <a:custGeom>
                <a:avLst/>
                <a:gdLst>
                  <a:gd name="connsiteX0" fmla="*/ 146652 w 331967"/>
                  <a:gd name="connsiteY0" fmla="*/ 780973 h 780972"/>
                  <a:gd name="connsiteX1" fmla="*/ 3205 w 331967"/>
                  <a:gd name="connsiteY1" fmla="*/ 538656 h 780972"/>
                  <a:gd name="connsiteX2" fmla="*/ 32542 w 331967"/>
                  <a:gd name="connsiteY2" fmla="*/ 367968 h 780972"/>
                  <a:gd name="connsiteX3" fmla="*/ 75024 w 331967"/>
                  <a:gd name="connsiteY3" fmla="*/ 175945 h 780972"/>
                  <a:gd name="connsiteX4" fmla="*/ 70071 w 331967"/>
                  <a:gd name="connsiteY4" fmla="*/ 58025 h 780972"/>
                  <a:gd name="connsiteX5" fmla="*/ 51021 w 331967"/>
                  <a:gd name="connsiteY5" fmla="*/ 1923 h 780972"/>
                  <a:gd name="connsiteX6" fmla="*/ 141413 w 331967"/>
                  <a:gd name="connsiteY6" fmla="*/ 17734 h 780972"/>
                  <a:gd name="connsiteX7" fmla="*/ 326770 w 331967"/>
                  <a:gd name="connsiteY7" fmla="*/ 261289 h 780972"/>
                  <a:gd name="connsiteX8" fmla="*/ 288479 w 331967"/>
                  <a:gd name="connsiteY8" fmla="*/ 451693 h 780972"/>
                  <a:gd name="connsiteX9" fmla="*/ 175227 w 331967"/>
                  <a:gd name="connsiteY9" fmla="*/ 663720 h 780972"/>
                  <a:gd name="connsiteX10" fmla="*/ 146652 w 331967"/>
                  <a:gd name="connsiteY10" fmla="*/ 780973 h 78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967" h="780972">
                    <a:moveTo>
                      <a:pt x="146652" y="780973"/>
                    </a:moveTo>
                    <a:cubicBezTo>
                      <a:pt x="78739" y="714869"/>
                      <a:pt x="21303" y="637717"/>
                      <a:pt x="3205" y="538656"/>
                    </a:cubicBezTo>
                    <a:cubicBezTo>
                      <a:pt x="-7558" y="479506"/>
                      <a:pt x="10444" y="423404"/>
                      <a:pt x="32542" y="367968"/>
                    </a:cubicBezTo>
                    <a:cubicBezTo>
                      <a:pt x="57022" y="306723"/>
                      <a:pt x="73976" y="242620"/>
                      <a:pt x="75024" y="175945"/>
                    </a:cubicBezTo>
                    <a:cubicBezTo>
                      <a:pt x="75691" y="136606"/>
                      <a:pt x="74071" y="97078"/>
                      <a:pt x="70071" y="58025"/>
                    </a:cubicBezTo>
                    <a:cubicBezTo>
                      <a:pt x="68166" y="39642"/>
                      <a:pt x="58165" y="22211"/>
                      <a:pt x="51021" y="1923"/>
                    </a:cubicBezTo>
                    <a:cubicBezTo>
                      <a:pt x="82549" y="-3983"/>
                      <a:pt x="112933" y="4399"/>
                      <a:pt x="141413" y="17734"/>
                    </a:cubicBezTo>
                    <a:cubicBezTo>
                      <a:pt x="245617" y="66217"/>
                      <a:pt x="303052" y="151561"/>
                      <a:pt x="326770" y="261289"/>
                    </a:cubicBezTo>
                    <a:cubicBezTo>
                      <a:pt x="341533" y="329773"/>
                      <a:pt x="323626" y="391781"/>
                      <a:pt x="288479" y="451693"/>
                    </a:cubicBezTo>
                    <a:cubicBezTo>
                      <a:pt x="247903" y="520750"/>
                      <a:pt x="208945" y="591139"/>
                      <a:pt x="175227" y="663720"/>
                    </a:cubicBezTo>
                    <a:cubicBezTo>
                      <a:pt x="158939" y="699248"/>
                      <a:pt x="155986" y="740968"/>
                      <a:pt x="146652" y="780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8CCE0877-827D-4512-80EA-6E947DEE96D6}"/>
                  </a:ext>
                </a:extLst>
              </p:cNvPr>
              <p:cNvSpPr/>
              <p:nvPr/>
            </p:nvSpPr>
            <p:spPr>
              <a:xfrm>
                <a:off x="4622567" y="3866091"/>
                <a:ext cx="173813" cy="72968"/>
              </a:xfrm>
              <a:custGeom>
                <a:avLst/>
                <a:gdLst>
                  <a:gd name="connsiteX0" fmla="*/ 775136 w 775136"/>
                  <a:gd name="connsiteY0" fmla="*/ 172682 h 325408"/>
                  <a:gd name="connsiteX1" fmla="*/ 481100 w 775136"/>
                  <a:gd name="connsiteY1" fmla="*/ 325273 h 325408"/>
                  <a:gd name="connsiteX2" fmla="*/ 394232 w 775136"/>
                  <a:gd name="connsiteY2" fmla="*/ 306318 h 325408"/>
                  <a:gd name="connsiteX3" fmla="*/ 127055 w 775136"/>
                  <a:gd name="connsiteY3" fmla="*/ 259074 h 325408"/>
                  <a:gd name="connsiteX4" fmla="*/ 2087 w 775136"/>
                  <a:gd name="connsiteY4" fmla="*/ 291650 h 325408"/>
                  <a:gd name="connsiteX5" fmla="*/ 31710 w 775136"/>
                  <a:gd name="connsiteY5" fmla="*/ 161443 h 325408"/>
                  <a:gd name="connsiteX6" fmla="*/ 270407 w 775136"/>
                  <a:gd name="connsiteY6" fmla="*/ 3137 h 325408"/>
                  <a:gd name="connsiteX7" fmla="*/ 459954 w 775136"/>
                  <a:gd name="connsiteY7" fmla="*/ 46476 h 325408"/>
                  <a:gd name="connsiteX8" fmla="*/ 661979 w 775136"/>
                  <a:gd name="connsiteY8" fmla="*/ 148775 h 325408"/>
                  <a:gd name="connsiteX9" fmla="*/ 775136 w 775136"/>
                  <a:gd name="connsiteY9" fmla="*/ 172682 h 32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5136" h="325408">
                    <a:moveTo>
                      <a:pt x="775136" y="172682"/>
                    </a:moveTo>
                    <a:cubicBezTo>
                      <a:pt x="694555" y="255550"/>
                      <a:pt x="607592" y="328988"/>
                      <a:pt x="481100" y="325273"/>
                    </a:cubicBezTo>
                    <a:cubicBezTo>
                      <a:pt x="451953" y="324415"/>
                      <a:pt x="422235" y="315843"/>
                      <a:pt x="394232" y="306318"/>
                    </a:cubicBezTo>
                    <a:cubicBezTo>
                      <a:pt x="307459" y="276695"/>
                      <a:pt x="219353" y="256026"/>
                      <a:pt x="127055" y="259074"/>
                    </a:cubicBezTo>
                    <a:cubicBezTo>
                      <a:pt x="78002" y="260693"/>
                      <a:pt x="51713" y="267647"/>
                      <a:pt x="2087" y="291650"/>
                    </a:cubicBezTo>
                    <a:cubicBezTo>
                      <a:pt x="-5152" y="243644"/>
                      <a:pt x="6850" y="200114"/>
                      <a:pt x="31710" y="161443"/>
                    </a:cubicBezTo>
                    <a:cubicBezTo>
                      <a:pt x="87717" y="74098"/>
                      <a:pt x="168203" y="20092"/>
                      <a:pt x="270407" y="3137"/>
                    </a:cubicBezTo>
                    <a:cubicBezTo>
                      <a:pt x="338225" y="-8102"/>
                      <a:pt x="400328" y="11900"/>
                      <a:pt x="459954" y="46476"/>
                    </a:cubicBezTo>
                    <a:cubicBezTo>
                      <a:pt x="525200" y="84195"/>
                      <a:pt x="592828" y="118771"/>
                      <a:pt x="661979" y="148775"/>
                    </a:cubicBezTo>
                    <a:cubicBezTo>
                      <a:pt x="695888" y="163538"/>
                      <a:pt x="735512" y="164777"/>
                      <a:pt x="775136" y="1726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7BBD72A9-C560-4F3A-A77C-EDB4D4CD580B}"/>
                  </a:ext>
                </a:extLst>
              </p:cNvPr>
              <p:cNvSpPr/>
              <p:nvPr/>
            </p:nvSpPr>
            <p:spPr>
              <a:xfrm>
                <a:off x="4750885" y="3927130"/>
                <a:ext cx="167579" cy="76251"/>
              </a:xfrm>
              <a:custGeom>
                <a:avLst/>
                <a:gdLst>
                  <a:gd name="connsiteX0" fmla="*/ 8007 w 747337"/>
                  <a:gd name="connsiteY0" fmla="*/ 340053 h 340052"/>
                  <a:gd name="connsiteX1" fmla="*/ 15436 w 747337"/>
                  <a:gd name="connsiteY1" fmla="*/ 213846 h 340052"/>
                  <a:gd name="connsiteX2" fmla="*/ 248608 w 747337"/>
                  <a:gd name="connsiteY2" fmla="*/ 6773 h 340052"/>
                  <a:gd name="connsiteX3" fmla="*/ 387959 w 747337"/>
                  <a:gd name="connsiteY3" fmla="*/ 14869 h 340052"/>
                  <a:gd name="connsiteX4" fmla="*/ 589127 w 747337"/>
                  <a:gd name="connsiteY4" fmla="*/ 76115 h 340052"/>
                  <a:gd name="connsiteX5" fmla="*/ 747337 w 747337"/>
                  <a:gd name="connsiteY5" fmla="*/ 77163 h 340052"/>
                  <a:gd name="connsiteX6" fmla="*/ 743813 w 747337"/>
                  <a:gd name="connsiteY6" fmla="*/ 90117 h 340052"/>
                  <a:gd name="connsiteX7" fmla="*/ 572363 w 747337"/>
                  <a:gd name="connsiteY7" fmla="*/ 262424 h 340052"/>
                  <a:gd name="connsiteX8" fmla="*/ 401675 w 747337"/>
                  <a:gd name="connsiteY8" fmla="*/ 289094 h 340052"/>
                  <a:gd name="connsiteX9" fmla="*/ 110877 w 747337"/>
                  <a:gd name="connsiteY9" fmla="*/ 296714 h 340052"/>
                  <a:gd name="connsiteX10" fmla="*/ 8007 w 747337"/>
                  <a:gd name="connsiteY10" fmla="*/ 340053 h 34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7337" h="340052">
                    <a:moveTo>
                      <a:pt x="8007" y="340053"/>
                    </a:moveTo>
                    <a:cubicBezTo>
                      <a:pt x="-5138" y="300143"/>
                      <a:pt x="-1709" y="255661"/>
                      <a:pt x="15436" y="213846"/>
                    </a:cubicBezTo>
                    <a:cubicBezTo>
                      <a:pt x="59156" y="107452"/>
                      <a:pt x="135832" y="36300"/>
                      <a:pt x="248608" y="6773"/>
                    </a:cubicBezTo>
                    <a:cubicBezTo>
                      <a:pt x="295948" y="-5609"/>
                      <a:pt x="341858" y="105"/>
                      <a:pt x="387959" y="14869"/>
                    </a:cubicBezTo>
                    <a:cubicBezTo>
                      <a:pt x="454634" y="36300"/>
                      <a:pt x="521595" y="57446"/>
                      <a:pt x="589127" y="76115"/>
                    </a:cubicBezTo>
                    <a:cubicBezTo>
                      <a:pt x="640371" y="90307"/>
                      <a:pt x="692854" y="90497"/>
                      <a:pt x="747337" y="77163"/>
                    </a:cubicBezTo>
                    <a:cubicBezTo>
                      <a:pt x="745908" y="82592"/>
                      <a:pt x="745813" y="86974"/>
                      <a:pt x="743813" y="90117"/>
                    </a:cubicBezTo>
                    <a:cubicBezTo>
                      <a:pt x="699427" y="160221"/>
                      <a:pt x="645991" y="221371"/>
                      <a:pt x="572363" y="262424"/>
                    </a:cubicBezTo>
                    <a:cubicBezTo>
                      <a:pt x="518737" y="292332"/>
                      <a:pt x="461682" y="298524"/>
                      <a:pt x="401675" y="289094"/>
                    </a:cubicBezTo>
                    <a:cubicBezTo>
                      <a:pt x="304329" y="273759"/>
                      <a:pt x="206698" y="268806"/>
                      <a:pt x="110877" y="296714"/>
                    </a:cubicBezTo>
                    <a:cubicBezTo>
                      <a:pt x="76301" y="306715"/>
                      <a:pt x="44011" y="324622"/>
                      <a:pt x="8007" y="340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C9BEADBB-C633-4BC4-A005-BEA63C3AE4AD}"/>
                  </a:ext>
                </a:extLst>
              </p:cNvPr>
              <p:cNvSpPr/>
              <p:nvPr/>
            </p:nvSpPr>
            <p:spPr>
              <a:xfrm>
                <a:off x="4677925" y="2902551"/>
                <a:ext cx="92164" cy="172298"/>
              </a:xfrm>
              <a:custGeom>
                <a:avLst/>
                <a:gdLst>
                  <a:gd name="connsiteX0" fmla="*/ 62487 w 411017"/>
                  <a:gd name="connsiteY0" fmla="*/ 768382 h 768381"/>
                  <a:gd name="connsiteX1" fmla="*/ 4861 w 411017"/>
                  <a:gd name="connsiteY1" fmla="*/ 595789 h 768381"/>
                  <a:gd name="connsiteX2" fmla="*/ 23625 w 411017"/>
                  <a:gd name="connsiteY2" fmla="*/ 431006 h 768381"/>
                  <a:gd name="connsiteX3" fmla="*/ 79061 w 411017"/>
                  <a:gd name="connsiteY3" fmla="*/ 351092 h 768381"/>
                  <a:gd name="connsiteX4" fmla="*/ 230889 w 411017"/>
                  <a:gd name="connsiteY4" fmla="*/ 73438 h 768381"/>
                  <a:gd name="connsiteX5" fmla="*/ 236509 w 411017"/>
                  <a:gd name="connsiteY5" fmla="*/ 0 h 768381"/>
                  <a:gd name="connsiteX6" fmla="*/ 326139 w 411017"/>
                  <a:gd name="connsiteY6" fmla="*/ 64865 h 768381"/>
                  <a:gd name="connsiteX7" fmla="*/ 401673 w 411017"/>
                  <a:gd name="connsiteY7" fmla="*/ 371666 h 768381"/>
                  <a:gd name="connsiteX8" fmla="*/ 298612 w 411017"/>
                  <a:gd name="connsiteY8" fmla="*/ 505016 h 768381"/>
                  <a:gd name="connsiteX9" fmla="*/ 165357 w 411017"/>
                  <a:gd name="connsiteY9" fmla="*/ 617601 h 768381"/>
                  <a:gd name="connsiteX10" fmla="*/ 62487 w 411017"/>
                  <a:gd name="connsiteY10" fmla="*/ 768382 h 7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017" h="768381">
                    <a:moveTo>
                      <a:pt x="62487" y="768382"/>
                    </a:moveTo>
                    <a:cubicBezTo>
                      <a:pt x="32769" y="712280"/>
                      <a:pt x="14005" y="655796"/>
                      <a:pt x="4861" y="595789"/>
                    </a:cubicBezTo>
                    <a:cubicBezTo>
                      <a:pt x="-3807" y="538925"/>
                      <a:pt x="-2759" y="482822"/>
                      <a:pt x="23625" y="431006"/>
                    </a:cubicBezTo>
                    <a:cubicBezTo>
                      <a:pt x="38199" y="402336"/>
                      <a:pt x="58106" y="375761"/>
                      <a:pt x="79061" y="351092"/>
                    </a:cubicBezTo>
                    <a:cubicBezTo>
                      <a:pt x="148879" y="268796"/>
                      <a:pt x="208601" y="181166"/>
                      <a:pt x="230889" y="73438"/>
                    </a:cubicBezTo>
                    <a:cubicBezTo>
                      <a:pt x="235747" y="49911"/>
                      <a:pt x="234795" y="25241"/>
                      <a:pt x="236509" y="0"/>
                    </a:cubicBezTo>
                    <a:cubicBezTo>
                      <a:pt x="274228" y="9620"/>
                      <a:pt x="302613" y="34576"/>
                      <a:pt x="326139" y="64865"/>
                    </a:cubicBezTo>
                    <a:cubicBezTo>
                      <a:pt x="396624" y="155734"/>
                      <a:pt x="428247" y="256889"/>
                      <a:pt x="401673" y="371666"/>
                    </a:cubicBezTo>
                    <a:cubicBezTo>
                      <a:pt x="387766" y="431673"/>
                      <a:pt x="343761" y="468630"/>
                      <a:pt x="298612" y="505016"/>
                    </a:cubicBezTo>
                    <a:cubicBezTo>
                      <a:pt x="253368" y="541496"/>
                      <a:pt x="208315" y="578453"/>
                      <a:pt x="165357" y="617601"/>
                    </a:cubicBezTo>
                    <a:cubicBezTo>
                      <a:pt x="107064" y="670655"/>
                      <a:pt x="92967" y="693611"/>
                      <a:pt x="62487" y="768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9BF3AD58-E411-4001-AE4F-5DA75AA9031D}"/>
                  </a:ext>
                </a:extLst>
              </p:cNvPr>
              <p:cNvSpPr/>
              <p:nvPr/>
            </p:nvSpPr>
            <p:spPr>
              <a:xfrm>
                <a:off x="4519084" y="3764116"/>
                <a:ext cx="171721" cy="90181"/>
              </a:xfrm>
              <a:custGeom>
                <a:avLst/>
                <a:gdLst>
                  <a:gd name="connsiteX0" fmla="*/ 765810 w 765809"/>
                  <a:gd name="connsiteY0" fmla="*/ 338559 h 402173"/>
                  <a:gd name="connsiteX1" fmla="*/ 442913 w 765809"/>
                  <a:gd name="connsiteY1" fmla="*/ 383136 h 402173"/>
                  <a:gd name="connsiteX2" fmla="*/ 351282 w 765809"/>
                  <a:gd name="connsiteY2" fmla="*/ 324366 h 402173"/>
                  <a:gd name="connsiteX3" fmla="*/ 105251 w 765809"/>
                  <a:gd name="connsiteY3" fmla="*/ 190540 h 402173"/>
                  <a:gd name="connsiteX4" fmla="*/ 0 w 765809"/>
                  <a:gd name="connsiteY4" fmla="*/ 176634 h 402173"/>
                  <a:gd name="connsiteX5" fmla="*/ 56959 w 765809"/>
                  <a:gd name="connsiteY5" fmla="*/ 85003 h 402173"/>
                  <a:gd name="connsiteX6" fmla="*/ 314706 w 765809"/>
                  <a:gd name="connsiteY6" fmla="*/ 1088 h 402173"/>
                  <a:gd name="connsiteX7" fmla="*/ 499205 w 765809"/>
                  <a:gd name="connsiteY7" fmla="*/ 99386 h 402173"/>
                  <a:gd name="connsiteX8" fmla="*/ 663416 w 765809"/>
                  <a:gd name="connsiteY8" fmla="*/ 274455 h 402173"/>
                  <a:gd name="connsiteX9" fmla="*/ 765810 w 765809"/>
                  <a:gd name="connsiteY9" fmla="*/ 338559 h 4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809" h="402173">
                    <a:moveTo>
                      <a:pt x="765810" y="338559"/>
                    </a:moveTo>
                    <a:cubicBezTo>
                      <a:pt x="664083" y="386660"/>
                      <a:pt x="558737" y="427522"/>
                      <a:pt x="442913" y="383136"/>
                    </a:cubicBezTo>
                    <a:cubicBezTo>
                      <a:pt x="409670" y="370372"/>
                      <a:pt x="379762" y="346750"/>
                      <a:pt x="351282" y="324366"/>
                    </a:cubicBezTo>
                    <a:cubicBezTo>
                      <a:pt x="276606" y="265883"/>
                      <a:pt x="198406" y="213781"/>
                      <a:pt x="105251" y="190540"/>
                    </a:cubicBezTo>
                    <a:cubicBezTo>
                      <a:pt x="71819" y="182158"/>
                      <a:pt x="36576" y="181205"/>
                      <a:pt x="0" y="176634"/>
                    </a:cubicBezTo>
                    <a:cubicBezTo>
                      <a:pt x="5239" y="141486"/>
                      <a:pt x="28480" y="110244"/>
                      <a:pt x="56959" y="85003"/>
                    </a:cubicBezTo>
                    <a:cubicBezTo>
                      <a:pt x="130207" y="20328"/>
                      <a:pt x="217837" y="-5865"/>
                      <a:pt x="314706" y="1088"/>
                    </a:cubicBezTo>
                    <a:cubicBezTo>
                      <a:pt x="390239" y="6517"/>
                      <a:pt x="449675" y="41950"/>
                      <a:pt x="499205" y="99386"/>
                    </a:cubicBezTo>
                    <a:cubicBezTo>
                      <a:pt x="551402" y="160060"/>
                      <a:pt x="605504" y="219401"/>
                      <a:pt x="663416" y="274455"/>
                    </a:cubicBezTo>
                    <a:cubicBezTo>
                      <a:pt x="691515" y="301125"/>
                      <a:pt x="730091" y="316746"/>
                      <a:pt x="765810" y="3385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13A5D095-E10C-4B29-BBA3-25CB34872BBC}"/>
                  </a:ext>
                </a:extLst>
              </p:cNvPr>
              <p:cNvSpPr/>
              <p:nvPr/>
            </p:nvSpPr>
            <p:spPr>
              <a:xfrm>
                <a:off x="4456375" y="3198087"/>
                <a:ext cx="77673" cy="168837"/>
              </a:xfrm>
              <a:custGeom>
                <a:avLst/>
                <a:gdLst>
                  <a:gd name="connsiteX0" fmla="*/ 0 w 346389"/>
                  <a:gd name="connsiteY0" fmla="*/ 10568 h 752946"/>
                  <a:gd name="connsiteX1" fmla="*/ 146209 w 346389"/>
                  <a:gd name="connsiteY1" fmla="*/ 21522 h 752946"/>
                  <a:gd name="connsiteX2" fmla="*/ 343186 w 346389"/>
                  <a:gd name="connsiteY2" fmla="*/ 269172 h 752946"/>
                  <a:gd name="connsiteX3" fmla="*/ 333566 w 346389"/>
                  <a:gd name="connsiteY3" fmla="*/ 377566 h 752946"/>
                  <a:gd name="connsiteX4" fmla="*/ 274320 w 346389"/>
                  <a:gd name="connsiteY4" fmla="*/ 567018 h 752946"/>
                  <a:gd name="connsiteX5" fmla="*/ 268700 w 346389"/>
                  <a:gd name="connsiteY5" fmla="*/ 752946 h 752946"/>
                  <a:gd name="connsiteX6" fmla="*/ 227743 w 346389"/>
                  <a:gd name="connsiteY6" fmla="*/ 726943 h 752946"/>
                  <a:gd name="connsiteX7" fmla="*/ 191072 w 346389"/>
                  <a:gd name="connsiteY7" fmla="*/ 699511 h 752946"/>
                  <a:gd name="connsiteX8" fmla="*/ 63532 w 346389"/>
                  <a:gd name="connsiteY8" fmla="*/ 529490 h 752946"/>
                  <a:gd name="connsiteX9" fmla="*/ 59150 w 346389"/>
                  <a:gd name="connsiteY9" fmla="*/ 384710 h 752946"/>
                  <a:gd name="connsiteX10" fmla="*/ 34671 w 346389"/>
                  <a:gd name="connsiteY10" fmla="*/ 66575 h 752946"/>
                  <a:gd name="connsiteX11" fmla="*/ 20193 w 346389"/>
                  <a:gd name="connsiteY11" fmla="*/ 38000 h 752946"/>
                  <a:gd name="connsiteX12" fmla="*/ 0 w 346389"/>
                  <a:gd name="connsiteY12" fmla="*/ 10568 h 7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6389" h="752946">
                    <a:moveTo>
                      <a:pt x="0" y="10568"/>
                    </a:moveTo>
                    <a:cubicBezTo>
                      <a:pt x="52006" y="-8672"/>
                      <a:pt x="100775" y="376"/>
                      <a:pt x="146209" y="21522"/>
                    </a:cubicBezTo>
                    <a:cubicBezTo>
                      <a:pt x="252412" y="70957"/>
                      <a:pt x="321183" y="152776"/>
                      <a:pt x="343186" y="269172"/>
                    </a:cubicBezTo>
                    <a:cubicBezTo>
                      <a:pt x="349949" y="304986"/>
                      <a:pt x="345662" y="341752"/>
                      <a:pt x="333566" y="377566"/>
                    </a:cubicBezTo>
                    <a:cubicBezTo>
                      <a:pt x="312515" y="440336"/>
                      <a:pt x="292989" y="503582"/>
                      <a:pt x="274320" y="567018"/>
                    </a:cubicBezTo>
                    <a:cubicBezTo>
                      <a:pt x="256889" y="626264"/>
                      <a:pt x="249174" y="686367"/>
                      <a:pt x="268700" y="752946"/>
                    </a:cubicBezTo>
                    <a:cubicBezTo>
                      <a:pt x="252127" y="742469"/>
                      <a:pt x="239649" y="735135"/>
                      <a:pt x="227743" y="726943"/>
                    </a:cubicBezTo>
                    <a:cubicBezTo>
                      <a:pt x="215170" y="718275"/>
                      <a:pt x="202692" y="709417"/>
                      <a:pt x="191072" y="699511"/>
                    </a:cubicBezTo>
                    <a:cubicBezTo>
                      <a:pt x="135827" y="652458"/>
                      <a:pt x="86582" y="601023"/>
                      <a:pt x="63532" y="529490"/>
                    </a:cubicBezTo>
                    <a:cubicBezTo>
                      <a:pt x="48006" y="481389"/>
                      <a:pt x="52768" y="433573"/>
                      <a:pt x="59150" y="384710"/>
                    </a:cubicBezTo>
                    <a:cubicBezTo>
                      <a:pt x="73152" y="277268"/>
                      <a:pt x="76105" y="170016"/>
                      <a:pt x="34671" y="66575"/>
                    </a:cubicBezTo>
                    <a:cubicBezTo>
                      <a:pt x="30670" y="56669"/>
                      <a:pt x="25813" y="47049"/>
                      <a:pt x="20193" y="38000"/>
                    </a:cubicBezTo>
                    <a:cubicBezTo>
                      <a:pt x="14668" y="29046"/>
                      <a:pt x="7715" y="20950"/>
                      <a:pt x="0" y="10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F205C77F-DF36-4023-9011-D1A608296312}"/>
                  </a:ext>
                </a:extLst>
              </p:cNvPr>
              <p:cNvSpPr/>
              <p:nvPr/>
            </p:nvSpPr>
            <p:spPr>
              <a:xfrm>
                <a:off x="4442535" y="3635527"/>
                <a:ext cx="157027" cy="106514"/>
              </a:xfrm>
              <a:custGeom>
                <a:avLst/>
                <a:gdLst>
                  <a:gd name="connsiteX0" fmla="*/ 700278 w 700277"/>
                  <a:gd name="connsiteY0" fmla="*/ 459198 h 475011"/>
                  <a:gd name="connsiteX1" fmla="*/ 440722 w 700277"/>
                  <a:gd name="connsiteY1" fmla="*/ 455769 h 475011"/>
                  <a:gd name="connsiteX2" fmla="*/ 308610 w 700277"/>
                  <a:gd name="connsiteY2" fmla="*/ 352232 h 475011"/>
                  <a:gd name="connsiteX3" fmla="*/ 90392 w 700277"/>
                  <a:gd name="connsiteY3" fmla="*/ 146397 h 475011"/>
                  <a:gd name="connsiteX4" fmla="*/ 0 w 700277"/>
                  <a:gd name="connsiteY4" fmla="*/ 112488 h 475011"/>
                  <a:gd name="connsiteX5" fmla="*/ 61817 w 700277"/>
                  <a:gd name="connsiteY5" fmla="*/ 45432 h 475011"/>
                  <a:gd name="connsiteX6" fmla="*/ 448056 w 700277"/>
                  <a:gd name="connsiteY6" fmla="*/ 83627 h 475011"/>
                  <a:gd name="connsiteX7" fmla="*/ 494443 w 700277"/>
                  <a:gd name="connsiteY7" fmla="*/ 151064 h 475011"/>
                  <a:gd name="connsiteX8" fmla="*/ 615029 w 700277"/>
                  <a:gd name="connsiteY8" fmla="*/ 370710 h 475011"/>
                  <a:gd name="connsiteX9" fmla="*/ 700278 w 700277"/>
                  <a:gd name="connsiteY9" fmla="*/ 459198 h 47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277" h="475011">
                    <a:moveTo>
                      <a:pt x="700278" y="459198"/>
                    </a:moveTo>
                    <a:cubicBezTo>
                      <a:pt x="615124" y="477295"/>
                      <a:pt x="527971" y="484344"/>
                      <a:pt x="440722" y="455769"/>
                    </a:cubicBezTo>
                    <a:cubicBezTo>
                      <a:pt x="383762" y="437195"/>
                      <a:pt x="342805" y="399952"/>
                      <a:pt x="308610" y="352232"/>
                    </a:cubicBezTo>
                    <a:cubicBezTo>
                      <a:pt x="249364" y="269650"/>
                      <a:pt x="181832" y="194689"/>
                      <a:pt x="90392" y="146397"/>
                    </a:cubicBezTo>
                    <a:cubicBezTo>
                      <a:pt x="62579" y="131728"/>
                      <a:pt x="31147" y="123918"/>
                      <a:pt x="0" y="112488"/>
                    </a:cubicBezTo>
                    <a:cubicBezTo>
                      <a:pt x="10858" y="85532"/>
                      <a:pt x="34576" y="63625"/>
                      <a:pt x="61817" y="45432"/>
                    </a:cubicBezTo>
                    <a:cubicBezTo>
                      <a:pt x="171926" y="-28006"/>
                      <a:pt x="356235" y="-10385"/>
                      <a:pt x="448056" y="83627"/>
                    </a:cubicBezTo>
                    <a:cubicBezTo>
                      <a:pt x="466820" y="102867"/>
                      <a:pt x="481298" y="127251"/>
                      <a:pt x="494443" y="151064"/>
                    </a:cubicBezTo>
                    <a:cubicBezTo>
                      <a:pt x="535019" y="224121"/>
                      <a:pt x="571024" y="299844"/>
                      <a:pt x="615029" y="370710"/>
                    </a:cubicBezTo>
                    <a:cubicBezTo>
                      <a:pt x="636080" y="404619"/>
                      <a:pt x="671132" y="429670"/>
                      <a:pt x="700278" y="459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4033D1A2-FC6D-49FB-9D7A-47E48ED480E4}"/>
                  </a:ext>
                </a:extLst>
              </p:cNvPr>
              <p:cNvSpPr/>
              <p:nvPr/>
            </p:nvSpPr>
            <p:spPr>
              <a:xfrm>
                <a:off x="4417845" y="3333231"/>
                <a:ext cx="90538" cy="156994"/>
              </a:xfrm>
              <a:custGeom>
                <a:avLst/>
                <a:gdLst>
                  <a:gd name="connsiteX0" fmla="*/ 403765 w 403764"/>
                  <a:gd name="connsiteY0" fmla="*/ 700134 h 700134"/>
                  <a:gd name="connsiteX1" fmla="*/ 177927 w 403764"/>
                  <a:gd name="connsiteY1" fmla="*/ 549734 h 700134"/>
                  <a:gd name="connsiteX2" fmla="*/ 124587 w 403764"/>
                  <a:gd name="connsiteY2" fmla="*/ 366664 h 700134"/>
                  <a:gd name="connsiteX3" fmla="*/ 53912 w 403764"/>
                  <a:gd name="connsiteY3" fmla="*/ 92439 h 700134"/>
                  <a:gd name="connsiteX4" fmla="*/ 0 w 403764"/>
                  <a:gd name="connsiteY4" fmla="*/ 22145 h 700134"/>
                  <a:gd name="connsiteX5" fmla="*/ 148495 w 403764"/>
                  <a:gd name="connsiteY5" fmla="*/ 9095 h 700134"/>
                  <a:gd name="connsiteX6" fmla="*/ 388906 w 403764"/>
                  <a:gd name="connsiteY6" fmla="*/ 237029 h 700134"/>
                  <a:gd name="connsiteX7" fmla="*/ 390525 w 403764"/>
                  <a:gd name="connsiteY7" fmla="*/ 354758 h 700134"/>
                  <a:gd name="connsiteX8" fmla="*/ 371380 w 403764"/>
                  <a:gd name="connsiteY8" fmla="*/ 543924 h 700134"/>
                  <a:gd name="connsiteX9" fmla="*/ 403765 w 403764"/>
                  <a:gd name="connsiteY9" fmla="*/ 700134 h 70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764" h="700134">
                    <a:moveTo>
                      <a:pt x="403765" y="700134"/>
                    </a:moveTo>
                    <a:cubicBezTo>
                      <a:pt x="312706" y="665368"/>
                      <a:pt x="235458" y="622791"/>
                      <a:pt x="177927" y="549734"/>
                    </a:cubicBezTo>
                    <a:cubicBezTo>
                      <a:pt x="135160" y="495442"/>
                      <a:pt x="126778" y="432386"/>
                      <a:pt x="124587" y="366664"/>
                    </a:cubicBezTo>
                    <a:cubicBezTo>
                      <a:pt x="121349" y="270080"/>
                      <a:pt x="102013" y="177212"/>
                      <a:pt x="53912" y="92439"/>
                    </a:cubicBezTo>
                    <a:cubicBezTo>
                      <a:pt x="39529" y="67198"/>
                      <a:pt x="18383" y="45766"/>
                      <a:pt x="0" y="22145"/>
                    </a:cubicBezTo>
                    <a:cubicBezTo>
                      <a:pt x="44006" y="-3097"/>
                      <a:pt x="95917" y="-5764"/>
                      <a:pt x="148495" y="9095"/>
                    </a:cubicBezTo>
                    <a:cubicBezTo>
                      <a:pt x="268129" y="43004"/>
                      <a:pt x="356235" y="113299"/>
                      <a:pt x="388906" y="237029"/>
                    </a:cubicBezTo>
                    <a:cubicBezTo>
                      <a:pt x="398621" y="273890"/>
                      <a:pt x="393383" y="315610"/>
                      <a:pt x="390525" y="354758"/>
                    </a:cubicBezTo>
                    <a:cubicBezTo>
                      <a:pt x="385858" y="418004"/>
                      <a:pt x="375666" y="480773"/>
                      <a:pt x="371380" y="543924"/>
                    </a:cubicBezTo>
                    <a:cubicBezTo>
                      <a:pt x="367856" y="596216"/>
                      <a:pt x="376523" y="647461"/>
                      <a:pt x="403765" y="700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25FDE69E-80C0-44ED-AB5C-E6927C2DD1AA}"/>
                  </a:ext>
                </a:extLst>
              </p:cNvPr>
              <p:cNvSpPr/>
              <p:nvPr/>
            </p:nvSpPr>
            <p:spPr>
              <a:xfrm>
                <a:off x="4519884" y="3389158"/>
                <a:ext cx="85872" cy="153951"/>
              </a:xfrm>
              <a:custGeom>
                <a:avLst/>
                <a:gdLst>
                  <a:gd name="connsiteX0" fmla="*/ 382954 w 382954"/>
                  <a:gd name="connsiteY0" fmla="*/ 358997 h 686561"/>
                  <a:gd name="connsiteX1" fmla="*/ 84155 w 382954"/>
                  <a:gd name="connsiteY1" fmla="*/ 686562 h 686561"/>
                  <a:gd name="connsiteX2" fmla="*/ 27291 w 382954"/>
                  <a:gd name="connsiteY2" fmla="*/ 573405 h 686561"/>
                  <a:gd name="connsiteX3" fmla="*/ 56723 w 382954"/>
                  <a:gd name="connsiteY3" fmla="*/ 176213 h 686561"/>
                  <a:gd name="connsiteX4" fmla="*/ 233602 w 382954"/>
                  <a:gd name="connsiteY4" fmla="*/ 27527 h 686561"/>
                  <a:gd name="connsiteX5" fmla="*/ 378763 w 382954"/>
                  <a:gd name="connsiteY5" fmla="*/ 0 h 686561"/>
                  <a:gd name="connsiteX6" fmla="*/ 350474 w 382954"/>
                  <a:gd name="connsiteY6" fmla="*/ 182118 h 686561"/>
                  <a:gd name="connsiteX7" fmla="*/ 382954 w 382954"/>
                  <a:gd name="connsiteY7" fmla="*/ 358997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54" h="686561">
                    <a:moveTo>
                      <a:pt x="382954" y="358997"/>
                    </a:moveTo>
                    <a:cubicBezTo>
                      <a:pt x="235507" y="427101"/>
                      <a:pt x="112158" y="513016"/>
                      <a:pt x="84155" y="686562"/>
                    </a:cubicBezTo>
                    <a:cubicBezTo>
                      <a:pt x="58152" y="653605"/>
                      <a:pt x="40245" y="614553"/>
                      <a:pt x="27291" y="573405"/>
                    </a:cubicBezTo>
                    <a:cubicBezTo>
                      <a:pt x="-15477" y="437197"/>
                      <a:pt x="-9666" y="304038"/>
                      <a:pt x="56723" y="176213"/>
                    </a:cubicBezTo>
                    <a:cubicBezTo>
                      <a:pt x="94918" y="102775"/>
                      <a:pt x="157402" y="56769"/>
                      <a:pt x="233602" y="27527"/>
                    </a:cubicBezTo>
                    <a:cubicBezTo>
                      <a:pt x="281608" y="9144"/>
                      <a:pt x="331424" y="3238"/>
                      <a:pt x="378763" y="0"/>
                    </a:cubicBezTo>
                    <a:cubicBezTo>
                      <a:pt x="368857" y="62103"/>
                      <a:pt x="356189" y="121729"/>
                      <a:pt x="350474" y="182118"/>
                    </a:cubicBezTo>
                    <a:cubicBezTo>
                      <a:pt x="344854" y="242506"/>
                      <a:pt x="349045" y="302895"/>
                      <a:pt x="382954" y="3589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B12690AA-4737-4B07-8312-6F934ECB630E}"/>
                  </a:ext>
                </a:extLst>
              </p:cNvPr>
              <p:cNvSpPr/>
              <p:nvPr/>
            </p:nvSpPr>
            <p:spPr>
              <a:xfrm>
                <a:off x="4615474" y="3103430"/>
                <a:ext cx="163776" cy="84596"/>
              </a:xfrm>
              <a:custGeom>
                <a:avLst/>
                <a:gdLst>
                  <a:gd name="connsiteX0" fmla="*/ 730377 w 730376"/>
                  <a:gd name="connsiteY0" fmla="*/ 161526 h 377267"/>
                  <a:gd name="connsiteX1" fmla="*/ 442436 w 730376"/>
                  <a:gd name="connsiteY1" fmla="*/ 377267 h 377267"/>
                  <a:gd name="connsiteX2" fmla="*/ 0 w 730376"/>
                  <a:gd name="connsiteY2" fmla="*/ 337453 h 377267"/>
                  <a:gd name="connsiteX3" fmla="*/ 17621 w 730376"/>
                  <a:gd name="connsiteY3" fmla="*/ 291828 h 377267"/>
                  <a:gd name="connsiteX4" fmla="*/ 379857 w 730376"/>
                  <a:gd name="connsiteY4" fmla="*/ 6935 h 377267"/>
                  <a:gd name="connsiteX5" fmla="*/ 654653 w 730376"/>
                  <a:gd name="connsiteY5" fmla="*/ 87231 h 377267"/>
                  <a:gd name="connsiteX6" fmla="*/ 730377 w 730376"/>
                  <a:gd name="connsiteY6" fmla="*/ 16152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376" h="377267">
                    <a:moveTo>
                      <a:pt x="730377" y="161526"/>
                    </a:moveTo>
                    <a:cubicBezTo>
                      <a:pt x="549497" y="228010"/>
                      <a:pt x="472059" y="306877"/>
                      <a:pt x="442436" y="377267"/>
                    </a:cubicBezTo>
                    <a:cubicBezTo>
                      <a:pt x="301942" y="301829"/>
                      <a:pt x="158972" y="252775"/>
                      <a:pt x="0" y="337453"/>
                    </a:cubicBezTo>
                    <a:cubicBezTo>
                      <a:pt x="6096" y="321451"/>
                      <a:pt x="10763" y="306115"/>
                      <a:pt x="17621" y="291828"/>
                    </a:cubicBezTo>
                    <a:cubicBezTo>
                      <a:pt x="92297" y="138380"/>
                      <a:pt x="215455" y="43321"/>
                      <a:pt x="379857" y="6935"/>
                    </a:cubicBezTo>
                    <a:cubicBezTo>
                      <a:pt x="482537" y="-15830"/>
                      <a:pt x="575405" y="19127"/>
                      <a:pt x="654653" y="87231"/>
                    </a:cubicBezTo>
                    <a:cubicBezTo>
                      <a:pt x="680466" y="109329"/>
                      <a:pt x="703326" y="134856"/>
                      <a:pt x="730377" y="161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546CB3FC-994A-45F3-B0D2-8607F42F343E}"/>
                  </a:ext>
                </a:extLst>
              </p:cNvPr>
              <p:cNvSpPr/>
              <p:nvPr/>
            </p:nvSpPr>
            <p:spPr>
              <a:xfrm>
                <a:off x="4593378" y="2971517"/>
                <a:ext cx="78576" cy="177125"/>
              </a:xfrm>
              <a:custGeom>
                <a:avLst/>
                <a:gdLst>
                  <a:gd name="connsiteX0" fmla="*/ 115969 w 350420"/>
                  <a:gd name="connsiteY0" fmla="*/ 789908 h 789908"/>
                  <a:gd name="connsiteX1" fmla="*/ 3479 w 350420"/>
                  <a:gd name="connsiteY1" fmla="*/ 560451 h 789908"/>
                  <a:gd name="connsiteX2" fmla="*/ 42246 w 350420"/>
                  <a:gd name="connsiteY2" fmla="*/ 376619 h 789908"/>
                  <a:gd name="connsiteX3" fmla="*/ 130447 w 350420"/>
                  <a:gd name="connsiteY3" fmla="*/ 75057 h 789908"/>
                  <a:gd name="connsiteX4" fmla="*/ 125780 w 350420"/>
                  <a:gd name="connsiteY4" fmla="*/ 36671 h 789908"/>
                  <a:gd name="connsiteX5" fmla="*/ 114731 w 350420"/>
                  <a:gd name="connsiteY5" fmla="*/ 0 h 789908"/>
                  <a:gd name="connsiteX6" fmla="*/ 215791 w 350420"/>
                  <a:gd name="connsiteY6" fmla="*/ 42100 h 789908"/>
                  <a:gd name="connsiteX7" fmla="*/ 349617 w 350420"/>
                  <a:gd name="connsiteY7" fmla="*/ 350996 h 789908"/>
                  <a:gd name="connsiteX8" fmla="*/ 301326 w 350420"/>
                  <a:gd name="connsiteY8" fmla="*/ 467582 h 789908"/>
                  <a:gd name="connsiteX9" fmla="*/ 192836 w 350420"/>
                  <a:gd name="connsiteY9" fmla="*/ 604361 h 789908"/>
                  <a:gd name="connsiteX10" fmla="*/ 115969 w 350420"/>
                  <a:gd name="connsiteY10" fmla="*/ 789908 h 78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420" h="789908">
                    <a:moveTo>
                      <a:pt x="115969" y="789908"/>
                    </a:moveTo>
                    <a:cubicBezTo>
                      <a:pt x="58343" y="717899"/>
                      <a:pt x="18052" y="645795"/>
                      <a:pt x="3479" y="560451"/>
                    </a:cubicBezTo>
                    <a:cubicBezTo>
                      <a:pt x="-7951" y="493586"/>
                      <a:pt x="9765" y="434626"/>
                      <a:pt x="42246" y="376619"/>
                    </a:cubicBezTo>
                    <a:cubicBezTo>
                      <a:pt x="94538" y="283273"/>
                      <a:pt x="130828" y="184213"/>
                      <a:pt x="130447" y="75057"/>
                    </a:cubicBezTo>
                    <a:cubicBezTo>
                      <a:pt x="130447" y="62198"/>
                      <a:pt x="128447" y="49244"/>
                      <a:pt x="125780" y="36671"/>
                    </a:cubicBezTo>
                    <a:cubicBezTo>
                      <a:pt x="123303" y="24860"/>
                      <a:pt x="118827" y="13525"/>
                      <a:pt x="114731" y="0"/>
                    </a:cubicBezTo>
                    <a:cubicBezTo>
                      <a:pt x="154831" y="286"/>
                      <a:pt x="187597" y="17526"/>
                      <a:pt x="215791" y="42100"/>
                    </a:cubicBezTo>
                    <a:cubicBezTo>
                      <a:pt x="309231" y="123539"/>
                      <a:pt x="357333" y="225933"/>
                      <a:pt x="349617" y="350996"/>
                    </a:cubicBezTo>
                    <a:cubicBezTo>
                      <a:pt x="346950" y="394335"/>
                      <a:pt x="329043" y="433388"/>
                      <a:pt x="301326" y="467582"/>
                    </a:cubicBezTo>
                    <a:cubicBezTo>
                      <a:pt x="264654" y="512731"/>
                      <a:pt x="227888" y="557879"/>
                      <a:pt x="192836" y="604361"/>
                    </a:cubicBezTo>
                    <a:cubicBezTo>
                      <a:pt x="152831" y="657415"/>
                      <a:pt x="120351" y="714375"/>
                      <a:pt x="115969" y="789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9948BDBC-409E-490F-9176-5EA4B0FBE5F6}"/>
                  </a:ext>
                </a:extLst>
              </p:cNvPr>
              <p:cNvSpPr/>
              <p:nvPr/>
            </p:nvSpPr>
            <p:spPr>
              <a:xfrm>
                <a:off x="4542188" y="3496014"/>
                <a:ext cx="84264" cy="168005"/>
              </a:xfrm>
              <a:custGeom>
                <a:avLst/>
                <a:gdLst>
                  <a:gd name="connsiteX0" fmla="*/ 222241 w 375783"/>
                  <a:gd name="connsiteY0" fmla="*/ 749237 h 749236"/>
                  <a:gd name="connsiteX1" fmla="*/ 83938 w 375783"/>
                  <a:gd name="connsiteY1" fmla="*/ 608266 h 749236"/>
                  <a:gd name="connsiteX2" fmla="*/ 2213 w 375783"/>
                  <a:gd name="connsiteY2" fmla="*/ 364236 h 749236"/>
                  <a:gd name="connsiteX3" fmla="*/ 99845 w 375783"/>
                  <a:gd name="connsiteY3" fmla="*/ 88868 h 749236"/>
                  <a:gd name="connsiteX4" fmla="*/ 240529 w 375783"/>
                  <a:gd name="connsiteY4" fmla="*/ 0 h 749236"/>
                  <a:gd name="connsiteX5" fmla="*/ 375784 w 375783"/>
                  <a:gd name="connsiteY5" fmla="*/ 332613 h 749236"/>
                  <a:gd name="connsiteX6" fmla="*/ 240529 w 375783"/>
                  <a:gd name="connsiteY6" fmla="*/ 518255 h 749236"/>
                  <a:gd name="connsiteX7" fmla="*/ 222241 w 375783"/>
                  <a:gd name="connsiteY7" fmla="*/ 749237 h 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783" h="749236">
                    <a:moveTo>
                      <a:pt x="222241" y="749237"/>
                    </a:moveTo>
                    <a:cubicBezTo>
                      <a:pt x="161662" y="709994"/>
                      <a:pt x="118609" y="663035"/>
                      <a:pt x="83938" y="608266"/>
                    </a:cubicBezTo>
                    <a:cubicBezTo>
                      <a:pt x="36694" y="533781"/>
                      <a:pt x="11548" y="452056"/>
                      <a:pt x="2213" y="364236"/>
                    </a:cubicBezTo>
                    <a:cubicBezTo>
                      <a:pt x="-9312" y="255937"/>
                      <a:pt x="24311" y="164592"/>
                      <a:pt x="99845" y="88868"/>
                    </a:cubicBezTo>
                    <a:cubicBezTo>
                      <a:pt x="138707" y="49911"/>
                      <a:pt x="184617" y="19431"/>
                      <a:pt x="240529" y="0"/>
                    </a:cubicBezTo>
                    <a:cubicBezTo>
                      <a:pt x="255007" y="123063"/>
                      <a:pt x="275105" y="242697"/>
                      <a:pt x="375784" y="332613"/>
                    </a:cubicBezTo>
                    <a:cubicBezTo>
                      <a:pt x="317491" y="385286"/>
                      <a:pt x="271009" y="446246"/>
                      <a:pt x="240529" y="518255"/>
                    </a:cubicBezTo>
                    <a:cubicBezTo>
                      <a:pt x="209668" y="590836"/>
                      <a:pt x="194333" y="665036"/>
                      <a:pt x="222241" y="7492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E1A39D73-2B77-4799-9A43-2E7BE554FDE6}"/>
                  </a:ext>
                </a:extLst>
              </p:cNvPr>
              <p:cNvSpPr/>
              <p:nvPr/>
            </p:nvSpPr>
            <p:spPr>
              <a:xfrm>
                <a:off x="4784376" y="2998307"/>
                <a:ext cx="160914" cy="84679"/>
              </a:xfrm>
              <a:custGeom>
                <a:avLst/>
                <a:gdLst>
                  <a:gd name="connsiteX0" fmla="*/ 354235 w 717613"/>
                  <a:gd name="connsiteY0" fmla="*/ 377635 h 377635"/>
                  <a:gd name="connsiteX1" fmla="*/ 211836 w 717613"/>
                  <a:gd name="connsiteY1" fmla="*/ 195708 h 377635"/>
                  <a:gd name="connsiteX2" fmla="*/ 0 w 717613"/>
                  <a:gd name="connsiteY2" fmla="*/ 112936 h 377635"/>
                  <a:gd name="connsiteX3" fmla="*/ 71056 w 717613"/>
                  <a:gd name="connsiteY3" fmla="*/ 64930 h 377635"/>
                  <a:gd name="connsiteX4" fmla="*/ 273367 w 717613"/>
                  <a:gd name="connsiteY4" fmla="*/ 2922 h 377635"/>
                  <a:gd name="connsiteX5" fmla="*/ 491014 w 717613"/>
                  <a:gd name="connsiteY5" fmla="*/ 28544 h 377635"/>
                  <a:gd name="connsiteX6" fmla="*/ 685133 w 717613"/>
                  <a:gd name="connsiteY6" fmla="*/ 229331 h 377635"/>
                  <a:gd name="connsiteX7" fmla="*/ 717613 w 717613"/>
                  <a:gd name="connsiteY7" fmla="*/ 343822 h 377635"/>
                  <a:gd name="connsiteX8" fmla="*/ 354235 w 717613"/>
                  <a:gd name="connsiteY8" fmla="*/ 377635 h 3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13" h="377635">
                    <a:moveTo>
                      <a:pt x="354235" y="377635"/>
                    </a:moveTo>
                    <a:cubicBezTo>
                      <a:pt x="317278" y="307627"/>
                      <a:pt x="273082" y="244762"/>
                      <a:pt x="211836" y="195708"/>
                    </a:cubicBezTo>
                    <a:cubicBezTo>
                      <a:pt x="151067" y="147130"/>
                      <a:pt x="84677" y="112078"/>
                      <a:pt x="0" y="112936"/>
                    </a:cubicBezTo>
                    <a:cubicBezTo>
                      <a:pt x="23622" y="96838"/>
                      <a:pt x="46101" y="78550"/>
                      <a:pt x="71056" y="64930"/>
                    </a:cubicBezTo>
                    <a:cubicBezTo>
                      <a:pt x="134017" y="30544"/>
                      <a:pt x="201263" y="10351"/>
                      <a:pt x="273367" y="2922"/>
                    </a:cubicBezTo>
                    <a:cubicBezTo>
                      <a:pt x="348520" y="-4889"/>
                      <a:pt x="421100" y="2731"/>
                      <a:pt x="491014" y="28544"/>
                    </a:cubicBezTo>
                    <a:cubicBezTo>
                      <a:pt x="587026" y="63977"/>
                      <a:pt x="649986" y="134557"/>
                      <a:pt x="685133" y="229331"/>
                    </a:cubicBezTo>
                    <a:cubicBezTo>
                      <a:pt x="698373" y="265050"/>
                      <a:pt x="706184" y="302864"/>
                      <a:pt x="717613" y="343822"/>
                    </a:cubicBezTo>
                    <a:cubicBezTo>
                      <a:pt x="589407" y="322295"/>
                      <a:pt x="468916" y="307436"/>
                      <a:pt x="354235" y="37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C4A7627B-1D6C-40CF-BFD1-51A486E770B5}"/>
                  </a:ext>
                </a:extLst>
              </p:cNvPr>
              <p:cNvSpPr/>
              <p:nvPr/>
            </p:nvSpPr>
            <p:spPr>
              <a:xfrm>
                <a:off x="4527333" y="3288340"/>
                <a:ext cx="123575" cy="123843"/>
              </a:xfrm>
              <a:custGeom>
                <a:avLst/>
                <a:gdLst>
                  <a:gd name="connsiteX0" fmla="*/ 551096 w 551095"/>
                  <a:gd name="connsiteY0" fmla="*/ 33369 h 552290"/>
                  <a:gd name="connsiteX1" fmla="*/ 411555 w 551095"/>
                  <a:gd name="connsiteY1" fmla="*/ 364743 h 552290"/>
                  <a:gd name="connsiteX2" fmla="*/ 10933 w 551095"/>
                  <a:gd name="connsiteY2" fmla="*/ 552291 h 552290"/>
                  <a:gd name="connsiteX3" fmla="*/ 14743 w 551095"/>
                  <a:gd name="connsiteY3" fmla="*/ 343979 h 552290"/>
                  <a:gd name="connsiteX4" fmla="*/ 192575 w 551095"/>
                  <a:gd name="connsiteY4" fmla="*/ 61086 h 552290"/>
                  <a:gd name="connsiteX5" fmla="*/ 350595 w 551095"/>
                  <a:gd name="connsiteY5" fmla="*/ 2031 h 552290"/>
                  <a:gd name="connsiteX6" fmla="*/ 551096 w 551095"/>
                  <a:gd name="connsiteY6" fmla="*/ 33369 h 55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095" h="552290">
                    <a:moveTo>
                      <a:pt x="551096" y="33369"/>
                    </a:moveTo>
                    <a:cubicBezTo>
                      <a:pt x="472610" y="133000"/>
                      <a:pt x="402982" y="232441"/>
                      <a:pt x="411555" y="364743"/>
                    </a:cubicBezTo>
                    <a:cubicBezTo>
                      <a:pt x="250582" y="369601"/>
                      <a:pt x="103421" y="401224"/>
                      <a:pt x="10933" y="552291"/>
                    </a:cubicBezTo>
                    <a:cubicBezTo>
                      <a:pt x="-5545" y="482567"/>
                      <a:pt x="-2688" y="412940"/>
                      <a:pt x="14743" y="343979"/>
                    </a:cubicBezTo>
                    <a:cubicBezTo>
                      <a:pt x="43318" y="230631"/>
                      <a:pt x="98658" y="133190"/>
                      <a:pt x="192575" y="61086"/>
                    </a:cubicBezTo>
                    <a:cubicBezTo>
                      <a:pt x="238771" y="25653"/>
                      <a:pt x="292302" y="8603"/>
                      <a:pt x="350595" y="2031"/>
                    </a:cubicBezTo>
                    <a:cubicBezTo>
                      <a:pt x="419937" y="-5779"/>
                      <a:pt x="484231" y="9842"/>
                      <a:pt x="551096" y="333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7FE33EF0-4051-4A95-9EA5-CF58CC5D1CF3}"/>
                  </a:ext>
                </a:extLst>
              </p:cNvPr>
              <p:cNvSpPr/>
              <p:nvPr/>
            </p:nvSpPr>
            <p:spPr>
              <a:xfrm>
                <a:off x="4593236" y="3588196"/>
                <a:ext cx="83579" cy="168325"/>
              </a:xfrm>
              <a:custGeom>
                <a:avLst/>
                <a:gdLst>
                  <a:gd name="connsiteX0" fmla="*/ 186612 w 372730"/>
                  <a:gd name="connsiteY0" fmla="*/ 0 h 750665"/>
                  <a:gd name="connsiteX1" fmla="*/ 372731 w 372730"/>
                  <a:gd name="connsiteY1" fmla="*/ 312706 h 750665"/>
                  <a:gd name="connsiteX2" fmla="*/ 286625 w 372730"/>
                  <a:gd name="connsiteY2" fmla="*/ 750665 h 750665"/>
                  <a:gd name="connsiteX3" fmla="*/ 198328 w 372730"/>
                  <a:gd name="connsiteY3" fmla="*/ 693801 h 750665"/>
                  <a:gd name="connsiteX4" fmla="*/ 6590 w 372730"/>
                  <a:gd name="connsiteY4" fmla="*/ 375190 h 750665"/>
                  <a:gd name="connsiteX5" fmla="*/ 89838 w 372730"/>
                  <a:gd name="connsiteY5" fmla="*/ 89630 h 750665"/>
                  <a:gd name="connsiteX6" fmla="*/ 186612 w 372730"/>
                  <a:gd name="connsiteY6" fmla="*/ 0 h 75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730" h="750665">
                    <a:moveTo>
                      <a:pt x="186612" y="0"/>
                    </a:moveTo>
                    <a:cubicBezTo>
                      <a:pt x="222141" y="125730"/>
                      <a:pt x="261193" y="240982"/>
                      <a:pt x="372731" y="312706"/>
                    </a:cubicBezTo>
                    <a:cubicBezTo>
                      <a:pt x="283101" y="445198"/>
                      <a:pt x="221855" y="583025"/>
                      <a:pt x="286625" y="750665"/>
                    </a:cubicBezTo>
                    <a:cubicBezTo>
                      <a:pt x="257097" y="731806"/>
                      <a:pt x="225855" y="715232"/>
                      <a:pt x="198328" y="693801"/>
                    </a:cubicBezTo>
                    <a:cubicBezTo>
                      <a:pt x="94029" y="612267"/>
                      <a:pt x="31641" y="503968"/>
                      <a:pt x="6590" y="375190"/>
                    </a:cubicBezTo>
                    <a:cubicBezTo>
                      <a:pt x="-14460" y="266890"/>
                      <a:pt x="15353" y="170593"/>
                      <a:pt x="89838" y="89630"/>
                    </a:cubicBezTo>
                    <a:cubicBezTo>
                      <a:pt x="118509" y="58483"/>
                      <a:pt x="152037" y="31718"/>
                      <a:pt x="18661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6E64B968-030C-44FD-AC30-8CA9BC3A8C22}"/>
                  </a:ext>
                </a:extLst>
              </p:cNvPr>
              <p:cNvSpPr/>
              <p:nvPr/>
            </p:nvSpPr>
            <p:spPr>
              <a:xfrm>
                <a:off x="4696379" y="3044156"/>
                <a:ext cx="168069" cy="83576"/>
              </a:xfrm>
              <a:custGeom>
                <a:avLst/>
                <a:gdLst>
                  <a:gd name="connsiteX0" fmla="*/ 749522 w 749522"/>
                  <a:gd name="connsiteY0" fmla="*/ 253370 h 372718"/>
                  <a:gd name="connsiteX1" fmla="*/ 406908 w 749522"/>
                  <a:gd name="connsiteY1" fmla="*/ 372718 h 372718"/>
                  <a:gd name="connsiteX2" fmla="*/ 0 w 749522"/>
                  <a:gd name="connsiteY2" fmla="*/ 200220 h 372718"/>
                  <a:gd name="connsiteX3" fmla="*/ 69723 w 749522"/>
                  <a:gd name="connsiteY3" fmla="*/ 126782 h 372718"/>
                  <a:gd name="connsiteX4" fmla="*/ 301276 w 749522"/>
                  <a:gd name="connsiteY4" fmla="*/ 12578 h 372718"/>
                  <a:gd name="connsiteX5" fmla="*/ 550259 w 749522"/>
                  <a:gd name="connsiteY5" fmla="*/ 27913 h 372718"/>
                  <a:gd name="connsiteX6" fmla="*/ 704279 w 749522"/>
                  <a:gd name="connsiteY6" fmla="*/ 166407 h 372718"/>
                  <a:gd name="connsiteX7" fmla="*/ 749522 w 749522"/>
                  <a:gd name="connsiteY7" fmla="*/ 253370 h 37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22" h="372718">
                    <a:moveTo>
                      <a:pt x="749522" y="253370"/>
                    </a:moveTo>
                    <a:cubicBezTo>
                      <a:pt x="621792" y="262037"/>
                      <a:pt x="502063" y="278325"/>
                      <a:pt x="406908" y="372718"/>
                    </a:cubicBezTo>
                    <a:cubicBezTo>
                      <a:pt x="297752" y="257465"/>
                      <a:pt x="175165" y="171550"/>
                      <a:pt x="0" y="200220"/>
                    </a:cubicBezTo>
                    <a:cubicBezTo>
                      <a:pt x="23146" y="175646"/>
                      <a:pt x="44482" y="148976"/>
                      <a:pt x="69723" y="126782"/>
                    </a:cubicBezTo>
                    <a:cubicBezTo>
                      <a:pt x="136493" y="68299"/>
                      <a:pt x="214408" y="30008"/>
                      <a:pt x="301276" y="12578"/>
                    </a:cubicBezTo>
                    <a:cubicBezTo>
                      <a:pt x="385096" y="-4186"/>
                      <a:pt x="469106" y="-8758"/>
                      <a:pt x="550259" y="27913"/>
                    </a:cubicBezTo>
                    <a:cubicBezTo>
                      <a:pt x="616363" y="57821"/>
                      <a:pt x="666560" y="105542"/>
                      <a:pt x="704279" y="166407"/>
                    </a:cubicBezTo>
                    <a:cubicBezTo>
                      <a:pt x="720947" y="193267"/>
                      <a:pt x="733711" y="222604"/>
                      <a:pt x="749522" y="2533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002EB639-0E16-4FA7-8655-EEB711649117}"/>
                  </a:ext>
                </a:extLst>
              </p:cNvPr>
              <p:cNvSpPr/>
              <p:nvPr/>
            </p:nvSpPr>
            <p:spPr>
              <a:xfrm>
                <a:off x="4556266" y="3185817"/>
                <a:ext cx="138234" cy="109044"/>
              </a:xfrm>
              <a:custGeom>
                <a:avLst/>
                <a:gdLst>
                  <a:gd name="connsiteX0" fmla="*/ 616471 w 616470"/>
                  <a:gd name="connsiteY0" fmla="*/ 67480 h 486294"/>
                  <a:gd name="connsiteX1" fmla="*/ 426447 w 616470"/>
                  <a:gd name="connsiteY1" fmla="*/ 367708 h 486294"/>
                  <a:gd name="connsiteX2" fmla="*/ 870 w 616470"/>
                  <a:gd name="connsiteY2" fmla="*/ 486294 h 486294"/>
                  <a:gd name="connsiteX3" fmla="*/ 1251 w 616470"/>
                  <a:gd name="connsiteY3" fmla="*/ 421429 h 486294"/>
                  <a:gd name="connsiteX4" fmla="*/ 143364 w 616470"/>
                  <a:gd name="connsiteY4" fmla="*/ 124058 h 486294"/>
                  <a:gd name="connsiteX5" fmla="*/ 392443 w 616470"/>
                  <a:gd name="connsiteY5" fmla="*/ 138 h 486294"/>
                  <a:gd name="connsiteX6" fmla="*/ 616471 w 616470"/>
                  <a:gd name="connsiteY6" fmla="*/ 6748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470" h="486294">
                    <a:moveTo>
                      <a:pt x="616471" y="67480"/>
                    </a:moveTo>
                    <a:cubicBezTo>
                      <a:pt x="524840" y="150252"/>
                      <a:pt x="441211" y="235405"/>
                      <a:pt x="426447" y="367708"/>
                    </a:cubicBezTo>
                    <a:cubicBezTo>
                      <a:pt x="270523" y="348372"/>
                      <a:pt x="119361" y="353039"/>
                      <a:pt x="870" y="486294"/>
                    </a:cubicBezTo>
                    <a:cubicBezTo>
                      <a:pt x="870" y="464101"/>
                      <a:pt x="-1321" y="442479"/>
                      <a:pt x="1251" y="421429"/>
                    </a:cubicBezTo>
                    <a:cubicBezTo>
                      <a:pt x="15062" y="306462"/>
                      <a:pt x="65259" y="208069"/>
                      <a:pt x="143364" y="124058"/>
                    </a:cubicBezTo>
                    <a:cubicBezTo>
                      <a:pt x="210515" y="51859"/>
                      <a:pt x="291382" y="3567"/>
                      <a:pt x="392443" y="138"/>
                    </a:cubicBezTo>
                    <a:cubicBezTo>
                      <a:pt x="453117" y="-1862"/>
                      <a:pt x="547605" y="17759"/>
                      <a:pt x="616471" y="67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B6390D66-D147-4E68-AA32-1B7658CBF7FC}"/>
                  </a:ext>
                </a:extLst>
              </p:cNvPr>
              <p:cNvSpPr/>
              <p:nvPr/>
            </p:nvSpPr>
            <p:spPr>
              <a:xfrm>
                <a:off x="4667660" y="3686424"/>
                <a:ext cx="74576" cy="141990"/>
              </a:xfrm>
              <a:custGeom>
                <a:avLst/>
                <a:gdLst>
                  <a:gd name="connsiteX0" fmla="*/ 121221 w 332580"/>
                  <a:gd name="connsiteY0" fmla="*/ 0 h 633222"/>
                  <a:gd name="connsiteX1" fmla="*/ 332580 w 332580"/>
                  <a:gd name="connsiteY1" fmla="*/ 242316 h 633222"/>
                  <a:gd name="connsiteX2" fmla="*/ 276669 w 332580"/>
                  <a:gd name="connsiteY2" fmla="*/ 437293 h 633222"/>
                  <a:gd name="connsiteX3" fmla="*/ 327437 w 332580"/>
                  <a:gd name="connsiteY3" fmla="*/ 633222 h 633222"/>
                  <a:gd name="connsiteX4" fmla="*/ 303815 w 332580"/>
                  <a:gd name="connsiteY4" fmla="*/ 629698 h 633222"/>
                  <a:gd name="connsiteX5" fmla="*/ 51212 w 332580"/>
                  <a:gd name="connsiteY5" fmla="*/ 421862 h 633222"/>
                  <a:gd name="connsiteX6" fmla="*/ 63 w 332580"/>
                  <a:gd name="connsiteY6" fmla="*/ 244412 h 633222"/>
                  <a:gd name="connsiteX7" fmla="*/ 78263 w 332580"/>
                  <a:gd name="connsiteY7" fmla="*/ 47625 h 633222"/>
                  <a:gd name="connsiteX8" fmla="*/ 121221 w 332580"/>
                  <a:gd name="connsiteY8" fmla="*/ 0 h 63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80" h="633222">
                    <a:moveTo>
                      <a:pt x="121221" y="0"/>
                    </a:moveTo>
                    <a:cubicBezTo>
                      <a:pt x="172274" y="102299"/>
                      <a:pt x="223328" y="196596"/>
                      <a:pt x="332580" y="242316"/>
                    </a:cubicBezTo>
                    <a:cubicBezTo>
                      <a:pt x="300767" y="304038"/>
                      <a:pt x="281526" y="368999"/>
                      <a:pt x="276669" y="437293"/>
                    </a:cubicBezTo>
                    <a:cubicBezTo>
                      <a:pt x="271811" y="505873"/>
                      <a:pt x="281812" y="571595"/>
                      <a:pt x="327437" y="633222"/>
                    </a:cubicBezTo>
                    <a:cubicBezTo>
                      <a:pt x="317531" y="631793"/>
                      <a:pt x="310387" y="631793"/>
                      <a:pt x="303815" y="629698"/>
                    </a:cubicBezTo>
                    <a:cubicBezTo>
                      <a:pt x="191706" y="594360"/>
                      <a:pt x="110267" y="521684"/>
                      <a:pt x="51212" y="421862"/>
                    </a:cubicBezTo>
                    <a:cubicBezTo>
                      <a:pt x="18827" y="367189"/>
                      <a:pt x="-1271" y="309372"/>
                      <a:pt x="63" y="244412"/>
                    </a:cubicBezTo>
                    <a:cubicBezTo>
                      <a:pt x="1682" y="168593"/>
                      <a:pt x="32162" y="105156"/>
                      <a:pt x="78263" y="47625"/>
                    </a:cubicBezTo>
                    <a:cubicBezTo>
                      <a:pt x="91026" y="31813"/>
                      <a:pt x="105409" y="17431"/>
                      <a:pt x="12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60F675B2-CCD5-40F7-8F02-A5BE61B60CCD}"/>
                  </a:ext>
                </a:extLst>
              </p:cNvPr>
              <p:cNvSpPr/>
              <p:nvPr/>
            </p:nvSpPr>
            <p:spPr>
              <a:xfrm>
                <a:off x="4742400" y="3757782"/>
                <a:ext cx="92958" cy="124510"/>
              </a:xfrm>
              <a:custGeom>
                <a:avLst/>
                <a:gdLst>
                  <a:gd name="connsiteX0" fmla="*/ 414557 w 414556"/>
                  <a:gd name="connsiteY0" fmla="*/ 554927 h 555265"/>
                  <a:gd name="connsiteX1" fmla="*/ 262252 w 414556"/>
                  <a:gd name="connsiteY1" fmla="*/ 526352 h 555265"/>
                  <a:gd name="connsiteX2" fmla="*/ 35557 w 414556"/>
                  <a:gd name="connsiteY2" fmla="*/ 332137 h 555265"/>
                  <a:gd name="connsiteX3" fmla="*/ 28889 w 414556"/>
                  <a:gd name="connsiteY3" fmla="*/ 67532 h 555265"/>
                  <a:gd name="connsiteX4" fmla="*/ 62989 w 414556"/>
                  <a:gd name="connsiteY4" fmla="*/ 0 h 555265"/>
                  <a:gd name="connsiteX5" fmla="*/ 322355 w 414556"/>
                  <a:gd name="connsiteY5" fmla="*/ 179832 h 555265"/>
                  <a:gd name="connsiteX6" fmla="*/ 414557 w 414556"/>
                  <a:gd name="connsiteY6" fmla="*/ 554927 h 55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556" h="555265">
                    <a:moveTo>
                      <a:pt x="414557" y="554927"/>
                    </a:moveTo>
                    <a:cubicBezTo>
                      <a:pt x="360550" y="557403"/>
                      <a:pt x="310353" y="546163"/>
                      <a:pt x="262252" y="526352"/>
                    </a:cubicBezTo>
                    <a:cubicBezTo>
                      <a:pt x="165573" y="486537"/>
                      <a:pt x="87182" y="424244"/>
                      <a:pt x="35557" y="332137"/>
                    </a:cubicBezTo>
                    <a:cubicBezTo>
                      <a:pt x="-13021" y="245554"/>
                      <a:pt x="-8449" y="156496"/>
                      <a:pt x="28889" y="67532"/>
                    </a:cubicBezTo>
                    <a:cubicBezTo>
                      <a:pt x="38224" y="45148"/>
                      <a:pt x="50702" y="24098"/>
                      <a:pt x="62989" y="0"/>
                    </a:cubicBezTo>
                    <a:cubicBezTo>
                      <a:pt x="135284" y="84582"/>
                      <a:pt x="207864" y="162878"/>
                      <a:pt x="322355" y="179832"/>
                    </a:cubicBezTo>
                    <a:cubicBezTo>
                      <a:pt x="299590" y="317278"/>
                      <a:pt x="302162" y="447961"/>
                      <a:pt x="414557" y="5549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8279EC6B-B046-4709-BC68-50C6842635EA}"/>
                  </a:ext>
                </a:extLst>
              </p:cNvPr>
              <p:cNvSpPr/>
              <p:nvPr/>
            </p:nvSpPr>
            <p:spPr>
              <a:xfrm>
                <a:off x="4829155" y="3808615"/>
                <a:ext cx="101846" cy="106127"/>
              </a:xfrm>
              <a:custGeom>
                <a:avLst/>
                <a:gdLst>
                  <a:gd name="connsiteX0" fmla="*/ 305699 w 454193"/>
                  <a:gd name="connsiteY0" fmla="*/ 123920 h 473285"/>
                  <a:gd name="connsiteX1" fmla="*/ 454194 w 454193"/>
                  <a:gd name="connsiteY1" fmla="*/ 469964 h 473285"/>
                  <a:gd name="connsiteX2" fmla="*/ 356658 w 454193"/>
                  <a:gd name="connsiteY2" fmla="*/ 472345 h 473285"/>
                  <a:gd name="connsiteX3" fmla="*/ 106627 w 454193"/>
                  <a:gd name="connsiteY3" fmla="*/ 368332 h 473285"/>
                  <a:gd name="connsiteX4" fmla="*/ 1280 w 454193"/>
                  <a:gd name="connsiteY4" fmla="*/ 174879 h 473285"/>
                  <a:gd name="connsiteX5" fmla="*/ 32141 w 454193"/>
                  <a:gd name="connsiteY5" fmla="*/ 0 h 473285"/>
                  <a:gd name="connsiteX6" fmla="*/ 305699 w 454193"/>
                  <a:gd name="connsiteY6" fmla="*/ 123920 h 47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193" h="473285">
                    <a:moveTo>
                      <a:pt x="305699" y="123920"/>
                    </a:moveTo>
                    <a:cubicBezTo>
                      <a:pt x="309509" y="257366"/>
                      <a:pt x="332369" y="381953"/>
                      <a:pt x="454194" y="469964"/>
                    </a:cubicBezTo>
                    <a:cubicBezTo>
                      <a:pt x="421618" y="471011"/>
                      <a:pt x="388852" y="475107"/>
                      <a:pt x="356658" y="472345"/>
                    </a:cubicBezTo>
                    <a:cubicBezTo>
                      <a:pt x="262646" y="464439"/>
                      <a:pt x="178921" y="429006"/>
                      <a:pt x="106627" y="368332"/>
                    </a:cubicBezTo>
                    <a:cubicBezTo>
                      <a:pt x="46524" y="317945"/>
                      <a:pt x="7852" y="255175"/>
                      <a:pt x="1280" y="174879"/>
                    </a:cubicBezTo>
                    <a:cubicBezTo>
                      <a:pt x="-3673" y="114586"/>
                      <a:pt x="5566" y="57245"/>
                      <a:pt x="32141" y="0"/>
                    </a:cubicBezTo>
                    <a:cubicBezTo>
                      <a:pt x="113199" y="64866"/>
                      <a:pt x="194161" y="127159"/>
                      <a:pt x="305699" y="1239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00C55C71-0059-4F8A-BECD-8AB4282629AC}"/>
              </a:ext>
            </a:extLst>
          </p:cNvPr>
          <p:cNvSpPr/>
          <p:nvPr/>
        </p:nvSpPr>
        <p:spPr>
          <a:xfrm>
            <a:off x="4202340" y="3007371"/>
            <a:ext cx="75734" cy="73554"/>
          </a:xfrm>
          <a:custGeom>
            <a:avLst/>
            <a:gdLst>
              <a:gd name="connsiteX0" fmla="*/ 238316 w 238315"/>
              <a:gd name="connsiteY0" fmla="*/ 92202 h 231457"/>
              <a:gd name="connsiteX1" fmla="*/ 181642 w 238315"/>
              <a:gd name="connsiteY1" fmla="*/ 134112 h 231457"/>
              <a:gd name="connsiteX2" fmla="*/ 173641 w 238315"/>
              <a:gd name="connsiteY2" fmla="*/ 158686 h 231457"/>
              <a:gd name="connsiteX3" fmla="*/ 197644 w 238315"/>
              <a:gd name="connsiteY3" fmla="*/ 231077 h 231457"/>
              <a:gd name="connsiteX4" fmla="*/ 121729 w 238315"/>
              <a:gd name="connsiteY4" fmla="*/ 178689 h 231457"/>
              <a:gd name="connsiteX5" fmla="*/ 46292 w 238315"/>
              <a:gd name="connsiteY5" fmla="*/ 231457 h 231457"/>
              <a:gd name="connsiteX6" fmla="*/ 66770 w 238315"/>
              <a:gd name="connsiteY6" fmla="*/ 169069 h 231457"/>
              <a:gd name="connsiteX7" fmla="*/ 54388 w 238315"/>
              <a:gd name="connsiteY7" fmla="*/ 128016 h 231457"/>
              <a:gd name="connsiteX8" fmla="*/ 0 w 238315"/>
              <a:gd name="connsiteY8" fmla="*/ 87439 h 231457"/>
              <a:gd name="connsiteX9" fmla="*/ 74200 w 238315"/>
              <a:gd name="connsiteY9" fmla="*/ 87725 h 231457"/>
              <a:gd name="connsiteX10" fmla="*/ 98203 w 238315"/>
              <a:gd name="connsiteY10" fmla="*/ 69913 h 231457"/>
              <a:gd name="connsiteX11" fmla="*/ 122015 w 238315"/>
              <a:gd name="connsiteY11" fmla="*/ 0 h 231457"/>
              <a:gd name="connsiteX12" fmla="*/ 142685 w 238315"/>
              <a:gd name="connsiteY12" fmla="*/ 62198 h 231457"/>
              <a:gd name="connsiteX13" fmla="*/ 177546 w 238315"/>
              <a:gd name="connsiteY13" fmla="*/ 87916 h 231457"/>
              <a:gd name="connsiteX14" fmla="*/ 236887 w 238315"/>
              <a:gd name="connsiteY14" fmla="*/ 87439 h 231457"/>
              <a:gd name="connsiteX15" fmla="*/ 238316 w 238315"/>
              <a:gd name="connsiteY15" fmla="*/ 92202 h 2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315" h="231457">
                <a:moveTo>
                  <a:pt x="238316" y="92202"/>
                </a:moveTo>
                <a:cubicBezTo>
                  <a:pt x="219456" y="106204"/>
                  <a:pt x="200882" y="120491"/>
                  <a:pt x="181642" y="134112"/>
                </a:cubicBezTo>
                <a:cubicBezTo>
                  <a:pt x="172307" y="140684"/>
                  <a:pt x="168783" y="146590"/>
                  <a:pt x="173641" y="158686"/>
                </a:cubicBezTo>
                <a:cubicBezTo>
                  <a:pt x="182309" y="180308"/>
                  <a:pt x="188500" y="202882"/>
                  <a:pt x="197644" y="231077"/>
                </a:cubicBezTo>
                <a:cubicBezTo>
                  <a:pt x="169259" y="211455"/>
                  <a:pt x="145828" y="195263"/>
                  <a:pt x="121729" y="178689"/>
                </a:cubicBezTo>
                <a:cubicBezTo>
                  <a:pt x="98203" y="195167"/>
                  <a:pt x="75248" y="211264"/>
                  <a:pt x="46292" y="231457"/>
                </a:cubicBezTo>
                <a:cubicBezTo>
                  <a:pt x="54293" y="206502"/>
                  <a:pt x="59055" y="187166"/>
                  <a:pt x="66770" y="169069"/>
                </a:cubicBezTo>
                <a:cubicBezTo>
                  <a:pt x="74581" y="150781"/>
                  <a:pt x="72962" y="138779"/>
                  <a:pt x="54388" y="128016"/>
                </a:cubicBezTo>
                <a:cubicBezTo>
                  <a:pt x="36957" y="117919"/>
                  <a:pt x="21717" y="103917"/>
                  <a:pt x="0" y="87439"/>
                </a:cubicBezTo>
                <a:cubicBezTo>
                  <a:pt x="29146" y="87439"/>
                  <a:pt x="51721" y="86677"/>
                  <a:pt x="74200" y="87725"/>
                </a:cubicBezTo>
                <a:cubicBezTo>
                  <a:pt x="88202" y="88392"/>
                  <a:pt x="94393" y="83534"/>
                  <a:pt x="98203" y="69913"/>
                </a:cubicBezTo>
                <a:cubicBezTo>
                  <a:pt x="104299" y="47625"/>
                  <a:pt x="113062" y="26003"/>
                  <a:pt x="122015" y="0"/>
                </a:cubicBezTo>
                <a:cubicBezTo>
                  <a:pt x="129921" y="23431"/>
                  <a:pt x="137732" y="42481"/>
                  <a:pt x="142685" y="62198"/>
                </a:cubicBezTo>
                <a:cubicBezTo>
                  <a:pt x="147542" y="81439"/>
                  <a:pt x="156496" y="90106"/>
                  <a:pt x="177546" y="87916"/>
                </a:cubicBezTo>
                <a:cubicBezTo>
                  <a:pt x="197168" y="85820"/>
                  <a:pt x="217075" y="87439"/>
                  <a:pt x="236887" y="87439"/>
                </a:cubicBezTo>
                <a:cubicBezTo>
                  <a:pt x="237268" y="89059"/>
                  <a:pt x="237744" y="90678"/>
                  <a:pt x="238316" y="92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07A922BD-C23A-46AD-8E2E-C55C57AF674E}"/>
              </a:ext>
            </a:extLst>
          </p:cNvPr>
          <p:cNvSpPr/>
          <p:nvPr/>
        </p:nvSpPr>
        <p:spPr>
          <a:xfrm>
            <a:off x="4102392" y="3009247"/>
            <a:ext cx="72979" cy="71434"/>
          </a:xfrm>
          <a:custGeom>
            <a:avLst/>
            <a:gdLst>
              <a:gd name="connsiteX0" fmla="*/ 229648 w 229647"/>
              <a:gd name="connsiteY0" fmla="*/ 87058 h 224789"/>
              <a:gd name="connsiteX1" fmla="*/ 178213 w 229647"/>
              <a:gd name="connsiteY1" fmla="*/ 125063 h 224789"/>
              <a:gd name="connsiteX2" fmla="*/ 167830 w 229647"/>
              <a:gd name="connsiteY2" fmla="*/ 157163 h 224789"/>
              <a:gd name="connsiteX3" fmla="*/ 189262 w 229647"/>
              <a:gd name="connsiteY3" fmla="*/ 224790 h 224789"/>
              <a:gd name="connsiteX4" fmla="*/ 130112 w 229647"/>
              <a:gd name="connsiteY4" fmla="*/ 183070 h 224789"/>
              <a:gd name="connsiteX5" fmla="*/ 98203 w 229647"/>
              <a:gd name="connsiteY5" fmla="*/ 183737 h 224789"/>
              <a:gd name="connsiteX6" fmla="*/ 41243 w 229647"/>
              <a:gd name="connsiteY6" fmla="*/ 218504 h 224789"/>
              <a:gd name="connsiteX7" fmla="*/ 62389 w 229647"/>
              <a:gd name="connsiteY7" fmla="*/ 154305 h 224789"/>
              <a:gd name="connsiteX8" fmla="*/ 53912 w 229647"/>
              <a:gd name="connsiteY8" fmla="*/ 127730 h 224789"/>
              <a:gd name="connsiteX9" fmla="*/ 0 w 229647"/>
              <a:gd name="connsiteY9" fmla="*/ 81629 h 224789"/>
              <a:gd name="connsiteX10" fmla="*/ 62389 w 229647"/>
              <a:gd name="connsiteY10" fmla="*/ 82010 h 224789"/>
              <a:gd name="connsiteX11" fmla="*/ 92393 w 229647"/>
              <a:gd name="connsiteY11" fmla="*/ 59626 h 224789"/>
              <a:gd name="connsiteX12" fmla="*/ 117062 w 229647"/>
              <a:gd name="connsiteY12" fmla="*/ 0 h 224789"/>
              <a:gd name="connsiteX13" fmla="*/ 138398 w 229647"/>
              <a:gd name="connsiteY13" fmla="*/ 64103 h 224789"/>
              <a:gd name="connsiteX14" fmla="*/ 162687 w 229647"/>
              <a:gd name="connsiteY14" fmla="*/ 81915 h 224789"/>
              <a:gd name="connsiteX15" fmla="*/ 228505 w 229647"/>
              <a:gd name="connsiteY15" fmla="*/ 81629 h 224789"/>
              <a:gd name="connsiteX16" fmla="*/ 229648 w 229647"/>
              <a:gd name="connsiteY16" fmla="*/ 87058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7" h="224789">
                <a:moveTo>
                  <a:pt x="229648" y="87058"/>
                </a:moveTo>
                <a:cubicBezTo>
                  <a:pt x="212503" y="99822"/>
                  <a:pt x="195929" y="113252"/>
                  <a:pt x="178213" y="125063"/>
                </a:cubicBezTo>
                <a:cubicBezTo>
                  <a:pt x="165449" y="133540"/>
                  <a:pt x="161639" y="142018"/>
                  <a:pt x="167830" y="157163"/>
                </a:cubicBezTo>
                <a:cubicBezTo>
                  <a:pt x="175831" y="176784"/>
                  <a:pt x="180880" y="197644"/>
                  <a:pt x="189262" y="224790"/>
                </a:cubicBezTo>
                <a:cubicBezTo>
                  <a:pt x="166116" y="208597"/>
                  <a:pt x="147447" y="196691"/>
                  <a:pt x="130112" y="183070"/>
                </a:cubicBezTo>
                <a:cubicBezTo>
                  <a:pt x="118396" y="173831"/>
                  <a:pt x="109633" y="174498"/>
                  <a:pt x="98203" y="183737"/>
                </a:cubicBezTo>
                <a:cubicBezTo>
                  <a:pt x="81344" y="197358"/>
                  <a:pt x="62960" y="209074"/>
                  <a:pt x="41243" y="218504"/>
                </a:cubicBezTo>
                <a:cubicBezTo>
                  <a:pt x="48196" y="197072"/>
                  <a:pt x="54388" y="175355"/>
                  <a:pt x="62389" y="154305"/>
                </a:cubicBezTo>
                <a:cubicBezTo>
                  <a:pt x="67056" y="142018"/>
                  <a:pt x="64770" y="135064"/>
                  <a:pt x="53912" y="127730"/>
                </a:cubicBezTo>
                <a:cubicBezTo>
                  <a:pt x="35147" y="114967"/>
                  <a:pt x="17431" y="100584"/>
                  <a:pt x="0" y="81629"/>
                </a:cubicBezTo>
                <a:cubicBezTo>
                  <a:pt x="20764" y="81629"/>
                  <a:pt x="41720" y="80296"/>
                  <a:pt x="62389" y="82010"/>
                </a:cubicBezTo>
                <a:cubicBezTo>
                  <a:pt x="80486" y="83534"/>
                  <a:pt x="88106" y="76486"/>
                  <a:pt x="92393" y="59626"/>
                </a:cubicBezTo>
                <a:cubicBezTo>
                  <a:pt x="97536" y="39433"/>
                  <a:pt x="105537" y="19907"/>
                  <a:pt x="117062" y="0"/>
                </a:cubicBezTo>
                <a:cubicBezTo>
                  <a:pt x="124206" y="21336"/>
                  <a:pt x="132016" y="42577"/>
                  <a:pt x="138398" y="64103"/>
                </a:cubicBezTo>
                <a:cubicBezTo>
                  <a:pt x="142208" y="77057"/>
                  <a:pt x="148495" y="82677"/>
                  <a:pt x="162687" y="81915"/>
                </a:cubicBezTo>
                <a:cubicBezTo>
                  <a:pt x="184595" y="80677"/>
                  <a:pt x="206502" y="81629"/>
                  <a:pt x="228505" y="81629"/>
                </a:cubicBezTo>
                <a:cubicBezTo>
                  <a:pt x="228790" y="83439"/>
                  <a:pt x="229171" y="85249"/>
                  <a:pt x="229648" y="870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E7188F09-FB86-458A-AAEE-C229F5F5D503}"/>
              </a:ext>
            </a:extLst>
          </p:cNvPr>
          <p:cNvSpPr/>
          <p:nvPr/>
        </p:nvSpPr>
        <p:spPr>
          <a:xfrm>
            <a:off x="4307041" y="3008974"/>
            <a:ext cx="72948" cy="70617"/>
          </a:xfrm>
          <a:custGeom>
            <a:avLst/>
            <a:gdLst>
              <a:gd name="connsiteX0" fmla="*/ 229553 w 229552"/>
              <a:gd name="connsiteY0" fmla="*/ 87725 h 222218"/>
              <a:gd name="connsiteX1" fmla="*/ 174975 w 229552"/>
              <a:gd name="connsiteY1" fmla="*/ 128397 h 222218"/>
              <a:gd name="connsiteX2" fmla="*/ 166402 w 229552"/>
              <a:gd name="connsiteY2" fmla="*/ 155067 h 222218"/>
              <a:gd name="connsiteX3" fmla="*/ 183928 w 229552"/>
              <a:gd name="connsiteY3" fmla="*/ 222218 h 222218"/>
              <a:gd name="connsiteX4" fmla="*/ 129064 w 229552"/>
              <a:gd name="connsiteY4" fmla="*/ 183071 h 222218"/>
              <a:gd name="connsiteX5" fmla="*/ 100965 w 229552"/>
              <a:gd name="connsiteY5" fmla="*/ 182689 h 222218"/>
              <a:gd name="connsiteX6" fmla="*/ 40958 w 229552"/>
              <a:gd name="connsiteY6" fmla="*/ 219742 h 222218"/>
              <a:gd name="connsiteX7" fmla="*/ 61532 w 229552"/>
              <a:gd name="connsiteY7" fmla="*/ 156019 h 222218"/>
              <a:gd name="connsiteX8" fmla="*/ 52864 w 229552"/>
              <a:gd name="connsiteY8" fmla="*/ 127730 h 222218"/>
              <a:gd name="connsiteX9" fmla="*/ 0 w 229552"/>
              <a:gd name="connsiteY9" fmla="*/ 82391 h 222218"/>
              <a:gd name="connsiteX10" fmla="*/ 65246 w 229552"/>
              <a:gd name="connsiteY10" fmla="*/ 82772 h 222218"/>
              <a:gd name="connsiteX11" fmla="*/ 90964 w 229552"/>
              <a:gd name="connsiteY11" fmla="*/ 64008 h 222218"/>
              <a:gd name="connsiteX12" fmla="*/ 116491 w 229552"/>
              <a:gd name="connsiteY12" fmla="*/ 0 h 222218"/>
              <a:gd name="connsiteX13" fmla="*/ 137732 w 229552"/>
              <a:gd name="connsiteY13" fmla="*/ 64294 h 222218"/>
              <a:gd name="connsiteX14" fmla="*/ 163925 w 229552"/>
              <a:gd name="connsiteY14" fmla="*/ 82677 h 222218"/>
              <a:gd name="connsiteX15" fmla="*/ 227933 w 229552"/>
              <a:gd name="connsiteY15" fmla="*/ 82391 h 222218"/>
              <a:gd name="connsiteX16" fmla="*/ 229553 w 229552"/>
              <a:gd name="connsiteY16" fmla="*/ 87725 h 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52" h="222218">
                <a:moveTo>
                  <a:pt x="229553" y="87725"/>
                </a:moveTo>
                <a:cubicBezTo>
                  <a:pt x="211455" y="101346"/>
                  <a:pt x="193643" y="115538"/>
                  <a:pt x="174975" y="128397"/>
                </a:cubicBezTo>
                <a:cubicBezTo>
                  <a:pt x="164402" y="135636"/>
                  <a:pt x="161639" y="142684"/>
                  <a:pt x="166402" y="155067"/>
                </a:cubicBezTo>
                <a:cubicBezTo>
                  <a:pt x="174498" y="176117"/>
                  <a:pt x="180594" y="197929"/>
                  <a:pt x="183928" y="222218"/>
                </a:cubicBezTo>
                <a:cubicBezTo>
                  <a:pt x="165545" y="209264"/>
                  <a:pt x="146876" y="196787"/>
                  <a:pt x="129064" y="183071"/>
                </a:cubicBezTo>
                <a:cubicBezTo>
                  <a:pt x="119063" y="175355"/>
                  <a:pt x="111443" y="174498"/>
                  <a:pt x="100965" y="182689"/>
                </a:cubicBezTo>
                <a:cubicBezTo>
                  <a:pt x="82963" y="196691"/>
                  <a:pt x="63818" y="209074"/>
                  <a:pt x="40958" y="219742"/>
                </a:cubicBezTo>
                <a:cubicBezTo>
                  <a:pt x="47720" y="198501"/>
                  <a:pt x="53531" y="176879"/>
                  <a:pt x="61532" y="156019"/>
                </a:cubicBezTo>
                <a:cubicBezTo>
                  <a:pt x="66389" y="143161"/>
                  <a:pt x="65056" y="135636"/>
                  <a:pt x="52864" y="127730"/>
                </a:cubicBezTo>
                <a:cubicBezTo>
                  <a:pt x="34004" y="115443"/>
                  <a:pt x="16764" y="100870"/>
                  <a:pt x="0" y="82391"/>
                </a:cubicBezTo>
                <a:cubicBezTo>
                  <a:pt x="21717" y="82391"/>
                  <a:pt x="43625" y="81153"/>
                  <a:pt x="65246" y="82772"/>
                </a:cubicBezTo>
                <a:cubicBezTo>
                  <a:pt x="80677" y="83915"/>
                  <a:pt x="86963" y="77343"/>
                  <a:pt x="90964" y="64008"/>
                </a:cubicBezTo>
                <a:cubicBezTo>
                  <a:pt x="97346" y="42577"/>
                  <a:pt x="104775" y="21431"/>
                  <a:pt x="116491" y="0"/>
                </a:cubicBezTo>
                <a:cubicBezTo>
                  <a:pt x="123635" y="21431"/>
                  <a:pt x="131731" y="42577"/>
                  <a:pt x="137732" y="64294"/>
                </a:cubicBezTo>
                <a:cubicBezTo>
                  <a:pt x="141732" y="78772"/>
                  <a:pt x="149352" y="83439"/>
                  <a:pt x="163925" y="82677"/>
                </a:cubicBezTo>
                <a:cubicBezTo>
                  <a:pt x="185166" y="81534"/>
                  <a:pt x="206597" y="82391"/>
                  <a:pt x="227933" y="82391"/>
                </a:cubicBezTo>
                <a:cubicBezTo>
                  <a:pt x="228505" y="84201"/>
                  <a:pt x="229076" y="85915"/>
                  <a:pt x="229553" y="877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80AC102-CF31-4050-9B5B-12D0D998D03F}"/>
              </a:ext>
            </a:extLst>
          </p:cNvPr>
          <p:cNvCxnSpPr>
            <a:cxnSpLocks/>
          </p:cNvCxnSpPr>
          <p:nvPr/>
        </p:nvCxnSpPr>
        <p:spPr>
          <a:xfrm>
            <a:off x="3679757" y="2726634"/>
            <a:ext cx="112286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7E0DD49B-ED05-4B5A-A484-A877684CE17F}"/>
              </a:ext>
            </a:extLst>
          </p:cNvPr>
          <p:cNvSpPr txBox="1"/>
          <p:nvPr/>
        </p:nvSpPr>
        <p:spPr>
          <a:xfrm>
            <a:off x="7121730" y="2530855"/>
            <a:ext cx="165816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奖项描述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66B1E5C0-6F4F-4F08-A126-3FCC0B7C052A}"/>
              </a:ext>
            </a:extLst>
          </p:cNvPr>
          <p:cNvSpPr txBox="1"/>
          <p:nvPr/>
        </p:nvSpPr>
        <p:spPr>
          <a:xfrm>
            <a:off x="6975907" y="2620293"/>
            <a:ext cx="1949809" cy="423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某某新纪录</a:t>
            </a: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E53E600B-87BD-4943-8E0B-5574A6F105E1}"/>
              </a:ext>
            </a:extLst>
          </p:cNvPr>
          <p:cNvGrpSpPr/>
          <p:nvPr/>
        </p:nvGrpSpPr>
        <p:grpSpPr>
          <a:xfrm>
            <a:off x="6711366" y="2403678"/>
            <a:ext cx="2478887" cy="745884"/>
            <a:chOff x="2407766" y="2268198"/>
            <a:chExt cx="1606110" cy="483270"/>
          </a:xfrm>
          <a:solidFill>
            <a:schemeClr val="bg1"/>
          </a:solidFill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F2DB91E2-2A63-4F9B-AB4A-E8293EB7230F}"/>
                </a:ext>
              </a:extLst>
            </p:cNvPr>
            <p:cNvGrpSpPr/>
            <p:nvPr/>
          </p:nvGrpSpPr>
          <p:grpSpPr>
            <a:xfrm>
              <a:off x="3753446" y="2268198"/>
              <a:ext cx="260430" cy="483270"/>
              <a:chOff x="5136079" y="2854217"/>
              <a:chExt cx="619783" cy="1150104"/>
            </a:xfrm>
            <a:grpFill/>
          </p:grpSpPr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3F98A937-9A5A-46D7-A5A7-F61FB96CE989}"/>
                  </a:ext>
                </a:extLst>
              </p:cNvPr>
              <p:cNvSpPr/>
              <p:nvPr/>
            </p:nvSpPr>
            <p:spPr>
              <a:xfrm>
                <a:off x="5136079" y="2903491"/>
                <a:ext cx="148425" cy="92640"/>
              </a:xfrm>
              <a:custGeom>
                <a:avLst/>
                <a:gdLst>
                  <a:gd name="connsiteX0" fmla="*/ 661919 w 661918"/>
                  <a:gd name="connsiteY0" fmla="*/ 323183 h 413139"/>
                  <a:gd name="connsiteX1" fmla="*/ 532665 w 661918"/>
                  <a:gd name="connsiteY1" fmla="*/ 342900 h 413139"/>
                  <a:gd name="connsiteX2" fmla="*/ 361786 w 661918"/>
                  <a:gd name="connsiteY2" fmla="*/ 406432 h 413139"/>
                  <a:gd name="connsiteX3" fmla="*/ 110040 w 661918"/>
                  <a:gd name="connsiteY3" fmla="*/ 360331 h 413139"/>
                  <a:gd name="connsiteX4" fmla="*/ 21458 w 661918"/>
                  <a:gd name="connsiteY4" fmla="*/ 227171 h 413139"/>
                  <a:gd name="connsiteX5" fmla="*/ 4980 w 661918"/>
                  <a:gd name="connsiteY5" fmla="*/ 0 h 413139"/>
                  <a:gd name="connsiteX6" fmla="*/ 186717 w 661918"/>
                  <a:gd name="connsiteY6" fmla="*/ 99632 h 413139"/>
                  <a:gd name="connsiteX7" fmla="*/ 337307 w 661918"/>
                  <a:gd name="connsiteY7" fmla="*/ 103727 h 413139"/>
                  <a:gd name="connsiteX8" fmla="*/ 457608 w 661918"/>
                  <a:gd name="connsiteY8" fmla="*/ 125159 h 413139"/>
                  <a:gd name="connsiteX9" fmla="*/ 661919 w 661918"/>
                  <a:gd name="connsiteY9" fmla="*/ 323183 h 41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918" h="413139">
                    <a:moveTo>
                      <a:pt x="661919" y="323183"/>
                    </a:moveTo>
                    <a:cubicBezTo>
                      <a:pt x="611151" y="308324"/>
                      <a:pt x="571527" y="324136"/>
                      <a:pt x="532665" y="342900"/>
                    </a:cubicBezTo>
                    <a:cubicBezTo>
                      <a:pt x="477705" y="369570"/>
                      <a:pt x="423032" y="397002"/>
                      <a:pt x="361786" y="406432"/>
                    </a:cubicBezTo>
                    <a:cubicBezTo>
                      <a:pt x="272728" y="420053"/>
                      <a:pt x="186336" y="416719"/>
                      <a:pt x="110040" y="360331"/>
                    </a:cubicBezTo>
                    <a:cubicBezTo>
                      <a:pt x="64606" y="326708"/>
                      <a:pt x="37746" y="280130"/>
                      <a:pt x="21458" y="227171"/>
                    </a:cubicBezTo>
                    <a:cubicBezTo>
                      <a:pt x="-1116" y="154019"/>
                      <a:pt x="-4545" y="79153"/>
                      <a:pt x="4980" y="0"/>
                    </a:cubicBezTo>
                    <a:cubicBezTo>
                      <a:pt x="52890" y="59722"/>
                      <a:pt x="115184" y="90868"/>
                      <a:pt x="186717" y="99632"/>
                    </a:cubicBezTo>
                    <a:cubicBezTo>
                      <a:pt x="236342" y="105728"/>
                      <a:pt x="287015" y="103346"/>
                      <a:pt x="337307" y="103727"/>
                    </a:cubicBezTo>
                    <a:cubicBezTo>
                      <a:pt x="378741" y="104108"/>
                      <a:pt x="419031" y="109538"/>
                      <a:pt x="457608" y="125159"/>
                    </a:cubicBezTo>
                    <a:cubicBezTo>
                      <a:pt x="550477" y="162878"/>
                      <a:pt x="613722" y="231267"/>
                      <a:pt x="661919" y="3231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300EAE7C-5890-48D5-864D-E95798FD6F71}"/>
                  </a:ext>
                </a:extLst>
              </p:cNvPr>
              <p:cNvSpPr/>
              <p:nvPr/>
            </p:nvSpPr>
            <p:spPr>
              <a:xfrm>
                <a:off x="5271857" y="2854217"/>
                <a:ext cx="111871" cy="153951"/>
              </a:xfrm>
              <a:custGeom>
                <a:avLst/>
                <a:gdLst>
                  <a:gd name="connsiteX0" fmla="*/ 102025 w 498901"/>
                  <a:gd name="connsiteY0" fmla="*/ 0 h 686561"/>
                  <a:gd name="connsiteX1" fmla="*/ 239947 w 498901"/>
                  <a:gd name="connsiteY1" fmla="*/ 210217 h 686561"/>
                  <a:gd name="connsiteX2" fmla="*/ 371964 w 498901"/>
                  <a:gd name="connsiteY2" fmla="*/ 304705 h 686561"/>
                  <a:gd name="connsiteX3" fmla="*/ 485883 w 498901"/>
                  <a:gd name="connsiteY3" fmla="*/ 467392 h 686561"/>
                  <a:gd name="connsiteX4" fmla="*/ 491407 w 498901"/>
                  <a:gd name="connsiteY4" fmla="*/ 674275 h 686561"/>
                  <a:gd name="connsiteX5" fmla="*/ 486645 w 498901"/>
                  <a:gd name="connsiteY5" fmla="*/ 686562 h 686561"/>
                  <a:gd name="connsiteX6" fmla="*/ 207276 w 498901"/>
                  <a:gd name="connsiteY6" fmla="*/ 514541 h 686561"/>
                  <a:gd name="connsiteX7" fmla="*/ 124599 w 498901"/>
                  <a:gd name="connsiteY7" fmla="*/ 480917 h 686561"/>
                  <a:gd name="connsiteX8" fmla="*/ 7537 w 498901"/>
                  <a:gd name="connsiteY8" fmla="*/ 327184 h 686561"/>
                  <a:gd name="connsiteX9" fmla="*/ 58020 w 498901"/>
                  <a:gd name="connsiteY9" fmla="*/ 45434 h 686561"/>
                  <a:gd name="connsiteX10" fmla="*/ 80213 w 498901"/>
                  <a:gd name="connsiteY10" fmla="*/ 16478 h 686561"/>
                  <a:gd name="connsiteX11" fmla="*/ 102025 w 498901"/>
                  <a:gd name="connsiteY11" fmla="*/ 0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8901" h="686561">
                    <a:moveTo>
                      <a:pt x="102025" y="0"/>
                    </a:moveTo>
                    <a:cubicBezTo>
                      <a:pt x="119266" y="90678"/>
                      <a:pt x="175082" y="154400"/>
                      <a:pt x="239947" y="210217"/>
                    </a:cubicBezTo>
                    <a:cubicBezTo>
                      <a:pt x="280809" y="245364"/>
                      <a:pt x="326625" y="275177"/>
                      <a:pt x="371964" y="304705"/>
                    </a:cubicBezTo>
                    <a:cubicBezTo>
                      <a:pt x="432352" y="343948"/>
                      <a:pt x="468547" y="399098"/>
                      <a:pt x="485883" y="467392"/>
                    </a:cubicBezTo>
                    <a:cubicBezTo>
                      <a:pt x="503314" y="535781"/>
                      <a:pt x="501218" y="605028"/>
                      <a:pt x="491407" y="674275"/>
                    </a:cubicBezTo>
                    <a:cubicBezTo>
                      <a:pt x="490931" y="677894"/>
                      <a:pt x="488740" y="681228"/>
                      <a:pt x="486645" y="686562"/>
                    </a:cubicBezTo>
                    <a:cubicBezTo>
                      <a:pt x="414731" y="593693"/>
                      <a:pt x="308051" y="558832"/>
                      <a:pt x="207276" y="514541"/>
                    </a:cubicBezTo>
                    <a:cubicBezTo>
                      <a:pt x="180035" y="502539"/>
                      <a:pt x="151841" y="492824"/>
                      <a:pt x="124599" y="480917"/>
                    </a:cubicBezTo>
                    <a:cubicBezTo>
                      <a:pt x="57353" y="451390"/>
                      <a:pt x="20967" y="397955"/>
                      <a:pt x="7537" y="327184"/>
                    </a:cubicBezTo>
                    <a:cubicBezTo>
                      <a:pt x="-11513" y="226886"/>
                      <a:pt x="5632" y="132874"/>
                      <a:pt x="58020" y="45434"/>
                    </a:cubicBezTo>
                    <a:cubicBezTo>
                      <a:pt x="64211" y="35052"/>
                      <a:pt x="72022" y="25337"/>
                      <a:pt x="80213" y="16478"/>
                    </a:cubicBezTo>
                    <a:cubicBezTo>
                      <a:pt x="85738" y="10382"/>
                      <a:pt x="93453" y="6287"/>
                      <a:pt x="1020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9559A984-FA30-4C55-836B-B195D54D598A}"/>
                  </a:ext>
                </a:extLst>
              </p:cNvPr>
              <p:cNvSpPr/>
              <p:nvPr/>
            </p:nvSpPr>
            <p:spPr>
              <a:xfrm>
                <a:off x="5568121" y="3072051"/>
                <a:ext cx="74157" cy="176270"/>
              </a:xfrm>
              <a:custGeom>
                <a:avLst/>
                <a:gdLst>
                  <a:gd name="connsiteX0" fmla="*/ 284228 w 330709"/>
                  <a:gd name="connsiteY0" fmla="*/ 0 h 786098"/>
                  <a:gd name="connsiteX1" fmla="*/ 270226 w 330709"/>
                  <a:gd name="connsiteY1" fmla="*/ 274796 h 786098"/>
                  <a:gd name="connsiteX2" fmla="*/ 308135 w 330709"/>
                  <a:gd name="connsiteY2" fmla="*/ 394145 h 786098"/>
                  <a:gd name="connsiteX3" fmla="*/ 295277 w 330709"/>
                  <a:gd name="connsiteY3" fmla="*/ 638937 h 786098"/>
                  <a:gd name="connsiteX4" fmla="*/ 182500 w 330709"/>
                  <a:gd name="connsiteY4" fmla="*/ 786098 h 786098"/>
                  <a:gd name="connsiteX5" fmla="*/ 172785 w 330709"/>
                  <a:gd name="connsiteY5" fmla="*/ 712470 h 786098"/>
                  <a:gd name="connsiteX6" fmla="*/ 83726 w 330709"/>
                  <a:gd name="connsiteY6" fmla="*/ 522637 h 786098"/>
                  <a:gd name="connsiteX7" fmla="*/ 37911 w 330709"/>
                  <a:gd name="connsiteY7" fmla="*/ 445961 h 786098"/>
                  <a:gd name="connsiteX8" fmla="*/ 23338 w 330709"/>
                  <a:gd name="connsiteY8" fmla="*/ 202406 h 786098"/>
                  <a:gd name="connsiteX9" fmla="*/ 203551 w 330709"/>
                  <a:gd name="connsiteY9" fmla="*/ 15907 h 786098"/>
                  <a:gd name="connsiteX10" fmla="*/ 284228 w 330709"/>
                  <a:gd name="connsiteY10" fmla="*/ 0 h 7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0709" h="786098">
                    <a:moveTo>
                      <a:pt x="284228" y="0"/>
                    </a:moveTo>
                    <a:cubicBezTo>
                      <a:pt x="237555" y="95440"/>
                      <a:pt x="251462" y="185452"/>
                      <a:pt x="270226" y="274796"/>
                    </a:cubicBezTo>
                    <a:cubicBezTo>
                      <a:pt x="278799" y="315468"/>
                      <a:pt x="292038" y="355759"/>
                      <a:pt x="308135" y="394145"/>
                    </a:cubicBezTo>
                    <a:cubicBezTo>
                      <a:pt x="343378" y="478441"/>
                      <a:pt x="336043" y="559118"/>
                      <a:pt x="295277" y="638937"/>
                    </a:cubicBezTo>
                    <a:cubicBezTo>
                      <a:pt x="267082" y="693992"/>
                      <a:pt x="229554" y="741617"/>
                      <a:pt x="182500" y="786098"/>
                    </a:cubicBezTo>
                    <a:cubicBezTo>
                      <a:pt x="179167" y="759524"/>
                      <a:pt x="178024" y="735521"/>
                      <a:pt x="172785" y="712470"/>
                    </a:cubicBezTo>
                    <a:cubicBezTo>
                      <a:pt x="157069" y="642842"/>
                      <a:pt x="118969" y="583311"/>
                      <a:pt x="83726" y="522637"/>
                    </a:cubicBezTo>
                    <a:cubicBezTo>
                      <a:pt x="68772" y="496919"/>
                      <a:pt x="53341" y="471392"/>
                      <a:pt x="37911" y="445961"/>
                    </a:cubicBezTo>
                    <a:cubicBezTo>
                      <a:pt x="-9619" y="367284"/>
                      <a:pt x="-10095" y="285845"/>
                      <a:pt x="23338" y="202406"/>
                    </a:cubicBezTo>
                    <a:cubicBezTo>
                      <a:pt x="58009" y="115729"/>
                      <a:pt x="114873" y="49721"/>
                      <a:pt x="203551" y="15907"/>
                    </a:cubicBezTo>
                    <a:cubicBezTo>
                      <a:pt x="226792" y="6858"/>
                      <a:pt x="253176" y="5810"/>
                      <a:pt x="2842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AB1C6D2D-0264-4269-86C1-0556E66A0AF3}"/>
                  </a:ext>
                </a:extLst>
              </p:cNvPr>
              <p:cNvSpPr/>
              <p:nvPr/>
            </p:nvSpPr>
            <p:spPr>
              <a:xfrm>
                <a:off x="5364299" y="3866039"/>
                <a:ext cx="174756" cy="73177"/>
              </a:xfrm>
              <a:custGeom>
                <a:avLst/>
                <a:gdLst>
                  <a:gd name="connsiteX0" fmla="*/ 775430 w 779345"/>
                  <a:gd name="connsiteY0" fmla="*/ 292072 h 326343"/>
                  <a:gd name="connsiteX1" fmla="*/ 544163 w 779345"/>
                  <a:gd name="connsiteY1" fmla="*/ 266450 h 326343"/>
                  <a:gd name="connsiteX2" fmla="*/ 380429 w 779345"/>
                  <a:gd name="connsiteY2" fmla="*/ 309598 h 326343"/>
                  <a:gd name="connsiteX3" fmla="*/ 134112 w 779345"/>
                  <a:gd name="connsiteY3" fmla="*/ 280928 h 326343"/>
                  <a:gd name="connsiteX4" fmla="*/ 0 w 779345"/>
                  <a:gd name="connsiteY4" fmla="*/ 169390 h 326343"/>
                  <a:gd name="connsiteX5" fmla="*/ 58198 w 779345"/>
                  <a:gd name="connsiteY5" fmla="*/ 163866 h 326343"/>
                  <a:gd name="connsiteX6" fmla="*/ 227647 w 779345"/>
                  <a:gd name="connsiteY6" fmla="*/ 98715 h 326343"/>
                  <a:gd name="connsiteX7" fmla="*/ 355378 w 779345"/>
                  <a:gd name="connsiteY7" fmla="*/ 27087 h 326343"/>
                  <a:gd name="connsiteX8" fmla="*/ 577977 w 779345"/>
                  <a:gd name="connsiteY8" fmla="*/ 22991 h 326343"/>
                  <a:gd name="connsiteX9" fmla="*/ 744760 w 779345"/>
                  <a:gd name="connsiteY9" fmla="*/ 162247 h 326343"/>
                  <a:gd name="connsiteX10" fmla="*/ 778859 w 779345"/>
                  <a:gd name="connsiteY10" fmla="*/ 267593 h 326343"/>
                  <a:gd name="connsiteX11" fmla="*/ 775430 w 779345"/>
                  <a:gd name="connsiteY11" fmla="*/ 292072 h 32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9345" h="326343">
                    <a:moveTo>
                      <a:pt x="775430" y="292072"/>
                    </a:moveTo>
                    <a:cubicBezTo>
                      <a:pt x="699421" y="250829"/>
                      <a:pt x="621506" y="252924"/>
                      <a:pt x="544163" y="266450"/>
                    </a:cubicBezTo>
                    <a:cubicBezTo>
                      <a:pt x="488728" y="276165"/>
                      <a:pt x="433483" y="290644"/>
                      <a:pt x="380429" y="309598"/>
                    </a:cubicBezTo>
                    <a:cubicBezTo>
                      <a:pt x="292417" y="340936"/>
                      <a:pt x="211741" y="326553"/>
                      <a:pt x="134112" y="280928"/>
                    </a:cubicBezTo>
                    <a:cubicBezTo>
                      <a:pt x="84582" y="251781"/>
                      <a:pt x="40672" y="215396"/>
                      <a:pt x="0" y="169390"/>
                    </a:cubicBezTo>
                    <a:cubicBezTo>
                      <a:pt x="21622" y="167390"/>
                      <a:pt x="39910" y="165961"/>
                      <a:pt x="58198" y="163866"/>
                    </a:cubicBezTo>
                    <a:cubicBezTo>
                      <a:pt x="120396" y="157008"/>
                      <a:pt x="174212" y="128052"/>
                      <a:pt x="227647" y="98715"/>
                    </a:cubicBezTo>
                    <a:cubicBezTo>
                      <a:pt x="270415" y="75188"/>
                      <a:pt x="311944" y="49280"/>
                      <a:pt x="355378" y="27087"/>
                    </a:cubicBezTo>
                    <a:cubicBezTo>
                      <a:pt x="428434" y="-10251"/>
                      <a:pt x="503777" y="-6441"/>
                      <a:pt x="577977" y="22991"/>
                    </a:cubicBezTo>
                    <a:cubicBezTo>
                      <a:pt x="648462" y="50995"/>
                      <a:pt x="708088" y="94905"/>
                      <a:pt x="744760" y="162247"/>
                    </a:cubicBezTo>
                    <a:cubicBezTo>
                      <a:pt x="762095" y="194155"/>
                      <a:pt x="768572" y="232065"/>
                      <a:pt x="778859" y="267593"/>
                    </a:cubicBezTo>
                    <a:cubicBezTo>
                      <a:pt x="780669" y="274070"/>
                      <a:pt x="776954" y="282166"/>
                      <a:pt x="775430" y="2920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BBE97BBC-AB3A-4E9B-8952-03267E5E43E6}"/>
                  </a:ext>
                </a:extLst>
              </p:cNvPr>
              <p:cNvSpPr/>
              <p:nvPr/>
            </p:nvSpPr>
            <p:spPr>
              <a:xfrm>
                <a:off x="5627576" y="3198163"/>
                <a:ext cx="77517" cy="168526"/>
              </a:xfrm>
              <a:custGeom>
                <a:avLst/>
                <a:gdLst>
                  <a:gd name="connsiteX0" fmla="*/ 78806 w 345696"/>
                  <a:gd name="connsiteY0" fmla="*/ 751560 h 751560"/>
                  <a:gd name="connsiteX1" fmla="*/ 88046 w 345696"/>
                  <a:gd name="connsiteY1" fmla="*/ 688124 h 751560"/>
                  <a:gd name="connsiteX2" fmla="*/ 66519 w 345696"/>
                  <a:gd name="connsiteY2" fmla="*/ 551249 h 751560"/>
                  <a:gd name="connsiteX3" fmla="*/ 16703 w 345696"/>
                  <a:gd name="connsiteY3" fmla="*/ 395230 h 751560"/>
                  <a:gd name="connsiteX4" fmla="*/ 44612 w 345696"/>
                  <a:gd name="connsiteY4" fmla="*/ 157105 h 751560"/>
                  <a:gd name="connsiteX5" fmla="*/ 240160 w 345696"/>
                  <a:gd name="connsiteY5" fmla="*/ 7277 h 751560"/>
                  <a:gd name="connsiteX6" fmla="*/ 345697 w 345696"/>
                  <a:gd name="connsiteY6" fmla="*/ 9658 h 751560"/>
                  <a:gd name="connsiteX7" fmla="*/ 280355 w 345696"/>
                  <a:gd name="connsiteY7" fmla="*/ 316649 h 751560"/>
                  <a:gd name="connsiteX8" fmla="*/ 292833 w 345696"/>
                  <a:gd name="connsiteY8" fmla="*/ 444188 h 751560"/>
                  <a:gd name="connsiteX9" fmla="*/ 271687 w 345696"/>
                  <a:gd name="connsiteY9" fmla="*/ 553154 h 751560"/>
                  <a:gd name="connsiteX10" fmla="*/ 78806 w 345696"/>
                  <a:gd name="connsiteY10" fmla="*/ 751560 h 7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696" h="751560">
                    <a:moveTo>
                      <a:pt x="78806" y="751560"/>
                    </a:moveTo>
                    <a:cubicBezTo>
                      <a:pt x="82712" y="726700"/>
                      <a:pt x="89950" y="706983"/>
                      <a:pt x="88046" y="688124"/>
                    </a:cubicBezTo>
                    <a:cubicBezTo>
                      <a:pt x="83378" y="642213"/>
                      <a:pt x="77758" y="595922"/>
                      <a:pt x="66519" y="551249"/>
                    </a:cubicBezTo>
                    <a:cubicBezTo>
                      <a:pt x="53279" y="498386"/>
                      <a:pt x="34991" y="446665"/>
                      <a:pt x="16703" y="395230"/>
                    </a:cubicBezTo>
                    <a:cubicBezTo>
                      <a:pt x="-13396" y="310838"/>
                      <a:pt x="-2061" y="230733"/>
                      <a:pt x="44612" y="157105"/>
                    </a:cubicBezTo>
                    <a:cubicBezTo>
                      <a:pt x="90808" y="84143"/>
                      <a:pt x="154054" y="29851"/>
                      <a:pt x="240160" y="7277"/>
                    </a:cubicBezTo>
                    <a:cubicBezTo>
                      <a:pt x="275402" y="-1963"/>
                      <a:pt x="310550" y="-3677"/>
                      <a:pt x="345697" y="9658"/>
                    </a:cubicBezTo>
                    <a:cubicBezTo>
                      <a:pt x="278355" y="102908"/>
                      <a:pt x="271878" y="208349"/>
                      <a:pt x="280355" y="316649"/>
                    </a:cubicBezTo>
                    <a:cubicBezTo>
                      <a:pt x="283689" y="359225"/>
                      <a:pt x="293785" y="401802"/>
                      <a:pt x="292833" y="444188"/>
                    </a:cubicBezTo>
                    <a:cubicBezTo>
                      <a:pt x="291976" y="480764"/>
                      <a:pt x="285975" y="519722"/>
                      <a:pt x="271687" y="553154"/>
                    </a:cubicBezTo>
                    <a:cubicBezTo>
                      <a:pt x="234063" y="640784"/>
                      <a:pt x="163674" y="699458"/>
                      <a:pt x="78806" y="751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433E11D5-D509-4DD7-8A94-346839E188A8}"/>
                  </a:ext>
                </a:extLst>
              </p:cNvPr>
              <p:cNvSpPr/>
              <p:nvPr/>
            </p:nvSpPr>
            <p:spPr>
              <a:xfrm>
                <a:off x="5242471" y="3927163"/>
                <a:ext cx="167446" cy="77158"/>
              </a:xfrm>
              <a:custGeom>
                <a:avLst/>
                <a:gdLst>
                  <a:gd name="connsiteX0" fmla="*/ 743998 w 746743"/>
                  <a:gd name="connsiteY0" fmla="*/ 344095 h 344094"/>
                  <a:gd name="connsiteX1" fmla="*/ 509969 w 746743"/>
                  <a:gd name="connsiteY1" fmla="*/ 278373 h 344094"/>
                  <a:gd name="connsiteX2" fmla="*/ 343281 w 746743"/>
                  <a:gd name="connsiteY2" fmla="*/ 290850 h 344094"/>
                  <a:gd name="connsiteX3" fmla="*/ 155162 w 746743"/>
                  <a:gd name="connsiteY3" fmla="*/ 249036 h 344094"/>
                  <a:gd name="connsiteX4" fmla="*/ 0 w 746743"/>
                  <a:gd name="connsiteY4" fmla="*/ 77681 h 344094"/>
                  <a:gd name="connsiteX5" fmla="*/ 51911 w 746743"/>
                  <a:gd name="connsiteY5" fmla="*/ 85301 h 344094"/>
                  <a:gd name="connsiteX6" fmla="*/ 225076 w 746743"/>
                  <a:gd name="connsiteY6" fmla="*/ 59107 h 344094"/>
                  <a:gd name="connsiteX7" fmla="*/ 347186 w 746743"/>
                  <a:gd name="connsiteY7" fmla="*/ 19769 h 344094"/>
                  <a:gd name="connsiteX8" fmla="*/ 589979 w 746743"/>
                  <a:gd name="connsiteY8" fmla="*/ 44248 h 344094"/>
                  <a:gd name="connsiteX9" fmla="*/ 744950 w 746743"/>
                  <a:gd name="connsiteY9" fmla="*/ 263323 h 344094"/>
                  <a:gd name="connsiteX10" fmla="*/ 743998 w 746743"/>
                  <a:gd name="connsiteY10" fmla="*/ 344095 h 34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743" h="344094">
                    <a:moveTo>
                      <a:pt x="743998" y="344095"/>
                    </a:moveTo>
                    <a:cubicBezTo>
                      <a:pt x="670084" y="290755"/>
                      <a:pt x="590550" y="279610"/>
                      <a:pt x="509969" y="278373"/>
                    </a:cubicBezTo>
                    <a:cubicBezTo>
                      <a:pt x="454438" y="277515"/>
                      <a:pt x="398716" y="284754"/>
                      <a:pt x="343281" y="290850"/>
                    </a:cubicBezTo>
                    <a:cubicBezTo>
                      <a:pt x="275463" y="298280"/>
                      <a:pt x="212407" y="287802"/>
                      <a:pt x="155162" y="249036"/>
                    </a:cubicBezTo>
                    <a:cubicBezTo>
                      <a:pt x="90773" y="205411"/>
                      <a:pt x="41243" y="148356"/>
                      <a:pt x="0" y="77681"/>
                    </a:cubicBezTo>
                    <a:cubicBezTo>
                      <a:pt x="20003" y="80729"/>
                      <a:pt x="35909" y="84062"/>
                      <a:pt x="51911" y="85301"/>
                    </a:cubicBezTo>
                    <a:cubicBezTo>
                      <a:pt x="111633" y="90063"/>
                      <a:pt x="168688" y="77109"/>
                      <a:pt x="225076" y="59107"/>
                    </a:cubicBezTo>
                    <a:cubicBezTo>
                      <a:pt x="265843" y="46058"/>
                      <a:pt x="307467" y="35485"/>
                      <a:pt x="347186" y="19769"/>
                    </a:cubicBezTo>
                    <a:cubicBezTo>
                      <a:pt x="433006" y="-14236"/>
                      <a:pt x="513969" y="-3282"/>
                      <a:pt x="589979" y="44248"/>
                    </a:cubicBezTo>
                    <a:cubicBezTo>
                      <a:pt x="671608" y="95207"/>
                      <a:pt x="729234" y="165692"/>
                      <a:pt x="744950" y="263323"/>
                    </a:cubicBezTo>
                    <a:cubicBezTo>
                      <a:pt x="749237" y="289517"/>
                      <a:pt x="744569" y="317139"/>
                      <a:pt x="743998" y="3440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ECBE0171-8162-413F-B8DC-FF65F77C813D}"/>
                  </a:ext>
                </a:extLst>
              </p:cNvPr>
              <p:cNvSpPr/>
              <p:nvPr/>
            </p:nvSpPr>
            <p:spPr>
              <a:xfrm>
                <a:off x="5469638" y="3764085"/>
                <a:ext cx="172768" cy="90062"/>
              </a:xfrm>
              <a:custGeom>
                <a:avLst/>
                <a:gdLst>
                  <a:gd name="connsiteX0" fmla="*/ 770477 w 770477"/>
                  <a:gd name="connsiteY0" fmla="*/ 180869 h 401643"/>
                  <a:gd name="connsiteX1" fmla="*/ 476631 w 770477"/>
                  <a:gd name="connsiteY1" fmla="*/ 281643 h 401643"/>
                  <a:gd name="connsiteX2" fmla="*/ 387477 w 770477"/>
                  <a:gd name="connsiteY2" fmla="*/ 350223 h 401643"/>
                  <a:gd name="connsiteX3" fmla="*/ 190690 w 770477"/>
                  <a:gd name="connsiteY3" fmla="*/ 398896 h 401643"/>
                  <a:gd name="connsiteX4" fmla="*/ 0 w 770477"/>
                  <a:gd name="connsiteY4" fmla="*/ 334602 h 401643"/>
                  <a:gd name="connsiteX5" fmla="*/ 40196 w 770477"/>
                  <a:gd name="connsiteY5" fmla="*/ 319077 h 401643"/>
                  <a:gd name="connsiteX6" fmla="*/ 161449 w 770477"/>
                  <a:gd name="connsiteY6" fmla="*/ 224112 h 401643"/>
                  <a:gd name="connsiteX7" fmla="*/ 299562 w 770477"/>
                  <a:gd name="connsiteY7" fmla="*/ 70855 h 401643"/>
                  <a:gd name="connsiteX8" fmla="*/ 452438 w 770477"/>
                  <a:gd name="connsiteY8" fmla="*/ 1418 h 401643"/>
                  <a:gd name="connsiteX9" fmla="*/ 691991 w 770477"/>
                  <a:gd name="connsiteY9" fmla="*/ 68188 h 401643"/>
                  <a:gd name="connsiteX10" fmla="*/ 770477 w 770477"/>
                  <a:gd name="connsiteY10" fmla="*/ 180869 h 40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477" h="401643">
                    <a:moveTo>
                      <a:pt x="770477" y="180869"/>
                    </a:moveTo>
                    <a:cubicBezTo>
                      <a:pt x="655987" y="172391"/>
                      <a:pt x="564737" y="223064"/>
                      <a:pt x="476631" y="281643"/>
                    </a:cubicBezTo>
                    <a:cubicBezTo>
                      <a:pt x="445484" y="302312"/>
                      <a:pt x="417100" y="327268"/>
                      <a:pt x="387477" y="350223"/>
                    </a:cubicBezTo>
                    <a:cubicBezTo>
                      <a:pt x="328994" y="395372"/>
                      <a:pt x="262890" y="407945"/>
                      <a:pt x="190690" y="398896"/>
                    </a:cubicBezTo>
                    <a:cubicBezTo>
                      <a:pt x="124016" y="390514"/>
                      <a:pt x="62103" y="369273"/>
                      <a:pt x="0" y="334602"/>
                    </a:cubicBezTo>
                    <a:cubicBezTo>
                      <a:pt x="15716" y="328602"/>
                      <a:pt x="28385" y="324696"/>
                      <a:pt x="40196" y="319077"/>
                    </a:cubicBezTo>
                    <a:cubicBezTo>
                      <a:pt x="87535" y="296312"/>
                      <a:pt x="126968" y="263736"/>
                      <a:pt x="161449" y="224112"/>
                    </a:cubicBezTo>
                    <a:cubicBezTo>
                      <a:pt x="206598" y="172296"/>
                      <a:pt x="252984" y="121433"/>
                      <a:pt x="299562" y="70855"/>
                    </a:cubicBezTo>
                    <a:cubicBezTo>
                      <a:pt x="340519" y="26278"/>
                      <a:pt x="394145" y="6371"/>
                      <a:pt x="452438" y="1418"/>
                    </a:cubicBezTo>
                    <a:cubicBezTo>
                      <a:pt x="539877" y="-5916"/>
                      <a:pt x="621030" y="15038"/>
                      <a:pt x="691991" y="68188"/>
                    </a:cubicBezTo>
                    <a:cubicBezTo>
                      <a:pt x="729806" y="96668"/>
                      <a:pt x="758857" y="132196"/>
                      <a:pt x="770477" y="180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7D1B371A-57CB-480C-AC94-B171DDEE90F7}"/>
                  </a:ext>
                </a:extLst>
              </p:cNvPr>
              <p:cNvSpPr/>
              <p:nvPr/>
            </p:nvSpPr>
            <p:spPr>
              <a:xfrm>
                <a:off x="5391229" y="2901120"/>
                <a:ext cx="92256" cy="174220"/>
              </a:xfrm>
              <a:custGeom>
                <a:avLst/>
                <a:gdLst>
                  <a:gd name="connsiteX0" fmla="*/ 349961 w 411427"/>
                  <a:gd name="connsiteY0" fmla="*/ 776954 h 776954"/>
                  <a:gd name="connsiteX1" fmla="*/ 203848 w 411427"/>
                  <a:gd name="connsiteY1" fmla="*/ 586169 h 776954"/>
                  <a:gd name="connsiteX2" fmla="*/ 74213 w 411427"/>
                  <a:gd name="connsiteY2" fmla="*/ 480346 h 776954"/>
                  <a:gd name="connsiteX3" fmla="*/ 108 w 411427"/>
                  <a:gd name="connsiteY3" fmla="*/ 319278 h 776954"/>
                  <a:gd name="connsiteX4" fmla="*/ 106121 w 411427"/>
                  <a:gd name="connsiteY4" fmla="*/ 48292 h 776954"/>
                  <a:gd name="connsiteX5" fmla="*/ 175844 w 411427"/>
                  <a:gd name="connsiteY5" fmla="*/ 0 h 776954"/>
                  <a:gd name="connsiteX6" fmla="*/ 296336 w 411427"/>
                  <a:gd name="connsiteY6" fmla="*/ 314516 h 776954"/>
                  <a:gd name="connsiteX7" fmla="*/ 378727 w 411427"/>
                  <a:gd name="connsiteY7" fmla="*/ 421005 h 776954"/>
                  <a:gd name="connsiteX8" fmla="*/ 410159 w 411427"/>
                  <a:gd name="connsiteY8" fmla="*/ 574929 h 776954"/>
                  <a:gd name="connsiteX9" fmla="*/ 365773 w 411427"/>
                  <a:gd name="connsiteY9" fmla="*/ 744379 h 776954"/>
                  <a:gd name="connsiteX10" fmla="*/ 349961 w 411427"/>
                  <a:gd name="connsiteY10" fmla="*/ 776954 h 77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427" h="776954">
                    <a:moveTo>
                      <a:pt x="349961" y="776954"/>
                    </a:moveTo>
                    <a:cubicBezTo>
                      <a:pt x="323767" y="691134"/>
                      <a:pt x="264236" y="638080"/>
                      <a:pt x="203848" y="586169"/>
                    </a:cubicBezTo>
                    <a:cubicBezTo>
                      <a:pt x="161557" y="549878"/>
                      <a:pt x="116694" y="516446"/>
                      <a:pt x="74213" y="480346"/>
                    </a:cubicBezTo>
                    <a:cubicBezTo>
                      <a:pt x="24968" y="438436"/>
                      <a:pt x="1537" y="383381"/>
                      <a:pt x="108" y="319278"/>
                    </a:cubicBezTo>
                    <a:cubicBezTo>
                      <a:pt x="-2178" y="214313"/>
                      <a:pt x="31731" y="122777"/>
                      <a:pt x="106121" y="48292"/>
                    </a:cubicBezTo>
                    <a:cubicBezTo>
                      <a:pt x="124886" y="29528"/>
                      <a:pt x="150222" y="17336"/>
                      <a:pt x="175844" y="0"/>
                    </a:cubicBezTo>
                    <a:cubicBezTo>
                      <a:pt x="169939" y="127444"/>
                      <a:pt x="228803" y="222885"/>
                      <a:pt x="296336" y="314516"/>
                    </a:cubicBezTo>
                    <a:cubicBezTo>
                      <a:pt x="323006" y="350615"/>
                      <a:pt x="354819" y="383286"/>
                      <a:pt x="378727" y="421005"/>
                    </a:cubicBezTo>
                    <a:cubicBezTo>
                      <a:pt x="407969" y="467201"/>
                      <a:pt x="414636" y="520351"/>
                      <a:pt x="410159" y="574929"/>
                    </a:cubicBezTo>
                    <a:cubicBezTo>
                      <a:pt x="405397" y="634175"/>
                      <a:pt x="389490" y="690277"/>
                      <a:pt x="365773" y="744379"/>
                    </a:cubicBezTo>
                    <a:cubicBezTo>
                      <a:pt x="361772" y="753904"/>
                      <a:pt x="356724" y="763238"/>
                      <a:pt x="349961" y="776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FC74FD9A-1447-47A0-BC4A-BBE4CD76901F}"/>
                  </a:ext>
                </a:extLst>
              </p:cNvPr>
              <p:cNvSpPr/>
              <p:nvPr/>
            </p:nvSpPr>
            <p:spPr>
              <a:xfrm>
                <a:off x="5653619" y="3333472"/>
                <a:ext cx="90602" cy="156497"/>
              </a:xfrm>
              <a:custGeom>
                <a:avLst/>
                <a:gdLst>
                  <a:gd name="connsiteX0" fmla="*/ 0 w 404050"/>
                  <a:gd name="connsiteY0" fmla="*/ 692012 h 697917"/>
                  <a:gd name="connsiteX1" fmla="*/ 24003 w 404050"/>
                  <a:gd name="connsiteY1" fmla="*/ 481319 h 697917"/>
                  <a:gd name="connsiteX2" fmla="*/ 4477 w 404050"/>
                  <a:gd name="connsiteY2" fmla="*/ 299677 h 697917"/>
                  <a:gd name="connsiteX3" fmla="*/ 59150 w 404050"/>
                  <a:gd name="connsiteY3" fmla="*/ 134133 h 697917"/>
                  <a:gd name="connsiteX4" fmla="*/ 237363 w 404050"/>
                  <a:gd name="connsiteY4" fmla="*/ 11451 h 697917"/>
                  <a:gd name="connsiteX5" fmla="*/ 404051 w 404050"/>
                  <a:gd name="connsiteY5" fmla="*/ 22119 h 697917"/>
                  <a:gd name="connsiteX6" fmla="*/ 278035 w 404050"/>
                  <a:gd name="connsiteY6" fmla="*/ 331110 h 697917"/>
                  <a:gd name="connsiteX7" fmla="*/ 259080 w 404050"/>
                  <a:gd name="connsiteY7" fmla="*/ 478271 h 697917"/>
                  <a:gd name="connsiteX8" fmla="*/ 100108 w 404050"/>
                  <a:gd name="connsiteY8" fmla="*/ 651626 h 697917"/>
                  <a:gd name="connsiteX9" fmla="*/ 4001 w 404050"/>
                  <a:gd name="connsiteY9" fmla="*/ 697918 h 697917"/>
                  <a:gd name="connsiteX10" fmla="*/ 0 w 404050"/>
                  <a:gd name="connsiteY10" fmla="*/ 692012 h 69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050" h="697917">
                    <a:moveTo>
                      <a:pt x="0" y="692012"/>
                    </a:moveTo>
                    <a:cubicBezTo>
                      <a:pt x="34386" y="624670"/>
                      <a:pt x="31338" y="553137"/>
                      <a:pt x="24003" y="481319"/>
                    </a:cubicBezTo>
                    <a:cubicBezTo>
                      <a:pt x="17812" y="420740"/>
                      <a:pt x="9716" y="360352"/>
                      <a:pt x="4477" y="299677"/>
                    </a:cubicBezTo>
                    <a:cubicBezTo>
                      <a:pt x="-952" y="237193"/>
                      <a:pt x="21336" y="181758"/>
                      <a:pt x="59150" y="134133"/>
                    </a:cubicBezTo>
                    <a:cubicBezTo>
                      <a:pt x="105633" y="75744"/>
                      <a:pt x="164021" y="32215"/>
                      <a:pt x="237363" y="11451"/>
                    </a:cubicBezTo>
                    <a:cubicBezTo>
                      <a:pt x="294132" y="-4551"/>
                      <a:pt x="349663" y="-6171"/>
                      <a:pt x="404051" y="22119"/>
                    </a:cubicBezTo>
                    <a:cubicBezTo>
                      <a:pt x="312230" y="105939"/>
                      <a:pt x="292418" y="217476"/>
                      <a:pt x="278035" y="331110"/>
                    </a:cubicBezTo>
                    <a:cubicBezTo>
                      <a:pt x="271844" y="380259"/>
                      <a:pt x="272796" y="431408"/>
                      <a:pt x="259080" y="478271"/>
                    </a:cubicBezTo>
                    <a:cubicBezTo>
                      <a:pt x="235172" y="559995"/>
                      <a:pt x="171641" y="611145"/>
                      <a:pt x="100108" y="651626"/>
                    </a:cubicBezTo>
                    <a:cubicBezTo>
                      <a:pt x="69247" y="669057"/>
                      <a:pt x="36100" y="682678"/>
                      <a:pt x="4001" y="697918"/>
                    </a:cubicBezTo>
                    <a:cubicBezTo>
                      <a:pt x="2763" y="696012"/>
                      <a:pt x="1429" y="694012"/>
                      <a:pt x="0" y="692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1D08B857-FB93-4ADA-B8B1-177F06FA8B01}"/>
                  </a:ext>
                </a:extLst>
              </p:cNvPr>
              <p:cNvSpPr/>
              <p:nvPr/>
            </p:nvSpPr>
            <p:spPr>
              <a:xfrm>
                <a:off x="5560347" y="3635523"/>
                <a:ext cx="158949" cy="106525"/>
              </a:xfrm>
              <a:custGeom>
                <a:avLst/>
                <a:gdLst>
                  <a:gd name="connsiteX0" fmla="*/ 708850 w 708850"/>
                  <a:gd name="connsiteY0" fmla="*/ 116791 h 475062"/>
                  <a:gd name="connsiteX1" fmla="*/ 496443 w 708850"/>
                  <a:gd name="connsiteY1" fmla="*/ 237283 h 475062"/>
                  <a:gd name="connsiteX2" fmla="*/ 380143 w 708850"/>
                  <a:gd name="connsiteY2" fmla="*/ 375871 h 475062"/>
                  <a:gd name="connsiteX3" fmla="*/ 214503 w 708850"/>
                  <a:gd name="connsiteY3" fmla="*/ 468930 h 475062"/>
                  <a:gd name="connsiteX4" fmla="*/ 0 w 708850"/>
                  <a:gd name="connsiteY4" fmla="*/ 457310 h 475062"/>
                  <a:gd name="connsiteX5" fmla="*/ 30766 w 708850"/>
                  <a:gd name="connsiteY5" fmla="*/ 435688 h 475062"/>
                  <a:gd name="connsiteX6" fmla="*/ 137065 w 708850"/>
                  <a:gd name="connsiteY6" fmla="*/ 297861 h 475062"/>
                  <a:gd name="connsiteX7" fmla="*/ 221932 w 708850"/>
                  <a:gd name="connsiteY7" fmla="*/ 133460 h 475062"/>
                  <a:gd name="connsiteX8" fmla="*/ 386525 w 708850"/>
                  <a:gd name="connsiteY8" fmla="*/ 12492 h 475062"/>
                  <a:gd name="connsiteX9" fmla="*/ 608457 w 708850"/>
                  <a:gd name="connsiteY9" fmla="*/ 26304 h 475062"/>
                  <a:gd name="connsiteX10" fmla="*/ 708850 w 708850"/>
                  <a:gd name="connsiteY10" fmla="*/ 116791 h 47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8850" h="475062">
                    <a:moveTo>
                      <a:pt x="708850" y="116791"/>
                    </a:moveTo>
                    <a:cubicBezTo>
                      <a:pt x="618649" y="127650"/>
                      <a:pt x="554355" y="178799"/>
                      <a:pt x="496443" y="237283"/>
                    </a:cubicBezTo>
                    <a:cubicBezTo>
                      <a:pt x="454152" y="280050"/>
                      <a:pt x="417672" y="328627"/>
                      <a:pt x="380143" y="375871"/>
                    </a:cubicBezTo>
                    <a:cubicBezTo>
                      <a:pt x="337375" y="429783"/>
                      <a:pt x="280607" y="458262"/>
                      <a:pt x="214503" y="468930"/>
                    </a:cubicBezTo>
                    <a:cubicBezTo>
                      <a:pt x="144304" y="480265"/>
                      <a:pt x="74390" y="475598"/>
                      <a:pt x="0" y="457310"/>
                    </a:cubicBezTo>
                    <a:cubicBezTo>
                      <a:pt x="12288" y="448642"/>
                      <a:pt x="21622" y="442260"/>
                      <a:pt x="30766" y="435688"/>
                    </a:cubicBezTo>
                    <a:cubicBezTo>
                      <a:pt x="80010" y="400446"/>
                      <a:pt x="109442" y="349677"/>
                      <a:pt x="137065" y="297861"/>
                    </a:cubicBezTo>
                    <a:cubicBezTo>
                      <a:pt x="166116" y="243474"/>
                      <a:pt x="193357" y="188133"/>
                      <a:pt x="221932" y="133460"/>
                    </a:cubicBezTo>
                    <a:cubicBezTo>
                      <a:pt x="256985" y="66499"/>
                      <a:pt x="316325" y="30971"/>
                      <a:pt x="386525" y="12492"/>
                    </a:cubicBezTo>
                    <a:cubicBezTo>
                      <a:pt x="461582" y="-7320"/>
                      <a:pt x="536163" y="-4176"/>
                      <a:pt x="608457" y="26304"/>
                    </a:cubicBezTo>
                    <a:cubicBezTo>
                      <a:pt x="651224" y="44401"/>
                      <a:pt x="685229" y="72500"/>
                      <a:pt x="708850" y="116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49A79D0F-7AD1-45DE-8C33-9A7C3E0CF3E1}"/>
                  </a:ext>
                </a:extLst>
              </p:cNvPr>
              <p:cNvSpPr/>
              <p:nvPr/>
            </p:nvSpPr>
            <p:spPr>
              <a:xfrm>
                <a:off x="5623888" y="3487599"/>
                <a:ext cx="131974" cy="130414"/>
              </a:xfrm>
              <a:custGeom>
                <a:avLst/>
                <a:gdLst>
                  <a:gd name="connsiteX0" fmla="*/ 588550 w 588550"/>
                  <a:gd name="connsiteY0" fmla="*/ 61627 h 581596"/>
                  <a:gd name="connsiteX1" fmla="*/ 403479 w 588550"/>
                  <a:gd name="connsiteY1" fmla="*/ 256985 h 581596"/>
                  <a:gd name="connsiteX2" fmla="*/ 353092 w 588550"/>
                  <a:gd name="connsiteY2" fmla="*/ 372523 h 581596"/>
                  <a:gd name="connsiteX3" fmla="*/ 214217 w 588550"/>
                  <a:gd name="connsiteY3" fmla="*/ 532353 h 581596"/>
                  <a:gd name="connsiteX4" fmla="*/ 0 w 588550"/>
                  <a:gd name="connsiteY4" fmla="*/ 581597 h 581596"/>
                  <a:gd name="connsiteX5" fmla="*/ 5810 w 588550"/>
                  <a:gd name="connsiteY5" fmla="*/ 568738 h 581596"/>
                  <a:gd name="connsiteX6" fmla="*/ 91345 w 588550"/>
                  <a:gd name="connsiteY6" fmla="*/ 366427 h 581596"/>
                  <a:gd name="connsiteX7" fmla="*/ 121158 w 588550"/>
                  <a:gd name="connsiteY7" fmla="*/ 215075 h 581596"/>
                  <a:gd name="connsiteX8" fmla="*/ 263462 w 588550"/>
                  <a:gd name="connsiteY8" fmla="*/ 40386 h 581596"/>
                  <a:gd name="connsiteX9" fmla="*/ 500920 w 588550"/>
                  <a:gd name="connsiteY9" fmla="*/ 10192 h 581596"/>
                  <a:gd name="connsiteX10" fmla="*/ 588550 w 588550"/>
                  <a:gd name="connsiteY10" fmla="*/ 61627 h 58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8550" h="581596">
                    <a:moveTo>
                      <a:pt x="588550" y="61627"/>
                    </a:moveTo>
                    <a:cubicBezTo>
                      <a:pt x="496824" y="100394"/>
                      <a:pt x="447199" y="176499"/>
                      <a:pt x="403479" y="256985"/>
                    </a:cubicBezTo>
                    <a:cubicBezTo>
                      <a:pt x="383477" y="293751"/>
                      <a:pt x="366617" y="332804"/>
                      <a:pt x="353092" y="372523"/>
                    </a:cubicBezTo>
                    <a:cubicBezTo>
                      <a:pt x="328327" y="445294"/>
                      <a:pt x="283083" y="498444"/>
                      <a:pt x="214217" y="532353"/>
                    </a:cubicBezTo>
                    <a:cubicBezTo>
                      <a:pt x="147447" y="565309"/>
                      <a:pt x="76867" y="579501"/>
                      <a:pt x="0" y="581597"/>
                    </a:cubicBezTo>
                    <a:cubicBezTo>
                      <a:pt x="2763" y="575215"/>
                      <a:pt x="3429" y="571215"/>
                      <a:pt x="5810" y="568738"/>
                    </a:cubicBezTo>
                    <a:cubicBezTo>
                      <a:pt x="60389" y="512255"/>
                      <a:pt x="75343" y="439008"/>
                      <a:pt x="91345" y="366427"/>
                    </a:cubicBezTo>
                    <a:cubicBezTo>
                      <a:pt x="102394" y="316231"/>
                      <a:pt x="109824" y="265176"/>
                      <a:pt x="121158" y="215075"/>
                    </a:cubicBezTo>
                    <a:cubicBezTo>
                      <a:pt x="139541" y="133732"/>
                      <a:pt x="191071" y="77534"/>
                      <a:pt x="263462" y="40386"/>
                    </a:cubicBezTo>
                    <a:cubicBezTo>
                      <a:pt x="338519" y="1810"/>
                      <a:pt x="417957" y="-11049"/>
                      <a:pt x="500920" y="10192"/>
                    </a:cubicBezTo>
                    <a:cubicBezTo>
                      <a:pt x="533876" y="18669"/>
                      <a:pt x="563594" y="34195"/>
                      <a:pt x="588550" y="61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8F48A9E4-E64B-451A-8FD3-6857BD6793F1}"/>
                  </a:ext>
                </a:extLst>
              </p:cNvPr>
              <p:cNvSpPr/>
              <p:nvPr/>
            </p:nvSpPr>
            <p:spPr>
              <a:xfrm>
                <a:off x="5489093" y="2971610"/>
                <a:ext cx="78925" cy="176156"/>
              </a:xfrm>
              <a:custGeom>
                <a:avLst/>
                <a:gdLst>
                  <a:gd name="connsiteX0" fmla="*/ 236327 w 351976"/>
                  <a:gd name="connsiteY0" fmla="*/ 63 h 785589"/>
                  <a:gd name="connsiteX1" fmla="*/ 248233 w 351976"/>
                  <a:gd name="connsiteY1" fmla="*/ 234759 h 785589"/>
                  <a:gd name="connsiteX2" fmla="*/ 317385 w 351976"/>
                  <a:gd name="connsiteY2" fmla="*/ 389159 h 785589"/>
                  <a:gd name="connsiteX3" fmla="*/ 323100 w 351976"/>
                  <a:gd name="connsiteY3" fmla="*/ 645381 h 785589"/>
                  <a:gd name="connsiteX4" fmla="*/ 247471 w 351976"/>
                  <a:gd name="connsiteY4" fmla="*/ 776064 h 785589"/>
                  <a:gd name="connsiteX5" fmla="*/ 236232 w 351976"/>
                  <a:gd name="connsiteY5" fmla="*/ 785589 h 785589"/>
                  <a:gd name="connsiteX6" fmla="*/ 186416 w 351976"/>
                  <a:gd name="connsiteY6" fmla="*/ 644334 h 785589"/>
                  <a:gd name="connsiteX7" fmla="*/ 79736 w 351976"/>
                  <a:gd name="connsiteY7" fmla="*/ 503649 h 785589"/>
                  <a:gd name="connsiteX8" fmla="*/ 7155 w 351976"/>
                  <a:gd name="connsiteY8" fmla="*/ 380682 h 785589"/>
                  <a:gd name="connsiteX9" fmla="*/ 28682 w 351976"/>
                  <a:gd name="connsiteY9" fmla="*/ 187229 h 785589"/>
                  <a:gd name="connsiteX10" fmla="*/ 148030 w 351976"/>
                  <a:gd name="connsiteY10" fmla="*/ 31686 h 785589"/>
                  <a:gd name="connsiteX11" fmla="*/ 236327 w 351976"/>
                  <a:gd name="connsiteY11" fmla="*/ 63 h 78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76" h="785589">
                    <a:moveTo>
                      <a:pt x="236327" y="63"/>
                    </a:moveTo>
                    <a:cubicBezTo>
                      <a:pt x="205942" y="81597"/>
                      <a:pt x="222992" y="159416"/>
                      <a:pt x="248233" y="234759"/>
                    </a:cubicBezTo>
                    <a:cubicBezTo>
                      <a:pt x="266045" y="288003"/>
                      <a:pt x="290620" y="339629"/>
                      <a:pt x="317385" y="389159"/>
                    </a:cubicBezTo>
                    <a:cubicBezTo>
                      <a:pt x="363485" y="474598"/>
                      <a:pt x="361581" y="560228"/>
                      <a:pt x="323100" y="645381"/>
                    </a:cubicBezTo>
                    <a:cubicBezTo>
                      <a:pt x="302430" y="691006"/>
                      <a:pt x="273093" y="732726"/>
                      <a:pt x="247471" y="776064"/>
                    </a:cubicBezTo>
                    <a:cubicBezTo>
                      <a:pt x="245757" y="779017"/>
                      <a:pt x="242042" y="780732"/>
                      <a:pt x="236232" y="785589"/>
                    </a:cubicBezTo>
                    <a:cubicBezTo>
                      <a:pt x="231945" y="732059"/>
                      <a:pt x="214991" y="685386"/>
                      <a:pt x="186416" y="644334"/>
                    </a:cubicBezTo>
                    <a:cubicBezTo>
                      <a:pt x="152793" y="596042"/>
                      <a:pt x="116312" y="549750"/>
                      <a:pt x="79736" y="503649"/>
                    </a:cubicBezTo>
                    <a:cubicBezTo>
                      <a:pt x="49827" y="465835"/>
                      <a:pt x="18681" y="429735"/>
                      <a:pt x="7155" y="380682"/>
                    </a:cubicBezTo>
                    <a:cubicBezTo>
                      <a:pt x="-8656" y="313245"/>
                      <a:pt x="3155" y="249332"/>
                      <a:pt x="28682" y="187229"/>
                    </a:cubicBezTo>
                    <a:cubicBezTo>
                      <a:pt x="54304" y="124935"/>
                      <a:pt x="92690" y="71119"/>
                      <a:pt x="148030" y="31686"/>
                    </a:cubicBezTo>
                    <a:cubicBezTo>
                      <a:pt x="173462" y="13588"/>
                      <a:pt x="201942" y="-1080"/>
                      <a:pt x="236327" y="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00A8EA43-605E-4AEF-B172-7DBDA2094BE4}"/>
                  </a:ext>
                </a:extLst>
              </p:cNvPr>
              <p:cNvSpPr/>
              <p:nvPr/>
            </p:nvSpPr>
            <p:spPr>
              <a:xfrm>
                <a:off x="5382795" y="3103699"/>
                <a:ext cx="162793" cy="84178"/>
              </a:xfrm>
              <a:custGeom>
                <a:avLst/>
                <a:gdLst>
                  <a:gd name="connsiteX0" fmla="*/ 0 w 725995"/>
                  <a:gd name="connsiteY0" fmla="*/ 161662 h 375403"/>
                  <a:gd name="connsiteX1" fmla="*/ 185356 w 725995"/>
                  <a:gd name="connsiteY1" fmla="*/ 19550 h 375403"/>
                  <a:gd name="connsiteX2" fmla="*/ 414623 w 725995"/>
                  <a:gd name="connsiteY2" fmla="*/ 23645 h 375403"/>
                  <a:gd name="connsiteX3" fmla="*/ 622268 w 725995"/>
                  <a:gd name="connsiteY3" fmla="*/ 160996 h 375403"/>
                  <a:gd name="connsiteX4" fmla="*/ 725996 w 725995"/>
                  <a:gd name="connsiteY4" fmla="*/ 335399 h 375403"/>
                  <a:gd name="connsiteX5" fmla="*/ 288226 w 725995"/>
                  <a:gd name="connsiteY5" fmla="*/ 375403 h 375403"/>
                  <a:gd name="connsiteX6" fmla="*/ 0 w 725995"/>
                  <a:gd name="connsiteY6" fmla="*/ 161662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995" h="375403">
                    <a:moveTo>
                      <a:pt x="0" y="161662"/>
                    </a:moveTo>
                    <a:cubicBezTo>
                      <a:pt x="49244" y="96702"/>
                      <a:pt x="109252" y="47648"/>
                      <a:pt x="185356" y="19550"/>
                    </a:cubicBezTo>
                    <a:cubicBezTo>
                      <a:pt x="262318" y="-8835"/>
                      <a:pt x="339471" y="-5311"/>
                      <a:pt x="414623" y="23645"/>
                    </a:cubicBezTo>
                    <a:cubicBezTo>
                      <a:pt x="493490" y="53935"/>
                      <a:pt x="564642" y="98036"/>
                      <a:pt x="622268" y="160996"/>
                    </a:cubicBezTo>
                    <a:cubicBezTo>
                      <a:pt x="668369" y="211383"/>
                      <a:pt x="705993" y="267295"/>
                      <a:pt x="725996" y="335399"/>
                    </a:cubicBezTo>
                    <a:cubicBezTo>
                      <a:pt x="570357" y="252436"/>
                      <a:pt x="428625" y="299299"/>
                      <a:pt x="288226" y="375403"/>
                    </a:cubicBezTo>
                    <a:cubicBezTo>
                      <a:pt x="226409" y="258341"/>
                      <a:pt x="116586" y="206525"/>
                      <a:pt x="0" y="1616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07B93BB0-FFEF-4156-BEDF-BDD8D542D73F}"/>
                  </a:ext>
                </a:extLst>
              </p:cNvPr>
              <p:cNvSpPr/>
              <p:nvPr/>
            </p:nvSpPr>
            <p:spPr>
              <a:xfrm>
                <a:off x="5555200" y="3388795"/>
                <a:ext cx="86113" cy="154933"/>
              </a:xfrm>
              <a:custGeom>
                <a:avLst/>
                <a:gdLst>
                  <a:gd name="connsiteX0" fmla="*/ 0 w 384032"/>
                  <a:gd name="connsiteY0" fmla="*/ 0 h 690943"/>
                  <a:gd name="connsiteX1" fmla="*/ 94488 w 384032"/>
                  <a:gd name="connsiteY1" fmla="*/ 12763 h 690943"/>
                  <a:gd name="connsiteX2" fmla="*/ 269462 w 384032"/>
                  <a:gd name="connsiteY2" fmla="*/ 101156 h 690943"/>
                  <a:gd name="connsiteX3" fmla="*/ 363093 w 384032"/>
                  <a:gd name="connsiteY3" fmla="*/ 263271 h 690943"/>
                  <a:gd name="connsiteX4" fmla="*/ 338423 w 384032"/>
                  <a:gd name="connsiteY4" fmla="*/ 623126 h 690943"/>
                  <a:gd name="connsiteX5" fmla="*/ 301276 w 384032"/>
                  <a:gd name="connsiteY5" fmla="*/ 690943 h 690943"/>
                  <a:gd name="connsiteX6" fmla="*/ 4000 w 384032"/>
                  <a:gd name="connsiteY6" fmla="*/ 362045 h 690943"/>
                  <a:gd name="connsiteX7" fmla="*/ 0 w 384032"/>
                  <a:gd name="connsiteY7" fmla="*/ 0 h 69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032" h="690943">
                    <a:moveTo>
                      <a:pt x="0" y="0"/>
                    </a:moveTo>
                    <a:cubicBezTo>
                      <a:pt x="33718" y="4381"/>
                      <a:pt x="64484" y="6572"/>
                      <a:pt x="94488" y="12763"/>
                    </a:cubicBezTo>
                    <a:cubicBezTo>
                      <a:pt x="160591" y="26384"/>
                      <a:pt x="220503" y="54578"/>
                      <a:pt x="269462" y="101156"/>
                    </a:cubicBezTo>
                    <a:cubicBezTo>
                      <a:pt x="316230" y="145542"/>
                      <a:pt x="345948" y="200882"/>
                      <a:pt x="363093" y="263271"/>
                    </a:cubicBezTo>
                    <a:cubicBezTo>
                      <a:pt x="396907" y="386239"/>
                      <a:pt x="390525" y="506349"/>
                      <a:pt x="338423" y="623126"/>
                    </a:cubicBezTo>
                    <a:cubicBezTo>
                      <a:pt x="328613" y="645224"/>
                      <a:pt x="315182" y="665702"/>
                      <a:pt x="301276" y="690943"/>
                    </a:cubicBezTo>
                    <a:cubicBezTo>
                      <a:pt x="273177" y="513302"/>
                      <a:pt x="149066" y="429292"/>
                      <a:pt x="4000" y="362045"/>
                    </a:cubicBezTo>
                    <a:cubicBezTo>
                      <a:pt x="60770" y="242887"/>
                      <a:pt x="34290" y="12401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F3EB23D3-7CB7-41C1-9B4A-C6CC6465E7B6}"/>
                  </a:ext>
                </a:extLst>
              </p:cNvPr>
              <p:cNvSpPr/>
              <p:nvPr/>
            </p:nvSpPr>
            <p:spPr>
              <a:xfrm>
                <a:off x="5484440" y="3589414"/>
                <a:ext cx="83595" cy="166466"/>
              </a:xfrm>
              <a:custGeom>
                <a:avLst/>
                <a:gdLst>
                  <a:gd name="connsiteX0" fmla="*/ 79915 w 372803"/>
                  <a:gd name="connsiteY0" fmla="*/ 742188 h 742373"/>
                  <a:gd name="connsiteX1" fmla="*/ 107918 w 372803"/>
                  <a:gd name="connsiteY1" fmla="*/ 556736 h 742373"/>
                  <a:gd name="connsiteX2" fmla="*/ 4667 w 372803"/>
                  <a:gd name="connsiteY2" fmla="*/ 315944 h 742373"/>
                  <a:gd name="connsiteX3" fmla="*/ 0 w 372803"/>
                  <a:gd name="connsiteY3" fmla="*/ 307562 h 742373"/>
                  <a:gd name="connsiteX4" fmla="*/ 184785 w 372803"/>
                  <a:gd name="connsiteY4" fmla="*/ 0 h 742373"/>
                  <a:gd name="connsiteX5" fmla="*/ 365570 w 372803"/>
                  <a:gd name="connsiteY5" fmla="*/ 241459 h 742373"/>
                  <a:gd name="connsiteX6" fmla="*/ 313754 w 372803"/>
                  <a:gd name="connsiteY6" fmla="*/ 520065 h 742373"/>
                  <a:gd name="connsiteX7" fmla="*/ 103346 w 372803"/>
                  <a:gd name="connsiteY7" fmla="*/ 734187 h 742373"/>
                  <a:gd name="connsiteX8" fmla="*/ 86773 w 372803"/>
                  <a:gd name="connsiteY8" fmla="*/ 742093 h 742373"/>
                  <a:gd name="connsiteX9" fmla="*/ 79915 w 372803"/>
                  <a:gd name="connsiteY9" fmla="*/ 742188 h 7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803" h="742373">
                    <a:moveTo>
                      <a:pt x="79915" y="742188"/>
                    </a:moveTo>
                    <a:cubicBezTo>
                      <a:pt x="115157" y="683133"/>
                      <a:pt x="115919" y="620173"/>
                      <a:pt x="107918" y="556736"/>
                    </a:cubicBezTo>
                    <a:cubicBezTo>
                      <a:pt x="96678" y="466915"/>
                      <a:pt x="57912" y="388144"/>
                      <a:pt x="4667" y="315944"/>
                    </a:cubicBezTo>
                    <a:cubicBezTo>
                      <a:pt x="2953" y="313658"/>
                      <a:pt x="1810" y="310896"/>
                      <a:pt x="0" y="307562"/>
                    </a:cubicBezTo>
                    <a:cubicBezTo>
                      <a:pt x="110776" y="235458"/>
                      <a:pt x="150209" y="120587"/>
                      <a:pt x="184785" y="0"/>
                    </a:cubicBezTo>
                    <a:cubicBezTo>
                      <a:pt x="276606" y="59912"/>
                      <a:pt x="342900" y="134969"/>
                      <a:pt x="365570" y="241459"/>
                    </a:cubicBezTo>
                    <a:cubicBezTo>
                      <a:pt x="386810" y="340900"/>
                      <a:pt x="358807" y="432435"/>
                      <a:pt x="313754" y="520065"/>
                    </a:cubicBezTo>
                    <a:cubicBezTo>
                      <a:pt x="265843" y="613124"/>
                      <a:pt x="196596" y="685514"/>
                      <a:pt x="103346" y="734187"/>
                    </a:cubicBezTo>
                    <a:cubicBezTo>
                      <a:pt x="97917" y="737044"/>
                      <a:pt x="92393" y="739616"/>
                      <a:pt x="86773" y="742093"/>
                    </a:cubicBezTo>
                    <a:cubicBezTo>
                      <a:pt x="85630" y="742664"/>
                      <a:pt x="84011" y="742188"/>
                      <a:pt x="79915" y="742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A7DCBEC2-9EF7-4B26-9F69-131CD088F64D}"/>
                  </a:ext>
                </a:extLst>
              </p:cNvPr>
              <p:cNvSpPr/>
              <p:nvPr/>
            </p:nvSpPr>
            <p:spPr>
              <a:xfrm>
                <a:off x="5510198" y="3288198"/>
                <a:ext cx="123854" cy="123237"/>
              </a:xfrm>
              <a:custGeom>
                <a:avLst/>
                <a:gdLst>
                  <a:gd name="connsiteX0" fmla="*/ 543782 w 552338"/>
                  <a:gd name="connsiteY0" fmla="*/ 549589 h 549588"/>
                  <a:gd name="connsiteX1" fmla="*/ 141637 w 552338"/>
                  <a:gd name="connsiteY1" fmla="*/ 366423 h 549588"/>
                  <a:gd name="connsiteX2" fmla="*/ 0 w 552338"/>
                  <a:gd name="connsiteY2" fmla="*/ 33715 h 549588"/>
                  <a:gd name="connsiteX3" fmla="*/ 80582 w 552338"/>
                  <a:gd name="connsiteY3" fmla="*/ 9616 h 549588"/>
                  <a:gd name="connsiteX4" fmla="*/ 375571 w 552338"/>
                  <a:gd name="connsiteY4" fmla="*/ 73148 h 549588"/>
                  <a:gd name="connsiteX5" fmla="*/ 511493 w 552338"/>
                  <a:gd name="connsiteY5" fmla="*/ 263839 h 549588"/>
                  <a:gd name="connsiteX6" fmla="*/ 552259 w 552338"/>
                  <a:gd name="connsiteY6" fmla="*/ 457101 h 549588"/>
                  <a:gd name="connsiteX7" fmla="*/ 543782 w 552338"/>
                  <a:gd name="connsiteY7" fmla="*/ 549589 h 54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338" h="549588">
                    <a:moveTo>
                      <a:pt x="543782" y="549589"/>
                    </a:moveTo>
                    <a:cubicBezTo>
                      <a:pt x="480060" y="430812"/>
                      <a:pt x="309086" y="360136"/>
                      <a:pt x="141637" y="366423"/>
                    </a:cubicBezTo>
                    <a:cubicBezTo>
                      <a:pt x="148304" y="234978"/>
                      <a:pt x="80867" y="134489"/>
                      <a:pt x="0" y="33715"/>
                    </a:cubicBezTo>
                    <a:cubicBezTo>
                      <a:pt x="28384" y="25142"/>
                      <a:pt x="54102" y="15236"/>
                      <a:pt x="80582" y="9616"/>
                    </a:cubicBezTo>
                    <a:cubicBezTo>
                      <a:pt x="188119" y="-13148"/>
                      <a:pt x="288607" y="3139"/>
                      <a:pt x="375571" y="73148"/>
                    </a:cubicBezTo>
                    <a:cubicBezTo>
                      <a:pt x="438150" y="123535"/>
                      <a:pt x="479203" y="191068"/>
                      <a:pt x="511493" y="263839"/>
                    </a:cubicBezTo>
                    <a:cubicBezTo>
                      <a:pt x="538734" y="325275"/>
                      <a:pt x="550164" y="390521"/>
                      <a:pt x="552259" y="457101"/>
                    </a:cubicBezTo>
                    <a:cubicBezTo>
                      <a:pt x="553117" y="487676"/>
                      <a:pt x="546830" y="518632"/>
                      <a:pt x="543782" y="549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0FDA84AB-0F0A-4E6B-ABEF-00F8F6A7167E}"/>
                  </a:ext>
                </a:extLst>
              </p:cNvPr>
              <p:cNvSpPr/>
              <p:nvPr/>
            </p:nvSpPr>
            <p:spPr>
              <a:xfrm>
                <a:off x="5216072" y="2998390"/>
                <a:ext cx="161128" cy="84490"/>
              </a:xfrm>
              <a:custGeom>
                <a:avLst/>
                <a:gdLst>
                  <a:gd name="connsiteX0" fmla="*/ 715899 w 718566"/>
                  <a:gd name="connsiteY0" fmla="*/ 117235 h 376791"/>
                  <a:gd name="connsiteX1" fmla="*/ 485775 w 718566"/>
                  <a:gd name="connsiteY1" fmla="*/ 212485 h 376791"/>
                  <a:gd name="connsiteX2" fmla="*/ 373094 w 718566"/>
                  <a:gd name="connsiteY2" fmla="*/ 359551 h 376791"/>
                  <a:gd name="connsiteX3" fmla="*/ 362808 w 718566"/>
                  <a:gd name="connsiteY3" fmla="*/ 376791 h 376791"/>
                  <a:gd name="connsiteX4" fmla="*/ 0 w 718566"/>
                  <a:gd name="connsiteY4" fmla="*/ 343644 h 376791"/>
                  <a:gd name="connsiteX5" fmla="*/ 31718 w 718566"/>
                  <a:gd name="connsiteY5" fmla="*/ 228487 h 376791"/>
                  <a:gd name="connsiteX6" fmla="*/ 232696 w 718566"/>
                  <a:gd name="connsiteY6" fmla="*/ 25985 h 376791"/>
                  <a:gd name="connsiteX7" fmla="*/ 443770 w 718566"/>
                  <a:gd name="connsiteY7" fmla="*/ 2744 h 376791"/>
                  <a:gd name="connsiteX8" fmla="*/ 626269 w 718566"/>
                  <a:gd name="connsiteY8" fmla="*/ 54465 h 376791"/>
                  <a:gd name="connsiteX9" fmla="*/ 718566 w 718566"/>
                  <a:gd name="connsiteY9" fmla="*/ 111425 h 376791"/>
                  <a:gd name="connsiteX10" fmla="*/ 715899 w 718566"/>
                  <a:gd name="connsiteY10" fmla="*/ 117235 h 3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566" h="376791">
                    <a:moveTo>
                      <a:pt x="715899" y="117235"/>
                    </a:moveTo>
                    <a:cubicBezTo>
                      <a:pt x="623792" y="111710"/>
                      <a:pt x="551307" y="154097"/>
                      <a:pt x="485775" y="212485"/>
                    </a:cubicBezTo>
                    <a:cubicBezTo>
                      <a:pt x="439008" y="254204"/>
                      <a:pt x="402622" y="304401"/>
                      <a:pt x="373094" y="359551"/>
                    </a:cubicBezTo>
                    <a:cubicBezTo>
                      <a:pt x="369951" y="365456"/>
                      <a:pt x="366236" y="371076"/>
                      <a:pt x="362808" y="376791"/>
                    </a:cubicBezTo>
                    <a:cubicBezTo>
                      <a:pt x="249460" y="307163"/>
                      <a:pt x="128874" y="322118"/>
                      <a:pt x="0" y="343644"/>
                    </a:cubicBezTo>
                    <a:cubicBezTo>
                      <a:pt x="11240" y="301925"/>
                      <a:pt x="18193" y="263920"/>
                      <a:pt x="31718" y="228487"/>
                    </a:cubicBezTo>
                    <a:cubicBezTo>
                      <a:pt x="68675" y="131999"/>
                      <a:pt x="133160" y="60371"/>
                      <a:pt x="232696" y="25985"/>
                    </a:cubicBezTo>
                    <a:cubicBezTo>
                      <a:pt x="300990" y="2363"/>
                      <a:pt x="371285" y="-4495"/>
                      <a:pt x="443770" y="2744"/>
                    </a:cubicBezTo>
                    <a:cubicBezTo>
                      <a:pt x="508159" y="9221"/>
                      <a:pt x="569214" y="25128"/>
                      <a:pt x="626269" y="54465"/>
                    </a:cubicBezTo>
                    <a:cubicBezTo>
                      <a:pt x="658368" y="70943"/>
                      <a:pt x="687896" y="92279"/>
                      <a:pt x="718566" y="111425"/>
                    </a:cubicBezTo>
                    <a:cubicBezTo>
                      <a:pt x="717804" y="113234"/>
                      <a:pt x="716852" y="115235"/>
                      <a:pt x="715899" y="1172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AD7A4347-44DC-442C-9EF6-8F7435B5072C}"/>
                  </a:ext>
                </a:extLst>
              </p:cNvPr>
              <p:cNvSpPr/>
              <p:nvPr/>
            </p:nvSpPr>
            <p:spPr>
              <a:xfrm>
                <a:off x="5534504" y="3496121"/>
                <a:ext cx="84612" cy="167214"/>
              </a:xfrm>
              <a:custGeom>
                <a:avLst/>
                <a:gdLst>
                  <a:gd name="connsiteX0" fmla="*/ 159544 w 377338"/>
                  <a:gd name="connsiteY0" fmla="*/ 745712 h 745712"/>
                  <a:gd name="connsiteX1" fmla="*/ 33718 w 377338"/>
                  <a:gd name="connsiteY1" fmla="*/ 362617 h 745712"/>
                  <a:gd name="connsiteX2" fmla="*/ 0 w 377338"/>
                  <a:gd name="connsiteY2" fmla="*/ 336423 h 745712"/>
                  <a:gd name="connsiteX3" fmla="*/ 136112 w 377338"/>
                  <a:gd name="connsiteY3" fmla="*/ 0 h 745712"/>
                  <a:gd name="connsiteX4" fmla="*/ 236029 w 377338"/>
                  <a:gd name="connsiteY4" fmla="*/ 53435 h 745712"/>
                  <a:gd name="connsiteX5" fmla="*/ 373666 w 377338"/>
                  <a:gd name="connsiteY5" fmla="*/ 274511 h 745712"/>
                  <a:gd name="connsiteX6" fmla="*/ 346043 w 377338"/>
                  <a:gd name="connsiteY6" fmla="*/ 499682 h 745712"/>
                  <a:gd name="connsiteX7" fmla="*/ 178594 w 377338"/>
                  <a:gd name="connsiteY7" fmla="*/ 733044 h 745712"/>
                  <a:gd name="connsiteX8" fmla="*/ 159544 w 377338"/>
                  <a:gd name="connsiteY8" fmla="*/ 745712 h 74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338" h="745712">
                    <a:moveTo>
                      <a:pt x="159544" y="745712"/>
                    </a:moveTo>
                    <a:cubicBezTo>
                      <a:pt x="195167" y="591408"/>
                      <a:pt x="132207" y="471011"/>
                      <a:pt x="33718" y="362617"/>
                    </a:cubicBezTo>
                    <a:cubicBezTo>
                      <a:pt x="24669" y="352616"/>
                      <a:pt x="12192" y="345758"/>
                      <a:pt x="0" y="336423"/>
                    </a:cubicBezTo>
                    <a:cubicBezTo>
                      <a:pt x="101346" y="242030"/>
                      <a:pt x="123349" y="123920"/>
                      <a:pt x="136112" y="0"/>
                    </a:cubicBezTo>
                    <a:cubicBezTo>
                      <a:pt x="174117" y="9811"/>
                      <a:pt x="205644" y="30956"/>
                      <a:pt x="236029" y="53435"/>
                    </a:cubicBezTo>
                    <a:cubicBezTo>
                      <a:pt x="310801" y="108871"/>
                      <a:pt x="361093" y="180880"/>
                      <a:pt x="373666" y="274511"/>
                    </a:cubicBezTo>
                    <a:cubicBezTo>
                      <a:pt x="384048" y="351473"/>
                      <a:pt x="371665" y="426720"/>
                      <a:pt x="346043" y="499682"/>
                    </a:cubicBezTo>
                    <a:cubicBezTo>
                      <a:pt x="312991" y="593598"/>
                      <a:pt x="258223" y="672370"/>
                      <a:pt x="178594" y="733044"/>
                    </a:cubicBezTo>
                    <a:cubicBezTo>
                      <a:pt x="172688" y="737616"/>
                      <a:pt x="166211" y="741331"/>
                      <a:pt x="159544" y="745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10438AE8-6C6F-481B-943E-502484BE3DAC}"/>
                  </a:ext>
                </a:extLst>
              </p:cNvPr>
              <p:cNvSpPr/>
              <p:nvPr/>
            </p:nvSpPr>
            <p:spPr>
              <a:xfrm>
                <a:off x="5297148" y="3044320"/>
                <a:ext cx="167791" cy="83476"/>
              </a:xfrm>
              <a:custGeom>
                <a:avLst/>
                <a:gdLst>
                  <a:gd name="connsiteX0" fmla="*/ 0 w 748283"/>
                  <a:gd name="connsiteY0" fmla="*/ 252924 h 372272"/>
                  <a:gd name="connsiteX1" fmla="*/ 217361 w 748283"/>
                  <a:gd name="connsiteY1" fmla="*/ 19276 h 372272"/>
                  <a:gd name="connsiteX2" fmla="*/ 390715 w 748283"/>
                  <a:gd name="connsiteY2" fmla="*/ 3369 h 372272"/>
                  <a:gd name="connsiteX3" fmla="*/ 553212 w 748283"/>
                  <a:gd name="connsiteY3" fmla="*/ 46327 h 372272"/>
                  <a:gd name="connsiteX4" fmla="*/ 748284 w 748283"/>
                  <a:gd name="connsiteY4" fmla="*/ 203013 h 372272"/>
                  <a:gd name="connsiteX5" fmla="*/ 340519 w 748283"/>
                  <a:gd name="connsiteY5" fmla="*/ 372272 h 372272"/>
                  <a:gd name="connsiteX6" fmla="*/ 0 w 748283"/>
                  <a:gd name="connsiteY6" fmla="*/ 252924 h 3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283" h="372272">
                    <a:moveTo>
                      <a:pt x="0" y="252924"/>
                    </a:moveTo>
                    <a:cubicBezTo>
                      <a:pt x="43434" y="145482"/>
                      <a:pt x="107442" y="60710"/>
                      <a:pt x="217361" y="19276"/>
                    </a:cubicBezTo>
                    <a:cubicBezTo>
                      <a:pt x="273463" y="-1870"/>
                      <a:pt x="331565" y="-2917"/>
                      <a:pt x="390715" y="3369"/>
                    </a:cubicBezTo>
                    <a:cubicBezTo>
                      <a:pt x="447294" y="9370"/>
                      <a:pt x="501396" y="23372"/>
                      <a:pt x="553212" y="46327"/>
                    </a:cubicBezTo>
                    <a:cubicBezTo>
                      <a:pt x="631603" y="80998"/>
                      <a:pt x="696182" y="133195"/>
                      <a:pt x="748284" y="203013"/>
                    </a:cubicBezTo>
                    <a:cubicBezTo>
                      <a:pt x="574262" y="170533"/>
                      <a:pt x="451199" y="255686"/>
                      <a:pt x="340519" y="372272"/>
                    </a:cubicBezTo>
                    <a:cubicBezTo>
                      <a:pt x="248412" y="277403"/>
                      <a:pt x="127159" y="261497"/>
                      <a:pt x="0" y="252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45F0D503-3450-49D9-BD1A-9DA7F68A3575}"/>
                  </a:ext>
                </a:extLst>
              </p:cNvPr>
              <p:cNvSpPr/>
              <p:nvPr/>
            </p:nvSpPr>
            <p:spPr>
              <a:xfrm>
                <a:off x="5467524" y="3186094"/>
                <a:ext cx="137835" cy="108788"/>
              </a:xfrm>
              <a:custGeom>
                <a:avLst/>
                <a:gdLst>
                  <a:gd name="connsiteX0" fmla="*/ 611886 w 614691"/>
                  <a:gd name="connsiteY0" fmla="*/ 485154 h 485153"/>
                  <a:gd name="connsiteX1" fmla="*/ 235458 w 614691"/>
                  <a:gd name="connsiteY1" fmla="*/ 362186 h 485153"/>
                  <a:gd name="connsiteX2" fmla="*/ 187738 w 614691"/>
                  <a:gd name="connsiteY2" fmla="*/ 367520 h 485153"/>
                  <a:gd name="connsiteX3" fmla="*/ 120301 w 614691"/>
                  <a:gd name="connsiteY3" fmla="*/ 198642 h 485153"/>
                  <a:gd name="connsiteX4" fmla="*/ 0 w 614691"/>
                  <a:gd name="connsiteY4" fmla="*/ 62530 h 485153"/>
                  <a:gd name="connsiteX5" fmla="*/ 138208 w 614691"/>
                  <a:gd name="connsiteY5" fmla="*/ 7475 h 485153"/>
                  <a:gd name="connsiteX6" fmla="*/ 450247 w 614691"/>
                  <a:gd name="connsiteY6" fmla="*/ 102725 h 485153"/>
                  <a:gd name="connsiteX7" fmla="*/ 614648 w 614691"/>
                  <a:gd name="connsiteY7" fmla="*/ 464199 h 485153"/>
                  <a:gd name="connsiteX8" fmla="*/ 613886 w 614691"/>
                  <a:gd name="connsiteY8" fmla="*/ 482487 h 485153"/>
                  <a:gd name="connsiteX9" fmla="*/ 611886 w 614691"/>
                  <a:gd name="connsiteY9" fmla="*/ 485154 h 4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691" h="485153">
                    <a:moveTo>
                      <a:pt x="611886" y="485154"/>
                    </a:moveTo>
                    <a:cubicBezTo>
                      <a:pt x="511016" y="367901"/>
                      <a:pt x="378524" y="348946"/>
                      <a:pt x="235458" y="362186"/>
                    </a:cubicBezTo>
                    <a:cubicBezTo>
                      <a:pt x="219742" y="363615"/>
                      <a:pt x="204216" y="365710"/>
                      <a:pt x="187738" y="367520"/>
                    </a:cubicBezTo>
                    <a:cubicBezTo>
                      <a:pt x="183928" y="302369"/>
                      <a:pt x="158115" y="247029"/>
                      <a:pt x="120301" y="198642"/>
                    </a:cubicBezTo>
                    <a:cubicBezTo>
                      <a:pt x="83344" y="151398"/>
                      <a:pt x="40958" y="108440"/>
                      <a:pt x="0" y="62530"/>
                    </a:cubicBezTo>
                    <a:cubicBezTo>
                      <a:pt x="41529" y="37479"/>
                      <a:pt x="87630" y="17476"/>
                      <a:pt x="138208" y="7475"/>
                    </a:cubicBezTo>
                    <a:cubicBezTo>
                      <a:pt x="259271" y="-16337"/>
                      <a:pt x="361950" y="17095"/>
                      <a:pt x="450247" y="102725"/>
                    </a:cubicBezTo>
                    <a:cubicBezTo>
                      <a:pt x="552640" y="202071"/>
                      <a:pt x="609219" y="321324"/>
                      <a:pt x="614648" y="464199"/>
                    </a:cubicBezTo>
                    <a:cubicBezTo>
                      <a:pt x="614839" y="470295"/>
                      <a:pt x="614363" y="476391"/>
                      <a:pt x="613886" y="482487"/>
                    </a:cubicBezTo>
                    <a:cubicBezTo>
                      <a:pt x="613981" y="483630"/>
                      <a:pt x="612362" y="484678"/>
                      <a:pt x="611886" y="485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54163C3A-40D2-4455-81B4-B6E04F051CAC}"/>
                  </a:ext>
                </a:extLst>
              </p:cNvPr>
              <p:cNvSpPr/>
              <p:nvPr/>
            </p:nvSpPr>
            <p:spPr>
              <a:xfrm>
                <a:off x="5419425" y="3686936"/>
                <a:ext cx="74554" cy="141926"/>
              </a:xfrm>
              <a:custGeom>
                <a:avLst/>
                <a:gdLst>
                  <a:gd name="connsiteX0" fmla="*/ 5620 w 332481"/>
                  <a:gd name="connsiteY0" fmla="*/ 632936 h 632936"/>
                  <a:gd name="connsiteX1" fmla="*/ 0 w 332481"/>
                  <a:gd name="connsiteY1" fmla="*/ 239649 h 632936"/>
                  <a:gd name="connsiteX2" fmla="*/ 207454 w 332481"/>
                  <a:gd name="connsiteY2" fmla="*/ 0 h 632936"/>
                  <a:gd name="connsiteX3" fmla="*/ 304609 w 332481"/>
                  <a:gd name="connsiteY3" fmla="*/ 125444 h 632936"/>
                  <a:gd name="connsiteX4" fmla="*/ 249460 w 332481"/>
                  <a:gd name="connsiteY4" fmla="*/ 465772 h 632936"/>
                  <a:gd name="connsiteX5" fmla="*/ 37909 w 332481"/>
                  <a:gd name="connsiteY5" fmla="*/ 624554 h 632936"/>
                  <a:gd name="connsiteX6" fmla="*/ 5620 w 332481"/>
                  <a:gd name="connsiteY6" fmla="*/ 632936 h 63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81" h="632936">
                    <a:moveTo>
                      <a:pt x="5620" y="632936"/>
                    </a:moveTo>
                    <a:cubicBezTo>
                      <a:pt x="86582" y="499205"/>
                      <a:pt x="55816" y="370046"/>
                      <a:pt x="0" y="239649"/>
                    </a:cubicBezTo>
                    <a:cubicBezTo>
                      <a:pt x="106108" y="193453"/>
                      <a:pt x="159734" y="100774"/>
                      <a:pt x="207454" y="0"/>
                    </a:cubicBezTo>
                    <a:cubicBezTo>
                      <a:pt x="250031" y="35147"/>
                      <a:pt x="282416" y="76581"/>
                      <a:pt x="304609" y="125444"/>
                    </a:cubicBezTo>
                    <a:cubicBezTo>
                      <a:pt x="361569" y="250793"/>
                      <a:pt x="325279" y="361950"/>
                      <a:pt x="249460" y="465772"/>
                    </a:cubicBezTo>
                    <a:cubicBezTo>
                      <a:pt x="195263" y="539972"/>
                      <a:pt x="125254" y="594169"/>
                      <a:pt x="37909" y="624554"/>
                    </a:cubicBezTo>
                    <a:cubicBezTo>
                      <a:pt x="28099" y="627983"/>
                      <a:pt x="17716" y="629793"/>
                      <a:pt x="5620" y="6329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056AD2F2-4FEA-43B8-8BCA-D69F4D8F56DD}"/>
                  </a:ext>
                </a:extLst>
              </p:cNvPr>
              <p:cNvSpPr/>
              <p:nvPr/>
            </p:nvSpPr>
            <p:spPr>
              <a:xfrm>
                <a:off x="5325640" y="3758380"/>
                <a:ext cx="93066" cy="124071"/>
              </a:xfrm>
              <a:custGeom>
                <a:avLst/>
                <a:gdLst>
                  <a:gd name="connsiteX0" fmla="*/ 0 w 415039"/>
                  <a:gd name="connsiteY0" fmla="*/ 553307 h 553307"/>
                  <a:gd name="connsiteX1" fmla="*/ 102965 w 415039"/>
                  <a:gd name="connsiteY1" fmla="*/ 331280 h 553307"/>
                  <a:gd name="connsiteX2" fmla="*/ 94583 w 415039"/>
                  <a:gd name="connsiteY2" fmla="*/ 193167 h 553307"/>
                  <a:gd name="connsiteX3" fmla="*/ 103822 w 415039"/>
                  <a:gd name="connsiteY3" fmla="*/ 175641 h 553307"/>
                  <a:gd name="connsiteX4" fmla="*/ 344805 w 415039"/>
                  <a:gd name="connsiteY4" fmla="*/ 4953 h 553307"/>
                  <a:gd name="connsiteX5" fmla="*/ 351854 w 415039"/>
                  <a:gd name="connsiteY5" fmla="*/ 0 h 553307"/>
                  <a:gd name="connsiteX6" fmla="*/ 414338 w 415039"/>
                  <a:gd name="connsiteY6" fmla="*/ 215837 h 553307"/>
                  <a:gd name="connsiteX7" fmla="*/ 315944 w 415039"/>
                  <a:gd name="connsiteY7" fmla="*/ 414814 h 553307"/>
                  <a:gd name="connsiteX8" fmla="*/ 58960 w 415039"/>
                  <a:gd name="connsiteY8" fmla="*/ 550259 h 553307"/>
                  <a:gd name="connsiteX9" fmla="*/ 0 w 415039"/>
                  <a:gd name="connsiteY9" fmla="*/ 553307 h 55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39" h="553307">
                    <a:moveTo>
                      <a:pt x="0" y="553307"/>
                    </a:moveTo>
                    <a:cubicBezTo>
                      <a:pt x="70580" y="492347"/>
                      <a:pt x="94774" y="416338"/>
                      <a:pt x="102965" y="331280"/>
                    </a:cubicBezTo>
                    <a:cubicBezTo>
                      <a:pt x="107442" y="284131"/>
                      <a:pt x="103251" y="238887"/>
                      <a:pt x="94583" y="193167"/>
                    </a:cubicBezTo>
                    <a:cubicBezTo>
                      <a:pt x="93536" y="187833"/>
                      <a:pt x="99536" y="176498"/>
                      <a:pt x="103822" y="175641"/>
                    </a:cubicBezTo>
                    <a:cubicBezTo>
                      <a:pt x="209645" y="154496"/>
                      <a:pt x="280321" y="84296"/>
                      <a:pt x="344805" y="4953"/>
                    </a:cubicBezTo>
                    <a:cubicBezTo>
                      <a:pt x="346138" y="3334"/>
                      <a:pt x="348424" y="2381"/>
                      <a:pt x="351854" y="0"/>
                    </a:cubicBezTo>
                    <a:cubicBezTo>
                      <a:pt x="395192" y="66008"/>
                      <a:pt x="419576" y="136493"/>
                      <a:pt x="414338" y="215837"/>
                    </a:cubicBezTo>
                    <a:cubicBezTo>
                      <a:pt x="409099" y="295751"/>
                      <a:pt x="370713" y="359093"/>
                      <a:pt x="315944" y="414814"/>
                    </a:cubicBezTo>
                    <a:cubicBezTo>
                      <a:pt x="244602" y="487489"/>
                      <a:pt x="159448" y="533400"/>
                      <a:pt x="58960" y="550259"/>
                    </a:cubicBezTo>
                    <a:cubicBezTo>
                      <a:pt x="41243" y="553212"/>
                      <a:pt x="22955" y="552260"/>
                      <a:pt x="0" y="5533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94FC96DB-9212-49E1-979D-FB93D86FEE0A}"/>
                  </a:ext>
                </a:extLst>
              </p:cNvPr>
              <p:cNvSpPr/>
              <p:nvPr/>
            </p:nvSpPr>
            <p:spPr>
              <a:xfrm>
                <a:off x="5229186" y="3808550"/>
                <a:ext cx="103210" cy="106304"/>
              </a:xfrm>
              <a:custGeom>
                <a:avLst/>
                <a:gdLst>
                  <a:gd name="connsiteX0" fmla="*/ 152305 w 460274"/>
                  <a:gd name="connsiteY0" fmla="*/ 123635 h 474076"/>
                  <a:gd name="connsiteX1" fmla="*/ 429101 w 460274"/>
                  <a:gd name="connsiteY1" fmla="*/ 0 h 474076"/>
                  <a:gd name="connsiteX2" fmla="*/ 459962 w 460274"/>
                  <a:gd name="connsiteY2" fmla="*/ 158782 h 474076"/>
                  <a:gd name="connsiteX3" fmla="*/ 289274 w 460274"/>
                  <a:gd name="connsiteY3" fmla="*/ 413100 h 474076"/>
                  <a:gd name="connsiteX4" fmla="*/ 52959 w 460274"/>
                  <a:gd name="connsiteY4" fmla="*/ 473678 h 474076"/>
                  <a:gd name="connsiteX5" fmla="*/ 0 w 460274"/>
                  <a:gd name="connsiteY5" fmla="*/ 467678 h 474076"/>
                  <a:gd name="connsiteX6" fmla="*/ 152305 w 460274"/>
                  <a:gd name="connsiteY6" fmla="*/ 123635 h 47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274" h="474076">
                    <a:moveTo>
                      <a:pt x="152305" y="123635"/>
                    </a:moveTo>
                    <a:cubicBezTo>
                      <a:pt x="264986" y="128016"/>
                      <a:pt x="346996" y="66961"/>
                      <a:pt x="429101" y="0"/>
                    </a:cubicBezTo>
                    <a:cubicBezTo>
                      <a:pt x="452914" y="50768"/>
                      <a:pt x="462153" y="103632"/>
                      <a:pt x="459962" y="158782"/>
                    </a:cubicBezTo>
                    <a:cubicBezTo>
                      <a:pt x="455105" y="278416"/>
                      <a:pt x="386048" y="355664"/>
                      <a:pt x="289274" y="413100"/>
                    </a:cubicBezTo>
                    <a:cubicBezTo>
                      <a:pt x="216789" y="456152"/>
                      <a:pt x="137731" y="477298"/>
                      <a:pt x="52959" y="473678"/>
                    </a:cubicBezTo>
                    <a:cubicBezTo>
                      <a:pt x="36576" y="473012"/>
                      <a:pt x="20193" y="470059"/>
                      <a:pt x="0" y="467678"/>
                    </a:cubicBezTo>
                    <a:cubicBezTo>
                      <a:pt x="126492" y="383286"/>
                      <a:pt x="150495" y="258128"/>
                      <a:pt x="152305" y="123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7E894638-4AD3-41AD-B197-641F9A6E7699}"/>
                </a:ext>
              </a:extLst>
            </p:cNvPr>
            <p:cNvGrpSpPr/>
            <p:nvPr/>
          </p:nvGrpSpPr>
          <p:grpSpPr>
            <a:xfrm>
              <a:off x="2407766" y="2268283"/>
              <a:ext cx="260673" cy="483099"/>
              <a:chOff x="4404752" y="2853683"/>
              <a:chExt cx="620360" cy="1149698"/>
            </a:xfrm>
            <a:grpFill/>
          </p:grpSpPr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5F8BD187-0DDD-4850-B9F2-4697EA4E7EDB}"/>
                  </a:ext>
                </a:extLst>
              </p:cNvPr>
              <p:cNvSpPr/>
              <p:nvPr/>
            </p:nvSpPr>
            <p:spPr>
              <a:xfrm>
                <a:off x="4404752" y="3487736"/>
                <a:ext cx="132742" cy="130918"/>
              </a:xfrm>
              <a:custGeom>
                <a:avLst/>
                <a:gdLst>
                  <a:gd name="connsiteX0" fmla="*/ 0 w 591978"/>
                  <a:gd name="connsiteY0" fmla="*/ 56729 h 583842"/>
                  <a:gd name="connsiteX1" fmla="*/ 13716 w 591978"/>
                  <a:gd name="connsiteY1" fmla="*/ 51014 h 583842"/>
                  <a:gd name="connsiteX2" fmla="*/ 209360 w 591978"/>
                  <a:gd name="connsiteY2" fmla="*/ 3008 h 583842"/>
                  <a:gd name="connsiteX3" fmla="*/ 384524 w 591978"/>
                  <a:gd name="connsiteY3" fmla="*/ 76731 h 583842"/>
                  <a:gd name="connsiteX4" fmla="*/ 479203 w 591978"/>
                  <a:gd name="connsiteY4" fmla="*/ 256658 h 583842"/>
                  <a:gd name="connsiteX5" fmla="*/ 516636 w 591978"/>
                  <a:gd name="connsiteY5" fmla="*/ 435252 h 583842"/>
                  <a:gd name="connsiteX6" fmla="*/ 591979 w 591978"/>
                  <a:gd name="connsiteY6" fmla="*/ 576889 h 583842"/>
                  <a:gd name="connsiteX7" fmla="*/ 589883 w 591978"/>
                  <a:gd name="connsiteY7" fmla="*/ 583842 h 583842"/>
                  <a:gd name="connsiteX8" fmla="*/ 474536 w 591978"/>
                  <a:gd name="connsiteY8" fmla="*/ 566126 h 583842"/>
                  <a:gd name="connsiteX9" fmla="*/ 294608 w 591978"/>
                  <a:gd name="connsiteY9" fmla="*/ 468780 h 583842"/>
                  <a:gd name="connsiteX10" fmla="*/ 237839 w 591978"/>
                  <a:gd name="connsiteY10" fmla="*/ 365434 h 583842"/>
                  <a:gd name="connsiteX11" fmla="*/ 76962 w 591978"/>
                  <a:gd name="connsiteY11" fmla="*/ 106830 h 583842"/>
                  <a:gd name="connsiteX12" fmla="*/ 0 w 591978"/>
                  <a:gd name="connsiteY12" fmla="*/ 65873 h 583842"/>
                  <a:gd name="connsiteX13" fmla="*/ 0 w 591978"/>
                  <a:gd name="connsiteY13" fmla="*/ 56729 h 5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978" h="583842">
                    <a:moveTo>
                      <a:pt x="0" y="56729"/>
                    </a:moveTo>
                    <a:cubicBezTo>
                      <a:pt x="4667" y="54919"/>
                      <a:pt x="10287" y="54157"/>
                      <a:pt x="13716" y="51014"/>
                    </a:cubicBezTo>
                    <a:cubicBezTo>
                      <a:pt x="70580" y="722"/>
                      <a:pt x="138303" y="-5089"/>
                      <a:pt x="209360" y="3008"/>
                    </a:cubicBezTo>
                    <a:cubicBezTo>
                      <a:pt x="274892" y="10533"/>
                      <a:pt x="333280" y="35869"/>
                      <a:pt x="384524" y="76731"/>
                    </a:cubicBezTo>
                    <a:cubicBezTo>
                      <a:pt x="442150" y="122737"/>
                      <a:pt x="467392" y="185602"/>
                      <a:pt x="479203" y="256658"/>
                    </a:cubicBezTo>
                    <a:cubicBezTo>
                      <a:pt x="489204" y="316571"/>
                      <a:pt x="502063" y="376197"/>
                      <a:pt x="516636" y="435252"/>
                    </a:cubicBezTo>
                    <a:cubicBezTo>
                      <a:pt x="529685" y="488211"/>
                      <a:pt x="552831" y="536979"/>
                      <a:pt x="591979" y="576889"/>
                    </a:cubicBezTo>
                    <a:cubicBezTo>
                      <a:pt x="591312" y="579175"/>
                      <a:pt x="590550" y="581556"/>
                      <a:pt x="589883" y="583842"/>
                    </a:cubicBezTo>
                    <a:cubicBezTo>
                      <a:pt x="551402" y="578127"/>
                      <a:pt x="512445" y="574412"/>
                      <a:pt x="474536" y="566126"/>
                    </a:cubicBezTo>
                    <a:cubicBezTo>
                      <a:pt x="405575" y="550981"/>
                      <a:pt x="340138" y="524978"/>
                      <a:pt x="294608" y="468780"/>
                    </a:cubicBezTo>
                    <a:cubicBezTo>
                      <a:pt x="270224" y="438681"/>
                      <a:pt x="252317" y="401819"/>
                      <a:pt x="237839" y="365434"/>
                    </a:cubicBezTo>
                    <a:cubicBezTo>
                      <a:pt x="199644" y="269232"/>
                      <a:pt x="154591" y="177982"/>
                      <a:pt x="76962" y="106830"/>
                    </a:cubicBezTo>
                    <a:cubicBezTo>
                      <a:pt x="55150" y="86828"/>
                      <a:pt x="32480" y="66539"/>
                      <a:pt x="0" y="65873"/>
                    </a:cubicBezTo>
                    <a:cubicBezTo>
                      <a:pt x="0" y="62920"/>
                      <a:pt x="0" y="59777"/>
                      <a:pt x="0" y="56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E7D9A62F-C91D-43F6-9CD4-084EC5CC2199}"/>
                  </a:ext>
                </a:extLst>
              </p:cNvPr>
              <p:cNvSpPr/>
              <p:nvPr/>
            </p:nvSpPr>
            <p:spPr>
              <a:xfrm>
                <a:off x="4778046" y="2853683"/>
                <a:ext cx="111494" cy="155147"/>
              </a:xfrm>
              <a:custGeom>
                <a:avLst/>
                <a:gdLst>
                  <a:gd name="connsiteX0" fmla="*/ 11086 w 497218"/>
                  <a:gd name="connsiteY0" fmla="*/ 691896 h 691896"/>
                  <a:gd name="connsiteX1" fmla="*/ 1466 w 497218"/>
                  <a:gd name="connsiteY1" fmla="*/ 639699 h 691896"/>
                  <a:gd name="connsiteX2" fmla="*/ 41947 w 497218"/>
                  <a:gd name="connsiteY2" fmla="*/ 392906 h 691896"/>
                  <a:gd name="connsiteX3" fmla="*/ 145770 w 497218"/>
                  <a:gd name="connsiteY3" fmla="*/ 295942 h 691896"/>
                  <a:gd name="connsiteX4" fmla="*/ 350557 w 497218"/>
                  <a:gd name="connsiteY4" fmla="*/ 108966 h 691896"/>
                  <a:gd name="connsiteX5" fmla="*/ 396277 w 497218"/>
                  <a:gd name="connsiteY5" fmla="*/ 0 h 691896"/>
                  <a:gd name="connsiteX6" fmla="*/ 442759 w 497218"/>
                  <a:gd name="connsiteY6" fmla="*/ 53531 h 691896"/>
                  <a:gd name="connsiteX7" fmla="*/ 481812 w 497218"/>
                  <a:gd name="connsiteY7" fmla="*/ 358711 h 691896"/>
                  <a:gd name="connsiteX8" fmla="*/ 359320 w 497218"/>
                  <a:gd name="connsiteY8" fmla="*/ 488918 h 691896"/>
                  <a:gd name="connsiteX9" fmla="*/ 207397 w 497218"/>
                  <a:gd name="connsiteY9" fmla="*/ 552450 h 691896"/>
                  <a:gd name="connsiteX10" fmla="*/ 11086 w 497218"/>
                  <a:gd name="connsiteY10" fmla="*/ 691896 h 69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7218" h="691896">
                    <a:moveTo>
                      <a:pt x="11086" y="691896"/>
                    </a:moveTo>
                    <a:cubicBezTo>
                      <a:pt x="7181" y="671608"/>
                      <a:pt x="2133" y="655796"/>
                      <a:pt x="1466" y="639699"/>
                    </a:cubicBezTo>
                    <a:cubicBezTo>
                      <a:pt x="-2153" y="554736"/>
                      <a:pt x="-2439" y="470345"/>
                      <a:pt x="41947" y="392906"/>
                    </a:cubicBezTo>
                    <a:cubicBezTo>
                      <a:pt x="66712" y="349568"/>
                      <a:pt x="104241" y="321278"/>
                      <a:pt x="145770" y="295942"/>
                    </a:cubicBezTo>
                    <a:cubicBezTo>
                      <a:pt x="226065" y="246983"/>
                      <a:pt x="296074" y="186023"/>
                      <a:pt x="350557" y="108966"/>
                    </a:cubicBezTo>
                    <a:cubicBezTo>
                      <a:pt x="372560" y="77819"/>
                      <a:pt x="389991" y="43720"/>
                      <a:pt x="396277" y="0"/>
                    </a:cubicBezTo>
                    <a:cubicBezTo>
                      <a:pt x="411994" y="17717"/>
                      <a:pt x="431520" y="33338"/>
                      <a:pt x="442759" y="53531"/>
                    </a:cubicBezTo>
                    <a:cubicBezTo>
                      <a:pt x="496290" y="149638"/>
                      <a:pt x="512482" y="251651"/>
                      <a:pt x="481812" y="358711"/>
                    </a:cubicBezTo>
                    <a:cubicBezTo>
                      <a:pt x="463524" y="422720"/>
                      <a:pt x="421042" y="464630"/>
                      <a:pt x="359320" y="488918"/>
                    </a:cubicBezTo>
                    <a:cubicBezTo>
                      <a:pt x="308266" y="509016"/>
                      <a:pt x="257307" y="529685"/>
                      <a:pt x="207397" y="552450"/>
                    </a:cubicBezTo>
                    <a:cubicBezTo>
                      <a:pt x="134435" y="585597"/>
                      <a:pt x="61378" y="619316"/>
                      <a:pt x="11086" y="69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C218A090-F3E2-49CA-8ED5-4BD96A78CBFB}"/>
                  </a:ext>
                </a:extLst>
              </p:cNvPr>
              <p:cNvSpPr/>
              <p:nvPr/>
            </p:nvSpPr>
            <p:spPr>
              <a:xfrm>
                <a:off x="4877285" y="2904537"/>
                <a:ext cx="147827" cy="91501"/>
              </a:xfrm>
              <a:custGeom>
                <a:avLst/>
                <a:gdLst>
                  <a:gd name="connsiteX0" fmla="*/ 0 w 659249"/>
                  <a:gd name="connsiteY0" fmla="*/ 315087 h 408057"/>
                  <a:gd name="connsiteX1" fmla="*/ 134207 w 659249"/>
                  <a:gd name="connsiteY1" fmla="*/ 156877 h 408057"/>
                  <a:gd name="connsiteX2" fmla="*/ 304705 w 659249"/>
                  <a:gd name="connsiteY2" fmla="*/ 98870 h 408057"/>
                  <a:gd name="connsiteX3" fmla="*/ 412242 w 659249"/>
                  <a:gd name="connsiteY3" fmla="*/ 102108 h 408057"/>
                  <a:gd name="connsiteX4" fmla="*/ 598646 w 659249"/>
                  <a:gd name="connsiteY4" fmla="*/ 47720 h 408057"/>
                  <a:gd name="connsiteX5" fmla="*/ 654463 w 659249"/>
                  <a:gd name="connsiteY5" fmla="*/ 0 h 408057"/>
                  <a:gd name="connsiteX6" fmla="*/ 658368 w 659249"/>
                  <a:gd name="connsiteY6" fmla="*/ 21050 h 408057"/>
                  <a:gd name="connsiteX7" fmla="*/ 627888 w 659249"/>
                  <a:gd name="connsiteY7" fmla="*/ 251079 h 408057"/>
                  <a:gd name="connsiteX8" fmla="*/ 422624 w 659249"/>
                  <a:gd name="connsiteY8" fmla="*/ 404908 h 408057"/>
                  <a:gd name="connsiteX9" fmla="*/ 157639 w 659249"/>
                  <a:gd name="connsiteY9" fmla="*/ 353473 h 408057"/>
                  <a:gd name="connsiteX10" fmla="*/ 46577 w 659249"/>
                  <a:gd name="connsiteY10" fmla="*/ 313087 h 408057"/>
                  <a:gd name="connsiteX11" fmla="*/ 0 w 659249"/>
                  <a:gd name="connsiteY11" fmla="*/ 315087 h 40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9249" h="408057">
                    <a:moveTo>
                      <a:pt x="0" y="315087"/>
                    </a:moveTo>
                    <a:cubicBezTo>
                      <a:pt x="31432" y="249365"/>
                      <a:pt x="77819" y="198882"/>
                      <a:pt x="134207" y="156877"/>
                    </a:cubicBezTo>
                    <a:cubicBezTo>
                      <a:pt x="184785" y="119158"/>
                      <a:pt x="243268" y="102870"/>
                      <a:pt x="304705" y="98870"/>
                    </a:cubicBezTo>
                    <a:cubicBezTo>
                      <a:pt x="340328" y="96583"/>
                      <a:pt x="376428" y="103346"/>
                      <a:pt x="412242" y="102108"/>
                    </a:cubicBezTo>
                    <a:cubicBezTo>
                      <a:pt x="478726" y="99917"/>
                      <a:pt x="542830" y="86487"/>
                      <a:pt x="598646" y="47720"/>
                    </a:cubicBezTo>
                    <a:cubicBezTo>
                      <a:pt x="617792" y="34481"/>
                      <a:pt x="634270" y="17431"/>
                      <a:pt x="654463" y="0"/>
                    </a:cubicBezTo>
                    <a:cubicBezTo>
                      <a:pt x="655892" y="7239"/>
                      <a:pt x="658177" y="14097"/>
                      <a:pt x="658368" y="21050"/>
                    </a:cubicBezTo>
                    <a:cubicBezTo>
                      <a:pt x="661035" y="99441"/>
                      <a:pt x="659416" y="177451"/>
                      <a:pt x="627888" y="251079"/>
                    </a:cubicBezTo>
                    <a:cubicBezTo>
                      <a:pt x="589121" y="341567"/>
                      <a:pt x="521208" y="392430"/>
                      <a:pt x="422624" y="404908"/>
                    </a:cubicBezTo>
                    <a:cubicBezTo>
                      <a:pt x="328041" y="416814"/>
                      <a:pt x="241840" y="393954"/>
                      <a:pt x="157639" y="353473"/>
                    </a:cubicBezTo>
                    <a:cubicBezTo>
                      <a:pt x="122301" y="336423"/>
                      <a:pt x="84296" y="324422"/>
                      <a:pt x="46577" y="313087"/>
                    </a:cubicBezTo>
                    <a:cubicBezTo>
                      <a:pt x="33623" y="309086"/>
                      <a:pt x="18193" y="313944"/>
                      <a:pt x="0" y="315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3BAD995B-7B9B-4D8A-A9DA-448CC37E0905}"/>
                  </a:ext>
                </a:extLst>
              </p:cNvPr>
              <p:cNvSpPr/>
              <p:nvPr/>
            </p:nvSpPr>
            <p:spPr>
              <a:xfrm>
                <a:off x="4518813" y="3072858"/>
                <a:ext cx="74439" cy="175121"/>
              </a:xfrm>
              <a:custGeom>
                <a:avLst/>
                <a:gdLst>
                  <a:gd name="connsiteX0" fmla="*/ 146652 w 331967"/>
                  <a:gd name="connsiteY0" fmla="*/ 780973 h 780972"/>
                  <a:gd name="connsiteX1" fmla="*/ 3205 w 331967"/>
                  <a:gd name="connsiteY1" fmla="*/ 538656 h 780972"/>
                  <a:gd name="connsiteX2" fmla="*/ 32542 w 331967"/>
                  <a:gd name="connsiteY2" fmla="*/ 367968 h 780972"/>
                  <a:gd name="connsiteX3" fmla="*/ 75024 w 331967"/>
                  <a:gd name="connsiteY3" fmla="*/ 175945 h 780972"/>
                  <a:gd name="connsiteX4" fmla="*/ 70071 w 331967"/>
                  <a:gd name="connsiteY4" fmla="*/ 58025 h 780972"/>
                  <a:gd name="connsiteX5" fmla="*/ 51021 w 331967"/>
                  <a:gd name="connsiteY5" fmla="*/ 1923 h 780972"/>
                  <a:gd name="connsiteX6" fmla="*/ 141413 w 331967"/>
                  <a:gd name="connsiteY6" fmla="*/ 17734 h 780972"/>
                  <a:gd name="connsiteX7" fmla="*/ 326770 w 331967"/>
                  <a:gd name="connsiteY7" fmla="*/ 261289 h 780972"/>
                  <a:gd name="connsiteX8" fmla="*/ 288479 w 331967"/>
                  <a:gd name="connsiteY8" fmla="*/ 451693 h 780972"/>
                  <a:gd name="connsiteX9" fmla="*/ 175227 w 331967"/>
                  <a:gd name="connsiteY9" fmla="*/ 663720 h 780972"/>
                  <a:gd name="connsiteX10" fmla="*/ 146652 w 331967"/>
                  <a:gd name="connsiteY10" fmla="*/ 780973 h 78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967" h="780972">
                    <a:moveTo>
                      <a:pt x="146652" y="780973"/>
                    </a:moveTo>
                    <a:cubicBezTo>
                      <a:pt x="78739" y="714869"/>
                      <a:pt x="21303" y="637717"/>
                      <a:pt x="3205" y="538656"/>
                    </a:cubicBezTo>
                    <a:cubicBezTo>
                      <a:pt x="-7558" y="479506"/>
                      <a:pt x="10444" y="423404"/>
                      <a:pt x="32542" y="367968"/>
                    </a:cubicBezTo>
                    <a:cubicBezTo>
                      <a:pt x="57022" y="306723"/>
                      <a:pt x="73976" y="242620"/>
                      <a:pt x="75024" y="175945"/>
                    </a:cubicBezTo>
                    <a:cubicBezTo>
                      <a:pt x="75691" y="136606"/>
                      <a:pt x="74071" y="97078"/>
                      <a:pt x="70071" y="58025"/>
                    </a:cubicBezTo>
                    <a:cubicBezTo>
                      <a:pt x="68166" y="39642"/>
                      <a:pt x="58165" y="22211"/>
                      <a:pt x="51021" y="1923"/>
                    </a:cubicBezTo>
                    <a:cubicBezTo>
                      <a:pt x="82549" y="-3983"/>
                      <a:pt x="112933" y="4399"/>
                      <a:pt x="141413" y="17734"/>
                    </a:cubicBezTo>
                    <a:cubicBezTo>
                      <a:pt x="245617" y="66217"/>
                      <a:pt x="303052" y="151561"/>
                      <a:pt x="326770" y="261289"/>
                    </a:cubicBezTo>
                    <a:cubicBezTo>
                      <a:pt x="341533" y="329773"/>
                      <a:pt x="323626" y="391781"/>
                      <a:pt x="288479" y="451693"/>
                    </a:cubicBezTo>
                    <a:cubicBezTo>
                      <a:pt x="247903" y="520750"/>
                      <a:pt x="208945" y="591139"/>
                      <a:pt x="175227" y="663720"/>
                    </a:cubicBezTo>
                    <a:cubicBezTo>
                      <a:pt x="158939" y="699248"/>
                      <a:pt x="155986" y="740968"/>
                      <a:pt x="146652" y="780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7114241B-3720-4EF4-819F-1E65D3C99CF4}"/>
                  </a:ext>
                </a:extLst>
              </p:cNvPr>
              <p:cNvSpPr/>
              <p:nvPr/>
            </p:nvSpPr>
            <p:spPr>
              <a:xfrm>
                <a:off x="4622567" y="3866091"/>
                <a:ext cx="173813" cy="72968"/>
              </a:xfrm>
              <a:custGeom>
                <a:avLst/>
                <a:gdLst>
                  <a:gd name="connsiteX0" fmla="*/ 775136 w 775136"/>
                  <a:gd name="connsiteY0" fmla="*/ 172682 h 325408"/>
                  <a:gd name="connsiteX1" fmla="*/ 481100 w 775136"/>
                  <a:gd name="connsiteY1" fmla="*/ 325273 h 325408"/>
                  <a:gd name="connsiteX2" fmla="*/ 394232 w 775136"/>
                  <a:gd name="connsiteY2" fmla="*/ 306318 h 325408"/>
                  <a:gd name="connsiteX3" fmla="*/ 127055 w 775136"/>
                  <a:gd name="connsiteY3" fmla="*/ 259074 h 325408"/>
                  <a:gd name="connsiteX4" fmla="*/ 2087 w 775136"/>
                  <a:gd name="connsiteY4" fmla="*/ 291650 h 325408"/>
                  <a:gd name="connsiteX5" fmla="*/ 31710 w 775136"/>
                  <a:gd name="connsiteY5" fmla="*/ 161443 h 325408"/>
                  <a:gd name="connsiteX6" fmla="*/ 270407 w 775136"/>
                  <a:gd name="connsiteY6" fmla="*/ 3137 h 325408"/>
                  <a:gd name="connsiteX7" fmla="*/ 459954 w 775136"/>
                  <a:gd name="connsiteY7" fmla="*/ 46476 h 325408"/>
                  <a:gd name="connsiteX8" fmla="*/ 661979 w 775136"/>
                  <a:gd name="connsiteY8" fmla="*/ 148775 h 325408"/>
                  <a:gd name="connsiteX9" fmla="*/ 775136 w 775136"/>
                  <a:gd name="connsiteY9" fmla="*/ 172682 h 32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5136" h="325408">
                    <a:moveTo>
                      <a:pt x="775136" y="172682"/>
                    </a:moveTo>
                    <a:cubicBezTo>
                      <a:pt x="694555" y="255550"/>
                      <a:pt x="607592" y="328988"/>
                      <a:pt x="481100" y="325273"/>
                    </a:cubicBezTo>
                    <a:cubicBezTo>
                      <a:pt x="451953" y="324415"/>
                      <a:pt x="422235" y="315843"/>
                      <a:pt x="394232" y="306318"/>
                    </a:cubicBezTo>
                    <a:cubicBezTo>
                      <a:pt x="307459" y="276695"/>
                      <a:pt x="219353" y="256026"/>
                      <a:pt x="127055" y="259074"/>
                    </a:cubicBezTo>
                    <a:cubicBezTo>
                      <a:pt x="78002" y="260693"/>
                      <a:pt x="51713" y="267647"/>
                      <a:pt x="2087" y="291650"/>
                    </a:cubicBezTo>
                    <a:cubicBezTo>
                      <a:pt x="-5152" y="243644"/>
                      <a:pt x="6850" y="200114"/>
                      <a:pt x="31710" y="161443"/>
                    </a:cubicBezTo>
                    <a:cubicBezTo>
                      <a:pt x="87717" y="74098"/>
                      <a:pt x="168203" y="20092"/>
                      <a:pt x="270407" y="3137"/>
                    </a:cubicBezTo>
                    <a:cubicBezTo>
                      <a:pt x="338225" y="-8102"/>
                      <a:pt x="400328" y="11900"/>
                      <a:pt x="459954" y="46476"/>
                    </a:cubicBezTo>
                    <a:cubicBezTo>
                      <a:pt x="525200" y="84195"/>
                      <a:pt x="592828" y="118771"/>
                      <a:pt x="661979" y="148775"/>
                    </a:cubicBezTo>
                    <a:cubicBezTo>
                      <a:pt x="695888" y="163538"/>
                      <a:pt x="735512" y="164777"/>
                      <a:pt x="775136" y="1726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86939089-DDA6-48B0-8186-8D565BC55B1B}"/>
                  </a:ext>
                </a:extLst>
              </p:cNvPr>
              <p:cNvSpPr/>
              <p:nvPr/>
            </p:nvSpPr>
            <p:spPr>
              <a:xfrm>
                <a:off x="4750885" y="3927130"/>
                <a:ext cx="167579" cy="76251"/>
              </a:xfrm>
              <a:custGeom>
                <a:avLst/>
                <a:gdLst>
                  <a:gd name="connsiteX0" fmla="*/ 8007 w 747337"/>
                  <a:gd name="connsiteY0" fmla="*/ 340053 h 340052"/>
                  <a:gd name="connsiteX1" fmla="*/ 15436 w 747337"/>
                  <a:gd name="connsiteY1" fmla="*/ 213846 h 340052"/>
                  <a:gd name="connsiteX2" fmla="*/ 248608 w 747337"/>
                  <a:gd name="connsiteY2" fmla="*/ 6773 h 340052"/>
                  <a:gd name="connsiteX3" fmla="*/ 387959 w 747337"/>
                  <a:gd name="connsiteY3" fmla="*/ 14869 h 340052"/>
                  <a:gd name="connsiteX4" fmla="*/ 589127 w 747337"/>
                  <a:gd name="connsiteY4" fmla="*/ 76115 h 340052"/>
                  <a:gd name="connsiteX5" fmla="*/ 747337 w 747337"/>
                  <a:gd name="connsiteY5" fmla="*/ 77163 h 340052"/>
                  <a:gd name="connsiteX6" fmla="*/ 743813 w 747337"/>
                  <a:gd name="connsiteY6" fmla="*/ 90117 h 340052"/>
                  <a:gd name="connsiteX7" fmla="*/ 572363 w 747337"/>
                  <a:gd name="connsiteY7" fmla="*/ 262424 h 340052"/>
                  <a:gd name="connsiteX8" fmla="*/ 401675 w 747337"/>
                  <a:gd name="connsiteY8" fmla="*/ 289094 h 340052"/>
                  <a:gd name="connsiteX9" fmla="*/ 110877 w 747337"/>
                  <a:gd name="connsiteY9" fmla="*/ 296714 h 340052"/>
                  <a:gd name="connsiteX10" fmla="*/ 8007 w 747337"/>
                  <a:gd name="connsiteY10" fmla="*/ 340053 h 34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7337" h="340052">
                    <a:moveTo>
                      <a:pt x="8007" y="340053"/>
                    </a:moveTo>
                    <a:cubicBezTo>
                      <a:pt x="-5138" y="300143"/>
                      <a:pt x="-1709" y="255661"/>
                      <a:pt x="15436" y="213846"/>
                    </a:cubicBezTo>
                    <a:cubicBezTo>
                      <a:pt x="59156" y="107452"/>
                      <a:pt x="135832" y="36300"/>
                      <a:pt x="248608" y="6773"/>
                    </a:cubicBezTo>
                    <a:cubicBezTo>
                      <a:pt x="295948" y="-5609"/>
                      <a:pt x="341858" y="105"/>
                      <a:pt x="387959" y="14869"/>
                    </a:cubicBezTo>
                    <a:cubicBezTo>
                      <a:pt x="454634" y="36300"/>
                      <a:pt x="521595" y="57446"/>
                      <a:pt x="589127" y="76115"/>
                    </a:cubicBezTo>
                    <a:cubicBezTo>
                      <a:pt x="640371" y="90307"/>
                      <a:pt x="692854" y="90497"/>
                      <a:pt x="747337" y="77163"/>
                    </a:cubicBezTo>
                    <a:cubicBezTo>
                      <a:pt x="745908" y="82592"/>
                      <a:pt x="745813" y="86974"/>
                      <a:pt x="743813" y="90117"/>
                    </a:cubicBezTo>
                    <a:cubicBezTo>
                      <a:pt x="699427" y="160221"/>
                      <a:pt x="645991" y="221371"/>
                      <a:pt x="572363" y="262424"/>
                    </a:cubicBezTo>
                    <a:cubicBezTo>
                      <a:pt x="518737" y="292332"/>
                      <a:pt x="461682" y="298524"/>
                      <a:pt x="401675" y="289094"/>
                    </a:cubicBezTo>
                    <a:cubicBezTo>
                      <a:pt x="304329" y="273759"/>
                      <a:pt x="206698" y="268806"/>
                      <a:pt x="110877" y="296714"/>
                    </a:cubicBezTo>
                    <a:cubicBezTo>
                      <a:pt x="76301" y="306715"/>
                      <a:pt x="44011" y="324622"/>
                      <a:pt x="8007" y="340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89624D11-A21B-4182-A70F-CD407D0FAFE9}"/>
                  </a:ext>
                </a:extLst>
              </p:cNvPr>
              <p:cNvSpPr/>
              <p:nvPr/>
            </p:nvSpPr>
            <p:spPr>
              <a:xfrm>
                <a:off x="4677925" y="2902551"/>
                <a:ext cx="92164" cy="172298"/>
              </a:xfrm>
              <a:custGeom>
                <a:avLst/>
                <a:gdLst>
                  <a:gd name="connsiteX0" fmla="*/ 62487 w 411017"/>
                  <a:gd name="connsiteY0" fmla="*/ 768382 h 768381"/>
                  <a:gd name="connsiteX1" fmla="*/ 4861 w 411017"/>
                  <a:gd name="connsiteY1" fmla="*/ 595789 h 768381"/>
                  <a:gd name="connsiteX2" fmla="*/ 23625 w 411017"/>
                  <a:gd name="connsiteY2" fmla="*/ 431006 h 768381"/>
                  <a:gd name="connsiteX3" fmla="*/ 79061 w 411017"/>
                  <a:gd name="connsiteY3" fmla="*/ 351092 h 768381"/>
                  <a:gd name="connsiteX4" fmla="*/ 230889 w 411017"/>
                  <a:gd name="connsiteY4" fmla="*/ 73438 h 768381"/>
                  <a:gd name="connsiteX5" fmla="*/ 236509 w 411017"/>
                  <a:gd name="connsiteY5" fmla="*/ 0 h 768381"/>
                  <a:gd name="connsiteX6" fmla="*/ 326139 w 411017"/>
                  <a:gd name="connsiteY6" fmla="*/ 64865 h 768381"/>
                  <a:gd name="connsiteX7" fmla="*/ 401673 w 411017"/>
                  <a:gd name="connsiteY7" fmla="*/ 371666 h 768381"/>
                  <a:gd name="connsiteX8" fmla="*/ 298612 w 411017"/>
                  <a:gd name="connsiteY8" fmla="*/ 505016 h 768381"/>
                  <a:gd name="connsiteX9" fmla="*/ 165357 w 411017"/>
                  <a:gd name="connsiteY9" fmla="*/ 617601 h 768381"/>
                  <a:gd name="connsiteX10" fmla="*/ 62487 w 411017"/>
                  <a:gd name="connsiteY10" fmla="*/ 768382 h 7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017" h="768381">
                    <a:moveTo>
                      <a:pt x="62487" y="768382"/>
                    </a:moveTo>
                    <a:cubicBezTo>
                      <a:pt x="32769" y="712280"/>
                      <a:pt x="14005" y="655796"/>
                      <a:pt x="4861" y="595789"/>
                    </a:cubicBezTo>
                    <a:cubicBezTo>
                      <a:pt x="-3807" y="538925"/>
                      <a:pt x="-2759" y="482822"/>
                      <a:pt x="23625" y="431006"/>
                    </a:cubicBezTo>
                    <a:cubicBezTo>
                      <a:pt x="38199" y="402336"/>
                      <a:pt x="58106" y="375761"/>
                      <a:pt x="79061" y="351092"/>
                    </a:cubicBezTo>
                    <a:cubicBezTo>
                      <a:pt x="148879" y="268796"/>
                      <a:pt x="208601" y="181166"/>
                      <a:pt x="230889" y="73438"/>
                    </a:cubicBezTo>
                    <a:cubicBezTo>
                      <a:pt x="235747" y="49911"/>
                      <a:pt x="234795" y="25241"/>
                      <a:pt x="236509" y="0"/>
                    </a:cubicBezTo>
                    <a:cubicBezTo>
                      <a:pt x="274228" y="9620"/>
                      <a:pt x="302613" y="34576"/>
                      <a:pt x="326139" y="64865"/>
                    </a:cubicBezTo>
                    <a:cubicBezTo>
                      <a:pt x="396624" y="155734"/>
                      <a:pt x="428247" y="256889"/>
                      <a:pt x="401673" y="371666"/>
                    </a:cubicBezTo>
                    <a:cubicBezTo>
                      <a:pt x="387766" y="431673"/>
                      <a:pt x="343761" y="468630"/>
                      <a:pt x="298612" y="505016"/>
                    </a:cubicBezTo>
                    <a:cubicBezTo>
                      <a:pt x="253368" y="541496"/>
                      <a:pt x="208315" y="578453"/>
                      <a:pt x="165357" y="617601"/>
                    </a:cubicBezTo>
                    <a:cubicBezTo>
                      <a:pt x="107064" y="670655"/>
                      <a:pt x="92967" y="693611"/>
                      <a:pt x="62487" y="768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D344ECB6-0230-4B5A-A0AA-3D2AA0B261DC}"/>
                  </a:ext>
                </a:extLst>
              </p:cNvPr>
              <p:cNvSpPr/>
              <p:nvPr/>
            </p:nvSpPr>
            <p:spPr>
              <a:xfrm>
                <a:off x="4519084" y="3764116"/>
                <a:ext cx="171721" cy="90181"/>
              </a:xfrm>
              <a:custGeom>
                <a:avLst/>
                <a:gdLst>
                  <a:gd name="connsiteX0" fmla="*/ 765810 w 765809"/>
                  <a:gd name="connsiteY0" fmla="*/ 338559 h 402173"/>
                  <a:gd name="connsiteX1" fmla="*/ 442913 w 765809"/>
                  <a:gd name="connsiteY1" fmla="*/ 383136 h 402173"/>
                  <a:gd name="connsiteX2" fmla="*/ 351282 w 765809"/>
                  <a:gd name="connsiteY2" fmla="*/ 324366 h 402173"/>
                  <a:gd name="connsiteX3" fmla="*/ 105251 w 765809"/>
                  <a:gd name="connsiteY3" fmla="*/ 190540 h 402173"/>
                  <a:gd name="connsiteX4" fmla="*/ 0 w 765809"/>
                  <a:gd name="connsiteY4" fmla="*/ 176634 h 402173"/>
                  <a:gd name="connsiteX5" fmla="*/ 56959 w 765809"/>
                  <a:gd name="connsiteY5" fmla="*/ 85003 h 402173"/>
                  <a:gd name="connsiteX6" fmla="*/ 314706 w 765809"/>
                  <a:gd name="connsiteY6" fmla="*/ 1088 h 402173"/>
                  <a:gd name="connsiteX7" fmla="*/ 499205 w 765809"/>
                  <a:gd name="connsiteY7" fmla="*/ 99386 h 402173"/>
                  <a:gd name="connsiteX8" fmla="*/ 663416 w 765809"/>
                  <a:gd name="connsiteY8" fmla="*/ 274455 h 402173"/>
                  <a:gd name="connsiteX9" fmla="*/ 765810 w 765809"/>
                  <a:gd name="connsiteY9" fmla="*/ 338559 h 4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809" h="402173">
                    <a:moveTo>
                      <a:pt x="765810" y="338559"/>
                    </a:moveTo>
                    <a:cubicBezTo>
                      <a:pt x="664083" y="386660"/>
                      <a:pt x="558737" y="427522"/>
                      <a:pt x="442913" y="383136"/>
                    </a:cubicBezTo>
                    <a:cubicBezTo>
                      <a:pt x="409670" y="370372"/>
                      <a:pt x="379762" y="346750"/>
                      <a:pt x="351282" y="324366"/>
                    </a:cubicBezTo>
                    <a:cubicBezTo>
                      <a:pt x="276606" y="265883"/>
                      <a:pt x="198406" y="213781"/>
                      <a:pt x="105251" y="190540"/>
                    </a:cubicBezTo>
                    <a:cubicBezTo>
                      <a:pt x="71819" y="182158"/>
                      <a:pt x="36576" y="181205"/>
                      <a:pt x="0" y="176634"/>
                    </a:cubicBezTo>
                    <a:cubicBezTo>
                      <a:pt x="5239" y="141486"/>
                      <a:pt x="28480" y="110244"/>
                      <a:pt x="56959" y="85003"/>
                    </a:cubicBezTo>
                    <a:cubicBezTo>
                      <a:pt x="130207" y="20328"/>
                      <a:pt x="217837" y="-5865"/>
                      <a:pt x="314706" y="1088"/>
                    </a:cubicBezTo>
                    <a:cubicBezTo>
                      <a:pt x="390239" y="6517"/>
                      <a:pt x="449675" y="41950"/>
                      <a:pt x="499205" y="99386"/>
                    </a:cubicBezTo>
                    <a:cubicBezTo>
                      <a:pt x="551402" y="160060"/>
                      <a:pt x="605504" y="219401"/>
                      <a:pt x="663416" y="274455"/>
                    </a:cubicBezTo>
                    <a:cubicBezTo>
                      <a:pt x="691515" y="301125"/>
                      <a:pt x="730091" y="316746"/>
                      <a:pt x="765810" y="3385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936EAE15-FE91-4D32-A2A3-3795BF984356}"/>
                  </a:ext>
                </a:extLst>
              </p:cNvPr>
              <p:cNvSpPr/>
              <p:nvPr/>
            </p:nvSpPr>
            <p:spPr>
              <a:xfrm>
                <a:off x="4456375" y="3198087"/>
                <a:ext cx="77673" cy="168837"/>
              </a:xfrm>
              <a:custGeom>
                <a:avLst/>
                <a:gdLst>
                  <a:gd name="connsiteX0" fmla="*/ 0 w 346389"/>
                  <a:gd name="connsiteY0" fmla="*/ 10568 h 752946"/>
                  <a:gd name="connsiteX1" fmla="*/ 146209 w 346389"/>
                  <a:gd name="connsiteY1" fmla="*/ 21522 h 752946"/>
                  <a:gd name="connsiteX2" fmla="*/ 343186 w 346389"/>
                  <a:gd name="connsiteY2" fmla="*/ 269172 h 752946"/>
                  <a:gd name="connsiteX3" fmla="*/ 333566 w 346389"/>
                  <a:gd name="connsiteY3" fmla="*/ 377566 h 752946"/>
                  <a:gd name="connsiteX4" fmla="*/ 274320 w 346389"/>
                  <a:gd name="connsiteY4" fmla="*/ 567018 h 752946"/>
                  <a:gd name="connsiteX5" fmla="*/ 268700 w 346389"/>
                  <a:gd name="connsiteY5" fmla="*/ 752946 h 752946"/>
                  <a:gd name="connsiteX6" fmla="*/ 227743 w 346389"/>
                  <a:gd name="connsiteY6" fmla="*/ 726943 h 752946"/>
                  <a:gd name="connsiteX7" fmla="*/ 191072 w 346389"/>
                  <a:gd name="connsiteY7" fmla="*/ 699511 h 752946"/>
                  <a:gd name="connsiteX8" fmla="*/ 63532 w 346389"/>
                  <a:gd name="connsiteY8" fmla="*/ 529490 h 752946"/>
                  <a:gd name="connsiteX9" fmla="*/ 59150 w 346389"/>
                  <a:gd name="connsiteY9" fmla="*/ 384710 h 752946"/>
                  <a:gd name="connsiteX10" fmla="*/ 34671 w 346389"/>
                  <a:gd name="connsiteY10" fmla="*/ 66575 h 752946"/>
                  <a:gd name="connsiteX11" fmla="*/ 20193 w 346389"/>
                  <a:gd name="connsiteY11" fmla="*/ 38000 h 752946"/>
                  <a:gd name="connsiteX12" fmla="*/ 0 w 346389"/>
                  <a:gd name="connsiteY12" fmla="*/ 10568 h 7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6389" h="752946">
                    <a:moveTo>
                      <a:pt x="0" y="10568"/>
                    </a:moveTo>
                    <a:cubicBezTo>
                      <a:pt x="52006" y="-8672"/>
                      <a:pt x="100775" y="376"/>
                      <a:pt x="146209" y="21522"/>
                    </a:cubicBezTo>
                    <a:cubicBezTo>
                      <a:pt x="252412" y="70957"/>
                      <a:pt x="321183" y="152776"/>
                      <a:pt x="343186" y="269172"/>
                    </a:cubicBezTo>
                    <a:cubicBezTo>
                      <a:pt x="349949" y="304986"/>
                      <a:pt x="345662" y="341752"/>
                      <a:pt x="333566" y="377566"/>
                    </a:cubicBezTo>
                    <a:cubicBezTo>
                      <a:pt x="312515" y="440336"/>
                      <a:pt x="292989" y="503582"/>
                      <a:pt x="274320" y="567018"/>
                    </a:cubicBezTo>
                    <a:cubicBezTo>
                      <a:pt x="256889" y="626264"/>
                      <a:pt x="249174" y="686367"/>
                      <a:pt x="268700" y="752946"/>
                    </a:cubicBezTo>
                    <a:cubicBezTo>
                      <a:pt x="252127" y="742469"/>
                      <a:pt x="239649" y="735135"/>
                      <a:pt x="227743" y="726943"/>
                    </a:cubicBezTo>
                    <a:cubicBezTo>
                      <a:pt x="215170" y="718275"/>
                      <a:pt x="202692" y="709417"/>
                      <a:pt x="191072" y="699511"/>
                    </a:cubicBezTo>
                    <a:cubicBezTo>
                      <a:pt x="135827" y="652458"/>
                      <a:pt x="86582" y="601023"/>
                      <a:pt x="63532" y="529490"/>
                    </a:cubicBezTo>
                    <a:cubicBezTo>
                      <a:pt x="48006" y="481389"/>
                      <a:pt x="52768" y="433573"/>
                      <a:pt x="59150" y="384710"/>
                    </a:cubicBezTo>
                    <a:cubicBezTo>
                      <a:pt x="73152" y="277268"/>
                      <a:pt x="76105" y="170016"/>
                      <a:pt x="34671" y="66575"/>
                    </a:cubicBezTo>
                    <a:cubicBezTo>
                      <a:pt x="30670" y="56669"/>
                      <a:pt x="25813" y="47049"/>
                      <a:pt x="20193" y="38000"/>
                    </a:cubicBezTo>
                    <a:cubicBezTo>
                      <a:pt x="14668" y="29046"/>
                      <a:pt x="7715" y="20950"/>
                      <a:pt x="0" y="10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E420D1A5-CA8D-4080-81A1-DE891DAE1E33}"/>
                  </a:ext>
                </a:extLst>
              </p:cNvPr>
              <p:cNvSpPr/>
              <p:nvPr/>
            </p:nvSpPr>
            <p:spPr>
              <a:xfrm>
                <a:off x="4442535" y="3635527"/>
                <a:ext cx="157027" cy="106514"/>
              </a:xfrm>
              <a:custGeom>
                <a:avLst/>
                <a:gdLst>
                  <a:gd name="connsiteX0" fmla="*/ 700278 w 700277"/>
                  <a:gd name="connsiteY0" fmla="*/ 459198 h 475011"/>
                  <a:gd name="connsiteX1" fmla="*/ 440722 w 700277"/>
                  <a:gd name="connsiteY1" fmla="*/ 455769 h 475011"/>
                  <a:gd name="connsiteX2" fmla="*/ 308610 w 700277"/>
                  <a:gd name="connsiteY2" fmla="*/ 352232 h 475011"/>
                  <a:gd name="connsiteX3" fmla="*/ 90392 w 700277"/>
                  <a:gd name="connsiteY3" fmla="*/ 146397 h 475011"/>
                  <a:gd name="connsiteX4" fmla="*/ 0 w 700277"/>
                  <a:gd name="connsiteY4" fmla="*/ 112488 h 475011"/>
                  <a:gd name="connsiteX5" fmla="*/ 61817 w 700277"/>
                  <a:gd name="connsiteY5" fmla="*/ 45432 h 475011"/>
                  <a:gd name="connsiteX6" fmla="*/ 448056 w 700277"/>
                  <a:gd name="connsiteY6" fmla="*/ 83627 h 475011"/>
                  <a:gd name="connsiteX7" fmla="*/ 494443 w 700277"/>
                  <a:gd name="connsiteY7" fmla="*/ 151064 h 475011"/>
                  <a:gd name="connsiteX8" fmla="*/ 615029 w 700277"/>
                  <a:gd name="connsiteY8" fmla="*/ 370710 h 475011"/>
                  <a:gd name="connsiteX9" fmla="*/ 700278 w 700277"/>
                  <a:gd name="connsiteY9" fmla="*/ 459198 h 47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277" h="475011">
                    <a:moveTo>
                      <a:pt x="700278" y="459198"/>
                    </a:moveTo>
                    <a:cubicBezTo>
                      <a:pt x="615124" y="477295"/>
                      <a:pt x="527971" y="484344"/>
                      <a:pt x="440722" y="455769"/>
                    </a:cubicBezTo>
                    <a:cubicBezTo>
                      <a:pt x="383762" y="437195"/>
                      <a:pt x="342805" y="399952"/>
                      <a:pt x="308610" y="352232"/>
                    </a:cubicBezTo>
                    <a:cubicBezTo>
                      <a:pt x="249364" y="269650"/>
                      <a:pt x="181832" y="194689"/>
                      <a:pt x="90392" y="146397"/>
                    </a:cubicBezTo>
                    <a:cubicBezTo>
                      <a:pt x="62579" y="131728"/>
                      <a:pt x="31147" y="123918"/>
                      <a:pt x="0" y="112488"/>
                    </a:cubicBezTo>
                    <a:cubicBezTo>
                      <a:pt x="10858" y="85532"/>
                      <a:pt x="34576" y="63625"/>
                      <a:pt x="61817" y="45432"/>
                    </a:cubicBezTo>
                    <a:cubicBezTo>
                      <a:pt x="171926" y="-28006"/>
                      <a:pt x="356235" y="-10385"/>
                      <a:pt x="448056" y="83627"/>
                    </a:cubicBezTo>
                    <a:cubicBezTo>
                      <a:pt x="466820" y="102867"/>
                      <a:pt x="481298" y="127251"/>
                      <a:pt x="494443" y="151064"/>
                    </a:cubicBezTo>
                    <a:cubicBezTo>
                      <a:pt x="535019" y="224121"/>
                      <a:pt x="571024" y="299844"/>
                      <a:pt x="615029" y="370710"/>
                    </a:cubicBezTo>
                    <a:cubicBezTo>
                      <a:pt x="636080" y="404619"/>
                      <a:pt x="671132" y="429670"/>
                      <a:pt x="700278" y="459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A7ADD060-D284-4142-83A7-33C2F10C3FF0}"/>
                  </a:ext>
                </a:extLst>
              </p:cNvPr>
              <p:cNvSpPr/>
              <p:nvPr/>
            </p:nvSpPr>
            <p:spPr>
              <a:xfrm>
                <a:off x="4417845" y="3333231"/>
                <a:ext cx="90538" cy="156994"/>
              </a:xfrm>
              <a:custGeom>
                <a:avLst/>
                <a:gdLst>
                  <a:gd name="connsiteX0" fmla="*/ 403765 w 403764"/>
                  <a:gd name="connsiteY0" fmla="*/ 700134 h 700134"/>
                  <a:gd name="connsiteX1" fmla="*/ 177927 w 403764"/>
                  <a:gd name="connsiteY1" fmla="*/ 549734 h 700134"/>
                  <a:gd name="connsiteX2" fmla="*/ 124587 w 403764"/>
                  <a:gd name="connsiteY2" fmla="*/ 366664 h 700134"/>
                  <a:gd name="connsiteX3" fmla="*/ 53912 w 403764"/>
                  <a:gd name="connsiteY3" fmla="*/ 92439 h 700134"/>
                  <a:gd name="connsiteX4" fmla="*/ 0 w 403764"/>
                  <a:gd name="connsiteY4" fmla="*/ 22145 h 700134"/>
                  <a:gd name="connsiteX5" fmla="*/ 148495 w 403764"/>
                  <a:gd name="connsiteY5" fmla="*/ 9095 h 700134"/>
                  <a:gd name="connsiteX6" fmla="*/ 388906 w 403764"/>
                  <a:gd name="connsiteY6" fmla="*/ 237029 h 700134"/>
                  <a:gd name="connsiteX7" fmla="*/ 390525 w 403764"/>
                  <a:gd name="connsiteY7" fmla="*/ 354758 h 700134"/>
                  <a:gd name="connsiteX8" fmla="*/ 371380 w 403764"/>
                  <a:gd name="connsiteY8" fmla="*/ 543924 h 700134"/>
                  <a:gd name="connsiteX9" fmla="*/ 403765 w 403764"/>
                  <a:gd name="connsiteY9" fmla="*/ 700134 h 70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764" h="700134">
                    <a:moveTo>
                      <a:pt x="403765" y="700134"/>
                    </a:moveTo>
                    <a:cubicBezTo>
                      <a:pt x="312706" y="665368"/>
                      <a:pt x="235458" y="622791"/>
                      <a:pt x="177927" y="549734"/>
                    </a:cubicBezTo>
                    <a:cubicBezTo>
                      <a:pt x="135160" y="495442"/>
                      <a:pt x="126778" y="432386"/>
                      <a:pt x="124587" y="366664"/>
                    </a:cubicBezTo>
                    <a:cubicBezTo>
                      <a:pt x="121349" y="270080"/>
                      <a:pt x="102013" y="177212"/>
                      <a:pt x="53912" y="92439"/>
                    </a:cubicBezTo>
                    <a:cubicBezTo>
                      <a:pt x="39529" y="67198"/>
                      <a:pt x="18383" y="45766"/>
                      <a:pt x="0" y="22145"/>
                    </a:cubicBezTo>
                    <a:cubicBezTo>
                      <a:pt x="44006" y="-3097"/>
                      <a:pt x="95917" y="-5764"/>
                      <a:pt x="148495" y="9095"/>
                    </a:cubicBezTo>
                    <a:cubicBezTo>
                      <a:pt x="268129" y="43004"/>
                      <a:pt x="356235" y="113299"/>
                      <a:pt x="388906" y="237029"/>
                    </a:cubicBezTo>
                    <a:cubicBezTo>
                      <a:pt x="398621" y="273890"/>
                      <a:pt x="393383" y="315610"/>
                      <a:pt x="390525" y="354758"/>
                    </a:cubicBezTo>
                    <a:cubicBezTo>
                      <a:pt x="385858" y="418004"/>
                      <a:pt x="375666" y="480773"/>
                      <a:pt x="371380" y="543924"/>
                    </a:cubicBezTo>
                    <a:cubicBezTo>
                      <a:pt x="367856" y="596216"/>
                      <a:pt x="376523" y="647461"/>
                      <a:pt x="403765" y="700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54141D31-506C-4ADC-B9D9-39AB52D8706E}"/>
                  </a:ext>
                </a:extLst>
              </p:cNvPr>
              <p:cNvSpPr/>
              <p:nvPr/>
            </p:nvSpPr>
            <p:spPr>
              <a:xfrm>
                <a:off x="4519884" y="3389158"/>
                <a:ext cx="85872" cy="153951"/>
              </a:xfrm>
              <a:custGeom>
                <a:avLst/>
                <a:gdLst>
                  <a:gd name="connsiteX0" fmla="*/ 382954 w 382954"/>
                  <a:gd name="connsiteY0" fmla="*/ 358997 h 686561"/>
                  <a:gd name="connsiteX1" fmla="*/ 84155 w 382954"/>
                  <a:gd name="connsiteY1" fmla="*/ 686562 h 686561"/>
                  <a:gd name="connsiteX2" fmla="*/ 27291 w 382954"/>
                  <a:gd name="connsiteY2" fmla="*/ 573405 h 686561"/>
                  <a:gd name="connsiteX3" fmla="*/ 56723 w 382954"/>
                  <a:gd name="connsiteY3" fmla="*/ 176213 h 686561"/>
                  <a:gd name="connsiteX4" fmla="*/ 233602 w 382954"/>
                  <a:gd name="connsiteY4" fmla="*/ 27527 h 686561"/>
                  <a:gd name="connsiteX5" fmla="*/ 378763 w 382954"/>
                  <a:gd name="connsiteY5" fmla="*/ 0 h 686561"/>
                  <a:gd name="connsiteX6" fmla="*/ 350474 w 382954"/>
                  <a:gd name="connsiteY6" fmla="*/ 182118 h 686561"/>
                  <a:gd name="connsiteX7" fmla="*/ 382954 w 382954"/>
                  <a:gd name="connsiteY7" fmla="*/ 358997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54" h="686561">
                    <a:moveTo>
                      <a:pt x="382954" y="358997"/>
                    </a:moveTo>
                    <a:cubicBezTo>
                      <a:pt x="235507" y="427101"/>
                      <a:pt x="112158" y="513016"/>
                      <a:pt x="84155" y="686562"/>
                    </a:cubicBezTo>
                    <a:cubicBezTo>
                      <a:pt x="58152" y="653605"/>
                      <a:pt x="40245" y="614553"/>
                      <a:pt x="27291" y="573405"/>
                    </a:cubicBezTo>
                    <a:cubicBezTo>
                      <a:pt x="-15477" y="437197"/>
                      <a:pt x="-9666" y="304038"/>
                      <a:pt x="56723" y="176213"/>
                    </a:cubicBezTo>
                    <a:cubicBezTo>
                      <a:pt x="94918" y="102775"/>
                      <a:pt x="157402" y="56769"/>
                      <a:pt x="233602" y="27527"/>
                    </a:cubicBezTo>
                    <a:cubicBezTo>
                      <a:pt x="281608" y="9144"/>
                      <a:pt x="331424" y="3238"/>
                      <a:pt x="378763" y="0"/>
                    </a:cubicBezTo>
                    <a:cubicBezTo>
                      <a:pt x="368857" y="62103"/>
                      <a:pt x="356189" y="121729"/>
                      <a:pt x="350474" y="182118"/>
                    </a:cubicBezTo>
                    <a:cubicBezTo>
                      <a:pt x="344854" y="242506"/>
                      <a:pt x="349045" y="302895"/>
                      <a:pt x="382954" y="3589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EC1E5958-0CC4-4738-851D-F78EC398B436}"/>
                  </a:ext>
                </a:extLst>
              </p:cNvPr>
              <p:cNvSpPr/>
              <p:nvPr/>
            </p:nvSpPr>
            <p:spPr>
              <a:xfrm>
                <a:off x="4615474" y="3103430"/>
                <a:ext cx="163776" cy="84596"/>
              </a:xfrm>
              <a:custGeom>
                <a:avLst/>
                <a:gdLst>
                  <a:gd name="connsiteX0" fmla="*/ 730377 w 730376"/>
                  <a:gd name="connsiteY0" fmla="*/ 161526 h 377267"/>
                  <a:gd name="connsiteX1" fmla="*/ 442436 w 730376"/>
                  <a:gd name="connsiteY1" fmla="*/ 377267 h 377267"/>
                  <a:gd name="connsiteX2" fmla="*/ 0 w 730376"/>
                  <a:gd name="connsiteY2" fmla="*/ 337453 h 377267"/>
                  <a:gd name="connsiteX3" fmla="*/ 17621 w 730376"/>
                  <a:gd name="connsiteY3" fmla="*/ 291828 h 377267"/>
                  <a:gd name="connsiteX4" fmla="*/ 379857 w 730376"/>
                  <a:gd name="connsiteY4" fmla="*/ 6935 h 377267"/>
                  <a:gd name="connsiteX5" fmla="*/ 654653 w 730376"/>
                  <a:gd name="connsiteY5" fmla="*/ 87231 h 377267"/>
                  <a:gd name="connsiteX6" fmla="*/ 730377 w 730376"/>
                  <a:gd name="connsiteY6" fmla="*/ 16152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376" h="377267">
                    <a:moveTo>
                      <a:pt x="730377" y="161526"/>
                    </a:moveTo>
                    <a:cubicBezTo>
                      <a:pt x="549497" y="228010"/>
                      <a:pt x="472059" y="306877"/>
                      <a:pt x="442436" y="377267"/>
                    </a:cubicBezTo>
                    <a:cubicBezTo>
                      <a:pt x="301942" y="301829"/>
                      <a:pt x="158972" y="252775"/>
                      <a:pt x="0" y="337453"/>
                    </a:cubicBezTo>
                    <a:cubicBezTo>
                      <a:pt x="6096" y="321451"/>
                      <a:pt x="10763" y="306115"/>
                      <a:pt x="17621" y="291828"/>
                    </a:cubicBezTo>
                    <a:cubicBezTo>
                      <a:pt x="92297" y="138380"/>
                      <a:pt x="215455" y="43321"/>
                      <a:pt x="379857" y="6935"/>
                    </a:cubicBezTo>
                    <a:cubicBezTo>
                      <a:pt x="482537" y="-15830"/>
                      <a:pt x="575405" y="19127"/>
                      <a:pt x="654653" y="87231"/>
                    </a:cubicBezTo>
                    <a:cubicBezTo>
                      <a:pt x="680466" y="109329"/>
                      <a:pt x="703326" y="134856"/>
                      <a:pt x="730377" y="161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D2669F58-99C4-462D-ADA1-3F1F4C30187B}"/>
                  </a:ext>
                </a:extLst>
              </p:cNvPr>
              <p:cNvSpPr/>
              <p:nvPr/>
            </p:nvSpPr>
            <p:spPr>
              <a:xfrm>
                <a:off x="4593378" y="2971517"/>
                <a:ext cx="78576" cy="177125"/>
              </a:xfrm>
              <a:custGeom>
                <a:avLst/>
                <a:gdLst>
                  <a:gd name="connsiteX0" fmla="*/ 115969 w 350420"/>
                  <a:gd name="connsiteY0" fmla="*/ 789908 h 789908"/>
                  <a:gd name="connsiteX1" fmla="*/ 3479 w 350420"/>
                  <a:gd name="connsiteY1" fmla="*/ 560451 h 789908"/>
                  <a:gd name="connsiteX2" fmla="*/ 42246 w 350420"/>
                  <a:gd name="connsiteY2" fmla="*/ 376619 h 789908"/>
                  <a:gd name="connsiteX3" fmla="*/ 130447 w 350420"/>
                  <a:gd name="connsiteY3" fmla="*/ 75057 h 789908"/>
                  <a:gd name="connsiteX4" fmla="*/ 125780 w 350420"/>
                  <a:gd name="connsiteY4" fmla="*/ 36671 h 789908"/>
                  <a:gd name="connsiteX5" fmla="*/ 114731 w 350420"/>
                  <a:gd name="connsiteY5" fmla="*/ 0 h 789908"/>
                  <a:gd name="connsiteX6" fmla="*/ 215791 w 350420"/>
                  <a:gd name="connsiteY6" fmla="*/ 42100 h 789908"/>
                  <a:gd name="connsiteX7" fmla="*/ 349617 w 350420"/>
                  <a:gd name="connsiteY7" fmla="*/ 350996 h 789908"/>
                  <a:gd name="connsiteX8" fmla="*/ 301326 w 350420"/>
                  <a:gd name="connsiteY8" fmla="*/ 467582 h 789908"/>
                  <a:gd name="connsiteX9" fmla="*/ 192836 w 350420"/>
                  <a:gd name="connsiteY9" fmla="*/ 604361 h 789908"/>
                  <a:gd name="connsiteX10" fmla="*/ 115969 w 350420"/>
                  <a:gd name="connsiteY10" fmla="*/ 789908 h 78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420" h="789908">
                    <a:moveTo>
                      <a:pt x="115969" y="789908"/>
                    </a:moveTo>
                    <a:cubicBezTo>
                      <a:pt x="58343" y="717899"/>
                      <a:pt x="18052" y="645795"/>
                      <a:pt x="3479" y="560451"/>
                    </a:cubicBezTo>
                    <a:cubicBezTo>
                      <a:pt x="-7951" y="493586"/>
                      <a:pt x="9765" y="434626"/>
                      <a:pt x="42246" y="376619"/>
                    </a:cubicBezTo>
                    <a:cubicBezTo>
                      <a:pt x="94538" y="283273"/>
                      <a:pt x="130828" y="184213"/>
                      <a:pt x="130447" y="75057"/>
                    </a:cubicBezTo>
                    <a:cubicBezTo>
                      <a:pt x="130447" y="62198"/>
                      <a:pt x="128447" y="49244"/>
                      <a:pt x="125780" y="36671"/>
                    </a:cubicBezTo>
                    <a:cubicBezTo>
                      <a:pt x="123303" y="24860"/>
                      <a:pt x="118827" y="13525"/>
                      <a:pt x="114731" y="0"/>
                    </a:cubicBezTo>
                    <a:cubicBezTo>
                      <a:pt x="154831" y="286"/>
                      <a:pt x="187597" y="17526"/>
                      <a:pt x="215791" y="42100"/>
                    </a:cubicBezTo>
                    <a:cubicBezTo>
                      <a:pt x="309231" y="123539"/>
                      <a:pt x="357333" y="225933"/>
                      <a:pt x="349617" y="350996"/>
                    </a:cubicBezTo>
                    <a:cubicBezTo>
                      <a:pt x="346950" y="394335"/>
                      <a:pt x="329043" y="433388"/>
                      <a:pt x="301326" y="467582"/>
                    </a:cubicBezTo>
                    <a:cubicBezTo>
                      <a:pt x="264654" y="512731"/>
                      <a:pt x="227888" y="557879"/>
                      <a:pt x="192836" y="604361"/>
                    </a:cubicBezTo>
                    <a:cubicBezTo>
                      <a:pt x="152831" y="657415"/>
                      <a:pt x="120351" y="714375"/>
                      <a:pt x="115969" y="789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F86B7FC7-E3C0-42A9-AAD5-E23621C7DBD3}"/>
                  </a:ext>
                </a:extLst>
              </p:cNvPr>
              <p:cNvSpPr/>
              <p:nvPr/>
            </p:nvSpPr>
            <p:spPr>
              <a:xfrm>
                <a:off x="4542188" y="3496014"/>
                <a:ext cx="84264" cy="168005"/>
              </a:xfrm>
              <a:custGeom>
                <a:avLst/>
                <a:gdLst>
                  <a:gd name="connsiteX0" fmla="*/ 222241 w 375783"/>
                  <a:gd name="connsiteY0" fmla="*/ 749237 h 749236"/>
                  <a:gd name="connsiteX1" fmla="*/ 83938 w 375783"/>
                  <a:gd name="connsiteY1" fmla="*/ 608266 h 749236"/>
                  <a:gd name="connsiteX2" fmla="*/ 2213 w 375783"/>
                  <a:gd name="connsiteY2" fmla="*/ 364236 h 749236"/>
                  <a:gd name="connsiteX3" fmla="*/ 99845 w 375783"/>
                  <a:gd name="connsiteY3" fmla="*/ 88868 h 749236"/>
                  <a:gd name="connsiteX4" fmla="*/ 240529 w 375783"/>
                  <a:gd name="connsiteY4" fmla="*/ 0 h 749236"/>
                  <a:gd name="connsiteX5" fmla="*/ 375784 w 375783"/>
                  <a:gd name="connsiteY5" fmla="*/ 332613 h 749236"/>
                  <a:gd name="connsiteX6" fmla="*/ 240529 w 375783"/>
                  <a:gd name="connsiteY6" fmla="*/ 518255 h 749236"/>
                  <a:gd name="connsiteX7" fmla="*/ 222241 w 375783"/>
                  <a:gd name="connsiteY7" fmla="*/ 749237 h 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783" h="749236">
                    <a:moveTo>
                      <a:pt x="222241" y="749237"/>
                    </a:moveTo>
                    <a:cubicBezTo>
                      <a:pt x="161662" y="709994"/>
                      <a:pt x="118609" y="663035"/>
                      <a:pt x="83938" y="608266"/>
                    </a:cubicBezTo>
                    <a:cubicBezTo>
                      <a:pt x="36694" y="533781"/>
                      <a:pt x="11548" y="452056"/>
                      <a:pt x="2213" y="364236"/>
                    </a:cubicBezTo>
                    <a:cubicBezTo>
                      <a:pt x="-9312" y="255937"/>
                      <a:pt x="24311" y="164592"/>
                      <a:pt x="99845" y="88868"/>
                    </a:cubicBezTo>
                    <a:cubicBezTo>
                      <a:pt x="138707" y="49911"/>
                      <a:pt x="184617" y="19431"/>
                      <a:pt x="240529" y="0"/>
                    </a:cubicBezTo>
                    <a:cubicBezTo>
                      <a:pt x="255007" y="123063"/>
                      <a:pt x="275105" y="242697"/>
                      <a:pt x="375784" y="332613"/>
                    </a:cubicBezTo>
                    <a:cubicBezTo>
                      <a:pt x="317491" y="385286"/>
                      <a:pt x="271009" y="446246"/>
                      <a:pt x="240529" y="518255"/>
                    </a:cubicBezTo>
                    <a:cubicBezTo>
                      <a:pt x="209668" y="590836"/>
                      <a:pt x="194333" y="665036"/>
                      <a:pt x="222241" y="7492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6CAF40CA-C10A-4339-90B6-6A44359A1ED0}"/>
                  </a:ext>
                </a:extLst>
              </p:cNvPr>
              <p:cNvSpPr/>
              <p:nvPr/>
            </p:nvSpPr>
            <p:spPr>
              <a:xfrm>
                <a:off x="4784376" y="2998307"/>
                <a:ext cx="160914" cy="84679"/>
              </a:xfrm>
              <a:custGeom>
                <a:avLst/>
                <a:gdLst>
                  <a:gd name="connsiteX0" fmla="*/ 354235 w 717613"/>
                  <a:gd name="connsiteY0" fmla="*/ 377635 h 377635"/>
                  <a:gd name="connsiteX1" fmla="*/ 211836 w 717613"/>
                  <a:gd name="connsiteY1" fmla="*/ 195708 h 377635"/>
                  <a:gd name="connsiteX2" fmla="*/ 0 w 717613"/>
                  <a:gd name="connsiteY2" fmla="*/ 112936 h 377635"/>
                  <a:gd name="connsiteX3" fmla="*/ 71056 w 717613"/>
                  <a:gd name="connsiteY3" fmla="*/ 64930 h 377635"/>
                  <a:gd name="connsiteX4" fmla="*/ 273367 w 717613"/>
                  <a:gd name="connsiteY4" fmla="*/ 2922 h 377635"/>
                  <a:gd name="connsiteX5" fmla="*/ 491014 w 717613"/>
                  <a:gd name="connsiteY5" fmla="*/ 28544 h 377635"/>
                  <a:gd name="connsiteX6" fmla="*/ 685133 w 717613"/>
                  <a:gd name="connsiteY6" fmla="*/ 229331 h 377635"/>
                  <a:gd name="connsiteX7" fmla="*/ 717613 w 717613"/>
                  <a:gd name="connsiteY7" fmla="*/ 343822 h 377635"/>
                  <a:gd name="connsiteX8" fmla="*/ 354235 w 717613"/>
                  <a:gd name="connsiteY8" fmla="*/ 377635 h 3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13" h="377635">
                    <a:moveTo>
                      <a:pt x="354235" y="377635"/>
                    </a:moveTo>
                    <a:cubicBezTo>
                      <a:pt x="317278" y="307627"/>
                      <a:pt x="273082" y="244762"/>
                      <a:pt x="211836" y="195708"/>
                    </a:cubicBezTo>
                    <a:cubicBezTo>
                      <a:pt x="151067" y="147130"/>
                      <a:pt x="84677" y="112078"/>
                      <a:pt x="0" y="112936"/>
                    </a:cubicBezTo>
                    <a:cubicBezTo>
                      <a:pt x="23622" y="96838"/>
                      <a:pt x="46101" y="78550"/>
                      <a:pt x="71056" y="64930"/>
                    </a:cubicBezTo>
                    <a:cubicBezTo>
                      <a:pt x="134017" y="30544"/>
                      <a:pt x="201263" y="10351"/>
                      <a:pt x="273367" y="2922"/>
                    </a:cubicBezTo>
                    <a:cubicBezTo>
                      <a:pt x="348520" y="-4889"/>
                      <a:pt x="421100" y="2731"/>
                      <a:pt x="491014" y="28544"/>
                    </a:cubicBezTo>
                    <a:cubicBezTo>
                      <a:pt x="587026" y="63977"/>
                      <a:pt x="649986" y="134557"/>
                      <a:pt x="685133" y="229331"/>
                    </a:cubicBezTo>
                    <a:cubicBezTo>
                      <a:pt x="698373" y="265050"/>
                      <a:pt x="706184" y="302864"/>
                      <a:pt x="717613" y="343822"/>
                    </a:cubicBezTo>
                    <a:cubicBezTo>
                      <a:pt x="589407" y="322295"/>
                      <a:pt x="468916" y="307436"/>
                      <a:pt x="354235" y="37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A2E562CB-E0B8-4F98-94ED-C37392B0A6DD}"/>
                  </a:ext>
                </a:extLst>
              </p:cNvPr>
              <p:cNvSpPr/>
              <p:nvPr/>
            </p:nvSpPr>
            <p:spPr>
              <a:xfrm>
                <a:off x="4527333" y="3288340"/>
                <a:ext cx="123575" cy="123843"/>
              </a:xfrm>
              <a:custGeom>
                <a:avLst/>
                <a:gdLst>
                  <a:gd name="connsiteX0" fmla="*/ 551096 w 551095"/>
                  <a:gd name="connsiteY0" fmla="*/ 33369 h 552290"/>
                  <a:gd name="connsiteX1" fmla="*/ 411555 w 551095"/>
                  <a:gd name="connsiteY1" fmla="*/ 364743 h 552290"/>
                  <a:gd name="connsiteX2" fmla="*/ 10933 w 551095"/>
                  <a:gd name="connsiteY2" fmla="*/ 552291 h 552290"/>
                  <a:gd name="connsiteX3" fmla="*/ 14743 w 551095"/>
                  <a:gd name="connsiteY3" fmla="*/ 343979 h 552290"/>
                  <a:gd name="connsiteX4" fmla="*/ 192575 w 551095"/>
                  <a:gd name="connsiteY4" fmla="*/ 61086 h 552290"/>
                  <a:gd name="connsiteX5" fmla="*/ 350595 w 551095"/>
                  <a:gd name="connsiteY5" fmla="*/ 2031 h 552290"/>
                  <a:gd name="connsiteX6" fmla="*/ 551096 w 551095"/>
                  <a:gd name="connsiteY6" fmla="*/ 33369 h 55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095" h="552290">
                    <a:moveTo>
                      <a:pt x="551096" y="33369"/>
                    </a:moveTo>
                    <a:cubicBezTo>
                      <a:pt x="472610" y="133000"/>
                      <a:pt x="402982" y="232441"/>
                      <a:pt x="411555" y="364743"/>
                    </a:cubicBezTo>
                    <a:cubicBezTo>
                      <a:pt x="250582" y="369601"/>
                      <a:pt x="103421" y="401224"/>
                      <a:pt x="10933" y="552291"/>
                    </a:cubicBezTo>
                    <a:cubicBezTo>
                      <a:pt x="-5545" y="482567"/>
                      <a:pt x="-2688" y="412940"/>
                      <a:pt x="14743" y="343979"/>
                    </a:cubicBezTo>
                    <a:cubicBezTo>
                      <a:pt x="43318" y="230631"/>
                      <a:pt x="98658" y="133190"/>
                      <a:pt x="192575" y="61086"/>
                    </a:cubicBezTo>
                    <a:cubicBezTo>
                      <a:pt x="238771" y="25653"/>
                      <a:pt x="292302" y="8603"/>
                      <a:pt x="350595" y="2031"/>
                    </a:cubicBezTo>
                    <a:cubicBezTo>
                      <a:pt x="419937" y="-5779"/>
                      <a:pt x="484231" y="9842"/>
                      <a:pt x="551096" y="333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46E30496-896C-4D60-B905-3AF0C18EFA0D}"/>
                  </a:ext>
                </a:extLst>
              </p:cNvPr>
              <p:cNvSpPr/>
              <p:nvPr/>
            </p:nvSpPr>
            <p:spPr>
              <a:xfrm>
                <a:off x="4593236" y="3588196"/>
                <a:ext cx="83579" cy="168325"/>
              </a:xfrm>
              <a:custGeom>
                <a:avLst/>
                <a:gdLst>
                  <a:gd name="connsiteX0" fmla="*/ 186612 w 372730"/>
                  <a:gd name="connsiteY0" fmla="*/ 0 h 750665"/>
                  <a:gd name="connsiteX1" fmla="*/ 372731 w 372730"/>
                  <a:gd name="connsiteY1" fmla="*/ 312706 h 750665"/>
                  <a:gd name="connsiteX2" fmla="*/ 286625 w 372730"/>
                  <a:gd name="connsiteY2" fmla="*/ 750665 h 750665"/>
                  <a:gd name="connsiteX3" fmla="*/ 198328 w 372730"/>
                  <a:gd name="connsiteY3" fmla="*/ 693801 h 750665"/>
                  <a:gd name="connsiteX4" fmla="*/ 6590 w 372730"/>
                  <a:gd name="connsiteY4" fmla="*/ 375190 h 750665"/>
                  <a:gd name="connsiteX5" fmla="*/ 89838 w 372730"/>
                  <a:gd name="connsiteY5" fmla="*/ 89630 h 750665"/>
                  <a:gd name="connsiteX6" fmla="*/ 186612 w 372730"/>
                  <a:gd name="connsiteY6" fmla="*/ 0 h 75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730" h="750665">
                    <a:moveTo>
                      <a:pt x="186612" y="0"/>
                    </a:moveTo>
                    <a:cubicBezTo>
                      <a:pt x="222141" y="125730"/>
                      <a:pt x="261193" y="240982"/>
                      <a:pt x="372731" y="312706"/>
                    </a:cubicBezTo>
                    <a:cubicBezTo>
                      <a:pt x="283101" y="445198"/>
                      <a:pt x="221855" y="583025"/>
                      <a:pt x="286625" y="750665"/>
                    </a:cubicBezTo>
                    <a:cubicBezTo>
                      <a:pt x="257097" y="731806"/>
                      <a:pt x="225855" y="715232"/>
                      <a:pt x="198328" y="693801"/>
                    </a:cubicBezTo>
                    <a:cubicBezTo>
                      <a:pt x="94029" y="612267"/>
                      <a:pt x="31641" y="503968"/>
                      <a:pt x="6590" y="375190"/>
                    </a:cubicBezTo>
                    <a:cubicBezTo>
                      <a:pt x="-14460" y="266890"/>
                      <a:pt x="15353" y="170593"/>
                      <a:pt x="89838" y="89630"/>
                    </a:cubicBezTo>
                    <a:cubicBezTo>
                      <a:pt x="118509" y="58483"/>
                      <a:pt x="152037" y="31718"/>
                      <a:pt x="18661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EA5634C0-75A0-4BB5-B5CA-623F836647A3}"/>
                  </a:ext>
                </a:extLst>
              </p:cNvPr>
              <p:cNvSpPr/>
              <p:nvPr/>
            </p:nvSpPr>
            <p:spPr>
              <a:xfrm>
                <a:off x="4696379" y="3044156"/>
                <a:ext cx="168069" cy="83576"/>
              </a:xfrm>
              <a:custGeom>
                <a:avLst/>
                <a:gdLst>
                  <a:gd name="connsiteX0" fmla="*/ 749522 w 749522"/>
                  <a:gd name="connsiteY0" fmla="*/ 253370 h 372718"/>
                  <a:gd name="connsiteX1" fmla="*/ 406908 w 749522"/>
                  <a:gd name="connsiteY1" fmla="*/ 372718 h 372718"/>
                  <a:gd name="connsiteX2" fmla="*/ 0 w 749522"/>
                  <a:gd name="connsiteY2" fmla="*/ 200220 h 372718"/>
                  <a:gd name="connsiteX3" fmla="*/ 69723 w 749522"/>
                  <a:gd name="connsiteY3" fmla="*/ 126782 h 372718"/>
                  <a:gd name="connsiteX4" fmla="*/ 301276 w 749522"/>
                  <a:gd name="connsiteY4" fmla="*/ 12578 h 372718"/>
                  <a:gd name="connsiteX5" fmla="*/ 550259 w 749522"/>
                  <a:gd name="connsiteY5" fmla="*/ 27913 h 372718"/>
                  <a:gd name="connsiteX6" fmla="*/ 704279 w 749522"/>
                  <a:gd name="connsiteY6" fmla="*/ 166407 h 372718"/>
                  <a:gd name="connsiteX7" fmla="*/ 749522 w 749522"/>
                  <a:gd name="connsiteY7" fmla="*/ 253370 h 37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22" h="372718">
                    <a:moveTo>
                      <a:pt x="749522" y="253370"/>
                    </a:moveTo>
                    <a:cubicBezTo>
                      <a:pt x="621792" y="262037"/>
                      <a:pt x="502063" y="278325"/>
                      <a:pt x="406908" y="372718"/>
                    </a:cubicBezTo>
                    <a:cubicBezTo>
                      <a:pt x="297752" y="257465"/>
                      <a:pt x="175165" y="171550"/>
                      <a:pt x="0" y="200220"/>
                    </a:cubicBezTo>
                    <a:cubicBezTo>
                      <a:pt x="23146" y="175646"/>
                      <a:pt x="44482" y="148976"/>
                      <a:pt x="69723" y="126782"/>
                    </a:cubicBezTo>
                    <a:cubicBezTo>
                      <a:pt x="136493" y="68299"/>
                      <a:pt x="214408" y="30008"/>
                      <a:pt x="301276" y="12578"/>
                    </a:cubicBezTo>
                    <a:cubicBezTo>
                      <a:pt x="385096" y="-4186"/>
                      <a:pt x="469106" y="-8758"/>
                      <a:pt x="550259" y="27913"/>
                    </a:cubicBezTo>
                    <a:cubicBezTo>
                      <a:pt x="616363" y="57821"/>
                      <a:pt x="666560" y="105542"/>
                      <a:pt x="704279" y="166407"/>
                    </a:cubicBezTo>
                    <a:cubicBezTo>
                      <a:pt x="720947" y="193267"/>
                      <a:pt x="733711" y="222604"/>
                      <a:pt x="749522" y="2533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DC93C80B-CF90-48A1-B3B3-461AEE176CA8}"/>
                  </a:ext>
                </a:extLst>
              </p:cNvPr>
              <p:cNvSpPr/>
              <p:nvPr/>
            </p:nvSpPr>
            <p:spPr>
              <a:xfrm>
                <a:off x="4556266" y="3185817"/>
                <a:ext cx="138234" cy="109044"/>
              </a:xfrm>
              <a:custGeom>
                <a:avLst/>
                <a:gdLst>
                  <a:gd name="connsiteX0" fmla="*/ 616471 w 616470"/>
                  <a:gd name="connsiteY0" fmla="*/ 67480 h 486294"/>
                  <a:gd name="connsiteX1" fmla="*/ 426447 w 616470"/>
                  <a:gd name="connsiteY1" fmla="*/ 367708 h 486294"/>
                  <a:gd name="connsiteX2" fmla="*/ 870 w 616470"/>
                  <a:gd name="connsiteY2" fmla="*/ 486294 h 486294"/>
                  <a:gd name="connsiteX3" fmla="*/ 1251 w 616470"/>
                  <a:gd name="connsiteY3" fmla="*/ 421429 h 486294"/>
                  <a:gd name="connsiteX4" fmla="*/ 143364 w 616470"/>
                  <a:gd name="connsiteY4" fmla="*/ 124058 h 486294"/>
                  <a:gd name="connsiteX5" fmla="*/ 392443 w 616470"/>
                  <a:gd name="connsiteY5" fmla="*/ 138 h 486294"/>
                  <a:gd name="connsiteX6" fmla="*/ 616471 w 616470"/>
                  <a:gd name="connsiteY6" fmla="*/ 6748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470" h="486294">
                    <a:moveTo>
                      <a:pt x="616471" y="67480"/>
                    </a:moveTo>
                    <a:cubicBezTo>
                      <a:pt x="524840" y="150252"/>
                      <a:pt x="441211" y="235405"/>
                      <a:pt x="426447" y="367708"/>
                    </a:cubicBezTo>
                    <a:cubicBezTo>
                      <a:pt x="270523" y="348372"/>
                      <a:pt x="119361" y="353039"/>
                      <a:pt x="870" y="486294"/>
                    </a:cubicBezTo>
                    <a:cubicBezTo>
                      <a:pt x="870" y="464101"/>
                      <a:pt x="-1321" y="442479"/>
                      <a:pt x="1251" y="421429"/>
                    </a:cubicBezTo>
                    <a:cubicBezTo>
                      <a:pt x="15062" y="306462"/>
                      <a:pt x="65259" y="208069"/>
                      <a:pt x="143364" y="124058"/>
                    </a:cubicBezTo>
                    <a:cubicBezTo>
                      <a:pt x="210515" y="51859"/>
                      <a:pt x="291382" y="3567"/>
                      <a:pt x="392443" y="138"/>
                    </a:cubicBezTo>
                    <a:cubicBezTo>
                      <a:pt x="453117" y="-1862"/>
                      <a:pt x="547605" y="17759"/>
                      <a:pt x="616471" y="67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E39CB269-7042-4BA7-9DD7-3B8377789E5D}"/>
                  </a:ext>
                </a:extLst>
              </p:cNvPr>
              <p:cNvSpPr/>
              <p:nvPr/>
            </p:nvSpPr>
            <p:spPr>
              <a:xfrm>
                <a:off x="4667660" y="3686424"/>
                <a:ext cx="74576" cy="141990"/>
              </a:xfrm>
              <a:custGeom>
                <a:avLst/>
                <a:gdLst>
                  <a:gd name="connsiteX0" fmla="*/ 121221 w 332580"/>
                  <a:gd name="connsiteY0" fmla="*/ 0 h 633222"/>
                  <a:gd name="connsiteX1" fmla="*/ 332580 w 332580"/>
                  <a:gd name="connsiteY1" fmla="*/ 242316 h 633222"/>
                  <a:gd name="connsiteX2" fmla="*/ 276669 w 332580"/>
                  <a:gd name="connsiteY2" fmla="*/ 437293 h 633222"/>
                  <a:gd name="connsiteX3" fmla="*/ 327437 w 332580"/>
                  <a:gd name="connsiteY3" fmla="*/ 633222 h 633222"/>
                  <a:gd name="connsiteX4" fmla="*/ 303815 w 332580"/>
                  <a:gd name="connsiteY4" fmla="*/ 629698 h 633222"/>
                  <a:gd name="connsiteX5" fmla="*/ 51212 w 332580"/>
                  <a:gd name="connsiteY5" fmla="*/ 421862 h 633222"/>
                  <a:gd name="connsiteX6" fmla="*/ 63 w 332580"/>
                  <a:gd name="connsiteY6" fmla="*/ 244412 h 633222"/>
                  <a:gd name="connsiteX7" fmla="*/ 78263 w 332580"/>
                  <a:gd name="connsiteY7" fmla="*/ 47625 h 633222"/>
                  <a:gd name="connsiteX8" fmla="*/ 121221 w 332580"/>
                  <a:gd name="connsiteY8" fmla="*/ 0 h 63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80" h="633222">
                    <a:moveTo>
                      <a:pt x="121221" y="0"/>
                    </a:moveTo>
                    <a:cubicBezTo>
                      <a:pt x="172274" y="102299"/>
                      <a:pt x="223328" y="196596"/>
                      <a:pt x="332580" y="242316"/>
                    </a:cubicBezTo>
                    <a:cubicBezTo>
                      <a:pt x="300767" y="304038"/>
                      <a:pt x="281526" y="368999"/>
                      <a:pt x="276669" y="437293"/>
                    </a:cubicBezTo>
                    <a:cubicBezTo>
                      <a:pt x="271811" y="505873"/>
                      <a:pt x="281812" y="571595"/>
                      <a:pt x="327437" y="633222"/>
                    </a:cubicBezTo>
                    <a:cubicBezTo>
                      <a:pt x="317531" y="631793"/>
                      <a:pt x="310387" y="631793"/>
                      <a:pt x="303815" y="629698"/>
                    </a:cubicBezTo>
                    <a:cubicBezTo>
                      <a:pt x="191706" y="594360"/>
                      <a:pt x="110267" y="521684"/>
                      <a:pt x="51212" y="421862"/>
                    </a:cubicBezTo>
                    <a:cubicBezTo>
                      <a:pt x="18827" y="367189"/>
                      <a:pt x="-1271" y="309372"/>
                      <a:pt x="63" y="244412"/>
                    </a:cubicBezTo>
                    <a:cubicBezTo>
                      <a:pt x="1682" y="168593"/>
                      <a:pt x="32162" y="105156"/>
                      <a:pt x="78263" y="47625"/>
                    </a:cubicBezTo>
                    <a:cubicBezTo>
                      <a:pt x="91026" y="31813"/>
                      <a:pt x="105409" y="17431"/>
                      <a:pt x="12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C2686273-0B3D-4E98-B348-6F702E19EDB2}"/>
                  </a:ext>
                </a:extLst>
              </p:cNvPr>
              <p:cNvSpPr/>
              <p:nvPr/>
            </p:nvSpPr>
            <p:spPr>
              <a:xfrm>
                <a:off x="4742400" y="3757782"/>
                <a:ext cx="92958" cy="124510"/>
              </a:xfrm>
              <a:custGeom>
                <a:avLst/>
                <a:gdLst>
                  <a:gd name="connsiteX0" fmla="*/ 414557 w 414556"/>
                  <a:gd name="connsiteY0" fmla="*/ 554927 h 555265"/>
                  <a:gd name="connsiteX1" fmla="*/ 262252 w 414556"/>
                  <a:gd name="connsiteY1" fmla="*/ 526352 h 555265"/>
                  <a:gd name="connsiteX2" fmla="*/ 35557 w 414556"/>
                  <a:gd name="connsiteY2" fmla="*/ 332137 h 555265"/>
                  <a:gd name="connsiteX3" fmla="*/ 28889 w 414556"/>
                  <a:gd name="connsiteY3" fmla="*/ 67532 h 555265"/>
                  <a:gd name="connsiteX4" fmla="*/ 62989 w 414556"/>
                  <a:gd name="connsiteY4" fmla="*/ 0 h 555265"/>
                  <a:gd name="connsiteX5" fmla="*/ 322355 w 414556"/>
                  <a:gd name="connsiteY5" fmla="*/ 179832 h 555265"/>
                  <a:gd name="connsiteX6" fmla="*/ 414557 w 414556"/>
                  <a:gd name="connsiteY6" fmla="*/ 554927 h 55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556" h="555265">
                    <a:moveTo>
                      <a:pt x="414557" y="554927"/>
                    </a:moveTo>
                    <a:cubicBezTo>
                      <a:pt x="360550" y="557403"/>
                      <a:pt x="310353" y="546163"/>
                      <a:pt x="262252" y="526352"/>
                    </a:cubicBezTo>
                    <a:cubicBezTo>
                      <a:pt x="165573" y="486537"/>
                      <a:pt x="87182" y="424244"/>
                      <a:pt x="35557" y="332137"/>
                    </a:cubicBezTo>
                    <a:cubicBezTo>
                      <a:pt x="-13021" y="245554"/>
                      <a:pt x="-8449" y="156496"/>
                      <a:pt x="28889" y="67532"/>
                    </a:cubicBezTo>
                    <a:cubicBezTo>
                      <a:pt x="38224" y="45148"/>
                      <a:pt x="50702" y="24098"/>
                      <a:pt x="62989" y="0"/>
                    </a:cubicBezTo>
                    <a:cubicBezTo>
                      <a:pt x="135284" y="84582"/>
                      <a:pt x="207864" y="162878"/>
                      <a:pt x="322355" y="179832"/>
                    </a:cubicBezTo>
                    <a:cubicBezTo>
                      <a:pt x="299590" y="317278"/>
                      <a:pt x="302162" y="447961"/>
                      <a:pt x="414557" y="5549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9D5843FC-170E-45B2-AB13-CCDD3E285081}"/>
                  </a:ext>
                </a:extLst>
              </p:cNvPr>
              <p:cNvSpPr/>
              <p:nvPr/>
            </p:nvSpPr>
            <p:spPr>
              <a:xfrm>
                <a:off x="4829155" y="3808615"/>
                <a:ext cx="101846" cy="106127"/>
              </a:xfrm>
              <a:custGeom>
                <a:avLst/>
                <a:gdLst>
                  <a:gd name="connsiteX0" fmla="*/ 305699 w 454193"/>
                  <a:gd name="connsiteY0" fmla="*/ 123920 h 473285"/>
                  <a:gd name="connsiteX1" fmla="*/ 454194 w 454193"/>
                  <a:gd name="connsiteY1" fmla="*/ 469964 h 473285"/>
                  <a:gd name="connsiteX2" fmla="*/ 356658 w 454193"/>
                  <a:gd name="connsiteY2" fmla="*/ 472345 h 473285"/>
                  <a:gd name="connsiteX3" fmla="*/ 106627 w 454193"/>
                  <a:gd name="connsiteY3" fmla="*/ 368332 h 473285"/>
                  <a:gd name="connsiteX4" fmla="*/ 1280 w 454193"/>
                  <a:gd name="connsiteY4" fmla="*/ 174879 h 473285"/>
                  <a:gd name="connsiteX5" fmla="*/ 32141 w 454193"/>
                  <a:gd name="connsiteY5" fmla="*/ 0 h 473285"/>
                  <a:gd name="connsiteX6" fmla="*/ 305699 w 454193"/>
                  <a:gd name="connsiteY6" fmla="*/ 123920 h 47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193" h="473285">
                    <a:moveTo>
                      <a:pt x="305699" y="123920"/>
                    </a:moveTo>
                    <a:cubicBezTo>
                      <a:pt x="309509" y="257366"/>
                      <a:pt x="332369" y="381953"/>
                      <a:pt x="454194" y="469964"/>
                    </a:cubicBezTo>
                    <a:cubicBezTo>
                      <a:pt x="421618" y="471011"/>
                      <a:pt x="388852" y="475107"/>
                      <a:pt x="356658" y="472345"/>
                    </a:cubicBezTo>
                    <a:cubicBezTo>
                      <a:pt x="262646" y="464439"/>
                      <a:pt x="178921" y="429006"/>
                      <a:pt x="106627" y="368332"/>
                    </a:cubicBezTo>
                    <a:cubicBezTo>
                      <a:pt x="46524" y="317945"/>
                      <a:pt x="7852" y="255175"/>
                      <a:pt x="1280" y="174879"/>
                    </a:cubicBezTo>
                    <a:cubicBezTo>
                      <a:pt x="-3673" y="114586"/>
                      <a:pt x="5566" y="57245"/>
                      <a:pt x="32141" y="0"/>
                    </a:cubicBezTo>
                    <a:cubicBezTo>
                      <a:pt x="113199" y="64866"/>
                      <a:pt x="194161" y="127159"/>
                      <a:pt x="305699" y="1239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5" name="任意多边形: 形状 124">
            <a:extLst>
              <a:ext uri="{FF2B5EF4-FFF2-40B4-BE49-F238E27FC236}">
                <a16:creationId xmlns:a16="http://schemas.microsoft.com/office/drawing/2014/main" id="{A4560796-0154-417A-8706-7FE3348A0C01}"/>
              </a:ext>
            </a:extLst>
          </p:cNvPr>
          <p:cNvSpPr/>
          <p:nvPr/>
        </p:nvSpPr>
        <p:spPr>
          <a:xfrm>
            <a:off x="7911960" y="3007371"/>
            <a:ext cx="75734" cy="73554"/>
          </a:xfrm>
          <a:custGeom>
            <a:avLst/>
            <a:gdLst>
              <a:gd name="connsiteX0" fmla="*/ 238316 w 238315"/>
              <a:gd name="connsiteY0" fmla="*/ 92202 h 231457"/>
              <a:gd name="connsiteX1" fmla="*/ 181642 w 238315"/>
              <a:gd name="connsiteY1" fmla="*/ 134112 h 231457"/>
              <a:gd name="connsiteX2" fmla="*/ 173641 w 238315"/>
              <a:gd name="connsiteY2" fmla="*/ 158686 h 231457"/>
              <a:gd name="connsiteX3" fmla="*/ 197644 w 238315"/>
              <a:gd name="connsiteY3" fmla="*/ 231077 h 231457"/>
              <a:gd name="connsiteX4" fmla="*/ 121729 w 238315"/>
              <a:gd name="connsiteY4" fmla="*/ 178689 h 231457"/>
              <a:gd name="connsiteX5" fmla="*/ 46292 w 238315"/>
              <a:gd name="connsiteY5" fmla="*/ 231457 h 231457"/>
              <a:gd name="connsiteX6" fmla="*/ 66770 w 238315"/>
              <a:gd name="connsiteY6" fmla="*/ 169069 h 231457"/>
              <a:gd name="connsiteX7" fmla="*/ 54388 w 238315"/>
              <a:gd name="connsiteY7" fmla="*/ 128016 h 231457"/>
              <a:gd name="connsiteX8" fmla="*/ 0 w 238315"/>
              <a:gd name="connsiteY8" fmla="*/ 87439 h 231457"/>
              <a:gd name="connsiteX9" fmla="*/ 74200 w 238315"/>
              <a:gd name="connsiteY9" fmla="*/ 87725 h 231457"/>
              <a:gd name="connsiteX10" fmla="*/ 98203 w 238315"/>
              <a:gd name="connsiteY10" fmla="*/ 69913 h 231457"/>
              <a:gd name="connsiteX11" fmla="*/ 122015 w 238315"/>
              <a:gd name="connsiteY11" fmla="*/ 0 h 231457"/>
              <a:gd name="connsiteX12" fmla="*/ 142685 w 238315"/>
              <a:gd name="connsiteY12" fmla="*/ 62198 h 231457"/>
              <a:gd name="connsiteX13" fmla="*/ 177546 w 238315"/>
              <a:gd name="connsiteY13" fmla="*/ 87916 h 231457"/>
              <a:gd name="connsiteX14" fmla="*/ 236887 w 238315"/>
              <a:gd name="connsiteY14" fmla="*/ 87439 h 231457"/>
              <a:gd name="connsiteX15" fmla="*/ 238316 w 238315"/>
              <a:gd name="connsiteY15" fmla="*/ 92202 h 2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315" h="231457">
                <a:moveTo>
                  <a:pt x="238316" y="92202"/>
                </a:moveTo>
                <a:cubicBezTo>
                  <a:pt x="219456" y="106204"/>
                  <a:pt x="200882" y="120491"/>
                  <a:pt x="181642" y="134112"/>
                </a:cubicBezTo>
                <a:cubicBezTo>
                  <a:pt x="172307" y="140684"/>
                  <a:pt x="168783" y="146590"/>
                  <a:pt x="173641" y="158686"/>
                </a:cubicBezTo>
                <a:cubicBezTo>
                  <a:pt x="182309" y="180308"/>
                  <a:pt x="188500" y="202882"/>
                  <a:pt x="197644" y="231077"/>
                </a:cubicBezTo>
                <a:cubicBezTo>
                  <a:pt x="169259" y="211455"/>
                  <a:pt x="145828" y="195263"/>
                  <a:pt x="121729" y="178689"/>
                </a:cubicBezTo>
                <a:cubicBezTo>
                  <a:pt x="98203" y="195167"/>
                  <a:pt x="75248" y="211264"/>
                  <a:pt x="46292" y="231457"/>
                </a:cubicBezTo>
                <a:cubicBezTo>
                  <a:pt x="54293" y="206502"/>
                  <a:pt x="59055" y="187166"/>
                  <a:pt x="66770" y="169069"/>
                </a:cubicBezTo>
                <a:cubicBezTo>
                  <a:pt x="74581" y="150781"/>
                  <a:pt x="72962" y="138779"/>
                  <a:pt x="54388" y="128016"/>
                </a:cubicBezTo>
                <a:cubicBezTo>
                  <a:pt x="36957" y="117919"/>
                  <a:pt x="21717" y="103917"/>
                  <a:pt x="0" y="87439"/>
                </a:cubicBezTo>
                <a:cubicBezTo>
                  <a:pt x="29146" y="87439"/>
                  <a:pt x="51721" y="86677"/>
                  <a:pt x="74200" y="87725"/>
                </a:cubicBezTo>
                <a:cubicBezTo>
                  <a:pt x="88202" y="88392"/>
                  <a:pt x="94393" y="83534"/>
                  <a:pt x="98203" y="69913"/>
                </a:cubicBezTo>
                <a:cubicBezTo>
                  <a:pt x="104299" y="47625"/>
                  <a:pt x="113062" y="26003"/>
                  <a:pt x="122015" y="0"/>
                </a:cubicBezTo>
                <a:cubicBezTo>
                  <a:pt x="129921" y="23431"/>
                  <a:pt x="137732" y="42481"/>
                  <a:pt x="142685" y="62198"/>
                </a:cubicBezTo>
                <a:cubicBezTo>
                  <a:pt x="147542" y="81439"/>
                  <a:pt x="156496" y="90106"/>
                  <a:pt x="177546" y="87916"/>
                </a:cubicBezTo>
                <a:cubicBezTo>
                  <a:pt x="197168" y="85820"/>
                  <a:pt x="217075" y="87439"/>
                  <a:pt x="236887" y="87439"/>
                </a:cubicBezTo>
                <a:cubicBezTo>
                  <a:pt x="237268" y="89059"/>
                  <a:pt x="237744" y="90678"/>
                  <a:pt x="238316" y="92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26" name="任意多边形: 形状 125">
            <a:extLst>
              <a:ext uri="{FF2B5EF4-FFF2-40B4-BE49-F238E27FC236}">
                <a16:creationId xmlns:a16="http://schemas.microsoft.com/office/drawing/2014/main" id="{D2B87C5F-770D-4277-BEA4-3FF056370698}"/>
              </a:ext>
            </a:extLst>
          </p:cNvPr>
          <p:cNvSpPr/>
          <p:nvPr/>
        </p:nvSpPr>
        <p:spPr>
          <a:xfrm>
            <a:off x="7812012" y="3009247"/>
            <a:ext cx="72979" cy="71434"/>
          </a:xfrm>
          <a:custGeom>
            <a:avLst/>
            <a:gdLst>
              <a:gd name="connsiteX0" fmla="*/ 229648 w 229647"/>
              <a:gd name="connsiteY0" fmla="*/ 87058 h 224789"/>
              <a:gd name="connsiteX1" fmla="*/ 178213 w 229647"/>
              <a:gd name="connsiteY1" fmla="*/ 125063 h 224789"/>
              <a:gd name="connsiteX2" fmla="*/ 167830 w 229647"/>
              <a:gd name="connsiteY2" fmla="*/ 157163 h 224789"/>
              <a:gd name="connsiteX3" fmla="*/ 189262 w 229647"/>
              <a:gd name="connsiteY3" fmla="*/ 224790 h 224789"/>
              <a:gd name="connsiteX4" fmla="*/ 130112 w 229647"/>
              <a:gd name="connsiteY4" fmla="*/ 183070 h 224789"/>
              <a:gd name="connsiteX5" fmla="*/ 98203 w 229647"/>
              <a:gd name="connsiteY5" fmla="*/ 183737 h 224789"/>
              <a:gd name="connsiteX6" fmla="*/ 41243 w 229647"/>
              <a:gd name="connsiteY6" fmla="*/ 218504 h 224789"/>
              <a:gd name="connsiteX7" fmla="*/ 62389 w 229647"/>
              <a:gd name="connsiteY7" fmla="*/ 154305 h 224789"/>
              <a:gd name="connsiteX8" fmla="*/ 53912 w 229647"/>
              <a:gd name="connsiteY8" fmla="*/ 127730 h 224789"/>
              <a:gd name="connsiteX9" fmla="*/ 0 w 229647"/>
              <a:gd name="connsiteY9" fmla="*/ 81629 h 224789"/>
              <a:gd name="connsiteX10" fmla="*/ 62389 w 229647"/>
              <a:gd name="connsiteY10" fmla="*/ 82010 h 224789"/>
              <a:gd name="connsiteX11" fmla="*/ 92393 w 229647"/>
              <a:gd name="connsiteY11" fmla="*/ 59626 h 224789"/>
              <a:gd name="connsiteX12" fmla="*/ 117062 w 229647"/>
              <a:gd name="connsiteY12" fmla="*/ 0 h 224789"/>
              <a:gd name="connsiteX13" fmla="*/ 138398 w 229647"/>
              <a:gd name="connsiteY13" fmla="*/ 64103 h 224789"/>
              <a:gd name="connsiteX14" fmla="*/ 162687 w 229647"/>
              <a:gd name="connsiteY14" fmla="*/ 81915 h 224789"/>
              <a:gd name="connsiteX15" fmla="*/ 228505 w 229647"/>
              <a:gd name="connsiteY15" fmla="*/ 81629 h 224789"/>
              <a:gd name="connsiteX16" fmla="*/ 229648 w 229647"/>
              <a:gd name="connsiteY16" fmla="*/ 87058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7" h="224789">
                <a:moveTo>
                  <a:pt x="229648" y="87058"/>
                </a:moveTo>
                <a:cubicBezTo>
                  <a:pt x="212503" y="99822"/>
                  <a:pt x="195929" y="113252"/>
                  <a:pt x="178213" y="125063"/>
                </a:cubicBezTo>
                <a:cubicBezTo>
                  <a:pt x="165449" y="133540"/>
                  <a:pt x="161639" y="142018"/>
                  <a:pt x="167830" y="157163"/>
                </a:cubicBezTo>
                <a:cubicBezTo>
                  <a:pt x="175831" y="176784"/>
                  <a:pt x="180880" y="197644"/>
                  <a:pt x="189262" y="224790"/>
                </a:cubicBezTo>
                <a:cubicBezTo>
                  <a:pt x="166116" y="208597"/>
                  <a:pt x="147447" y="196691"/>
                  <a:pt x="130112" y="183070"/>
                </a:cubicBezTo>
                <a:cubicBezTo>
                  <a:pt x="118396" y="173831"/>
                  <a:pt x="109633" y="174498"/>
                  <a:pt x="98203" y="183737"/>
                </a:cubicBezTo>
                <a:cubicBezTo>
                  <a:pt x="81344" y="197358"/>
                  <a:pt x="62960" y="209074"/>
                  <a:pt x="41243" y="218504"/>
                </a:cubicBezTo>
                <a:cubicBezTo>
                  <a:pt x="48196" y="197072"/>
                  <a:pt x="54388" y="175355"/>
                  <a:pt x="62389" y="154305"/>
                </a:cubicBezTo>
                <a:cubicBezTo>
                  <a:pt x="67056" y="142018"/>
                  <a:pt x="64770" y="135064"/>
                  <a:pt x="53912" y="127730"/>
                </a:cubicBezTo>
                <a:cubicBezTo>
                  <a:pt x="35147" y="114967"/>
                  <a:pt x="17431" y="100584"/>
                  <a:pt x="0" y="81629"/>
                </a:cubicBezTo>
                <a:cubicBezTo>
                  <a:pt x="20764" y="81629"/>
                  <a:pt x="41720" y="80296"/>
                  <a:pt x="62389" y="82010"/>
                </a:cubicBezTo>
                <a:cubicBezTo>
                  <a:pt x="80486" y="83534"/>
                  <a:pt x="88106" y="76486"/>
                  <a:pt x="92393" y="59626"/>
                </a:cubicBezTo>
                <a:cubicBezTo>
                  <a:pt x="97536" y="39433"/>
                  <a:pt x="105537" y="19907"/>
                  <a:pt x="117062" y="0"/>
                </a:cubicBezTo>
                <a:cubicBezTo>
                  <a:pt x="124206" y="21336"/>
                  <a:pt x="132016" y="42577"/>
                  <a:pt x="138398" y="64103"/>
                </a:cubicBezTo>
                <a:cubicBezTo>
                  <a:pt x="142208" y="77057"/>
                  <a:pt x="148495" y="82677"/>
                  <a:pt x="162687" y="81915"/>
                </a:cubicBezTo>
                <a:cubicBezTo>
                  <a:pt x="184595" y="80677"/>
                  <a:pt x="206502" y="81629"/>
                  <a:pt x="228505" y="81629"/>
                </a:cubicBezTo>
                <a:cubicBezTo>
                  <a:pt x="228790" y="83439"/>
                  <a:pt x="229171" y="85249"/>
                  <a:pt x="229648" y="870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27" name="任意多边形: 形状 126">
            <a:extLst>
              <a:ext uri="{FF2B5EF4-FFF2-40B4-BE49-F238E27FC236}">
                <a16:creationId xmlns:a16="http://schemas.microsoft.com/office/drawing/2014/main" id="{97B4025D-5602-4893-AD95-F38FB2E2837F}"/>
              </a:ext>
            </a:extLst>
          </p:cNvPr>
          <p:cNvSpPr/>
          <p:nvPr/>
        </p:nvSpPr>
        <p:spPr>
          <a:xfrm>
            <a:off x="8016661" y="3008974"/>
            <a:ext cx="72948" cy="70617"/>
          </a:xfrm>
          <a:custGeom>
            <a:avLst/>
            <a:gdLst>
              <a:gd name="connsiteX0" fmla="*/ 229553 w 229552"/>
              <a:gd name="connsiteY0" fmla="*/ 87725 h 222218"/>
              <a:gd name="connsiteX1" fmla="*/ 174975 w 229552"/>
              <a:gd name="connsiteY1" fmla="*/ 128397 h 222218"/>
              <a:gd name="connsiteX2" fmla="*/ 166402 w 229552"/>
              <a:gd name="connsiteY2" fmla="*/ 155067 h 222218"/>
              <a:gd name="connsiteX3" fmla="*/ 183928 w 229552"/>
              <a:gd name="connsiteY3" fmla="*/ 222218 h 222218"/>
              <a:gd name="connsiteX4" fmla="*/ 129064 w 229552"/>
              <a:gd name="connsiteY4" fmla="*/ 183071 h 222218"/>
              <a:gd name="connsiteX5" fmla="*/ 100965 w 229552"/>
              <a:gd name="connsiteY5" fmla="*/ 182689 h 222218"/>
              <a:gd name="connsiteX6" fmla="*/ 40958 w 229552"/>
              <a:gd name="connsiteY6" fmla="*/ 219742 h 222218"/>
              <a:gd name="connsiteX7" fmla="*/ 61532 w 229552"/>
              <a:gd name="connsiteY7" fmla="*/ 156019 h 222218"/>
              <a:gd name="connsiteX8" fmla="*/ 52864 w 229552"/>
              <a:gd name="connsiteY8" fmla="*/ 127730 h 222218"/>
              <a:gd name="connsiteX9" fmla="*/ 0 w 229552"/>
              <a:gd name="connsiteY9" fmla="*/ 82391 h 222218"/>
              <a:gd name="connsiteX10" fmla="*/ 65246 w 229552"/>
              <a:gd name="connsiteY10" fmla="*/ 82772 h 222218"/>
              <a:gd name="connsiteX11" fmla="*/ 90964 w 229552"/>
              <a:gd name="connsiteY11" fmla="*/ 64008 h 222218"/>
              <a:gd name="connsiteX12" fmla="*/ 116491 w 229552"/>
              <a:gd name="connsiteY12" fmla="*/ 0 h 222218"/>
              <a:gd name="connsiteX13" fmla="*/ 137732 w 229552"/>
              <a:gd name="connsiteY13" fmla="*/ 64294 h 222218"/>
              <a:gd name="connsiteX14" fmla="*/ 163925 w 229552"/>
              <a:gd name="connsiteY14" fmla="*/ 82677 h 222218"/>
              <a:gd name="connsiteX15" fmla="*/ 227933 w 229552"/>
              <a:gd name="connsiteY15" fmla="*/ 82391 h 222218"/>
              <a:gd name="connsiteX16" fmla="*/ 229553 w 229552"/>
              <a:gd name="connsiteY16" fmla="*/ 87725 h 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52" h="222218">
                <a:moveTo>
                  <a:pt x="229553" y="87725"/>
                </a:moveTo>
                <a:cubicBezTo>
                  <a:pt x="211455" y="101346"/>
                  <a:pt x="193643" y="115538"/>
                  <a:pt x="174975" y="128397"/>
                </a:cubicBezTo>
                <a:cubicBezTo>
                  <a:pt x="164402" y="135636"/>
                  <a:pt x="161639" y="142684"/>
                  <a:pt x="166402" y="155067"/>
                </a:cubicBezTo>
                <a:cubicBezTo>
                  <a:pt x="174498" y="176117"/>
                  <a:pt x="180594" y="197929"/>
                  <a:pt x="183928" y="222218"/>
                </a:cubicBezTo>
                <a:cubicBezTo>
                  <a:pt x="165545" y="209264"/>
                  <a:pt x="146876" y="196787"/>
                  <a:pt x="129064" y="183071"/>
                </a:cubicBezTo>
                <a:cubicBezTo>
                  <a:pt x="119063" y="175355"/>
                  <a:pt x="111443" y="174498"/>
                  <a:pt x="100965" y="182689"/>
                </a:cubicBezTo>
                <a:cubicBezTo>
                  <a:pt x="82963" y="196691"/>
                  <a:pt x="63818" y="209074"/>
                  <a:pt x="40958" y="219742"/>
                </a:cubicBezTo>
                <a:cubicBezTo>
                  <a:pt x="47720" y="198501"/>
                  <a:pt x="53531" y="176879"/>
                  <a:pt x="61532" y="156019"/>
                </a:cubicBezTo>
                <a:cubicBezTo>
                  <a:pt x="66389" y="143161"/>
                  <a:pt x="65056" y="135636"/>
                  <a:pt x="52864" y="127730"/>
                </a:cubicBezTo>
                <a:cubicBezTo>
                  <a:pt x="34004" y="115443"/>
                  <a:pt x="16764" y="100870"/>
                  <a:pt x="0" y="82391"/>
                </a:cubicBezTo>
                <a:cubicBezTo>
                  <a:pt x="21717" y="82391"/>
                  <a:pt x="43625" y="81153"/>
                  <a:pt x="65246" y="82772"/>
                </a:cubicBezTo>
                <a:cubicBezTo>
                  <a:pt x="80677" y="83915"/>
                  <a:pt x="86963" y="77343"/>
                  <a:pt x="90964" y="64008"/>
                </a:cubicBezTo>
                <a:cubicBezTo>
                  <a:pt x="97346" y="42577"/>
                  <a:pt x="104775" y="21431"/>
                  <a:pt x="116491" y="0"/>
                </a:cubicBezTo>
                <a:cubicBezTo>
                  <a:pt x="123635" y="21431"/>
                  <a:pt x="131731" y="42577"/>
                  <a:pt x="137732" y="64294"/>
                </a:cubicBezTo>
                <a:cubicBezTo>
                  <a:pt x="141732" y="78772"/>
                  <a:pt x="149352" y="83439"/>
                  <a:pt x="163925" y="82677"/>
                </a:cubicBezTo>
                <a:cubicBezTo>
                  <a:pt x="185166" y="81534"/>
                  <a:pt x="206597" y="82391"/>
                  <a:pt x="227933" y="82391"/>
                </a:cubicBezTo>
                <a:cubicBezTo>
                  <a:pt x="228505" y="84201"/>
                  <a:pt x="229076" y="85915"/>
                  <a:pt x="229553" y="877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81849434-B736-476F-882B-F299AA6DCAF7}"/>
              </a:ext>
            </a:extLst>
          </p:cNvPr>
          <p:cNvCxnSpPr>
            <a:cxnSpLocks/>
          </p:cNvCxnSpPr>
          <p:nvPr/>
        </p:nvCxnSpPr>
        <p:spPr>
          <a:xfrm>
            <a:off x="7389377" y="2726634"/>
            <a:ext cx="112286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文本框 177">
            <a:extLst>
              <a:ext uri="{FF2B5EF4-FFF2-40B4-BE49-F238E27FC236}">
                <a16:creationId xmlns:a16="http://schemas.microsoft.com/office/drawing/2014/main" id="{0349EDBD-C9FB-4A86-ADAD-1D86275AE884}"/>
              </a:ext>
            </a:extLst>
          </p:cNvPr>
          <p:cNvSpPr txBox="1"/>
          <p:nvPr/>
        </p:nvSpPr>
        <p:spPr>
          <a:xfrm>
            <a:off x="1557300" y="4409637"/>
            <a:ext cx="165816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奖项描述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4FE6C690-B958-4025-ADDE-A7F27D3F868C}"/>
              </a:ext>
            </a:extLst>
          </p:cNvPr>
          <p:cNvSpPr txBox="1"/>
          <p:nvPr/>
        </p:nvSpPr>
        <p:spPr>
          <a:xfrm>
            <a:off x="1411477" y="4499075"/>
            <a:ext cx="1949809" cy="423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某某新纪录</a:t>
            </a: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09F94DE4-6864-4B6B-8951-F9741DA6E3B4}"/>
              </a:ext>
            </a:extLst>
          </p:cNvPr>
          <p:cNvGrpSpPr/>
          <p:nvPr/>
        </p:nvGrpSpPr>
        <p:grpSpPr>
          <a:xfrm>
            <a:off x="1146936" y="4282460"/>
            <a:ext cx="2478887" cy="745884"/>
            <a:chOff x="2407766" y="2268198"/>
            <a:chExt cx="1606110" cy="483270"/>
          </a:xfrm>
          <a:solidFill>
            <a:schemeClr val="bg1"/>
          </a:solidFill>
        </p:grpSpPr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3927F13D-5E60-47CC-9EDD-A7C74CF5AA21}"/>
                </a:ext>
              </a:extLst>
            </p:cNvPr>
            <p:cNvGrpSpPr/>
            <p:nvPr/>
          </p:nvGrpSpPr>
          <p:grpSpPr>
            <a:xfrm>
              <a:off x="3753446" y="2268198"/>
              <a:ext cx="260430" cy="483270"/>
              <a:chOff x="5136079" y="2854217"/>
              <a:chExt cx="619783" cy="1150104"/>
            </a:xfrm>
            <a:grpFill/>
          </p:grpSpPr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038282F7-9379-4B35-BACE-8DD08575105B}"/>
                  </a:ext>
                </a:extLst>
              </p:cNvPr>
              <p:cNvSpPr/>
              <p:nvPr/>
            </p:nvSpPr>
            <p:spPr>
              <a:xfrm>
                <a:off x="5136079" y="2903491"/>
                <a:ext cx="148425" cy="92640"/>
              </a:xfrm>
              <a:custGeom>
                <a:avLst/>
                <a:gdLst>
                  <a:gd name="connsiteX0" fmla="*/ 661919 w 661918"/>
                  <a:gd name="connsiteY0" fmla="*/ 323183 h 413139"/>
                  <a:gd name="connsiteX1" fmla="*/ 532665 w 661918"/>
                  <a:gd name="connsiteY1" fmla="*/ 342900 h 413139"/>
                  <a:gd name="connsiteX2" fmla="*/ 361786 w 661918"/>
                  <a:gd name="connsiteY2" fmla="*/ 406432 h 413139"/>
                  <a:gd name="connsiteX3" fmla="*/ 110040 w 661918"/>
                  <a:gd name="connsiteY3" fmla="*/ 360331 h 413139"/>
                  <a:gd name="connsiteX4" fmla="*/ 21458 w 661918"/>
                  <a:gd name="connsiteY4" fmla="*/ 227171 h 413139"/>
                  <a:gd name="connsiteX5" fmla="*/ 4980 w 661918"/>
                  <a:gd name="connsiteY5" fmla="*/ 0 h 413139"/>
                  <a:gd name="connsiteX6" fmla="*/ 186717 w 661918"/>
                  <a:gd name="connsiteY6" fmla="*/ 99632 h 413139"/>
                  <a:gd name="connsiteX7" fmla="*/ 337307 w 661918"/>
                  <a:gd name="connsiteY7" fmla="*/ 103727 h 413139"/>
                  <a:gd name="connsiteX8" fmla="*/ 457608 w 661918"/>
                  <a:gd name="connsiteY8" fmla="*/ 125159 h 413139"/>
                  <a:gd name="connsiteX9" fmla="*/ 661919 w 661918"/>
                  <a:gd name="connsiteY9" fmla="*/ 323183 h 41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918" h="413139">
                    <a:moveTo>
                      <a:pt x="661919" y="323183"/>
                    </a:moveTo>
                    <a:cubicBezTo>
                      <a:pt x="611151" y="308324"/>
                      <a:pt x="571527" y="324136"/>
                      <a:pt x="532665" y="342900"/>
                    </a:cubicBezTo>
                    <a:cubicBezTo>
                      <a:pt x="477705" y="369570"/>
                      <a:pt x="423032" y="397002"/>
                      <a:pt x="361786" y="406432"/>
                    </a:cubicBezTo>
                    <a:cubicBezTo>
                      <a:pt x="272728" y="420053"/>
                      <a:pt x="186336" y="416719"/>
                      <a:pt x="110040" y="360331"/>
                    </a:cubicBezTo>
                    <a:cubicBezTo>
                      <a:pt x="64606" y="326708"/>
                      <a:pt x="37746" y="280130"/>
                      <a:pt x="21458" y="227171"/>
                    </a:cubicBezTo>
                    <a:cubicBezTo>
                      <a:pt x="-1116" y="154019"/>
                      <a:pt x="-4545" y="79153"/>
                      <a:pt x="4980" y="0"/>
                    </a:cubicBezTo>
                    <a:cubicBezTo>
                      <a:pt x="52890" y="59722"/>
                      <a:pt x="115184" y="90868"/>
                      <a:pt x="186717" y="99632"/>
                    </a:cubicBezTo>
                    <a:cubicBezTo>
                      <a:pt x="236342" y="105728"/>
                      <a:pt x="287015" y="103346"/>
                      <a:pt x="337307" y="103727"/>
                    </a:cubicBezTo>
                    <a:cubicBezTo>
                      <a:pt x="378741" y="104108"/>
                      <a:pt x="419031" y="109538"/>
                      <a:pt x="457608" y="125159"/>
                    </a:cubicBezTo>
                    <a:cubicBezTo>
                      <a:pt x="550477" y="162878"/>
                      <a:pt x="613722" y="231267"/>
                      <a:pt x="661919" y="3231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C7C85DCD-46A6-4014-970A-30AF30CDCE57}"/>
                  </a:ext>
                </a:extLst>
              </p:cNvPr>
              <p:cNvSpPr/>
              <p:nvPr/>
            </p:nvSpPr>
            <p:spPr>
              <a:xfrm>
                <a:off x="5271857" y="2854217"/>
                <a:ext cx="111871" cy="153951"/>
              </a:xfrm>
              <a:custGeom>
                <a:avLst/>
                <a:gdLst>
                  <a:gd name="connsiteX0" fmla="*/ 102025 w 498901"/>
                  <a:gd name="connsiteY0" fmla="*/ 0 h 686561"/>
                  <a:gd name="connsiteX1" fmla="*/ 239947 w 498901"/>
                  <a:gd name="connsiteY1" fmla="*/ 210217 h 686561"/>
                  <a:gd name="connsiteX2" fmla="*/ 371964 w 498901"/>
                  <a:gd name="connsiteY2" fmla="*/ 304705 h 686561"/>
                  <a:gd name="connsiteX3" fmla="*/ 485883 w 498901"/>
                  <a:gd name="connsiteY3" fmla="*/ 467392 h 686561"/>
                  <a:gd name="connsiteX4" fmla="*/ 491407 w 498901"/>
                  <a:gd name="connsiteY4" fmla="*/ 674275 h 686561"/>
                  <a:gd name="connsiteX5" fmla="*/ 486645 w 498901"/>
                  <a:gd name="connsiteY5" fmla="*/ 686562 h 686561"/>
                  <a:gd name="connsiteX6" fmla="*/ 207276 w 498901"/>
                  <a:gd name="connsiteY6" fmla="*/ 514541 h 686561"/>
                  <a:gd name="connsiteX7" fmla="*/ 124599 w 498901"/>
                  <a:gd name="connsiteY7" fmla="*/ 480917 h 686561"/>
                  <a:gd name="connsiteX8" fmla="*/ 7537 w 498901"/>
                  <a:gd name="connsiteY8" fmla="*/ 327184 h 686561"/>
                  <a:gd name="connsiteX9" fmla="*/ 58020 w 498901"/>
                  <a:gd name="connsiteY9" fmla="*/ 45434 h 686561"/>
                  <a:gd name="connsiteX10" fmla="*/ 80213 w 498901"/>
                  <a:gd name="connsiteY10" fmla="*/ 16478 h 686561"/>
                  <a:gd name="connsiteX11" fmla="*/ 102025 w 498901"/>
                  <a:gd name="connsiteY11" fmla="*/ 0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8901" h="686561">
                    <a:moveTo>
                      <a:pt x="102025" y="0"/>
                    </a:moveTo>
                    <a:cubicBezTo>
                      <a:pt x="119266" y="90678"/>
                      <a:pt x="175082" y="154400"/>
                      <a:pt x="239947" y="210217"/>
                    </a:cubicBezTo>
                    <a:cubicBezTo>
                      <a:pt x="280809" y="245364"/>
                      <a:pt x="326625" y="275177"/>
                      <a:pt x="371964" y="304705"/>
                    </a:cubicBezTo>
                    <a:cubicBezTo>
                      <a:pt x="432352" y="343948"/>
                      <a:pt x="468547" y="399098"/>
                      <a:pt x="485883" y="467392"/>
                    </a:cubicBezTo>
                    <a:cubicBezTo>
                      <a:pt x="503314" y="535781"/>
                      <a:pt x="501218" y="605028"/>
                      <a:pt x="491407" y="674275"/>
                    </a:cubicBezTo>
                    <a:cubicBezTo>
                      <a:pt x="490931" y="677894"/>
                      <a:pt x="488740" y="681228"/>
                      <a:pt x="486645" y="686562"/>
                    </a:cubicBezTo>
                    <a:cubicBezTo>
                      <a:pt x="414731" y="593693"/>
                      <a:pt x="308051" y="558832"/>
                      <a:pt x="207276" y="514541"/>
                    </a:cubicBezTo>
                    <a:cubicBezTo>
                      <a:pt x="180035" y="502539"/>
                      <a:pt x="151841" y="492824"/>
                      <a:pt x="124599" y="480917"/>
                    </a:cubicBezTo>
                    <a:cubicBezTo>
                      <a:pt x="57353" y="451390"/>
                      <a:pt x="20967" y="397955"/>
                      <a:pt x="7537" y="327184"/>
                    </a:cubicBezTo>
                    <a:cubicBezTo>
                      <a:pt x="-11513" y="226886"/>
                      <a:pt x="5632" y="132874"/>
                      <a:pt x="58020" y="45434"/>
                    </a:cubicBezTo>
                    <a:cubicBezTo>
                      <a:pt x="64211" y="35052"/>
                      <a:pt x="72022" y="25337"/>
                      <a:pt x="80213" y="16478"/>
                    </a:cubicBezTo>
                    <a:cubicBezTo>
                      <a:pt x="85738" y="10382"/>
                      <a:pt x="93453" y="6287"/>
                      <a:pt x="1020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5BFA0B08-C166-40A6-AE24-BE96D04DF412}"/>
                  </a:ext>
                </a:extLst>
              </p:cNvPr>
              <p:cNvSpPr/>
              <p:nvPr/>
            </p:nvSpPr>
            <p:spPr>
              <a:xfrm>
                <a:off x="5568121" y="3072051"/>
                <a:ext cx="74157" cy="176270"/>
              </a:xfrm>
              <a:custGeom>
                <a:avLst/>
                <a:gdLst>
                  <a:gd name="connsiteX0" fmla="*/ 284228 w 330709"/>
                  <a:gd name="connsiteY0" fmla="*/ 0 h 786098"/>
                  <a:gd name="connsiteX1" fmla="*/ 270226 w 330709"/>
                  <a:gd name="connsiteY1" fmla="*/ 274796 h 786098"/>
                  <a:gd name="connsiteX2" fmla="*/ 308135 w 330709"/>
                  <a:gd name="connsiteY2" fmla="*/ 394145 h 786098"/>
                  <a:gd name="connsiteX3" fmla="*/ 295277 w 330709"/>
                  <a:gd name="connsiteY3" fmla="*/ 638937 h 786098"/>
                  <a:gd name="connsiteX4" fmla="*/ 182500 w 330709"/>
                  <a:gd name="connsiteY4" fmla="*/ 786098 h 786098"/>
                  <a:gd name="connsiteX5" fmla="*/ 172785 w 330709"/>
                  <a:gd name="connsiteY5" fmla="*/ 712470 h 786098"/>
                  <a:gd name="connsiteX6" fmla="*/ 83726 w 330709"/>
                  <a:gd name="connsiteY6" fmla="*/ 522637 h 786098"/>
                  <a:gd name="connsiteX7" fmla="*/ 37911 w 330709"/>
                  <a:gd name="connsiteY7" fmla="*/ 445961 h 786098"/>
                  <a:gd name="connsiteX8" fmla="*/ 23338 w 330709"/>
                  <a:gd name="connsiteY8" fmla="*/ 202406 h 786098"/>
                  <a:gd name="connsiteX9" fmla="*/ 203551 w 330709"/>
                  <a:gd name="connsiteY9" fmla="*/ 15907 h 786098"/>
                  <a:gd name="connsiteX10" fmla="*/ 284228 w 330709"/>
                  <a:gd name="connsiteY10" fmla="*/ 0 h 7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0709" h="786098">
                    <a:moveTo>
                      <a:pt x="284228" y="0"/>
                    </a:moveTo>
                    <a:cubicBezTo>
                      <a:pt x="237555" y="95440"/>
                      <a:pt x="251462" y="185452"/>
                      <a:pt x="270226" y="274796"/>
                    </a:cubicBezTo>
                    <a:cubicBezTo>
                      <a:pt x="278799" y="315468"/>
                      <a:pt x="292038" y="355759"/>
                      <a:pt x="308135" y="394145"/>
                    </a:cubicBezTo>
                    <a:cubicBezTo>
                      <a:pt x="343378" y="478441"/>
                      <a:pt x="336043" y="559118"/>
                      <a:pt x="295277" y="638937"/>
                    </a:cubicBezTo>
                    <a:cubicBezTo>
                      <a:pt x="267082" y="693992"/>
                      <a:pt x="229554" y="741617"/>
                      <a:pt x="182500" y="786098"/>
                    </a:cubicBezTo>
                    <a:cubicBezTo>
                      <a:pt x="179167" y="759524"/>
                      <a:pt x="178024" y="735521"/>
                      <a:pt x="172785" y="712470"/>
                    </a:cubicBezTo>
                    <a:cubicBezTo>
                      <a:pt x="157069" y="642842"/>
                      <a:pt x="118969" y="583311"/>
                      <a:pt x="83726" y="522637"/>
                    </a:cubicBezTo>
                    <a:cubicBezTo>
                      <a:pt x="68772" y="496919"/>
                      <a:pt x="53341" y="471392"/>
                      <a:pt x="37911" y="445961"/>
                    </a:cubicBezTo>
                    <a:cubicBezTo>
                      <a:pt x="-9619" y="367284"/>
                      <a:pt x="-10095" y="285845"/>
                      <a:pt x="23338" y="202406"/>
                    </a:cubicBezTo>
                    <a:cubicBezTo>
                      <a:pt x="58009" y="115729"/>
                      <a:pt x="114873" y="49721"/>
                      <a:pt x="203551" y="15907"/>
                    </a:cubicBezTo>
                    <a:cubicBezTo>
                      <a:pt x="226792" y="6858"/>
                      <a:pt x="253176" y="5810"/>
                      <a:pt x="2842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3D2ABEC8-7A1E-44F6-87AC-90911DBDC2CA}"/>
                  </a:ext>
                </a:extLst>
              </p:cNvPr>
              <p:cNvSpPr/>
              <p:nvPr/>
            </p:nvSpPr>
            <p:spPr>
              <a:xfrm>
                <a:off x="5364299" y="3866039"/>
                <a:ext cx="174756" cy="73177"/>
              </a:xfrm>
              <a:custGeom>
                <a:avLst/>
                <a:gdLst>
                  <a:gd name="connsiteX0" fmla="*/ 775430 w 779345"/>
                  <a:gd name="connsiteY0" fmla="*/ 292072 h 326343"/>
                  <a:gd name="connsiteX1" fmla="*/ 544163 w 779345"/>
                  <a:gd name="connsiteY1" fmla="*/ 266450 h 326343"/>
                  <a:gd name="connsiteX2" fmla="*/ 380429 w 779345"/>
                  <a:gd name="connsiteY2" fmla="*/ 309598 h 326343"/>
                  <a:gd name="connsiteX3" fmla="*/ 134112 w 779345"/>
                  <a:gd name="connsiteY3" fmla="*/ 280928 h 326343"/>
                  <a:gd name="connsiteX4" fmla="*/ 0 w 779345"/>
                  <a:gd name="connsiteY4" fmla="*/ 169390 h 326343"/>
                  <a:gd name="connsiteX5" fmla="*/ 58198 w 779345"/>
                  <a:gd name="connsiteY5" fmla="*/ 163866 h 326343"/>
                  <a:gd name="connsiteX6" fmla="*/ 227647 w 779345"/>
                  <a:gd name="connsiteY6" fmla="*/ 98715 h 326343"/>
                  <a:gd name="connsiteX7" fmla="*/ 355378 w 779345"/>
                  <a:gd name="connsiteY7" fmla="*/ 27087 h 326343"/>
                  <a:gd name="connsiteX8" fmla="*/ 577977 w 779345"/>
                  <a:gd name="connsiteY8" fmla="*/ 22991 h 326343"/>
                  <a:gd name="connsiteX9" fmla="*/ 744760 w 779345"/>
                  <a:gd name="connsiteY9" fmla="*/ 162247 h 326343"/>
                  <a:gd name="connsiteX10" fmla="*/ 778859 w 779345"/>
                  <a:gd name="connsiteY10" fmla="*/ 267593 h 326343"/>
                  <a:gd name="connsiteX11" fmla="*/ 775430 w 779345"/>
                  <a:gd name="connsiteY11" fmla="*/ 292072 h 32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9345" h="326343">
                    <a:moveTo>
                      <a:pt x="775430" y="292072"/>
                    </a:moveTo>
                    <a:cubicBezTo>
                      <a:pt x="699421" y="250829"/>
                      <a:pt x="621506" y="252924"/>
                      <a:pt x="544163" y="266450"/>
                    </a:cubicBezTo>
                    <a:cubicBezTo>
                      <a:pt x="488728" y="276165"/>
                      <a:pt x="433483" y="290644"/>
                      <a:pt x="380429" y="309598"/>
                    </a:cubicBezTo>
                    <a:cubicBezTo>
                      <a:pt x="292417" y="340936"/>
                      <a:pt x="211741" y="326553"/>
                      <a:pt x="134112" y="280928"/>
                    </a:cubicBezTo>
                    <a:cubicBezTo>
                      <a:pt x="84582" y="251781"/>
                      <a:pt x="40672" y="215396"/>
                      <a:pt x="0" y="169390"/>
                    </a:cubicBezTo>
                    <a:cubicBezTo>
                      <a:pt x="21622" y="167390"/>
                      <a:pt x="39910" y="165961"/>
                      <a:pt x="58198" y="163866"/>
                    </a:cubicBezTo>
                    <a:cubicBezTo>
                      <a:pt x="120396" y="157008"/>
                      <a:pt x="174212" y="128052"/>
                      <a:pt x="227647" y="98715"/>
                    </a:cubicBezTo>
                    <a:cubicBezTo>
                      <a:pt x="270415" y="75188"/>
                      <a:pt x="311944" y="49280"/>
                      <a:pt x="355378" y="27087"/>
                    </a:cubicBezTo>
                    <a:cubicBezTo>
                      <a:pt x="428434" y="-10251"/>
                      <a:pt x="503777" y="-6441"/>
                      <a:pt x="577977" y="22991"/>
                    </a:cubicBezTo>
                    <a:cubicBezTo>
                      <a:pt x="648462" y="50995"/>
                      <a:pt x="708088" y="94905"/>
                      <a:pt x="744760" y="162247"/>
                    </a:cubicBezTo>
                    <a:cubicBezTo>
                      <a:pt x="762095" y="194155"/>
                      <a:pt x="768572" y="232065"/>
                      <a:pt x="778859" y="267593"/>
                    </a:cubicBezTo>
                    <a:cubicBezTo>
                      <a:pt x="780669" y="274070"/>
                      <a:pt x="776954" y="282166"/>
                      <a:pt x="775430" y="2920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4629AAA0-2590-40C9-9F81-D7DB4C33E28D}"/>
                  </a:ext>
                </a:extLst>
              </p:cNvPr>
              <p:cNvSpPr/>
              <p:nvPr/>
            </p:nvSpPr>
            <p:spPr>
              <a:xfrm>
                <a:off x="5627576" y="3198163"/>
                <a:ext cx="77517" cy="168526"/>
              </a:xfrm>
              <a:custGeom>
                <a:avLst/>
                <a:gdLst>
                  <a:gd name="connsiteX0" fmla="*/ 78806 w 345696"/>
                  <a:gd name="connsiteY0" fmla="*/ 751560 h 751560"/>
                  <a:gd name="connsiteX1" fmla="*/ 88046 w 345696"/>
                  <a:gd name="connsiteY1" fmla="*/ 688124 h 751560"/>
                  <a:gd name="connsiteX2" fmla="*/ 66519 w 345696"/>
                  <a:gd name="connsiteY2" fmla="*/ 551249 h 751560"/>
                  <a:gd name="connsiteX3" fmla="*/ 16703 w 345696"/>
                  <a:gd name="connsiteY3" fmla="*/ 395230 h 751560"/>
                  <a:gd name="connsiteX4" fmla="*/ 44612 w 345696"/>
                  <a:gd name="connsiteY4" fmla="*/ 157105 h 751560"/>
                  <a:gd name="connsiteX5" fmla="*/ 240160 w 345696"/>
                  <a:gd name="connsiteY5" fmla="*/ 7277 h 751560"/>
                  <a:gd name="connsiteX6" fmla="*/ 345697 w 345696"/>
                  <a:gd name="connsiteY6" fmla="*/ 9658 h 751560"/>
                  <a:gd name="connsiteX7" fmla="*/ 280355 w 345696"/>
                  <a:gd name="connsiteY7" fmla="*/ 316649 h 751560"/>
                  <a:gd name="connsiteX8" fmla="*/ 292833 w 345696"/>
                  <a:gd name="connsiteY8" fmla="*/ 444188 h 751560"/>
                  <a:gd name="connsiteX9" fmla="*/ 271687 w 345696"/>
                  <a:gd name="connsiteY9" fmla="*/ 553154 h 751560"/>
                  <a:gd name="connsiteX10" fmla="*/ 78806 w 345696"/>
                  <a:gd name="connsiteY10" fmla="*/ 751560 h 7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696" h="751560">
                    <a:moveTo>
                      <a:pt x="78806" y="751560"/>
                    </a:moveTo>
                    <a:cubicBezTo>
                      <a:pt x="82712" y="726700"/>
                      <a:pt x="89950" y="706983"/>
                      <a:pt x="88046" y="688124"/>
                    </a:cubicBezTo>
                    <a:cubicBezTo>
                      <a:pt x="83378" y="642213"/>
                      <a:pt x="77758" y="595922"/>
                      <a:pt x="66519" y="551249"/>
                    </a:cubicBezTo>
                    <a:cubicBezTo>
                      <a:pt x="53279" y="498386"/>
                      <a:pt x="34991" y="446665"/>
                      <a:pt x="16703" y="395230"/>
                    </a:cubicBezTo>
                    <a:cubicBezTo>
                      <a:pt x="-13396" y="310838"/>
                      <a:pt x="-2061" y="230733"/>
                      <a:pt x="44612" y="157105"/>
                    </a:cubicBezTo>
                    <a:cubicBezTo>
                      <a:pt x="90808" y="84143"/>
                      <a:pt x="154054" y="29851"/>
                      <a:pt x="240160" y="7277"/>
                    </a:cubicBezTo>
                    <a:cubicBezTo>
                      <a:pt x="275402" y="-1963"/>
                      <a:pt x="310550" y="-3677"/>
                      <a:pt x="345697" y="9658"/>
                    </a:cubicBezTo>
                    <a:cubicBezTo>
                      <a:pt x="278355" y="102908"/>
                      <a:pt x="271878" y="208349"/>
                      <a:pt x="280355" y="316649"/>
                    </a:cubicBezTo>
                    <a:cubicBezTo>
                      <a:pt x="283689" y="359225"/>
                      <a:pt x="293785" y="401802"/>
                      <a:pt x="292833" y="444188"/>
                    </a:cubicBezTo>
                    <a:cubicBezTo>
                      <a:pt x="291976" y="480764"/>
                      <a:pt x="285975" y="519722"/>
                      <a:pt x="271687" y="553154"/>
                    </a:cubicBezTo>
                    <a:cubicBezTo>
                      <a:pt x="234063" y="640784"/>
                      <a:pt x="163674" y="699458"/>
                      <a:pt x="78806" y="751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F57A8C4D-DEF6-4EED-8E22-CF1109FC31E1}"/>
                  </a:ext>
                </a:extLst>
              </p:cNvPr>
              <p:cNvSpPr/>
              <p:nvPr/>
            </p:nvSpPr>
            <p:spPr>
              <a:xfrm>
                <a:off x="5242471" y="3927163"/>
                <a:ext cx="167446" cy="77158"/>
              </a:xfrm>
              <a:custGeom>
                <a:avLst/>
                <a:gdLst>
                  <a:gd name="connsiteX0" fmla="*/ 743998 w 746743"/>
                  <a:gd name="connsiteY0" fmla="*/ 344095 h 344094"/>
                  <a:gd name="connsiteX1" fmla="*/ 509969 w 746743"/>
                  <a:gd name="connsiteY1" fmla="*/ 278373 h 344094"/>
                  <a:gd name="connsiteX2" fmla="*/ 343281 w 746743"/>
                  <a:gd name="connsiteY2" fmla="*/ 290850 h 344094"/>
                  <a:gd name="connsiteX3" fmla="*/ 155162 w 746743"/>
                  <a:gd name="connsiteY3" fmla="*/ 249036 h 344094"/>
                  <a:gd name="connsiteX4" fmla="*/ 0 w 746743"/>
                  <a:gd name="connsiteY4" fmla="*/ 77681 h 344094"/>
                  <a:gd name="connsiteX5" fmla="*/ 51911 w 746743"/>
                  <a:gd name="connsiteY5" fmla="*/ 85301 h 344094"/>
                  <a:gd name="connsiteX6" fmla="*/ 225076 w 746743"/>
                  <a:gd name="connsiteY6" fmla="*/ 59107 h 344094"/>
                  <a:gd name="connsiteX7" fmla="*/ 347186 w 746743"/>
                  <a:gd name="connsiteY7" fmla="*/ 19769 h 344094"/>
                  <a:gd name="connsiteX8" fmla="*/ 589979 w 746743"/>
                  <a:gd name="connsiteY8" fmla="*/ 44248 h 344094"/>
                  <a:gd name="connsiteX9" fmla="*/ 744950 w 746743"/>
                  <a:gd name="connsiteY9" fmla="*/ 263323 h 344094"/>
                  <a:gd name="connsiteX10" fmla="*/ 743998 w 746743"/>
                  <a:gd name="connsiteY10" fmla="*/ 344095 h 34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743" h="344094">
                    <a:moveTo>
                      <a:pt x="743998" y="344095"/>
                    </a:moveTo>
                    <a:cubicBezTo>
                      <a:pt x="670084" y="290755"/>
                      <a:pt x="590550" y="279610"/>
                      <a:pt x="509969" y="278373"/>
                    </a:cubicBezTo>
                    <a:cubicBezTo>
                      <a:pt x="454438" y="277515"/>
                      <a:pt x="398716" y="284754"/>
                      <a:pt x="343281" y="290850"/>
                    </a:cubicBezTo>
                    <a:cubicBezTo>
                      <a:pt x="275463" y="298280"/>
                      <a:pt x="212407" y="287802"/>
                      <a:pt x="155162" y="249036"/>
                    </a:cubicBezTo>
                    <a:cubicBezTo>
                      <a:pt x="90773" y="205411"/>
                      <a:pt x="41243" y="148356"/>
                      <a:pt x="0" y="77681"/>
                    </a:cubicBezTo>
                    <a:cubicBezTo>
                      <a:pt x="20003" y="80729"/>
                      <a:pt x="35909" y="84062"/>
                      <a:pt x="51911" y="85301"/>
                    </a:cubicBezTo>
                    <a:cubicBezTo>
                      <a:pt x="111633" y="90063"/>
                      <a:pt x="168688" y="77109"/>
                      <a:pt x="225076" y="59107"/>
                    </a:cubicBezTo>
                    <a:cubicBezTo>
                      <a:pt x="265843" y="46058"/>
                      <a:pt x="307467" y="35485"/>
                      <a:pt x="347186" y="19769"/>
                    </a:cubicBezTo>
                    <a:cubicBezTo>
                      <a:pt x="433006" y="-14236"/>
                      <a:pt x="513969" y="-3282"/>
                      <a:pt x="589979" y="44248"/>
                    </a:cubicBezTo>
                    <a:cubicBezTo>
                      <a:pt x="671608" y="95207"/>
                      <a:pt x="729234" y="165692"/>
                      <a:pt x="744950" y="263323"/>
                    </a:cubicBezTo>
                    <a:cubicBezTo>
                      <a:pt x="749237" y="289517"/>
                      <a:pt x="744569" y="317139"/>
                      <a:pt x="743998" y="3440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84D5660E-5E34-4763-97FC-B7B4687AF4D3}"/>
                  </a:ext>
                </a:extLst>
              </p:cNvPr>
              <p:cNvSpPr/>
              <p:nvPr/>
            </p:nvSpPr>
            <p:spPr>
              <a:xfrm>
                <a:off x="5469638" y="3764085"/>
                <a:ext cx="172768" cy="90062"/>
              </a:xfrm>
              <a:custGeom>
                <a:avLst/>
                <a:gdLst>
                  <a:gd name="connsiteX0" fmla="*/ 770477 w 770477"/>
                  <a:gd name="connsiteY0" fmla="*/ 180869 h 401643"/>
                  <a:gd name="connsiteX1" fmla="*/ 476631 w 770477"/>
                  <a:gd name="connsiteY1" fmla="*/ 281643 h 401643"/>
                  <a:gd name="connsiteX2" fmla="*/ 387477 w 770477"/>
                  <a:gd name="connsiteY2" fmla="*/ 350223 h 401643"/>
                  <a:gd name="connsiteX3" fmla="*/ 190690 w 770477"/>
                  <a:gd name="connsiteY3" fmla="*/ 398896 h 401643"/>
                  <a:gd name="connsiteX4" fmla="*/ 0 w 770477"/>
                  <a:gd name="connsiteY4" fmla="*/ 334602 h 401643"/>
                  <a:gd name="connsiteX5" fmla="*/ 40196 w 770477"/>
                  <a:gd name="connsiteY5" fmla="*/ 319077 h 401643"/>
                  <a:gd name="connsiteX6" fmla="*/ 161449 w 770477"/>
                  <a:gd name="connsiteY6" fmla="*/ 224112 h 401643"/>
                  <a:gd name="connsiteX7" fmla="*/ 299562 w 770477"/>
                  <a:gd name="connsiteY7" fmla="*/ 70855 h 401643"/>
                  <a:gd name="connsiteX8" fmla="*/ 452438 w 770477"/>
                  <a:gd name="connsiteY8" fmla="*/ 1418 h 401643"/>
                  <a:gd name="connsiteX9" fmla="*/ 691991 w 770477"/>
                  <a:gd name="connsiteY9" fmla="*/ 68188 h 401643"/>
                  <a:gd name="connsiteX10" fmla="*/ 770477 w 770477"/>
                  <a:gd name="connsiteY10" fmla="*/ 180869 h 40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477" h="401643">
                    <a:moveTo>
                      <a:pt x="770477" y="180869"/>
                    </a:moveTo>
                    <a:cubicBezTo>
                      <a:pt x="655987" y="172391"/>
                      <a:pt x="564737" y="223064"/>
                      <a:pt x="476631" y="281643"/>
                    </a:cubicBezTo>
                    <a:cubicBezTo>
                      <a:pt x="445484" y="302312"/>
                      <a:pt x="417100" y="327268"/>
                      <a:pt x="387477" y="350223"/>
                    </a:cubicBezTo>
                    <a:cubicBezTo>
                      <a:pt x="328994" y="395372"/>
                      <a:pt x="262890" y="407945"/>
                      <a:pt x="190690" y="398896"/>
                    </a:cubicBezTo>
                    <a:cubicBezTo>
                      <a:pt x="124016" y="390514"/>
                      <a:pt x="62103" y="369273"/>
                      <a:pt x="0" y="334602"/>
                    </a:cubicBezTo>
                    <a:cubicBezTo>
                      <a:pt x="15716" y="328602"/>
                      <a:pt x="28385" y="324696"/>
                      <a:pt x="40196" y="319077"/>
                    </a:cubicBezTo>
                    <a:cubicBezTo>
                      <a:pt x="87535" y="296312"/>
                      <a:pt x="126968" y="263736"/>
                      <a:pt x="161449" y="224112"/>
                    </a:cubicBezTo>
                    <a:cubicBezTo>
                      <a:pt x="206598" y="172296"/>
                      <a:pt x="252984" y="121433"/>
                      <a:pt x="299562" y="70855"/>
                    </a:cubicBezTo>
                    <a:cubicBezTo>
                      <a:pt x="340519" y="26278"/>
                      <a:pt x="394145" y="6371"/>
                      <a:pt x="452438" y="1418"/>
                    </a:cubicBezTo>
                    <a:cubicBezTo>
                      <a:pt x="539877" y="-5916"/>
                      <a:pt x="621030" y="15038"/>
                      <a:pt x="691991" y="68188"/>
                    </a:cubicBezTo>
                    <a:cubicBezTo>
                      <a:pt x="729806" y="96668"/>
                      <a:pt x="758857" y="132196"/>
                      <a:pt x="770477" y="180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0518C70B-BE9B-409A-BF3C-3F0A5D83D642}"/>
                  </a:ext>
                </a:extLst>
              </p:cNvPr>
              <p:cNvSpPr/>
              <p:nvPr/>
            </p:nvSpPr>
            <p:spPr>
              <a:xfrm>
                <a:off x="5391229" y="2901120"/>
                <a:ext cx="92256" cy="174220"/>
              </a:xfrm>
              <a:custGeom>
                <a:avLst/>
                <a:gdLst>
                  <a:gd name="connsiteX0" fmla="*/ 349961 w 411427"/>
                  <a:gd name="connsiteY0" fmla="*/ 776954 h 776954"/>
                  <a:gd name="connsiteX1" fmla="*/ 203848 w 411427"/>
                  <a:gd name="connsiteY1" fmla="*/ 586169 h 776954"/>
                  <a:gd name="connsiteX2" fmla="*/ 74213 w 411427"/>
                  <a:gd name="connsiteY2" fmla="*/ 480346 h 776954"/>
                  <a:gd name="connsiteX3" fmla="*/ 108 w 411427"/>
                  <a:gd name="connsiteY3" fmla="*/ 319278 h 776954"/>
                  <a:gd name="connsiteX4" fmla="*/ 106121 w 411427"/>
                  <a:gd name="connsiteY4" fmla="*/ 48292 h 776954"/>
                  <a:gd name="connsiteX5" fmla="*/ 175844 w 411427"/>
                  <a:gd name="connsiteY5" fmla="*/ 0 h 776954"/>
                  <a:gd name="connsiteX6" fmla="*/ 296336 w 411427"/>
                  <a:gd name="connsiteY6" fmla="*/ 314516 h 776954"/>
                  <a:gd name="connsiteX7" fmla="*/ 378727 w 411427"/>
                  <a:gd name="connsiteY7" fmla="*/ 421005 h 776954"/>
                  <a:gd name="connsiteX8" fmla="*/ 410159 w 411427"/>
                  <a:gd name="connsiteY8" fmla="*/ 574929 h 776954"/>
                  <a:gd name="connsiteX9" fmla="*/ 365773 w 411427"/>
                  <a:gd name="connsiteY9" fmla="*/ 744379 h 776954"/>
                  <a:gd name="connsiteX10" fmla="*/ 349961 w 411427"/>
                  <a:gd name="connsiteY10" fmla="*/ 776954 h 77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427" h="776954">
                    <a:moveTo>
                      <a:pt x="349961" y="776954"/>
                    </a:moveTo>
                    <a:cubicBezTo>
                      <a:pt x="323767" y="691134"/>
                      <a:pt x="264236" y="638080"/>
                      <a:pt x="203848" y="586169"/>
                    </a:cubicBezTo>
                    <a:cubicBezTo>
                      <a:pt x="161557" y="549878"/>
                      <a:pt x="116694" y="516446"/>
                      <a:pt x="74213" y="480346"/>
                    </a:cubicBezTo>
                    <a:cubicBezTo>
                      <a:pt x="24968" y="438436"/>
                      <a:pt x="1537" y="383381"/>
                      <a:pt x="108" y="319278"/>
                    </a:cubicBezTo>
                    <a:cubicBezTo>
                      <a:pt x="-2178" y="214313"/>
                      <a:pt x="31731" y="122777"/>
                      <a:pt x="106121" y="48292"/>
                    </a:cubicBezTo>
                    <a:cubicBezTo>
                      <a:pt x="124886" y="29528"/>
                      <a:pt x="150222" y="17336"/>
                      <a:pt x="175844" y="0"/>
                    </a:cubicBezTo>
                    <a:cubicBezTo>
                      <a:pt x="169939" y="127444"/>
                      <a:pt x="228803" y="222885"/>
                      <a:pt x="296336" y="314516"/>
                    </a:cubicBezTo>
                    <a:cubicBezTo>
                      <a:pt x="323006" y="350615"/>
                      <a:pt x="354819" y="383286"/>
                      <a:pt x="378727" y="421005"/>
                    </a:cubicBezTo>
                    <a:cubicBezTo>
                      <a:pt x="407969" y="467201"/>
                      <a:pt x="414636" y="520351"/>
                      <a:pt x="410159" y="574929"/>
                    </a:cubicBezTo>
                    <a:cubicBezTo>
                      <a:pt x="405397" y="634175"/>
                      <a:pt x="389490" y="690277"/>
                      <a:pt x="365773" y="744379"/>
                    </a:cubicBezTo>
                    <a:cubicBezTo>
                      <a:pt x="361772" y="753904"/>
                      <a:pt x="356724" y="763238"/>
                      <a:pt x="349961" y="776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C65362E0-28DD-4ABB-943F-77FEF7CA366C}"/>
                  </a:ext>
                </a:extLst>
              </p:cNvPr>
              <p:cNvSpPr/>
              <p:nvPr/>
            </p:nvSpPr>
            <p:spPr>
              <a:xfrm>
                <a:off x="5653619" y="3333472"/>
                <a:ext cx="90602" cy="156497"/>
              </a:xfrm>
              <a:custGeom>
                <a:avLst/>
                <a:gdLst>
                  <a:gd name="connsiteX0" fmla="*/ 0 w 404050"/>
                  <a:gd name="connsiteY0" fmla="*/ 692012 h 697917"/>
                  <a:gd name="connsiteX1" fmla="*/ 24003 w 404050"/>
                  <a:gd name="connsiteY1" fmla="*/ 481319 h 697917"/>
                  <a:gd name="connsiteX2" fmla="*/ 4477 w 404050"/>
                  <a:gd name="connsiteY2" fmla="*/ 299677 h 697917"/>
                  <a:gd name="connsiteX3" fmla="*/ 59150 w 404050"/>
                  <a:gd name="connsiteY3" fmla="*/ 134133 h 697917"/>
                  <a:gd name="connsiteX4" fmla="*/ 237363 w 404050"/>
                  <a:gd name="connsiteY4" fmla="*/ 11451 h 697917"/>
                  <a:gd name="connsiteX5" fmla="*/ 404051 w 404050"/>
                  <a:gd name="connsiteY5" fmla="*/ 22119 h 697917"/>
                  <a:gd name="connsiteX6" fmla="*/ 278035 w 404050"/>
                  <a:gd name="connsiteY6" fmla="*/ 331110 h 697917"/>
                  <a:gd name="connsiteX7" fmla="*/ 259080 w 404050"/>
                  <a:gd name="connsiteY7" fmla="*/ 478271 h 697917"/>
                  <a:gd name="connsiteX8" fmla="*/ 100108 w 404050"/>
                  <a:gd name="connsiteY8" fmla="*/ 651626 h 697917"/>
                  <a:gd name="connsiteX9" fmla="*/ 4001 w 404050"/>
                  <a:gd name="connsiteY9" fmla="*/ 697918 h 697917"/>
                  <a:gd name="connsiteX10" fmla="*/ 0 w 404050"/>
                  <a:gd name="connsiteY10" fmla="*/ 692012 h 69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050" h="697917">
                    <a:moveTo>
                      <a:pt x="0" y="692012"/>
                    </a:moveTo>
                    <a:cubicBezTo>
                      <a:pt x="34386" y="624670"/>
                      <a:pt x="31338" y="553137"/>
                      <a:pt x="24003" y="481319"/>
                    </a:cubicBezTo>
                    <a:cubicBezTo>
                      <a:pt x="17812" y="420740"/>
                      <a:pt x="9716" y="360352"/>
                      <a:pt x="4477" y="299677"/>
                    </a:cubicBezTo>
                    <a:cubicBezTo>
                      <a:pt x="-952" y="237193"/>
                      <a:pt x="21336" y="181758"/>
                      <a:pt x="59150" y="134133"/>
                    </a:cubicBezTo>
                    <a:cubicBezTo>
                      <a:pt x="105633" y="75744"/>
                      <a:pt x="164021" y="32215"/>
                      <a:pt x="237363" y="11451"/>
                    </a:cubicBezTo>
                    <a:cubicBezTo>
                      <a:pt x="294132" y="-4551"/>
                      <a:pt x="349663" y="-6171"/>
                      <a:pt x="404051" y="22119"/>
                    </a:cubicBezTo>
                    <a:cubicBezTo>
                      <a:pt x="312230" y="105939"/>
                      <a:pt x="292418" y="217476"/>
                      <a:pt x="278035" y="331110"/>
                    </a:cubicBezTo>
                    <a:cubicBezTo>
                      <a:pt x="271844" y="380259"/>
                      <a:pt x="272796" y="431408"/>
                      <a:pt x="259080" y="478271"/>
                    </a:cubicBezTo>
                    <a:cubicBezTo>
                      <a:pt x="235172" y="559995"/>
                      <a:pt x="171641" y="611145"/>
                      <a:pt x="100108" y="651626"/>
                    </a:cubicBezTo>
                    <a:cubicBezTo>
                      <a:pt x="69247" y="669057"/>
                      <a:pt x="36100" y="682678"/>
                      <a:pt x="4001" y="697918"/>
                    </a:cubicBezTo>
                    <a:cubicBezTo>
                      <a:pt x="2763" y="696012"/>
                      <a:pt x="1429" y="694012"/>
                      <a:pt x="0" y="692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60BC7376-C5E0-4F73-89F1-215CF259DA19}"/>
                  </a:ext>
                </a:extLst>
              </p:cNvPr>
              <p:cNvSpPr/>
              <p:nvPr/>
            </p:nvSpPr>
            <p:spPr>
              <a:xfrm>
                <a:off x="5560347" y="3635523"/>
                <a:ext cx="158949" cy="106525"/>
              </a:xfrm>
              <a:custGeom>
                <a:avLst/>
                <a:gdLst>
                  <a:gd name="connsiteX0" fmla="*/ 708850 w 708850"/>
                  <a:gd name="connsiteY0" fmla="*/ 116791 h 475062"/>
                  <a:gd name="connsiteX1" fmla="*/ 496443 w 708850"/>
                  <a:gd name="connsiteY1" fmla="*/ 237283 h 475062"/>
                  <a:gd name="connsiteX2" fmla="*/ 380143 w 708850"/>
                  <a:gd name="connsiteY2" fmla="*/ 375871 h 475062"/>
                  <a:gd name="connsiteX3" fmla="*/ 214503 w 708850"/>
                  <a:gd name="connsiteY3" fmla="*/ 468930 h 475062"/>
                  <a:gd name="connsiteX4" fmla="*/ 0 w 708850"/>
                  <a:gd name="connsiteY4" fmla="*/ 457310 h 475062"/>
                  <a:gd name="connsiteX5" fmla="*/ 30766 w 708850"/>
                  <a:gd name="connsiteY5" fmla="*/ 435688 h 475062"/>
                  <a:gd name="connsiteX6" fmla="*/ 137065 w 708850"/>
                  <a:gd name="connsiteY6" fmla="*/ 297861 h 475062"/>
                  <a:gd name="connsiteX7" fmla="*/ 221932 w 708850"/>
                  <a:gd name="connsiteY7" fmla="*/ 133460 h 475062"/>
                  <a:gd name="connsiteX8" fmla="*/ 386525 w 708850"/>
                  <a:gd name="connsiteY8" fmla="*/ 12492 h 475062"/>
                  <a:gd name="connsiteX9" fmla="*/ 608457 w 708850"/>
                  <a:gd name="connsiteY9" fmla="*/ 26304 h 475062"/>
                  <a:gd name="connsiteX10" fmla="*/ 708850 w 708850"/>
                  <a:gd name="connsiteY10" fmla="*/ 116791 h 47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8850" h="475062">
                    <a:moveTo>
                      <a:pt x="708850" y="116791"/>
                    </a:moveTo>
                    <a:cubicBezTo>
                      <a:pt x="618649" y="127650"/>
                      <a:pt x="554355" y="178799"/>
                      <a:pt x="496443" y="237283"/>
                    </a:cubicBezTo>
                    <a:cubicBezTo>
                      <a:pt x="454152" y="280050"/>
                      <a:pt x="417672" y="328627"/>
                      <a:pt x="380143" y="375871"/>
                    </a:cubicBezTo>
                    <a:cubicBezTo>
                      <a:pt x="337375" y="429783"/>
                      <a:pt x="280607" y="458262"/>
                      <a:pt x="214503" y="468930"/>
                    </a:cubicBezTo>
                    <a:cubicBezTo>
                      <a:pt x="144304" y="480265"/>
                      <a:pt x="74390" y="475598"/>
                      <a:pt x="0" y="457310"/>
                    </a:cubicBezTo>
                    <a:cubicBezTo>
                      <a:pt x="12288" y="448642"/>
                      <a:pt x="21622" y="442260"/>
                      <a:pt x="30766" y="435688"/>
                    </a:cubicBezTo>
                    <a:cubicBezTo>
                      <a:pt x="80010" y="400446"/>
                      <a:pt x="109442" y="349677"/>
                      <a:pt x="137065" y="297861"/>
                    </a:cubicBezTo>
                    <a:cubicBezTo>
                      <a:pt x="166116" y="243474"/>
                      <a:pt x="193357" y="188133"/>
                      <a:pt x="221932" y="133460"/>
                    </a:cubicBezTo>
                    <a:cubicBezTo>
                      <a:pt x="256985" y="66499"/>
                      <a:pt x="316325" y="30971"/>
                      <a:pt x="386525" y="12492"/>
                    </a:cubicBezTo>
                    <a:cubicBezTo>
                      <a:pt x="461582" y="-7320"/>
                      <a:pt x="536163" y="-4176"/>
                      <a:pt x="608457" y="26304"/>
                    </a:cubicBezTo>
                    <a:cubicBezTo>
                      <a:pt x="651224" y="44401"/>
                      <a:pt x="685229" y="72500"/>
                      <a:pt x="708850" y="116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69386667-C015-418B-B289-18B2B892B7A7}"/>
                  </a:ext>
                </a:extLst>
              </p:cNvPr>
              <p:cNvSpPr/>
              <p:nvPr/>
            </p:nvSpPr>
            <p:spPr>
              <a:xfrm>
                <a:off x="5623888" y="3487599"/>
                <a:ext cx="131974" cy="130414"/>
              </a:xfrm>
              <a:custGeom>
                <a:avLst/>
                <a:gdLst>
                  <a:gd name="connsiteX0" fmla="*/ 588550 w 588550"/>
                  <a:gd name="connsiteY0" fmla="*/ 61627 h 581596"/>
                  <a:gd name="connsiteX1" fmla="*/ 403479 w 588550"/>
                  <a:gd name="connsiteY1" fmla="*/ 256985 h 581596"/>
                  <a:gd name="connsiteX2" fmla="*/ 353092 w 588550"/>
                  <a:gd name="connsiteY2" fmla="*/ 372523 h 581596"/>
                  <a:gd name="connsiteX3" fmla="*/ 214217 w 588550"/>
                  <a:gd name="connsiteY3" fmla="*/ 532353 h 581596"/>
                  <a:gd name="connsiteX4" fmla="*/ 0 w 588550"/>
                  <a:gd name="connsiteY4" fmla="*/ 581597 h 581596"/>
                  <a:gd name="connsiteX5" fmla="*/ 5810 w 588550"/>
                  <a:gd name="connsiteY5" fmla="*/ 568738 h 581596"/>
                  <a:gd name="connsiteX6" fmla="*/ 91345 w 588550"/>
                  <a:gd name="connsiteY6" fmla="*/ 366427 h 581596"/>
                  <a:gd name="connsiteX7" fmla="*/ 121158 w 588550"/>
                  <a:gd name="connsiteY7" fmla="*/ 215075 h 581596"/>
                  <a:gd name="connsiteX8" fmla="*/ 263462 w 588550"/>
                  <a:gd name="connsiteY8" fmla="*/ 40386 h 581596"/>
                  <a:gd name="connsiteX9" fmla="*/ 500920 w 588550"/>
                  <a:gd name="connsiteY9" fmla="*/ 10192 h 581596"/>
                  <a:gd name="connsiteX10" fmla="*/ 588550 w 588550"/>
                  <a:gd name="connsiteY10" fmla="*/ 61627 h 58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8550" h="581596">
                    <a:moveTo>
                      <a:pt x="588550" y="61627"/>
                    </a:moveTo>
                    <a:cubicBezTo>
                      <a:pt x="496824" y="100394"/>
                      <a:pt x="447199" y="176499"/>
                      <a:pt x="403479" y="256985"/>
                    </a:cubicBezTo>
                    <a:cubicBezTo>
                      <a:pt x="383477" y="293751"/>
                      <a:pt x="366617" y="332804"/>
                      <a:pt x="353092" y="372523"/>
                    </a:cubicBezTo>
                    <a:cubicBezTo>
                      <a:pt x="328327" y="445294"/>
                      <a:pt x="283083" y="498444"/>
                      <a:pt x="214217" y="532353"/>
                    </a:cubicBezTo>
                    <a:cubicBezTo>
                      <a:pt x="147447" y="565309"/>
                      <a:pt x="76867" y="579501"/>
                      <a:pt x="0" y="581597"/>
                    </a:cubicBezTo>
                    <a:cubicBezTo>
                      <a:pt x="2763" y="575215"/>
                      <a:pt x="3429" y="571215"/>
                      <a:pt x="5810" y="568738"/>
                    </a:cubicBezTo>
                    <a:cubicBezTo>
                      <a:pt x="60389" y="512255"/>
                      <a:pt x="75343" y="439008"/>
                      <a:pt x="91345" y="366427"/>
                    </a:cubicBezTo>
                    <a:cubicBezTo>
                      <a:pt x="102394" y="316231"/>
                      <a:pt x="109824" y="265176"/>
                      <a:pt x="121158" y="215075"/>
                    </a:cubicBezTo>
                    <a:cubicBezTo>
                      <a:pt x="139541" y="133732"/>
                      <a:pt x="191071" y="77534"/>
                      <a:pt x="263462" y="40386"/>
                    </a:cubicBezTo>
                    <a:cubicBezTo>
                      <a:pt x="338519" y="1810"/>
                      <a:pt x="417957" y="-11049"/>
                      <a:pt x="500920" y="10192"/>
                    </a:cubicBezTo>
                    <a:cubicBezTo>
                      <a:pt x="533876" y="18669"/>
                      <a:pt x="563594" y="34195"/>
                      <a:pt x="588550" y="61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0A2911D5-AC16-4D21-B8F1-EA3467DEB68A}"/>
                  </a:ext>
                </a:extLst>
              </p:cNvPr>
              <p:cNvSpPr/>
              <p:nvPr/>
            </p:nvSpPr>
            <p:spPr>
              <a:xfrm>
                <a:off x="5489093" y="2971610"/>
                <a:ext cx="78925" cy="176156"/>
              </a:xfrm>
              <a:custGeom>
                <a:avLst/>
                <a:gdLst>
                  <a:gd name="connsiteX0" fmla="*/ 236327 w 351976"/>
                  <a:gd name="connsiteY0" fmla="*/ 63 h 785589"/>
                  <a:gd name="connsiteX1" fmla="*/ 248233 w 351976"/>
                  <a:gd name="connsiteY1" fmla="*/ 234759 h 785589"/>
                  <a:gd name="connsiteX2" fmla="*/ 317385 w 351976"/>
                  <a:gd name="connsiteY2" fmla="*/ 389159 h 785589"/>
                  <a:gd name="connsiteX3" fmla="*/ 323100 w 351976"/>
                  <a:gd name="connsiteY3" fmla="*/ 645381 h 785589"/>
                  <a:gd name="connsiteX4" fmla="*/ 247471 w 351976"/>
                  <a:gd name="connsiteY4" fmla="*/ 776064 h 785589"/>
                  <a:gd name="connsiteX5" fmla="*/ 236232 w 351976"/>
                  <a:gd name="connsiteY5" fmla="*/ 785589 h 785589"/>
                  <a:gd name="connsiteX6" fmla="*/ 186416 w 351976"/>
                  <a:gd name="connsiteY6" fmla="*/ 644334 h 785589"/>
                  <a:gd name="connsiteX7" fmla="*/ 79736 w 351976"/>
                  <a:gd name="connsiteY7" fmla="*/ 503649 h 785589"/>
                  <a:gd name="connsiteX8" fmla="*/ 7155 w 351976"/>
                  <a:gd name="connsiteY8" fmla="*/ 380682 h 785589"/>
                  <a:gd name="connsiteX9" fmla="*/ 28682 w 351976"/>
                  <a:gd name="connsiteY9" fmla="*/ 187229 h 785589"/>
                  <a:gd name="connsiteX10" fmla="*/ 148030 w 351976"/>
                  <a:gd name="connsiteY10" fmla="*/ 31686 h 785589"/>
                  <a:gd name="connsiteX11" fmla="*/ 236327 w 351976"/>
                  <a:gd name="connsiteY11" fmla="*/ 63 h 78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76" h="785589">
                    <a:moveTo>
                      <a:pt x="236327" y="63"/>
                    </a:moveTo>
                    <a:cubicBezTo>
                      <a:pt x="205942" y="81597"/>
                      <a:pt x="222992" y="159416"/>
                      <a:pt x="248233" y="234759"/>
                    </a:cubicBezTo>
                    <a:cubicBezTo>
                      <a:pt x="266045" y="288003"/>
                      <a:pt x="290620" y="339629"/>
                      <a:pt x="317385" y="389159"/>
                    </a:cubicBezTo>
                    <a:cubicBezTo>
                      <a:pt x="363485" y="474598"/>
                      <a:pt x="361581" y="560228"/>
                      <a:pt x="323100" y="645381"/>
                    </a:cubicBezTo>
                    <a:cubicBezTo>
                      <a:pt x="302430" y="691006"/>
                      <a:pt x="273093" y="732726"/>
                      <a:pt x="247471" y="776064"/>
                    </a:cubicBezTo>
                    <a:cubicBezTo>
                      <a:pt x="245757" y="779017"/>
                      <a:pt x="242042" y="780732"/>
                      <a:pt x="236232" y="785589"/>
                    </a:cubicBezTo>
                    <a:cubicBezTo>
                      <a:pt x="231945" y="732059"/>
                      <a:pt x="214991" y="685386"/>
                      <a:pt x="186416" y="644334"/>
                    </a:cubicBezTo>
                    <a:cubicBezTo>
                      <a:pt x="152793" y="596042"/>
                      <a:pt x="116312" y="549750"/>
                      <a:pt x="79736" y="503649"/>
                    </a:cubicBezTo>
                    <a:cubicBezTo>
                      <a:pt x="49827" y="465835"/>
                      <a:pt x="18681" y="429735"/>
                      <a:pt x="7155" y="380682"/>
                    </a:cubicBezTo>
                    <a:cubicBezTo>
                      <a:pt x="-8656" y="313245"/>
                      <a:pt x="3155" y="249332"/>
                      <a:pt x="28682" y="187229"/>
                    </a:cubicBezTo>
                    <a:cubicBezTo>
                      <a:pt x="54304" y="124935"/>
                      <a:pt x="92690" y="71119"/>
                      <a:pt x="148030" y="31686"/>
                    </a:cubicBezTo>
                    <a:cubicBezTo>
                      <a:pt x="173462" y="13588"/>
                      <a:pt x="201942" y="-1080"/>
                      <a:pt x="236327" y="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F026200D-DB64-4D68-BEFB-EDDE4D448BC8}"/>
                  </a:ext>
                </a:extLst>
              </p:cNvPr>
              <p:cNvSpPr/>
              <p:nvPr/>
            </p:nvSpPr>
            <p:spPr>
              <a:xfrm>
                <a:off x="5382795" y="3103699"/>
                <a:ext cx="162793" cy="84178"/>
              </a:xfrm>
              <a:custGeom>
                <a:avLst/>
                <a:gdLst>
                  <a:gd name="connsiteX0" fmla="*/ 0 w 725995"/>
                  <a:gd name="connsiteY0" fmla="*/ 161662 h 375403"/>
                  <a:gd name="connsiteX1" fmla="*/ 185356 w 725995"/>
                  <a:gd name="connsiteY1" fmla="*/ 19550 h 375403"/>
                  <a:gd name="connsiteX2" fmla="*/ 414623 w 725995"/>
                  <a:gd name="connsiteY2" fmla="*/ 23645 h 375403"/>
                  <a:gd name="connsiteX3" fmla="*/ 622268 w 725995"/>
                  <a:gd name="connsiteY3" fmla="*/ 160996 h 375403"/>
                  <a:gd name="connsiteX4" fmla="*/ 725996 w 725995"/>
                  <a:gd name="connsiteY4" fmla="*/ 335399 h 375403"/>
                  <a:gd name="connsiteX5" fmla="*/ 288226 w 725995"/>
                  <a:gd name="connsiteY5" fmla="*/ 375403 h 375403"/>
                  <a:gd name="connsiteX6" fmla="*/ 0 w 725995"/>
                  <a:gd name="connsiteY6" fmla="*/ 161662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995" h="375403">
                    <a:moveTo>
                      <a:pt x="0" y="161662"/>
                    </a:moveTo>
                    <a:cubicBezTo>
                      <a:pt x="49244" y="96702"/>
                      <a:pt x="109252" y="47648"/>
                      <a:pt x="185356" y="19550"/>
                    </a:cubicBezTo>
                    <a:cubicBezTo>
                      <a:pt x="262318" y="-8835"/>
                      <a:pt x="339471" y="-5311"/>
                      <a:pt x="414623" y="23645"/>
                    </a:cubicBezTo>
                    <a:cubicBezTo>
                      <a:pt x="493490" y="53935"/>
                      <a:pt x="564642" y="98036"/>
                      <a:pt x="622268" y="160996"/>
                    </a:cubicBezTo>
                    <a:cubicBezTo>
                      <a:pt x="668369" y="211383"/>
                      <a:pt x="705993" y="267295"/>
                      <a:pt x="725996" y="335399"/>
                    </a:cubicBezTo>
                    <a:cubicBezTo>
                      <a:pt x="570357" y="252436"/>
                      <a:pt x="428625" y="299299"/>
                      <a:pt x="288226" y="375403"/>
                    </a:cubicBezTo>
                    <a:cubicBezTo>
                      <a:pt x="226409" y="258341"/>
                      <a:pt x="116586" y="206525"/>
                      <a:pt x="0" y="1616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DC5CE28E-C2C0-4F20-9FFD-BCD0696EBC77}"/>
                  </a:ext>
                </a:extLst>
              </p:cNvPr>
              <p:cNvSpPr/>
              <p:nvPr/>
            </p:nvSpPr>
            <p:spPr>
              <a:xfrm>
                <a:off x="5555200" y="3388795"/>
                <a:ext cx="86113" cy="154933"/>
              </a:xfrm>
              <a:custGeom>
                <a:avLst/>
                <a:gdLst>
                  <a:gd name="connsiteX0" fmla="*/ 0 w 384032"/>
                  <a:gd name="connsiteY0" fmla="*/ 0 h 690943"/>
                  <a:gd name="connsiteX1" fmla="*/ 94488 w 384032"/>
                  <a:gd name="connsiteY1" fmla="*/ 12763 h 690943"/>
                  <a:gd name="connsiteX2" fmla="*/ 269462 w 384032"/>
                  <a:gd name="connsiteY2" fmla="*/ 101156 h 690943"/>
                  <a:gd name="connsiteX3" fmla="*/ 363093 w 384032"/>
                  <a:gd name="connsiteY3" fmla="*/ 263271 h 690943"/>
                  <a:gd name="connsiteX4" fmla="*/ 338423 w 384032"/>
                  <a:gd name="connsiteY4" fmla="*/ 623126 h 690943"/>
                  <a:gd name="connsiteX5" fmla="*/ 301276 w 384032"/>
                  <a:gd name="connsiteY5" fmla="*/ 690943 h 690943"/>
                  <a:gd name="connsiteX6" fmla="*/ 4000 w 384032"/>
                  <a:gd name="connsiteY6" fmla="*/ 362045 h 690943"/>
                  <a:gd name="connsiteX7" fmla="*/ 0 w 384032"/>
                  <a:gd name="connsiteY7" fmla="*/ 0 h 69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032" h="690943">
                    <a:moveTo>
                      <a:pt x="0" y="0"/>
                    </a:moveTo>
                    <a:cubicBezTo>
                      <a:pt x="33718" y="4381"/>
                      <a:pt x="64484" y="6572"/>
                      <a:pt x="94488" y="12763"/>
                    </a:cubicBezTo>
                    <a:cubicBezTo>
                      <a:pt x="160591" y="26384"/>
                      <a:pt x="220503" y="54578"/>
                      <a:pt x="269462" y="101156"/>
                    </a:cubicBezTo>
                    <a:cubicBezTo>
                      <a:pt x="316230" y="145542"/>
                      <a:pt x="345948" y="200882"/>
                      <a:pt x="363093" y="263271"/>
                    </a:cubicBezTo>
                    <a:cubicBezTo>
                      <a:pt x="396907" y="386239"/>
                      <a:pt x="390525" y="506349"/>
                      <a:pt x="338423" y="623126"/>
                    </a:cubicBezTo>
                    <a:cubicBezTo>
                      <a:pt x="328613" y="645224"/>
                      <a:pt x="315182" y="665702"/>
                      <a:pt x="301276" y="690943"/>
                    </a:cubicBezTo>
                    <a:cubicBezTo>
                      <a:pt x="273177" y="513302"/>
                      <a:pt x="149066" y="429292"/>
                      <a:pt x="4000" y="362045"/>
                    </a:cubicBezTo>
                    <a:cubicBezTo>
                      <a:pt x="60770" y="242887"/>
                      <a:pt x="34290" y="12401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1EC0CD1B-F966-4B5C-A93A-AE28BB4F59B1}"/>
                  </a:ext>
                </a:extLst>
              </p:cNvPr>
              <p:cNvSpPr/>
              <p:nvPr/>
            </p:nvSpPr>
            <p:spPr>
              <a:xfrm>
                <a:off x="5484440" y="3589414"/>
                <a:ext cx="83595" cy="166466"/>
              </a:xfrm>
              <a:custGeom>
                <a:avLst/>
                <a:gdLst>
                  <a:gd name="connsiteX0" fmla="*/ 79915 w 372803"/>
                  <a:gd name="connsiteY0" fmla="*/ 742188 h 742373"/>
                  <a:gd name="connsiteX1" fmla="*/ 107918 w 372803"/>
                  <a:gd name="connsiteY1" fmla="*/ 556736 h 742373"/>
                  <a:gd name="connsiteX2" fmla="*/ 4667 w 372803"/>
                  <a:gd name="connsiteY2" fmla="*/ 315944 h 742373"/>
                  <a:gd name="connsiteX3" fmla="*/ 0 w 372803"/>
                  <a:gd name="connsiteY3" fmla="*/ 307562 h 742373"/>
                  <a:gd name="connsiteX4" fmla="*/ 184785 w 372803"/>
                  <a:gd name="connsiteY4" fmla="*/ 0 h 742373"/>
                  <a:gd name="connsiteX5" fmla="*/ 365570 w 372803"/>
                  <a:gd name="connsiteY5" fmla="*/ 241459 h 742373"/>
                  <a:gd name="connsiteX6" fmla="*/ 313754 w 372803"/>
                  <a:gd name="connsiteY6" fmla="*/ 520065 h 742373"/>
                  <a:gd name="connsiteX7" fmla="*/ 103346 w 372803"/>
                  <a:gd name="connsiteY7" fmla="*/ 734187 h 742373"/>
                  <a:gd name="connsiteX8" fmla="*/ 86773 w 372803"/>
                  <a:gd name="connsiteY8" fmla="*/ 742093 h 742373"/>
                  <a:gd name="connsiteX9" fmla="*/ 79915 w 372803"/>
                  <a:gd name="connsiteY9" fmla="*/ 742188 h 7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803" h="742373">
                    <a:moveTo>
                      <a:pt x="79915" y="742188"/>
                    </a:moveTo>
                    <a:cubicBezTo>
                      <a:pt x="115157" y="683133"/>
                      <a:pt x="115919" y="620173"/>
                      <a:pt x="107918" y="556736"/>
                    </a:cubicBezTo>
                    <a:cubicBezTo>
                      <a:pt x="96678" y="466915"/>
                      <a:pt x="57912" y="388144"/>
                      <a:pt x="4667" y="315944"/>
                    </a:cubicBezTo>
                    <a:cubicBezTo>
                      <a:pt x="2953" y="313658"/>
                      <a:pt x="1810" y="310896"/>
                      <a:pt x="0" y="307562"/>
                    </a:cubicBezTo>
                    <a:cubicBezTo>
                      <a:pt x="110776" y="235458"/>
                      <a:pt x="150209" y="120587"/>
                      <a:pt x="184785" y="0"/>
                    </a:cubicBezTo>
                    <a:cubicBezTo>
                      <a:pt x="276606" y="59912"/>
                      <a:pt x="342900" y="134969"/>
                      <a:pt x="365570" y="241459"/>
                    </a:cubicBezTo>
                    <a:cubicBezTo>
                      <a:pt x="386810" y="340900"/>
                      <a:pt x="358807" y="432435"/>
                      <a:pt x="313754" y="520065"/>
                    </a:cubicBezTo>
                    <a:cubicBezTo>
                      <a:pt x="265843" y="613124"/>
                      <a:pt x="196596" y="685514"/>
                      <a:pt x="103346" y="734187"/>
                    </a:cubicBezTo>
                    <a:cubicBezTo>
                      <a:pt x="97917" y="737044"/>
                      <a:pt x="92393" y="739616"/>
                      <a:pt x="86773" y="742093"/>
                    </a:cubicBezTo>
                    <a:cubicBezTo>
                      <a:pt x="85630" y="742664"/>
                      <a:pt x="84011" y="742188"/>
                      <a:pt x="79915" y="742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CC613D81-68AC-4197-8168-046FEE73B8BB}"/>
                  </a:ext>
                </a:extLst>
              </p:cNvPr>
              <p:cNvSpPr/>
              <p:nvPr/>
            </p:nvSpPr>
            <p:spPr>
              <a:xfrm>
                <a:off x="5510198" y="3288198"/>
                <a:ext cx="123854" cy="123237"/>
              </a:xfrm>
              <a:custGeom>
                <a:avLst/>
                <a:gdLst>
                  <a:gd name="connsiteX0" fmla="*/ 543782 w 552338"/>
                  <a:gd name="connsiteY0" fmla="*/ 549589 h 549588"/>
                  <a:gd name="connsiteX1" fmla="*/ 141637 w 552338"/>
                  <a:gd name="connsiteY1" fmla="*/ 366423 h 549588"/>
                  <a:gd name="connsiteX2" fmla="*/ 0 w 552338"/>
                  <a:gd name="connsiteY2" fmla="*/ 33715 h 549588"/>
                  <a:gd name="connsiteX3" fmla="*/ 80582 w 552338"/>
                  <a:gd name="connsiteY3" fmla="*/ 9616 h 549588"/>
                  <a:gd name="connsiteX4" fmla="*/ 375571 w 552338"/>
                  <a:gd name="connsiteY4" fmla="*/ 73148 h 549588"/>
                  <a:gd name="connsiteX5" fmla="*/ 511493 w 552338"/>
                  <a:gd name="connsiteY5" fmla="*/ 263839 h 549588"/>
                  <a:gd name="connsiteX6" fmla="*/ 552259 w 552338"/>
                  <a:gd name="connsiteY6" fmla="*/ 457101 h 549588"/>
                  <a:gd name="connsiteX7" fmla="*/ 543782 w 552338"/>
                  <a:gd name="connsiteY7" fmla="*/ 549589 h 54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338" h="549588">
                    <a:moveTo>
                      <a:pt x="543782" y="549589"/>
                    </a:moveTo>
                    <a:cubicBezTo>
                      <a:pt x="480060" y="430812"/>
                      <a:pt x="309086" y="360136"/>
                      <a:pt x="141637" y="366423"/>
                    </a:cubicBezTo>
                    <a:cubicBezTo>
                      <a:pt x="148304" y="234978"/>
                      <a:pt x="80867" y="134489"/>
                      <a:pt x="0" y="33715"/>
                    </a:cubicBezTo>
                    <a:cubicBezTo>
                      <a:pt x="28384" y="25142"/>
                      <a:pt x="54102" y="15236"/>
                      <a:pt x="80582" y="9616"/>
                    </a:cubicBezTo>
                    <a:cubicBezTo>
                      <a:pt x="188119" y="-13148"/>
                      <a:pt x="288607" y="3139"/>
                      <a:pt x="375571" y="73148"/>
                    </a:cubicBezTo>
                    <a:cubicBezTo>
                      <a:pt x="438150" y="123535"/>
                      <a:pt x="479203" y="191068"/>
                      <a:pt x="511493" y="263839"/>
                    </a:cubicBezTo>
                    <a:cubicBezTo>
                      <a:pt x="538734" y="325275"/>
                      <a:pt x="550164" y="390521"/>
                      <a:pt x="552259" y="457101"/>
                    </a:cubicBezTo>
                    <a:cubicBezTo>
                      <a:pt x="553117" y="487676"/>
                      <a:pt x="546830" y="518632"/>
                      <a:pt x="543782" y="549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8DFD7A81-7707-4BD3-9CB0-A513C6B0033F}"/>
                  </a:ext>
                </a:extLst>
              </p:cNvPr>
              <p:cNvSpPr/>
              <p:nvPr/>
            </p:nvSpPr>
            <p:spPr>
              <a:xfrm>
                <a:off x="5216072" y="2998390"/>
                <a:ext cx="161128" cy="84490"/>
              </a:xfrm>
              <a:custGeom>
                <a:avLst/>
                <a:gdLst>
                  <a:gd name="connsiteX0" fmla="*/ 715899 w 718566"/>
                  <a:gd name="connsiteY0" fmla="*/ 117235 h 376791"/>
                  <a:gd name="connsiteX1" fmla="*/ 485775 w 718566"/>
                  <a:gd name="connsiteY1" fmla="*/ 212485 h 376791"/>
                  <a:gd name="connsiteX2" fmla="*/ 373094 w 718566"/>
                  <a:gd name="connsiteY2" fmla="*/ 359551 h 376791"/>
                  <a:gd name="connsiteX3" fmla="*/ 362808 w 718566"/>
                  <a:gd name="connsiteY3" fmla="*/ 376791 h 376791"/>
                  <a:gd name="connsiteX4" fmla="*/ 0 w 718566"/>
                  <a:gd name="connsiteY4" fmla="*/ 343644 h 376791"/>
                  <a:gd name="connsiteX5" fmla="*/ 31718 w 718566"/>
                  <a:gd name="connsiteY5" fmla="*/ 228487 h 376791"/>
                  <a:gd name="connsiteX6" fmla="*/ 232696 w 718566"/>
                  <a:gd name="connsiteY6" fmla="*/ 25985 h 376791"/>
                  <a:gd name="connsiteX7" fmla="*/ 443770 w 718566"/>
                  <a:gd name="connsiteY7" fmla="*/ 2744 h 376791"/>
                  <a:gd name="connsiteX8" fmla="*/ 626269 w 718566"/>
                  <a:gd name="connsiteY8" fmla="*/ 54465 h 376791"/>
                  <a:gd name="connsiteX9" fmla="*/ 718566 w 718566"/>
                  <a:gd name="connsiteY9" fmla="*/ 111425 h 376791"/>
                  <a:gd name="connsiteX10" fmla="*/ 715899 w 718566"/>
                  <a:gd name="connsiteY10" fmla="*/ 117235 h 3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566" h="376791">
                    <a:moveTo>
                      <a:pt x="715899" y="117235"/>
                    </a:moveTo>
                    <a:cubicBezTo>
                      <a:pt x="623792" y="111710"/>
                      <a:pt x="551307" y="154097"/>
                      <a:pt x="485775" y="212485"/>
                    </a:cubicBezTo>
                    <a:cubicBezTo>
                      <a:pt x="439008" y="254204"/>
                      <a:pt x="402622" y="304401"/>
                      <a:pt x="373094" y="359551"/>
                    </a:cubicBezTo>
                    <a:cubicBezTo>
                      <a:pt x="369951" y="365456"/>
                      <a:pt x="366236" y="371076"/>
                      <a:pt x="362808" y="376791"/>
                    </a:cubicBezTo>
                    <a:cubicBezTo>
                      <a:pt x="249460" y="307163"/>
                      <a:pt x="128874" y="322118"/>
                      <a:pt x="0" y="343644"/>
                    </a:cubicBezTo>
                    <a:cubicBezTo>
                      <a:pt x="11240" y="301925"/>
                      <a:pt x="18193" y="263920"/>
                      <a:pt x="31718" y="228487"/>
                    </a:cubicBezTo>
                    <a:cubicBezTo>
                      <a:pt x="68675" y="131999"/>
                      <a:pt x="133160" y="60371"/>
                      <a:pt x="232696" y="25985"/>
                    </a:cubicBezTo>
                    <a:cubicBezTo>
                      <a:pt x="300990" y="2363"/>
                      <a:pt x="371285" y="-4495"/>
                      <a:pt x="443770" y="2744"/>
                    </a:cubicBezTo>
                    <a:cubicBezTo>
                      <a:pt x="508159" y="9221"/>
                      <a:pt x="569214" y="25128"/>
                      <a:pt x="626269" y="54465"/>
                    </a:cubicBezTo>
                    <a:cubicBezTo>
                      <a:pt x="658368" y="70943"/>
                      <a:pt x="687896" y="92279"/>
                      <a:pt x="718566" y="111425"/>
                    </a:cubicBezTo>
                    <a:cubicBezTo>
                      <a:pt x="717804" y="113234"/>
                      <a:pt x="716852" y="115235"/>
                      <a:pt x="715899" y="1172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2F61E213-A7C8-4EAB-8D03-5944D82E80E3}"/>
                  </a:ext>
                </a:extLst>
              </p:cNvPr>
              <p:cNvSpPr/>
              <p:nvPr/>
            </p:nvSpPr>
            <p:spPr>
              <a:xfrm>
                <a:off x="5534504" y="3496121"/>
                <a:ext cx="84612" cy="167214"/>
              </a:xfrm>
              <a:custGeom>
                <a:avLst/>
                <a:gdLst>
                  <a:gd name="connsiteX0" fmla="*/ 159544 w 377338"/>
                  <a:gd name="connsiteY0" fmla="*/ 745712 h 745712"/>
                  <a:gd name="connsiteX1" fmla="*/ 33718 w 377338"/>
                  <a:gd name="connsiteY1" fmla="*/ 362617 h 745712"/>
                  <a:gd name="connsiteX2" fmla="*/ 0 w 377338"/>
                  <a:gd name="connsiteY2" fmla="*/ 336423 h 745712"/>
                  <a:gd name="connsiteX3" fmla="*/ 136112 w 377338"/>
                  <a:gd name="connsiteY3" fmla="*/ 0 h 745712"/>
                  <a:gd name="connsiteX4" fmla="*/ 236029 w 377338"/>
                  <a:gd name="connsiteY4" fmla="*/ 53435 h 745712"/>
                  <a:gd name="connsiteX5" fmla="*/ 373666 w 377338"/>
                  <a:gd name="connsiteY5" fmla="*/ 274511 h 745712"/>
                  <a:gd name="connsiteX6" fmla="*/ 346043 w 377338"/>
                  <a:gd name="connsiteY6" fmla="*/ 499682 h 745712"/>
                  <a:gd name="connsiteX7" fmla="*/ 178594 w 377338"/>
                  <a:gd name="connsiteY7" fmla="*/ 733044 h 745712"/>
                  <a:gd name="connsiteX8" fmla="*/ 159544 w 377338"/>
                  <a:gd name="connsiteY8" fmla="*/ 745712 h 74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338" h="745712">
                    <a:moveTo>
                      <a:pt x="159544" y="745712"/>
                    </a:moveTo>
                    <a:cubicBezTo>
                      <a:pt x="195167" y="591408"/>
                      <a:pt x="132207" y="471011"/>
                      <a:pt x="33718" y="362617"/>
                    </a:cubicBezTo>
                    <a:cubicBezTo>
                      <a:pt x="24669" y="352616"/>
                      <a:pt x="12192" y="345758"/>
                      <a:pt x="0" y="336423"/>
                    </a:cubicBezTo>
                    <a:cubicBezTo>
                      <a:pt x="101346" y="242030"/>
                      <a:pt x="123349" y="123920"/>
                      <a:pt x="136112" y="0"/>
                    </a:cubicBezTo>
                    <a:cubicBezTo>
                      <a:pt x="174117" y="9811"/>
                      <a:pt x="205644" y="30956"/>
                      <a:pt x="236029" y="53435"/>
                    </a:cubicBezTo>
                    <a:cubicBezTo>
                      <a:pt x="310801" y="108871"/>
                      <a:pt x="361093" y="180880"/>
                      <a:pt x="373666" y="274511"/>
                    </a:cubicBezTo>
                    <a:cubicBezTo>
                      <a:pt x="384048" y="351473"/>
                      <a:pt x="371665" y="426720"/>
                      <a:pt x="346043" y="499682"/>
                    </a:cubicBezTo>
                    <a:cubicBezTo>
                      <a:pt x="312991" y="593598"/>
                      <a:pt x="258223" y="672370"/>
                      <a:pt x="178594" y="733044"/>
                    </a:cubicBezTo>
                    <a:cubicBezTo>
                      <a:pt x="172688" y="737616"/>
                      <a:pt x="166211" y="741331"/>
                      <a:pt x="159544" y="745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1207C6D5-8990-4EAD-B7D4-8B535AAD0686}"/>
                  </a:ext>
                </a:extLst>
              </p:cNvPr>
              <p:cNvSpPr/>
              <p:nvPr/>
            </p:nvSpPr>
            <p:spPr>
              <a:xfrm>
                <a:off x="5297148" y="3044320"/>
                <a:ext cx="167791" cy="83476"/>
              </a:xfrm>
              <a:custGeom>
                <a:avLst/>
                <a:gdLst>
                  <a:gd name="connsiteX0" fmla="*/ 0 w 748283"/>
                  <a:gd name="connsiteY0" fmla="*/ 252924 h 372272"/>
                  <a:gd name="connsiteX1" fmla="*/ 217361 w 748283"/>
                  <a:gd name="connsiteY1" fmla="*/ 19276 h 372272"/>
                  <a:gd name="connsiteX2" fmla="*/ 390715 w 748283"/>
                  <a:gd name="connsiteY2" fmla="*/ 3369 h 372272"/>
                  <a:gd name="connsiteX3" fmla="*/ 553212 w 748283"/>
                  <a:gd name="connsiteY3" fmla="*/ 46327 h 372272"/>
                  <a:gd name="connsiteX4" fmla="*/ 748284 w 748283"/>
                  <a:gd name="connsiteY4" fmla="*/ 203013 h 372272"/>
                  <a:gd name="connsiteX5" fmla="*/ 340519 w 748283"/>
                  <a:gd name="connsiteY5" fmla="*/ 372272 h 372272"/>
                  <a:gd name="connsiteX6" fmla="*/ 0 w 748283"/>
                  <a:gd name="connsiteY6" fmla="*/ 252924 h 3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283" h="372272">
                    <a:moveTo>
                      <a:pt x="0" y="252924"/>
                    </a:moveTo>
                    <a:cubicBezTo>
                      <a:pt x="43434" y="145482"/>
                      <a:pt x="107442" y="60710"/>
                      <a:pt x="217361" y="19276"/>
                    </a:cubicBezTo>
                    <a:cubicBezTo>
                      <a:pt x="273463" y="-1870"/>
                      <a:pt x="331565" y="-2917"/>
                      <a:pt x="390715" y="3369"/>
                    </a:cubicBezTo>
                    <a:cubicBezTo>
                      <a:pt x="447294" y="9370"/>
                      <a:pt x="501396" y="23372"/>
                      <a:pt x="553212" y="46327"/>
                    </a:cubicBezTo>
                    <a:cubicBezTo>
                      <a:pt x="631603" y="80998"/>
                      <a:pt x="696182" y="133195"/>
                      <a:pt x="748284" y="203013"/>
                    </a:cubicBezTo>
                    <a:cubicBezTo>
                      <a:pt x="574262" y="170533"/>
                      <a:pt x="451199" y="255686"/>
                      <a:pt x="340519" y="372272"/>
                    </a:cubicBezTo>
                    <a:cubicBezTo>
                      <a:pt x="248412" y="277403"/>
                      <a:pt x="127159" y="261497"/>
                      <a:pt x="0" y="252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0CB55744-42AD-4AF6-B472-5EA55B1D9AB2}"/>
                  </a:ext>
                </a:extLst>
              </p:cNvPr>
              <p:cNvSpPr/>
              <p:nvPr/>
            </p:nvSpPr>
            <p:spPr>
              <a:xfrm>
                <a:off x="5467524" y="3186094"/>
                <a:ext cx="137835" cy="108788"/>
              </a:xfrm>
              <a:custGeom>
                <a:avLst/>
                <a:gdLst>
                  <a:gd name="connsiteX0" fmla="*/ 611886 w 614691"/>
                  <a:gd name="connsiteY0" fmla="*/ 485154 h 485153"/>
                  <a:gd name="connsiteX1" fmla="*/ 235458 w 614691"/>
                  <a:gd name="connsiteY1" fmla="*/ 362186 h 485153"/>
                  <a:gd name="connsiteX2" fmla="*/ 187738 w 614691"/>
                  <a:gd name="connsiteY2" fmla="*/ 367520 h 485153"/>
                  <a:gd name="connsiteX3" fmla="*/ 120301 w 614691"/>
                  <a:gd name="connsiteY3" fmla="*/ 198642 h 485153"/>
                  <a:gd name="connsiteX4" fmla="*/ 0 w 614691"/>
                  <a:gd name="connsiteY4" fmla="*/ 62530 h 485153"/>
                  <a:gd name="connsiteX5" fmla="*/ 138208 w 614691"/>
                  <a:gd name="connsiteY5" fmla="*/ 7475 h 485153"/>
                  <a:gd name="connsiteX6" fmla="*/ 450247 w 614691"/>
                  <a:gd name="connsiteY6" fmla="*/ 102725 h 485153"/>
                  <a:gd name="connsiteX7" fmla="*/ 614648 w 614691"/>
                  <a:gd name="connsiteY7" fmla="*/ 464199 h 485153"/>
                  <a:gd name="connsiteX8" fmla="*/ 613886 w 614691"/>
                  <a:gd name="connsiteY8" fmla="*/ 482487 h 485153"/>
                  <a:gd name="connsiteX9" fmla="*/ 611886 w 614691"/>
                  <a:gd name="connsiteY9" fmla="*/ 485154 h 4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691" h="485153">
                    <a:moveTo>
                      <a:pt x="611886" y="485154"/>
                    </a:moveTo>
                    <a:cubicBezTo>
                      <a:pt x="511016" y="367901"/>
                      <a:pt x="378524" y="348946"/>
                      <a:pt x="235458" y="362186"/>
                    </a:cubicBezTo>
                    <a:cubicBezTo>
                      <a:pt x="219742" y="363615"/>
                      <a:pt x="204216" y="365710"/>
                      <a:pt x="187738" y="367520"/>
                    </a:cubicBezTo>
                    <a:cubicBezTo>
                      <a:pt x="183928" y="302369"/>
                      <a:pt x="158115" y="247029"/>
                      <a:pt x="120301" y="198642"/>
                    </a:cubicBezTo>
                    <a:cubicBezTo>
                      <a:pt x="83344" y="151398"/>
                      <a:pt x="40958" y="108440"/>
                      <a:pt x="0" y="62530"/>
                    </a:cubicBezTo>
                    <a:cubicBezTo>
                      <a:pt x="41529" y="37479"/>
                      <a:pt x="87630" y="17476"/>
                      <a:pt x="138208" y="7475"/>
                    </a:cubicBezTo>
                    <a:cubicBezTo>
                      <a:pt x="259271" y="-16337"/>
                      <a:pt x="361950" y="17095"/>
                      <a:pt x="450247" y="102725"/>
                    </a:cubicBezTo>
                    <a:cubicBezTo>
                      <a:pt x="552640" y="202071"/>
                      <a:pt x="609219" y="321324"/>
                      <a:pt x="614648" y="464199"/>
                    </a:cubicBezTo>
                    <a:cubicBezTo>
                      <a:pt x="614839" y="470295"/>
                      <a:pt x="614363" y="476391"/>
                      <a:pt x="613886" y="482487"/>
                    </a:cubicBezTo>
                    <a:cubicBezTo>
                      <a:pt x="613981" y="483630"/>
                      <a:pt x="612362" y="484678"/>
                      <a:pt x="611886" y="485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C3E2019D-DA71-493C-BDB9-ECFF9CDD21B9}"/>
                  </a:ext>
                </a:extLst>
              </p:cNvPr>
              <p:cNvSpPr/>
              <p:nvPr/>
            </p:nvSpPr>
            <p:spPr>
              <a:xfrm>
                <a:off x="5419425" y="3686936"/>
                <a:ext cx="74554" cy="141926"/>
              </a:xfrm>
              <a:custGeom>
                <a:avLst/>
                <a:gdLst>
                  <a:gd name="connsiteX0" fmla="*/ 5620 w 332481"/>
                  <a:gd name="connsiteY0" fmla="*/ 632936 h 632936"/>
                  <a:gd name="connsiteX1" fmla="*/ 0 w 332481"/>
                  <a:gd name="connsiteY1" fmla="*/ 239649 h 632936"/>
                  <a:gd name="connsiteX2" fmla="*/ 207454 w 332481"/>
                  <a:gd name="connsiteY2" fmla="*/ 0 h 632936"/>
                  <a:gd name="connsiteX3" fmla="*/ 304609 w 332481"/>
                  <a:gd name="connsiteY3" fmla="*/ 125444 h 632936"/>
                  <a:gd name="connsiteX4" fmla="*/ 249460 w 332481"/>
                  <a:gd name="connsiteY4" fmla="*/ 465772 h 632936"/>
                  <a:gd name="connsiteX5" fmla="*/ 37909 w 332481"/>
                  <a:gd name="connsiteY5" fmla="*/ 624554 h 632936"/>
                  <a:gd name="connsiteX6" fmla="*/ 5620 w 332481"/>
                  <a:gd name="connsiteY6" fmla="*/ 632936 h 63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81" h="632936">
                    <a:moveTo>
                      <a:pt x="5620" y="632936"/>
                    </a:moveTo>
                    <a:cubicBezTo>
                      <a:pt x="86582" y="499205"/>
                      <a:pt x="55816" y="370046"/>
                      <a:pt x="0" y="239649"/>
                    </a:cubicBezTo>
                    <a:cubicBezTo>
                      <a:pt x="106108" y="193453"/>
                      <a:pt x="159734" y="100774"/>
                      <a:pt x="207454" y="0"/>
                    </a:cubicBezTo>
                    <a:cubicBezTo>
                      <a:pt x="250031" y="35147"/>
                      <a:pt x="282416" y="76581"/>
                      <a:pt x="304609" y="125444"/>
                    </a:cubicBezTo>
                    <a:cubicBezTo>
                      <a:pt x="361569" y="250793"/>
                      <a:pt x="325279" y="361950"/>
                      <a:pt x="249460" y="465772"/>
                    </a:cubicBezTo>
                    <a:cubicBezTo>
                      <a:pt x="195263" y="539972"/>
                      <a:pt x="125254" y="594169"/>
                      <a:pt x="37909" y="624554"/>
                    </a:cubicBezTo>
                    <a:cubicBezTo>
                      <a:pt x="28099" y="627983"/>
                      <a:pt x="17716" y="629793"/>
                      <a:pt x="5620" y="6329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C4161A69-126F-4CF3-A06A-00AB56543E95}"/>
                  </a:ext>
                </a:extLst>
              </p:cNvPr>
              <p:cNvSpPr/>
              <p:nvPr/>
            </p:nvSpPr>
            <p:spPr>
              <a:xfrm>
                <a:off x="5325640" y="3758380"/>
                <a:ext cx="93066" cy="124071"/>
              </a:xfrm>
              <a:custGeom>
                <a:avLst/>
                <a:gdLst>
                  <a:gd name="connsiteX0" fmla="*/ 0 w 415039"/>
                  <a:gd name="connsiteY0" fmla="*/ 553307 h 553307"/>
                  <a:gd name="connsiteX1" fmla="*/ 102965 w 415039"/>
                  <a:gd name="connsiteY1" fmla="*/ 331280 h 553307"/>
                  <a:gd name="connsiteX2" fmla="*/ 94583 w 415039"/>
                  <a:gd name="connsiteY2" fmla="*/ 193167 h 553307"/>
                  <a:gd name="connsiteX3" fmla="*/ 103822 w 415039"/>
                  <a:gd name="connsiteY3" fmla="*/ 175641 h 553307"/>
                  <a:gd name="connsiteX4" fmla="*/ 344805 w 415039"/>
                  <a:gd name="connsiteY4" fmla="*/ 4953 h 553307"/>
                  <a:gd name="connsiteX5" fmla="*/ 351854 w 415039"/>
                  <a:gd name="connsiteY5" fmla="*/ 0 h 553307"/>
                  <a:gd name="connsiteX6" fmla="*/ 414338 w 415039"/>
                  <a:gd name="connsiteY6" fmla="*/ 215837 h 553307"/>
                  <a:gd name="connsiteX7" fmla="*/ 315944 w 415039"/>
                  <a:gd name="connsiteY7" fmla="*/ 414814 h 553307"/>
                  <a:gd name="connsiteX8" fmla="*/ 58960 w 415039"/>
                  <a:gd name="connsiteY8" fmla="*/ 550259 h 553307"/>
                  <a:gd name="connsiteX9" fmla="*/ 0 w 415039"/>
                  <a:gd name="connsiteY9" fmla="*/ 553307 h 55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39" h="553307">
                    <a:moveTo>
                      <a:pt x="0" y="553307"/>
                    </a:moveTo>
                    <a:cubicBezTo>
                      <a:pt x="70580" y="492347"/>
                      <a:pt x="94774" y="416338"/>
                      <a:pt x="102965" y="331280"/>
                    </a:cubicBezTo>
                    <a:cubicBezTo>
                      <a:pt x="107442" y="284131"/>
                      <a:pt x="103251" y="238887"/>
                      <a:pt x="94583" y="193167"/>
                    </a:cubicBezTo>
                    <a:cubicBezTo>
                      <a:pt x="93536" y="187833"/>
                      <a:pt x="99536" y="176498"/>
                      <a:pt x="103822" y="175641"/>
                    </a:cubicBezTo>
                    <a:cubicBezTo>
                      <a:pt x="209645" y="154496"/>
                      <a:pt x="280321" y="84296"/>
                      <a:pt x="344805" y="4953"/>
                    </a:cubicBezTo>
                    <a:cubicBezTo>
                      <a:pt x="346138" y="3334"/>
                      <a:pt x="348424" y="2381"/>
                      <a:pt x="351854" y="0"/>
                    </a:cubicBezTo>
                    <a:cubicBezTo>
                      <a:pt x="395192" y="66008"/>
                      <a:pt x="419576" y="136493"/>
                      <a:pt x="414338" y="215837"/>
                    </a:cubicBezTo>
                    <a:cubicBezTo>
                      <a:pt x="409099" y="295751"/>
                      <a:pt x="370713" y="359093"/>
                      <a:pt x="315944" y="414814"/>
                    </a:cubicBezTo>
                    <a:cubicBezTo>
                      <a:pt x="244602" y="487489"/>
                      <a:pt x="159448" y="533400"/>
                      <a:pt x="58960" y="550259"/>
                    </a:cubicBezTo>
                    <a:cubicBezTo>
                      <a:pt x="41243" y="553212"/>
                      <a:pt x="22955" y="552260"/>
                      <a:pt x="0" y="5533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614B85B1-5540-40AC-A0AF-682ACF487951}"/>
                  </a:ext>
                </a:extLst>
              </p:cNvPr>
              <p:cNvSpPr/>
              <p:nvPr/>
            </p:nvSpPr>
            <p:spPr>
              <a:xfrm>
                <a:off x="5229186" y="3808550"/>
                <a:ext cx="103210" cy="106304"/>
              </a:xfrm>
              <a:custGeom>
                <a:avLst/>
                <a:gdLst>
                  <a:gd name="connsiteX0" fmla="*/ 152305 w 460274"/>
                  <a:gd name="connsiteY0" fmla="*/ 123635 h 474076"/>
                  <a:gd name="connsiteX1" fmla="*/ 429101 w 460274"/>
                  <a:gd name="connsiteY1" fmla="*/ 0 h 474076"/>
                  <a:gd name="connsiteX2" fmla="*/ 459962 w 460274"/>
                  <a:gd name="connsiteY2" fmla="*/ 158782 h 474076"/>
                  <a:gd name="connsiteX3" fmla="*/ 289274 w 460274"/>
                  <a:gd name="connsiteY3" fmla="*/ 413100 h 474076"/>
                  <a:gd name="connsiteX4" fmla="*/ 52959 w 460274"/>
                  <a:gd name="connsiteY4" fmla="*/ 473678 h 474076"/>
                  <a:gd name="connsiteX5" fmla="*/ 0 w 460274"/>
                  <a:gd name="connsiteY5" fmla="*/ 467678 h 474076"/>
                  <a:gd name="connsiteX6" fmla="*/ 152305 w 460274"/>
                  <a:gd name="connsiteY6" fmla="*/ 123635 h 47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274" h="474076">
                    <a:moveTo>
                      <a:pt x="152305" y="123635"/>
                    </a:moveTo>
                    <a:cubicBezTo>
                      <a:pt x="264986" y="128016"/>
                      <a:pt x="346996" y="66961"/>
                      <a:pt x="429101" y="0"/>
                    </a:cubicBezTo>
                    <a:cubicBezTo>
                      <a:pt x="452914" y="50768"/>
                      <a:pt x="462153" y="103632"/>
                      <a:pt x="459962" y="158782"/>
                    </a:cubicBezTo>
                    <a:cubicBezTo>
                      <a:pt x="455105" y="278416"/>
                      <a:pt x="386048" y="355664"/>
                      <a:pt x="289274" y="413100"/>
                    </a:cubicBezTo>
                    <a:cubicBezTo>
                      <a:pt x="216789" y="456152"/>
                      <a:pt x="137731" y="477298"/>
                      <a:pt x="52959" y="473678"/>
                    </a:cubicBezTo>
                    <a:cubicBezTo>
                      <a:pt x="36576" y="473012"/>
                      <a:pt x="20193" y="470059"/>
                      <a:pt x="0" y="467678"/>
                    </a:cubicBezTo>
                    <a:cubicBezTo>
                      <a:pt x="126492" y="383286"/>
                      <a:pt x="150495" y="258128"/>
                      <a:pt x="152305" y="123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0B47DB5E-C2C4-420B-8F8A-917460852C4B}"/>
                </a:ext>
              </a:extLst>
            </p:cNvPr>
            <p:cNvGrpSpPr/>
            <p:nvPr/>
          </p:nvGrpSpPr>
          <p:grpSpPr>
            <a:xfrm>
              <a:off x="2407766" y="2268283"/>
              <a:ext cx="260673" cy="483099"/>
              <a:chOff x="4404752" y="2853683"/>
              <a:chExt cx="620360" cy="1149698"/>
            </a:xfrm>
            <a:grpFill/>
          </p:grpSpPr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E28B437F-417D-449F-A71C-513752BF6624}"/>
                  </a:ext>
                </a:extLst>
              </p:cNvPr>
              <p:cNvSpPr/>
              <p:nvPr/>
            </p:nvSpPr>
            <p:spPr>
              <a:xfrm>
                <a:off x="4404752" y="3487736"/>
                <a:ext cx="132742" cy="130918"/>
              </a:xfrm>
              <a:custGeom>
                <a:avLst/>
                <a:gdLst>
                  <a:gd name="connsiteX0" fmla="*/ 0 w 591978"/>
                  <a:gd name="connsiteY0" fmla="*/ 56729 h 583842"/>
                  <a:gd name="connsiteX1" fmla="*/ 13716 w 591978"/>
                  <a:gd name="connsiteY1" fmla="*/ 51014 h 583842"/>
                  <a:gd name="connsiteX2" fmla="*/ 209360 w 591978"/>
                  <a:gd name="connsiteY2" fmla="*/ 3008 h 583842"/>
                  <a:gd name="connsiteX3" fmla="*/ 384524 w 591978"/>
                  <a:gd name="connsiteY3" fmla="*/ 76731 h 583842"/>
                  <a:gd name="connsiteX4" fmla="*/ 479203 w 591978"/>
                  <a:gd name="connsiteY4" fmla="*/ 256658 h 583842"/>
                  <a:gd name="connsiteX5" fmla="*/ 516636 w 591978"/>
                  <a:gd name="connsiteY5" fmla="*/ 435252 h 583842"/>
                  <a:gd name="connsiteX6" fmla="*/ 591979 w 591978"/>
                  <a:gd name="connsiteY6" fmla="*/ 576889 h 583842"/>
                  <a:gd name="connsiteX7" fmla="*/ 589883 w 591978"/>
                  <a:gd name="connsiteY7" fmla="*/ 583842 h 583842"/>
                  <a:gd name="connsiteX8" fmla="*/ 474536 w 591978"/>
                  <a:gd name="connsiteY8" fmla="*/ 566126 h 583842"/>
                  <a:gd name="connsiteX9" fmla="*/ 294608 w 591978"/>
                  <a:gd name="connsiteY9" fmla="*/ 468780 h 583842"/>
                  <a:gd name="connsiteX10" fmla="*/ 237839 w 591978"/>
                  <a:gd name="connsiteY10" fmla="*/ 365434 h 583842"/>
                  <a:gd name="connsiteX11" fmla="*/ 76962 w 591978"/>
                  <a:gd name="connsiteY11" fmla="*/ 106830 h 583842"/>
                  <a:gd name="connsiteX12" fmla="*/ 0 w 591978"/>
                  <a:gd name="connsiteY12" fmla="*/ 65873 h 583842"/>
                  <a:gd name="connsiteX13" fmla="*/ 0 w 591978"/>
                  <a:gd name="connsiteY13" fmla="*/ 56729 h 5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978" h="583842">
                    <a:moveTo>
                      <a:pt x="0" y="56729"/>
                    </a:moveTo>
                    <a:cubicBezTo>
                      <a:pt x="4667" y="54919"/>
                      <a:pt x="10287" y="54157"/>
                      <a:pt x="13716" y="51014"/>
                    </a:cubicBezTo>
                    <a:cubicBezTo>
                      <a:pt x="70580" y="722"/>
                      <a:pt x="138303" y="-5089"/>
                      <a:pt x="209360" y="3008"/>
                    </a:cubicBezTo>
                    <a:cubicBezTo>
                      <a:pt x="274892" y="10533"/>
                      <a:pt x="333280" y="35869"/>
                      <a:pt x="384524" y="76731"/>
                    </a:cubicBezTo>
                    <a:cubicBezTo>
                      <a:pt x="442150" y="122737"/>
                      <a:pt x="467392" y="185602"/>
                      <a:pt x="479203" y="256658"/>
                    </a:cubicBezTo>
                    <a:cubicBezTo>
                      <a:pt x="489204" y="316571"/>
                      <a:pt x="502063" y="376197"/>
                      <a:pt x="516636" y="435252"/>
                    </a:cubicBezTo>
                    <a:cubicBezTo>
                      <a:pt x="529685" y="488211"/>
                      <a:pt x="552831" y="536979"/>
                      <a:pt x="591979" y="576889"/>
                    </a:cubicBezTo>
                    <a:cubicBezTo>
                      <a:pt x="591312" y="579175"/>
                      <a:pt x="590550" y="581556"/>
                      <a:pt x="589883" y="583842"/>
                    </a:cubicBezTo>
                    <a:cubicBezTo>
                      <a:pt x="551402" y="578127"/>
                      <a:pt x="512445" y="574412"/>
                      <a:pt x="474536" y="566126"/>
                    </a:cubicBezTo>
                    <a:cubicBezTo>
                      <a:pt x="405575" y="550981"/>
                      <a:pt x="340138" y="524978"/>
                      <a:pt x="294608" y="468780"/>
                    </a:cubicBezTo>
                    <a:cubicBezTo>
                      <a:pt x="270224" y="438681"/>
                      <a:pt x="252317" y="401819"/>
                      <a:pt x="237839" y="365434"/>
                    </a:cubicBezTo>
                    <a:cubicBezTo>
                      <a:pt x="199644" y="269232"/>
                      <a:pt x="154591" y="177982"/>
                      <a:pt x="76962" y="106830"/>
                    </a:cubicBezTo>
                    <a:cubicBezTo>
                      <a:pt x="55150" y="86828"/>
                      <a:pt x="32480" y="66539"/>
                      <a:pt x="0" y="65873"/>
                    </a:cubicBezTo>
                    <a:cubicBezTo>
                      <a:pt x="0" y="62920"/>
                      <a:pt x="0" y="59777"/>
                      <a:pt x="0" y="56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9D227557-A0B4-46E1-B91A-5180A62C5F3B}"/>
                  </a:ext>
                </a:extLst>
              </p:cNvPr>
              <p:cNvSpPr/>
              <p:nvPr/>
            </p:nvSpPr>
            <p:spPr>
              <a:xfrm>
                <a:off x="4778046" y="2853683"/>
                <a:ext cx="111494" cy="155147"/>
              </a:xfrm>
              <a:custGeom>
                <a:avLst/>
                <a:gdLst>
                  <a:gd name="connsiteX0" fmla="*/ 11086 w 497218"/>
                  <a:gd name="connsiteY0" fmla="*/ 691896 h 691896"/>
                  <a:gd name="connsiteX1" fmla="*/ 1466 w 497218"/>
                  <a:gd name="connsiteY1" fmla="*/ 639699 h 691896"/>
                  <a:gd name="connsiteX2" fmla="*/ 41947 w 497218"/>
                  <a:gd name="connsiteY2" fmla="*/ 392906 h 691896"/>
                  <a:gd name="connsiteX3" fmla="*/ 145770 w 497218"/>
                  <a:gd name="connsiteY3" fmla="*/ 295942 h 691896"/>
                  <a:gd name="connsiteX4" fmla="*/ 350557 w 497218"/>
                  <a:gd name="connsiteY4" fmla="*/ 108966 h 691896"/>
                  <a:gd name="connsiteX5" fmla="*/ 396277 w 497218"/>
                  <a:gd name="connsiteY5" fmla="*/ 0 h 691896"/>
                  <a:gd name="connsiteX6" fmla="*/ 442759 w 497218"/>
                  <a:gd name="connsiteY6" fmla="*/ 53531 h 691896"/>
                  <a:gd name="connsiteX7" fmla="*/ 481812 w 497218"/>
                  <a:gd name="connsiteY7" fmla="*/ 358711 h 691896"/>
                  <a:gd name="connsiteX8" fmla="*/ 359320 w 497218"/>
                  <a:gd name="connsiteY8" fmla="*/ 488918 h 691896"/>
                  <a:gd name="connsiteX9" fmla="*/ 207397 w 497218"/>
                  <a:gd name="connsiteY9" fmla="*/ 552450 h 691896"/>
                  <a:gd name="connsiteX10" fmla="*/ 11086 w 497218"/>
                  <a:gd name="connsiteY10" fmla="*/ 691896 h 69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7218" h="691896">
                    <a:moveTo>
                      <a:pt x="11086" y="691896"/>
                    </a:moveTo>
                    <a:cubicBezTo>
                      <a:pt x="7181" y="671608"/>
                      <a:pt x="2133" y="655796"/>
                      <a:pt x="1466" y="639699"/>
                    </a:cubicBezTo>
                    <a:cubicBezTo>
                      <a:pt x="-2153" y="554736"/>
                      <a:pt x="-2439" y="470345"/>
                      <a:pt x="41947" y="392906"/>
                    </a:cubicBezTo>
                    <a:cubicBezTo>
                      <a:pt x="66712" y="349568"/>
                      <a:pt x="104241" y="321278"/>
                      <a:pt x="145770" y="295942"/>
                    </a:cubicBezTo>
                    <a:cubicBezTo>
                      <a:pt x="226065" y="246983"/>
                      <a:pt x="296074" y="186023"/>
                      <a:pt x="350557" y="108966"/>
                    </a:cubicBezTo>
                    <a:cubicBezTo>
                      <a:pt x="372560" y="77819"/>
                      <a:pt x="389991" y="43720"/>
                      <a:pt x="396277" y="0"/>
                    </a:cubicBezTo>
                    <a:cubicBezTo>
                      <a:pt x="411994" y="17717"/>
                      <a:pt x="431520" y="33338"/>
                      <a:pt x="442759" y="53531"/>
                    </a:cubicBezTo>
                    <a:cubicBezTo>
                      <a:pt x="496290" y="149638"/>
                      <a:pt x="512482" y="251651"/>
                      <a:pt x="481812" y="358711"/>
                    </a:cubicBezTo>
                    <a:cubicBezTo>
                      <a:pt x="463524" y="422720"/>
                      <a:pt x="421042" y="464630"/>
                      <a:pt x="359320" y="488918"/>
                    </a:cubicBezTo>
                    <a:cubicBezTo>
                      <a:pt x="308266" y="509016"/>
                      <a:pt x="257307" y="529685"/>
                      <a:pt x="207397" y="552450"/>
                    </a:cubicBezTo>
                    <a:cubicBezTo>
                      <a:pt x="134435" y="585597"/>
                      <a:pt x="61378" y="619316"/>
                      <a:pt x="11086" y="69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4A2723B1-0273-4BAD-80EF-01E83EB70A41}"/>
                  </a:ext>
                </a:extLst>
              </p:cNvPr>
              <p:cNvSpPr/>
              <p:nvPr/>
            </p:nvSpPr>
            <p:spPr>
              <a:xfrm>
                <a:off x="4877285" y="2904537"/>
                <a:ext cx="147827" cy="91501"/>
              </a:xfrm>
              <a:custGeom>
                <a:avLst/>
                <a:gdLst>
                  <a:gd name="connsiteX0" fmla="*/ 0 w 659249"/>
                  <a:gd name="connsiteY0" fmla="*/ 315087 h 408057"/>
                  <a:gd name="connsiteX1" fmla="*/ 134207 w 659249"/>
                  <a:gd name="connsiteY1" fmla="*/ 156877 h 408057"/>
                  <a:gd name="connsiteX2" fmla="*/ 304705 w 659249"/>
                  <a:gd name="connsiteY2" fmla="*/ 98870 h 408057"/>
                  <a:gd name="connsiteX3" fmla="*/ 412242 w 659249"/>
                  <a:gd name="connsiteY3" fmla="*/ 102108 h 408057"/>
                  <a:gd name="connsiteX4" fmla="*/ 598646 w 659249"/>
                  <a:gd name="connsiteY4" fmla="*/ 47720 h 408057"/>
                  <a:gd name="connsiteX5" fmla="*/ 654463 w 659249"/>
                  <a:gd name="connsiteY5" fmla="*/ 0 h 408057"/>
                  <a:gd name="connsiteX6" fmla="*/ 658368 w 659249"/>
                  <a:gd name="connsiteY6" fmla="*/ 21050 h 408057"/>
                  <a:gd name="connsiteX7" fmla="*/ 627888 w 659249"/>
                  <a:gd name="connsiteY7" fmla="*/ 251079 h 408057"/>
                  <a:gd name="connsiteX8" fmla="*/ 422624 w 659249"/>
                  <a:gd name="connsiteY8" fmla="*/ 404908 h 408057"/>
                  <a:gd name="connsiteX9" fmla="*/ 157639 w 659249"/>
                  <a:gd name="connsiteY9" fmla="*/ 353473 h 408057"/>
                  <a:gd name="connsiteX10" fmla="*/ 46577 w 659249"/>
                  <a:gd name="connsiteY10" fmla="*/ 313087 h 408057"/>
                  <a:gd name="connsiteX11" fmla="*/ 0 w 659249"/>
                  <a:gd name="connsiteY11" fmla="*/ 315087 h 40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9249" h="408057">
                    <a:moveTo>
                      <a:pt x="0" y="315087"/>
                    </a:moveTo>
                    <a:cubicBezTo>
                      <a:pt x="31432" y="249365"/>
                      <a:pt x="77819" y="198882"/>
                      <a:pt x="134207" y="156877"/>
                    </a:cubicBezTo>
                    <a:cubicBezTo>
                      <a:pt x="184785" y="119158"/>
                      <a:pt x="243268" y="102870"/>
                      <a:pt x="304705" y="98870"/>
                    </a:cubicBezTo>
                    <a:cubicBezTo>
                      <a:pt x="340328" y="96583"/>
                      <a:pt x="376428" y="103346"/>
                      <a:pt x="412242" y="102108"/>
                    </a:cubicBezTo>
                    <a:cubicBezTo>
                      <a:pt x="478726" y="99917"/>
                      <a:pt x="542830" y="86487"/>
                      <a:pt x="598646" y="47720"/>
                    </a:cubicBezTo>
                    <a:cubicBezTo>
                      <a:pt x="617792" y="34481"/>
                      <a:pt x="634270" y="17431"/>
                      <a:pt x="654463" y="0"/>
                    </a:cubicBezTo>
                    <a:cubicBezTo>
                      <a:pt x="655892" y="7239"/>
                      <a:pt x="658177" y="14097"/>
                      <a:pt x="658368" y="21050"/>
                    </a:cubicBezTo>
                    <a:cubicBezTo>
                      <a:pt x="661035" y="99441"/>
                      <a:pt x="659416" y="177451"/>
                      <a:pt x="627888" y="251079"/>
                    </a:cubicBezTo>
                    <a:cubicBezTo>
                      <a:pt x="589121" y="341567"/>
                      <a:pt x="521208" y="392430"/>
                      <a:pt x="422624" y="404908"/>
                    </a:cubicBezTo>
                    <a:cubicBezTo>
                      <a:pt x="328041" y="416814"/>
                      <a:pt x="241840" y="393954"/>
                      <a:pt x="157639" y="353473"/>
                    </a:cubicBezTo>
                    <a:cubicBezTo>
                      <a:pt x="122301" y="336423"/>
                      <a:pt x="84296" y="324422"/>
                      <a:pt x="46577" y="313087"/>
                    </a:cubicBezTo>
                    <a:cubicBezTo>
                      <a:pt x="33623" y="309086"/>
                      <a:pt x="18193" y="313944"/>
                      <a:pt x="0" y="315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400A7D4C-6C66-432A-91FB-B6A59326D1E4}"/>
                  </a:ext>
                </a:extLst>
              </p:cNvPr>
              <p:cNvSpPr/>
              <p:nvPr/>
            </p:nvSpPr>
            <p:spPr>
              <a:xfrm>
                <a:off x="4518813" y="3072858"/>
                <a:ext cx="74439" cy="175121"/>
              </a:xfrm>
              <a:custGeom>
                <a:avLst/>
                <a:gdLst>
                  <a:gd name="connsiteX0" fmla="*/ 146652 w 331967"/>
                  <a:gd name="connsiteY0" fmla="*/ 780973 h 780972"/>
                  <a:gd name="connsiteX1" fmla="*/ 3205 w 331967"/>
                  <a:gd name="connsiteY1" fmla="*/ 538656 h 780972"/>
                  <a:gd name="connsiteX2" fmla="*/ 32542 w 331967"/>
                  <a:gd name="connsiteY2" fmla="*/ 367968 h 780972"/>
                  <a:gd name="connsiteX3" fmla="*/ 75024 w 331967"/>
                  <a:gd name="connsiteY3" fmla="*/ 175945 h 780972"/>
                  <a:gd name="connsiteX4" fmla="*/ 70071 w 331967"/>
                  <a:gd name="connsiteY4" fmla="*/ 58025 h 780972"/>
                  <a:gd name="connsiteX5" fmla="*/ 51021 w 331967"/>
                  <a:gd name="connsiteY5" fmla="*/ 1923 h 780972"/>
                  <a:gd name="connsiteX6" fmla="*/ 141413 w 331967"/>
                  <a:gd name="connsiteY6" fmla="*/ 17734 h 780972"/>
                  <a:gd name="connsiteX7" fmla="*/ 326770 w 331967"/>
                  <a:gd name="connsiteY7" fmla="*/ 261289 h 780972"/>
                  <a:gd name="connsiteX8" fmla="*/ 288479 w 331967"/>
                  <a:gd name="connsiteY8" fmla="*/ 451693 h 780972"/>
                  <a:gd name="connsiteX9" fmla="*/ 175227 w 331967"/>
                  <a:gd name="connsiteY9" fmla="*/ 663720 h 780972"/>
                  <a:gd name="connsiteX10" fmla="*/ 146652 w 331967"/>
                  <a:gd name="connsiteY10" fmla="*/ 780973 h 78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967" h="780972">
                    <a:moveTo>
                      <a:pt x="146652" y="780973"/>
                    </a:moveTo>
                    <a:cubicBezTo>
                      <a:pt x="78739" y="714869"/>
                      <a:pt x="21303" y="637717"/>
                      <a:pt x="3205" y="538656"/>
                    </a:cubicBezTo>
                    <a:cubicBezTo>
                      <a:pt x="-7558" y="479506"/>
                      <a:pt x="10444" y="423404"/>
                      <a:pt x="32542" y="367968"/>
                    </a:cubicBezTo>
                    <a:cubicBezTo>
                      <a:pt x="57022" y="306723"/>
                      <a:pt x="73976" y="242620"/>
                      <a:pt x="75024" y="175945"/>
                    </a:cubicBezTo>
                    <a:cubicBezTo>
                      <a:pt x="75691" y="136606"/>
                      <a:pt x="74071" y="97078"/>
                      <a:pt x="70071" y="58025"/>
                    </a:cubicBezTo>
                    <a:cubicBezTo>
                      <a:pt x="68166" y="39642"/>
                      <a:pt x="58165" y="22211"/>
                      <a:pt x="51021" y="1923"/>
                    </a:cubicBezTo>
                    <a:cubicBezTo>
                      <a:pt x="82549" y="-3983"/>
                      <a:pt x="112933" y="4399"/>
                      <a:pt x="141413" y="17734"/>
                    </a:cubicBezTo>
                    <a:cubicBezTo>
                      <a:pt x="245617" y="66217"/>
                      <a:pt x="303052" y="151561"/>
                      <a:pt x="326770" y="261289"/>
                    </a:cubicBezTo>
                    <a:cubicBezTo>
                      <a:pt x="341533" y="329773"/>
                      <a:pt x="323626" y="391781"/>
                      <a:pt x="288479" y="451693"/>
                    </a:cubicBezTo>
                    <a:cubicBezTo>
                      <a:pt x="247903" y="520750"/>
                      <a:pt x="208945" y="591139"/>
                      <a:pt x="175227" y="663720"/>
                    </a:cubicBezTo>
                    <a:cubicBezTo>
                      <a:pt x="158939" y="699248"/>
                      <a:pt x="155986" y="740968"/>
                      <a:pt x="146652" y="780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8E40CD54-FA5B-45B2-AD6E-2C9382C220A0}"/>
                  </a:ext>
                </a:extLst>
              </p:cNvPr>
              <p:cNvSpPr/>
              <p:nvPr/>
            </p:nvSpPr>
            <p:spPr>
              <a:xfrm>
                <a:off x="4622567" y="3866091"/>
                <a:ext cx="173813" cy="72968"/>
              </a:xfrm>
              <a:custGeom>
                <a:avLst/>
                <a:gdLst>
                  <a:gd name="connsiteX0" fmla="*/ 775136 w 775136"/>
                  <a:gd name="connsiteY0" fmla="*/ 172682 h 325408"/>
                  <a:gd name="connsiteX1" fmla="*/ 481100 w 775136"/>
                  <a:gd name="connsiteY1" fmla="*/ 325273 h 325408"/>
                  <a:gd name="connsiteX2" fmla="*/ 394232 w 775136"/>
                  <a:gd name="connsiteY2" fmla="*/ 306318 h 325408"/>
                  <a:gd name="connsiteX3" fmla="*/ 127055 w 775136"/>
                  <a:gd name="connsiteY3" fmla="*/ 259074 h 325408"/>
                  <a:gd name="connsiteX4" fmla="*/ 2087 w 775136"/>
                  <a:gd name="connsiteY4" fmla="*/ 291650 h 325408"/>
                  <a:gd name="connsiteX5" fmla="*/ 31710 w 775136"/>
                  <a:gd name="connsiteY5" fmla="*/ 161443 h 325408"/>
                  <a:gd name="connsiteX6" fmla="*/ 270407 w 775136"/>
                  <a:gd name="connsiteY6" fmla="*/ 3137 h 325408"/>
                  <a:gd name="connsiteX7" fmla="*/ 459954 w 775136"/>
                  <a:gd name="connsiteY7" fmla="*/ 46476 h 325408"/>
                  <a:gd name="connsiteX8" fmla="*/ 661979 w 775136"/>
                  <a:gd name="connsiteY8" fmla="*/ 148775 h 325408"/>
                  <a:gd name="connsiteX9" fmla="*/ 775136 w 775136"/>
                  <a:gd name="connsiteY9" fmla="*/ 172682 h 32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5136" h="325408">
                    <a:moveTo>
                      <a:pt x="775136" y="172682"/>
                    </a:moveTo>
                    <a:cubicBezTo>
                      <a:pt x="694555" y="255550"/>
                      <a:pt x="607592" y="328988"/>
                      <a:pt x="481100" y="325273"/>
                    </a:cubicBezTo>
                    <a:cubicBezTo>
                      <a:pt x="451953" y="324415"/>
                      <a:pt x="422235" y="315843"/>
                      <a:pt x="394232" y="306318"/>
                    </a:cubicBezTo>
                    <a:cubicBezTo>
                      <a:pt x="307459" y="276695"/>
                      <a:pt x="219353" y="256026"/>
                      <a:pt x="127055" y="259074"/>
                    </a:cubicBezTo>
                    <a:cubicBezTo>
                      <a:pt x="78002" y="260693"/>
                      <a:pt x="51713" y="267647"/>
                      <a:pt x="2087" y="291650"/>
                    </a:cubicBezTo>
                    <a:cubicBezTo>
                      <a:pt x="-5152" y="243644"/>
                      <a:pt x="6850" y="200114"/>
                      <a:pt x="31710" y="161443"/>
                    </a:cubicBezTo>
                    <a:cubicBezTo>
                      <a:pt x="87717" y="74098"/>
                      <a:pt x="168203" y="20092"/>
                      <a:pt x="270407" y="3137"/>
                    </a:cubicBezTo>
                    <a:cubicBezTo>
                      <a:pt x="338225" y="-8102"/>
                      <a:pt x="400328" y="11900"/>
                      <a:pt x="459954" y="46476"/>
                    </a:cubicBezTo>
                    <a:cubicBezTo>
                      <a:pt x="525200" y="84195"/>
                      <a:pt x="592828" y="118771"/>
                      <a:pt x="661979" y="148775"/>
                    </a:cubicBezTo>
                    <a:cubicBezTo>
                      <a:pt x="695888" y="163538"/>
                      <a:pt x="735512" y="164777"/>
                      <a:pt x="775136" y="1726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D41328A5-DC0A-422F-8FC4-A681F57C34E2}"/>
                  </a:ext>
                </a:extLst>
              </p:cNvPr>
              <p:cNvSpPr/>
              <p:nvPr/>
            </p:nvSpPr>
            <p:spPr>
              <a:xfrm>
                <a:off x="4750885" y="3927130"/>
                <a:ext cx="167579" cy="76251"/>
              </a:xfrm>
              <a:custGeom>
                <a:avLst/>
                <a:gdLst>
                  <a:gd name="connsiteX0" fmla="*/ 8007 w 747337"/>
                  <a:gd name="connsiteY0" fmla="*/ 340053 h 340052"/>
                  <a:gd name="connsiteX1" fmla="*/ 15436 w 747337"/>
                  <a:gd name="connsiteY1" fmla="*/ 213846 h 340052"/>
                  <a:gd name="connsiteX2" fmla="*/ 248608 w 747337"/>
                  <a:gd name="connsiteY2" fmla="*/ 6773 h 340052"/>
                  <a:gd name="connsiteX3" fmla="*/ 387959 w 747337"/>
                  <a:gd name="connsiteY3" fmla="*/ 14869 h 340052"/>
                  <a:gd name="connsiteX4" fmla="*/ 589127 w 747337"/>
                  <a:gd name="connsiteY4" fmla="*/ 76115 h 340052"/>
                  <a:gd name="connsiteX5" fmla="*/ 747337 w 747337"/>
                  <a:gd name="connsiteY5" fmla="*/ 77163 h 340052"/>
                  <a:gd name="connsiteX6" fmla="*/ 743813 w 747337"/>
                  <a:gd name="connsiteY6" fmla="*/ 90117 h 340052"/>
                  <a:gd name="connsiteX7" fmla="*/ 572363 w 747337"/>
                  <a:gd name="connsiteY7" fmla="*/ 262424 h 340052"/>
                  <a:gd name="connsiteX8" fmla="*/ 401675 w 747337"/>
                  <a:gd name="connsiteY8" fmla="*/ 289094 h 340052"/>
                  <a:gd name="connsiteX9" fmla="*/ 110877 w 747337"/>
                  <a:gd name="connsiteY9" fmla="*/ 296714 h 340052"/>
                  <a:gd name="connsiteX10" fmla="*/ 8007 w 747337"/>
                  <a:gd name="connsiteY10" fmla="*/ 340053 h 34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7337" h="340052">
                    <a:moveTo>
                      <a:pt x="8007" y="340053"/>
                    </a:moveTo>
                    <a:cubicBezTo>
                      <a:pt x="-5138" y="300143"/>
                      <a:pt x="-1709" y="255661"/>
                      <a:pt x="15436" y="213846"/>
                    </a:cubicBezTo>
                    <a:cubicBezTo>
                      <a:pt x="59156" y="107452"/>
                      <a:pt x="135832" y="36300"/>
                      <a:pt x="248608" y="6773"/>
                    </a:cubicBezTo>
                    <a:cubicBezTo>
                      <a:pt x="295948" y="-5609"/>
                      <a:pt x="341858" y="105"/>
                      <a:pt x="387959" y="14869"/>
                    </a:cubicBezTo>
                    <a:cubicBezTo>
                      <a:pt x="454634" y="36300"/>
                      <a:pt x="521595" y="57446"/>
                      <a:pt x="589127" y="76115"/>
                    </a:cubicBezTo>
                    <a:cubicBezTo>
                      <a:pt x="640371" y="90307"/>
                      <a:pt x="692854" y="90497"/>
                      <a:pt x="747337" y="77163"/>
                    </a:cubicBezTo>
                    <a:cubicBezTo>
                      <a:pt x="745908" y="82592"/>
                      <a:pt x="745813" y="86974"/>
                      <a:pt x="743813" y="90117"/>
                    </a:cubicBezTo>
                    <a:cubicBezTo>
                      <a:pt x="699427" y="160221"/>
                      <a:pt x="645991" y="221371"/>
                      <a:pt x="572363" y="262424"/>
                    </a:cubicBezTo>
                    <a:cubicBezTo>
                      <a:pt x="518737" y="292332"/>
                      <a:pt x="461682" y="298524"/>
                      <a:pt x="401675" y="289094"/>
                    </a:cubicBezTo>
                    <a:cubicBezTo>
                      <a:pt x="304329" y="273759"/>
                      <a:pt x="206698" y="268806"/>
                      <a:pt x="110877" y="296714"/>
                    </a:cubicBezTo>
                    <a:cubicBezTo>
                      <a:pt x="76301" y="306715"/>
                      <a:pt x="44011" y="324622"/>
                      <a:pt x="8007" y="340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DC9C68A8-B041-4762-B3E0-A9C1C784382F}"/>
                  </a:ext>
                </a:extLst>
              </p:cNvPr>
              <p:cNvSpPr/>
              <p:nvPr/>
            </p:nvSpPr>
            <p:spPr>
              <a:xfrm>
                <a:off x="4677925" y="2902551"/>
                <a:ext cx="92164" cy="172298"/>
              </a:xfrm>
              <a:custGeom>
                <a:avLst/>
                <a:gdLst>
                  <a:gd name="connsiteX0" fmla="*/ 62487 w 411017"/>
                  <a:gd name="connsiteY0" fmla="*/ 768382 h 768381"/>
                  <a:gd name="connsiteX1" fmla="*/ 4861 w 411017"/>
                  <a:gd name="connsiteY1" fmla="*/ 595789 h 768381"/>
                  <a:gd name="connsiteX2" fmla="*/ 23625 w 411017"/>
                  <a:gd name="connsiteY2" fmla="*/ 431006 h 768381"/>
                  <a:gd name="connsiteX3" fmla="*/ 79061 w 411017"/>
                  <a:gd name="connsiteY3" fmla="*/ 351092 h 768381"/>
                  <a:gd name="connsiteX4" fmla="*/ 230889 w 411017"/>
                  <a:gd name="connsiteY4" fmla="*/ 73438 h 768381"/>
                  <a:gd name="connsiteX5" fmla="*/ 236509 w 411017"/>
                  <a:gd name="connsiteY5" fmla="*/ 0 h 768381"/>
                  <a:gd name="connsiteX6" fmla="*/ 326139 w 411017"/>
                  <a:gd name="connsiteY6" fmla="*/ 64865 h 768381"/>
                  <a:gd name="connsiteX7" fmla="*/ 401673 w 411017"/>
                  <a:gd name="connsiteY7" fmla="*/ 371666 h 768381"/>
                  <a:gd name="connsiteX8" fmla="*/ 298612 w 411017"/>
                  <a:gd name="connsiteY8" fmla="*/ 505016 h 768381"/>
                  <a:gd name="connsiteX9" fmla="*/ 165357 w 411017"/>
                  <a:gd name="connsiteY9" fmla="*/ 617601 h 768381"/>
                  <a:gd name="connsiteX10" fmla="*/ 62487 w 411017"/>
                  <a:gd name="connsiteY10" fmla="*/ 768382 h 7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017" h="768381">
                    <a:moveTo>
                      <a:pt x="62487" y="768382"/>
                    </a:moveTo>
                    <a:cubicBezTo>
                      <a:pt x="32769" y="712280"/>
                      <a:pt x="14005" y="655796"/>
                      <a:pt x="4861" y="595789"/>
                    </a:cubicBezTo>
                    <a:cubicBezTo>
                      <a:pt x="-3807" y="538925"/>
                      <a:pt x="-2759" y="482822"/>
                      <a:pt x="23625" y="431006"/>
                    </a:cubicBezTo>
                    <a:cubicBezTo>
                      <a:pt x="38199" y="402336"/>
                      <a:pt x="58106" y="375761"/>
                      <a:pt x="79061" y="351092"/>
                    </a:cubicBezTo>
                    <a:cubicBezTo>
                      <a:pt x="148879" y="268796"/>
                      <a:pt x="208601" y="181166"/>
                      <a:pt x="230889" y="73438"/>
                    </a:cubicBezTo>
                    <a:cubicBezTo>
                      <a:pt x="235747" y="49911"/>
                      <a:pt x="234795" y="25241"/>
                      <a:pt x="236509" y="0"/>
                    </a:cubicBezTo>
                    <a:cubicBezTo>
                      <a:pt x="274228" y="9620"/>
                      <a:pt x="302613" y="34576"/>
                      <a:pt x="326139" y="64865"/>
                    </a:cubicBezTo>
                    <a:cubicBezTo>
                      <a:pt x="396624" y="155734"/>
                      <a:pt x="428247" y="256889"/>
                      <a:pt x="401673" y="371666"/>
                    </a:cubicBezTo>
                    <a:cubicBezTo>
                      <a:pt x="387766" y="431673"/>
                      <a:pt x="343761" y="468630"/>
                      <a:pt x="298612" y="505016"/>
                    </a:cubicBezTo>
                    <a:cubicBezTo>
                      <a:pt x="253368" y="541496"/>
                      <a:pt x="208315" y="578453"/>
                      <a:pt x="165357" y="617601"/>
                    </a:cubicBezTo>
                    <a:cubicBezTo>
                      <a:pt x="107064" y="670655"/>
                      <a:pt x="92967" y="693611"/>
                      <a:pt x="62487" y="768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65E48AC1-F021-4744-A4AD-38D4F7D701BC}"/>
                  </a:ext>
                </a:extLst>
              </p:cNvPr>
              <p:cNvSpPr/>
              <p:nvPr/>
            </p:nvSpPr>
            <p:spPr>
              <a:xfrm>
                <a:off x="4519084" y="3764116"/>
                <a:ext cx="171721" cy="90181"/>
              </a:xfrm>
              <a:custGeom>
                <a:avLst/>
                <a:gdLst>
                  <a:gd name="connsiteX0" fmla="*/ 765810 w 765809"/>
                  <a:gd name="connsiteY0" fmla="*/ 338559 h 402173"/>
                  <a:gd name="connsiteX1" fmla="*/ 442913 w 765809"/>
                  <a:gd name="connsiteY1" fmla="*/ 383136 h 402173"/>
                  <a:gd name="connsiteX2" fmla="*/ 351282 w 765809"/>
                  <a:gd name="connsiteY2" fmla="*/ 324366 h 402173"/>
                  <a:gd name="connsiteX3" fmla="*/ 105251 w 765809"/>
                  <a:gd name="connsiteY3" fmla="*/ 190540 h 402173"/>
                  <a:gd name="connsiteX4" fmla="*/ 0 w 765809"/>
                  <a:gd name="connsiteY4" fmla="*/ 176634 h 402173"/>
                  <a:gd name="connsiteX5" fmla="*/ 56959 w 765809"/>
                  <a:gd name="connsiteY5" fmla="*/ 85003 h 402173"/>
                  <a:gd name="connsiteX6" fmla="*/ 314706 w 765809"/>
                  <a:gd name="connsiteY6" fmla="*/ 1088 h 402173"/>
                  <a:gd name="connsiteX7" fmla="*/ 499205 w 765809"/>
                  <a:gd name="connsiteY7" fmla="*/ 99386 h 402173"/>
                  <a:gd name="connsiteX8" fmla="*/ 663416 w 765809"/>
                  <a:gd name="connsiteY8" fmla="*/ 274455 h 402173"/>
                  <a:gd name="connsiteX9" fmla="*/ 765810 w 765809"/>
                  <a:gd name="connsiteY9" fmla="*/ 338559 h 4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809" h="402173">
                    <a:moveTo>
                      <a:pt x="765810" y="338559"/>
                    </a:moveTo>
                    <a:cubicBezTo>
                      <a:pt x="664083" y="386660"/>
                      <a:pt x="558737" y="427522"/>
                      <a:pt x="442913" y="383136"/>
                    </a:cubicBezTo>
                    <a:cubicBezTo>
                      <a:pt x="409670" y="370372"/>
                      <a:pt x="379762" y="346750"/>
                      <a:pt x="351282" y="324366"/>
                    </a:cubicBezTo>
                    <a:cubicBezTo>
                      <a:pt x="276606" y="265883"/>
                      <a:pt x="198406" y="213781"/>
                      <a:pt x="105251" y="190540"/>
                    </a:cubicBezTo>
                    <a:cubicBezTo>
                      <a:pt x="71819" y="182158"/>
                      <a:pt x="36576" y="181205"/>
                      <a:pt x="0" y="176634"/>
                    </a:cubicBezTo>
                    <a:cubicBezTo>
                      <a:pt x="5239" y="141486"/>
                      <a:pt x="28480" y="110244"/>
                      <a:pt x="56959" y="85003"/>
                    </a:cubicBezTo>
                    <a:cubicBezTo>
                      <a:pt x="130207" y="20328"/>
                      <a:pt x="217837" y="-5865"/>
                      <a:pt x="314706" y="1088"/>
                    </a:cubicBezTo>
                    <a:cubicBezTo>
                      <a:pt x="390239" y="6517"/>
                      <a:pt x="449675" y="41950"/>
                      <a:pt x="499205" y="99386"/>
                    </a:cubicBezTo>
                    <a:cubicBezTo>
                      <a:pt x="551402" y="160060"/>
                      <a:pt x="605504" y="219401"/>
                      <a:pt x="663416" y="274455"/>
                    </a:cubicBezTo>
                    <a:cubicBezTo>
                      <a:pt x="691515" y="301125"/>
                      <a:pt x="730091" y="316746"/>
                      <a:pt x="765810" y="3385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556231E5-4905-4BF1-9CE0-BE94AC68E028}"/>
                  </a:ext>
                </a:extLst>
              </p:cNvPr>
              <p:cNvSpPr/>
              <p:nvPr/>
            </p:nvSpPr>
            <p:spPr>
              <a:xfrm>
                <a:off x="4456375" y="3198087"/>
                <a:ext cx="77673" cy="168837"/>
              </a:xfrm>
              <a:custGeom>
                <a:avLst/>
                <a:gdLst>
                  <a:gd name="connsiteX0" fmla="*/ 0 w 346389"/>
                  <a:gd name="connsiteY0" fmla="*/ 10568 h 752946"/>
                  <a:gd name="connsiteX1" fmla="*/ 146209 w 346389"/>
                  <a:gd name="connsiteY1" fmla="*/ 21522 h 752946"/>
                  <a:gd name="connsiteX2" fmla="*/ 343186 w 346389"/>
                  <a:gd name="connsiteY2" fmla="*/ 269172 h 752946"/>
                  <a:gd name="connsiteX3" fmla="*/ 333566 w 346389"/>
                  <a:gd name="connsiteY3" fmla="*/ 377566 h 752946"/>
                  <a:gd name="connsiteX4" fmla="*/ 274320 w 346389"/>
                  <a:gd name="connsiteY4" fmla="*/ 567018 h 752946"/>
                  <a:gd name="connsiteX5" fmla="*/ 268700 w 346389"/>
                  <a:gd name="connsiteY5" fmla="*/ 752946 h 752946"/>
                  <a:gd name="connsiteX6" fmla="*/ 227743 w 346389"/>
                  <a:gd name="connsiteY6" fmla="*/ 726943 h 752946"/>
                  <a:gd name="connsiteX7" fmla="*/ 191072 w 346389"/>
                  <a:gd name="connsiteY7" fmla="*/ 699511 h 752946"/>
                  <a:gd name="connsiteX8" fmla="*/ 63532 w 346389"/>
                  <a:gd name="connsiteY8" fmla="*/ 529490 h 752946"/>
                  <a:gd name="connsiteX9" fmla="*/ 59150 w 346389"/>
                  <a:gd name="connsiteY9" fmla="*/ 384710 h 752946"/>
                  <a:gd name="connsiteX10" fmla="*/ 34671 w 346389"/>
                  <a:gd name="connsiteY10" fmla="*/ 66575 h 752946"/>
                  <a:gd name="connsiteX11" fmla="*/ 20193 w 346389"/>
                  <a:gd name="connsiteY11" fmla="*/ 38000 h 752946"/>
                  <a:gd name="connsiteX12" fmla="*/ 0 w 346389"/>
                  <a:gd name="connsiteY12" fmla="*/ 10568 h 7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6389" h="752946">
                    <a:moveTo>
                      <a:pt x="0" y="10568"/>
                    </a:moveTo>
                    <a:cubicBezTo>
                      <a:pt x="52006" y="-8672"/>
                      <a:pt x="100775" y="376"/>
                      <a:pt x="146209" y="21522"/>
                    </a:cubicBezTo>
                    <a:cubicBezTo>
                      <a:pt x="252412" y="70957"/>
                      <a:pt x="321183" y="152776"/>
                      <a:pt x="343186" y="269172"/>
                    </a:cubicBezTo>
                    <a:cubicBezTo>
                      <a:pt x="349949" y="304986"/>
                      <a:pt x="345662" y="341752"/>
                      <a:pt x="333566" y="377566"/>
                    </a:cubicBezTo>
                    <a:cubicBezTo>
                      <a:pt x="312515" y="440336"/>
                      <a:pt x="292989" y="503582"/>
                      <a:pt x="274320" y="567018"/>
                    </a:cubicBezTo>
                    <a:cubicBezTo>
                      <a:pt x="256889" y="626264"/>
                      <a:pt x="249174" y="686367"/>
                      <a:pt x="268700" y="752946"/>
                    </a:cubicBezTo>
                    <a:cubicBezTo>
                      <a:pt x="252127" y="742469"/>
                      <a:pt x="239649" y="735135"/>
                      <a:pt x="227743" y="726943"/>
                    </a:cubicBezTo>
                    <a:cubicBezTo>
                      <a:pt x="215170" y="718275"/>
                      <a:pt x="202692" y="709417"/>
                      <a:pt x="191072" y="699511"/>
                    </a:cubicBezTo>
                    <a:cubicBezTo>
                      <a:pt x="135827" y="652458"/>
                      <a:pt x="86582" y="601023"/>
                      <a:pt x="63532" y="529490"/>
                    </a:cubicBezTo>
                    <a:cubicBezTo>
                      <a:pt x="48006" y="481389"/>
                      <a:pt x="52768" y="433573"/>
                      <a:pt x="59150" y="384710"/>
                    </a:cubicBezTo>
                    <a:cubicBezTo>
                      <a:pt x="73152" y="277268"/>
                      <a:pt x="76105" y="170016"/>
                      <a:pt x="34671" y="66575"/>
                    </a:cubicBezTo>
                    <a:cubicBezTo>
                      <a:pt x="30670" y="56669"/>
                      <a:pt x="25813" y="47049"/>
                      <a:pt x="20193" y="38000"/>
                    </a:cubicBezTo>
                    <a:cubicBezTo>
                      <a:pt x="14668" y="29046"/>
                      <a:pt x="7715" y="20950"/>
                      <a:pt x="0" y="10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DB45CF51-514D-46C7-B1BD-F693F6C392A7}"/>
                  </a:ext>
                </a:extLst>
              </p:cNvPr>
              <p:cNvSpPr/>
              <p:nvPr/>
            </p:nvSpPr>
            <p:spPr>
              <a:xfrm>
                <a:off x="4442535" y="3635527"/>
                <a:ext cx="157027" cy="106514"/>
              </a:xfrm>
              <a:custGeom>
                <a:avLst/>
                <a:gdLst>
                  <a:gd name="connsiteX0" fmla="*/ 700278 w 700277"/>
                  <a:gd name="connsiteY0" fmla="*/ 459198 h 475011"/>
                  <a:gd name="connsiteX1" fmla="*/ 440722 w 700277"/>
                  <a:gd name="connsiteY1" fmla="*/ 455769 h 475011"/>
                  <a:gd name="connsiteX2" fmla="*/ 308610 w 700277"/>
                  <a:gd name="connsiteY2" fmla="*/ 352232 h 475011"/>
                  <a:gd name="connsiteX3" fmla="*/ 90392 w 700277"/>
                  <a:gd name="connsiteY3" fmla="*/ 146397 h 475011"/>
                  <a:gd name="connsiteX4" fmla="*/ 0 w 700277"/>
                  <a:gd name="connsiteY4" fmla="*/ 112488 h 475011"/>
                  <a:gd name="connsiteX5" fmla="*/ 61817 w 700277"/>
                  <a:gd name="connsiteY5" fmla="*/ 45432 h 475011"/>
                  <a:gd name="connsiteX6" fmla="*/ 448056 w 700277"/>
                  <a:gd name="connsiteY6" fmla="*/ 83627 h 475011"/>
                  <a:gd name="connsiteX7" fmla="*/ 494443 w 700277"/>
                  <a:gd name="connsiteY7" fmla="*/ 151064 h 475011"/>
                  <a:gd name="connsiteX8" fmla="*/ 615029 w 700277"/>
                  <a:gd name="connsiteY8" fmla="*/ 370710 h 475011"/>
                  <a:gd name="connsiteX9" fmla="*/ 700278 w 700277"/>
                  <a:gd name="connsiteY9" fmla="*/ 459198 h 47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277" h="475011">
                    <a:moveTo>
                      <a:pt x="700278" y="459198"/>
                    </a:moveTo>
                    <a:cubicBezTo>
                      <a:pt x="615124" y="477295"/>
                      <a:pt x="527971" y="484344"/>
                      <a:pt x="440722" y="455769"/>
                    </a:cubicBezTo>
                    <a:cubicBezTo>
                      <a:pt x="383762" y="437195"/>
                      <a:pt x="342805" y="399952"/>
                      <a:pt x="308610" y="352232"/>
                    </a:cubicBezTo>
                    <a:cubicBezTo>
                      <a:pt x="249364" y="269650"/>
                      <a:pt x="181832" y="194689"/>
                      <a:pt x="90392" y="146397"/>
                    </a:cubicBezTo>
                    <a:cubicBezTo>
                      <a:pt x="62579" y="131728"/>
                      <a:pt x="31147" y="123918"/>
                      <a:pt x="0" y="112488"/>
                    </a:cubicBezTo>
                    <a:cubicBezTo>
                      <a:pt x="10858" y="85532"/>
                      <a:pt x="34576" y="63625"/>
                      <a:pt x="61817" y="45432"/>
                    </a:cubicBezTo>
                    <a:cubicBezTo>
                      <a:pt x="171926" y="-28006"/>
                      <a:pt x="356235" y="-10385"/>
                      <a:pt x="448056" y="83627"/>
                    </a:cubicBezTo>
                    <a:cubicBezTo>
                      <a:pt x="466820" y="102867"/>
                      <a:pt x="481298" y="127251"/>
                      <a:pt x="494443" y="151064"/>
                    </a:cubicBezTo>
                    <a:cubicBezTo>
                      <a:pt x="535019" y="224121"/>
                      <a:pt x="571024" y="299844"/>
                      <a:pt x="615029" y="370710"/>
                    </a:cubicBezTo>
                    <a:cubicBezTo>
                      <a:pt x="636080" y="404619"/>
                      <a:pt x="671132" y="429670"/>
                      <a:pt x="700278" y="459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22C18F7D-6CD8-4D21-B6F8-15A7428F1F30}"/>
                  </a:ext>
                </a:extLst>
              </p:cNvPr>
              <p:cNvSpPr/>
              <p:nvPr/>
            </p:nvSpPr>
            <p:spPr>
              <a:xfrm>
                <a:off x="4417845" y="3333231"/>
                <a:ext cx="90538" cy="156994"/>
              </a:xfrm>
              <a:custGeom>
                <a:avLst/>
                <a:gdLst>
                  <a:gd name="connsiteX0" fmla="*/ 403765 w 403764"/>
                  <a:gd name="connsiteY0" fmla="*/ 700134 h 700134"/>
                  <a:gd name="connsiteX1" fmla="*/ 177927 w 403764"/>
                  <a:gd name="connsiteY1" fmla="*/ 549734 h 700134"/>
                  <a:gd name="connsiteX2" fmla="*/ 124587 w 403764"/>
                  <a:gd name="connsiteY2" fmla="*/ 366664 h 700134"/>
                  <a:gd name="connsiteX3" fmla="*/ 53912 w 403764"/>
                  <a:gd name="connsiteY3" fmla="*/ 92439 h 700134"/>
                  <a:gd name="connsiteX4" fmla="*/ 0 w 403764"/>
                  <a:gd name="connsiteY4" fmla="*/ 22145 h 700134"/>
                  <a:gd name="connsiteX5" fmla="*/ 148495 w 403764"/>
                  <a:gd name="connsiteY5" fmla="*/ 9095 h 700134"/>
                  <a:gd name="connsiteX6" fmla="*/ 388906 w 403764"/>
                  <a:gd name="connsiteY6" fmla="*/ 237029 h 700134"/>
                  <a:gd name="connsiteX7" fmla="*/ 390525 w 403764"/>
                  <a:gd name="connsiteY7" fmla="*/ 354758 h 700134"/>
                  <a:gd name="connsiteX8" fmla="*/ 371380 w 403764"/>
                  <a:gd name="connsiteY8" fmla="*/ 543924 h 700134"/>
                  <a:gd name="connsiteX9" fmla="*/ 403765 w 403764"/>
                  <a:gd name="connsiteY9" fmla="*/ 700134 h 70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764" h="700134">
                    <a:moveTo>
                      <a:pt x="403765" y="700134"/>
                    </a:moveTo>
                    <a:cubicBezTo>
                      <a:pt x="312706" y="665368"/>
                      <a:pt x="235458" y="622791"/>
                      <a:pt x="177927" y="549734"/>
                    </a:cubicBezTo>
                    <a:cubicBezTo>
                      <a:pt x="135160" y="495442"/>
                      <a:pt x="126778" y="432386"/>
                      <a:pt x="124587" y="366664"/>
                    </a:cubicBezTo>
                    <a:cubicBezTo>
                      <a:pt x="121349" y="270080"/>
                      <a:pt x="102013" y="177212"/>
                      <a:pt x="53912" y="92439"/>
                    </a:cubicBezTo>
                    <a:cubicBezTo>
                      <a:pt x="39529" y="67198"/>
                      <a:pt x="18383" y="45766"/>
                      <a:pt x="0" y="22145"/>
                    </a:cubicBezTo>
                    <a:cubicBezTo>
                      <a:pt x="44006" y="-3097"/>
                      <a:pt x="95917" y="-5764"/>
                      <a:pt x="148495" y="9095"/>
                    </a:cubicBezTo>
                    <a:cubicBezTo>
                      <a:pt x="268129" y="43004"/>
                      <a:pt x="356235" y="113299"/>
                      <a:pt x="388906" y="237029"/>
                    </a:cubicBezTo>
                    <a:cubicBezTo>
                      <a:pt x="398621" y="273890"/>
                      <a:pt x="393383" y="315610"/>
                      <a:pt x="390525" y="354758"/>
                    </a:cubicBezTo>
                    <a:cubicBezTo>
                      <a:pt x="385858" y="418004"/>
                      <a:pt x="375666" y="480773"/>
                      <a:pt x="371380" y="543924"/>
                    </a:cubicBezTo>
                    <a:cubicBezTo>
                      <a:pt x="367856" y="596216"/>
                      <a:pt x="376523" y="647461"/>
                      <a:pt x="403765" y="700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290694A0-BCD4-474B-BC65-3EC41331D9D9}"/>
                  </a:ext>
                </a:extLst>
              </p:cNvPr>
              <p:cNvSpPr/>
              <p:nvPr/>
            </p:nvSpPr>
            <p:spPr>
              <a:xfrm>
                <a:off x="4519884" y="3389158"/>
                <a:ext cx="85872" cy="153951"/>
              </a:xfrm>
              <a:custGeom>
                <a:avLst/>
                <a:gdLst>
                  <a:gd name="connsiteX0" fmla="*/ 382954 w 382954"/>
                  <a:gd name="connsiteY0" fmla="*/ 358997 h 686561"/>
                  <a:gd name="connsiteX1" fmla="*/ 84155 w 382954"/>
                  <a:gd name="connsiteY1" fmla="*/ 686562 h 686561"/>
                  <a:gd name="connsiteX2" fmla="*/ 27291 w 382954"/>
                  <a:gd name="connsiteY2" fmla="*/ 573405 h 686561"/>
                  <a:gd name="connsiteX3" fmla="*/ 56723 w 382954"/>
                  <a:gd name="connsiteY3" fmla="*/ 176213 h 686561"/>
                  <a:gd name="connsiteX4" fmla="*/ 233602 w 382954"/>
                  <a:gd name="connsiteY4" fmla="*/ 27527 h 686561"/>
                  <a:gd name="connsiteX5" fmla="*/ 378763 w 382954"/>
                  <a:gd name="connsiteY5" fmla="*/ 0 h 686561"/>
                  <a:gd name="connsiteX6" fmla="*/ 350474 w 382954"/>
                  <a:gd name="connsiteY6" fmla="*/ 182118 h 686561"/>
                  <a:gd name="connsiteX7" fmla="*/ 382954 w 382954"/>
                  <a:gd name="connsiteY7" fmla="*/ 358997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54" h="686561">
                    <a:moveTo>
                      <a:pt x="382954" y="358997"/>
                    </a:moveTo>
                    <a:cubicBezTo>
                      <a:pt x="235507" y="427101"/>
                      <a:pt x="112158" y="513016"/>
                      <a:pt x="84155" y="686562"/>
                    </a:cubicBezTo>
                    <a:cubicBezTo>
                      <a:pt x="58152" y="653605"/>
                      <a:pt x="40245" y="614553"/>
                      <a:pt x="27291" y="573405"/>
                    </a:cubicBezTo>
                    <a:cubicBezTo>
                      <a:pt x="-15477" y="437197"/>
                      <a:pt x="-9666" y="304038"/>
                      <a:pt x="56723" y="176213"/>
                    </a:cubicBezTo>
                    <a:cubicBezTo>
                      <a:pt x="94918" y="102775"/>
                      <a:pt x="157402" y="56769"/>
                      <a:pt x="233602" y="27527"/>
                    </a:cubicBezTo>
                    <a:cubicBezTo>
                      <a:pt x="281608" y="9144"/>
                      <a:pt x="331424" y="3238"/>
                      <a:pt x="378763" y="0"/>
                    </a:cubicBezTo>
                    <a:cubicBezTo>
                      <a:pt x="368857" y="62103"/>
                      <a:pt x="356189" y="121729"/>
                      <a:pt x="350474" y="182118"/>
                    </a:cubicBezTo>
                    <a:cubicBezTo>
                      <a:pt x="344854" y="242506"/>
                      <a:pt x="349045" y="302895"/>
                      <a:pt x="382954" y="3589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77B6F5A4-4863-4B3D-BD83-4BF75A893661}"/>
                  </a:ext>
                </a:extLst>
              </p:cNvPr>
              <p:cNvSpPr/>
              <p:nvPr/>
            </p:nvSpPr>
            <p:spPr>
              <a:xfrm>
                <a:off x="4615474" y="3103430"/>
                <a:ext cx="163776" cy="84596"/>
              </a:xfrm>
              <a:custGeom>
                <a:avLst/>
                <a:gdLst>
                  <a:gd name="connsiteX0" fmla="*/ 730377 w 730376"/>
                  <a:gd name="connsiteY0" fmla="*/ 161526 h 377267"/>
                  <a:gd name="connsiteX1" fmla="*/ 442436 w 730376"/>
                  <a:gd name="connsiteY1" fmla="*/ 377267 h 377267"/>
                  <a:gd name="connsiteX2" fmla="*/ 0 w 730376"/>
                  <a:gd name="connsiteY2" fmla="*/ 337453 h 377267"/>
                  <a:gd name="connsiteX3" fmla="*/ 17621 w 730376"/>
                  <a:gd name="connsiteY3" fmla="*/ 291828 h 377267"/>
                  <a:gd name="connsiteX4" fmla="*/ 379857 w 730376"/>
                  <a:gd name="connsiteY4" fmla="*/ 6935 h 377267"/>
                  <a:gd name="connsiteX5" fmla="*/ 654653 w 730376"/>
                  <a:gd name="connsiteY5" fmla="*/ 87231 h 377267"/>
                  <a:gd name="connsiteX6" fmla="*/ 730377 w 730376"/>
                  <a:gd name="connsiteY6" fmla="*/ 16152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376" h="377267">
                    <a:moveTo>
                      <a:pt x="730377" y="161526"/>
                    </a:moveTo>
                    <a:cubicBezTo>
                      <a:pt x="549497" y="228010"/>
                      <a:pt x="472059" y="306877"/>
                      <a:pt x="442436" y="377267"/>
                    </a:cubicBezTo>
                    <a:cubicBezTo>
                      <a:pt x="301942" y="301829"/>
                      <a:pt x="158972" y="252775"/>
                      <a:pt x="0" y="337453"/>
                    </a:cubicBezTo>
                    <a:cubicBezTo>
                      <a:pt x="6096" y="321451"/>
                      <a:pt x="10763" y="306115"/>
                      <a:pt x="17621" y="291828"/>
                    </a:cubicBezTo>
                    <a:cubicBezTo>
                      <a:pt x="92297" y="138380"/>
                      <a:pt x="215455" y="43321"/>
                      <a:pt x="379857" y="6935"/>
                    </a:cubicBezTo>
                    <a:cubicBezTo>
                      <a:pt x="482537" y="-15830"/>
                      <a:pt x="575405" y="19127"/>
                      <a:pt x="654653" y="87231"/>
                    </a:cubicBezTo>
                    <a:cubicBezTo>
                      <a:pt x="680466" y="109329"/>
                      <a:pt x="703326" y="134856"/>
                      <a:pt x="730377" y="161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C8110A9A-9177-46CB-8D85-A08A2B36DB06}"/>
                  </a:ext>
                </a:extLst>
              </p:cNvPr>
              <p:cNvSpPr/>
              <p:nvPr/>
            </p:nvSpPr>
            <p:spPr>
              <a:xfrm>
                <a:off x="4593378" y="2971517"/>
                <a:ext cx="78576" cy="177125"/>
              </a:xfrm>
              <a:custGeom>
                <a:avLst/>
                <a:gdLst>
                  <a:gd name="connsiteX0" fmla="*/ 115969 w 350420"/>
                  <a:gd name="connsiteY0" fmla="*/ 789908 h 789908"/>
                  <a:gd name="connsiteX1" fmla="*/ 3479 w 350420"/>
                  <a:gd name="connsiteY1" fmla="*/ 560451 h 789908"/>
                  <a:gd name="connsiteX2" fmla="*/ 42246 w 350420"/>
                  <a:gd name="connsiteY2" fmla="*/ 376619 h 789908"/>
                  <a:gd name="connsiteX3" fmla="*/ 130447 w 350420"/>
                  <a:gd name="connsiteY3" fmla="*/ 75057 h 789908"/>
                  <a:gd name="connsiteX4" fmla="*/ 125780 w 350420"/>
                  <a:gd name="connsiteY4" fmla="*/ 36671 h 789908"/>
                  <a:gd name="connsiteX5" fmla="*/ 114731 w 350420"/>
                  <a:gd name="connsiteY5" fmla="*/ 0 h 789908"/>
                  <a:gd name="connsiteX6" fmla="*/ 215791 w 350420"/>
                  <a:gd name="connsiteY6" fmla="*/ 42100 h 789908"/>
                  <a:gd name="connsiteX7" fmla="*/ 349617 w 350420"/>
                  <a:gd name="connsiteY7" fmla="*/ 350996 h 789908"/>
                  <a:gd name="connsiteX8" fmla="*/ 301326 w 350420"/>
                  <a:gd name="connsiteY8" fmla="*/ 467582 h 789908"/>
                  <a:gd name="connsiteX9" fmla="*/ 192836 w 350420"/>
                  <a:gd name="connsiteY9" fmla="*/ 604361 h 789908"/>
                  <a:gd name="connsiteX10" fmla="*/ 115969 w 350420"/>
                  <a:gd name="connsiteY10" fmla="*/ 789908 h 78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420" h="789908">
                    <a:moveTo>
                      <a:pt x="115969" y="789908"/>
                    </a:moveTo>
                    <a:cubicBezTo>
                      <a:pt x="58343" y="717899"/>
                      <a:pt x="18052" y="645795"/>
                      <a:pt x="3479" y="560451"/>
                    </a:cubicBezTo>
                    <a:cubicBezTo>
                      <a:pt x="-7951" y="493586"/>
                      <a:pt x="9765" y="434626"/>
                      <a:pt x="42246" y="376619"/>
                    </a:cubicBezTo>
                    <a:cubicBezTo>
                      <a:pt x="94538" y="283273"/>
                      <a:pt x="130828" y="184213"/>
                      <a:pt x="130447" y="75057"/>
                    </a:cubicBezTo>
                    <a:cubicBezTo>
                      <a:pt x="130447" y="62198"/>
                      <a:pt x="128447" y="49244"/>
                      <a:pt x="125780" y="36671"/>
                    </a:cubicBezTo>
                    <a:cubicBezTo>
                      <a:pt x="123303" y="24860"/>
                      <a:pt x="118827" y="13525"/>
                      <a:pt x="114731" y="0"/>
                    </a:cubicBezTo>
                    <a:cubicBezTo>
                      <a:pt x="154831" y="286"/>
                      <a:pt x="187597" y="17526"/>
                      <a:pt x="215791" y="42100"/>
                    </a:cubicBezTo>
                    <a:cubicBezTo>
                      <a:pt x="309231" y="123539"/>
                      <a:pt x="357333" y="225933"/>
                      <a:pt x="349617" y="350996"/>
                    </a:cubicBezTo>
                    <a:cubicBezTo>
                      <a:pt x="346950" y="394335"/>
                      <a:pt x="329043" y="433388"/>
                      <a:pt x="301326" y="467582"/>
                    </a:cubicBezTo>
                    <a:cubicBezTo>
                      <a:pt x="264654" y="512731"/>
                      <a:pt x="227888" y="557879"/>
                      <a:pt x="192836" y="604361"/>
                    </a:cubicBezTo>
                    <a:cubicBezTo>
                      <a:pt x="152831" y="657415"/>
                      <a:pt x="120351" y="714375"/>
                      <a:pt x="115969" y="789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A7E8A088-27F6-424D-AE83-789DE42A947D}"/>
                  </a:ext>
                </a:extLst>
              </p:cNvPr>
              <p:cNvSpPr/>
              <p:nvPr/>
            </p:nvSpPr>
            <p:spPr>
              <a:xfrm>
                <a:off x="4542188" y="3496014"/>
                <a:ext cx="84264" cy="168005"/>
              </a:xfrm>
              <a:custGeom>
                <a:avLst/>
                <a:gdLst>
                  <a:gd name="connsiteX0" fmla="*/ 222241 w 375783"/>
                  <a:gd name="connsiteY0" fmla="*/ 749237 h 749236"/>
                  <a:gd name="connsiteX1" fmla="*/ 83938 w 375783"/>
                  <a:gd name="connsiteY1" fmla="*/ 608266 h 749236"/>
                  <a:gd name="connsiteX2" fmla="*/ 2213 w 375783"/>
                  <a:gd name="connsiteY2" fmla="*/ 364236 h 749236"/>
                  <a:gd name="connsiteX3" fmla="*/ 99845 w 375783"/>
                  <a:gd name="connsiteY3" fmla="*/ 88868 h 749236"/>
                  <a:gd name="connsiteX4" fmla="*/ 240529 w 375783"/>
                  <a:gd name="connsiteY4" fmla="*/ 0 h 749236"/>
                  <a:gd name="connsiteX5" fmla="*/ 375784 w 375783"/>
                  <a:gd name="connsiteY5" fmla="*/ 332613 h 749236"/>
                  <a:gd name="connsiteX6" fmla="*/ 240529 w 375783"/>
                  <a:gd name="connsiteY6" fmla="*/ 518255 h 749236"/>
                  <a:gd name="connsiteX7" fmla="*/ 222241 w 375783"/>
                  <a:gd name="connsiteY7" fmla="*/ 749237 h 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783" h="749236">
                    <a:moveTo>
                      <a:pt x="222241" y="749237"/>
                    </a:moveTo>
                    <a:cubicBezTo>
                      <a:pt x="161662" y="709994"/>
                      <a:pt x="118609" y="663035"/>
                      <a:pt x="83938" y="608266"/>
                    </a:cubicBezTo>
                    <a:cubicBezTo>
                      <a:pt x="36694" y="533781"/>
                      <a:pt x="11548" y="452056"/>
                      <a:pt x="2213" y="364236"/>
                    </a:cubicBezTo>
                    <a:cubicBezTo>
                      <a:pt x="-9312" y="255937"/>
                      <a:pt x="24311" y="164592"/>
                      <a:pt x="99845" y="88868"/>
                    </a:cubicBezTo>
                    <a:cubicBezTo>
                      <a:pt x="138707" y="49911"/>
                      <a:pt x="184617" y="19431"/>
                      <a:pt x="240529" y="0"/>
                    </a:cubicBezTo>
                    <a:cubicBezTo>
                      <a:pt x="255007" y="123063"/>
                      <a:pt x="275105" y="242697"/>
                      <a:pt x="375784" y="332613"/>
                    </a:cubicBezTo>
                    <a:cubicBezTo>
                      <a:pt x="317491" y="385286"/>
                      <a:pt x="271009" y="446246"/>
                      <a:pt x="240529" y="518255"/>
                    </a:cubicBezTo>
                    <a:cubicBezTo>
                      <a:pt x="209668" y="590836"/>
                      <a:pt x="194333" y="665036"/>
                      <a:pt x="222241" y="7492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7B536259-5CD8-4C7E-92FD-396977E39C95}"/>
                  </a:ext>
                </a:extLst>
              </p:cNvPr>
              <p:cNvSpPr/>
              <p:nvPr/>
            </p:nvSpPr>
            <p:spPr>
              <a:xfrm>
                <a:off x="4784376" y="2998307"/>
                <a:ext cx="160914" cy="84679"/>
              </a:xfrm>
              <a:custGeom>
                <a:avLst/>
                <a:gdLst>
                  <a:gd name="connsiteX0" fmla="*/ 354235 w 717613"/>
                  <a:gd name="connsiteY0" fmla="*/ 377635 h 377635"/>
                  <a:gd name="connsiteX1" fmla="*/ 211836 w 717613"/>
                  <a:gd name="connsiteY1" fmla="*/ 195708 h 377635"/>
                  <a:gd name="connsiteX2" fmla="*/ 0 w 717613"/>
                  <a:gd name="connsiteY2" fmla="*/ 112936 h 377635"/>
                  <a:gd name="connsiteX3" fmla="*/ 71056 w 717613"/>
                  <a:gd name="connsiteY3" fmla="*/ 64930 h 377635"/>
                  <a:gd name="connsiteX4" fmla="*/ 273367 w 717613"/>
                  <a:gd name="connsiteY4" fmla="*/ 2922 h 377635"/>
                  <a:gd name="connsiteX5" fmla="*/ 491014 w 717613"/>
                  <a:gd name="connsiteY5" fmla="*/ 28544 h 377635"/>
                  <a:gd name="connsiteX6" fmla="*/ 685133 w 717613"/>
                  <a:gd name="connsiteY6" fmla="*/ 229331 h 377635"/>
                  <a:gd name="connsiteX7" fmla="*/ 717613 w 717613"/>
                  <a:gd name="connsiteY7" fmla="*/ 343822 h 377635"/>
                  <a:gd name="connsiteX8" fmla="*/ 354235 w 717613"/>
                  <a:gd name="connsiteY8" fmla="*/ 377635 h 3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13" h="377635">
                    <a:moveTo>
                      <a:pt x="354235" y="377635"/>
                    </a:moveTo>
                    <a:cubicBezTo>
                      <a:pt x="317278" y="307627"/>
                      <a:pt x="273082" y="244762"/>
                      <a:pt x="211836" y="195708"/>
                    </a:cubicBezTo>
                    <a:cubicBezTo>
                      <a:pt x="151067" y="147130"/>
                      <a:pt x="84677" y="112078"/>
                      <a:pt x="0" y="112936"/>
                    </a:cubicBezTo>
                    <a:cubicBezTo>
                      <a:pt x="23622" y="96838"/>
                      <a:pt x="46101" y="78550"/>
                      <a:pt x="71056" y="64930"/>
                    </a:cubicBezTo>
                    <a:cubicBezTo>
                      <a:pt x="134017" y="30544"/>
                      <a:pt x="201263" y="10351"/>
                      <a:pt x="273367" y="2922"/>
                    </a:cubicBezTo>
                    <a:cubicBezTo>
                      <a:pt x="348520" y="-4889"/>
                      <a:pt x="421100" y="2731"/>
                      <a:pt x="491014" y="28544"/>
                    </a:cubicBezTo>
                    <a:cubicBezTo>
                      <a:pt x="587026" y="63977"/>
                      <a:pt x="649986" y="134557"/>
                      <a:pt x="685133" y="229331"/>
                    </a:cubicBezTo>
                    <a:cubicBezTo>
                      <a:pt x="698373" y="265050"/>
                      <a:pt x="706184" y="302864"/>
                      <a:pt x="717613" y="343822"/>
                    </a:cubicBezTo>
                    <a:cubicBezTo>
                      <a:pt x="589407" y="322295"/>
                      <a:pt x="468916" y="307436"/>
                      <a:pt x="354235" y="37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C3A06702-9D30-40C4-8B18-3F21BB04BE9E}"/>
                  </a:ext>
                </a:extLst>
              </p:cNvPr>
              <p:cNvSpPr/>
              <p:nvPr/>
            </p:nvSpPr>
            <p:spPr>
              <a:xfrm>
                <a:off x="4527333" y="3288340"/>
                <a:ext cx="123575" cy="123843"/>
              </a:xfrm>
              <a:custGeom>
                <a:avLst/>
                <a:gdLst>
                  <a:gd name="connsiteX0" fmla="*/ 551096 w 551095"/>
                  <a:gd name="connsiteY0" fmla="*/ 33369 h 552290"/>
                  <a:gd name="connsiteX1" fmla="*/ 411555 w 551095"/>
                  <a:gd name="connsiteY1" fmla="*/ 364743 h 552290"/>
                  <a:gd name="connsiteX2" fmla="*/ 10933 w 551095"/>
                  <a:gd name="connsiteY2" fmla="*/ 552291 h 552290"/>
                  <a:gd name="connsiteX3" fmla="*/ 14743 w 551095"/>
                  <a:gd name="connsiteY3" fmla="*/ 343979 h 552290"/>
                  <a:gd name="connsiteX4" fmla="*/ 192575 w 551095"/>
                  <a:gd name="connsiteY4" fmla="*/ 61086 h 552290"/>
                  <a:gd name="connsiteX5" fmla="*/ 350595 w 551095"/>
                  <a:gd name="connsiteY5" fmla="*/ 2031 h 552290"/>
                  <a:gd name="connsiteX6" fmla="*/ 551096 w 551095"/>
                  <a:gd name="connsiteY6" fmla="*/ 33369 h 55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095" h="552290">
                    <a:moveTo>
                      <a:pt x="551096" y="33369"/>
                    </a:moveTo>
                    <a:cubicBezTo>
                      <a:pt x="472610" y="133000"/>
                      <a:pt x="402982" y="232441"/>
                      <a:pt x="411555" y="364743"/>
                    </a:cubicBezTo>
                    <a:cubicBezTo>
                      <a:pt x="250582" y="369601"/>
                      <a:pt x="103421" y="401224"/>
                      <a:pt x="10933" y="552291"/>
                    </a:cubicBezTo>
                    <a:cubicBezTo>
                      <a:pt x="-5545" y="482567"/>
                      <a:pt x="-2688" y="412940"/>
                      <a:pt x="14743" y="343979"/>
                    </a:cubicBezTo>
                    <a:cubicBezTo>
                      <a:pt x="43318" y="230631"/>
                      <a:pt x="98658" y="133190"/>
                      <a:pt x="192575" y="61086"/>
                    </a:cubicBezTo>
                    <a:cubicBezTo>
                      <a:pt x="238771" y="25653"/>
                      <a:pt x="292302" y="8603"/>
                      <a:pt x="350595" y="2031"/>
                    </a:cubicBezTo>
                    <a:cubicBezTo>
                      <a:pt x="419937" y="-5779"/>
                      <a:pt x="484231" y="9842"/>
                      <a:pt x="551096" y="333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36E93E89-3EAF-49A4-92C4-9E950A25D273}"/>
                  </a:ext>
                </a:extLst>
              </p:cNvPr>
              <p:cNvSpPr/>
              <p:nvPr/>
            </p:nvSpPr>
            <p:spPr>
              <a:xfrm>
                <a:off x="4593236" y="3588196"/>
                <a:ext cx="83579" cy="168325"/>
              </a:xfrm>
              <a:custGeom>
                <a:avLst/>
                <a:gdLst>
                  <a:gd name="connsiteX0" fmla="*/ 186612 w 372730"/>
                  <a:gd name="connsiteY0" fmla="*/ 0 h 750665"/>
                  <a:gd name="connsiteX1" fmla="*/ 372731 w 372730"/>
                  <a:gd name="connsiteY1" fmla="*/ 312706 h 750665"/>
                  <a:gd name="connsiteX2" fmla="*/ 286625 w 372730"/>
                  <a:gd name="connsiteY2" fmla="*/ 750665 h 750665"/>
                  <a:gd name="connsiteX3" fmla="*/ 198328 w 372730"/>
                  <a:gd name="connsiteY3" fmla="*/ 693801 h 750665"/>
                  <a:gd name="connsiteX4" fmla="*/ 6590 w 372730"/>
                  <a:gd name="connsiteY4" fmla="*/ 375190 h 750665"/>
                  <a:gd name="connsiteX5" fmla="*/ 89838 w 372730"/>
                  <a:gd name="connsiteY5" fmla="*/ 89630 h 750665"/>
                  <a:gd name="connsiteX6" fmla="*/ 186612 w 372730"/>
                  <a:gd name="connsiteY6" fmla="*/ 0 h 75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730" h="750665">
                    <a:moveTo>
                      <a:pt x="186612" y="0"/>
                    </a:moveTo>
                    <a:cubicBezTo>
                      <a:pt x="222141" y="125730"/>
                      <a:pt x="261193" y="240982"/>
                      <a:pt x="372731" y="312706"/>
                    </a:cubicBezTo>
                    <a:cubicBezTo>
                      <a:pt x="283101" y="445198"/>
                      <a:pt x="221855" y="583025"/>
                      <a:pt x="286625" y="750665"/>
                    </a:cubicBezTo>
                    <a:cubicBezTo>
                      <a:pt x="257097" y="731806"/>
                      <a:pt x="225855" y="715232"/>
                      <a:pt x="198328" y="693801"/>
                    </a:cubicBezTo>
                    <a:cubicBezTo>
                      <a:pt x="94029" y="612267"/>
                      <a:pt x="31641" y="503968"/>
                      <a:pt x="6590" y="375190"/>
                    </a:cubicBezTo>
                    <a:cubicBezTo>
                      <a:pt x="-14460" y="266890"/>
                      <a:pt x="15353" y="170593"/>
                      <a:pt x="89838" y="89630"/>
                    </a:cubicBezTo>
                    <a:cubicBezTo>
                      <a:pt x="118509" y="58483"/>
                      <a:pt x="152037" y="31718"/>
                      <a:pt x="18661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C2EE5F21-B9C0-4867-8202-DD21AFB93DAC}"/>
                  </a:ext>
                </a:extLst>
              </p:cNvPr>
              <p:cNvSpPr/>
              <p:nvPr/>
            </p:nvSpPr>
            <p:spPr>
              <a:xfrm>
                <a:off x="4696379" y="3044156"/>
                <a:ext cx="168069" cy="83576"/>
              </a:xfrm>
              <a:custGeom>
                <a:avLst/>
                <a:gdLst>
                  <a:gd name="connsiteX0" fmla="*/ 749522 w 749522"/>
                  <a:gd name="connsiteY0" fmla="*/ 253370 h 372718"/>
                  <a:gd name="connsiteX1" fmla="*/ 406908 w 749522"/>
                  <a:gd name="connsiteY1" fmla="*/ 372718 h 372718"/>
                  <a:gd name="connsiteX2" fmla="*/ 0 w 749522"/>
                  <a:gd name="connsiteY2" fmla="*/ 200220 h 372718"/>
                  <a:gd name="connsiteX3" fmla="*/ 69723 w 749522"/>
                  <a:gd name="connsiteY3" fmla="*/ 126782 h 372718"/>
                  <a:gd name="connsiteX4" fmla="*/ 301276 w 749522"/>
                  <a:gd name="connsiteY4" fmla="*/ 12578 h 372718"/>
                  <a:gd name="connsiteX5" fmla="*/ 550259 w 749522"/>
                  <a:gd name="connsiteY5" fmla="*/ 27913 h 372718"/>
                  <a:gd name="connsiteX6" fmla="*/ 704279 w 749522"/>
                  <a:gd name="connsiteY6" fmla="*/ 166407 h 372718"/>
                  <a:gd name="connsiteX7" fmla="*/ 749522 w 749522"/>
                  <a:gd name="connsiteY7" fmla="*/ 253370 h 37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22" h="372718">
                    <a:moveTo>
                      <a:pt x="749522" y="253370"/>
                    </a:moveTo>
                    <a:cubicBezTo>
                      <a:pt x="621792" y="262037"/>
                      <a:pt x="502063" y="278325"/>
                      <a:pt x="406908" y="372718"/>
                    </a:cubicBezTo>
                    <a:cubicBezTo>
                      <a:pt x="297752" y="257465"/>
                      <a:pt x="175165" y="171550"/>
                      <a:pt x="0" y="200220"/>
                    </a:cubicBezTo>
                    <a:cubicBezTo>
                      <a:pt x="23146" y="175646"/>
                      <a:pt x="44482" y="148976"/>
                      <a:pt x="69723" y="126782"/>
                    </a:cubicBezTo>
                    <a:cubicBezTo>
                      <a:pt x="136493" y="68299"/>
                      <a:pt x="214408" y="30008"/>
                      <a:pt x="301276" y="12578"/>
                    </a:cubicBezTo>
                    <a:cubicBezTo>
                      <a:pt x="385096" y="-4186"/>
                      <a:pt x="469106" y="-8758"/>
                      <a:pt x="550259" y="27913"/>
                    </a:cubicBezTo>
                    <a:cubicBezTo>
                      <a:pt x="616363" y="57821"/>
                      <a:pt x="666560" y="105542"/>
                      <a:pt x="704279" y="166407"/>
                    </a:cubicBezTo>
                    <a:cubicBezTo>
                      <a:pt x="720947" y="193267"/>
                      <a:pt x="733711" y="222604"/>
                      <a:pt x="749522" y="2533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46EBC3FD-139B-4A12-88E2-507D3FAB8799}"/>
                  </a:ext>
                </a:extLst>
              </p:cNvPr>
              <p:cNvSpPr/>
              <p:nvPr/>
            </p:nvSpPr>
            <p:spPr>
              <a:xfrm>
                <a:off x="4556266" y="3185817"/>
                <a:ext cx="138234" cy="109044"/>
              </a:xfrm>
              <a:custGeom>
                <a:avLst/>
                <a:gdLst>
                  <a:gd name="connsiteX0" fmla="*/ 616471 w 616470"/>
                  <a:gd name="connsiteY0" fmla="*/ 67480 h 486294"/>
                  <a:gd name="connsiteX1" fmla="*/ 426447 w 616470"/>
                  <a:gd name="connsiteY1" fmla="*/ 367708 h 486294"/>
                  <a:gd name="connsiteX2" fmla="*/ 870 w 616470"/>
                  <a:gd name="connsiteY2" fmla="*/ 486294 h 486294"/>
                  <a:gd name="connsiteX3" fmla="*/ 1251 w 616470"/>
                  <a:gd name="connsiteY3" fmla="*/ 421429 h 486294"/>
                  <a:gd name="connsiteX4" fmla="*/ 143364 w 616470"/>
                  <a:gd name="connsiteY4" fmla="*/ 124058 h 486294"/>
                  <a:gd name="connsiteX5" fmla="*/ 392443 w 616470"/>
                  <a:gd name="connsiteY5" fmla="*/ 138 h 486294"/>
                  <a:gd name="connsiteX6" fmla="*/ 616471 w 616470"/>
                  <a:gd name="connsiteY6" fmla="*/ 6748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470" h="486294">
                    <a:moveTo>
                      <a:pt x="616471" y="67480"/>
                    </a:moveTo>
                    <a:cubicBezTo>
                      <a:pt x="524840" y="150252"/>
                      <a:pt x="441211" y="235405"/>
                      <a:pt x="426447" y="367708"/>
                    </a:cubicBezTo>
                    <a:cubicBezTo>
                      <a:pt x="270523" y="348372"/>
                      <a:pt x="119361" y="353039"/>
                      <a:pt x="870" y="486294"/>
                    </a:cubicBezTo>
                    <a:cubicBezTo>
                      <a:pt x="870" y="464101"/>
                      <a:pt x="-1321" y="442479"/>
                      <a:pt x="1251" y="421429"/>
                    </a:cubicBezTo>
                    <a:cubicBezTo>
                      <a:pt x="15062" y="306462"/>
                      <a:pt x="65259" y="208069"/>
                      <a:pt x="143364" y="124058"/>
                    </a:cubicBezTo>
                    <a:cubicBezTo>
                      <a:pt x="210515" y="51859"/>
                      <a:pt x="291382" y="3567"/>
                      <a:pt x="392443" y="138"/>
                    </a:cubicBezTo>
                    <a:cubicBezTo>
                      <a:pt x="453117" y="-1862"/>
                      <a:pt x="547605" y="17759"/>
                      <a:pt x="616471" y="67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A82C4F9B-4E8F-48E8-9B46-E1BE80C6E95E}"/>
                  </a:ext>
                </a:extLst>
              </p:cNvPr>
              <p:cNvSpPr/>
              <p:nvPr/>
            </p:nvSpPr>
            <p:spPr>
              <a:xfrm>
                <a:off x="4667660" y="3686424"/>
                <a:ext cx="74576" cy="141990"/>
              </a:xfrm>
              <a:custGeom>
                <a:avLst/>
                <a:gdLst>
                  <a:gd name="connsiteX0" fmla="*/ 121221 w 332580"/>
                  <a:gd name="connsiteY0" fmla="*/ 0 h 633222"/>
                  <a:gd name="connsiteX1" fmla="*/ 332580 w 332580"/>
                  <a:gd name="connsiteY1" fmla="*/ 242316 h 633222"/>
                  <a:gd name="connsiteX2" fmla="*/ 276669 w 332580"/>
                  <a:gd name="connsiteY2" fmla="*/ 437293 h 633222"/>
                  <a:gd name="connsiteX3" fmla="*/ 327437 w 332580"/>
                  <a:gd name="connsiteY3" fmla="*/ 633222 h 633222"/>
                  <a:gd name="connsiteX4" fmla="*/ 303815 w 332580"/>
                  <a:gd name="connsiteY4" fmla="*/ 629698 h 633222"/>
                  <a:gd name="connsiteX5" fmla="*/ 51212 w 332580"/>
                  <a:gd name="connsiteY5" fmla="*/ 421862 h 633222"/>
                  <a:gd name="connsiteX6" fmla="*/ 63 w 332580"/>
                  <a:gd name="connsiteY6" fmla="*/ 244412 h 633222"/>
                  <a:gd name="connsiteX7" fmla="*/ 78263 w 332580"/>
                  <a:gd name="connsiteY7" fmla="*/ 47625 h 633222"/>
                  <a:gd name="connsiteX8" fmla="*/ 121221 w 332580"/>
                  <a:gd name="connsiteY8" fmla="*/ 0 h 63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80" h="633222">
                    <a:moveTo>
                      <a:pt x="121221" y="0"/>
                    </a:moveTo>
                    <a:cubicBezTo>
                      <a:pt x="172274" y="102299"/>
                      <a:pt x="223328" y="196596"/>
                      <a:pt x="332580" y="242316"/>
                    </a:cubicBezTo>
                    <a:cubicBezTo>
                      <a:pt x="300767" y="304038"/>
                      <a:pt x="281526" y="368999"/>
                      <a:pt x="276669" y="437293"/>
                    </a:cubicBezTo>
                    <a:cubicBezTo>
                      <a:pt x="271811" y="505873"/>
                      <a:pt x="281812" y="571595"/>
                      <a:pt x="327437" y="633222"/>
                    </a:cubicBezTo>
                    <a:cubicBezTo>
                      <a:pt x="317531" y="631793"/>
                      <a:pt x="310387" y="631793"/>
                      <a:pt x="303815" y="629698"/>
                    </a:cubicBezTo>
                    <a:cubicBezTo>
                      <a:pt x="191706" y="594360"/>
                      <a:pt x="110267" y="521684"/>
                      <a:pt x="51212" y="421862"/>
                    </a:cubicBezTo>
                    <a:cubicBezTo>
                      <a:pt x="18827" y="367189"/>
                      <a:pt x="-1271" y="309372"/>
                      <a:pt x="63" y="244412"/>
                    </a:cubicBezTo>
                    <a:cubicBezTo>
                      <a:pt x="1682" y="168593"/>
                      <a:pt x="32162" y="105156"/>
                      <a:pt x="78263" y="47625"/>
                    </a:cubicBezTo>
                    <a:cubicBezTo>
                      <a:pt x="91026" y="31813"/>
                      <a:pt x="105409" y="17431"/>
                      <a:pt x="12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B82B7093-F06B-4802-9509-ACDAC4021F44}"/>
                  </a:ext>
                </a:extLst>
              </p:cNvPr>
              <p:cNvSpPr/>
              <p:nvPr/>
            </p:nvSpPr>
            <p:spPr>
              <a:xfrm>
                <a:off x="4742400" y="3757782"/>
                <a:ext cx="92958" cy="124510"/>
              </a:xfrm>
              <a:custGeom>
                <a:avLst/>
                <a:gdLst>
                  <a:gd name="connsiteX0" fmla="*/ 414557 w 414556"/>
                  <a:gd name="connsiteY0" fmla="*/ 554927 h 555265"/>
                  <a:gd name="connsiteX1" fmla="*/ 262252 w 414556"/>
                  <a:gd name="connsiteY1" fmla="*/ 526352 h 555265"/>
                  <a:gd name="connsiteX2" fmla="*/ 35557 w 414556"/>
                  <a:gd name="connsiteY2" fmla="*/ 332137 h 555265"/>
                  <a:gd name="connsiteX3" fmla="*/ 28889 w 414556"/>
                  <a:gd name="connsiteY3" fmla="*/ 67532 h 555265"/>
                  <a:gd name="connsiteX4" fmla="*/ 62989 w 414556"/>
                  <a:gd name="connsiteY4" fmla="*/ 0 h 555265"/>
                  <a:gd name="connsiteX5" fmla="*/ 322355 w 414556"/>
                  <a:gd name="connsiteY5" fmla="*/ 179832 h 555265"/>
                  <a:gd name="connsiteX6" fmla="*/ 414557 w 414556"/>
                  <a:gd name="connsiteY6" fmla="*/ 554927 h 55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556" h="555265">
                    <a:moveTo>
                      <a:pt x="414557" y="554927"/>
                    </a:moveTo>
                    <a:cubicBezTo>
                      <a:pt x="360550" y="557403"/>
                      <a:pt x="310353" y="546163"/>
                      <a:pt x="262252" y="526352"/>
                    </a:cubicBezTo>
                    <a:cubicBezTo>
                      <a:pt x="165573" y="486537"/>
                      <a:pt x="87182" y="424244"/>
                      <a:pt x="35557" y="332137"/>
                    </a:cubicBezTo>
                    <a:cubicBezTo>
                      <a:pt x="-13021" y="245554"/>
                      <a:pt x="-8449" y="156496"/>
                      <a:pt x="28889" y="67532"/>
                    </a:cubicBezTo>
                    <a:cubicBezTo>
                      <a:pt x="38224" y="45148"/>
                      <a:pt x="50702" y="24098"/>
                      <a:pt x="62989" y="0"/>
                    </a:cubicBezTo>
                    <a:cubicBezTo>
                      <a:pt x="135284" y="84582"/>
                      <a:pt x="207864" y="162878"/>
                      <a:pt x="322355" y="179832"/>
                    </a:cubicBezTo>
                    <a:cubicBezTo>
                      <a:pt x="299590" y="317278"/>
                      <a:pt x="302162" y="447961"/>
                      <a:pt x="414557" y="5549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E85E0EB0-35B5-4BE1-8063-719DE480E15C}"/>
                  </a:ext>
                </a:extLst>
              </p:cNvPr>
              <p:cNvSpPr/>
              <p:nvPr/>
            </p:nvSpPr>
            <p:spPr>
              <a:xfrm>
                <a:off x="4829155" y="3808615"/>
                <a:ext cx="101846" cy="106127"/>
              </a:xfrm>
              <a:custGeom>
                <a:avLst/>
                <a:gdLst>
                  <a:gd name="connsiteX0" fmla="*/ 305699 w 454193"/>
                  <a:gd name="connsiteY0" fmla="*/ 123920 h 473285"/>
                  <a:gd name="connsiteX1" fmla="*/ 454194 w 454193"/>
                  <a:gd name="connsiteY1" fmla="*/ 469964 h 473285"/>
                  <a:gd name="connsiteX2" fmla="*/ 356658 w 454193"/>
                  <a:gd name="connsiteY2" fmla="*/ 472345 h 473285"/>
                  <a:gd name="connsiteX3" fmla="*/ 106627 w 454193"/>
                  <a:gd name="connsiteY3" fmla="*/ 368332 h 473285"/>
                  <a:gd name="connsiteX4" fmla="*/ 1280 w 454193"/>
                  <a:gd name="connsiteY4" fmla="*/ 174879 h 473285"/>
                  <a:gd name="connsiteX5" fmla="*/ 32141 w 454193"/>
                  <a:gd name="connsiteY5" fmla="*/ 0 h 473285"/>
                  <a:gd name="connsiteX6" fmla="*/ 305699 w 454193"/>
                  <a:gd name="connsiteY6" fmla="*/ 123920 h 47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193" h="473285">
                    <a:moveTo>
                      <a:pt x="305699" y="123920"/>
                    </a:moveTo>
                    <a:cubicBezTo>
                      <a:pt x="309509" y="257366"/>
                      <a:pt x="332369" y="381953"/>
                      <a:pt x="454194" y="469964"/>
                    </a:cubicBezTo>
                    <a:cubicBezTo>
                      <a:pt x="421618" y="471011"/>
                      <a:pt x="388852" y="475107"/>
                      <a:pt x="356658" y="472345"/>
                    </a:cubicBezTo>
                    <a:cubicBezTo>
                      <a:pt x="262646" y="464439"/>
                      <a:pt x="178921" y="429006"/>
                      <a:pt x="106627" y="368332"/>
                    </a:cubicBezTo>
                    <a:cubicBezTo>
                      <a:pt x="46524" y="317945"/>
                      <a:pt x="7852" y="255175"/>
                      <a:pt x="1280" y="174879"/>
                    </a:cubicBezTo>
                    <a:cubicBezTo>
                      <a:pt x="-3673" y="114586"/>
                      <a:pt x="5566" y="57245"/>
                      <a:pt x="32141" y="0"/>
                    </a:cubicBezTo>
                    <a:cubicBezTo>
                      <a:pt x="113199" y="64866"/>
                      <a:pt x="194161" y="127159"/>
                      <a:pt x="305699" y="1239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1" name="任意多边形: 形状 180">
            <a:extLst>
              <a:ext uri="{FF2B5EF4-FFF2-40B4-BE49-F238E27FC236}">
                <a16:creationId xmlns:a16="http://schemas.microsoft.com/office/drawing/2014/main" id="{133AEC3A-8487-4CED-9DDE-F13E67282FBD}"/>
              </a:ext>
            </a:extLst>
          </p:cNvPr>
          <p:cNvSpPr/>
          <p:nvPr/>
        </p:nvSpPr>
        <p:spPr>
          <a:xfrm>
            <a:off x="2347530" y="4886153"/>
            <a:ext cx="75734" cy="73554"/>
          </a:xfrm>
          <a:custGeom>
            <a:avLst/>
            <a:gdLst>
              <a:gd name="connsiteX0" fmla="*/ 238316 w 238315"/>
              <a:gd name="connsiteY0" fmla="*/ 92202 h 231457"/>
              <a:gd name="connsiteX1" fmla="*/ 181642 w 238315"/>
              <a:gd name="connsiteY1" fmla="*/ 134112 h 231457"/>
              <a:gd name="connsiteX2" fmla="*/ 173641 w 238315"/>
              <a:gd name="connsiteY2" fmla="*/ 158686 h 231457"/>
              <a:gd name="connsiteX3" fmla="*/ 197644 w 238315"/>
              <a:gd name="connsiteY3" fmla="*/ 231077 h 231457"/>
              <a:gd name="connsiteX4" fmla="*/ 121729 w 238315"/>
              <a:gd name="connsiteY4" fmla="*/ 178689 h 231457"/>
              <a:gd name="connsiteX5" fmla="*/ 46292 w 238315"/>
              <a:gd name="connsiteY5" fmla="*/ 231457 h 231457"/>
              <a:gd name="connsiteX6" fmla="*/ 66770 w 238315"/>
              <a:gd name="connsiteY6" fmla="*/ 169069 h 231457"/>
              <a:gd name="connsiteX7" fmla="*/ 54388 w 238315"/>
              <a:gd name="connsiteY7" fmla="*/ 128016 h 231457"/>
              <a:gd name="connsiteX8" fmla="*/ 0 w 238315"/>
              <a:gd name="connsiteY8" fmla="*/ 87439 h 231457"/>
              <a:gd name="connsiteX9" fmla="*/ 74200 w 238315"/>
              <a:gd name="connsiteY9" fmla="*/ 87725 h 231457"/>
              <a:gd name="connsiteX10" fmla="*/ 98203 w 238315"/>
              <a:gd name="connsiteY10" fmla="*/ 69913 h 231457"/>
              <a:gd name="connsiteX11" fmla="*/ 122015 w 238315"/>
              <a:gd name="connsiteY11" fmla="*/ 0 h 231457"/>
              <a:gd name="connsiteX12" fmla="*/ 142685 w 238315"/>
              <a:gd name="connsiteY12" fmla="*/ 62198 h 231457"/>
              <a:gd name="connsiteX13" fmla="*/ 177546 w 238315"/>
              <a:gd name="connsiteY13" fmla="*/ 87916 h 231457"/>
              <a:gd name="connsiteX14" fmla="*/ 236887 w 238315"/>
              <a:gd name="connsiteY14" fmla="*/ 87439 h 231457"/>
              <a:gd name="connsiteX15" fmla="*/ 238316 w 238315"/>
              <a:gd name="connsiteY15" fmla="*/ 92202 h 2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315" h="231457">
                <a:moveTo>
                  <a:pt x="238316" y="92202"/>
                </a:moveTo>
                <a:cubicBezTo>
                  <a:pt x="219456" y="106204"/>
                  <a:pt x="200882" y="120491"/>
                  <a:pt x="181642" y="134112"/>
                </a:cubicBezTo>
                <a:cubicBezTo>
                  <a:pt x="172307" y="140684"/>
                  <a:pt x="168783" y="146590"/>
                  <a:pt x="173641" y="158686"/>
                </a:cubicBezTo>
                <a:cubicBezTo>
                  <a:pt x="182309" y="180308"/>
                  <a:pt x="188500" y="202882"/>
                  <a:pt x="197644" y="231077"/>
                </a:cubicBezTo>
                <a:cubicBezTo>
                  <a:pt x="169259" y="211455"/>
                  <a:pt x="145828" y="195263"/>
                  <a:pt x="121729" y="178689"/>
                </a:cubicBezTo>
                <a:cubicBezTo>
                  <a:pt x="98203" y="195167"/>
                  <a:pt x="75248" y="211264"/>
                  <a:pt x="46292" y="231457"/>
                </a:cubicBezTo>
                <a:cubicBezTo>
                  <a:pt x="54293" y="206502"/>
                  <a:pt x="59055" y="187166"/>
                  <a:pt x="66770" y="169069"/>
                </a:cubicBezTo>
                <a:cubicBezTo>
                  <a:pt x="74581" y="150781"/>
                  <a:pt x="72962" y="138779"/>
                  <a:pt x="54388" y="128016"/>
                </a:cubicBezTo>
                <a:cubicBezTo>
                  <a:pt x="36957" y="117919"/>
                  <a:pt x="21717" y="103917"/>
                  <a:pt x="0" y="87439"/>
                </a:cubicBezTo>
                <a:cubicBezTo>
                  <a:pt x="29146" y="87439"/>
                  <a:pt x="51721" y="86677"/>
                  <a:pt x="74200" y="87725"/>
                </a:cubicBezTo>
                <a:cubicBezTo>
                  <a:pt x="88202" y="88392"/>
                  <a:pt x="94393" y="83534"/>
                  <a:pt x="98203" y="69913"/>
                </a:cubicBezTo>
                <a:cubicBezTo>
                  <a:pt x="104299" y="47625"/>
                  <a:pt x="113062" y="26003"/>
                  <a:pt x="122015" y="0"/>
                </a:cubicBezTo>
                <a:cubicBezTo>
                  <a:pt x="129921" y="23431"/>
                  <a:pt x="137732" y="42481"/>
                  <a:pt x="142685" y="62198"/>
                </a:cubicBezTo>
                <a:cubicBezTo>
                  <a:pt x="147542" y="81439"/>
                  <a:pt x="156496" y="90106"/>
                  <a:pt x="177546" y="87916"/>
                </a:cubicBezTo>
                <a:cubicBezTo>
                  <a:pt x="197168" y="85820"/>
                  <a:pt x="217075" y="87439"/>
                  <a:pt x="236887" y="87439"/>
                </a:cubicBezTo>
                <a:cubicBezTo>
                  <a:pt x="237268" y="89059"/>
                  <a:pt x="237744" y="90678"/>
                  <a:pt x="238316" y="92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82" name="任意多边形: 形状 181">
            <a:extLst>
              <a:ext uri="{FF2B5EF4-FFF2-40B4-BE49-F238E27FC236}">
                <a16:creationId xmlns:a16="http://schemas.microsoft.com/office/drawing/2014/main" id="{F2B373E1-5AC7-4D22-BBD7-5947BF3A4299}"/>
              </a:ext>
            </a:extLst>
          </p:cNvPr>
          <p:cNvSpPr/>
          <p:nvPr/>
        </p:nvSpPr>
        <p:spPr>
          <a:xfrm>
            <a:off x="2247582" y="4888029"/>
            <a:ext cx="72979" cy="71434"/>
          </a:xfrm>
          <a:custGeom>
            <a:avLst/>
            <a:gdLst>
              <a:gd name="connsiteX0" fmla="*/ 229648 w 229647"/>
              <a:gd name="connsiteY0" fmla="*/ 87058 h 224789"/>
              <a:gd name="connsiteX1" fmla="*/ 178213 w 229647"/>
              <a:gd name="connsiteY1" fmla="*/ 125063 h 224789"/>
              <a:gd name="connsiteX2" fmla="*/ 167830 w 229647"/>
              <a:gd name="connsiteY2" fmla="*/ 157163 h 224789"/>
              <a:gd name="connsiteX3" fmla="*/ 189262 w 229647"/>
              <a:gd name="connsiteY3" fmla="*/ 224790 h 224789"/>
              <a:gd name="connsiteX4" fmla="*/ 130112 w 229647"/>
              <a:gd name="connsiteY4" fmla="*/ 183070 h 224789"/>
              <a:gd name="connsiteX5" fmla="*/ 98203 w 229647"/>
              <a:gd name="connsiteY5" fmla="*/ 183737 h 224789"/>
              <a:gd name="connsiteX6" fmla="*/ 41243 w 229647"/>
              <a:gd name="connsiteY6" fmla="*/ 218504 h 224789"/>
              <a:gd name="connsiteX7" fmla="*/ 62389 w 229647"/>
              <a:gd name="connsiteY7" fmla="*/ 154305 h 224789"/>
              <a:gd name="connsiteX8" fmla="*/ 53912 w 229647"/>
              <a:gd name="connsiteY8" fmla="*/ 127730 h 224789"/>
              <a:gd name="connsiteX9" fmla="*/ 0 w 229647"/>
              <a:gd name="connsiteY9" fmla="*/ 81629 h 224789"/>
              <a:gd name="connsiteX10" fmla="*/ 62389 w 229647"/>
              <a:gd name="connsiteY10" fmla="*/ 82010 h 224789"/>
              <a:gd name="connsiteX11" fmla="*/ 92393 w 229647"/>
              <a:gd name="connsiteY11" fmla="*/ 59626 h 224789"/>
              <a:gd name="connsiteX12" fmla="*/ 117062 w 229647"/>
              <a:gd name="connsiteY12" fmla="*/ 0 h 224789"/>
              <a:gd name="connsiteX13" fmla="*/ 138398 w 229647"/>
              <a:gd name="connsiteY13" fmla="*/ 64103 h 224789"/>
              <a:gd name="connsiteX14" fmla="*/ 162687 w 229647"/>
              <a:gd name="connsiteY14" fmla="*/ 81915 h 224789"/>
              <a:gd name="connsiteX15" fmla="*/ 228505 w 229647"/>
              <a:gd name="connsiteY15" fmla="*/ 81629 h 224789"/>
              <a:gd name="connsiteX16" fmla="*/ 229648 w 229647"/>
              <a:gd name="connsiteY16" fmla="*/ 87058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7" h="224789">
                <a:moveTo>
                  <a:pt x="229648" y="87058"/>
                </a:moveTo>
                <a:cubicBezTo>
                  <a:pt x="212503" y="99822"/>
                  <a:pt x="195929" y="113252"/>
                  <a:pt x="178213" y="125063"/>
                </a:cubicBezTo>
                <a:cubicBezTo>
                  <a:pt x="165449" y="133540"/>
                  <a:pt x="161639" y="142018"/>
                  <a:pt x="167830" y="157163"/>
                </a:cubicBezTo>
                <a:cubicBezTo>
                  <a:pt x="175831" y="176784"/>
                  <a:pt x="180880" y="197644"/>
                  <a:pt x="189262" y="224790"/>
                </a:cubicBezTo>
                <a:cubicBezTo>
                  <a:pt x="166116" y="208597"/>
                  <a:pt x="147447" y="196691"/>
                  <a:pt x="130112" y="183070"/>
                </a:cubicBezTo>
                <a:cubicBezTo>
                  <a:pt x="118396" y="173831"/>
                  <a:pt x="109633" y="174498"/>
                  <a:pt x="98203" y="183737"/>
                </a:cubicBezTo>
                <a:cubicBezTo>
                  <a:pt x="81344" y="197358"/>
                  <a:pt x="62960" y="209074"/>
                  <a:pt x="41243" y="218504"/>
                </a:cubicBezTo>
                <a:cubicBezTo>
                  <a:pt x="48196" y="197072"/>
                  <a:pt x="54388" y="175355"/>
                  <a:pt x="62389" y="154305"/>
                </a:cubicBezTo>
                <a:cubicBezTo>
                  <a:pt x="67056" y="142018"/>
                  <a:pt x="64770" y="135064"/>
                  <a:pt x="53912" y="127730"/>
                </a:cubicBezTo>
                <a:cubicBezTo>
                  <a:pt x="35147" y="114967"/>
                  <a:pt x="17431" y="100584"/>
                  <a:pt x="0" y="81629"/>
                </a:cubicBezTo>
                <a:cubicBezTo>
                  <a:pt x="20764" y="81629"/>
                  <a:pt x="41720" y="80296"/>
                  <a:pt x="62389" y="82010"/>
                </a:cubicBezTo>
                <a:cubicBezTo>
                  <a:pt x="80486" y="83534"/>
                  <a:pt x="88106" y="76486"/>
                  <a:pt x="92393" y="59626"/>
                </a:cubicBezTo>
                <a:cubicBezTo>
                  <a:pt x="97536" y="39433"/>
                  <a:pt x="105537" y="19907"/>
                  <a:pt x="117062" y="0"/>
                </a:cubicBezTo>
                <a:cubicBezTo>
                  <a:pt x="124206" y="21336"/>
                  <a:pt x="132016" y="42577"/>
                  <a:pt x="138398" y="64103"/>
                </a:cubicBezTo>
                <a:cubicBezTo>
                  <a:pt x="142208" y="77057"/>
                  <a:pt x="148495" y="82677"/>
                  <a:pt x="162687" y="81915"/>
                </a:cubicBezTo>
                <a:cubicBezTo>
                  <a:pt x="184595" y="80677"/>
                  <a:pt x="206502" y="81629"/>
                  <a:pt x="228505" y="81629"/>
                </a:cubicBezTo>
                <a:cubicBezTo>
                  <a:pt x="228790" y="83439"/>
                  <a:pt x="229171" y="85249"/>
                  <a:pt x="229648" y="870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83" name="任意多边形: 形状 182">
            <a:extLst>
              <a:ext uri="{FF2B5EF4-FFF2-40B4-BE49-F238E27FC236}">
                <a16:creationId xmlns:a16="http://schemas.microsoft.com/office/drawing/2014/main" id="{46CD580A-90D2-4CFA-A881-DA8B0A3632DF}"/>
              </a:ext>
            </a:extLst>
          </p:cNvPr>
          <p:cNvSpPr/>
          <p:nvPr/>
        </p:nvSpPr>
        <p:spPr>
          <a:xfrm>
            <a:off x="2452231" y="4887756"/>
            <a:ext cx="72948" cy="70617"/>
          </a:xfrm>
          <a:custGeom>
            <a:avLst/>
            <a:gdLst>
              <a:gd name="connsiteX0" fmla="*/ 229553 w 229552"/>
              <a:gd name="connsiteY0" fmla="*/ 87725 h 222218"/>
              <a:gd name="connsiteX1" fmla="*/ 174975 w 229552"/>
              <a:gd name="connsiteY1" fmla="*/ 128397 h 222218"/>
              <a:gd name="connsiteX2" fmla="*/ 166402 w 229552"/>
              <a:gd name="connsiteY2" fmla="*/ 155067 h 222218"/>
              <a:gd name="connsiteX3" fmla="*/ 183928 w 229552"/>
              <a:gd name="connsiteY3" fmla="*/ 222218 h 222218"/>
              <a:gd name="connsiteX4" fmla="*/ 129064 w 229552"/>
              <a:gd name="connsiteY4" fmla="*/ 183071 h 222218"/>
              <a:gd name="connsiteX5" fmla="*/ 100965 w 229552"/>
              <a:gd name="connsiteY5" fmla="*/ 182689 h 222218"/>
              <a:gd name="connsiteX6" fmla="*/ 40958 w 229552"/>
              <a:gd name="connsiteY6" fmla="*/ 219742 h 222218"/>
              <a:gd name="connsiteX7" fmla="*/ 61532 w 229552"/>
              <a:gd name="connsiteY7" fmla="*/ 156019 h 222218"/>
              <a:gd name="connsiteX8" fmla="*/ 52864 w 229552"/>
              <a:gd name="connsiteY8" fmla="*/ 127730 h 222218"/>
              <a:gd name="connsiteX9" fmla="*/ 0 w 229552"/>
              <a:gd name="connsiteY9" fmla="*/ 82391 h 222218"/>
              <a:gd name="connsiteX10" fmla="*/ 65246 w 229552"/>
              <a:gd name="connsiteY10" fmla="*/ 82772 h 222218"/>
              <a:gd name="connsiteX11" fmla="*/ 90964 w 229552"/>
              <a:gd name="connsiteY11" fmla="*/ 64008 h 222218"/>
              <a:gd name="connsiteX12" fmla="*/ 116491 w 229552"/>
              <a:gd name="connsiteY12" fmla="*/ 0 h 222218"/>
              <a:gd name="connsiteX13" fmla="*/ 137732 w 229552"/>
              <a:gd name="connsiteY13" fmla="*/ 64294 h 222218"/>
              <a:gd name="connsiteX14" fmla="*/ 163925 w 229552"/>
              <a:gd name="connsiteY14" fmla="*/ 82677 h 222218"/>
              <a:gd name="connsiteX15" fmla="*/ 227933 w 229552"/>
              <a:gd name="connsiteY15" fmla="*/ 82391 h 222218"/>
              <a:gd name="connsiteX16" fmla="*/ 229553 w 229552"/>
              <a:gd name="connsiteY16" fmla="*/ 87725 h 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52" h="222218">
                <a:moveTo>
                  <a:pt x="229553" y="87725"/>
                </a:moveTo>
                <a:cubicBezTo>
                  <a:pt x="211455" y="101346"/>
                  <a:pt x="193643" y="115538"/>
                  <a:pt x="174975" y="128397"/>
                </a:cubicBezTo>
                <a:cubicBezTo>
                  <a:pt x="164402" y="135636"/>
                  <a:pt x="161639" y="142684"/>
                  <a:pt x="166402" y="155067"/>
                </a:cubicBezTo>
                <a:cubicBezTo>
                  <a:pt x="174498" y="176117"/>
                  <a:pt x="180594" y="197929"/>
                  <a:pt x="183928" y="222218"/>
                </a:cubicBezTo>
                <a:cubicBezTo>
                  <a:pt x="165545" y="209264"/>
                  <a:pt x="146876" y="196787"/>
                  <a:pt x="129064" y="183071"/>
                </a:cubicBezTo>
                <a:cubicBezTo>
                  <a:pt x="119063" y="175355"/>
                  <a:pt x="111443" y="174498"/>
                  <a:pt x="100965" y="182689"/>
                </a:cubicBezTo>
                <a:cubicBezTo>
                  <a:pt x="82963" y="196691"/>
                  <a:pt x="63818" y="209074"/>
                  <a:pt x="40958" y="219742"/>
                </a:cubicBezTo>
                <a:cubicBezTo>
                  <a:pt x="47720" y="198501"/>
                  <a:pt x="53531" y="176879"/>
                  <a:pt x="61532" y="156019"/>
                </a:cubicBezTo>
                <a:cubicBezTo>
                  <a:pt x="66389" y="143161"/>
                  <a:pt x="65056" y="135636"/>
                  <a:pt x="52864" y="127730"/>
                </a:cubicBezTo>
                <a:cubicBezTo>
                  <a:pt x="34004" y="115443"/>
                  <a:pt x="16764" y="100870"/>
                  <a:pt x="0" y="82391"/>
                </a:cubicBezTo>
                <a:cubicBezTo>
                  <a:pt x="21717" y="82391"/>
                  <a:pt x="43625" y="81153"/>
                  <a:pt x="65246" y="82772"/>
                </a:cubicBezTo>
                <a:cubicBezTo>
                  <a:pt x="80677" y="83915"/>
                  <a:pt x="86963" y="77343"/>
                  <a:pt x="90964" y="64008"/>
                </a:cubicBezTo>
                <a:cubicBezTo>
                  <a:pt x="97346" y="42577"/>
                  <a:pt x="104775" y="21431"/>
                  <a:pt x="116491" y="0"/>
                </a:cubicBezTo>
                <a:cubicBezTo>
                  <a:pt x="123635" y="21431"/>
                  <a:pt x="131731" y="42577"/>
                  <a:pt x="137732" y="64294"/>
                </a:cubicBezTo>
                <a:cubicBezTo>
                  <a:pt x="141732" y="78772"/>
                  <a:pt x="149352" y="83439"/>
                  <a:pt x="163925" y="82677"/>
                </a:cubicBezTo>
                <a:cubicBezTo>
                  <a:pt x="185166" y="81534"/>
                  <a:pt x="206597" y="82391"/>
                  <a:pt x="227933" y="82391"/>
                </a:cubicBezTo>
                <a:cubicBezTo>
                  <a:pt x="228505" y="84201"/>
                  <a:pt x="229076" y="85915"/>
                  <a:pt x="229553" y="877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393BC176-5557-405B-9584-C38CBF65FC03}"/>
              </a:ext>
            </a:extLst>
          </p:cNvPr>
          <p:cNvCxnSpPr>
            <a:cxnSpLocks/>
          </p:cNvCxnSpPr>
          <p:nvPr/>
        </p:nvCxnSpPr>
        <p:spPr>
          <a:xfrm>
            <a:off x="1824947" y="4605416"/>
            <a:ext cx="112286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文本框 233">
            <a:extLst>
              <a:ext uri="{FF2B5EF4-FFF2-40B4-BE49-F238E27FC236}">
                <a16:creationId xmlns:a16="http://schemas.microsoft.com/office/drawing/2014/main" id="{BB84D5E2-CCE2-43CA-AB06-8A732682B6FF}"/>
              </a:ext>
            </a:extLst>
          </p:cNvPr>
          <p:cNvSpPr txBox="1"/>
          <p:nvPr/>
        </p:nvSpPr>
        <p:spPr>
          <a:xfrm>
            <a:off x="5266920" y="4409637"/>
            <a:ext cx="165816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奖项描述</a:t>
            </a:r>
          </a:p>
        </p:txBody>
      </p:sp>
      <p:sp>
        <p:nvSpPr>
          <p:cNvPr id="235" name="文本框 234">
            <a:extLst>
              <a:ext uri="{FF2B5EF4-FFF2-40B4-BE49-F238E27FC236}">
                <a16:creationId xmlns:a16="http://schemas.microsoft.com/office/drawing/2014/main" id="{CD0B7C15-42E7-4932-B0A9-1A29C9368DA6}"/>
              </a:ext>
            </a:extLst>
          </p:cNvPr>
          <p:cNvSpPr txBox="1"/>
          <p:nvPr/>
        </p:nvSpPr>
        <p:spPr>
          <a:xfrm>
            <a:off x="5121097" y="4499075"/>
            <a:ext cx="1949809" cy="423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某某新纪录</a:t>
            </a:r>
          </a:p>
        </p:txBody>
      </p: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392DA50C-BE0C-4C86-862F-E5174F60FE4F}"/>
              </a:ext>
            </a:extLst>
          </p:cNvPr>
          <p:cNvGrpSpPr/>
          <p:nvPr/>
        </p:nvGrpSpPr>
        <p:grpSpPr>
          <a:xfrm>
            <a:off x="4856556" y="4282460"/>
            <a:ext cx="2478887" cy="745884"/>
            <a:chOff x="2407766" y="2268198"/>
            <a:chExt cx="1606110" cy="483270"/>
          </a:xfrm>
          <a:solidFill>
            <a:schemeClr val="bg1"/>
          </a:solidFill>
        </p:grpSpPr>
        <p:grpSp>
          <p:nvGrpSpPr>
            <p:cNvPr id="241" name="组合 240">
              <a:extLst>
                <a:ext uri="{FF2B5EF4-FFF2-40B4-BE49-F238E27FC236}">
                  <a16:creationId xmlns:a16="http://schemas.microsoft.com/office/drawing/2014/main" id="{1ABB6A17-4289-4E4D-9D99-1BE198CA8B2F}"/>
                </a:ext>
              </a:extLst>
            </p:cNvPr>
            <p:cNvGrpSpPr/>
            <p:nvPr/>
          </p:nvGrpSpPr>
          <p:grpSpPr>
            <a:xfrm>
              <a:off x="3753446" y="2268198"/>
              <a:ext cx="260430" cy="483270"/>
              <a:chOff x="5136079" y="2854217"/>
              <a:chExt cx="619783" cy="1150104"/>
            </a:xfrm>
            <a:grpFill/>
          </p:grpSpPr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5BD14440-E7A7-4C32-93B5-7A3122106817}"/>
                  </a:ext>
                </a:extLst>
              </p:cNvPr>
              <p:cNvSpPr/>
              <p:nvPr/>
            </p:nvSpPr>
            <p:spPr>
              <a:xfrm>
                <a:off x="5136079" y="2903491"/>
                <a:ext cx="148425" cy="92640"/>
              </a:xfrm>
              <a:custGeom>
                <a:avLst/>
                <a:gdLst>
                  <a:gd name="connsiteX0" fmla="*/ 661919 w 661918"/>
                  <a:gd name="connsiteY0" fmla="*/ 323183 h 413139"/>
                  <a:gd name="connsiteX1" fmla="*/ 532665 w 661918"/>
                  <a:gd name="connsiteY1" fmla="*/ 342900 h 413139"/>
                  <a:gd name="connsiteX2" fmla="*/ 361786 w 661918"/>
                  <a:gd name="connsiteY2" fmla="*/ 406432 h 413139"/>
                  <a:gd name="connsiteX3" fmla="*/ 110040 w 661918"/>
                  <a:gd name="connsiteY3" fmla="*/ 360331 h 413139"/>
                  <a:gd name="connsiteX4" fmla="*/ 21458 w 661918"/>
                  <a:gd name="connsiteY4" fmla="*/ 227171 h 413139"/>
                  <a:gd name="connsiteX5" fmla="*/ 4980 w 661918"/>
                  <a:gd name="connsiteY5" fmla="*/ 0 h 413139"/>
                  <a:gd name="connsiteX6" fmla="*/ 186717 w 661918"/>
                  <a:gd name="connsiteY6" fmla="*/ 99632 h 413139"/>
                  <a:gd name="connsiteX7" fmla="*/ 337307 w 661918"/>
                  <a:gd name="connsiteY7" fmla="*/ 103727 h 413139"/>
                  <a:gd name="connsiteX8" fmla="*/ 457608 w 661918"/>
                  <a:gd name="connsiteY8" fmla="*/ 125159 h 413139"/>
                  <a:gd name="connsiteX9" fmla="*/ 661919 w 661918"/>
                  <a:gd name="connsiteY9" fmla="*/ 323183 h 41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918" h="413139">
                    <a:moveTo>
                      <a:pt x="661919" y="323183"/>
                    </a:moveTo>
                    <a:cubicBezTo>
                      <a:pt x="611151" y="308324"/>
                      <a:pt x="571527" y="324136"/>
                      <a:pt x="532665" y="342900"/>
                    </a:cubicBezTo>
                    <a:cubicBezTo>
                      <a:pt x="477705" y="369570"/>
                      <a:pt x="423032" y="397002"/>
                      <a:pt x="361786" y="406432"/>
                    </a:cubicBezTo>
                    <a:cubicBezTo>
                      <a:pt x="272728" y="420053"/>
                      <a:pt x="186336" y="416719"/>
                      <a:pt x="110040" y="360331"/>
                    </a:cubicBezTo>
                    <a:cubicBezTo>
                      <a:pt x="64606" y="326708"/>
                      <a:pt x="37746" y="280130"/>
                      <a:pt x="21458" y="227171"/>
                    </a:cubicBezTo>
                    <a:cubicBezTo>
                      <a:pt x="-1116" y="154019"/>
                      <a:pt x="-4545" y="79153"/>
                      <a:pt x="4980" y="0"/>
                    </a:cubicBezTo>
                    <a:cubicBezTo>
                      <a:pt x="52890" y="59722"/>
                      <a:pt x="115184" y="90868"/>
                      <a:pt x="186717" y="99632"/>
                    </a:cubicBezTo>
                    <a:cubicBezTo>
                      <a:pt x="236342" y="105728"/>
                      <a:pt x="287015" y="103346"/>
                      <a:pt x="337307" y="103727"/>
                    </a:cubicBezTo>
                    <a:cubicBezTo>
                      <a:pt x="378741" y="104108"/>
                      <a:pt x="419031" y="109538"/>
                      <a:pt x="457608" y="125159"/>
                    </a:cubicBezTo>
                    <a:cubicBezTo>
                      <a:pt x="550477" y="162878"/>
                      <a:pt x="613722" y="231267"/>
                      <a:pt x="661919" y="3231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95364712-CA3A-46E2-81CF-E800F7B3BAD7}"/>
                  </a:ext>
                </a:extLst>
              </p:cNvPr>
              <p:cNvSpPr/>
              <p:nvPr/>
            </p:nvSpPr>
            <p:spPr>
              <a:xfrm>
                <a:off x="5271857" y="2854217"/>
                <a:ext cx="111871" cy="153951"/>
              </a:xfrm>
              <a:custGeom>
                <a:avLst/>
                <a:gdLst>
                  <a:gd name="connsiteX0" fmla="*/ 102025 w 498901"/>
                  <a:gd name="connsiteY0" fmla="*/ 0 h 686561"/>
                  <a:gd name="connsiteX1" fmla="*/ 239947 w 498901"/>
                  <a:gd name="connsiteY1" fmla="*/ 210217 h 686561"/>
                  <a:gd name="connsiteX2" fmla="*/ 371964 w 498901"/>
                  <a:gd name="connsiteY2" fmla="*/ 304705 h 686561"/>
                  <a:gd name="connsiteX3" fmla="*/ 485883 w 498901"/>
                  <a:gd name="connsiteY3" fmla="*/ 467392 h 686561"/>
                  <a:gd name="connsiteX4" fmla="*/ 491407 w 498901"/>
                  <a:gd name="connsiteY4" fmla="*/ 674275 h 686561"/>
                  <a:gd name="connsiteX5" fmla="*/ 486645 w 498901"/>
                  <a:gd name="connsiteY5" fmla="*/ 686562 h 686561"/>
                  <a:gd name="connsiteX6" fmla="*/ 207276 w 498901"/>
                  <a:gd name="connsiteY6" fmla="*/ 514541 h 686561"/>
                  <a:gd name="connsiteX7" fmla="*/ 124599 w 498901"/>
                  <a:gd name="connsiteY7" fmla="*/ 480917 h 686561"/>
                  <a:gd name="connsiteX8" fmla="*/ 7537 w 498901"/>
                  <a:gd name="connsiteY8" fmla="*/ 327184 h 686561"/>
                  <a:gd name="connsiteX9" fmla="*/ 58020 w 498901"/>
                  <a:gd name="connsiteY9" fmla="*/ 45434 h 686561"/>
                  <a:gd name="connsiteX10" fmla="*/ 80213 w 498901"/>
                  <a:gd name="connsiteY10" fmla="*/ 16478 h 686561"/>
                  <a:gd name="connsiteX11" fmla="*/ 102025 w 498901"/>
                  <a:gd name="connsiteY11" fmla="*/ 0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8901" h="686561">
                    <a:moveTo>
                      <a:pt x="102025" y="0"/>
                    </a:moveTo>
                    <a:cubicBezTo>
                      <a:pt x="119266" y="90678"/>
                      <a:pt x="175082" y="154400"/>
                      <a:pt x="239947" y="210217"/>
                    </a:cubicBezTo>
                    <a:cubicBezTo>
                      <a:pt x="280809" y="245364"/>
                      <a:pt x="326625" y="275177"/>
                      <a:pt x="371964" y="304705"/>
                    </a:cubicBezTo>
                    <a:cubicBezTo>
                      <a:pt x="432352" y="343948"/>
                      <a:pt x="468547" y="399098"/>
                      <a:pt x="485883" y="467392"/>
                    </a:cubicBezTo>
                    <a:cubicBezTo>
                      <a:pt x="503314" y="535781"/>
                      <a:pt x="501218" y="605028"/>
                      <a:pt x="491407" y="674275"/>
                    </a:cubicBezTo>
                    <a:cubicBezTo>
                      <a:pt x="490931" y="677894"/>
                      <a:pt x="488740" y="681228"/>
                      <a:pt x="486645" y="686562"/>
                    </a:cubicBezTo>
                    <a:cubicBezTo>
                      <a:pt x="414731" y="593693"/>
                      <a:pt x="308051" y="558832"/>
                      <a:pt x="207276" y="514541"/>
                    </a:cubicBezTo>
                    <a:cubicBezTo>
                      <a:pt x="180035" y="502539"/>
                      <a:pt x="151841" y="492824"/>
                      <a:pt x="124599" y="480917"/>
                    </a:cubicBezTo>
                    <a:cubicBezTo>
                      <a:pt x="57353" y="451390"/>
                      <a:pt x="20967" y="397955"/>
                      <a:pt x="7537" y="327184"/>
                    </a:cubicBezTo>
                    <a:cubicBezTo>
                      <a:pt x="-11513" y="226886"/>
                      <a:pt x="5632" y="132874"/>
                      <a:pt x="58020" y="45434"/>
                    </a:cubicBezTo>
                    <a:cubicBezTo>
                      <a:pt x="64211" y="35052"/>
                      <a:pt x="72022" y="25337"/>
                      <a:pt x="80213" y="16478"/>
                    </a:cubicBezTo>
                    <a:cubicBezTo>
                      <a:pt x="85738" y="10382"/>
                      <a:pt x="93453" y="6287"/>
                      <a:pt x="1020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9F719695-C604-4696-9CBA-EA1AE2A0C192}"/>
                  </a:ext>
                </a:extLst>
              </p:cNvPr>
              <p:cNvSpPr/>
              <p:nvPr/>
            </p:nvSpPr>
            <p:spPr>
              <a:xfrm>
                <a:off x="5568121" y="3072051"/>
                <a:ext cx="74157" cy="176270"/>
              </a:xfrm>
              <a:custGeom>
                <a:avLst/>
                <a:gdLst>
                  <a:gd name="connsiteX0" fmla="*/ 284228 w 330709"/>
                  <a:gd name="connsiteY0" fmla="*/ 0 h 786098"/>
                  <a:gd name="connsiteX1" fmla="*/ 270226 w 330709"/>
                  <a:gd name="connsiteY1" fmla="*/ 274796 h 786098"/>
                  <a:gd name="connsiteX2" fmla="*/ 308135 w 330709"/>
                  <a:gd name="connsiteY2" fmla="*/ 394145 h 786098"/>
                  <a:gd name="connsiteX3" fmla="*/ 295277 w 330709"/>
                  <a:gd name="connsiteY3" fmla="*/ 638937 h 786098"/>
                  <a:gd name="connsiteX4" fmla="*/ 182500 w 330709"/>
                  <a:gd name="connsiteY4" fmla="*/ 786098 h 786098"/>
                  <a:gd name="connsiteX5" fmla="*/ 172785 w 330709"/>
                  <a:gd name="connsiteY5" fmla="*/ 712470 h 786098"/>
                  <a:gd name="connsiteX6" fmla="*/ 83726 w 330709"/>
                  <a:gd name="connsiteY6" fmla="*/ 522637 h 786098"/>
                  <a:gd name="connsiteX7" fmla="*/ 37911 w 330709"/>
                  <a:gd name="connsiteY7" fmla="*/ 445961 h 786098"/>
                  <a:gd name="connsiteX8" fmla="*/ 23338 w 330709"/>
                  <a:gd name="connsiteY8" fmla="*/ 202406 h 786098"/>
                  <a:gd name="connsiteX9" fmla="*/ 203551 w 330709"/>
                  <a:gd name="connsiteY9" fmla="*/ 15907 h 786098"/>
                  <a:gd name="connsiteX10" fmla="*/ 284228 w 330709"/>
                  <a:gd name="connsiteY10" fmla="*/ 0 h 7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0709" h="786098">
                    <a:moveTo>
                      <a:pt x="284228" y="0"/>
                    </a:moveTo>
                    <a:cubicBezTo>
                      <a:pt x="237555" y="95440"/>
                      <a:pt x="251462" y="185452"/>
                      <a:pt x="270226" y="274796"/>
                    </a:cubicBezTo>
                    <a:cubicBezTo>
                      <a:pt x="278799" y="315468"/>
                      <a:pt x="292038" y="355759"/>
                      <a:pt x="308135" y="394145"/>
                    </a:cubicBezTo>
                    <a:cubicBezTo>
                      <a:pt x="343378" y="478441"/>
                      <a:pt x="336043" y="559118"/>
                      <a:pt x="295277" y="638937"/>
                    </a:cubicBezTo>
                    <a:cubicBezTo>
                      <a:pt x="267082" y="693992"/>
                      <a:pt x="229554" y="741617"/>
                      <a:pt x="182500" y="786098"/>
                    </a:cubicBezTo>
                    <a:cubicBezTo>
                      <a:pt x="179167" y="759524"/>
                      <a:pt x="178024" y="735521"/>
                      <a:pt x="172785" y="712470"/>
                    </a:cubicBezTo>
                    <a:cubicBezTo>
                      <a:pt x="157069" y="642842"/>
                      <a:pt x="118969" y="583311"/>
                      <a:pt x="83726" y="522637"/>
                    </a:cubicBezTo>
                    <a:cubicBezTo>
                      <a:pt x="68772" y="496919"/>
                      <a:pt x="53341" y="471392"/>
                      <a:pt x="37911" y="445961"/>
                    </a:cubicBezTo>
                    <a:cubicBezTo>
                      <a:pt x="-9619" y="367284"/>
                      <a:pt x="-10095" y="285845"/>
                      <a:pt x="23338" y="202406"/>
                    </a:cubicBezTo>
                    <a:cubicBezTo>
                      <a:pt x="58009" y="115729"/>
                      <a:pt x="114873" y="49721"/>
                      <a:pt x="203551" y="15907"/>
                    </a:cubicBezTo>
                    <a:cubicBezTo>
                      <a:pt x="226792" y="6858"/>
                      <a:pt x="253176" y="5810"/>
                      <a:pt x="2842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6FF221DC-09A8-4502-8520-CCB4BE8920B7}"/>
                  </a:ext>
                </a:extLst>
              </p:cNvPr>
              <p:cNvSpPr/>
              <p:nvPr/>
            </p:nvSpPr>
            <p:spPr>
              <a:xfrm>
                <a:off x="5364299" y="3866039"/>
                <a:ext cx="174756" cy="73177"/>
              </a:xfrm>
              <a:custGeom>
                <a:avLst/>
                <a:gdLst>
                  <a:gd name="connsiteX0" fmla="*/ 775430 w 779345"/>
                  <a:gd name="connsiteY0" fmla="*/ 292072 h 326343"/>
                  <a:gd name="connsiteX1" fmla="*/ 544163 w 779345"/>
                  <a:gd name="connsiteY1" fmla="*/ 266450 h 326343"/>
                  <a:gd name="connsiteX2" fmla="*/ 380429 w 779345"/>
                  <a:gd name="connsiteY2" fmla="*/ 309598 h 326343"/>
                  <a:gd name="connsiteX3" fmla="*/ 134112 w 779345"/>
                  <a:gd name="connsiteY3" fmla="*/ 280928 h 326343"/>
                  <a:gd name="connsiteX4" fmla="*/ 0 w 779345"/>
                  <a:gd name="connsiteY4" fmla="*/ 169390 h 326343"/>
                  <a:gd name="connsiteX5" fmla="*/ 58198 w 779345"/>
                  <a:gd name="connsiteY5" fmla="*/ 163866 h 326343"/>
                  <a:gd name="connsiteX6" fmla="*/ 227647 w 779345"/>
                  <a:gd name="connsiteY6" fmla="*/ 98715 h 326343"/>
                  <a:gd name="connsiteX7" fmla="*/ 355378 w 779345"/>
                  <a:gd name="connsiteY7" fmla="*/ 27087 h 326343"/>
                  <a:gd name="connsiteX8" fmla="*/ 577977 w 779345"/>
                  <a:gd name="connsiteY8" fmla="*/ 22991 h 326343"/>
                  <a:gd name="connsiteX9" fmla="*/ 744760 w 779345"/>
                  <a:gd name="connsiteY9" fmla="*/ 162247 h 326343"/>
                  <a:gd name="connsiteX10" fmla="*/ 778859 w 779345"/>
                  <a:gd name="connsiteY10" fmla="*/ 267593 h 326343"/>
                  <a:gd name="connsiteX11" fmla="*/ 775430 w 779345"/>
                  <a:gd name="connsiteY11" fmla="*/ 292072 h 32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9345" h="326343">
                    <a:moveTo>
                      <a:pt x="775430" y="292072"/>
                    </a:moveTo>
                    <a:cubicBezTo>
                      <a:pt x="699421" y="250829"/>
                      <a:pt x="621506" y="252924"/>
                      <a:pt x="544163" y="266450"/>
                    </a:cubicBezTo>
                    <a:cubicBezTo>
                      <a:pt x="488728" y="276165"/>
                      <a:pt x="433483" y="290644"/>
                      <a:pt x="380429" y="309598"/>
                    </a:cubicBezTo>
                    <a:cubicBezTo>
                      <a:pt x="292417" y="340936"/>
                      <a:pt x="211741" y="326553"/>
                      <a:pt x="134112" y="280928"/>
                    </a:cubicBezTo>
                    <a:cubicBezTo>
                      <a:pt x="84582" y="251781"/>
                      <a:pt x="40672" y="215396"/>
                      <a:pt x="0" y="169390"/>
                    </a:cubicBezTo>
                    <a:cubicBezTo>
                      <a:pt x="21622" y="167390"/>
                      <a:pt x="39910" y="165961"/>
                      <a:pt x="58198" y="163866"/>
                    </a:cubicBezTo>
                    <a:cubicBezTo>
                      <a:pt x="120396" y="157008"/>
                      <a:pt x="174212" y="128052"/>
                      <a:pt x="227647" y="98715"/>
                    </a:cubicBezTo>
                    <a:cubicBezTo>
                      <a:pt x="270415" y="75188"/>
                      <a:pt x="311944" y="49280"/>
                      <a:pt x="355378" y="27087"/>
                    </a:cubicBezTo>
                    <a:cubicBezTo>
                      <a:pt x="428434" y="-10251"/>
                      <a:pt x="503777" y="-6441"/>
                      <a:pt x="577977" y="22991"/>
                    </a:cubicBezTo>
                    <a:cubicBezTo>
                      <a:pt x="648462" y="50995"/>
                      <a:pt x="708088" y="94905"/>
                      <a:pt x="744760" y="162247"/>
                    </a:cubicBezTo>
                    <a:cubicBezTo>
                      <a:pt x="762095" y="194155"/>
                      <a:pt x="768572" y="232065"/>
                      <a:pt x="778859" y="267593"/>
                    </a:cubicBezTo>
                    <a:cubicBezTo>
                      <a:pt x="780669" y="274070"/>
                      <a:pt x="776954" y="282166"/>
                      <a:pt x="775430" y="2920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5EF47440-5F75-441F-B29C-371EAFB1FDE5}"/>
                  </a:ext>
                </a:extLst>
              </p:cNvPr>
              <p:cNvSpPr/>
              <p:nvPr/>
            </p:nvSpPr>
            <p:spPr>
              <a:xfrm>
                <a:off x="5627576" y="3198163"/>
                <a:ext cx="77517" cy="168526"/>
              </a:xfrm>
              <a:custGeom>
                <a:avLst/>
                <a:gdLst>
                  <a:gd name="connsiteX0" fmla="*/ 78806 w 345696"/>
                  <a:gd name="connsiteY0" fmla="*/ 751560 h 751560"/>
                  <a:gd name="connsiteX1" fmla="*/ 88046 w 345696"/>
                  <a:gd name="connsiteY1" fmla="*/ 688124 h 751560"/>
                  <a:gd name="connsiteX2" fmla="*/ 66519 w 345696"/>
                  <a:gd name="connsiteY2" fmla="*/ 551249 h 751560"/>
                  <a:gd name="connsiteX3" fmla="*/ 16703 w 345696"/>
                  <a:gd name="connsiteY3" fmla="*/ 395230 h 751560"/>
                  <a:gd name="connsiteX4" fmla="*/ 44612 w 345696"/>
                  <a:gd name="connsiteY4" fmla="*/ 157105 h 751560"/>
                  <a:gd name="connsiteX5" fmla="*/ 240160 w 345696"/>
                  <a:gd name="connsiteY5" fmla="*/ 7277 h 751560"/>
                  <a:gd name="connsiteX6" fmla="*/ 345697 w 345696"/>
                  <a:gd name="connsiteY6" fmla="*/ 9658 h 751560"/>
                  <a:gd name="connsiteX7" fmla="*/ 280355 w 345696"/>
                  <a:gd name="connsiteY7" fmla="*/ 316649 h 751560"/>
                  <a:gd name="connsiteX8" fmla="*/ 292833 w 345696"/>
                  <a:gd name="connsiteY8" fmla="*/ 444188 h 751560"/>
                  <a:gd name="connsiteX9" fmla="*/ 271687 w 345696"/>
                  <a:gd name="connsiteY9" fmla="*/ 553154 h 751560"/>
                  <a:gd name="connsiteX10" fmla="*/ 78806 w 345696"/>
                  <a:gd name="connsiteY10" fmla="*/ 751560 h 7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696" h="751560">
                    <a:moveTo>
                      <a:pt x="78806" y="751560"/>
                    </a:moveTo>
                    <a:cubicBezTo>
                      <a:pt x="82712" y="726700"/>
                      <a:pt x="89950" y="706983"/>
                      <a:pt x="88046" y="688124"/>
                    </a:cubicBezTo>
                    <a:cubicBezTo>
                      <a:pt x="83378" y="642213"/>
                      <a:pt x="77758" y="595922"/>
                      <a:pt x="66519" y="551249"/>
                    </a:cubicBezTo>
                    <a:cubicBezTo>
                      <a:pt x="53279" y="498386"/>
                      <a:pt x="34991" y="446665"/>
                      <a:pt x="16703" y="395230"/>
                    </a:cubicBezTo>
                    <a:cubicBezTo>
                      <a:pt x="-13396" y="310838"/>
                      <a:pt x="-2061" y="230733"/>
                      <a:pt x="44612" y="157105"/>
                    </a:cubicBezTo>
                    <a:cubicBezTo>
                      <a:pt x="90808" y="84143"/>
                      <a:pt x="154054" y="29851"/>
                      <a:pt x="240160" y="7277"/>
                    </a:cubicBezTo>
                    <a:cubicBezTo>
                      <a:pt x="275402" y="-1963"/>
                      <a:pt x="310550" y="-3677"/>
                      <a:pt x="345697" y="9658"/>
                    </a:cubicBezTo>
                    <a:cubicBezTo>
                      <a:pt x="278355" y="102908"/>
                      <a:pt x="271878" y="208349"/>
                      <a:pt x="280355" y="316649"/>
                    </a:cubicBezTo>
                    <a:cubicBezTo>
                      <a:pt x="283689" y="359225"/>
                      <a:pt x="293785" y="401802"/>
                      <a:pt x="292833" y="444188"/>
                    </a:cubicBezTo>
                    <a:cubicBezTo>
                      <a:pt x="291976" y="480764"/>
                      <a:pt x="285975" y="519722"/>
                      <a:pt x="271687" y="553154"/>
                    </a:cubicBezTo>
                    <a:cubicBezTo>
                      <a:pt x="234063" y="640784"/>
                      <a:pt x="163674" y="699458"/>
                      <a:pt x="78806" y="751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BD43EC80-22BF-49D2-9AC6-E91169B32324}"/>
                  </a:ext>
                </a:extLst>
              </p:cNvPr>
              <p:cNvSpPr/>
              <p:nvPr/>
            </p:nvSpPr>
            <p:spPr>
              <a:xfrm>
                <a:off x="5242471" y="3927163"/>
                <a:ext cx="167446" cy="77158"/>
              </a:xfrm>
              <a:custGeom>
                <a:avLst/>
                <a:gdLst>
                  <a:gd name="connsiteX0" fmla="*/ 743998 w 746743"/>
                  <a:gd name="connsiteY0" fmla="*/ 344095 h 344094"/>
                  <a:gd name="connsiteX1" fmla="*/ 509969 w 746743"/>
                  <a:gd name="connsiteY1" fmla="*/ 278373 h 344094"/>
                  <a:gd name="connsiteX2" fmla="*/ 343281 w 746743"/>
                  <a:gd name="connsiteY2" fmla="*/ 290850 h 344094"/>
                  <a:gd name="connsiteX3" fmla="*/ 155162 w 746743"/>
                  <a:gd name="connsiteY3" fmla="*/ 249036 h 344094"/>
                  <a:gd name="connsiteX4" fmla="*/ 0 w 746743"/>
                  <a:gd name="connsiteY4" fmla="*/ 77681 h 344094"/>
                  <a:gd name="connsiteX5" fmla="*/ 51911 w 746743"/>
                  <a:gd name="connsiteY5" fmla="*/ 85301 h 344094"/>
                  <a:gd name="connsiteX6" fmla="*/ 225076 w 746743"/>
                  <a:gd name="connsiteY6" fmla="*/ 59107 h 344094"/>
                  <a:gd name="connsiteX7" fmla="*/ 347186 w 746743"/>
                  <a:gd name="connsiteY7" fmla="*/ 19769 h 344094"/>
                  <a:gd name="connsiteX8" fmla="*/ 589979 w 746743"/>
                  <a:gd name="connsiteY8" fmla="*/ 44248 h 344094"/>
                  <a:gd name="connsiteX9" fmla="*/ 744950 w 746743"/>
                  <a:gd name="connsiteY9" fmla="*/ 263323 h 344094"/>
                  <a:gd name="connsiteX10" fmla="*/ 743998 w 746743"/>
                  <a:gd name="connsiteY10" fmla="*/ 344095 h 34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743" h="344094">
                    <a:moveTo>
                      <a:pt x="743998" y="344095"/>
                    </a:moveTo>
                    <a:cubicBezTo>
                      <a:pt x="670084" y="290755"/>
                      <a:pt x="590550" y="279610"/>
                      <a:pt x="509969" y="278373"/>
                    </a:cubicBezTo>
                    <a:cubicBezTo>
                      <a:pt x="454438" y="277515"/>
                      <a:pt x="398716" y="284754"/>
                      <a:pt x="343281" y="290850"/>
                    </a:cubicBezTo>
                    <a:cubicBezTo>
                      <a:pt x="275463" y="298280"/>
                      <a:pt x="212407" y="287802"/>
                      <a:pt x="155162" y="249036"/>
                    </a:cubicBezTo>
                    <a:cubicBezTo>
                      <a:pt x="90773" y="205411"/>
                      <a:pt x="41243" y="148356"/>
                      <a:pt x="0" y="77681"/>
                    </a:cubicBezTo>
                    <a:cubicBezTo>
                      <a:pt x="20003" y="80729"/>
                      <a:pt x="35909" y="84062"/>
                      <a:pt x="51911" y="85301"/>
                    </a:cubicBezTo>
                    <a:cubicBezTo>
                      <a:pt x="111633" y="90063"/>
                      <a:pt x="168688" y="77109"/>
                      <a:pt x="225076" y="59107"/>
                    </a:cubicBezTo>
                    <a:cubicBezTo>
                      <a:pt x="265843" y="46058"/>
                      <a:pt x="307467" y="35485"/>
                      <a:pt x="347186" y="19769"/>
                    </a:cubicBezTo>
                    <a:cubicBezTo>
                      <a:pt x="433006" y="-14236"/>
                      <a:pt x="513969" y="-3282"/>
                      <a:pt x="589979" y="44248"/>
                    </a:cubicBezTo>
                    <a:cubicBezTo>
                      <a:pt x="671608" y="95207"/>
                      <a:pt x="729234" y="165692"/>
                      <a:pt x="744950" y="263323"/>
                    </a:cubicBezTo>
                    <a:cubicBezTo>
                      <a:pt x="749237" y="289517"/>
                      <a:pt x="744569" y="317139"/>
                      <a:pt x="743998" y="3440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CB9545D2-1013-4579-AFFF-FDA2841757D3}"/>
                  </a:ext>
                </a:extLst>
              </p:cNvPr>
              <p:cNvSpPr/>
              <p:nvPr/>
            </p:nvSpPr>
            <p:spPr>
              <a:xfrm>
                <a:off x="5469638" y="3764085"/>
                <a:ext cx="172768" cy="90062"/>
              </a:xfrm>
              <a:custGeom>
                <a:avLst/>
                <a:gdLst>
                  <a:gd name="connsiteX0" fmla="*/ 770477 w 770477"/>
                  <a:gd name="connsiteY0" fmla="*/ 180869 h 401643"/>
                  <a:gd name="connsiteX1" fmla="*/ 476631 w 770477"/>
                  <a:gd name="connsiteY1" fmla="*/ 281643 h 401643"/>
                  <a:gd name="connsiteX2" fmla="*/ 387477 w 770477"/>
                  <a:gd name="connsiteY2" fmla="*/ 350223 h 401643"/>
                  <a:gd name="connsiteX3" fmla="*/ 190690 w 770477"/>
                  <a:gd name="connsiteY3" fmla="*/ 398896 h 401643"/>
                  <a:gd name="connsiteX4" fmla="*/ 0 w 770477"/>
                  <a:gd name="connsiteY4" fmla="*/ 334602 h 401643"/>
                  <a:gd name="connsiteX5" fmla="*/ 40196 w 770477"/>
                  <a:gd name="connsiteY5" fmla="*/ 319077 h 401643"/>
                  <a:gd name="connsiteX6" fmla="*/ 161449 w 770477"/>
                  <a:gd name="connsiteY6" fmla="*/ 224112 h 401643"/>
                  <a:gd name="connsiteX7" fmla="*/ 299562 w 770477"/>
                  <a:gd name="connsiteY7" fmla="*/ 70855 h 401643"/>
                  <a:gd name="connsiteX8" fmla="*/ 452438 w 770477"/>
                  <a:gd name="connsiteY8" fmla="*/ 1418 h 401643"/>
                  <a:gd name="connsiteX9" fmla="*/ 691991 w 770477"/>
                  <a:gd name="connsiteY9" fmla="*/ 68188 h 401643"/>
                  <a:gd name="connsiteX10" fmla="*/ 770477 w 770477"/>
                  <a:gd name="connsiteY10" fmla="*/ 180869 h 40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477" h="401643">
                    <a:moveTo>
                      <a:pt x="770477" y="180869"/>
                    </a:moveTo>
                    <a:cubicBezTo>
                      <a:pt x="655987" y="172391"/>
                      <a:pt x="564737" y="223064"/>
                      <a:pt x="476631" y="281643"/>
                    </a:cubicBezTo>
                    <a:cubicBezTo>
                      <a:pt x="445484" y="302312"/>
                      <a:pt x="417100" y="327268"/>
                      <a:pt x="387477" y="350223"/>
                    </a:cubicBezTo>
                    <a:cubicBezTo>
                      <a:pt x="328994" y="395372"/>
                      <a:pt x="262890" y="407945"/>
                      <a:pt x="190690" y="398896"/>
                    </a:cubicBezTo>
                    <a:cubicBezTo>
                      <a:pt x="124016" y="390514"/>
                      <a:pt x="62103" y="369273"/>
                      <a:pt x="0" y="334602"/>
                    </a:cubicBezTo>
                    <a:cubicBezTo>
                      <a:pt x="15716" y="328602"/>
                      <a:pt x="28385" y="324696"/>
                      <a:pt x="40196" y="319077"/>
                    </a:cubicBezTo>
                    <a:cubicBezTo>
                      <a:pt x="87535" y="296312"/>
                      <a:pt x="126968" y="263736"/>
                      <a:pt x="161449" y="224112"/>
                    </a:cubicBezTo>
                    <a:cubicBezTo>
                      <a:pt x="206598" y="172296"/>
                      <a:pt x="252984" y="121433"/>
                      <a:pt x="299562" y="70855"/>
                    </a:cubicBezTo>
                    <a:cubicBezTo>
                      <a:pt x="340519" y="26278"/>
                      <a:pt x="394145" y="6371"/>
                      <a:pt x="452438" y="1418"/>
                    </a:cubicBezTo>
                    <a:cubicBezTo>
                      <a:pt x="539877" y="-5916"/>
                      <a:pt x="621030" y="15038"/>
                      <a:pt x="691991" y="68188"/>
                    </a:cubicBezTo>
                    <a:cubicBezTo>
                      <a:pt x="729806" y="96668"/>
                      <a:pt x="758857" y="132196"/>
                      <a:pt x="770477" y="180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BC7D9A18-D375-474D-92CC-EDAC474C39E3}"/>
                  </a:ext>
                </a:extLst>
              </p:cNvPr>
              <p:cNvSpPr/>
              <p:nvPr/>
            </p:nvSpPr>
            <p:spPr>
              <a:xfrm>
                <a:off x="5391229" y="2901120"/>
                <a:ext cx="92256" cy="174220"/>
              </a:xfrm>
              <a:custGeom>
                <a:avLst/>
                <a:gdLst>
                  <a:gd name="connsiteX0" fmla="*/ 349961 w 411427"/>
                  <a:gd name="connsiteY0" fmla="*/ 776954 h 776954"/>
                  <a:gd name="connsiteX1" fmla="*/ 203848 w 411427"/>
                  <a:gd name="connsiteY1" fmla="*/ 586169 h 776954"/>
                  <a:gd name="connsiteX2" fmla="*/ 74213 w 411427"/>
                  <a:gd name="connsiteY2" fmla="*/ 480346 h 776954"/>
                  <a:gd name="connsiteX3" fmla="*/ 108 w 411427"/>
                  <a:gd name="connsiteY3" fmla="*/ 319278 h 776954"/>
                  <a:gd name="connsiteX4" fmla="*/ 106121 w 411427"/>
                  <a:gd name="connsiteY4" fmla="*/ 48292 h 776954"/>
                  <a:gd name="connsiteX5" fmla="*/ 175844 w 411427"/>
                  <a:gd name="connsiteY5" fmla="*/ 0 h 776954"/>
                  <a:gd name="connsiteX6" fmla="*/ 296336 w 411427"/>
                  <a:gd name="connsiteY6" fmla="*/ 314516 h 776954"/>
                  <a:gd name="connsiteX7" fmla="*/ 378727 w 411427"/>
                  <a:gd name="connsiteY7" fmla="*/ 421005 h 776954"/>
                  <a:gd name="connsiteX8" fmla="*/ 410159 w 411427"/>
                  <a:gd name="connsiteY8" fmla="*/ 574929 h 776954"/>
                  <a:gd name="connsiteX9" fmla="*/ 365773 w 411427"/>
                  <a:gd name="connsiteY9" fmla="*/ 744379 h 776954"/>
                  <a:gd name="connsiteX10" fmla="*/ 349961 w 411427"/>
                  <a:gd name="connsiteY10" fmla="*/ 776954 h 77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427" h="776954">
                    <a:moveTo>
                      <a:pt x="349961" y="776954"/>
                    </a:moveTo>
                    <a:cubicBezTo>
                      <a:pt x="323767" y="691134"/>
                      <a:pt x="264236" y="638080"/>
                      <a:pt x="203848" y="586169"/>
                    </a:cubicBezTo>
                    <a:cubicBezTo>
                      <a:pt x="161557" y="549878"/>
                      <a:pt x="116694" y="516446"/>
                      <a:pt x="74213" y="480346"/>
                    </a:cubicBezTo>
                    <a:cubicBezTo>
                      <a:pt x="24968" y="438436"/>
                      <a:pt x="1537" y="383381"/>
                      <a:pt x="108" y="319278"/>
                    </a:cubicBezTo>
                    <a:cubicBezTo>
                      <a:pt x="-2178" y="214313"/>
                      <a:pt x="31731" y="122777"/>
                      <a:pt x="106121" y="48292"/>
                    </a:cubicBezTo>
                    <a:cubicBezTo>
                      <a:pt x="124886" y="29528"/>
                      <a:pt x="150222" y="17336"/>
                      <a:pt x="175844" y="0"/>
                    </a:cubicBezTo>
                    <a:cubicBezTo>
                      <a:pt x="169939" y="127444"/>
                      <a:pt x="228803" y="222885"/>
                      <a:pt x="296336" y="314516"/>
                    </a:cubicBezTo>
                    <a:cubicBezTo>
                      <a:pt x="323006" y="350615"/>
                      <a:pt x="354819" y="383286"/>
                      <a:pt x="378727" y="421005"/>
                    </a:cubicBezTo>
                    <a:cubicBezTo>
                      <a:pt x="407969" y="467201"/>
                      <a:pt x="414636" y="520351"/>
                      <a:pt x="410159" y="574929"/>
                    </a:cubicBezTo>
                    <a:cubicBezTo>
                      <a:pt x="405397" y="634175"/>
                      <a:pt x="389490" y="690277"/>
                      <a:pt x="365773" y="744379"/>
                    </a:cubicBezTo>
                    <a:cubicBezTo>
                      <a:pt x="361772" y="753904"/>
                      <a:pt x="356724" y="763238"/>
                      <a:pt x="349961" y="776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E24D5461-5FCA-486A-9329-FA569D3CA445}"/>
                  </a:ext>
                </a:extLst>
              </p:cNvPr>
              <p:cNvSpPr/>
              <p:nvPr/>
            </p:nvSpPr>
            <p:spPr>
              <a:xfrm>
                <a:off x="5653619" y="3333472"/>
                <a:ext cx="90602" cy="156497"/>
              </a:xfrm>
              <a:custGeom>
                <a:avLst/>
                <a:gdLst>
                  <a:gd name="connsiteX0" fmla="*/ 0 w 404050"/>
                  <a:gd name="connsiteY0" fmla="*/ 692012 h 697917"/>
                  <a:gd name="connsiteX1" fmla="*/ 24003 w 404050"/>
                  <a:gd name="connsiteY1" fmla="*/ 481319 h 697917"/>
                  <a:gd name="connsiteX2" fmla="*/ 4477 w 404050"/>
                  <a:gd name="connsiteY2" fmla="*/ 299677 h 697917"/>
                  <a:gd name="connsiteX3" fmla="*/ 59150 w 404050"/>
                  <a:gd name="connsiteY3" fmla="*/ 134133 h 697917"/>
                  <a:gd name="connsiteX4" fmla="*/ 237363 w 404050"/>
                  <a:gd name="connsiteY4" fmla="*/ 11451 h 697917"/>
                  <a:gd name="connsiteX5" fmla="*/ 404051 w 404050"/>
                  <a:gd name="connsiteY5" fmla="*/ 22119 h 697917"/>
                  <a:gd name="connsiteX6" fmla="*/ 278035 w 404050"/>
                  <a:gd name="connsiteY6" fmla="*/ 331110 h 697917"/>
                  <a:gd name="connsiteX7" fmla="*/ 259080 w 404050"/>
                  <a:gd name="connsiteY7" fmla="*/ 478271 h 697917"/>
                  <a:gd name="connsiteX8" fmla="*/ 100108 w 404050"/>
                  <a:gd name="connsiteY8" fmla="*/ 651626 h 697917"/>
                  <a:gd name="connsiteX9" fmla="*/ 4001 w 404050"/>
                  <a:gd name="connsiteY9" fmla="*/ 697918 h 697917"/>
                  <a:gd name="connsiteX10" fmla="*/ 0 w 404050"/>
                  <a:gd name="connsiteY10" fmla="*/ 692012 h 69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050" h="697917">
                    <a:moveTo>
                      <a:pt x="0" y="692012"/>
                    </a:moveTo>
                    <a:cubicBezTo>
                      <a:pt x="34386" y="624670"/>
                      <a:pt x="31338" y="553137"/>
                      <a:pt x="24003" y="481319"/>
                    </a:cubicBezTo>
                    <a:cubicBezTo>
                      <a:pt x="17812" y="420740"/>
                      <a:pt x="9716" y="360352"/>
                      <a:pt x="4477" y="299677"/>
                    </a:cubicBezTo>
                    <a:cubicBezTo>
                      <a:pt x="-952" y="237193"/>
                      <a:pt x="21336" y="181758"/>
                      <a:pt x="59150" y="134133"/>
                    </a:cubicBezTo>
                    <a:cubicBezTo>
                      <a:pt x="105633" y="75744"/>
                      <a:pt x="164021" y="32215"/>
                      <a:pt x="237363" y="11451"/>
                    </a:cubicBezTo>
                    <a:cubicBezTo>
                      <a:pt x="294132" y="-4551"/>
                      <a:pt x="349663" y="-6171"/>
                      <a:pt x="404051" y="22119"/>
                    </a:cubicBezTo>
                    <a:cubicBezTo>
                      <a:pt x="312230" y="105939"/>
                      <a:pt x="292418" y="217476"/>
                      <a:pt x="278035" y="331110"/>
                    </a:cubicBezTo>
                    <a:cubicBezTo>
                      <a:pt x="271844" y="380259"/>
                      <a:pt x="272796" y="431408"/>
                      <a:pt x="259080" y="478271"/>
                    </a:cubicBezTo>
                    <a:cubicBezTo>
                      <a:pt x="235172" y="559995"/>
                      <a:pt x="171641" y="611145"/>
                      <a:pt x="100108" y="651626"/>
                    </a:cubicBezTo>
                    <a:cubicBezTo>
                      <a:pt x="69247" y="669057"/>
                      <a:pt x="36100" y="682678"/>
                      <a:pt x="4001" y="697918"/>
                    </a:cubicBezTo>
                    <a:cubicBezTo>
                      <a:pt x="2763" y="696012"/>
                      <a:pt x="1429" y="694012"/>
                      <a:pt x="0" y="692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CF68CAC0-E522-4354-A128-BEC7C1EB477A}"/>
                  </a:ext>
                </a:extLst>
              </p:cNvPr>
              <p:cNvSpPr/>
              <p:nvPr/>
            </p:nvSpPr>
            <p:spPr>
              <a:xfrm>
                <a:off x="5560347" y="3635523"/>
                <a:ext cx="158949" cy="106525"/>
              </a:xfrm>
              <a:custGeom>
                <a:avLst/>
                <a:gdLst>
                  <a:gd name="connsiteX0" fmla="*/ 708850 w 708850"/>
                  <a:gd name="connsiteY0" fmla="*/ 116791 h 475062"/>
                  <a:gd name="connsiteX1" fmla="*/ 496443 w 708850"/>
                  <a:gd name="connsiteY1" fmla="*/ 237283 h 475062"/>
                  <a:gd name="connsiteX2" fmla="*/ 380143 w 708850"/>
                  <a:gd name="connsiteY2" fmla="*/ 375871 h 475062"/>
                  <a:gd name="connsiteX3" fmla="*/ 214503 w 708850"/>
                  <a:gd name="connsiteY3" fmla="*/ 468930 h 475062"/>
                  <a:gd name="connsiteX4" fmla="*/ 0 w 708850"/>
                  <a:gd name="connsiteY4" fmla="*/ 457310 h 475062"/>
                  <a:gd name="connsiteX5" fmla="*/ 30766 w 708850"/>
                  <a:gd name="connsiteY5" fmla="*/ 435688 h 475062"/>
                  <a:gd name="connsiteX6" fmla="*/ 137065 w 708850"/>
                  <a:gd name="connsiteY6" fmla="*/ 297861 h 475062"/>
                  <a:gd name="connsiteX7" fmla="*/ 221932 w 708850"/>
                  <a:gd name="connsiteY7" fmla="*/ 133460 h 475062"/>
                  <a:gd name="connsiteX8" fmla="*/ 386525 w 708850"/>
                  <a:gd name="connsiteY8" fmla="*/ 12492 h 475062"/>
                  <a:gd name="connsiteX9" fmla="*/ 608457 w 708850"/>
                  <a:gd name="connsiteY9" fmla="*/ 26304 h 475062"/>
                  <a:gd name="connsiteX10" fmla="*/ 708850 w 708850"/>
                  <a:gd name="connsiteY10" fmla="*/ 116791 h 47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8850" h="475062">
                    <a:moveTo>
                      <a:pt x="708850" y="116791"/>
                    </a:moveTo>
                    <a:cubicBezTo>
                      <a:pt x="618649" y="127650"/>
                      <a:pt x="554355" y="178799"/>
                      <a:pt x="496443" y="237283"/>
                    </a:cubicBezTo>
                    <a:cubicBezTo>
                      <a:pt x="454152" y="280050"/>
                      <a:pt x="417672" y="328627"/>
                      <a:pt x="380143" y="375871"/>
                    </a:cubicBezTo>
                    <a:cubicBezTo>
                      <a:pt x="337375" y="429783"/>
                      <a:pt x="280607" y="458262"/>
                      <a:pt x="214503" y="468930"/>
                    </a:cubicBezTo>
                    <a:cubicBezTo>
                      <a:pt x="144304" y="480265"/>
                      <a:pt x="74390" y="475598"/>
                      <a:pt x="0" y="457310"/>
                    </a:cubicBezTo>
                    <a:cubicBezTo>
                      <a:pt x="12288" y="448642"/>
                      <a:pt x="21622" y="442260"/>
                      <a:pt x="30766" y="435688"/>
                    </a:cubicBezTo>
                    <a:cubicBezTo>
                      <a:pt x="80010" y="400446"/>
                      <a:pt x="109442" y="349677"/>
                      <a:pt x="137065" y="297861"/>
                    </a:cubicBezTo>
                    <a:cubicBezTo>
                      <a:pt x="166116" y="243474"/>
                      <a:pt x="193357" y="188133"/>
                      <a:pt x="221932" y="133460"/>
                    </a:cubicBezTo>
                    <a:cubicBezTo>
                      <a:pt x="256985" y="66499"/>
                      <a:pt x="316325" y="30971"/>
                      <a:pt x="386525" y="12492"/>
                    </a:cubicBezTo>
                    <a:cubicBezTo>
                      <a:pt x="461582" y="-7320"/>
                      <a:pt x="536163" y="-4176"/>
                      <a:pt x="608457" y="26304"/>
                    </a:cubicBezTo>
                    <a:cubicBezTo>
                      <a:pt x="651224" y="44401"/>
                      <a:pt x="685229" y="72500"/>
                      <a:pt x="708850" y="116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23ADD6A9-E48F-447F-AB4D-C6A56980F5D2}"/>
                  </a:ext>
                </a:extLst>
              </p:cNvPr>
              <p:cNvSpPr/>
              <p:nvPr/>
            </p:nvSpPr>
            <p:spPr>
              <a:xfrm>
                <a:off x="5623888" y="3487599"/>
                <a:ext cx="131974" cy="130414"/>
              </a:xfrm>
              <a:custGeom>
                <a:avLst/>
                <a:gdLst>
                  <a:gd name="connsiteX0" fmla="*/ 588550 w 588550"/>
                  <a:gd name="connsiteY0" fmla="*/ 61627 h 581596"/>
                  <a:gd name="connsiteX1" fmla="*/ 403479 w 588550"/>
                  <a:gd name="connsiteY1" fmla="*/ 256985 h 581596"/>
                  <a:gd name="connsiteX2" fmla="*/ 353092 w 588550"/>
                  <a:gd name="connsiteY2" fmla="*/ 372523 h 581596"/>
                  <a:gd name="connsiteX3" fmla="*/ 214217 w 588550"/>
                  <a:gd name="connsiteY3" fmla="*/ 532353 h 581596"/>
                  <a:gd name="connsiteX4" fmla="*/ 0 w 588550"/>
                  <a:gd name="connsiteY4" fmla="*/ 581597 h 581596"/>
                  <a:gd name="connsiteX5" fmla="*/ 5810 w 588550"/>
                  <a:gd name="connsiteY5" fmla="*/ 568738 h 581596"/>
                  <a:gd name="connsiteX6" fmla="*/ 91345 w 588550"/>
                  <a:gd name="connsiteY6" fmla="*/ 366427 h 581596"/>
                  <a:gd name="connsiteX7" fmla="*/ 121158 w 588550"/>
                  <a:gd name="connsiteY7" fmla="*/ 215075 h 581596"/>
                  <a:gd name="connsiteX8" fmla="*/ 263462 w 588550"/>
                  <a:gd name="connsiteY8" fmla="*/ 40386 h 581596"/>
                  <a:gd name="connsiteX9" fmla="*/ 500920 w 588550"/>
                  <a:gd name="connsiteY9" fmla="*/ 10192 h 581596"/>
                  <a:gd name="connsiteX10" fmla="*/ 588550 w 588550"/>
                  <a:gd name="connsiteY10" fmla="*/ 61627 h 58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8550" h="581596">
                    <a:moveTo>
                      <a:pt x="588550" y="61627"/>
                    </a:moveTo>
                    <a:cubicBezTo>
                      <a:pt x="496824" y="100394"/>
                      <a:pt x="447199" y="176499"/>
                      <a:pt x="403479" y="256985"/>
                    </a:cubicBezTo>
                    <a:cubicBezTo>
                      <a:pt x="383477" y="293751"/>
                      <a:pt x="366617" y="332804"/>
                      <a:pt x="353092" y="372523"/>
                    </a:cubicBezTo>
                    <a:cubicBezTo>
                      <a:pt x="328327" y="445294"/>
                      <a:pt x="283083" y="498444"/>
                      <a:pt x="214217" y="532353"/>
                    </a:cubicBezTo>
                    <a:cubicBezTo>
                      <a:pt x="147447" y="565309"/>
                      <a:pt x="76867" y="579501"/>
                      <a:pt x="0" y="581597"/>
                    </a:cubicBezTo>
                    <a:cubicBezTo>
                      <a:pt x="2763" y="575215"/>
                      <a:pt x="3429" y="571215"/>
                      <a:pt x="5810" y="568738"/>
                    </a:cubicBezTo>
                    <a:cubicBezTo>
                      <a:pt x="60389" y="512255"/>
                      <a:pt x="75343" y="439008"/>
                      <a:pt x="91345" y="366427"/>
                    </a:cubicBezTo>
                    <a:cubicBezTo>
                      <a:pt x="102394" y="316231"/>
                      <a:pt x="109824" y="265176"/>
                      <a:pt x="121158" y="215075"/>
                    </a:cubicBezTo>
                    <a:cubicBezTo>
                      <a:pt x="139541" y="133732"/>
                      <a:pt x="191071" y="77534"/>
                      <a:pt x="263462" y="40386"/>
                    </a:cubicBezTo>
                    <a:cubicBezTo>
                      <a:pt x="338519" y="1810"/>
                      <a:pt x="417957" y="-11049"/>
                      <a:pt x="500920" y="10192"/>
                    </a:cubicBezTo>
                    <a:cubicBezTo>
                      <a:pt x="533876" y="18669"/>
                      <a:pt x="563594" y="34195"/>
                      <a:pt x="588550" y="61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6C185EF5-1054-4225-8D95-DAFCCA2B9D01}"/>
                  </a:ext>
                </a:extLst>
              </p:cNvPr>
              <p:cNvSpPr/>
              <p:nvPr/>
            </p:nvSpPr>
            <p:spPr>
              <a:xfrm>
                <a:off x="5489093" y="2971610"/>
                <a:ext cx="78925" cy="176156"/>
              </a:xfrm>
              <a:custGeom>
                <a:avLst/>
                <a:gdLst>
                  <a:gd name="connsiteX0" fmla="*/ 236327 w 351976"/>
                  <a:gd name="connsiteY0" fmla="*/ 63 h 785589"/>
                  <a:gd name="connsiteX1" fmla="*/ 248233 w 351976"/>
                  <a:gd name="connsiteY1" fmla="*/ 234759 h 785589"/>
                  <a:gd name="connsiteX2" fmla="*/ 317385 w 351976"/>
                  <a:gd name="connsiteY2" fmla="*/ 389159 h 785589"/>
                  <a:gd name="connsiteX3" fmla="*/ 323100 w 351976"/>
                  <a:gd name="connsiteY3" fmla="*/ 645381 h 785589"/>
                  <a:gd name="connsiteX4" fmla="*/ 247471 w 351976"/>
                  <a:gd name="connsiteY4" fmla="*/ 776064 h 785589"/>
                  <a:gd name="connsiteX5" fmla="*/ 236232 w 351976"/>
                  <a:gd name="connsiteY5" fmla="*/ 785589 h 785589"/>
                  <a:gd name="connsiteX6" fmla="*/ 186416 w 351976"/>
                  <a:gd name="connsiteY6" fmla="*/ 644334 h 785589"/>
                  <a:gd name="connsiteX7" fmla="*/ 79736 w 351976"/>
                  <a:gd name="connsiteY7" fmla="*/ 503649 h 785589"/>
                  <a:gd name="connsiteX8" fmla="*/ 7155 w 351976"/>
                  <a:gd name="connsiteY8" fmla="*/ 380682 h 785589"/>
                  <a:gd name="connsiteX9" fmla="*/ 28682 w 351976"/>
                  <a:gd name="connsiteY9" fmla="*/ 187229 h 785589"/>
                  <a:gd name="connsiteX10" fmla="*/ 148030 w 351976"/>
                  <a:gd name="connsiteY10" fmla="*/ 31686 h 785589"/>
                  <a:gd name="connsiteX11" fmla="*/ 236327 w 351976"/>
                  <a:gd name="connsiteY11" fmla="*/ 63 h 78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76" h="785589">
                    <a:moveTo>
                      <a:pt x="236327" y="63"/>
                    </a:moveTo>
                    <a:cubicBezTo>
                      <a:pt x="205942" y="81597"/>
                      <a:pt x="222992" y="159416"/>
                      <a:pt x="248233" y="234759"/>
                    </a:cubicBezTo>
                    <a:cubicBezTo>
                      <a:pt x="266045" y="288003"/>
                      <a:pt x="290620" y="339629"/>
                      <a:pt x="317385" y="389159"/>
                    </a:cubicBezTo>
                    <a:cubicBezTo>
                      <a:pt x="363485" y="474598"/>
                      <a:pt x="361581" y="560228"/>
                      <a:pt x="323100" y="645381"/>
                    </a:cubicBezTo>
                    <a:cubicBezTo>
                      <a:pt x="302430" y="691006"/>
                      <a:pt x="273093" y="732726"/>
                      <a:pt x="247471" y="776064"/>
                    </a:cubicBezTo>
                    <a:cubicBezTo>
                      <a:pt x="245757" y="779017"/>
                      <a:pt x="242042" y="780732"/>
                      <a:pt x="236232" y="785589"/>
                    </a:cubicBezTo>
                    <a:cubicBezTo>
                      <a:pt x="231945" y="732059"/>
                      <a:pt x="214991" y="685386"/>
                      <a:pt x="186416" y="644334"/>
                    </a:cubicBezTo>
                    <a:cubicBezTo>
                      <a:pt x="152793" y="596042"/>
                      <a:pt x="116312" y="549750"/>
                      <a:pt x="79736" y="503649"/>
                    </a:cubicBezTo>
                    <a:cubicBezTo>
                      <a:pt x="49827" y="465835"/>
                      <a:pt x="18681" y="429735"/>
                      <a:pt x="7155" y="380682"/>
                    </a:cubicBezTo>
                    <a:cubicBezTo>
                      <a:pt x="-8656" y="313245"/>
                      <a:pt x="3155" y="249332"/>
                      <a:pt x="28682" y="187229"/>
                    </a:cubicBezTo>
                    <a:cubicBezTo>
                      <a:pt x="54304" y="124935"/>
                      <a:pt x="92690" y="71119"/>
                      <a:pt x="148030" y="31686"/>
                    </a:cubicBezTo>
                    <a:cubicBezTo>
                      <a:pt x="173462" y="13588"/>
                      <a:pt x="201942" y="-1080"/>
                      <a:pt x="236327" y="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681CAF52-8B02-41C9-B3B0-0FCCD8D6D80E}"/>
                  </a:ext>
                </a:extLst>
              </p:cNvPr>
              <p:cNvSpPr/>
              <p:nvPr/>
            </p:nvSpPr>
            <p:spPr>
              <a:xfrm>
                <a:off x="5382795" y="3103699"/>
                <a:ext cx="162793" cy="84178"/>
              </a:xfrm>
              <a:custGeom>
                <a:avLst/>
                <a:gdLst>
                  <a:gd name="connsiteX0" fmla="*/ 0 w 725995"/>
                  <a:gd name="connsiteY0" fmla="*/ 161662 h 375403"/>
                  <a:gd name="connsiteX1" fmla="*/ 185356 w 725995"/>
                  <a:gd name="connsiteY1" fmla="*/ 19550 h 375403"/>
                  <a:gd name="connsiteX2" fmla="*/ 414623 w 725995"/>
                  <a:gd name="connsiteY2" fmla="*/ 23645 h 375403"/>
                  <a:gd name="connsiteX3" fmla="*/ 622268 w 725995"/>
                  <a:gd name="connsiteY3" fmla="*/ 160996 h 375403"/>
                  <a:gd name="connsiteX4" fmla="*/ 725996 w 725995"/>
                  <a:gd name="connsiteY4" fmla="*/ 335399 h 375403"/>
                  <a:gd name="connsiteX5" fmla="*/ 288226 w 725995"/>
                  <a:gd name="connsiteY5" fmla="*/ 375403 h 375403"/>
                  <a:gd name="connsiteX6" fmla="*/ 0 w 725995"/>
                  <a:gd name="connsiteY6" fmla="*/ 161662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995" h="375403">
                    <a:moveTo>
                      <a:pt x="0" y="161662"/>
                    </a:moveTo>
                    <a:cubicBezTo>
                      <a:pt x="49244" y="96702"/>
                      <a:pt x="109252" y="47648"/>
                      <a:pt x="185356" y="19550"/>
                    </a:cubicBezTo>
                    <a:cubicBezTo>
                      <a:pt x="262318" y="-8835"/>
                      <a:pt x="339471" y="-5311"/>
                      <a:pt x="414623" y="23645"/>
                    </a:cubicBezTo>
                    <a:cubicBezTo>
                      <a:pt x="493490" y="53935"/>
                      <a:pt x="564642" y="98036"/>
                      <a:pt x="622268" y="160996"/>
                    </a:cubicBezTo>
                    <a:cubicBezTo>
                      <a:pt x="668369" y="211383"/>
                      <a:pt x="705993" y="267295"/>
                      <a:pt x="725996" y="335399"/>
                    </a:cubicBezTo>
                    <a:cubicBezTo>
                      <a:pt x="570357" y="252436"/>
                      <a:pt x="428625" y="299299"/>
                      <a:pt x="288226" y="375403"/>
                    </a:cubicBezTo>
                    <a:cubicBezTo>
                      <a:pt x="226409" y="258341"/>
                      <a:pt x="116586" y="206525"/>
                      <a:pt x="0" y="1616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A536C345-21FF-47FA-AA6E-CE197A5596CB}"/>
                  </a:ext>
                </a:extLst>
              </p:cNvPr>
              <p:cNvSpPr/>
              <p:nvPr/>
            </p:nvSpPr>
            <p:spPr>
              <a:xfrm>
                <a:off x="5555200" y="3388795"/>
                <a:ext cx="86113" cy="154933"/>
              </a:xfrm>
              <a:custGeom>
                <a:avLst/>
                <a:gdLst>
                  <a:gd name="connsiteX0" fmla="*/ 0 w 384032"/>
                  <a:gd name="connsiteY0" fmla="*/ 0 h 690943"/>
                  <a:gd name="connsiteX1" fmla="*/ 94488 w 384032"/>
                  <a:gd name="connsiteY1" fmla="*/ 12763 h 690943"/>
                  <a:gd name="connsiteX2" fmla="*/ 269462 w 384032"/>
                  <a:gd name="connsiteY2" fmla="*/ 101156 h 690943"/>
                  <a:gd name="connsiteX3" fmla="*/ 363093 w 384032"/>
                  <a:gd name="connsiteY3" fmla="*/ 263271 h 690943"/>
                  <a:gd name="connsiteX4" fmla="*/ 338423 w 384032"/>
                  <a:gd name="connsiteY4" fmla="*/ 623126 h 690943"/>
                  <a:gd name="connsiteX5" fmla="*/ 301276 w 384032"/>
                  <a:gd name="connsiteY5" fmla="*/ 690943 h 690943"/>
                  <a:gd name="connsiteX6" fmla="*/ 4000 w 384032"/>
                  <a:gd name="connsiteY6" fmla="*/ 362045 h 690943"/>
                  <a:gd name="connsiteX7" fmla="*/ 0 w 384032"/>
                  <a:gd name="connsiteY7" fmla="*/ 0 h 69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032" h="690943">
                    <a:moveTo>
                      <a:pt x="0" y="0"/>
                    </a:moveTo>
                    <a:cubicBezTo>
                      <a:pt x="33718" y="4381"/>
                      <a:pt x="64484" y="6572"/>
                      <a:pt x="94488" y="12763"/>
                    </a:cubicBezTo>
                    <a:cubicBezTo>
                      <a:pt x="160591" y="26384"/>
                      <a:pt x="220503" y="54578"/>
                      <a:pt x="269462" y="101156"/>
                    </a:cubicBezTo>
                    <a:cubicBezTo>
                      <a:pt x="316230" y="145542"/>
                      <a:pt x="345948" y="200882"/>
                      <a:pt x="363093" y="263271"/>
                    </a:cubicBezTo>
                    <a:cubicBezTo>
                      <a:pt x="396907" y="386239"/>
                      <a:pt x="390525" y="506349"/>
                      <a:pt x="338423" y="623126"/>
                    </a:cubicBezTo>
                    <a:cubicBezTo>
                      <a:pt x="328613" y="645224"/>
                      <a:pt x="315182" y="665702"/>
                      <a:pt x="301276" y="690943"/>
                    </a:cubicBezTo>
                    <a:cubicBezTo>
                      <a:pt x="273177" y="513302"/>
                      <a:pt x="149066" y="429292"/>
                      <a:pt x="4000" y="362045"/>
                    </a:cubicBezTo>
                    <a:cubicBezTo>
                      <a:pt x="60770" y="242887"/>
                      <a:pt x="34290" y="12401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34E0D250-19E5-4EBE-AEB8-DA2B7A88012D}"/>
                  </a:ext>
                </a:extLst>
              </p:cNvPr>
              <p:cNvSpPr/>
              <p:nvPr/>
            </p:nvSpPr>
            <p:spPr>
              <a:xfrm>
                <a:off x="5484440" y="3589414"/>
                <a:ext cx="83595" cy="166466"/>
              </a:xfrm>
              <a:custGeom>
                <a:avLst/>
                <a:gdLst>
                  <a:gd name="connsiteX0" fmla="*/ 79915 w 372803"/>
                  <a:gd name="connsiteY0" fmla="*/ 742188 h 742373"/>
                  <a:gd name="connsiteX1" fmla="*/ 107918 w 372803"/>
                  <a:gd name="connsiteY1" fmla="*/ 556736 h 742373"/>
                  <a:gd name="connsiteX2" fmla="*/ 4667 w 372803"/>
                  <a:gd name="connsiteY2" fmla="*/ 315944 h 742373"/>
                  <a:gd name="connsiteX3" fmla="*/ 0 w 372803"/>
                  <a:gd name="connsiteY3" fmla="*/ 307562 h 742373"/>
                  <a:gd name="connsiteX4" fmla="*/ 184785 w 372803"/>
                  <a:gd name="connsiteY4" fmla="*/ 0 h 742373"/>
                  <a:gd name="connsiteX5" fmla="*/ 365570 w 372803"/>
                  <a:gd name="connsiteY5" fmla="*/ 241459 h 742373"/>
                  <a:gd name="connsiteX6" fmla="*/ 313754 w 372803"/>
                  <a:gd name="connsiteY6" fmla="*/ 520065 h 742373"/>
                  <a:gd name="connsiteX7" fmla="*/ 103346 w 372803"/>
                  <a:gd name="connsiteY7" fmla="*/ 734187 h 742373"/>
                  <a:gd name="connsiteX8" fmla="*/ 86773 w 372803"/>
                  <a:gd name="connsiteY8" fmla="*/ 742093 h 742373"/>
                  <a:gd name="connsiteX9" fmla="*/ 79915 w 372803"/>
                  <a:gd name="connsiteY9" fmla="*/ 742188 h 7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803" h="742373">
                    <a:moveTo>
                      <a:pt x="79915" y="742188"/>
                    </a:moveTo>
                    <a:cubicBezTo>
                      <a:pt x="115157" y="683133"/>
                      <a:pt x="115919" y="620173"/>
                      <a:pt x="107918" y="556736"/>
                    </a:cubicBezTo>
                    <a:cubicBezTo>
                      <a:pt x="96678" y="466915"/>
                      <a:pt x="57912" y="388144"/>
                      <a:pt x="4667" y="315944"/>
                    </a:cubicBezTo>
                    <a:cubicBezTo>
                      <a:pt x="2953" y="313658"/>
                      <a:pt x="1810" y="310896"/>
                      <a:pt x="0" y="307562"/>
                    </a:cubicBezTo>
                    <a:cubicBezTo>
                      <a:pt x="110776" y="235458"/>
                      <a:pt x="150209" y="120587"/>
                      <a:pt x="184785" y="0"/>
                    </a:cubicBezTo>
                    <a:cubicBezTo>
                      <a:pt x="276606" y="59912"/>
                      <a:pt x="342900" y="134969"/>
                      <a:pt x="365570" y="241459"/>
                    </a:cubicBezTo>
                    <a:cubicBezTo>
                      <a:pt x="386810" y="340900"/>
                      <a:pt x="358807" y="432435"/>
                      <a:pt x="313754" y="520065"/>
                    </a:cubicBezTo>
                    <a:cubicBezTo>
                      <a:pt x="265843" y="613124"/>
                      <a:pt x="196596" y="685514"/>
                      <a:pt x="103346" y="734187"/>
                    </a:cubicBezTo>
                    <a:cubicBezTo>
                      <a:pt x="97917" y="737044"/>
                      <a:pt x="92393" y="739616"/>
                      <a:pt x="86773" y="742093"/>
                    </a:cubicBezTo>
                    <a:cubicBezTo>
                      <a:pt x="85630" y="742664"/>
                      <a:pt x="84011" y="742188"/>
                      <a:pt x="79915" y="742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B30200A1-7E0C-4AE6-AD55-F4364E4CCF91}"/>
                  </a:ext>
                </a:extLst>
              </p:cNvPr>
              <p:cNvSpPr/>
              <p:nvPr/>
            </p:nvSpPr>
            <p:spPr>
              <a:xfrm>
                <a:off x="5510198" y="3288198"/>
                <a:ext cx="123854" cy="123237"/>
              </a:xfrm>
              <a:custGeom>
                <a:avLst/>
                <a:gdLst>
                  <a:gd name="connsiteX0" fmla="*/ 543782 w 552338"/>
                  <a:gd name="connsiteY0" fmla="*/ 549589 h 549588"/>
                  <a:gd name="connsiteX1" fmla="*/ 141637 w 552338"/>
                  <a:gd name="connsiteY1" fmla="*/ 366423 h 549588"/>
                  <a:gd name="connsiteX2" fmla="*/ 0 w 552338"/>
                  <a:gd name="connsiteY2" fmla="*/ 33715 h 549588"/>
                  <a:gd name="connsiteX3" fmla="*/ 80582 w 552338"/>
                  <a:gd name="connsiteY3" fmla="*/ 9616 h 549588"/>
                  <a:gd name="connsiteX4" fmla="*/ 375571 w 552338"/>
                  <a:gd name="connsiteY4" fmla="*/ 73148 h 549588"/>
                  <a:gd name="connsiteX5" fmla="*/ 511493 w 552338"/>
                  <a:gd name="connsiteY5" fmla="*/ 263839 h 549588"/>
                  <a:gd name="connsiteX6" fmla="*/ 552259 w 552338"/>
                  <a:gd name="connsiteY6" fmla="*/ 457101 h 549588"/>
                  <a:gd name="connsiteX7" fmla="*/ 543782 w 552338"/>
                  <a:gd name="connsiteY7" fmla="*/ 549589 h 54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338" h="549588">
                    <a:moveTo>
                      <a:pt x="543782" y="549589"/>
                    </a:moveTo>
                    <a:cubicBezTo>
                      <a:pt x="480060" y="430812"/>
                      <a:pt x="309086" y="360136"/>
                      <a:pt x="141637" y="366423"/>
                    </a:cubicBezTo>
                    <a:cubicBezTo>
                      <a:pt x="148304" y="234978"/>
                      <a:pt x="80867" y="134489"/>
                      <a:pt x="0" y="33715"/>
                    </a:cubicBezTo>
                    <a:cubicBezTo>
                      <a:pt x="28384" y="25142"/>
                      <a:pt x="54102" y="15236"/>
                      <a:pt x="80582" y="9616"/>
                    </a:cubicBezTo>
                    <a:cubicBezTo>
                      <a:pt x="188119" y="-13148"/>
                      <a:pt x="288607" y="3139"/>
                      <a:pt x="375571" y="73148"/>
                    </a:cubicBezTo>
                    <a:cubicBezTo>
                      <a:pt x="438150" y="123535"/>
                      <a:pt x="479203" y="191068"/>
                      <a:pt x="511493" y="263839"/>
                    </a:cubicBezTo>
                    <a:cubicBezTo>
                      <a:pt x="538734" y="325275"/>
                      <a:pt x="550164" y="390521"/>
                      <a:pt x="552259" y="457101"/>
                    </a:cubicBezTo>
                    <a:cubicBezTo>
                      <a:pt x="553117" y="487676"/>
                      <a:pt x="546830" y="518632"/>
                      <a:pt x="543782" y="549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910DC498-A3AE-4805-A460-F047B2A1C467}"/>
                  </a:ext>
                </a:extLst>
              </p:cNvPr>
              <p:cNvSpPr/>
              <p:nvPr/>
            </p:nvSpPr>
            <p:spPr>
              <a:xfrm>
                <a:off x="5216072" y="2998390"/>
                <a:ext cx="161128" cy="84490"/>
              </a:xfrm>
              <a:custGeom>
                <a:avLst/>
                <a:gdLst>
                  <a:gd name="connsiteX0" fmla="*/ 715899 w 718566"/>
                  <a:gd name="connsiteY0" fmla="*/ 117235 h 376791"/>
                  <a:gd name="connsiteX1" fmla="*/ 485775 w 718566"/>
                  <a:gd name="connsiteY1" fmla="*/ 212485 h 376791"/>
                  <a:gd name="connsiteX2" fmla="*/ 373094 w 718566"/>
                  <a:gd name="connsiteY2" fmla="*/ 359551 h 376791"/>
                  <a:gd name="connsiteX3" fmla="*/ 362808 w 718566"/>
                  <a:gd name="connsiteY3" fmla="*/ 376791 h 376791"/>
                  <a:gd name="connsiteX4" fmla="*/ 0 w 718566"/>
                  <a:gd name="connsiteY4" fmla="*/ 343644 h 376791"/>
                  <a:gd name="connsiteX5" fmla="*/ 31718 w 718566"/>
                  <a:gd name="connsiteY5" fmla="*/ 228487 h 376791"/>
                  <a:gd name="connsiteX6" fmla="*/ 232696 w 718566"/>
                  <a:gd name="connsiteY6" fmla="*/ 25985 h 376791"/>
                  <a:gd name="connsiteX7" fmla="*/ 443770 w 718566"/>
                  <a:gd name="connsiteY7" fmla="*/ 2744 h 376791"/>
                  <a:gd name="connsiteX8" fmla="*/ 626269 w 718566"/>
                  <a:gd name="connsiteY8" fmla="*/ 54465 h 376791"/>
                  <a:gd name="connsiteX9" fmla="*/ 718566 w 718566"/>
                  <a:gd name="connsiteY9" fmla="*/ 111425 h 376791"/>
                  <a:gd name="connsiteX10" fmla="*/ 715899 w 718566"/>
                  <a:gd name="connsiteY10" fmla="*/ 117235 h 3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566" h="376791">
                    <a:moveTo>
                      <a:pt x="715899" y="117235"/>
                    </a:moveTo>
                    <a:cubicBezTo>
                      <a:pt x="623792" y="111710"/>
                      <a:pt x="551307" y="154097"/>
                      <a:pt x="485775" y="212485"/>
                    </a:cubicBezTo>
                    <a:cubicBezTo>
                      <a:pt x="439008" y="254204"/>
                      <a:pt x="402622" y="304401"/>
                      <a:pt x="373094" y="359551"/>
                    </a:cubicBezTo>
                    <a:cubicBezTo>
                      <a:pt x="369951" y="365456"/>
                      <a:pt x="366236" y="371076"/>
                      <a:pt x="362808" y="376791"/>
                    </a:cubicBezTo>
                    <a:cubicBezTo>
                      <a:pt x="249460" y="307163"/>
                      <a:pt x="128874" y="322118"/>
                      <a:pt x="0" y="343644"/>
                    </a:cubicBezTo>
                    <a:cubicBezTo>
                      <a:pt x="11240" y="301925"/>
                      <a:pt x="18193" y="263920"/>
                      <a:pt x="31718" y="228487"/>
                    </a:cubicBezTo>
                    <a:cubicBezTo>
                      <a:pt x="68675" y="131999"/>
                      <a:pt x="133160" y="60371"/>
                      <a:pt x="232696" y="25985"/>
                    </a:cubicBezTo>
                    <a:cubicBezTo>
                      <a:pt x="300990" y="2363"/>
                      <a:pt x="371285" y="-4495"/>
                      <a:pt x="443770" y="2744"/>
                    </a:cubicBezTo>
                    <a:cubicBezTo>
                      <a:pt x="508159" y="9221"/>
                      <a:pt x="569214" y="25128"/>
                      <a:pt x="626269" y="54465"/>
                    </a:cubicBezTo>
                    <a:cubicBezTo>
                      <a:pt x="658368" y="70943"/>
                      <a:pt x="687896" y="92279"/>
                      <a:pt x="718566" y="111425"/>
                    </a:cubicBezTo>
                    <a:cubicBezTo>
                      <a:pt x="717804" y="113234"/>
                      <a:pt x="716852" y="115235"/>
                      <a:pt x="715899" y="1172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AEACE626-7C66-479A-98F1-B94A9900401E}"/>
                  </a:ext>
                </a:extLst>
              </p:cNvPr>
              <p:cNvSpPr/>
              <p:nvPr/>
            </p:nvSpPr>
            <p:spPr>
              <a:xfrm>
                <a:off x="5534504" y="3496121"/>
                <a:ext cx="84612" cy="167214"/>
              </a:xfrm>
              <a:custGeom>
                <a:avLst/>
                <a:gdLst>
                  <a:gd name="connsiteX0" fmla="*/ 159544 w 377338"/>
                  <a:gd name="connsiteY0" fmla="*/ 745712 h 745712"/>
                  <a:gd name="connsiteX1" fmla="*/ 33718 w 377338"/>
                  <a:gd name="connsiteY1" fmla="*/ 362617 h 745712"/>
                  <a:gd name="connsiteX2" fmla="*/ 0 w 377338"/>
                  <a:gd name="connsiteY2" fmla="*/ 336423 h 745712"/>
                  <a:gd name="connsiteX3" fmla="*/ 136112 w 377338"/>
                  <a:gd name="connsiteY3" fmla="*/ 0 h 745712"/>
                  <a:gd name="connsiteX4" fmla="*/ 236029 w 377338"/>
                  <a:gd name="connsiteY4" fmla="*/ 53435 h 745712"/>
                  <a:gd name="connsiteX5" fmla="*/ 373666 w 377338"/>
                  <a:gd name="connsiteY5" fmla="*/ 274511 h 745712"/>
                  <a:gd name="connsiteX6" fmla="*/ 346043 w 377338"/>
                  <a:gd name="connsiteY6" fmla="*/ 499682 h 745712"/>
                  <a:gd name="connsiteX7" fmla="*/ 178594 w 377338"/>
                  <a:gd name="connsiteY7" fmla="*/ 733044 h 745712"/>
                  <a:gd name="connsiteX8" fmla="*/ 159544 w 377338"/>
                  <a:gd name="connsiteY8" fmla="*/ 745712 h 74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338" h="745712">
                    <a:moveTo>
                      <a:pt x="159544" y="745712"/>
                    </a:moveTo>
                    <a:cubicBezTo>
                      <a:pt x="195167" y="591408"/>
                      <a:pt x="132207" y="471011"/>
                      <a:pt x="33718" y="362617"/>
                    </a:cubicBezTo>
                    <a:cubicBezTo>
                      <a:pt x="24669" y="352616"/>
                      <a:pt x="12192" y="345758"/>
                      <a:pt x="0" y="336423"/>
                    </a:cubicBezTo>
                    <a:cubicBezTo>
                      <a:pt x="101346" y="242030"/>
                      <a:pt x="123349" y="123920"/>
                      <a:pt x="136112" y="0"/>
                    </a:cubicBezTo>
                    <a:cubicBezTo>
                      <a:pt x="174117" y="9811"/>
                      <a:pt x="205644" y="30956"/>
                      <a:pt x="236029" y="53435"/>
                    </a:cubicBezTo>
                    <a:cubicBezTo>
                      <a:pt x="310801" y="108871"/>
                      <a:pt x="361093" y="180880"/>
                      <a:pt x="373666" y="274511"/>
                    </a:cubicBezTo>
                    <a:cubicBezTo>
                      <a:pt x="384048" y="351473"/>
                      <a:pt x="371665" y="426720"/>
                      <a:pt x="346043" y="499682"/>
                    </a:cubicBezTo>
                    <a:cubicBezTo>
                      <a:pt x="312991" y="593598"/>
                      <a:pt x="258223" y="672370"/>
                      <a:pt x="178594" y="733044"/>
                    </a:cubicBezTo>
                    <a:cubicBezTo>
                      <a:pt x="172688" y="737616"/>
                      <a:pt x="166211" y="741331"/>
                      <a:pt x="159544" y="745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E4BFFBE6-B3F0-4BED-9610-60FD20BDB277}"/>
                  </a:ext>
                </a:extLst>
              </p:cNvPr>
              <p:cNvSpPr/>
              <p:nvPr/>
            </p:nvSpPr>
            <p:spPr>
              <a:xfrm>
                <a:off x="5297148" y="3044320"/>
                <a:ext cx="167791" cy="83476"/>
              </a:xfrm>
              <a:custGeom>
                <a:avLst/>
                <a:gdLst>
                  <a:gd name="connsiteX0" fmla="*/ 0 w 748283"/>
                  <a:gd name="connsiteY0" fmla="*/ 252924 h 372272"/>
                  <a:gd name="connsiteX1" fmla="*/ 217361 w 748283"/>
                  <a:gd name="connsiteY1" fmla="*/ 19276 h 372272"/>
                  <a:gd name="connsiteX2" fmla="*/ 390715 w 748283"/>
                  <a:gd name="connsiteY2" fmla="*/ 3369 h 372272"/>
                  <a:gd name="connsiteX3" fmla="*/ 553212 w 748283"/>
                  <a:gd name="connsiteY3" fmla="*/ 46327 h 372272"/>
                  <a:gd name="connsiteX4" fmla="*/ 748284 w 748283"/>
                  <a:gd name="connsiteY4" fmla="*/ 203013 h 372272"/>
                  <a:gd name="connsiteX5" fmla="*/ 340519 w 748283"/>
                  <a:gd name="connsiteY5" fmla="*/ 372272 h 372272"/>
                  <a:gd name="connsiteX6" fmla="*/ 0 w 748283"/>
                  <a:gd name="connsiteY6" fmla="*/ 252924 h 3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283" h="372272">
                    <a:moveTo>
                      <a:pt x="0" y="252924"/>
                    </a:moveTo>
                    <a:cubicBezTo>
                      <a:pt x="43434" y="145482"/>
                      <a:pt x="107442" y="60710"/>
                      <a:pt x="217361" y="19276"/>
                    </a:cubicBezTo>
                    <a:cubicBezTo>
                      <a:pt x="273463" y="-1870"/>
                      <a:pt x="331565" y="-2917"/>
                      <a:pt x="390715" y="3369"/>
                    </a:cubicBezTo>
                    <a:cubicBezTo>
                      <a:pt x="447294" y="9370"/>
                      <a:pt x="501396" y="23372"/>
                      <a:pt x="553212" y="46327"/>
                    </a:cubicBezTo>
                    <a:cubicBezTo>
                      <a:pt x="631603" y="80998"/>
                      <a:pt x="696182" y="133195"/>
                      <a:pt x="748284" y="203013"/>
                    </a:cubicBezTo>
                    <a:cubicBezTo>
                      <a:pt x="574262" y="170533"/>
                      <a:pt x="451199" y="255686"/>
                      <a:pt x="340519" y="372272"/>
                    </a:cubicBezTo>
                    <a:cubicBezTo>
                      <a:pt x="248412" y="277403"/>
                      <a:pt x="127159" y="261497"/>
                      <a:pt x="0" y="252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CC2FF10C-BCB5-423A-BF74-896061FEC013}"/>
                  </a:ext>
                </a:extLst>
              </p:cNvPr>
              <p:cNvSpPr/>
              <p:nvPr/>
            </p:nvSpPr>
            <p:spPr>
              <a:xfrm>
                <a:off x="5467524" y="3186094"/>
                <a:ext cx="137835" cy="108788"/>
              </a:xfrm>
              <a:custGeom>
                <a:avLst/>
                <a:gdLst>
                  <a:gd name="connsiteX0" fmla="*/ 611886 w 614691"/>
                  <a:gd name="connsiteY0" fmla="*/ 485154 h 485153"/>
                  <a:gd name="connsiteX1" fmla="*/ 235458 w 614691"/>
                  <a:gd name="connsiteY1" fmla="*/ 362186 h 485153"/>
                  <a:gd name="connsiteX2" fmla="*/ 187738 w 614691"/>
                  <a:gd name="connsiteY2" fmla="*/ 367520 h 485153"/>
                  <a:gd name="connsiteX3" fmla="*/ 120301 w 614691"/>
                  <a:gd name="connsiteY3" fmla="*/ 198642 h 485153"/>
                  <a:gd name="connsiteX4" fmla="*/ 0 w 614691"/>
                  <a:gd name="connsiteY4" fmla="*/ 62530 h 485153"/>
                  <a:gd name="connsiteX5" fmla="*/ 138208 w 614691"/>
                  <a:gd name="connsiteY5" fmla="*/ 7475 h 485153"/>
                  <a:gd name="connsiteX6" fmla="*/ 450247 w 614691"/>
                  <a:gd name="connsiteY6" fmla="*/ 102725 h 485153"/>
                  <a:gd name="connsiteX7" fmla="*/ 614648 w 614691"/>
                  <a:gd name="connsiteY7" fmla="*/ 464199 h 485153"/>
                  <a:gd name="connsiteX8" fmla="*/ 613886 w 614691"/>
                  <a:gd name="connsiteY8" fmla="*/ 482487 h 485153"/>
                  <a:gd name="connsiteX9" fmla="*/ 611886 w 614691"/>
                  <a:gd name="connsiteY9" fmla="*/ 485154 h 4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691" h="485153">
                    <a:moveTo>
                      <a:pt x="611886" y="485154"/>
                    </a:moveTo>
                    <a:cubicBezTo>
                      <a:pt x="511016" y="367901"/>
                      <a:pt x="378524" y="348946"/>
                      <a:pt x="235458" y="362186"/>
                    </a:cubicBezTo>
                    <a:cubicBezTo>
                      <a:pt x="219742" y="363615"/>
                      <a:pt x="204216" y="365710"/>
                      <a:pt x="187738" y="367520"/>
                    </a:cubicBezTo>
                    <a:cubicBezTo>
                      <a:pt x="183928" y="302369"/>
                      <a:pt x="158115" y="247029"/>
                      <a:pt x="120301" y="198642"/>
                    </a:cubicBezTo>
                    <a:cubicBezTo>
                      <a:pt x="83344" y="151398"/>
                      <a:pt x="40958" y="108440"/>
                      <a:pt x="0" y="62530"/>
                    </a:cubicBezTo>
                    <a:cubicBezTo>
                      <a:pt x="41529" y="37479"/>
                      <a:pt x="87630" y="17476"/>
                      <a:pt x="138208" y="7475"/>
                    </a:cubicBezTo>
                    <a:cubicBezTo>
                      <a:pt x="259271" y="-16337"/>
                      <a:pt x="361950" y="17095"/>
                      <a:pt x="450247" y="102725"/>
                    </a:cubicBezTo>
                    <a:cubicBezTo>
                      <a:pt x="552640" y="202071"/>
                      <a:pt x="609219" y="321324"/>
                      <a:pt x="614648" y="464199"/>
                    </a:cubicBezTo>
                    <a:cubicBezTo>
                      <a:pt x="614839" y="470295"/>
                      <a:pt x="614363" y="476391"/>
                      <a:pt x="613886" y="482487"/>
                    </a:cubicBezTo>
                    <a:cubicBezTo>
                      <a:pt x="613981" y="483630"/>
                      <a:pt x="612362" y="484678"/>
                      <a:pt x="611886" y="485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2F90528C-B34A-4E31-9B38-A1ED230943C2}"/>
                  </a:ext>
                </a:extLst>
              </p:cNvPr>
              <p:cNvSpPr/>
              <p:nvPr/>
            </p:nvSpPr>
            <p:spPr>
              <a:xfrm>
                <a:off x="5419425" y="3686936"/>
                <a:ext cx="74554" cy="141926"/>
              </a:xfrm>
              <a:custGeom>
                <a:avLst/>
                <a:gdLst>
                  <a:gd name="connsiteX0" fmla="*/ 5620 w 332481"/>
                  <a:gd name="connsiteY0" fmla="*/ 632936 h 632936"/>
                  <a:gd name="connsiteX1" fmla="*/ 0 w 332481"/>
                  <a:gd name="connsiteY1" fmla="*/ 239649 h 632936"/>
                  <a:gd name="connsiteX2" fmla="*/ 207454 w 332481"/>
                  <a:gd name="connsiteY2" fmla="*/ 0 h 632936"/>
                  <a:gd name="connsiteX3" fmla="*/ 304609 w 332481"/>
                  <a:gd name="connsiteY3" fmla="*/ 125444 h 632936"/>
                  <a:gd name="connsiteX4" fmla="*/ 249460 w 332481"/>
                  <a:gd name="connsiteY4" fmla="*/ 465772 h 632936"/>
                  <a:gd name="connsiteX5" fmla="*/ 37909 w 332481"/>
                  <a:gd name="connsiteY5" fmla="*/ 624554 h 632936"/>
                  <a:gd name="connsiteX6" fmla="*/ 5620 w 332481"/>
                  <a:gd name="connsiteY6" fmla="*/ 632936 h 63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81" h="632936">
                    <a:moveTo>
                      <a:pt x="5620" y="632936"/>
                    </a:moveTo>
                    <a:cubicBezTo>
                      <a:pt x="86582" y="499205"/>
                      <a:pt x="55816" y="370046"/>
                      <a:pt x="0" y="239649"/>
                    </a:cubicBezTo>
                    <a:cubicBezTo>
                      <a:pt x="106108" y="193453"/>
                      <a:pt x="159734" y="100774"/>
                      <a:pt x="207454" y="0"/>
                    </a:cubicBezTo>
                    <a:cubicBezTo>
                      <a:pt x="250031" y="35147"/>
                      <a:pt x="282416" y="76581"/>
                      <a:pt x="304609" y="125444"/>
                    </a:cubicBezTo>
                    <a:cubicBezTo>
                      <a:pt x="361569" y="250793"/>
                      <a:pt x="325279" y="361950"/>
                      <a:pt x="249460" y="465772"/>
                    </a:cubicBezTo>
                    <a:cubicBezTo>
                      <a:pt x="195263" y="539972"/>
                      <a:pt x="125254" y="594169"/>
                      <a:pt x="37909" y="624554"/>
                    </a:cubicBezTo>
                    <a:cubicBezTo>
                      <a:pt x="28099" y="627983"/>
                      <a:pt x="17716" y="629793"/>
                      <a:pt x="5620" y="6329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B8F2DE5D-5442-416D-A764-9FAFECABCE58}"/>
                  </a:ext>
                </a:extLst>
              </p:cNvPr>
              <p:cNvSpPr/>
              <p:nvPr/>
            </p:nvSpPr>
            <p:spPr>
              <a:xfrm>
                <a:off x="5325640" y="3758380"/>
                <a:ext cx="93066" cy="124071"/>
              </a:xfrm>
              <a:custGeom>
                <a:avLst/>
                <a:gdLst>
                  <a:gd name="connsiteX0" fmla="*/ 0 w 415039"/>
                  <a:gd name="connsiteY0" fmla="*/ 553307 h 553307"/>
                  <a:gd name="connsiteX1" fmla="*/ 102965 w 415039"/>
                  <a:gd name="connsiteY1" fmla="*/ 331280 h 553307"/>
                  <a:gd name="connsiteX2" fmla="*/ 94583 w 415039"/>
                  <a:gd name="connsiteY2" fmla="*/ 193167 h 553307"/>
                  <a:gd name="connsiteX3" fmla="*/ 103822 w 415039"/>
                  <a:gd name="connsiteY3" fmla="*/ 175641 h 553307"/>
                  <a:gd name="connsiteX4" fmla="*/ 344805 w 415039"/>
                  <a:gd name="connsiteY4" fmla="*/ 4953 h 553307"/>
                  <a:gd name="connsiteX5" fmla="*/ 351854 w 415039"/>
                  <a:gd name="connsiteY5" fmla="*/ 0 h 553307"/>
                  <a:gd name="connsiteX6" fmla="*/ 414338 w 415039"/>
                  <a:gd name="connsiteY6" fmla="*/ 215837 h 553307"/>
                  <a:gd name="connsiteX7" fmla="*/ 315944 w 415039"/>
                  <a:gd name="connsiteY7" fmla="*/ 414814 h 553307"/>
                  <a:gd name="connsiteX8" fmla="*/ 58960 w 415039"/>
                  <a:gd name="connsiteY8" fmla="*/ 550259 h 553307"/>
                  <a:gd name="connsiteX9" fmla="*/ 0 w 415039"/>
                  <a:gd name="connsiteY9" fmla="*/ 553307 h 55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39" h="553307">
                    <a:moveTo>
                      <a:pt x="0" y="553307"/>
                    </a:moveTo>
                    <a:cubicBezTo>
                      <a:pt x="70580" y="492347"/>
                      <a:pt x="94774" y="416338"/>
                      <a:pt x="102965" y="331280"/>
                    </a:cubicBezTo>
                    <a:cubicBezTo>
                      <a:pt x="107442" y="284131"/>
                      <a:pt x="103251" y="238887"/>
                      <a:pt x="94583" y="193167"/>
                    </a:cubicBezTo>
                    <a:cubicBezTo>
                      <a:pt x="93536" y="187833"/>
                      <a:pt x="99536" y="176498"/>
                      <a:pt x="103822" y="175641"/>
                    </a:cubicBezTo>
                    <a:cubicBezTo>
                      <a:pt x="209645" y="154496"/>
                      <a:pt x="280321" y="84296"/>
                      <a:pt x="344805" y="4953"/>
                    </a:cubicBezTo>
                    <a:cubicBezTo>
                      <a:pt x="346138" y="3334"/>
                      <a:pt x="348424" y="2381"/>
                      <a:pt x="351854" y="0"/>
                    </a:cubicBezTo>
                    <a:cubicBezTo>
                      <a:pt x="395192" y="66008"/>
                      <a:pt x="419576" y="136493"/>
                      <a:pt x="414338" y="215837"/>
                    </a:cubicBezTo>
                    <a:cubicBezTo>
                      <a:pt x="409099" y="295751"/>
                      <a:pt x="370713" y="359093"/>
                      <a:pt x="315944" y="414814"/>
                    </a:cubicBezTo>
                    <a:cubicBezTo>
                      <a:pt x="244602" y="487489"/>
                      <a:pt x="159448" y="533400"/>
                      <a:pt x="58960" y="550259"/>
                    </a:cubicBezTo>
                    <a:cubicBezTo>
                      <a:pt x="41243" y="553212"/>
                      <a:pt x="22955" y="552260"/>
                      <a:pt x="0" y="5533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74FFF2C1-A20D-4554-A861-65C917EFBADA}"/>
                  </a:ext>
                </a:extLst>
              </p:cNvPr>
              <p:cNvSpPr/>
              <p:nvPr/>
            </p:nvSpPr>
            <p:spPr>
              <a:xfrm>
                <a:off x="5229186" y="3808550"/>
                <a:ext cx="103210" cy="106304"/>
              </a:xfrm>
              <a:custGeom>
                <a:avLst/>
                <a:gdLst>
                  <a:gd name="connsiteX0" fmla="*/ 152305 w 460274"/>
                  <a:gd name="connsiteY0" fmla="*/ 123635 h 474076"/>
                  <a:gd name="connsiteX1" fmla="*/ 429101 w 460274"/>
                  <a:gd name="connsiteY1" fmla="*/ 0 h 474076"/>
                  <a:gd name="connsiteX2" fmla="*/ 459962 w 460274"/>
                  <a:gd name="connsiteY2" fmla="*/ 158782 h 474076"/>
                  <a:gd name="connsiteX3" fmla="*/ 289274 w 460274"/>
                  <a:gd name="connsiteY3" fmla="*/ 413100 h 474076"/>
                  <a:gd name="connsiteX4" fmla="*/ 52959 w 460274"/>
                  <a:gd name="connsiteY4" fmla="*/ 473678 h 474076"/>
                  <a:gd name="connsiteX5" fmla="*/ 0 w 460274"/>
                  <a:gd name="connsiteY5" fmla="*/ 467678 h 474076"/>
                  <a:gd name="connsiteX6" fmla="*/ 152305 w 460274"/>
                  <a:gd name="connsiteY6" fmla="*/ 123635 h 47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274" h="474076">
                    <a:moveTo>
                      <a:pt x="152305" y="123635"/>
                    </a:moveTo>
                    <a:cubicBezTo>
                      <a:pt x="264986" y="128016"/>
                      <a:pt x="346996" y="66961"/>
                      <a:pt x="429101" y="0"/>
                    </a:cubicBezTo>
                    <a:cubicBezTo>
                      <a:pt x="452914" y="50768"/>
                      <a:pt x="462153" y="103632"/>
                      <a:pt x="459962" y="158782"/>
                    </a:cubicBezTo>
                    <a:cubicBezTo>
                      <a:pt x="455105" y="278416"/>
                      <a:pt x="386048" y="355664"/>
                      <a:pt x="289274" y="413100"/>
                    </a:cubicBezTo>
                    <a:cubicBezTo>
                      <a:pt x="216789" y="456152"/>
                      <a:pt x="137731" y="477298"/>
                      <a:pt x="52959" y="473678"/>
                    </a:cubicBezTo>
                    <a:cubicBezTo>
                      <a:pt x="36576" y="473012"/>
                      <a:pt x="20193" y="470059"/>
                      <a:pt x="0" y="467678"/>
                    </a:cubicBezTo>
                    <a:cubicBezTo>
                      <a:pt x="126492" y="383286"/>
                      <a:pt x="150495" y="258128"/>
                      <a:pt x="152305" y="123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2" name="组合 241">
              <a:extLst>
                <a:ext uri="{FF2B5EF4-FFF2-40B4-BE49-F238E27FC236}">
                  <a16:creationId xmlns:a16="http://schemas.microsoft.com/office/drawing/2014/main" id="{24F9EF84-085F-4E50-AE1D-7E6BA5B6214C}"/>
                </a:ext>
              </a:extLst>
            </p:cNvPr>
            <p:cNvGrpSpPr/>
            <p:nvPr/>
          </p:nvGrpSpPr>
          <p:grpSpPr>
            <a:xfrm>
              <a:off x="2407766" y="2268283"/>
              <a:ext cx="260673" cy="483099"/>
              <a:chOff x="4404752" y="2853683"/>
              <a:chExt cx="620360" cy="1149698"/>
            </a:xfrm>
            <a:grpFill/>
          </p:grpSpPr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72AA1EA6-AB5B-4250-B7EF-C3E74923E497}"/>
                  </a:ext>
                </a:extLst>
              </p:cNvPr>
              <p:cNvSpPr/>
              <p:nvPr/>
            </p:nvSpPr>
            <p:spPr>
              <a:xfrm>
                <a:off x="4404752" y="3487736"/>
                <a:ext cx="132742" cy="130918"/>
              </a:xfrm>
              <a:custGeom>
                <a:avLst/>
                <a:gdLst>
                  <a:gd name="connsiteX0" fmla="*/ 0 w 591978"/>
                  <a:gd name="connsiteY0" fmla="*/ 56729 h 583842"/>
                  <a:gd name="connsiteX1" fmla="*/ 13716 w 591978"/>
                  <a:gd name="connsiteY1" fmla="*/ 51014 h 583842"/>
                  <a:gd name="connsiteX2" fmla="*/ 209360 w 591978"/>
                  <a:gd name="connsiteY2" fmla="*/ 3008 h 583842"/>
                  <a:gd name="connsiteX3" fmla="*/ 384524 w 591978"/>
                  <a:gd name="connsiteY3" fmla="*/ 76731 h 583842"/>
                  <a:gd name="connsiteX4" fmla="*/ 479203 w 591978"/>
                  <a:gd name="connsiteY4" fmla="*/ 256658 h 583842"/>
                  <a:gd name="connsiteX5" fmla="*/ 516636 w 591978"/>
                  <a:gd name="connsiteY5" fmla="*/ 435252 h 583842"/>
                  <a:gd name="connsiteX6" fmla="*/ 591979 w 591978"/>
                  <a:gd name="connsiteY6" fmla="*/ 576889 h 583842"/>
                  <a:gd name="connsiteX7" fmla="*/ 589883 w 591978"/>
                  <a:gd name="connsiteY7" fmla="*/ 583842 h 583842"/>
                  <a:gd name="connsiteX8" fmla="*/ 474536 w 591978"/>
                  <a:gd name="connsiteY8" fmla="*/ 566126 h 583842"/>
                  <a:gd name="connsiteX9" fmla="*/ 294608 w 591978"/>
                  <a:gd name="connsiteY9" fmla="*/ 468780 h 583842"/>
                  <a:gd name="connsiteX10" fmla="*/ 237839 w 591978"/>
                  <a:gd name="connsiteY10" fmla="*/ 365434 h 583842"/>
                  <a:gd name="connsiteX11" fmla="*/ 76962 w 591978"/>
                  <a:gd name="connsiteY11" fmla="*/ 106830 h 583842"/>
                  <a:gd name="connsiteX12" fmla="*/ 0 w 591978"/>
                  <a:gd name="connsiteY12" fmla="*/ 65873 h 583842"/>
                  <a:gd name="connsiteX13" fmla="*/ 0 w 591978"/>
                  <a:gd name="connsiteY13" fmla="*/ 56729 h 5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978" h="583842">
                    <a:moveTo>
                      <a:pt x="0" y="56729"/>
                    </a:moveTo>
                    <a:cubicBezTo>
                      <a:pt x="4667" y="54919"/>
                      <a:pt x="10287" y="54157"/>
                      <a:pt x="13716" y="51014"/>
                    </a:cubicBezTo>
                    <a:cubicBezTo>
                      <a:pt x="70580" y="722"/>
                      <a:pt x="138303" y="-5089"/>
                      <a:pt x="209360" y="3008"/>
                    </a:cubicBezTo>
                    <a:cubicBezTo>
                      <a:pt x="274892" y="10533"/>
                      <a:pt x="333280" y="35869"/>
                      <a:pt x="384524" y="76731"/>
                    </a:cubicBezTo>
                    <a:cubicBezTo>
                      <a:pt x="442150" y="122737"/>
                      <a:pt x="467392" y="185602"/>
                      <a:pt x="479203" y="256658"/>
                    </a:cubicBezTo>
                    <a:cubicBezTo>
                      <a:pt x="489204" y="316571"/>
                      <a:pt x="502063" y="376197"/>
                      <a:pt x="516636" y="435252"/>
                    </a:cubicBezTo>
                    <a:cubicBezTo>
                      <a:pt x="529685" y="488211"/>
                      <a:pt x="552831" y="536979"/>
                      <a:pt x="591979" y="576889"/>
                    </a:cubicBezTo>
                    <a:cubicBezTo>
                      <a:pt x="591312" y="579175"/>
                      <a:pt x="590550" y="581556"/>
                      <a:pt x="589883" y="583842"/>
                    </a:cubicBezTo>
                    <a:cubicBezTo>
                      <a:pt x="551402" y="578127"/>
                      <a:pt x="512445" y="574412"/>
                      <a:pt x="474536" y="566126"/>
                    </a:cubicBezTo>
                    <a:cubicBezTo>
                      <a:pt x="405575" y="550981"/>
                      <a:pt x="340138" y="524978"/>
                      <a:pt x="294608" y="468780"/>
                    </a:cubicBezTo>
                    <a:cubicBezTo>
                      <a:pt x="270224" y="438681"/>
                      <a:pt x="252317" y="401819"/>
                      <a:pt x="237839" y="365434"/>
                    </a:cubicBezTo>
                    <a:cubicBezTo>
                      <a:pt x="199644" y="269232"/>
                      <a:pt x="154591" y="177982"/>
                      <a:pt x="76962" y="106830"/>
                    </a:cubicBezTo>
                    <a:cubicBezTo>
                      <a:pt x="55150" y="86828"/>
                      <a:pt x="32480" y="66539"/>
                      <a:pt x="0" y="65873"/>
                    </a:cubicBezTo>
                    <a:cubicBezTo>
                      <a:pt x="0" y="62920"/>
                      <a:pt x="0" y="59777"/>
                      <a:pt x="0" y="56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42C89E3B-D6CB-4ADC-8592-C85871B78151}"/>
                  </a:ext>
                </a:extLst>
              </p:cNvPr>
              <p:cNvSpPr/>
              <p:nvPr/>
            </p:nvSpPr>
            <p:spPr>
              <a:xfrm>
                <a:off x="4778046" y="2853683"/>
                <a:ext cx="111494" cy="155147"/>
              </a:xfrm>
              <a:custGeom>
                <a:avLst/>
                <a:gdLst>
                  <a:gd name="connsiteX0" fmla="*/ 11086 w 497218"/>
                  <a:gd name="connsiteY0" fmla="*/ 691896 h 691896"/>
                  <a:gd name="connsiteX1" fmla="*/ 1466 w 497218"/>
                  <a:gd name="connsiteY1" fmla="*/ 639699 h 691896"/>
                  <a:gd name="connsiteX2" fmla="*/ 41947 w 497218"/>
                  <a:gd name="connsiteY2" fmla="*/ 392906 h 691896"/>
                  <a:gd name="connsiteX3" fmla="*/ 145770 w 497218"/>
                  <a:gd name="connsiteY3" fmla="*/ 295942 h 691896"/>
                  <a:gd name="connsiteX4" fmla="*/ 350557 w 497218"/>
                  <a:gd name="connsiteY4" fmla="*/ 108966 h 691896"/>
                  <a:gd name="connsiteX5" fmla="*/ 396277 w 497218"/>
                  <a:gd name="connsiteY5" fmla="*/ 0 h 691896"/>
                  <a:gd name="connsiteX6" fmla="*/ 442759 w 497218"/>
                  <a:gd name="connsiteY6" fmla="*/ 53531 h 691896"/>
                  <a:gd name="connsiteX7" fmla="*/ 481812 w 497218"/>
                  <a:gd name="connsiteY7" fmla="*/ 358711 h 691896"/>
                  <a:gd name="connsiteX8" fmla="*/ 359320 w 497218"/>
                  <a:gd name="connsiteY8" fmla="*/ 488918 h 691896"/>
                  <a:gd name="connsiteX9" fmla="*/ 207397 w 497218"/>
                  <a:gd name="connsiteY9" fmla="*/ 552450 h 691896"/>
                  <a:gd name="connsiteX10" fmla="*/ 11086 w 497218"/>
                  <a:gd name="connsiteY10" fmla="*/ 691896 h 69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7218" h="691896">
                    <a:moveTo>
                      <a:pt x="11086" y="691896"/>
                    </a:moveTo>
                    <a:cubicBezTo>
                      <a:pt x="7181" y="671608"/>
                      <a:pt x="2133" y="655796"/>
                      <a:pt x="1466" y="639699"/>
                    </a:cubicBezTo>
                    <a:cubicBezTo>
                      <a:pt x="-2153" y="554736"/>
                      <a:pt x="-2439" y="470345"/>
                      <a:pt x="41947" y="392906"/>
                    </a:cubicBezTo>
                    <a:cubicBezTo>
                      <a:pt x="66712" y="349568"/>
                      <a:pt x="104241" y="321278"/>
                      <a:pt x="145770" y="295942"/>
                    </a:cubicBezTo>
                    <a:cubicBezTo>
                      <a:pt x="226065" y="246983"/>
                      <a:pt x="296074" y="186023"/>
                      <a:pt x="350557" y="108966"/>
                    </a:cubicBezTo>
                    <a:cubicBezTo>
                      <a:pt x="372560" y="77819"/>
                      <a:pt x="389991" y="43720"/>
                      <a:pt x="396277" y="0"/>
                    </a:cubicBezTo>
                    <a:cubicBezTo>
                      <a:pt x="411994" y="17717"/>
                      <a:pt x="431520" y="33338"/>
                      <a:pt x="442759" y="53531"/>
                    </a:cubicBezTo>
                    <a:cubicBezTo>
                      <a:pt x="496290" y="149638"/>
                      <a:pt x="512482" y="251651"/>
                      <a:pt x="481812" y="358711"/>
                    </a:cubicBezTo>
                    <a:cubicBezTo>
                      <a:pt x="463524" y="422720"/>
                      <a:pt x="421042" y="464630"/>
                      <a:pt x="359320" y="488918"/>
                    </a:cubicBezTo>
                    <a:cubicBezTo>
                      <a:pt x="308266" y="509016"/>
                      <a:pt x="257307" y="529685"/>
                      <a:pt x="207397" y="552450"/>
                    </a:cubicBezTo>
                    <a:cubicBezTo>
                      <a:pt x="134435" y="585597"/>
                      <a:pt x="61378" y="619316"/>
                      <a:pt x="11086" y="69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E8EE943C-2F04-4315-B34B-43F843D6AA8E}"/>
                  </a:ext>
                </a:extLst>
              </p:cNvPr>
              <p:cNvSpPr/>
              <p:nvPr/>
            </p:nvSpPr>
            <p:spPr>
              <a:xfrm>
                <a:off x="4877285" y="2904537"/>
                <a:ext cx="147827" cy="91501"/>
              </a:xfrm>
              <a:custGeom>
                <a:avLst/>
                <a:gdLst>
                  <a:gd name="connsiteX0" fmla="*/ 0 w 659249"/>
                  <a:gd name="connsiteY0" fmla="*/ 315087 h 408057"/>
                  <a:gd name="connsiteX1" fmla="*/ 134207 w 659249"/>
                  <a:gd name="connsiteY1" fmla="*/ 156877 h 408057"/>
                  <a:gd name="connsiteX2" fmla="*/ 304705 w 659249"/>
                  <a:gd name="connsiteY2" fmla="*/ 98870 h 408057"/>
                  <a:gd name="connsiteX3" fmla="*/ 412242 w 659249"/>
                  <a:gd name="connsiteY3" fmla="*/ 102108 h 408057"/>
                  <a:gd name="connsiteX4" fmla="*/ 598646 w 659249"/>
                  <a:gd name="connsiteY4" fmla="*/ 47720 h 408057"/>
                  <a:gd name="connsiteX5" fmla="*/ 654463 w 659249"/>
                  <a:gd name="connsiteY5" fmla="*/ 0 h 408057"/>
                  <a:gd name="connsiteX6" fmla="*/ 658368 w 659249"/>
                  <a:gd name="connsiteY6" fmla="*/ 21050 h 408057"/>
                  <a:gd name="connsiteX7" fmla="*/ 627888 w 659249"/>
                  <a:gd name="connsiteY7" fmla="*/ 251079 h 408057"/>
                  <a:gd name="connsiteX8" fmla="*/ 422624 w 659249"/>
                  <a:gd name="connsiteY8" fmla="*/ 404908 h 408057"/>
                  <a:gd name="connsiteX9" fmla="*/ 157639 w 659249"/>
                  <a:gd name="connsiteY9" fmla="*/ 353473 h 408057"/>
                  <a:gd name="connsiteX10" fmla="*/ 46577 w 659249"/>
                  <a:gd name="connsiteY10" fmla="*/ 313087 h 408057"/>
                  <a:gd name="connsiteX11" fmla="*/ 0 w 659249"/>
                  <a:gd name="connsiteY11" fmla="*/ 315087 h 40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9249" h="408057">
                    <a:moveTo>
                      <a:pt x="0" y="315087"/>
                    </a:moveTo>
                    <a:cubicBezTo>
                      <a:pt x="31432" y="249365"/>
                      <a:pt x="77819" y="198882"/>
                      <a:pt x="134207" y="156877"/>
                    </a:cubicBezTo>
                    <a:cubicBezTo>
                      <a:pt x="184785" y="119158"/>
                      <a:pt x="243268" y="102870"/>
                      <a:pt x="304705" y="98870"/>
                    </a:cubicBezTo>
                    <a:cubicBezTo>
                      <a:pt x="340328" y="96583"/>
                      <a:pt x="376428" y="103346"/>
                      <a:pt x="412242" y="102108"/>
                    </a:cubicBezTo>
                    <a:cubicBezTo>
                      <a:pt x="478726" y="99917"/>
                      <a:pt x="542830" y="86487"/>
                      <a:pt x="598646" y="47720"/>
                    </a:cubicBezTo>
                    <a:cubicBezTo>
                      <a:pt x="617792" y="34481"/>
                      <a:pt x="634270" y="17431"/>
                      <a:pt x="654463" y="0"/>
                    </a:cubicBezTo>
                    <a:cubicBezTo>
                      <a:pt x="655892" y="7239"/>
                      <a:pt x="658177" y="14097"/>
                      <a:pt x="658368" y="21050"/>
                    </a:cubicBezTo>
                    <a:cubicBezTo>
                      <a:pt x="661035" y="99441"/>
                      <a:pt x="659416" y="177451"/>
                      <a:pt x="627888" y="251079"/>
                    </a:cubicBezTo>
                    <a:cubicBezTo>
                      <a:pt x="589121" y="341567"/>
                      <a:pt x="521208" y="392430"/>
                      <a:pt x="422624" y="404908"/>
                    </a:cubicBezTo>
                    <a:cubicBezTo>
                      <a:pt x="328041" y="416814"/>
                      <a:pt x="241840" y="393954"/>
                      <a:pt x="157639" y="353473"/>
                    </a:cubicBezTo>
                    <a:cubicBezTo>
                      <a:pt x="122301" y="336423"/>
                      <a:pt x="84296" y="324422"/>
                      <a:pt x="46577" y="313087"/>
                    </a:cubicBezTo>
                    <a:cubicBezTo>
                      <a:pt x="33623" y="309086"/>
                      <a:pt x="18193" y="313944"/>
                      <a:pt x="0" y="315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B6C160D8-A38A-4052-95D7-DE32AAC889EC}"/>
                  </a:ext>
                </a:extLst>
              </p:cNvPr>
              <p:cNvSpPr/>
              <p:nvPr/>
            </p:nvSpPr>
            <p:spPr>
              <a:xfrm>
                <a:off x="4518813" y="3072858"/>
                <a:ext cx="74439" cy="175121"/>
              </a:xfrm>
              <a:custGeom>
                <a:avLst/>
                <a:gdLst>
                  <a:gd name="connsiteX0" fmla="*/ 146652 w 331967"/>
                  <a:gd name="connsiteY0" fmla="*/ 780973 h 780972"/>
                  <a:gd name="connsiteX1" fmla="*/ 3205 w 331967"/>
                  <a:gd name="connsiteY1" fmla="*/ 538656 h 780972"/>
                  <a:gd name="connsiteX2" fmla="*/ 32542 w 331967"/>
                  <a:gd name="connsiteY2" fmla="*/ 367968 h 780972"/>
                  <a:gd name="connsiteX3" fmla="*/ 75024 w 331967"/>
                  <a:gd name="connsiteY3" fmla="*/ 175945 h 780972"/>
                  <a:gd name="connsiteX4" fmla="*/ 70071 w 331967"/>
                  <a:gd name="connsiteY4" fmla="*/ 58025 h 780972"/>
                  <a:gd name="connsiteX5" fmla="*/ 51021 w 331967"/>
                  <a:gd name="connsiteY5" fmla="*/ 1923 h 780972"/>
                  <a:gd name="connsiteX6" fmla="*/ 141413 w 331967"/>
                  <a:gd name="connsiteY6" fmla="*/ 17734 h 780972"/>
                  <a:gd name="connsiteX7" fmla="*/ 326770 w 331967"/>
                  <a:gd name="connsiteY7" fmla="*/ 261289 h 780972"/>
                  <a:gd name="connsiteX8" fmla="*/ 288479 w 331967"/>
                  <a:gd name="connsiteY8" fmla="*/ 451693 h 780972"/>
                  <a:gd name="connsiteX9" fmla="*/ 175227 w 331967"/>
                  <a:gd name="connsiteY9" fmla="*/ 663720 h 780972"/>
                  <a:gd name="connsiteX10" fmla="*/ 146652 w 331967"/>
                  <a:gd name="connsiteY10" fmla="*/ 780973 h 78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967" h="780972">
                    <a:moveTo>
                      <a:pt x="146652" y="780973"/>
                    </a:moveTo>
                    <a:cubicBezTo>
                      <a:pt x="78739" y="714869"/>
                      <a:pt x="21303" y="637717"/>
                      <a:pt x="3205" y="538656"/>
                    </a:cubicBezTo>
                    <a:cubicBezTo>
                      <a:pt x="-7558" y="479506"/>
                      <a:pt x="10444" y="423404"/>
                      <a:pt x="32542" y="367968"/>
                    </a:cubicBezTo>
                    <a:cubicBezTo>
                      <a:pt x="57022" y="306723"/>
                      <a:pt x="73976" y="242620"/>
                      <a:pt x="75024" y="175945"/>
                    </a:cubicBezTo>
                    <a:cubicBezTo>
                      <a:pt x="75691" y="136606"/>
                      <a:pt x="74071" y="97078"/>
                      <a:pt x="70071" y="58025"/>
                    </a:cubicBezTo>
                    <a:cubicBezTo>
                      <a:pt x="68166" y="39642"/>
                      <a:pt x="58165" y="22211"/>
                      <a:pt x="51021" y="1923"/>
                    </a:cubicBezTo>
                    <a:cubicBezTo>
                      <a:pt x="82549" y="-3983"/>
                      <a:pt x="112933" y="4399"/>
                      <a:pt x="141413" y="17734"/>
                    </a:cubicBezTo>
                    <a:cubicBezTo>
                      <a:pt x="245617" y="66217"/>
                      <a:pt x="303052" y="151561"/>
                      <a:pt x="326770" y="261289"/>
                    </a:cubicBezTo>
                    <a:cubicBezTo>
                      <a:pt x="341533" y="329773"/>
                      <a:pt x="323626" y="391781"/>
                      <a:pt x="288479" y="451693"/>
                    </a:cubicBezTo>
                    <a:cubicBezTo>
                      <a:pt x="247903" y="520750"/>
                      <a:pt x="208945" y="591139"/>
                      <a:pt x="175227" y="663720"/>
                    </a:cubicBezTo>
                    <a:cubicBezTo>
                      <a:pt x="158939" y="699248"/>
                      <a:pt x="155986" y="740968"/>
                      <a:pt x="146652" y="780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B0084688-08B0-4AAF-AE23-B6CCCC8E920D}"/>
                  </a:ext>
                </a:extLst>
              </p:cNvPr>
              <p:cNvSpPr/>
              <p:nvPr/>
            </p:nvSpPr>
            <p:spPr>
              <a:xfrm>
                <a:off x="4622567" y="3866091"/>
                <a:ext cx="173813" cy="72968"/>
              </a:xfrm>
              <a:custGeom>
                <a:avLst/>
                <a:gdLst>
                  <a:gd name="connsiteX0" fmla="*/ 775136 w 775136"/>
                  <a:gd name="connsiteY0" fmla="*/ 172682 h 325408"/>
                  <a:gd name="connsiteX1" fmla="*/ 481100 w 775136"/>
                  <a:gd name="connsiteY1" fmla="*/ 325273 h 325408"/>
                  <a:gd name="connsiteX2" fmla="*/ 394232 w 775136"/>
                  <a:gd name="connsiteY2" fmla="*/ 306318 h 325408"/>
                  <a:gd name="connsiteX3" fmla="*/ 127055 w 775136"/>
                  <a:gd name="connsiteY3" fmla="*/ 259074 h 325408"/>
                  <a:gd name="connsiteX4" fmla="*/ 2087 w 775136"/>
                  <a:gd name="connsiteY4" fmla="*/ 291650 h 325408"/>
                  <a:gd name="connsiteX5" fmla="*/ 31710 w 775136"/>
                  <a:gd name="connsiteY5" fmla="*/ 161443 h 325408"/>
                  <a:gd name="connsiteX6" fmla="*/ 270407 w 775136"/>
                  <a:gd name="connsiteY6" fmla="*/ 3137 h 325408"/>
                  <a:gd name="connsiteX7" fmla="*/ 459954 w 775136"/>
                  <a:gd name="connsiteY7" fmla="*/ 46476 h 325408"/>
                  <a:gd name="connsiteX8" fmla="*/ 661979 w 775136"/>
                  <a:gd name="connsiteY8" fmla="*/ 148775 h 325408"/>
                  <a:gd name="connsiteX9" fmla="*/ 775136 w 775136"/>
                  <a:gd name="connsiteY9" fmla="*/ 172682 h 32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5136" h="325408">
                    <a:moveTo>
                      <a:pt x="775136" y="172682"/>
                    </a:moveTo>
                    <a:cubicBezTo>
                      <a:pt x="694555" y="255550"/>
                      <a:pt x="607592" y="328988"/>
                      <a:pt x="481100" y="325273"/>
                    </a:cubicBezTo>
                    <a:cubicBezTo>
                      <a:pt x="451953" y="324415"/>
                      <a:pt x="422235" y="315843"/>
                      <a:pt x="394232" y="306318"/>
                    </a:cubicBezTo>
                    <a:cubicBezTo>
                      <a:pt x="307459" y="276695"/>
                      <a:pt x="219353" y="256026"/>
                      <a:pt x="127055" y="259074"/>
                    </a:cubicBezTo>
                    <a:cubicBezTo>
                      <a:pt x="78002" y="260693"/>
                      <a:pt x="51713" y="267647"/>
                      <a:pt x="2087" y="291650"/>
                    </a:cubicBezTo>
                    <a:cubicBezTo>
                      <a:pt x="-5152" y="243644"/>
                      <a:pt x="6850" y="200114"/>
                      <a:pt x="31710" y="161443"/>
                    </a:cubicBezTo>
                    <a:cubicBezTo>
                      <a:pt x="87717" y="74098"/>
                      <a:pt x="168203" y="20092"/>
                      <a:pt x="270407" y="3137"/>
                    </a:cubicBezTo>
                    <a:cubicBezTo>
                      <a:pt x="338225" y="-8102"/>
                      <a:pt x="400328" y="11900"/>
                      <a:pt x="459954" y="46476"/>
                    </a:cubicBezTo>
                    <a:cubicBezTo>
                      <a:pt x="525200" y="84195"/>
                      <a:pt x="592828" y="118771"/>
                      <a:pt x="661979" y="148775"/>
                    </a:cubicBezTo>
                    <a:cubicBezTo>
                      <a:pt x="695888" y="163538"/>
                      <a:pt x="735512" y="164777"/>
                      <a:pt x="775136" y="1726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8FF49D0F-C15B-442D-B736-0B6EA18E3F3D}"/>
                  </a:ext>
                </a:extLst>
              </p:cNvPr>
              <p:cNvSpPr/>
              <p:nvPr/>
            </p:nvSpPr>
            <p:spPr>
              <a:xfrm>
                <a:off x="4750885" y="3927130"/>
                <a:ext cx="167579" cy="76251"/>
              </a:xfrm>
              <a:custGeom>
                <a:avLst/>
                <a:gdLst>
                  <a:gd name="connsiteX0" fmla="*/ 8007 w 747337"/>
                  <a:gd name="connsiteY0" fmla="*/ 340053 h 340052"/>
                  <a:gd name="connsiteX1" fmla="*/ 15436 w 747337"/>
                  <a:gd name="connsiteY1" fmla="*/ 213846 h 340052"/>
                  <a:gd name="connsiteX2" fmla="*/ 248608 w 747337"/>
                  <a:gd name="connsiteY2" fmla="*/ 6773 h 340052"/>
                  <a:gd name="connsiteX3" fmla="*/ 387959 w 747337"/>
                  <a:gd name="connsiteY3" fmla="*/ 14869 h 340052"/>
                  <a:gd name="connsiteX4" fmla="*/ 589127 w 747337"/>
                  <a:gd name="connsiteY4" fmla="*/ 76115 h 340052"/>
                  <a:gd name="connsiteX5" fmla="*/ 747337 w 747337"/>
                  <a:gd name="connsiteY5" fmla="*/ 77163 h 340052"/>
                  <a:gd name="connsiteX6" fmla="*/ 743813 w 747337"/>
                  <a:gd name="connsiteY6" fmla="*/ 90117 h 340052"/>
                  <a:gd name="connsiteX7" fmla="*/ 572363 w 747337"/>
                  <a:gd name="connsiteY7" fmla="*/ 262424 h 340052"/>
                  <a:gd name="connsiteX8" fmla="*/ 401675 w 747337"/>
                  <a:gd name="connsiteY8" fmla="*/ 289094 h 340052"/>
                  <a:gd name="connsiteX9" fmla="*/ 110877 w 747337"/>
                  <a:gd name="connsiteY9" fmla="*/ 296714 h 340052"/>
                  <a:gd name="connsiteX10" fmla="*/ 8007 w 747337"/>
                  <a:gd name="connsiteY10" fmla="*/ 340053 h 34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7337" h="340052">
                    <a:moveTo>
                      <a:pt x="8007" y="340053"/>
                    </a:moveTo>
                    <a:cubicBezTo>
                      <a:pt x="-5138" y="300143"/>
                      <a:pt x="-1709" y="255661"/>
                      <a:pt x="15436" y="213846"/>
                    </a:cubicBezTo>
                    <a:cubicBezTo>
                      <a:pt x="59156" y="107452"/>
                      <a:pt x="135832" y="36300"/>
                      <a:pt x="248608" y="6773"/>
                    </a:cubicBezTo>
                    <a:cubicBezTo>
                      <a:pt x="295948" y="-5609"/>
                      <a:pt x="341858" y="105"/>
                      <a:pt x="387959" y="14869"/>
                    </a:cubicBezTo>
                    <a:cubicBezTo>
                      <a:pt x="454634" y="36300"/>
                      <a:pt x="521595" y="57446"/>
                      <a:pt x="589127" y="76115"/>
                    </a:cubicBezTo>
                    <a:cubicBezTo>
                      <a:pt x="640371" y="90307"/>
                      <a:pt x="692854" y="90497"/>
                      <a:pt x="747337" y="77163"/>
                    </a:cubicBezTo>
                    <a:cubicBezTo>
                      <a:pt x="745908" y="82592"/>
                      <a:pt x="745813" y="86974"/>
                      <a:pt x="743813" y="90117"/>
                    </a:cubicBezTo>
                    <a:cubicBezTo>
                      <a:pt x="699427" y="160221"/>
                      <a:pt x="645991" y="221371"/>
                      <a:pt x="572363" y="262424"/>
                    </a:cubicBezTo>
                    <a:cubicBezTo>
                      <a:pt x="518737" y="292332"/>
                      <a:pt x="461682" y="298524"/>
                      <a:pt x="401675" y="289094"/>
                    </a:cubicBezTo>
                    <a:cubicBezTo>
                      <a:pt x="304329" y="273759"/>
                      <a:pt x="206698" y="268806"/>
                      <a:pt x="110877" y="296714"/>
                    </a:cubicBezTo>
                    <a:cubicBezTo>
                      <a:pt x="76301" y="306715"/>
                      <a:pt x="44011" y="324622"/>
                      <a:pt x="8007" y="340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3DBC4002-FB7E-44C5-BD00-493BCDD369C2}"/>
                  </a:ext>
                </a:extLst>
              </p:cNvPr>
              <p:cNvSpPr/>
              <p:nvPr/>
            </p:nvSpPr>
            <p:spPr>
              <a:xfrm>
                <a:off x="4677925" y="2902551"/>
                <a:ext cx="92164" cy="172298"/>
              </a:xfrm>
              <a:custGeom>
                <a:avLst/>
                <a:gdLst>
                  <a:gd name="connsiteX0" fmla="*/ 62487 w 411017"/>
                  <a:gd name="connsiteY0" fmla="*/ 768382 h 768381"/>
                  <a:gd name="connsiteX1" fmla="*/ 4861 w 411017"/>
                  <a:gd name="connsiteY1" fmla="*/ 595789 h 768381"/>
                  <a:gd name="connsiteX2" fmla="*/ 23625 w 411017"/>
                  <a:gd name="connsiteY2" fmla="*/ 431006 h 768381"/>
                  <a:gd name="connsiteX3" fmla="*/ 79061 w 411017"/>
                  <a:gd name="connsiteY3" fmla="*/ 351092 h 768381"/>
                  <a:gd name="connsiteX4" fmla="*/ 230889 w 411017"/>
                  <a:gd name="connsiteY4" fmla="*/ 73438 h 768381"/>
                  <a:gd name="connsiteX5" fmla="*/ 236509 w 411017"/>
                  <a:gd name="connsiteY5" fmla="*/ 0 h 768381"/>
                  <a:gd name="connsiteX6" fmla="*/ 326139 w 411017"/>
                  <a:gd name="connsiteY6" fmla="*/ 64865 h 768381"/>
                  <a:gd name="connsiteX7" fmla="*/ 401673 w 411017"/>
                  <a:gd name="connsiteY7" fmla="*/ 371666 h 768381"/>
                  <a:gd name="connsiteX8" fmla="*/ 298612 w 411017"/>
                  <a:gd name="connsiteY8" fmla="*/ 505016 h 768381"/>
                  <a:gd name="connsiteX9" fmla="*/ 165357 w 411017"/>
                  <a:gd name="connsiteY9" fmla="*/ 617601 h 768381"/>
                  <a:gd name="connsiteX10" fmla="*/ 62487 w 411017"/>
                  <a:gd name="connsiteY10" fmla="*/ 768382 h 7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017" h="768381">
                    <a:moveTo>
                      <a:pt x="62487" y="768382"/>
                    </a:moveTo>
                    <a:cubicBezTo>
                      <a:pt x="32769" y="712280"/>
                      <a:pt x="14005" y="655796"/>
                      <a:pt x="4861" y="595789"/>
                    </a:cubicBezTo>
                    <a:cubicBezTo>
                      <a:pt x="-3807" y="538925"/>
                      <a:pt x="-2759" y="482822"/>
                      <a:pt x="23625" y="431006"/>
                    </a:cubicBezTo>
                    <a:cubicBezTo>
                      <a:pt x="38199" y="402336"/>
                      <a:pt x="58106" y="375761"/>
                      <a:pt x="79061" y="351092"/>
                    </a:cubicBezTo>
                    <a:cubicBezTo>
                      <a:pt x="148879" y="268796"/>
                      <a:pt x="208601" y="181166"/>
                      <a:pt x="230889" y="73438"/>
                    </a:cubicBezTo>
                    <a:cubicBezTo>
                      <a:pt x="235747" y="49911"/>
                      <a:pt x="234795" y="25241"/>
                      <a:pt x="236509" y="0"/>
                    </a:cubicBezTo>
                    <a:cubicBezTo>
                      <a:pt x="274228" y="9620"/>
                      <a:pt x="302613" y="34576"/>
                      <a:pt x="326139" y="64865"/>
                    </a:cubicBezTo>
                    <a:cubicBezTo>
                      <a:pt x="396624" y="155734"/>
                      <a:pt x="428247" y="256889"/>
                      <a:pt x="401673" y="371666"/>
                    </a:cubicBezTo>
                    <a:cubicBezTo>
                      <a:pt x="387766" y="431673"/>
                      <a:pt x="343761" y="468630"/>
                      <a:pt x="298612" y="505016"/>
                    </a:cubicBezTo>
                    <a:cubicBezTo>
                      <a:pt x="253368" y="541496"/>
                      <a:pt x="208315" y="578453"/>
                      <a:pt x="165357" y="617601"/>
                    </a:cubicBezTo>
                    <a:cubicBezTo>
                      <a:pt x="107064" y="670655"/>
                      <a:pt x="92967" y="693611"/>
                      <a:pt x="62487" y="768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0938AFD2-8598-42B4-881D-21209244750C}"/>
                  </a:ext>
                </a:extLst>
              </p:cNvPr>
              <p:cNvSpPr/>
              <p:nvPr/>
            </p:nvSpPr>
            <p:spPr>
              <a:xfrm>
                <a:off x="4519084" y="3764116"/>
                <a:ext cx="171721" cy="90181"/>
              </a:xfrm>
              <a:custGeom>
                <a:avLst/>
                <a:gdLst>
                  <a:gd name="connsiteX0" fmla="*/ 765810 w 765809"/>
                  <a:gd name="connsiteY0" fmla="*/ 338559 h 402173"/>
                  <a:gd name="connsiteX1" fmla="*/ 442913 w 765809"/>
                  <a:gd name="connsiteY1" fmla="*/ 383136 h 402173"/>
                  <a:gd name="connsiteX2" fmla="*/ 351282 w 765809"/>
                  <a:gd name="connsiteY2" fmla="*/ 324366 h 402173"/>
                  <a:gd name="connsiteX3" fmla="*/ 105251 w 765809"/>
                  <a:gd name="connsiteY3" fmla="*/ 190540 h 402173"/>
                  <a:gd name="connsiteX4" fmla="*/ 0 w 765809"/>
                  <a:gd name="connsiteY4" fmla="*/ 176634 h 402173"/>
                  <a:gd name="connsiteX5" fmla="*/ 56959 w 765809"/>
                  <a:gd name="connsiteY5" fmla="*/ 85003 h 402173"/>
                  <a:gd name="connsiteX6" fmla="*/ 314706 w 765809"/>
                  <a:gd name="connsiteY6" fmla="*/ 1088 h 402173"/>
                  <a:gd name="connsiteX7" fmla="*/ 499205 w 765809"/>
                  <a:gd name="connsiteY7" fmla="*/ 99386 h 402173"/>
                  <a:gd name="connsiteX8" fmla="*/ 663416 w 765809"/>
                  <a:gd name="connsiteY8" fmla="*/ 274455 h 402173"/>
                  <a:gd name="connsiteX9" fmla="*/ 765810 w 765809"/>
                  <a:gd name="connsiteY9" fmla="*/ 338559 h 4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809" h="402173">
                    <a:moveTo>
                      <a:pt x="765810" y="338559"/>
                    </a:moveTo>
                    <a:cubicBezTo>
                      <a:pt x="664083" y="386660"/>
                      <a:pt x="558737" y="427522"/>
                      <a:pt x="442913" y="383136"/>
                    </a:cubicBezTo>
                    <a:cubicBezTo>
                      <a:pt x="409670" y="370372"/>
                      <a:pt x="379762" y="346750"/>
                      <a:pt x="351282" y="324366"/>
                    </a:cubicBezTo>
                    <a:cubicBezTo>
                      <a:pt x="276606" y="265883"/>
                      <a:pt x="198406" y="213781"/>
                      <a:pt x="105251" y="190540"/>
                    </a:cubicBezTo>
                    <a:cubicBezTo>
                      <a:pt x="71819" y="182158"/>
                      <a:pt x="36576" y="181205"/>
                      <a:pt x="0" y="176634"/>
                    </a:cubicBezTo>
                    <a:cubicBezTo>
                      <a:pt x="5239" y="141486"/>
                      <a:pt x="28480" y="110244"/>
                      <a:pt x="56959" y="85003"/>
                    </a:cubicBezTo>
                    <a:cubicBezTo>
                      <a:pt x="130207" y="20328"/>
                      <a:pt x="217837" y="-5865"/>
                      <a:pt x="314706" y="1088"/>
                    </a:cubicBezTo>
                    <a:cubicBezTo>
                      <a:pt x="390239" y="6517"/>
                      <a:pt x="449675" y="41950"/>
                      <a:pt x="499205" y="99386"/>
                    </a:cubicBezTo>
                    <a:cubicBezTo>
                      <a:pt x="551402" y="160060"/>
                      <a:pt x="605504" y="219401"/>
                      <a:pt x="663416" y="274455"/>
                    </a:cubicBezTo>
                    <a:cubicBezTo>
                      <a:pt x="691515" y="301125"/>
                      <a:pt x="730091" y="316746"/>
                      <a:pt x="765810" y="3385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83753D56-CF21-414B-A7F8-B7F3EA4DBC32}"/>
                  </a:ext>
                </a:extLst>
              </p:cNvPr>
              <p:cNvSpPr/>
              <p:nvPr/>
            </p:nvSpPr>
            <p:spPr>
              <a:xfrm>
                <a:off x="4456375" y="3198087"/>
                <a:ext cx="77673" cy="168837"/>
              </a:xfrm>
              <a:custGeom>
                <a:avLst/>
                <a:gdLst>
                  <a:gd name="connsiteX0" fmla="*/ 0 w 346389"/>
                  <a:gd name="connsiteY0" fmla="*/ 10568 h 752946"/>
                  <a:gd name="connsiteX1" fmla="*/ 146209 w 346389"/>
                  <a:gd name="connsiteY1" fmla="*/ 21522 h 752946"/>
                  <a:gd name="connsiteX2" fmla="*/ 343186 w 346389"/>
                  <a:gd name="connsiteY2" fmla="*/ 269172 h 752946"/>
                  <a:gd name="connsiteX3" fmla="*/ 333566 w 346389"/>
                  <a:gd name="connsiteY3" fmla="*/ 377566 h 752946"/>
                  <a:gd name="connsiteX4" fmla="*/ 274320 w 346389"/>
                  <a:gd name="connsiteY4" fmla="*/ 567018 h 752946"/>
                  <a:gd name="connsiteX5" fmla="*/ 268700 w 346389"/>
                  <a:gd name="connsiteY5" fmla="*/ 752946 h 752946"/>
                  <a:gd name="connsiteX6" fmla="*/ 227743 w 346389"/>
                  <a:gd name="connsiteY6" fmla="*/ 726943 h 752946"/>
                  <a:gd name="connsiteX7" fmla="*/ 191072 w 346389"/>
                  <a:gd name="connsiteY7" fmla="*/ 699511 h 752946"/>
                  <a:gd name="connsiteX8" fmla="*/ 63532 w 346389"/>
                  <a:gd name="connsiteY8" fmla="*/ 529490 h 752946"/>
                  <a:gd name="connsiteX9" fmla="*/ 59150 w 346389"/>
                  <a:gd name="connsiteY9" fmla="*/ 384710 h 752946"/>
                  <a:gd name="connsiteX10" fmla="*/ 34671 w 346389"/>
                  <a:gd name="connsiteY10" fmla="*/ 66575 h 752946"/>
                  <a:gd name="connsiteX11" fmla="*/ 20193 w 346389"/>
                  <a:gd name="connsiteY11" fmla="*/ 38000 h 752946"/>
                  <a:gd name="connsiteX12" fmla="*/ 0 w 346389"/>
                  <a:gd name="connsiteY12" fmla="*/ 10568 h 7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6389" h="752946">
                    <a:moveTo>
                      <a:pt x="0" y="10568"/>
                    </a:moveTo>
                    <a:cubicBezTo>
                      <a:pt x="52006" y="-8672"/>
                      <a:pt x="100775" y="376"/>
                      <a:pt x="146209" y="21522"/>
                    </a:cubicBezTo>
                    <a:cubicBezTo>
                      <a:pt x="252412" y="70957"/>
                      <a:pt x="321183" y="152776"/>
                      <a:pt x="343186" y="269172"/>
                    </a:cubicBezTo>
                    <a:cubicBezTo>
                      <a:pt x="349949" y="304986"/>
                      <a:pt x="345662" y="341752"/>
                      <a:pt x="333566" y="377566"/>
                    </a:cubicBezTo>
                    <a:cubicBezTo>
                      <a:pt x="312515" y="440336"/>
                      <a:pt x="292989" y="503582"/>
                      <a:pt x="274320" y="567018"/>
                    </a:cubicBezTo>
                    <a:cubicBezTo>
                      <a:pt x="256889" y="626264"/>
                      <a:pt x="249174" y="686367"/>
                      <a:pt x="268700" y="752946"/>
                    </a:cubicBezTo>
                    <a:cubicBezTo>
                      <a:pt x="252127" y="742469"/>
                      <a:pt x="239649" y="735135"/>
                      <a:pt x="227743" y="726943"/>
                    </a:cubicBezTo>
                    <a:cubicBezTo>
                      <a:pt x="215170" y="718275"/>
                      <a:pt x="202692" y="709417"/>
                      <a:pt x="191072" y="699511"/>
                    </a:cubicBezTo>
                    <a:cubicBezTo>
                      <a:pt x="135827" y="652458"/>
                      <a:pt x="86582" y="601023"/>
                      <a:pt x="63532" y="529490"/>
                    </a:cubicBezTo>
                    <a:cubicBezTo>
                      <a:pt x="48006" y="481389"/>
                      <a:pt x="52768" y="433573"/>
                      <a:pt x="59150" y="384710"/>
                    </a:cubicBezTo>
                    <a:cubicBezTo>
                      <a:pt x="73152" y="277268"/>
                      <a:pt x="76105" y="170016"/>
                      <a:pt x="34671" y="66575"/>
                    </a:cubicBezTo>
                    <a:cubicBezTo>
                      <a:pt x="30670" y="56669"/>
                      <a:pt x="25813" y="47049"/>
                      <a:pt x="20193" y="38000"/>
                    </a:cubicBezTo>
                    <a:cubicBezTo>
                      <a:pt x="14668" y="29046"/>
                      <a:pt x="7715" y="20950"/>
                      <a:pt x="0" y="10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21E8E4F8-E161-4544-A534-86BE972B1802}"/>
                  </a:ext>
                </a:extLst>
              </p:cNvPr>
              <p:cNvSpPr/>
              <p:nvPr/>
            </p:nvSpPr>
            <p:spPr>
              <a:xfrm>
                <a:off x="4442535" y="3635527"/>
                <a:ext cx="157027" cy="106514"/>
              </a:xfrm>
              <a:custGeom>
                <a:avLst/>
                <a:gdLst>
                  <a:gd name="connsiteX0" fmla="*/ 700278 w 700277"/>
                  <a:gd name="connsiteY0" fmla="*/ 459198 h 475011"/>
                  <a:gd name="connsiteX1" fmla="*/ 440722 w 700277"/>
                  <a:gd name="connsiteY1" fmla="*/ 455769 h 475011"/>
                  <a:gd name="connsiteX2" fmla="*/ 308610 w 700277"/>
                  <a:gd name="connsiteY2" fmla="*/ 352232 h 475011"/>
                  <a:gd name="connsiteX3" fmla="*/ 90392 w 700277"/>
                  <a:gd name="connsiteY3" fmla="*/ 146397 h 475011"/>
                  <a:gd name="connsiteX4" fmla="*/ 0 w 700277"/>
                  <a:gd name="connsiteY4" fmla="*/ 112488 h 475011"/>
                  <a:gd name="connsiteX5" fmla="*/ 61817 w 700277"/>
                  <a:gd name="connsiteY5" fmla="*/ 45432 h 475011"/>
                  <a:gd name="connsiteX6" fmla="*/ 448056 w 700277"/>
                  <a:gd name="connsiteY6" fmla="*/ 83627 h 475011"/>
                  <a:gd name="connsiteX7" fmla="*/ 494443 w 700277"/>
                  <a:gd name="connsiteY7" fmla="*/ 151064 h 475011"/>
                  <a:gd name="connsiteX8" fmla="*/ 615029 w 700277"/>
                  <a:gd name="connsiteY8" fmla="*/ 370710 h 475011"/>
                  <a:gd name="connsiteX9" fmla="*/ 700278 w 700277"/>
                  <a:gd name="connsiteY9" fmla="*/ 459198 h 47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277" h="475011">
                    <a:moveTo>
                      <a:pt x="700278" y="459198"/>
                    </a:moveTo>
                    <a:cubicBezTo>
                      <a:pt x="615124" y="477295"/>
                      <a:pt x="527971" y="484344"/>
                      <a:pt x="440722" y="455769"/>
                    </a:cubicBezTo>
                    <a:cubicBezTo>
                      <a:pt x="383762" y="437195"/>
                      <a:pt x="342805" y="399952"/>
                      <a:pt x="308610" y="352232"/>
                    </a:cubicBezTo>
                    <a:cubicBezTo>
                      <a:pt x="249364" y="269650"/>
                      <a:pt x="181832" y="194689"/>
                      <a:pt x="90392" y="146397"/>
                    </a:cubicBezTo>
                    <a:cubicBezTo>
                      <a:pt x="62579" y="131728"/>
                      <a:pt x="31147" y="123918"/>
                      <a:pt x="0" y="112488"/>
                    </a:cubicBezTo>
                    <a:cubicBezTo>
                      <a:pt x="10858" y="85532"/>
                      <a:pt x="34576" y="63625"/>
                      <a:pt x="61817" y="45432"/>
                    </a:cubicBezTo>
                    <a:cubicBezTo>
                      <a:pt x="171926" y="-28006"/>
                      <a:pt x="356235" y="-10385"/>
                      <a:pt x="448056" y="83627"/>
                    </a:cubicBezTo>
                    <a:cubicBezTo>
                      <a:pt x="466820" y="102867"/>
                      <a:pt x="481298" y="127251"/>
                      <a:pt x="494443" y="151064"/>
                    </a:cubicBezTo>
                    <a:cubicBezTo>
                      <a:pt x="535019" y="224121"/>
                      <a:pt x="571024" y="299844"/>
                      <a:pt x="615029" y="370710"/>
                    </a:cubicBezTo>
                    <a:cubicBezTo>
                      <a:pt x="636080" y="404619"/>
                      <a:pt x="671132" y="429670"/>
                      <a:pt x="700278" y="459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55660599-17C5-48E1-A1FB-28FEDB98B982}"/>
                  </a:ext>
                </a:extLst>
              </p:cNvPr>
              <p:cNvSpPr/>
              <p:nvPr/>
            </p:nvSpPr>
            <p:spPr>
              <a:xfrm>
                <a:off x="4417845" y="3333231"/>
                <a:ext cx="90538" cy="156994"/>
              </a:xfrm>
              <a:custGeom>
                <a:avLst/>
                <a:gdLst>
                  <a:gd name="connsiteX0" fmla="*/ 403765 w 403764"/>
                  <a:gd name="connsiteY0" fmla="*/ 700134 h 700134"/>
                  <a:gd name="connsiteX1" fmla="*/ 177927 w 403764"/>
                  <a:gd name="connsiteY1" fmla="*/ 549734 h 700134"/>
                  <a:gd name="connsiteX2" fmla="*/ 124587 w 403764"/>
                  <a:gd name="connsiteY2" fmla="*/ 366664 h 700134"/>
                  <a:gd name="connsiteX3" fmla="*/ 53912 w 403764"/>
                  <a:gd name="connsiteY3" fmla="*/ 92439 h 700134"/>
                  <a:gd name="connsiteX4" fmla="*/ 0 w 403764"/>
                  <a:gd name="connsiteY4" fmla="*/ 22145 h 700134"/>
                  <a:gd name="connsiteX5" fmla="*/ 148495 w 403764"/>
                  <a:gd name="connsiteY5" fmla="*/ 9095 h 700134"/>
                  <a:gd name="connsiteX6" fmla="*/ 388906 w 403764"/>
                  <a:gd name="connsiteY6" fmla="*/ 237029 h 700134"/>
                  <a:gd name="connsiteX7" fmla="*/ 390525 w 403764"/>
                  <a:gd name="connsiteY7" fmla="*/ 354758 h 700134"/>
                  <a:gd name="connsiteX8" fmla="*/ 371380 w 403764"/>
                  <a:gd name="connsiteY8" fmla="*/ 543924 h 700134"/>
                  <a:gd name="connsiteX9" fmla="*/ 403765 w 403764"/>
                  <a:gd name="connsiteY9" fmla="*/ 700134 h 70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764" h="700134">
                    <a:moveTo>
                      <a:pt x="403765" y="700134"/>
                    </a:moveTo>
                    <a:cubicBezTo>
                      <a:pt x="312706" y="665368"/>
                      <a:pt x="235458" y="622791"/>
                      <a:pt x="177927" y="549734"/>
                    </a:cubicBezTo>
                    <a:cubicBezTo>
                      <a:pt x="135160" y="495442"/>
                      <a:pt x="126778" y="432386"/>
                      <a:pt x="124587" y="366664"/>
                    </a:cubicBezTo>
                    <a:cubicBezTo>
                      <a:pt x="121349" y="270080"/>
                      <a:pt x="102013" y="177212"/>
                      <a:pt x="53912" y="92439"/>
                    </a:cubicBezTo>
                    <a:cubicBezTo>
                      <a:pt x="39529" y="67198"/>
                      <a:pt x="18383" y="45766"/>
                      <a:pt x="0" y="22145"/>
                    </a:cubicBezTo>
                    <a:cubicBezTo>
                      <a:pt x="44006" y="-3097"/>
                      <a:pt x="95917" y="-5764"/>
                      <a:pt x="148495" y="9095"/>
                    </a:cubicBezTo>
                    <a:cubicBezTo>
                      <a:pt x="268129" y="43004"/>
                      <a:pt x="356235" y="113299"/>
                      <a:pt x="388906" y="237029"/>
                    </a:cubicBezTo>
                    <a:cubicBezTo>
                      <a:pt x="398621" y="273890"/>
                      <a:pt x="393383" y="315610"/>
                      <a:pt x="390525" y="354758"/>
                    </a:cubicBezTo>
                    <a:cubicBezTo>
                      <a:pt x="385858" y="418004"/>
                      <a:pt x="375666" y="480773"/>
                      <a:pt x="371380" y="543924"/>
                    </a:cubicBezTo>
                    <a:cubicBezTo>
                      <a:pt x="367856" y="596216"/>
                      <a:pt x="376523" y="647461"/>
                      <a:pt x="403765" y="700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CAD8A542-5B24-41CE-9945-BD3FE2E28D62}"/>
                  </a:ext>
                </a:extLst>
              </p:cNvPr>
              <p:cNvSpPr/>
              <p:nvPr/>
            </p:nvSpPr>
            <p:spPr>
              <a:xfrm>
                <a:off x="4519884" y="3389158"/>
                <a:ext cx="85872" cy="153951"/>
              </a:xfrm>
              <a:custGeom>
                <a:avLst/>
                <a:gdLst>
                  <a:gd name="connsiteX0" fmla="*/ 382954 w 382954"/>
                  <a:gd name="connsiteY0" fmla="*/ 358997 h 686561"/>
                  <a:gd name="connsiteX1" fmla="*/ 84155 w 382954"/>
                  <a:gd name="connsiteY1" fmla="*/ 686562 h 686561"/>
                  <a:gd name="connsiteX2" fmla="*/ 27291 w 382954"/>
                  <a:gd name="connsiteY2" fmla="*/ 573405 h 686561"/>
                  <a:gd name="connsiteX3" fmla="*/ 56723 w 382954"/>
                  <a:gd name="connsiteY3" fmla="*/ 176213 h 686561"/>
                  <a:gd name="connsiteX4" fmla="*/ 233602 w 382954"/>
                  <a:gd name="connsiteY4" fmla="*/ 27527 h 686561"/>
                  <a:gd name="connsiteX5" fmla="*/ 378763 w 382954"/>
                  <a:gd name="connsiteY5" fmla="*/ 0 h 686561"/>
                  <a:gd name="connsiteX6" fmla="*/ 350474 w 382954"/>
                  <a:gd name="connsiteY6" fmla="*/ 182118 h 686561"/>
                  <a:gd name="connsiteX7" fmla="*/ 382954 w 382954"/>
                  <a:gd name="connsiteY7" fmla="*/ 358997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54" h="686561">
                    <a:moveTo>
                      <a:pt x="382954" y="358997"/>
                    </a:moveTo>
                    <a:cubicBezTo>
                      <a:pt x="235507" y="427101"/>
                      <a:pt x="112158" y="513016"/>
                      <a:pt x="84155" y="686562"/>
                    </a:cubicBezTo>
                    <a:cubicBezTo>
                      <a:pt x="58152" y="653605"/>
                      <a:pt x="40245" y="614553"/>
                      <a:pt x="27291" y="573405"/>
                    </a:cubicBezTo>
                    <a:cubicBezTo>
                      <a:pt x="-15477" y="437197"/>
                      <a:pt x="-9666" y="304038"/>
                      <a:pt x="56723" y="176213"/>
                    </a:cubicBezTo>
                    <a:cubicBezTo>
                      <a:pt x="94918" y="102775"/>
                      <a:pt x="157402" y="56769"/>
                      <a:pt x="233602" y="27527"/>
                    </a:cubicBezTo>
                    <a:cubicBezTo>
                      <a:pt x="281608" y="9144"/>
                      <a:pt x="331424" y="3238"/>
                      <a:pt x="378763" y="0"/>
                    </a:cubicBezTo>
                    <a:cubicBezTo>
                      <a:pt x="368857" y="62103"/>
                      <a:pt x="356189" y="121729"/>
                      <a:pt x="350474" y="182118"/>
                    </a:cubicBezTo>
                    <a:cubicBezTo>
                      <a:pt x="344854" y="242506"/>
                      <a:pt x="349045" y="302895"/>
                      <a:pt x="382954" y="3589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1408DBDB-9C1A-44C0-B0F2-CE79CB97022C}"/>
                  </a:ext>
                </a:extLst>
              </p:cNvPr>
              <p:cNvSpPr/>
              <p:nvPr/>
            </p:nvSpPr>
            <p:spPr>
              <a:xfrm>
                <a:off x="4615474" y="3103430"/>
                <a:ext cx="163776" cy="84596"/>
              </a:xfrm>
              <a:custGeom>
                <a:avLst/>
                <a:gdLst>
                  <a:gd name="connsiteX0" fmla="*/ 730377 w 730376"/>
                  <a:gd name="connsiteY0" fmla="*/ 161526 h 377267"/>
                  <a:gd name="connsiteX1" fmla="*/ 442436 w 730376"/>
                  <a:gd name="connsiteY1" fmla="*/ 377267 h 377267"/>
                  <a:gd name="connsiteX2" fmla="*/ 0 w 730376"/>
                  <a:gd name="connsiteY2" fmla="*/ 337453 h 377267"/>
                  <a:gd name="connsiteX3" fmla="*/ 17621 w 730376"/>
                  <a:gd name="connsiteY3" fmla="*/ 291828 h 377267"/>
                  <a:gd name="connsiteX4" fmla="*/ 379857 w 730376"/>
                  <a:gd name="connsiteY4" fmla="*/ 6935 h 377267"/>
                  <a:gd name="connsiteX5" fmla="*/ 654653 w 730376"/>
                  <a:gd name="connsiteY5" fmla="*/ 87231 h 377267"/>
                  <a:gd name="connsiteX6" fmla="*/ 730377 w 730376"/>
                  <a:gd name="connsiteY6" fmla="*/ 16152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376" h="377267">
                    <a:moveTo>
                      <a:pt x="730377" y="161526"/>
                    </a:moveTo>
                    <a:cubicBezTo>
                      <a:pt x="549497" y="228010"/>
                      <a:pt x="472059" y="306877"/>
                      <a:pt x="442436" y="377267"/>
                    </a:cubicBezTo>
                    <a:cubicBezTo>
                      <a:pt x="301942" y="301829"/>
                      <a:pt x="158972" y="252775"/>
                      <a:pt x="0" y="337453"/>
                    </a:cubicBezTo>
                    <a:cubicBezTo>
                      <a:pt x="6096" y="321451"/>
                      <a:pt x="10763" y="306115"/>
                      <a:pt x="17621" y="291828"/>
                    </a:cubicBezTo>
                    <a:cubicBezTo>
                      <a:pt x="92297" y="138380"/>
                      <a:pt x="215455" y="43321"/>
                      <a:pt x="379857" y="6935"/>
                    </a:cubicBezTo>
                    <a:cubicBezTo>
                      <a:pt x="482537" y="-15830"/>
                      <a:pt x="575405" y="19127"/>
                      <a:pt x="654653" y="87231"/>
                    </a:cubicBezTo>
                    <a:cubicBezTo>
                      <a:pt x="680466" y="109329"/>
                      <a:pt x="703326" y="134856"/>
                      <a:pt x="730377" y="161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33809656-4236-43CC-B7D6-3F4E54352AAD}"/>
                  </a:ext>
                </a:extLst>
              </p:cNvPr>
              <p:cNvSpPr/>
              <p:nvPr/>
            </p:nvSpPr>
            <p:spPr>
              <a:xfrm>
                <a:off x="4593378" y="2971517"/>
                <a:ext cx="78576" cy="177125"/>
              </a:xfrm>
              <a:custGeom>
                <a:avLst/>
                <a:gdLst>
                  <a:gd name="connsiteX0" fmla="*/ 115969 w 350420"/>
                  <a:gd name="connsiteY0" fmla="*/ 789908 h 789908"/>
                  <a:gd name="connsiteX1" fmla="*/ 3479 w 350420"/>
                  <a:gd name="connsiteY1" fmla="*/ 560451 h 789908"/>
                  <a:gd name="connsiteX2" fmla="*/ 42246 w 350420"/>
                  <a:gd name="connsiteY2" fmla="*/ 376619 h 789908"/>
                  <a:gd name="connsiteX3" fmla="*/ 130447 w 350420"/>
                  <a:gd name="connsiteY3" fmla="*/ 75057 h 789908"/>
                  <a:gd name="connsiteX4" fmla="*/ 125780 w 350420"/>
                  <a:gd name="connsiteY4" fmla="*/ 36671 h 789908"/>
                  <a:gd name="connsiteX5" fmla="*/ 114731 w 350420"/>
                  <a:gd name="connsiteY5" fmla="*/ 0 h 789908"/>
                  <a:gd name="connsiteX6" fmla="*/ 215791 w 350420"/>
                  <a:gd name="connsiteY6" fmla="*/ 42100 h 789908"/>
                  <a:gd name="connsiteX7" fmla="*/ 349617 w 350420"/>
                  <a:gd name="connsiteY7" fmla="*/ 350996 h 789908"/>
                  <a:gd name="connsiteX8" fmla="*/ 301326 w 350420"/>
                  <a:gd name="connsiteY8" fmla="*/ 467582 h 789908"/>
                  <a:gd name="connsiteX9" fmla="*/ 192836 w 350420"/>
                  <a:gd name="connsiteY9" fmla="*/ 604361 h 789908"/>
                  <a:gd name="connsiteX10" fmla="*/ 115969 w 350420"/>
                  <a:gd name="connsiteY10" fmla="*/ 789908 h 78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420" h="789908">
                    <a:moveTo>
                      <a:pt x="115969" y="789908"/>
                    </a:moveTo>
                    <a:cubicBezTo>
                      <a:pt x="58343" y="717899"/>
                      <a:pt x="18052" y="645795"/>
                      <a:pt x="3479" y="560451"/>
                    </a:cubicBezTo>
                    <a:cubicBezTo>
                      <a:pt x="-7951" y="493586"/>
                      <a:pt x="9765" y="434626"/>
                      <a:pt x="42246" y="376619"/>
                    </a:cubicBezTo>
                    <a:cubicBezTo>
                      <a:pt x="94538" y="283273"/>
                      <a:pt x="130828" y="184213"/>
                      <a:pt x="130447" y="75057"/>
                    </a:cubicBezTo>
                    <a:cubicBezTo>
                      <a:pt x="130447" y="62198"/>
                      <a:pt x="128447" y="49244"/>
                      <a:pt x="125780" y="36671"/>
                    </a:cubicBezTo>
                    <a:cubicBezTo>
                      <a:pt x="123303" y="24860"/>
                      <a:pt x="118827" y="13525"/>
                      <a:pt x="114731" y="0"/>
                    </a:cubicBezTo>
                    <a:cubicBezTo>
                      <a:pt x="154831" y="286"/>
                      <a:pt x="187597" y="17526"/>
                      <a:pt x="215791" y="42100"/>
                    </a:cubicBezTo>
                    <a:cubicBezTo>
                      <a:pt x="309231" y="123539"/>
                      <a:pt x="357333" y="225933"/>
                      <a:pt x="349617" y="350996"/>
                    </a:cubicBezTo>
                    <a:cubicBezTo>
                      <a:pt x="346950" y="394335"/>
                      <a:pt x="329043" y="433388"/>
                      <a:pt x="301326" y="467582"/>
                    </a:cubicBezTo>
                    <a:cubicBezTo>
                      <a:pt x="264654" y="512731"/>
                      <a:pt x="227888" y="557879"/>
                      <a:pt x="192836" y="604361"/>
                    </a:cubicBezTo>
                    <a:cubicBezTo>
                      <a:pt x="152831" y="657415"/>
                      <a:pt x="120351" y="714375"/>
                      <a:pt x="115969" y="789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92A6B148-62E3-4E01-8FE4-146EA732BCD3}"/>
                  </a:ext>
                </a:extLst>
              </p:cNvPr>
              <p:cNvSpPr/>
              <p:nvPr/>
            </p:nvSpPr>
            <p:spPr>
              <a:xfrm>
                <a:off x="4542188" y="3496014"/>
                <a:ext cx="84264" cy="168005"/>
              </a:xfrm>
              <a:custGeom>
                <a:avLst/>
                <a:gdLst>
                  <a:gd name="connsiteX0" fmla="*/ 222241 w 375783"/>
                  <a:gd name="connsiteY0" fmla="*/ 749237 h 749236"/>
                  <a:gd name="connsiteX1" fmla="*/ 83938 w 375783"/>
                  <a:gd name="connsiteY1" fmla="*/ 608266 h 749236"/>
                  <a:gd name="connsiteX2" fmla="*/ 2213 w 375783"/>
                  <a:gd name="connsiteY2" fmla="*/ 364236 h 749236"/>
                  <a:gd name="connsiteX3" fmla="*/ 99845 w 375783"/>
                  <a:gd name="connsiteY3" fmla="*/ 88868 h 749236"/>
                  <a:gd name="connsiteX4" fmla="*/ 240529 w 375783"/>
                  <a:gd name="connsiteY4" fmla="*/ 0 h 749236"/>
                  <a:gd name="connsiteX5" fmla="*/ 375784 w 375783"/>
                  <a:gd name="connsiteY5" fmla="*/ 332613 h 749236"/>
                  <a:gd name="connsiteX6" fmla="*/ 240529 w 375783"/>
                  <a:gd name="connsiteY6" fmla="*/ 518255 h 749236"/>
                  <a:gd name="connsiteX7" fmla="*/ 222241 w 375783"/>
                  <a:gd name="connsiteY7" fmla="*/ 749237 h 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783" h="749236">
                    <a:moveTo>
                      <a:pt x="222241" y="749237"/>
                    </a:moveTo>
                    <a:cubicBezTo>
                      <a:pt x="161662" y="709994"/>
                      <a:pt x="118609" y="663035"/>
                      <a:pt x="83938" y="608266"/>
                    </a:cubicBezTo>
                    <a:cubicBezTo>
                      <a:pt x="36694" y="533781"/>
                      <a:pt x="11548" y="452056"/>
                      <a:pt x="2213" y="364236"/>
                    </a:cubicBezTo>
                    <a:cubicBezTo>
                      <a:pt x="-9312" y="255937"/>
                      <a:pt x="24311" y="164592"/>
                      <a:pt x="99845" y="88868"/>
                    </a:cubicBezTo>
                    <a:cubicBezTo>
                      <a:pt x="138707" y="49911"/>
                      <a:pt x="184617" y="19431"/>
                      <a:pt x="240529" y="0"/>
                    </a:cubicBezTo>
                    <a:cubicBezTo>
                      <a:pt x="255007" y="123063"/>
                      <a:pt x="275105" y="242697"/>
                      <a:pt x="375784" y="332613"/>
                    </a:cubicBezTo>
                    <a:cubicBezTo>
                      <a:pt x="317491" y="385286"/>
                      <a:pt x="271009" y="446246"/>
                      <a:pt x="240529" y="518255"/>
                    </a:cubicBezTo>
                    <a:cubicBezTo>
                      <a:pt x="209668" y="590836"/>
                      <a:pt x="194333" y="665036"/>
                      <a:pt x="222241" y="7492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D5C4B3F4-30CE-46C7-905D-AC7313A93D03}"/>
                  </a:ext>
                </a:extLst>
              </p:cNvPr>
              <p:cNvSpPr/>
              <p:nvPr/>
            </p:nvSpPr>
            <p:spPr>
              <a:xfrm>
                <a:off x="4784376" y="2998307"/>
                <a:ext cx="160914" cy="84679"/>
              </a:xfrm>
              <a:custGeom>
                <a:avLst/>
                <a:gdLst>
                  <a:gd name="connsiteX0" fmla="*/ 354235 w 717613"/>
                  <a:gd name="connsiteY0" fmla="*/ 377635 h 377635"/>
                  <a:gd name="connsiteX1" fmla="*/ 211836 w 717613"/>
                  <a:gd name="connsiteY1" fmla="*/ 195708 h 377635"/>
                  <a:gd name="connsiteX2" fmla="*/ 0 w 717613"/>
                  <a:gd name="connsiteY2" fmla="*/ 112936 h 377635"/>
                  <a:gd name="connsiteX3" fmla="*/ 71056 w 717613"/>
                  <a:gd name="connsiteY3" fmla="*/ 64930 h 377635"/>
                  <a:gd name="connsiteX4" fmla="*/ 273367 w 717613"/>
                  <a:gd name="connsiteY4" fmla="*/ 2922 h 377635"/>
                  <a:gd name="connsiteX5" fmla="*/ 491014 w 717613"/>
                  <a:gd name="connsiteY5" fmla="*/ 28544 h 377635"/>
                  <a:gd name="connsiteX6" fmla="*/ 685133 w 717613"/>
                  <a:gd name="connsiteY6" fmla="*/ 229331 h 377635"/>
                  <a:gd name="connsiteX7" fmla="*/ 717613 w 717613"/>
                  <a:gd name="connsiteY7" fmla="*/ 343822 h 377635"/>
                  <a:gd name="connsiteX8" fmla="*/ 354235 w 717613"/>
                  <a:gd name="connsiteY8" fmla="*/ 377635 h 3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13" h="377635">
                    <a:moveTo>
                      <a:pt x="354235" y="377635"/>
                    </a:moveTo>
                    <a:cubicBezTo>
                      <a:pt x="317278" y="307627"/>
                      <a:pt x="273082" y="244762"/>
                      <a:pt x="211836" y="195708"/>
                    </a:cubicBezTo>
                    <a:cubicBezTo>
                      <a:pt x="151067" y="147130"/>
                      <a:pt x="84677" y="112078"/>
                      <a:pt x="0" y="112936"/>
                    </a:cubicBezTo>
                    <a:cubicBezTo>
                      <a:pt x="23622" y="96838"/>
                      <a:pt x="46101" y="78550"/>
                      <a:pt x="71056" y="64930"/>
                    </a:cubicBezTo>
                    <a:cubicBezTo>
                      <a:pt x="134017" y="30544"/>
                      <a:pt x="201263" y="10351"/>
                      <a:pt x="273367" y="2922"/>
                    </a:cubicBezTo>
                    <a:cubicBezTo>
                      <a:pt x="348520" y="-4889"/>
                      <a:pt x="421100" y="2731"/>
                      <a:pt x="491014" y="28544"/>
                    </a:cubicBezTo>
                    <a:cubicBezTo>
                      <a:pt x="587026" y="63977"/>
                      <a:pt x="649986" y="134557"/>
                      <a:pt x="685133" y="229331"/>
                    </a:cubicBezTo>
                    <a:cubicBezTo>
                      <a:pt x="698373" y="265050"/>
                      <a:pt x="706184" y="302864"/>
                      <a:pt x="717613" y="343822"/>
                    </a:cubicBezTo>
                    <a:cubicBezTo>
                      <a:pt x="589407" y="322295"/>
                      <a:pt x="468916" y="307436"/>
                      <a:pt x="354235" y="37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E9B38CF6-C0E6-449A-9E1A-ED627531ABDC}"/>
                  </a:ext>
                </a:extLst>
              </p:cNvPr>
              <p:cNvSpPr/>
              <p:nvPr/>
            </p:nvSpPr>
            <p:spPr>
              <a:xfrm>
                <a:off x="4527333" y="3288340"/>
                <a:ext cx="123575" cy="123843"/>
              </a:xfrm>
              <a:custGeom>
                <a:avLst/>
                <a:gdLst>
                  <a:gd name="connsiteX0" fmla="*/ 551096 w 551095"/>
                  <a:gd name="connsiteY0" fmla="*/ 33369 h 552290"/>
                  <a:gd name="connsiteX1" fmla="*/ 411555 w 551095"/>
                  <a:gd name="connsiteY1" fmla="*/ 364743 h 552290"/>
                  <a:gd name="connsiteX2" fmla="*/ 10933 w 551095"/>
                  <a:gd name="connsiteY2" fmla="*/ 552291 h 552290"/>
                  <a:gd name="connsiteX3" fmla="*/ 14743 w 551095"/>
                  <a:gd name="connsiteY3" fmla="*/ 343979 h 552290"/>
                  <a:gd name="connsiteX4" fmla="*/ 192575 w 551095"/>
                  <a:gd name="connsiteY4" fmla="*/ 61086 h 552290"/>
                  <a:gd name="connsiteX5" fmla="*/ 350595 w 551095"/>
                  <a:gd name="connsiteY5" fmla="*/ 2031 h 552290"/>
                  <a:gd name="connsiteX6" fmla="*/ 551096 w 551095"/>
                  <a:gd name="connsiteY6" fmla="*/ 33369 h 55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095" h="552290">
                    <a:moveTo>
                      <a:pt x="551096" y="33369"/>
                    </a:moveTo>
                    <a:cubicBezTo>
                      <a:pt x="472610" y="133000"/>
                      <a:pt x="402982" y="232441"/>
                      <a:pt x="411555" y="364743"/>
                    </a:cubicBezTo>
                    <a:cubicBezTo>
                      <a:pt x="250582" y="369601"/>
                      <a:pt x="103421" y="401224"/>
                      <a:pt x="10933" y="552291"/>
                    </a:cubicBezTo>
                    <a:cubicBezTo>
                      <a:pt x="-5545" y="482567"/>
                      <a:pt x="-2688" y="412940"/>
                      <a:pt x="14743" y="343979"/>
                    </a:cubicBezTo>
                    <a:cubicBezTo>
                      <a:pt x="43318" y="230631"/>
                      <a:pt x="98658" y="133190"/>
                      <a:pt x="192575" y="61086"/>
                    </a:cubicBezTo>
                    <a:cubicBezTo>
                      <a:pt x="238771" y="25653"/>
                      <a:pt x="292302" y="8603"/>
                      <a:pt x="350595" y="2031"/>
                    </a:cubicBezTo>
                    <a:cubicBezTo>
                      <a:pt x="419937" y="-5779"/>
                      <a:pt x="484231" y="9842"/>
                      <a:pt x="551096" y="333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56964215-B785-4EB7-B98F-D4029E623254}"/>
                  </a:ext>
                </a:extLst>
              </p:cNvPr>
              <p:cNvSpPr/>
              <p:nvPr/>
            </p:nvSpPr>
            <p:spPr>
              <a:xfrm>
                <a:off x="4593236" y="3588196"/>
                <a:ext cx="83579" cy="168325"/>
              </a:xfrm>
              <a:custGeom>
                <a:avLst/>
                <a:gdLst>
                  <a:gd name="connsiteX0" fmla="*/ 186612 w 372730"/>
                  <a:gd name="connsiteY0" fmla="*/ 0 h 750665"/>
                  <a:gd name="connsiteX1" fmla="*/ 372731 w 372730"/>
                  <a:gd name="connsiteY1" fmla="*/ 312706 h 750665"/>
                  <a:gd name="connsiteX2" fmla="*/ 286625 w 372730"/>
                  <a:gd name="connsiteY2" fmla="*/ 750665 h 750665"/>
                  <a:gd name="connsiteX3" fmla="*/ 198328 w 372730"/>
                  <a:gd name="connsiteY3" fmla="*/ 693801 h 750665"/>
                  <a:gd name="connsiteX4" fmla="*/ 6590 w 372730"/>
                  <a:gd name="connsiteY4" fmla="*/ 375190 h 750665"/>
                  <a:gd name="connsiteX5" fmla="*/ 89838 w 372730"/>
                  <a:gd name="connsiteY5" fmla="*/ 89630 h 750665"/>
                  <a:gd name="connsiteX6" fmla="*/ 186612 w 372730"/>
                  <a:gd name="connsiteY6" fmla="*/ 0 h 75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730" h="750665">
                    <a:moveTo>
                      <a:pt x="186612" y="0"/>
                    </a:moveTo>
                    <a:cubicBezTo>
                      <a:pt x="222141" y="125730"/>
                      <a:pt x="261193" y="240982"/>
                      <a:pt x="372731" y="312706"/>
                    </a:cubicBezTo>
                    <a:cubicBezTo>
                      <a:pt x="283101" y="445198"/>
                      <a:pt x="221855" y="583025"/>
                      <a:pt x="286625" y="750665"/>
                    </a:cubicBezTo>
                    <a:cubicBezTo>
                      <a:pt x="257097" y="731806"/>
                      <a:pt x="225855" y="715232"/>
                      <a:pt x="198328" y="693801"/>
                    </a:cubicBezTo>
                    <a:cubicBezTo>
                      <a:pt x="94029" y="612267"/>
                      <a:pt x="31641" y="503968"/>
                      <a:pt x="6590" y="375190"/>
                    </a:cubicBezTo>
                    <a:cubicBezTo>
                      <a:pt x="-14460" y="266890"/>
                      <a:pt x="15353" y="170593"/>
                      <a:pt x="89838" y="89630"/>
                    </a:cubicBezTo>
                    <a:cubicBezTo>
                      <a:pt x="118509" y="58483"/>
                      <a:pt x="152037" y="31718"/>
                      <a:pt x="18661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51CB710F-3BAF-40F9-A0F3-82C0D10DF641}"/>
                  </a:ext>
                </a:extLst>
              </p:cNvPr>
              <p:cNvSpPr/>
              <p:nvPr/>
            </p:nvSpPr>
            <p:spPr>
              <a:xfrm>
                <a:off x="4696379" y="3044156"/>
                <a:ext cx="168069" cy="83576"/>
              </a:xfrm>
              <a:custGeom>
                <a:avLst/>
                <a:gdLst>
                  <a:gd name="connsiteX0" fmla="*/ 749522 w 749522"/>
                  <a:gd name="connsiteY0" fmla="*/ 253370 h 372718"/>
                  <a:gd name="connsiteX1" fmla="*/ 406908 w 749522"/>
                  <a:gd name="connsiteY1" fmla="*/ 372718 h 372718"/>
                  <a:gd name="connsiteX2" fmla="*/ 0 w 749522"/>
                  <a:gd name="connsiteY2" fmla="*/ 200220 h 372718"/>
                  <a:gd name="connsiteX3" fmla="*/ 69723 w 749522"/>
                  <a:gd name="connsiteY3" fmla="*/ 126782 h 372718"/>
                  <a:gd name="connsiteX4" fmla="*/ 301276 w 749522"/>
                  <a:gd name="connsiteY4" fmla="*/ 12578 h 372718"/>
                  <a:gd name="connsiteX5" fmla="*/ 550259 w 749522"/>
                  <a:gd name="connsiteY5" fmla="*/ 27913 h 372718"/>
                  <a:gd name="connsiteX6" fmla="*/ 704279 w 749522"/>
                  <a:gd name="connsiteY6" fmla="*/ 166407 h 372718"/>
                  <a:gd name="connsiteX7" fmla="*/ 749522 w 749522"/>
                  <a:gd name="connsiteY7" fmla="*/ 253370 h 37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22" h="372718">
                    <a:moveTo>
                      <a:pt x="749522" y="253370"/>
                    </a:moveTo>
                    <a:cubicBezTo>
                      <a:pt x="621792" y="262037"/>
                      <a:pt x="502063" y="278325"/>
                      <a:pt x="406908" y="372718"/>
                    </a:cubicBezTo>
                    <a:cubicBezTo>
                      <a:pt x="297752" y="257465"/>
                      <a:pt x="175165" y="171550"/>
                      <a:pt x="0" y="200220"/>
                    </a:cubicBezTo>
                    <a:cubicBezTo>
                      <a:pt x="23146" y="175646"/>
                      <a:pt x="44482" y="148976"/>
                      <a:pt x="69723" y="126782"/>
                    </a:cubicBezTo>
                    <a:cubicBezTo>
                      <a:pt x="136493" y="68299"/>
                      <a:pt x="214408" y="30008"/>
                      <a:pt x="301276" y="12578"/>
                    </a:cubicBezTo>
                    <a:cubicBezTo>
                      <a:pt x="385096" y="-4186"/>
                      <a:pt x="469106" y="-8758"/>
                      <a:pt x="550259" y="27913"/>
                    </a:cubicBezTo>
                    <a:cubicBezTo>
                      <a:pt x="616363" y="57821"/>
                      <a:pt x="666560" y="105542"/>
                      <a:pt x="704279" y="166407"/>
                    </a:cubicBezTo>
                    <a:cubicBezTo>
                      <a:pt x="720947" y="193267"/>
                      <a:pt x="733711" y="222604"/>
                      <a:pt x="749522" y="2533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3BCDE883-A361-4089-9193-AF570A9F58D4}"/>
                  </a:ext>
                </a:extLst>
              </p:cNvPr>
              <p:cNvSpPr/>
              <p:nvPr/>
            </p:nvSpPr>
            <p:spPr>
              <a:xfrm>
                <a:off x="4556266" y="3185817"/>
                <a:ext cx="138234" cy="109044"/>
              </a:xfrm>
              <a:custGeom>
                <a:avLst/>
                <a:gdLst>
                  <a:gd name="connsiteX0" fmla="*/ 616471 w 616470"/>
                  <a:gd name="connsiteY0" fmla="*/ 67480 h 486294"/>
                  <a:gd name="connsiteX1" fmla="*/ 426447 w 616470"/>
                  <a:gd name="connsiteY1" fmla="*/ 367708 h 486294"/>
                  <a:gd name="connsiteX2" fmla="*/ 870 w 616470"/>
                  <a:gd name="connsiteY2" fmla="*/ 486294 h 486294"/>
                  <a:gd name="connsiteX3" fmla="*/ 1251 w 616470"/>
                  <a:gd name="connsiteY3" fmla="*/ 421429 h 486294"/>
                  <a:gd name="connsiteX4" fmla="*/ 143364 w 616470"/>
                  <a:gd name="connsiteY4" fmla="*/ 124058 h 486294"/>
                  <a:gd name="connsiteX5" fmla="*/ 392443 w 616470"/>
                  <a:gd name="connsiteY5" fmla="*/ 138 h 486294"/>
                  <a:gd name="connsiteX6" fmla="*/ 616471 w 616470"/>
                  <a:gd name="connsiteY6" fmla="*/ 6748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470" h="486294">
                    <a:moveTo>
                      <a:pt x="616471" y="67480"/>
                    </a:moveTo>
                    <a:cubicBezTo>
                      <a:pt x="524840" y="150252"/>
                      <a:pt x="441211" y="235405"/>
                      <a:pt x="426447" y="367708"/>
                    </a:cubicBezTo>
                    <a:cubicBezTo>
                      <a:pt x="270523" y="348372"/>
                      <a:pt x="119361" y="353039"/>
                      <a:pt x="870" y="486294"/>
                    </a:cubicBezTo>
                    <a:cubicBezTo>
                      <a:pt x="870" y="464101"/>
                      <a:pt x="-1321" y="442479"/>
                      <a:pt x="1251" y="421429"/>
                    </a:cubicBezTo>
                    <a:cubicBezTo>
                      <a:pt x="15062" y="306462"/>
                      <a:pt x="65259" y="208069"/>
                      <a:pt x="143364" y="124058"/>
                    </a:cubicBezTo>
                    <a:cubicBezTo>
                      <a:pt x="210515" y="51859"/>
                      <a:pt x="291382" y="3567"/>
                      <a:pt x="392443" y="138"/>
                    </a:cubicBezTo>
                    <a:cubicBezTo>
                      <a:pt x="453117" y="-1862"/>
                      <a:pt x="547605" y="17759"/>
                      <a:pt x="616471" y="67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5D83B874-58DF-4F62-BF9D-DEE44459AB71}"/>
                  </a:ext>
                </a:extLst>
              </p:cNvPr>
              <p:cNvSpPr/>
              <p:nvPr/>
            </p:nvSpPr>
            <p:spPr>
              <a:xfrm>
                <a:off x="4667660" y="3686424"/>
                <a:ext cx="74576" cy="141990"/>
              </a:xfrm>
              <a:custGeom>
                <a:avLst/>
                <a:gdLst>
                  <a:gd name="connsiteX0" fmla="*/ 121221 w 332580"/>
                  <a:gd name="connsiteY0" fmla="*/ 0 h 633222"/>
                  <a:gd name="connsiteX1" fmla="*/ 332580 w 332580"/>
                  <a:gd name="connsiteY1" fmla="*/ 242316 h 633222"/>
                  <a:gd name="connsiteX2" fmla="*/ 276669 w 332580"/>
                  <a:gd name="connsiteY2" fmla="*/ 437293 h 633222"/>
                  <a:gd name="connsiteX3" fmla="*/ 327437 w 332580"/>
                  <a:gd name="connsiteY3" fmla="*/ 633222 h 633222"/>
                  <a:gd name="connsiteX4" fmla="*/ 303815 w 332580"/>
                  <a:gd name="connsiteY4" fmla="*/ 629698 h 633222"/>
                  <a:gd name="connsiteX5" fmla="*/ 51212 w 332580"/>
                  <a:gd name="connsiteY5" fmla="*/ 421862 h 633222"/>
                  <a:gd name="connsiteX6" fmla="*/ 63 w 332580"/>
                  <a:gd name="connsiteY6" fmla="*/ 244412 h 633222"/>
                  <a:gd name="connsiteX7" fmla="*/ 78263 w 332580"/>
                  <a:gd name="connsiteY7" fmla="*/ 47625 h 633222"/>
                  <a:gd name="connsiteX8" fmla="*/ 121221 w 332580"/>
                  <a:gd name="connsiteY8" fmla="*/ 0 h 63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80" h="633222">
                    <a:moveTo>
                      <a:pt x="121221" y="0"/>
                    </a:moveTo>
                    <a:cubicBezTo>
                      <a:pt x="172274" y="102299"/>
                      <a:pt x="223328" y="196596"/>
                      <a:pt x="332580" y="242316"/>
                    </a:cubicBezTo>
                    <a:cubicBezTo>
                      <a:pt x="300767" y="304038"/>
                      <a:pt x="281526" y="368999"/>
                      <a:pt x="276669" y="437293"/>
                    </a:cubicBezTo>
                    <a:cubicBezTo>
                      <a:pt x="271811" y="505873"/>
                      <a:pt x="281812" y="571595"/>
                      <a:pt x="327437" y="633222"/>
                    </a:cubicBezTo>
                    <a:cubicBezTo>
                      <a:pt x="317531" y="631793"/>
                      <a:pt x="310387" y="631793"/>
                      <a:pt x="303815" y="629698"/>
                    </a:cubicBezTo>
                    <a:cubicBezTo>
                      <a:pt x="191706" y="594360"/>
                      <a:pt x="110267" y="521684"/>
                      <a:pt x="51212" y="421862"/>
                    </a:cubicBezTo>
                    <a:cubicBezTo>
                      <a:pt x="18827" y="367189"/>
                      <a:pt x="-1271" y="309372"/>
                      <a:pt x="63" y="244412"/>
                    </a:cubicBezTo>
                    <a:cubicBezTo>
                      <a:pt x="1682" y="168593"/>
                      <a:pt x="32162" y="105156"/>
                      <a:pt x="78263" y="47625"/>
                    </a:cubicBezTo>
                    <a:cubicBezTo>
                      <a:pt x="91026" y="31813"/>
                      <a:pt x="105409" y="17431"/>
                      <a:pt x="12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B34D1080-B0A3-4313-B69E-665E9A0BCCA7}"/>
                  </a:ext>
                </a:extLst>
              </p:cNvPr>
              <p:cNvSpPr/>
              <p:nvPr/>
            </p:nvSpPr>
            <p:spPr>
              <a:xfrm>
                <a:off x="4742400" y="3757782"/>
                <a:ext cx="92958" cy="124510"/>
              </a:xfrm>
              <a:custGeom>
                <a:avLst/>
                <a:gdLst>
                  <a:gd name="connsiteX0" fmla="*/ 414557 w 414556"/>
                  <a:gd name="connsiteY0" fmla="*/ 554927 h 555265"/>
                  <a:gd name="connsiteX1" fmla="*/ 262252 w 414556"/>
                  <a:gd name="connsiteY1" fmla="*/ 526352 h 555265"/>
                  <a:gd name="connsiteX2" fmla="*/ 35557 w 414556"/>
                  <a:gd name="connsiteY2" fmla="*/ 332137 h 555265"/>
                  <a:gd name="connsiteX3" fmla="*/ 28889 w 414556"/>
                  <a:gd name="connsiteY3" fmla="*/ 67532 h 555265"/>
                  <a:gd name="connsiteX4" fmla="*/ 62989 w 414556"/>
                  <a:gd name="connsiteY4" fmla="*/ 0 h 555265"/>
                  <a:gd name="connsiteX5" fmla="*/ 322355 w 414556"/>
                  <a:gd name="connsiteY5" fmla="*/ 179832 h 555265"/>
                  <a:gd name="connsiteX6" fmla="*/ 414557 w 414556"/>
                  <a:gd name="connsiteY6" fmla="*/ 554927 h 55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556" h="555265">
                    <a:moveTo>
                      <a:pt x="414557" y="554927"/>
                    </a:moveTo>
                    <a:cubicBezTo>
                      <a:pt x="360550" y="557403"/>
                      <a:pt x="310353" y="546163"/>
                      <a:pt x="262252" y="526352"/>
                    </a:cubicBezTo>
                    <a:cubicBezTo>
                      <a:pt x="165573" y="486537"/>
                      <a:pt x="87182" y="424244"/>
                      <a:pt x="35557" y="332137"/>
                    </a:cubicBezTo>
                    <a:cubicBezTo>
                      <a:pt x="-13021" y="245554"/>
                      <a:pt x="-8449" y="156496"/>
                      <a:pt x="28889" y="67532"/>
                    </a:cubicBezTo>
                    <a:cubicBezTo>
                      <a:pt x="38224" y="45148"/>
                      <a:pt x="50702" y="24098"/>
                      <a:pt x="62989" y="0"/>
                    </a:cubicBezTo>
                    <a:cubicBezTo>
                      <a:pt x="135284" y="84582"/>
                      <a:pt x="207864" y="162878"/>
                      <a:pt x="322355" y="179832"/>
                    </a:cubicBezTo>
                    <a:cubicBezTo>
                      <a:pt x="299590" y="317278"/>
                      <a:pt x="302162" y="447961"/>
                      <a:pt x="414557" y="5549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825D308F-0390-44F8-B02A-69A1478068F4}"/>
                  </a:ext>
                </a:extLst>
              </p:cNvPr>
              <p:cNvSpPr/>
              <p:nvPr/>
            </p:nvSpPr>
            <p:spPr>
              <a:xfrm>
                <a:off x="4829155" y="3808615"/>
                <a:ext cx="101846" cy="106127"/>
              </a:xfrm>
              <a:custGeom>
                <a:avLst/>
                <a:gdLst>
                  <a:gd name="connsiteX0" fmla="*/ 305699 w 454193"/>
                  <a:gd name="connsiteY0" fmla="*/ 123920 h 473285"/>
                  <a:gd name="connsiteX1" fmla="*/ 454194 w 454193"/>
                  <a:gd name="connsiteY1" fmla="*/ 469964 h 473285"/>
                  <a:gd name="connsiteX2" fmla="*/ 356658 w 454193"/>
                  <a:gd name="connsiteY2" fmla="*/ 472345 h 473285"/>
                  <a:gd name="connsiteX3" fmla="*/ 106627 w 454193"/>
                  <a:gd name="connsiteY3" fmla="*/ 368332 h 473285"/>
                  <a:gd name="connsiteX4" fmla="*/ 1280 w 454193"/>
                  <a:gd name="connsiteY4" fmla="*/ 174879 h 473285"/>
                  <a:gd name="connsiteX5" fmla="*/ 32141 w 454193"/>
                  <a:gd name="connsiteY5" fmla="*/ 0 h 473285"/>
                  <a:gd name="connsiteX6" fmla="*/ 305699 w 454193"/>
                  <a:gd name="connsiteY6" fmla="*/ 123920 h 47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193" h="473285">
                    <a:moveTo>
                      <a:pt x="305699" y="123920"/>
                    </a:moveTo>
                    <a:cubicBezTo>
                      <a:pt x="309509" y="257366"/>
                      <a:pt x="332369" y="381953"/>
                      <a:pt x="454194" y="469964"/>
                    </a:cubicBezTo>
                    <a:cubicBezTo>
                      <a:pt x="421618" y="471011"/>
                      <a:pt x="388852" y="475107"/>
                      <a:pt x="356658" y="472345"/>
                    </a:cubicBezTo>
                    <a:cubicBezTo>
                      <a:pt x="262646" y="464439"/>
                      <a:pt x="178921" y="429006"/>
                      <a:pt x="106627" y="368332"/>
                    </a:cubicBezTo>
                    <a:cubicBezTo>
                      <a:pt x="46524" y="317945"/>
                      <a:pt x="7852" y="255175"/>
                      <a:pt x="1280" y="174879"/>
                    </a:cubicBezTo>
                    <a:cubicBezTo>
                      <a:pt x="-3673" y="114586"/>
                      <a:pt x="5566" y="57245"/>
                      <a:pt x="32141" y="0"/>
                    </a:cubicBezTo>
                    <a:cubicBezTo>
                      <a:pt x="113199" y="64866"/>
                      <a:pt x="194161" y="127159"/>
                      <a:pt x="305699" y="1239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7" name="任意多边形: 形状 236">
            <a:extLst>
              <a:ext uri="{FF2B5EF4-FFF2-40B4-BE49-F238E27FC236}">
                <a16:creationId xmlns:a16="http://schemas.microsoft.com/office/drawing/2014/main" id="{2B452C6B-A52A-4637-A6A3-E3908010036B}"/>
              </a:ext>
            </a:extLst>
          </p:cNvPr>
          <p:cNvSpPr/>
          <p:nvPr/>
        </p:nvSpPr>
        <p:spPr>
          <a:xfrm>
            <a:off x="6057150" y="4886153"/>
            <a:ext cx="75734" cy="73554"/>
          </a:xfrm>
          <a:custGeom>
            <a:avLst/>
            <a:gdLst>
              <a:gd name="connsiteX0" fmla="*/ 238316 w 238315"/>
              <a:gd name="connsiteY0" fmla="*/ 92202 h 231457"/>
              <a:gd name="connsiteX1" fmla="*/ 181642 w 238315"/>
              <a:gd name="connsiteY1" fmla="*/ 134112 h 231457"/>
              <a:gd name="connsiteX2" fmla="*/ 173641 w 238315"/>
              <a:gd name="connsiteY2" fmla="*/ 158686 h 231457"/>
              <a:gd name="connsiteX3" fmla="*/ 197644 w 238315"/>
              <a:gd name="connsiteY3" fmla="*/ 231077 h 231457"/>
              <a:gd name="connsiteX4" fmla="*/ 121729 w 238315"/>
              <a:gd name="connsiteY4" fmla="*/ 178689 h 231457"/>
              <a:gd name="connsiteX5" fmla="*/ 46292 w 238315"/>
              <a:gd name="connsiteY5" fmla="*/ 231457 h 231457"/>
              <a:gd name="connsiteX6" fmla="*/ 66770 w 238315"/>
              <a:gd name="connsiteY6" fmla="*/ 169069 h 231457"/>
              <a:gd name="connsiteX7" fmla="*/ 54388 w 238315"/>
              <a:gd name="connsiteY7" fmla="*/ 128016 h 231457"/>
              <a:gd name="connsiteX8" fmla="*/ 0 w 238315"/>
              <a:gd name="connsiteY8" fmla="*/ 87439 h 231457"/>
              <a:gd name="connsiteX9" fmla="*/ 74200 w 238315"/>
              <a:gd name="connsiteY9" fmla="*/ 87725 h 231457"/>
              <a:gd name="connsiteX10" fmla="*/ 98203 w 238315"/>
              <a:gd name="connsiteY10" fmla="*/ 69913 h 231457"/>
              <a:gd name="connsiteX11" fmla="*/ 122015 w 238315"/>
              <a:gd name="connsiteY11" fmla="*/ 0 h 231457"/>
              <a:gd name="connsiteX12" fmla="*/ 142685 w 238315"/>
              <a:gd name="connsiteY12" fmla="*/ 62198 h 231457"/>
              <a:gd name="connsiteX13" fmla="*/ 177546 w 238315"/>
              <a:gd name="connsiteY13" fmla="*/ 87916 h 231457"/>
              <a:gd name="connsiteX14" fmla="*/ 236887 w 238315"/>
              <a:gd name="connsiteY14" fmla="*/ 87439 h 231457"/>
              <a:gd name="connsiteX15" fmla="*/ 238316 w 238315"/>
              <a:gd name="connsiteY15" fmla="*/ 92202 h 2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315" h="231457">
                <a:moveTo>
                  <a:pt x="238316" y="92202"/>
                </a:moveTo>
                <a:cubicBezTo>
                  <a:pt x="219456" y="106204"/>
                  <a:pt x="200882" y="120491"/>
                  <a:pt x="181642" y="134112"/>
                </a:cubicBezTo>
                <a:cubicBezTo>
                  <a:pt x="172307" y="140684"/>
                  <a:pt x="168783" y="146590"/>
                  <a:pt x="173641" y="158686"/>
                </a:cubicBezTo>
                <a:cubicBezTo>
                  <a:pt x="182309" y="180308"/>
                  <a:pt x="188500" y="202882"/>
                  <a:pt x="197644" y="231077"/>
                </a:cubicBezTo>
                <a:cubicBezTo>
                  <a:pt x="169259" y="211455"/>
                  <a:pt x="145828" y="195263"/>
                  <a:pt x="121729" y="178689"/>
                </a:cubicBezTo>
                <a:cubicBezTo>
                  <a:pt x="98203" y="195167"/>
                  <a:pt x="75248" y="211264"/>
                  <a:pt x="46292" y="231457"/>
                </a:cubicBezTo>
                <a:cubicBezTo>
                  <a:pt x="54293" y="206502"/>
                  <a:pt x="59055" y="187166"/>
                  <a:pt x="66770" y="169069"/>
                </a:cubicBezTo>
                <a:cubicBezTo>
                  <a:pt x="74581" y="150781"/>
                  <a:pt x="72962" y="138779"/>
                  <a:pt x="54388" y="128016"/>
                </a:cubicBezTo>
                <a:cubicBezTo>
                  <a:pt x="36957" y="117919"/>
                  <a:pt x="21717" y="103917"/>
                  <a:pt x="0" y="87439"/>
                </a:cubicBezTo>
                <a:cubicBezTo>
                  <a:pt x="29146" y="87439"/>
                  <a:pt x="51721" y="86677"/>
                  <a:pt x="74200" y="87725"/>
                </a:cubicBezTo>
                <a:cubicBezTo>
                  <a:pt x="88202" y="88392"/>
                  <a:pt x="94393" y="83534"/>
                  <a:pt x="98203" y="69913"/>
                </a:cubicBezTo>
                <a:cubicBezTo>
                  <a:pt x="104299" y="47625"/>
                  <a:pt x="113062" y="26003"/>
                  <a:pt x="122015" y="0"/>
                </a:cubicBezTo>
                <a:cubicBezTo>
                  <a:pt x="129921" y="23431"/>
                  <a:pt x="137732" y="42481"/>
                  <a:pt x="142685" y="62198"/>
                </a:cubicBezTo>
                <a:cubicBezTo>
                  <a:pt x="147542" y="81439"/>
                  <a:pt x="156496" y="90106"/>
                  <a:pt x="177546" y="87916"/>
                </a:cubicBezTo>
                <a:cubicBezTo>
                  <a:pt x="197168" y="85820"/>
                  <a:pt x="217075" y="87439"/>
                  <a:pt x="236887" y="87439"/>
                </a:cubicBezTo>
                <a:cubicBezTo>
                  <a:pt x="237268" y="89059"/>
                  <a:pt x="237744" y="90678"/>
                  <a:pt x="238316" y="92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38" name="任意多边形: 形状 237">
            <a:extLst>
              <a:ext uri="{FF2B5EF4-FFF2-40B4-BE49-F238E27FC236}">
                <a16:creationId xmlns:a16="http://schemas.microsoft.com/office/drawing/2014/main" id="{2C4BFB17-3B9F-4F0B-B6C4-5946268A2943}"/>
              </a:ext>
            </a:extLst>
          </p:cNvPr>
          <p:cNvSpPr/>
          <p:nvPr/>
        </p:nvSpPr>
        <p:spPr>
          <a:xfrm>
            <a:off x="5957202" y="4888029"/>
            <a:ext cx="72979" cy="71434"/>
          </a:xfrm>
          <a:custGeom>
            <a:avLst/>
            <a:gdLst>
              <a:gd name="connsiteX0" fmla="*/ 229648 w 229647"/>
              <a:gd name="connsiteY0" fmla="*/ 87058 h 224789"/>
              <a:gd name="connsiteX1" fmla="*/ 178213 w 229647"/>
              <a:gd name="connsiteY1" fmla="*/ 125063 h 224789"/>
              <a:gd name="connsiteX2" fmla="*/ 167830 w 229647"/>
              <a:gd name="connsiteY2" fmla="*/ 157163 h 224789"/>
              <a:gd name="connsiteX3" fmla="*/ 189262 w 229647"/>
              <a:gd name="connsiteY3" fmla="*/ 224790 h 224789"/>
              <a:gd name="connsiteX4" fmla="*/ 130112 w 229647"/>
              <a:gd name="connsiteY4" fmla="*/ 183070 h 224789"/>
              <a:gd name="connsiteX5" fmla="*/ 98203 w 229647"/>
              <a:gd name="connsiteY5" fmla="*/ 183737 h 224789"/>
              <a:gd name="connsiteX6" fmla="*/ 41243 w 229647"/>
              <a:gd name="connsiteY6" fmla="*/ 218504 h 224789"/>
              <a:gd name="connsiteX7" fmla="*/ 62389 w 229647"/>
              <a:gd name="connsiteY7" fmla="*/ 154305 h 224789"/>
              <a:gd name="connsiteX8" fmla="*/ 53912 w 229647"/>
              <a:gd name="connsiteY8" fmla="*/ 127730 h 224789"/>
              <a:gd name="connsiteX9" fmla="*/ 0 w 229647"/>
              <a:gd name="connsiteY9" fmla="*/ 81629 h 224789"/>
              <a:gd name="connsiteX10" fmla="*/ 62389 w 229647"/>
              <a:gd name="connsiteY10" fmla="*/ 82010 h 224789"/>
              <a:gd name="connsiteX11" fmla="*/ 92393 w 229647"/>
              <a:gd name="connsiteY11" fmla="*/ 59626 h 224789"/>
              <a:gd name="connsiteX12" fmla="*/ 117062 w 229647"/>
              <a:gd name="connsiteY12" fmla="*/ 0 h 224789"/>
              <a:gd name="connsiteX13" fmla="*/ 138398 w 229647"/>
              <a:gd name="connsiteY13" fmla="*/ 64103 h 224789"/>
              <a:gd name="connsiteX14" fmla="*/ 162687 w 229647"/>
              <a:gd name="connsiteY14" fmla="*/ 81915 h 224789"/>
              <a:gd name="connsiteX15" fmla="*/ 228505 w 229647"/>
              <a:gd name="connsiteY15" fmla="*/ 81629 h 224789"/>
              <a:gd name="connsiteX16" fmla="*/ 229648 w 229647"/>
              <a:gd name="connsiteY16" fmla="*/ 87058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7" h="224789">
                <a:moveTo>
                  <a:pt x="229648" y="87058"/>
                </a:moveTo>
                <a:cubicBezTo>
                  <a:pt x="212503" y="99822"/>
                  <a:pt x="195929" y="113252"/>
                  <a:pt x="178213" y="125063"/>
                </a:cubicBezTo>
                <a:cubicBezTo>
                  <a:pt x="165449" y="133540"/>
                  <a:pt x="161639" y="142018"/>
                  <a:pt x="167830" y="157163"/>
                </a:cubicBezTo>
                <a:cubicBezTo>
                  <a:pt x="175831" y="176784"/>
                  <a:pt x="180880" y="197644"/>
                  <a:pt x="189262" y="224790"/>
                </a:cubicBezTo>
                <a:cubicBezTo>
                  <a:pt x="166116" y="208597"/>
                  <a:pt x="147447" y="196691"/>
                  <a:pt x="130112" y="183070"/>
                </a:cubicBezTo>
                <a:cubicBezTo>
                  <a:pt x="118396" y="173831"/>
                  <a:pt x="109633" y="174498"/>
                  <a:pt x="98203" y="183737"/>
                </a:cubicBezTo>
                <a:cubicBezTo>
                  <a:pt x="81344" y="197358"/>
                  <a:pt x="62960" y="209074"/>
                  <a:pt x="41243" y="218504"/>
                </a:cubicBezTo>
                <a:cubicBezTo>
                  <a:pt x="48196" y="197072"/>
                  <a:pt x="54388" y="175355"/>
                  <a:pt x="62389" y="154305"/>
                </a:cubicBezTo>
                <a:cubicBezTo>
                  <a:pt x="67056" y="142018"/>
                  <a:pt x="64770" y="135064"/>
                  <a:pt x="53912" y="127730"/>
                </a:cubicBezTo>
                <a:cubicBezTo>
                  <a:pt x="35147" y="114967"/>
                  <a:pt x="17431" y="100584"/>
                  <a:pt x="0" y="81629"/>
                </a:cubicBezTo>
                <a:cubicBezTo>
                  <a:pt x="20764" y="81629"/>
                  <a:pt x="41720" y="80296"/>
                  <a:pt x="62389" y="82010"/>
                </a:cubicBezTo>
                <a:cubicBezTo>
                  <a:pt x="80486" y="83534"/>
                  <a:pt x="88106" y="76486"/>
                  <a:pt x="92393" y="59626"/>
                </a:cubicBezTo>
                <a:cubicBezTo>
                  <a:pt x="97536" y="39433"/>
                  <a:pt x="105537" y="19907"/>
                  <a:pt x="117062" y="0"/>
                </a:cubicBezTo>
                <a:cubicBezTo>
                  <a:pt x="124206" y="21336"/>
                  <a:pt x="132016" y="42577"/>
                  <a:pt x="138398" y="64103"/>
                </a:cubicBezTo>
                <a:cubicBezTo>
                  <a:pt x="142208" y="77057"/>
                  <a:pt x="148495" y="82677"/>
                  <a:pt x="162687" y="81915"/>
                </a:cubicBezTo>
                <a:cubicBezTo>
                  <a:pt x="184595" y="80677"/>
                  <a:pt x="206502" y="81629"/>
                  <a:pt x="228505" y="81629"/>
                </a:cubicBezTo>
                <a:cubicBezTo>
                  <a:pt x="228790" y="83439"/>
                  <a:pt x="229171" y="85249"/>
                  <a:pt x="229648" y="870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39" name="任意多边形: 形状 238">
            <a:extLst>
              <a:ext uri="{FF2B5EF4-FFF2-40B4-BE49-F238E27FC236}">
                <a16:creationId xmlns:a16="http://schemas.microsoft.com/office/drawing/2014/main" id="{19FBB56D-F257-47AA-AF7E-D28903AF5FAD}"/>
              </a:ext>
            </a:extLst>
          </p:cNvPr>
          <p:cNvSpPr/>
          <p:nvPr/>
        </p:nvSpPr>
        <p:spPr>
          <a:xfrm>
            <a:off x="6161851" y="4887756"/>
            <a:ext cx="72948" cy="70617"/>
          </a:xfrm>
          <a:custGeom>
            <a:avLst/>
            <a:gdLst>
              <a:gd name="connsiteX0" fmla="*/ 229553 w 229552"/>
              <a:gd name="connsiteY0" fmla="*/ 87725 h 222218"/>
              <a:gd name="connsiteX1" fmla="*/ 174975 w 229552"/>
              <a:gd name="connsiteY1" fmla="*/ 128397 h 222218"/>
              <a:gd name="connsiteX2" fmla="*/ 166402 w 229552"/>
              <a:gd name="connsiteY2" fmla="*/ 155067 h 222218"/>
              <a:gd name="connsiteX3" fmla="*/ 183928 w 229552"/>
              <a:gd name="connsiteY3" fmla="*/ 222218 h 222218"/>
              <a:gd name="connsiteX4" fmla="*/ 129064 w 229552"/>
              <a:gd name="connsiteY4" fmla="*/ 183071 h 222218"/>
              <a:gd name="connsiteX5" fmla="*/ 100965 w 229552"/>
              <a:gd name="connsiteY5" fmla="*/ 182689 h 222218"/>
              <a:gd name="connsiteX6" fmla="*/ 40958 w 229552"/>
              <a:gd name="connsiteY6" fmla="*/ 219742 h 222218"/>
              <a:gd name="connsiteX7" fmla="*/ 61532 w 229552"/>
              <a:gd name="connsiteY7" fmla="*/ 156019 h 222218"/>
              <a:gd name="connsiteX8" fmla="*/ 52864 w 229552"/>
              <a:gd name="connsiteY8" fmla="*/ 127730 h 222218"/>
              <a:gd name="connsiteX9" fmla="*/ 0 w 229552"/>
              <a:gd name="connsiteY9" fmla="*/ 82391 h 222218"/>
              <a:gd name="connsiteX10" fmla="*/ 65246 w 229552"/>
              <a:gd name="connsiteY10" fmla="*/ 82772 h 222218"/>
              <a:gd name="connsiteX11" fmla="*/ 90964 w 229552"/>
              <a:gd name="connsiteY11" fmla="*/ 64008 h 222218"/>
              <a:gd name="connsiteX12" fmla="*/ 116491 w 229552"/>
              <a:gd name="connsiteY12" fmla="*/ 0 h 222218"/>
              <a:gd name="connsiteX13" fmla="*/ 137732 w 229552"/>
              <a:gd name="connsiteY13" fmla="*/ 64294 h 222218"/>
              <a:gd name="connsiteX14" fmla="*/ 163925 w 229552"/>
              <a:gd name="connsiteY14" fmla="*/ 82677 h 222218"/>
              <a:gd name="connsiteX15" fmla="*/ 227933 w 229552"/>
              <a:gd name="connsiteY15" fmla="*/ 82391 h 222218"/>
              <a:gd name="connsiteX16" fmla="*/ 229553 w 229552"/>
              <a:gd name="connsiteY16" fmla="*/ 87725 h 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52" h="222218">
                <a:moveTo>
                  <a:pt x="229553" y="87725"/>
                </a:moveTo>
                <a:cubicBezTo>
                  <a:pt x="211455" y="101346"/>
                  <a:pt x="193643" y="115538"/>
                  <a:pt x="174975" y="128397"/>
                </a:cubicBezTo>
                <a:cubicBezTo>
                  <a:pt x="164402" y="135636"/>
                  <a:pt x="161639" y="142684"/>
                  <a:pt x="166402" y="155067"/>
                </a:cubicBezTo>
                <a:cubicBezTo>
                  <a:pt x="174498" y="176117"/>
                  <a:pt x="180594" y="197929"/>
                  <a:pt x="183928" y="222218"/>
                </a:cubicBezTo>
                <a:cubicBezTo>
                  <a:pt x="165545" y="209264"/>
                  <a:pt x="146876" y="196787"/>
                  <a:pt x="129064" y="183071"/>
                </a:cubicBezTo>
                <a:cubicBezTo>
                  <a:pt x="119063" y="175355"/>
                  <a:pt x="111443" y="174498"/>
                  <a:pt x="100965" y="182689"/>
                </a:cubicBezTo>
                <a:cubicBezTo>
                  <a:pt x="82963" y="196691"/>
                  <a:pt x="63818" y="209074"/>
                  <a:pt x="40958" y="219742"/>
                </a:cubicBezTo>
                <a:cubicBezTo>
                  <a:pt x="47720" y="198501"/>
                  <a:pt x="53531" y="176879"/>
                  <a:pt x="61532" y="156019"/>
                </a:cubicBezTo>
                <a:cubicBezTo>
                  <a:pt x="66389" y="143161"/>
                  <a:pt x="65056" y="135636"/>
                  <a:pt x="52864" y="127730"/>
                </a:cubicBezTo>
                <a:cubicBezTo>
                  <a:pt x="34004" y="115443"/>
                  <a:pt x="16764" y="100870"/>
                  <a:pt x="0" y="82391"/>
                </a:cubicBezTo>
                <a:cubicBezTo>
                  <a:pt x="21717" y="82391"/>
                  <a:pt x="43625" y="81153"/>
                  <a:pt x="65246" y="82772"/>
                </a:cubicBezTo>
                <a:cubicBezTo>
                  <a:pt x="80677" y="83915"/>
                  <a:pt x="86963" y="77343"/>
                  <a:pt x="90964" y="64008"/>
                </a:cubicBezTo>
                <a:cubicBezTo>
                  <a:pt x="97346" y="42577"/>
                  <a:pt x="104775" y="21431"/>
                  <a:pt x="116491" y="0"/>
                </a:cubicBezTo>
                <a:cubicBezTo>
                  <a:pt x="123635" y="21431"/>
                  <a:pt x="131731" y="42577"/>
                  <a:pt x="137732" y="64294"/>
                </a:cubicBezTo>
                <a:cubicBezTo>
                  <a:pt x="141732" y="78772"/>
                  <a:pt x="149352" y="83439"/>
                  <a:pt x="163925" y="82677"/>
                </a:cubicBezTo>
                <a:cubicBezTo>
                  <a:pt x="185166" y="81534"/>
                  <a:pt x="206597" y="82391"/>
                  <a:pt x="227933" y="82391"/>
                </a:cubicBezTo>
                <a:cubicBezTo>
                  <a:pt x="228505" y="84201"/>
                  <a:pt x="229076" y="85915"/>
                  <a:pt x="229553" y="877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240" name="直接连接符 239">
            <a:extLst>
              <a:ext uri="{FF2B5EF4-FFF2-40B4-BE49-F238E27FC236}">
                <a16:creationId xmlns:a16="http://schemas.microsoft.com/office/drawing/2014/main" id="{E24F4421-AA6A-4689-A9DA-968F755C0ECB}"/>
              </a:ext>
            </a:extLst>
          </p:cNvPr>
          <p:cNvCxnSpPr>
            <a:cxnSpLocks/>
          </p:cNvCxnSpPr>
          <p:nvPr/>
        </p:nvCxnSpPr>
        <p:spPr>
          <a:xfrm>
            <a:off x="5534567" y="4605416"/>
            <a:ext cx="112286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289">
            <a:extLst>
              <a:ext uri="{FF2B5EF4-FFF2-40B4-BE49-F238E27FC236}">
                <a16:creationId xmlns:a16="http://schemas.microsoft.com/office/drawing/2014/main" id="{0E51E266-9E89-41AC-8789-62AEE2BEDF0F}"/>
              </a:ext>
            </a:extLst>
          </p:cNvPr>
          <p:cNvSpPr txBox="1"/>
          <p:nvPr/>
        </p:nvSpPr>
        <p:spPr>
          <a:xfrm>
            <a:off x="8976541" y="4409637"/>
            <a:ext cx="165816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奖项描述</a:t>
            </a: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E1A7FC55-50B8-4C9B-806B-910075E851E1}"/>
              </a:ext>
            </a:extLst>
          </p:cNvPr>
          <p:cNvSpPr txBox="1"/>
          <p:nvPr/>
        </p:nvSpPr>
        <p:spPr>
          <a:xfrm>
            <a:off x="8830718" y="4499075"/>
            <a:ext cx="1949809" cy="423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某某新纪录</a:t>
            </a:r>
          </a:p>
        </p:txBody>
      </p:sp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CFF07793-C865-43FB-BB88-7F34EE83FE51}"/>
              </a:ext>
            </a:extLst>
          </p:cNvPr>
          <p:cNvGrpSpPr/>
          <p:nvPr/>
        </p:nvGrpSpPr>
        <p:grpSpPr>
          <a:xfrm>
            <a:off x="8566177" y="4282460"/>
            <a:ext cx="2478887" cy="745884"/>
            <a:chOff x="2407766" y="2268198"/>
            <a:chExt cx="1606110" cy="483270"/>
          </a:xfrm>
          <a:solidFill>
            <a:schemeClr val="bg1"/>
          </a:solidFill>
        </p:grpSpPr>
        <p:grpSp>
          <p:nvGrpSpPr>
            <p:cNvPr id="297" name="组合 296">
              <a:extLst>
                <a:ext uri="{FF2B5EF4-FFF2-40B4-BE49-F238E27FC236}">
                  <a16:creationId xmlns:a16="http://schemas.microsoft.com/office/drawing/2014/main" id="{07D61F39-4743-447E-B315-036D40F4B83E}"/>
                </a:ext>
              </a:extLst>
            </p:cNvPr>
            <p:cNvGrpSpPr/>
            <p:nvPr/>
          </p:nvGrpSpPr>
          <p:grpSpPr>
            <a:xfrm>
              <a:off x="3753446" y="2268198"/>
              <a:ext cx="260430" cy="483270"/>
              <a:chOff x="5136079" y="2854217"/>
              <a:chExt cx="619783" cy="1150104"/>
            </a:xfrm>
            <a:grpFill/>
          </p:grpSpPr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6EFF312E-2545-40F5-806C-062A1DCE4246}"/>
                  </a:ext>
                </a:extLst>
              </p:cNvPr>
              <p:cNvSpPr/>
              <p:nvPr/>
            </p:nvSpPr>
            <p:spPr>
              <a:xfrm>
                <a:off x="5136079" y="2903491"/>
                <a:ext cx="148425" cy="92640"/>
              </a:xfrm>
              <a:custGeom>
                <a:avLst/>
                <a:gdLst>
                  <a:gd name="connsiteX0" fmla="*/ 661919 w 661918"/>
                  <a:gd name="connsiteY0" fmla="*/ 323183 h 413139"/>
                  <a:gd name="connsiteX1" fmla="*/ 532665 w 661918"/>
                  <a:gd name="connsiteY1" fmla="*/ 342900 h 413139"/>
                  <a:gd name="connsiteX2" fmla="*/ 361786 w 661918"/>
                  <a:gd name="connsiteY2" fmla="*/ 406432 h 413139"/>
                  <a:gd name="connsiteX3" fmla="*/ 110040 w 661918"/>
                  <a:gd name="connsiteY3" fmla="*/ 360331 h 413139"/>
                  <a:gd name="connsiteX4" fmla="*/ 21458 w 661918"/>
                  <a:gd name="connsiteY4" fmla="*/ 227171 h 413139"/>
                  <a:gd name="connsiteX5" fmla="*/ 4980 w 661918"/>
                  <a:gd name="connsiteY5" fmla="*/ 0 h 413139"/>
                  <a:gd name="connsiteX6" fmla="*/ 186717 w 661918"/>
                  <a:gd name="connsiteY6" fmla="*/ 99632 h 413139"/>
                  <a:gd name="connsiteX7" fmla="*/ 337307 w 661918"/>
                  <a:gd name="connsiteY7" fmla="*/ 103727 h 413139"/>
                  <a:gd name="connsiteX8" fmla="*/ 457608 w 661918"/>
                  <a:gd name="connsiteY8" fmla="*/ 125159 h 413139"/>
                  <a:gd name="connsiteX9" fmla="*/ 661919 w 661918"/>
                  <a:gd name="connsiteY9" fmla="*/ 323183 h 41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918" h="413139">
                    <a:moveTo>
                      <a:pt x="661919" y="323183"/>
                    </a:moveTo>
                    <a:cubicBezTo>
                      <a:pt x="611151" y="308324"/>
                      <a:pt x="571527" y="324136"/>
                      <a:pt x="532665" y="342900"/>
                    </a:cubicBezTo>
                    <a:cubicBezTo>
                      <a:pt x="477705" y="369570"/>
                      <a:pt x="423032" y="397002"/>
                      <a:pt x="361786" y="406432"/>
                    </a:cubicBezTo>
                    <a:cubicBezTo>
                      <a:pt x="272728" y="420053"/>
                      <a:pt x="186336" y="416719"/>
                      <a:pt x="110040" y="360331"/>
                    </a:cubicBezTo>
                    <a:cubicBezTo>
                      <a:pt x="64606" y="326708"/>
                      <a:pt x="37746" y="280130"/>
                      <a:pt x="21458" y="227171"/>
                    </a:cubicBezTo>
                    <a:cubicBezTo>
                      <a:pt x="-1116" y="154019"/>
                      <a:pt x="-4545" y="79153"/>
                      <a:pt x="4980" y="0"/>
                    </a:cubicBezTo>
                    <a:cubicBezTo>
                      <a:pt x="52890" y="59722"/>
                      <a:pt x="115184" y="90868"/>
                      <a:pt x="186717" y="99632"/>
                    </a:cubicBezTo>
                    <a:cubicBezTo>
                      <a:pt x="236342" y="105728"/>
                      <a:pt x="287015" y="103346"/>
                      <a:pt x="337307" y="103727"/>
                    </a:cubicBezTo>
                    <a:cubicBezTo>
                      <a:pt x="378741" y="104108"/>
                      <a:pt x="419031" y="109538"/>
                      <a:pt x="457608" y="125159"/>
                    </a:cubicBezTo>
                    <a:cubicBezTo>
                      <a:pt x="550477" y="162878"/>
                      <a:pt x="613722" y="231267"/>
                      <a:pt x="661919" y="3231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345E6447-164D-420F-9DE8-F3CF26ADE28F}"/>
                  </a:ext>
                </a:extLst>
              </p:cNvPr>
              <p:cNvSpPr/>
              <p:nvPr/>
            </p:nvSpPr>
            <p:spPr>
              <a:xfrm>
                <a:off x="5271857" y="2854217"/>
                <a:ext cx="111871" cy="153951"/>
              </a:xfrm>
              <a:custGeom>
                <a:avLst/>
                <a:gdLst>
                  <a:gd name="connsiteX0" fmla="*/ 102025 w 498901"/>
                  <a:gd name="connsiteY0" fmla="*/ 0 h 686561"/>
                  <a:gd name="connsiteX1" fmla="*/ 239947 w 498901"/>
                  <a:gd name="connsiteY1" fmla="*/ 210217 h 686561"/>
                  <a:gd name="connsiteX2" fmla="*/ 371964 w 498901"/>
                  <a:gd name="connsiteY2" fmla="*/ 304705 h 686561"/>
                  <a:gd name="connsiteX3" fmla="*/ 485883 w 498901"/>
                  <a:gd name="connsiteY3" fmla="*/ 467392 h 686561"/>
                  <a:gd name="connsiteX4" fmla="*/ 491407 w 498901"/>
                  <a:gd name="connsiteY4" fmla="*/ 674275 h 686561"/>
                  <a:gd name="connsiteX5" fmla="*/ 486645 w 498901"/>
                  <a:gd name="connsiteY5" fmla="*/ 686562 h 686561"/>
                  <a:gd name="connsiteX6" fmla="*/ 207276 w 498901"/>
                  <a:gd name="connsiteY6" fmla="*/ 514541 h 686561"/>
                  <a:gd name="connsiteX7" fmla="*/ 124599 w 498901"/>
                  <a:gd name="connsiteY7" fmla="*/ 480917 h 686561"/>
                  <a:gd name="connsiteX8" fmla="*/ 7537 w 498901"/>
                  <a:gd name="connsiteY8" fmla="*/ 327184 h 686561"/>
                  <a:gd name="connsiteX9" fmla="*/ 58020 w 498901"/>
                  <a:gd name="connsiteY9" fmla="*/ 45434 h 686561"/>
                  <a:gd name="connsiteX10" fmla="*/ 80213 w 498901"/>
                  <a:gd name="connsiteY10" fmla="*/ 16478 h 686561"/>
                  <a:gd name="connsiteX11" fmla="*/ 102025 w 498901"/>
                  <a:gd name="connsiteY11" fmla="*/ 0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8901" h="686561">
                    <a:moveTo>
                      <a:pt x="102025" y="0"/>
                    </a:moveTo>
                    <a:cubicBezTo>
                      <a:pt x="119266" y="90678"/>
                      <a:pt x="175082" y="154400"/>
                      <a:pt x="239947" y="210217"/>
                    </a:cubicBezTo>
                    <a:cubicBezTo>
                      <a:pt x="280809" y="245364"/>
                      <a:pt x="326625" y="275177"/>
                      <a:pt x="371964" y="304705"/>
                    </a:cubicBezTo>
                    <a:cubicBezTo>
                      <a:pt x="432352" y="343948"/>
                      <a:pt x="468547" y="399098"/>
                      <a:pt x="485883" y="467392"/>
                    </a:cubicBezTo>
                    <a:cubicBezTo>
                      <a:pt x="503314" y="535781"/>
                      <a:pt x="501218" y="605028"/>
                      <a:pt x="491407" y="674275"/>
                    </a:cubicBezTo>
                    <a:cubicBezTo>
                      <a:pt x="490931" y="677894"/>
                      <a:pt x="488740" y="681228"/>
                      <a:pt x="486645" y="686562"/>
                    </a:cubicBezTo>
                    <a:cubicBezTo>
                      <a:pt x="414731" y="593693"/>
                      <a:pt x="308051" y="558832"/>
                      <a:pt x="207276" y="514541"/>
                    </a:cubicBezTo>
                    <a:cubicBezTo>
                      <a:pt x="180035" y="502539"/>
                      <a:pt x="151841" y="492824"/>
                      <a:pt x="124599" y="480917"/>
                    </a:cubicBezTo>
                    <a:cubicBezTo>
                      <a:pt x="57353" y="451390"/>
                      <a:pt x="20967" y="397955"/>
                      <a:pt x="7537" y="327184"/>
                    </a:cubicBezTo>
                    <a:cubicBezTo>
                      <a:pt x="-11513" y="226886"/>
                      <a:pt x="5632" y="132874"/>
                      <a:pt x="58020" y="45434"/>
                    </a:cubicBezTo>
                    <a:cubicBezTo>
                      <a:pt x="64211" y="35052"/>
                      <a:pt x="72022" y="25337"/>
                      <a:pt x="80213" y="16478"/>
                    </a:cubicBezTo>
                    <a:cubicBezTo>
                      <a:pt x="85738" y="10382"/>
                      <a:pt x="93453" y="6287"/>
                      <a:pt x="1020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83C8717C-93A5-4286-827E-A5A908CEF6A1}"/>
                  </a:ext>
                </a:extLst>
              </p:cNvPr>
              <p:cNvSpPr/>
              <p:nvPr/>
            </p:nvSpPr>
            <p:spPr>
              <a:xfrm>
                <a:off x="5568121" y="3072051"/>
                <a:ext cx="74157" cy="176270"/>
              </a:xfrm>
              <a:custGeom>
                <a:avLst/>
                <a:gdLst>
                  <a:gd name="connsiteX0" fmla="*/ 284228 w 330709"/>
                  <a:gd name="connsiteY0" fmla="*/ 0 h 786098"/>
                  <a:gd name="connsiteX1" fmla="*/ 270226 w 330709"/>
                  <a:gd name="connsiteY1" fmla="*/ 274796 h 786098"/>
                  <a:gd name="connsiteX2" fmla="*/ 308135 w 330709"/>
                  <a:gd name="connsiteY2" fmla="*/ 394145 h 786098"/>
                  <a:gd name="connsiteX3" fmla="*/ 295277 w 330709"/>
                  <a:gd name="connsiteY3" fmla="*/ 638937 h 786098"/>
                  <a:gd name="connsiteX4" fmla="*/ 182500 w 330709"/>
                  <a:gd name="connsiteY4" fmla="*/ 786098 h 786098"/>
                  <a:gd name="connsiteX5" fmla="*/ 172785 w 330709"/>
                  <a:gd name="connsiteY5" fmla="*/ 712470 h 786098"/>
                  <a:gd name="connsiteX6" fmla="*/ 83726 w 330709"/>
                  <a:gd name="connsiteY6" fmla="*/ 522637 h 786098"/>
                  <a:gd name="connsiteX7" fmla="*/ 37911 w 330709"/>
                  <a:gd name="connsiteY7" fmla="*/ 445961 h 786098"/>
                  <a:gd name="connsiteX8" fmla="*/ 23338 w 330709"/>
                  <a:gd name="connsiteY8" fmla="*/ 202406 h 786098"/>
                  <a:gd name="connsiteX9" fmla="*/ 203551 w 330709"/>
                  <a:gd name="connsiteY9" fmla="*/ 15907 h 786098"/>
                  <a:gd name="connsiteX10" fmla="*/ 284228 w 330709"/>
                  <a:gd name="connsiteY10" fmla="*/ 0 h 7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0709" h="786098">
                    <a:moveTo>
                      <a:pt x="284228" y="0"/>
                    </a:moveTo>
                    <a:cubicBezTo>
                      <a:pt x="237555" y="95440"/>
                      <a:pt x="251462" y="185452"/>
                      <a:pt x="270226" y="274796"/>
                    </a:cubicBezTo>
                    <a:cubicBezTo>
                      <a:pt x="278799" y="315468"/>
                      <a:pt x="292038" y="355759"/>
                      <a:pt x="308135" y="394145"/>
                    </a:cubicBezTo>
                    <a:cubicBezTo>
                      <a:pt x="343378" y="478441"/>
                      <a:pt x="336043" y="559118"/>
                      <a:pt x="295277" y="638937"/>
                    </a:cubicBezTo>
                    <a:cubicBezTo>
                      <a:pt x="267082" y="693992"/>
                      <a:pt x="229554" y="741617"/>
                      <a:pt x="182500" y="786098"/>
                    </a:cubicBezTo>
                    <a:cubicBezTo>
                      <a:pt x="179167" y="759524"/>
                      <a:pt x="178024" y="735521"/>
                      <a:pt x="172785" y="712470"/>
                    </a:cubicBezTo>
                    <a:cubicBezTo>
                      <a:pt x="157069" y="642842"/>
                      <a:pt x="118969" y="583311"/>
                      <a:pt x="83726" y="522637"/>
                    </a:cubicBezTo>
                    <a:cubicBezTo>
                      <a:pt x="68772" y="496919"/>
                      <a:pt x="53341" y="471392"/>
                      <a:pt x="37911" y="445961"/>
                    </a:cubicBezTo>
                    <a:cubicBezTo>
                      <a:pt x="-9619" y="367284"/>
                      <a:pt x="-10095" y="285845"/>
                      <a:pt x="23338" y="202406"/>
                    </a:cubicBezTo>
                    <a:cubicBezTo>
                      <a:pt x="58009" y="115729"/>
                      <a:pt x="114873" y="49721"/>
                      <a:pt x="203551" y="15907"/>
                    </a:cubicBezTo>
                    <a:cubicBezTo>
                      <a:pt x="226792" y="6858"/>
                      <a:pt x="253176" y="5810"/>
                      <a:pt x="2842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EE2EA8BB-5C57-4924-88A7-411006C89376}"/>
                  </a:ext>
                </a:extLst>
              </p:cNvPr>
              <p:cNvSpPr/>
              <p:nvPr/>
            </p:nvSpPr>
            <p:spPr>
              <a:xfrm>
                <a:off x="5364299" y="3866039"/>
                <a:ext cx="174756" cy="73177"/>
              </a:xfrm>
              <a:custGeom>
                <a:avLst/>
                <a:gdLst>
                  <a:gd name="connsiteX0" fmla="*/ 775430 w 779345"/>
                  <a:gd name="connsiteY0" fmla="*/ 292072 h 326343"/>
                  <a:gd name="connsiteX1" fmla="*/ 544163 w 779345"/>
                  <a:gd name="connsiteY1" fmla="*/ 266450 h 326343"/>
                  <a:gd name="connsiteX2" fmla="*/ 380429 w 779345"/>
                  <a:gd name="connsiteY2" fmla="*/ 309598 h 326343"/>
                  <a:gd name="connsiteX3" fmla="*/ 134112 w 779345"/>
                  <a:gd name="connsiteY3" fmla="*/ 280928 h 326343"/>
                  <a:gd name="connsiteX4" fmla="*/ 0 w 779345"/>
                  <a:gd name="connsiteY4" fmla="*/ 169390 h 326343"/>
                  <a:gd name="connsiteX5" fmla="*/ 58198 w 779345"/>
                  <a:gd name="connsiteY5" fmla="*/ 163866 h 326343"/>
                  <a:gd name="connsiteX6" fmla="*/ 227647 w 779345"/>
                  <a:gd name="connsiteY6" fmla="*/ 98715 h 326343"/>
                  <a:gd name="connsiteX7" fmla="*/ 355378 w 779345"/>
                  <a:gd name="connsiteY7" fmla="*/ 27087 h 326343"/>
                  <a:gd name="connsiteX8" fmla="*/ 577977 w 779345"/>
                  <a:gd name="connsiteY8" fmla="*/ 22991 h 326343"/>
                  <a:gd name="connsiteX9" fmla="*/ 744760 w 779345"/>
                  <a:gd name="connsiteY9" fmla="*/ 162247 h 326343"/>
                  <a:gd name="connsiteX10" fmla="*/ 778859 w 779345"/>
                  <a:gd name="connsiteY10" fmla="*/ 267593 h 326343"/>
                  <a:gd name="connsiteX11" fmla="*/ 775430 w 779345"/>
                  <a:gd name="connsiteY11" fmla="*/ 292072 h 32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9345" h="326343">
                    <a:moveTo>
                      <a:pt x="775430" y="292072"/>
                    </a:moveTo>
                    <a:cubicBezTo>
                      <a:pt x="699421" y="250829"/>
                      <a:pt x="621506" y="252924"/>
                      <a:pt x="544163" y="266450"/>
                    </a:cubicBezTo>
                    <a:cubicBezTo>
                      <a:pt x="488728" y="276165"/>
                      <a:pt x="433483" y="290644"/>
                      <a:pt x="380429" y="309598"/>
                    </a:cubicBezTo>
                    <a:cubicBezTo>
                      <a:pt x="292417" y="340936"/>
                      <a:pt x="211741" y="326553"/>
                      <a:pt x="134112" y="280928"/>
                    </a:cubicBezTo>
                    <a:cubicBezTo>
                      <a:pt x="84582" y="251781"/>
                      <a:pt x="40672" y="215396"/>
                      <a:pt x="0" y="169390"/>
                    </a:cubicBezTo>
                    <a:cubicBezTo>
                      <a:pt x="21622" y="167390"/>
                      <a:pt x="39910" y="165961"/>
                      <a:pt x="58198" y="163866"/>
                    </a:cubicBezTo>
                    <a:cubicBezTo>
                      <a:pt x="120396" y="157008"/>
                      <a:pt x="174212" y="128052"/>
                      <a:pt x="227647" y="98715"/>
                    </a:cubicBezTo>
                    <a:cubicBezTo>
                      <a:pt x="270415" y="75188"/>
                      <a:pt x="311944" y="49280"/>
                      <a:pt x="355378" y="27087"/>
                    </a:cubicBezTo>
                    <a:cubicBezTo>
                      <a:pt x="428434" y="-10251"/>
                      <a:pt x="503777" y="-6441"/>
                      <a:pt x="577977" y="22991"/>
                    </a:cubicBezTo>
                    <a:cubicBezTo>
                      <a:pt x="648462" y="50995"/>
                      <a:pt x="708088" y="94905"/>
                      <a:pt x="744760" y="162247"/>
                    </a:cubicBezTo>
                    <a:cubicBezTo>
                      <a:pt x="762095" y="194155"/>
                      <a:pt x="768572" y="232065"/>
                      <a:pt x="778859" y="267593"/>
                    </a:cubicBezTo>
                    <a:cubicBezTo>
                      <a:pt x="780669" y="274070"/>
                      <a:pt x="776954" y="282166"/>
                      <a:pt x="775430" y="2920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9EBFD6EC-EE52-43F4-AB1A-28895EBBD864}"/>
                  </a:ext>
                </a:extLst>
              </p:cNvPr>
              <p:cNvSpPr/>
              <p:nvPr/>
            </p:nvSpPr>
            <p:spPr>
              <a:xfrm>
                <a:off x="5627576" y="3198163"/>
                <a:ext cx="77517" cy="168526"/>
              </a:xfrm>
              <a:custGeom>
                <a:avLst/>
                <a:gdLst>
                  <a:gd name="connsiteX0" fmla="*/ 78806 w 345696"/>
                  <a:gd name="connsiteY0" fmla="*/ 751560 h 751560"/>
                  <a:gd name="connsiteX1" fmla="*/ 88046 w 345696"/>
                  <a:gd name="connsiteY1" fmla="*/ 688124 h 751560"/>
                  <a:gd name="connsiteX2" fmla="*/ 66519 w 345696"/>
                  <a:gd name="connsiteY2" fmla="*/ 551249 h 751560"/>
                  <a:gd name="connsiteX3" fmla="*/ 16703 w 345696"/>
                  <a:gd name="connsiteY3" fmla="*/ 395230 h 751560"/>
                  <a:gd name="connsiteX4" fmla="*/ 44612 w 345696"/>
                  <a:gd name="connsiteY4" fmla="*/ 157105 h 751560"/>
                  <a:gd name="connsiteX5" fmla="*/ 240160 w 345696"/>
                  <a:gd name="connsiteY5" fmla="*/ 7277 h 751560"/>
                  <a:gd name="connsiteX6" fmla="*/ 345697 w 345696"/>
                  <a:gd name="connsiteY6" fmla="*/ 9658 h 751560"/>
                  <a:gd name="connsiteX7" fmla="*/ 280355 w 345696"/>
                  <a:gd name="connsiteY7" fmla="*/ 316649 h 751560"/>
                  <a:gd name="connsiteX8" fmla="*/ 292833 w 345696"/>
                  <a:gd name="connsiteY8" fmla="*/ 444188 h 751560"/>
                  <a:gd name="connsiteX9" fmla="*/ 271687 w 345696"/>
                  <a:gd name="connsiteY9" fmla="*/ 553154 h 751560"/>
                  <a:gd name="connsiteX10" fmla="*/ 78806 w 345696"/>
                  <a:gd name="connsiteY10" fmla="*/ 751560 h 7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696" h="751560">
                    <a:moveTo>
                      <a:pt x="78806" y="751560"/>
                    </a:moveTo>
                    <a:cubicBezTo>
                      <a:pt x="82712" y="726700"/>
                      <a:pt x="89950" y="706983"/>
                      <a:pt x="88046" y="688124"/>
                    </a:cubicBezTo>
                    <a:cubicBezTo>
                      <a:pt x="83378" y="642213"/>
                      <a:pt x="77758" y="595922"/>
                      <a:pt x="66519" y="551249"/>
                    </a:cubicBezTo>
                    <a:cubicBezTo>
                      <a:pt x="53279" y="498386"/>
                      <a:pt x="34991" y="446665"/>
                      <a:pt x="16703" y="395230"/>
                    </a:cubicBezTo>
                    <a:cubicBezTo>
                      <a:pt x="-13396" y="310838"/>
                      <a:pt x="-2061" y="230733"/>
                      <a:pt x="44612" y="157105"/>
                    </a:cubicBezTo>
                    <a:cubicBezTo>
                      <a:pt x="90808" y="84143"/>
                      <a:pt x="154054" y="29851"/>
                      <a:pt x="240160" y="7277"/>
                    </a:cubicBezTo>
                    <a:cubicBezTo>
                      <a:pt x="275402" y="-1963"/>
                      <a:pt x="310550" y="-3677"/>
                      <a:pt x="345697" y="9658"/>
                    </a:cubicBezTo>
                    <a:cubicBezTo>
                      <a:pt x="278355" y="102908"/>
                      <a:pt x="271878" y="208349"/>
                      <a:pt x="280355" y="316649"/>
                    </a:cubicBezTo>
                    <a:cubicBezTo>
                      <a:pt x="283689" y="359225"/>
                      <a:pt x="293785" y="401802"/>
                      <a:pt x="292833" y="444188"/>
                    </a:cubicBezTo>
                    <a:cubicBezTo>
                      <a:pt x="291976" y="480764"/>
                      <a:pt x="285975" y="519722"/>
                      <a:pt x="271687" y="553154"/>
                    </a:cubicBezTo>
                    <a:cubicBezTo>
                      <a:pt x="234063" y="640784"/>
                      <a:pt x="163674" y="699458"/>
                      <a:pt x="78806" y="751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30ECA217-FFC9-458F-B090-7BFF0D7E511D}"/>
                  </a:ext>
                </a:extLst>
              </p:cNvPr>
              <p:cNvSpPr/>
              <p:nvPr/>
            </p:nvSpPr>
            <p:spPr>
              <a:xfrm>
                <a:off x="5242471" y="3927163"/>
                <a:ext cx="167446" cy="77158"/>
              </a:xfrm>
              <a:custGeom>
                <a:avLst/>
                <a:gdLst>
                  <a:gd name="connsiteX0" fmla="*/ 743998 w 746743"/>
                  <a:gd name="connsiteY0" fmla="*/ 344095 h 344094"/>
                  <a:gd name="connsiteX1" fmla="*/ 509969 w 746743"/>
                  <a:gd name="connsiteY1" fmla="*/ 278373 h 344094"/>
                  <a:gd name="connsiteX2" fmla="*/ 343281 w 746743"/>
                  <a:gd name="connsiteY2" fmla="*/ 290850 h 344094"/>
                  <a:gd name="connsiteX3" fmla="*/ 155162 w 746743"/>
                  <a:gd name="connsiteY3" fmla="*/ 249036 h 344094"/>
                  <a:gd name="connsiteX4" fmla="*/ 0 w 746743"/>
                  <a:gd name="connsiteY4" fmla="*/ 77681 h 344094"/>
                  <a:gd name="connsiteX5" fmla="*/ 51911 w 746743"/>
                  <a:gd name="connsiteY5" fmla="*/ 85301 h 344094"/>
                  <a:gd name="connsiteX6" fmla="*/ 225076 w 746743"/>
                  <a:gd name="connsiteY6" fmla="*/ 59107 h 344094"/>
                  <a:gd name="connsiteX7" fmla="*/ 347186 w 746743"/>
                  <a:gd name="connsiteY7" fmla="*/ 19769 h 344094"/>
                  <a:gd name="connsiteX8" fmla="*/ 589979 w 746743"/>
                  <a:gd name="connsiteY8" fmla="*/ 44248 h 344094"/>
                  <a:gd name="connsiteX9" fmla="*/ 744950 w 746743"/>
                  <a:gd name="connsiteY9" fmla="*/ 263323 h 344094"/>
                  <a:gd name="connsiteX10" fmla="*/ 743998 w 746743"/>
                  <a:gd name="connsiteY10" fmla="*/ 344095 h 34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743" h="344094">
                    <a:moveTo>
                      <a:pt x="743998" y="344095"/>
                    </a:moveTo>
                    <a:cubicBezTo>
                      <a:pt x="670084" y="290755"/>
                      <a:pt x="590550" y="279610"/>
                      <a:pt x="509969" y="278373"/>
                    </a:cubicBezTo>
                    <a:cubicBezTo>
                      <a:pt x="454438" y="277515"/>
                      <a:pt x="398716" y="284754"/>
                      <a:pt x="343281" y="290850"/>
                    </a:cubicBezTo>
                    <a:cubicBezTo>
                      <a:pt x="275463" y="298280"/>
                      <a:pt x="212407" y="287802"/>
                      <a:pt x="155162" y="249036"/>
                    </a:cubicBezTo>
                    <a:cubicBezTo>
                      <a:pt x="90773" y="205411"/>
                      <a:pt x="41243" y="148356"/>
                      <a:pt x="0" y="77681"/>
                    </a:cubicBezTo>
                    <a:cubicBezTo>
                      <a:pt x="20003" y="80729"/>
                      <a:pt x="35909" y="84062"/>
                      <a:pt x="51911" y="85301"/>
                    </a:cubicBezTo>
                    <a:cubicBezTo>
                      <a:pt x="111633" y="90063"/>
                      <a:pt x="168688" y="77109"/>
                      <a:pt x="225076" y="59107"/>
                    </a:cubicBezTo>
                    <a:cubicBezTo>
                      <a:pt x="265843" y="46058"/>
                      <a:pt x="307467" y="35485"/>
                      <a:pt x="347186" y="19769"/>
                    </a:cubicBezTo>
                    <a:cubicBezTo>
                      <a:pt x="433006" y="-14236"/>
                      <a:pt x="513969" y="-3282"/>
                      <a:pt x="589979" y="44248"/>
                    </a:cubicBezTo>
                    <a:cubicBezTo>
                      <a:pt x="671608" y="95207"/>
                      <a:pt x="729234" y="165692"/>
                      <a:pt x="744950" y="263323"/>
                    </a:cubicBezTo>
                    <a:cubicBezTo>
                      <a:pt x="749237" y="289517"/>
                      <a:pt x="744569" y="317139"/>
                      <a:pt x="743998" y="3440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A9AD9DCB-ADEB-413E-B677-CB1963C9BA7C}"/>
                  </a:ext>
                </a:extLst>
              </p:cNvPr>
              <p:cNvSpPr/>
              <p:nvPr/>
            </p:nvSpPr>
            <p:spPr>
              <a:xfrm>
                <a:off x="5469638" y="3764085"/>
                <a:ext cx="172768" cy="90062"/>
              </a:xfrm>
              <a:custGeom>
                <a:avLst/>
                <a:gdLst>
                  <a:gd name="connsiteX0" fmla="*/ 770477 w 770477"/>
                  <a:gd name="connsiteY0" fmla="*/ 180869 h 401643"/>
                  <a:gd name="connsiteX1" fmla="*/ 476631 w 770477"/>
                  <a:gd name="connsiteY1" fmla="*/ 281643 h 401643"/>
                  <a:gd name="connsiteX2" fmla="*/ 387477 w 770477"/>
                  <a:gd name="connsiteY2" fmla="*/ 350223 h 401643"/>
                  <a:gd name="connsiteX3" fmla="*/ 190690 w 770477"/>
                  <a:gd name="connsiteY3" fmla="*/ 398896 h 401643"/>
                  <a:gd name="connsiteX4" fmla="*/ 0 w 770477"/>
                  <a:gd name="connsiteY4" fmla="*/ 334602 h 401643"/>
                  <a:gd name="connsiteX5" fmla="*/ 40196 w 770477"/>
                  <a:gd name="connsiteY5" fmla="*/ 319077 h 401643"/>
                  <a:gd name="connsiteX6" fmla="*/ 161449 w 770477"/>
                  <a:gd name="connsiteY6" fmla="*/ 224112 h 401643"/>
                  <a:gd name="connsiteX7" fmla="*/ 299562 w 770477"/>
                  <a:gd name="connsiteY7" fmla="*/ 70855 h 401643"/>
                  <a:gd name="connsiteX8" fmla="*/ 452438 w 770477"/>
                  <a:gd name="connsiteY8" fmla="*/ 1418 h 401643"/>
                  <a:gd name="connsiteX9" fmla="*/ 691991 w 770477"/>
                  <a:gd name="connsiteY9" fmla="*/ 68188 h 401643"/>
                  <a:gd name="connsiteX10" fmla="*/ 770477 w 770477"/>
                  <a:gd name="connsiteY10" fmla="*/ 180869 h 40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477" h="401643">
                    <a:moveTo>
                      <a:pt x="770477" y="180869"/>
                    </a:moveTo>
                    <a:cubicBezTo>
                      <a:pt x="655987" y="172391"/>
                      <a:pt x="564737" y="223064"/>
                      <a:pt x="476631" y="281643"/>
                    </a:cubicBezTo>
                    <a:cubicBezTo>
                      <a:pt x="445484" y="302312"/>
                      <a:pt x="417100" y="327268"/>
                      <a:pt x="387477" y="350223"/>
                    </a:cubicBezTo>
                    <a:cubicBezTo>
                      <a:pt x="328994" y="395372"/>
                      <a:pt x="262890" y="407945"/>
                      <a:pt x="190690" y="398896"/>
                    </a:cubicBezTo>
                    <a:cubicBezTo>
                      <a:pt x="124016" y="390514"/>
                      <a:pt x="62103" y="369273"/>
                      <a:pt x="0" y="334602"/>
                    </a:cubicBezTo>
                    <a:cubicBezTo>
                      <a:pt x="15716" y="328602"/>
                      <a:pt x="28385" y="324696"/>
                      <a:pt x="40196" y="319077"/>
                    </a:cubicBezTo>
                    <a:cubicBezTo>
                      <a:pt x="87535" y="296312"/>
                      <a:pt x="126968" y="263736"/>
                      <a:pt x="161449" y="224112"/>
                    </a:cubicBezTo>
                    <a:cubicBezTo>
                      <a:pt x="206598" y="172296"/>
                      <a:pt x="252984" y="121433"/>
                      <a:pt x="299562" y="70855"/>
                    </a:cubicBezTo>
                    <a:cubicBezTo>
                      <a:pt x="340519" y="26278"/>
                      <a:pt x="394145" y="6371"/>
                      <a:pt x="452438" y="1418"/>
                    </a:cubicBezTo>
                    <a:cubicBezTo>
                      <a:pt x="539877" y="-5916"/>
                      <a:pt x="621030" y="15038"/>
                      <a:pt x="691991" y="68188"/>
                    </a:cubicBezTo>
                    <a:cubicBezTo>
                      <a:pt x="729806" y="96668"/>
                      <a:pt x="758857" y="132196"/>
                      <a:pt x="770477" y="180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FC719005-B88E-4B4E-BE79-A807F8CF4DEE}"/>
                  </a:ext>
                </a:extLst>
              </p:cNvPr>
              <p:cNvSpPr/>
              <p:nvPr/>
            </p:nvSpPr>
            <p:spPr>
              <a:xfrm>
                <a:off x="5391229" y="2901120"/>
                <a:ext cx="92256" cy="174220"/>
              </a:xfrm>
              <a:custGeom>
                <a:avLst/>
                <a:gdLst>
                  <a:gd name="connsiteX0" fmla="*/ 349961 w 411427"/>
                  <a:gd name="connsiteY0" fmla="*/ 776954 h 776954"/>
                  <a:gd name="connsiteX1" fmla="*/ 203848 w 411427"/>
                  <a:gd name="connsiteY1" fmla="*/ 586169 h 776954"/>
                  <a:gd name="connsiteX2" fmla="*/ 74213 w 411427"/>
                  <a:gd name="connsiteY2" fmla="*/ 480346 h 776954"/>
                  <a:gd name="connsiteX3" fmla="*/ 108 w 411427"/>
                  <a:gd name="connsiteY3" fmla="*/ 319278 h 776954"/>
                  <a:gd name="connsiteX4" fmla="*/ 106121 w 411427"/>
                  <a:gd name="connsiteY4" fmla="*/ 48292 h 776954"/>
                  <a:gd name="connsiteX5" fmla="*/ 175844 w 411427"/>
                  <a:gd name="connsiteY5" fmla="*/ 0 h 776954"/>
                  <a:gd name="connsiteX6" fmla="*/ 296336 w 411427"/>
                  <a:gd name="connsiteY6" fmla="*/ 314516 h 776954"/>
                  <a:gd name="connsiteX7" fmla="*/ 378727 w 411427"/>
                  <a:gd name="connsiteY7" fmla="*/ 421005 h 776954"/>
                  <a:gd name="connsiteX8" fmla="*/ 410159 w 411427"/>
                  <a:gd name="connsiteY8" fmla="*/ 574929 h 776954"/>
                  <a:gd name="connsiteX9" fmla="*/ 365773 w 411427"/>
                  <a:gd name="connsiteY9" fmla="*/ 744379 h 776954"/>
                  <a:gd name="connsiteX10" fmla="*/ 349961 w 411427"/>
                  <a:gd name="connsiteY10" fmla="*/ 776954 h 77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427" h="776954">
                    <a:moveTo>
                      <a:pt x="349961" y="776954"/>
                    </a:moveTo>
                    <a:cubicBezTo>
                      <a:pt x="323767" y="691134"/>
                      <a:pt x="264236" y="638080"/>
                      <a:pt x="203848" y="586169"/>
                    </a:cubicBezTo>
                    <a:cubicBezTo>
                      <a:pt x="161557" y="549878"/>
                      <a:pt x="116694" y="516446"/>
                      <a:pt x="74213" y="480346"/>
                    </a:cubicBezTo>
                    <a:cubicBezTo>
                      <a:pt x="24968" y="438436"/>
                      <a:pt x="1537" y="383381"/>
                      <a:pt x="108" y="319278"/>
                    </a:cubicBezTo>
                    <a:cubicBezTo>
                      <a:pt x="-2178" y="214313"/>
                      <a:pt x="31731" y="122777"/>
                      <a:pt x="106121" y="48292"/>
                    </a:cubicBezTo>
                    <a:cubicBezTo>
                      <a:pt x="124886" y="29528"/>
                      <a:pt x="150222" y="17336"/>
                      <a:pt x="175844" y="0"/>
                    </a:cubicBezTo>
                    <a:cubicBezTo>
                      <a:pt x="169939" y="127444"/>
                      <a:pt x="228803" y="222885"/>
                      <a:pt x="296336" y="314516"/>
                    </a:cubicBezTo>
                    <a:cubicBezTo>
                      <a:pt x="323006" y="350615"/>
                      <a:pt x="354819" y="383286"/>
                      <a:pt x="378727" y="421005"/>
                    </a:cubicBezTo>
                    <a:cubicBezTo>
                      <a:pt x="407969" y="467201"/>
                      <a:pt x="414636" y="520351"/>
                      <a:pt x="410159" y="574929"/>
                    </a:cubicBezTo>
                    <a:cubicBezTo>
                      <a:pt x="405397" y="634175"/>
                      <a:pt x="389490" y="690277"/>
                      <a:pt x="365773" y="744379"/>
                    </a:cubicBezTo>
                    <a:cubicBezTo>
                      <a:pt x="361772" y="753904"/>
                      <a:pt x="356724" y="763238"/>
                      <a:pt x="349961" y="776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61527171-FD8B-4AD1-888E-750F1C65AC8B}"/>
                  </a:ext>
                </a:extLst>
              </p:cNvPr>
              <p:cNvSpPr/>
              <p:nvPr/>
            </p:nvSpPr>
            <p:spPr>
              <a:xfrm>
                <a:off x="5653619" y="3333472"/>
                <a:ext cx="90602" cy="156497"/>
              </a:xfrm>
              <a:custGeom>
                <a:avLst/>
                <a:gdLst>
                  <a:gd name="connsiteX0" fmla="*/ 0 w 404050"/>
                  <a:gd name="connsiteY0" fmla="*/ 692012 h 697917"/>
                  <a:gd name="connsiteX1" fmla="*/ 24003 w 404050"/>
                  <a:gd name="connsiteY1" fmla="*/ 481319 h 697917"/>
                  <a:gd name="connsiteX2" fmla="*/ 4477 w 404050"/>
                  <a:gd name="connsiteY2" fmla="*/ 299677 h 697917"/>
                  <a:gd name="connsiteX3" fmla="*/ 59150 w 404050"/>
                  <a:gd name="connsiteY3" fmla="*/ 134133 h 697917"/>
                  <a:gd name="connsiteX4" fmla="*/ 237363 w 404050"/>
                  <a:gd name="connsiteY4" fmla="*/ 11451 h 697917"/>
                  <a:gd name="connsiteX5" fmla="*/ 404051 w 404050"/>
                  <a:gd name="connsiteY5" fmla="*/ 22119 h 697917"/>
                  <a:gd name="connsiteX6" fmla="*/ 278035 w 404050"/>
                  <a:gd name="connsiteY6" fmla="*/ 331110 h 697917"/>
                  <a:gd name="connsiteX7" fmla="*/ 259080 w 404050"/>
                  <a:gd name="connsiteY7" fmla="*/ 478271 h 697917"/>
                  <a:gd name="connsiteX8" fmla="*/ 100108 w 404050"/>
                  <a:gd name="connsiteY8" fmla="*/ 651626 h 697917"/>
                  <a:gd name="connsiteX9" fmla="*/ 4001 w 404050"/>
                  <a:gd name="connsiteY9" fmla="*/ 697918 h 697917"/>
                  <a:gd name="connsiteX10" fmla="*/ 0 w 404050"/>
                  <a:gd name="connsiteY10" fmla="*/ 692012 h 69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050" h="697917">
                    <a:moveTo>
                      <a:pt x="0" y="692012"/>
                    </a:moveTo>
                    <a:cubicBezTo>
                      <a:pt x="34386" y="624670"/>
                      <a:pt x="31338" y="553137"/>
                      <a:pt x="24003" y="481319"/>
                    </a:cubicBezTo>
                    <a:cubicBezTo>
                      <a:pt x="17812" y="420740"/>
                      <a:pt x="9716" y="360352"/>
                      <a:pt x="4477" y="299677"/>
                    </a:cubicBezTo>
                    <a:cubicBezTo>
                      <a:pt x="-952" y="237193"/>
                      <a:pt x="21336" y="181758"/>
                      <a:pt x="59150" y="134133"/>
                    </a:cubicBezTo>
                    <a:cubicBezTo>
                      <a:pt x="105633" y="75744"/>
                      <a:pt x="164021" y="32215"/>
                      <a:pt x="237363" y="11451"/>
                    </a:cubicBezTo>
                    <a:cubicBezTo>
                      <a:pt x="294132" y="-4551"/>
                      <a:pt x="349663" y="-6171"/>
                      <a:pt x="404051" y="22119"/>
                    </a:cubicBezTo>
                    <a:cubicBezTo>
                      <a:pt x="312230" y="105939"/>
                      <a:pt x="292418" y="217476"/>
                      <a:pt x="278035" y="331110"/>
                    </a:cubicBezTo>
                    <a:cubicBezTo>
                      <a:pt x="271844" y="380259"/>
                      <a:pt x="272796" y="431408"/>
                      <a:pt x="259080" y="478271"/>
                    </a:cubicBezTo>
                    <a:cubicBezTo>
                      <a:pt x="235172" y="559995"/>
                      <a:pt x="171641" y="611145"/>
                      <a:pt x="100108" y="651626"/>
                    </a:cubicBezTo>
                    <a:cubicBezTo>
                      <a:pt x="69247" y="669057"/>
                      <a:pt x="36100" y="682678"/>
                      <a:pt x="4001" y="697918"/>
                    </a:cubicBezTo>
                    <a:cubicBezTo>
                      <a:pt x="2763" y="696012"/>
                      <a:pt x="1429" y="694012"/>
                      <a:pt x="0" y="692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104775D3-C046-4B41-ABA0-4939568F7CD5}"/>
                  </a:ext>
                </a:extLst>
              </p:cNvPr>
              <p:cNvSpPr/>
              <p:nvPr/>
            </p:nvSpPr>
            <p:spPr>
              <a:xfrm>
                <a:off x="5560347" y="3635523"/>
                <a:ext cx="158949" cy="106525"/>
              </a:xfrm>
              <a:custGeom>
                <a:avLst/>
                <a:gdLst>
                  <a:gd name="connsiteX0" fmla="*/ 708850 w 708850"/>
                  <a:gd name="connsiteY0" fmla="*/ 116791 h 475062"/>
                  <a:gd name="connsiteX1" fmla="*/ 496443 w 708850"/>
                  <a:gd name="connsiteY1" fmla="*/ 237283 h 475062"/>
                  <a:gd name="connsiteX2" fmla="*/ 380143 w 708850"/>
                  <a:gd name="connsiteY2" fmla="*/ 375871 h 475062"/>
                  <a:gd name="connsiteX3" fmla="*/ 214503 w 708850"/>
                  <a:gd name="connsiteY3" fmla="*/ 468930 h 475062"/>
                  <a:gd name="connsiteX4" fmla="*/ 0 w 708850"/>
                  <a:gd name="connsiteY4" fmla="*/ 457310 h 475062"/>
                  <a:gd name="connsiteX5" fmla="*/ 30766 w 708850"/>
                  <a:gd name="connsiteY5" fmla="*/ 435688 h 475062"/>
                  <a:gd name="connsiteX6" fmla="*/ 137065 w 708850"/>
                  <a:gd name="connsiteY6" fmla="*/ 297861 h 475062"/>
                  <a:gd name="connsiteX7" fmla="*/ 221932 w 708850"/>
                  <a:gd name="connsiteY7" fmla="*/ 133460 h 475062"/>
                  <a:gd name="connsiteX8" fmla="*/ 386525 w 708850"/>
                  <a:gd name="connsiteY8" fmla="*/ 12492 h 475062"/>
                  <a:gd name="connsiteX9" fmla="*/ 608457 w 708850"/>
                  <a:gd name="connsiteY9" fmla="*/ 26304 h 475062"/>
                  <a:gd name="connsiteX10" fmla="*/ 708850 w 708850"/>
                  <a:gd name="connsiteY10" fmla="*/ 116791 h 47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8850" h="475062">
                    <a:moveTo>
                      <a:pt x="708850" y="116791"/>
                    </a:moveTo>
                    <a:cubicBezTo>
                      <a:pt x="618649" y="127650"/>
                      <a:pt x="554355" y="178799"/>
                      <a:pt x="496443" y="237283"/>
                    </a:cubicBezTo>
                    <a:cubicBezTo>
                      <a:pt x="454152" y="280050"/>
                      <a:pt x="417672" y="328627"/>
                      <a:pt x="380143" y="375871"/>
                    </a:cubicBezTo>
                    <a:cubicBezTo>
                      <a:pt x="337375" y="429783"/>
                      <a:pt x="280607" y="458262"/>
                      <a:pt x="214503" y="468930"/>
                    </a:cubicBezTo>
                    <a:cubicBezTo>
                      <a:pt x="144304" y="480265"/>
                      <a:pt x="74390" y="475598"/>
                      <a:pt x="0" y="457310"/>
                    </a:cubicBezTo>
                    <a:cubicBezTo>
                      <a:pt x="12288" y="448642"/>
                      <a:pt x="21622" y="442260"/>
                      <a:pt x="30766" y="435688"/>
                    </a:cubicBezTo>
                    <a:cubicBezTo>
                      <a:pt x="80010" y="400446"/>
                      <a:pt x="109442" y="349677"/>
                      <a:pt x="137065" y="297861"/>
                    </a:cubicBezTo>
                    <a:cubicBezTo>
                      <a:pt x="166116" y="243474"/>
                      <a:pt x="193357" y="188133"/>
                      <a:pt x="221932" y="133460"/>
                    </a:cubicBezTo>
                    <a:cubicBezTo>
                      <a:pt x="256985" y="66499"/>
                      <a:pt x="316325" y="30971"/>
                      <a:pt x="386525" y="12492"/>
                    </a:cubicBezTo>
                    <a:cubicBezTo>
                      <a:pt x="461582" y="-7320"/>
                      <a:pt x="536163" y="-4176"/>
                      <a:pt x="608457" y="26304"/>
                    </a:cubicBezTo>
                    <a:cubicBezTo>
                      <a:pt x="651224" y="44401"/>
                      <a:pt x="685229" y="72500"/>
                      <a:pt x="708850" y="116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14D537DE-7227-4C21-883F-7578A17C91DA}"/>
                  </a:ext>
                </a:extLst>
              </p:cNvPr>
              <p:cNvSpPr/>
              <p:nvPr/>
            </p:nvSpPr>
            <p:spPr>
              <a:xfrm>
                <a:off x="5623888" y="3487599"/>
                <a:ext cx="131974" cy="130414"/>
              </a:xfrm>
              <a:custGeom>
                <a:avLst/>
                <a:gdLst>
                  <a:gd name="connsiteX0" fmla="*/ 588550 w 588550"/>
                  <a:gd name="connsiteY0" fmla="*/ 61627 h 581596"/>
                  <a:gd name="connsiteX1" fmla="*/ 403479 w 588550"/>
                  <a:gd name="connsiteY1" fmla="*/ 256985 h 581596"/>
                  <a:gd name="connsiteX2" fmla="*/ 353092 w 588550"/>
                  <a:gd name="connsiteY2" fmla="*/ 372523 h 581596"/>
                  <a:gd name="connsiteX3" fmla="*/ 214217 w 588550"/>
                  <a:gd name="connsiteY3" fmla="*/ 532353 h 581596"/>
                  <a:gd name="connsiteX4" fmla="*/ 0 w 588550"/>
                  <a:gd name="connsiteY4" fmla="*/ 581597 h 581596"/>
                  <a:gd name="connsiteX5" fmla="*/ 5810 w 588550"/>
                  <a:gd name="connsiteY5" fmla="*/ 568738 h 581596"/>
                  <a:gd name="connsiteX6" fmla="*/ 91345 w 588550"/>
                  <a:gd name="connsiteY6" fmla="*/ 366427 h 581596"/>
                  <a:gd name="connsiteX7" fmla="*/ 121158 w 588550"/>
                  <a:gd name="connsiteY7" fmla="*/ 215075 h 581596"/>
                  <a:gd name="connsiteX8" fmla="*/ 263462 w 588550"/>
                  <a:gd name="connsiteY8" fmla="*/ 40386 h 581596"/>
                  <a:gd name="connsiteX9" fmla="*/ 500920 w 588550"/>
                  <a:gd name="connsiteY9" fmla="*/ 10192 h 581596"/>
                  <a:gd name="connsiteX10" fmla="*/ 588550 w 588550"/>
                  <a:gd name="connsiteY10" fmla="*/ 61627 h 58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8550" h="581596">
                    <a:moveTo>
                      <a:pt x="588550" y="61627"/>
                    </a:moveTo>
                    <a:cubicBezTo>
                      <a:pt x="496824" y="100394"/>
                      <a:pt x="447199" y="176499"/>
                      <a:pt x="403479" y="256985"/>
                    </a:cubicBezTo>
                    <a:cubicBezTo>
                      <a:pt x="383477" y="293751"/>
                      <a:pt x="366617" y="332804"/>
                      <a:pt x="353092" y="372523"/>
                    </a:cubicBezTo>
                    <a:cubicBezTo>
                      <a:pt x="328327" y="445294"/>
                      <a:pt x="283083" y="498444"/>
                      <a:pt x="214217" y="532353"/>
                    </a:cubicBezTo>
                    <a:cubicBezTo>
                      <a:pt x="147447" y="565309"/>
                      <a:pt x="76867" y="579501"/>
                      <a:pt x="0" y="581597"/>
                    </a:cubicBezTo>
                    <a:cubicBezTo>
                      <a:pt x="2763" y="575215"/>
                      <a:pt x="3429" y="571215"/>
                      <a:pt x="5810" y="568738"/>
                    </a:cubicBezTo>
                    <a:cubicBezTo>
                      <a:pt x="60389" y="512255"/>
                      <a:pt x="75343" y="439008"/>
                      <a:pt x="91345" y="366427"/>
                    </a:cubicBezTo>
                    <a:cubicBezTo>
                      <a:pt x="102394" y="316231"/>
                      <a:pt x="109824" y="265176"/>
                      <a:pt x="121158" y="215075"/>
                    </a:cubicBezTo>
                    <a:cubicBezTo>
                      <a:pt x="139541" y="133732"/>
                      <a:pt x="191071" y="77534"/>
                      <a:pt x="263462" y="40386"/>
                    </a:cubicBezTo>
                    <a:cubicBezTo>
                      <a:pt x="338519" y="1810"/>
                      <a:pt x="417957" y="-11049"/>
                      <a:pt x="500920" y="10192"/>
                    </a:cubicBezTo>
                    <a:cubicBezTo>
                      <a:pt x="533876" y="18669"/>
                      <a:pt x="563594" y="34195"/>
                      <a:pt x="588550" y="61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3D4492AF-F7EB-445B-A545-E6A115771BA2}"/>
                  </a:ext>
                </a:extLst>
              </p:cNvPr>
              <p:cNvSpPr/>
              <p:nvPr/>
            </p:nvSpPr>
            <p:spPr>
              <a:xfrm>
                <a:off x="5489093" y="2971610"/>
                <a:ext cx="78925" cy="176156"/>
              </a:xfrm>
              <a:custGeom>
                <a:avLst/>
                <a:gdLst>
                  <a:gd name="connsiteX0" fmla="*/ 236327 w 351976"/>
                  <a:gd name="connsiteY0" fmla="*/ 63 h 785589"/>
                  <a:gd name="connsiteX1" fmla="*/ 248233 w 351976"/>
                  <a:gd name="connsiteY1" fmla="*/ 234759 h 785589"/>
                  <a:gd name="connsiteX2" fmla="*/ 317385 w 351976"/>
                  <a:gd name="connsiteY2" fmla="*/ 389159 h 785589"/>
                  <a:gd name="connsiteX3" fmla="*/ 323100 w 351976"/>
                  <a:gd name="connsiteY3" fmla="*/ 645381 h 785589"/>
                  <a:gd name="connsiteX4" fmla="*/ 247471 w 351976"/>
                  <a:gd name="connsiteY4" fmla="*/ 776064 h 785589"/>
                  <a:gd name="connsiteX5" fmla="*/ 236232 w 351976"/>
                  <a:gd name="connsiteY5" fmla="*/ 785589 h 785589"/>
                  <a:gd name="connsiteX6" fmla="*/ 186416 w 351976"/>
                  <a:gd name="connsiteY6" fmla="*/ 644334 h 785589"/>
                  <a:gd name="connsiteX7" fmla="*/ 79736 w 351976"/>
                  <a:gd name="connsiteY7" fmla="*/ 503649 h 785589"/>
                  <a:gd name="connsiteX8" fmla="*/ 7155 w 351976"/>
                  <a:gd name="connsiteY8" fmla="*/ 380682 h 785589"/>
                  <a:gd name="connsiteX9" fmla="*/ 28682 w 351976"/>
                  <a:gd name="connsiteY9" fmla="*/ 187229 h 785589"/>
                  <a:gd name="connsiteX10" fmla="*/ 148030 w 351976"/>
                  <a:gd name="connsiteY10" fmla="*/ 31686 h 785589"/>
                  <a:gd name="connsiteX11" fmla="*/ 236327 w 351976"/>
                  <a:gd name="connsiteY11" fmla="*/ 63 h 78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76" h="785589">
                    <a:moveTo>
                      <a:pt x="236327" y="63"/>
                    </a:moveTo>
                    <a:cubicBezTo>
                      <a:pt x="205942" y="81597"/>
                      <a:pt x="222992" y="159416"/>
                      <a:pt x="248233" y="234759"/>
                    </a:cubicBezTo>
                    <a:cubicBezTo>
                      <a:pt x="266045" y="288003"/>
                      <a:pt x="290620" y="339629"/>
                      <a:pt x="317385" y="389159"/>
                    </a:cubicBezTo>
                    <a:cubicBezTo>
                      <a:pt x="363485" y="474598"/>
                      <a:pt x="361581" y="560228"/>
                      <a:pt x="323100" y="645381"/>
                    </a:cubicBezTo>
                    <a:cubicBezTo>
                      <a:pt x="302430" y="691006"/>
                      <a:pt x="273093" y="732726"/>
                      <a:pt x="247471" y="776064"/>
                    </a:cubicBezTo>
                    <a:cubicBezTo>
                      <a:pt x="245757" y="779017"/>
                      <a:pt x="242042" y="780732"/>
                      <a:pt x="236232" y="785589"/>
                    </a:cubicBezTo>
                    <a:cubicBezTo>
                      <a:pt x="231945" y="732059"/>
                      <a:pt x="214991" y="685386"/>
                      <a:pt x="186416" y="644334"/>
                    </a:cubicBezTo>
                    <a:cubicBezTo>
                      <a:pt x="152793" y="596042"/>
                      <a:pt x="116312" y="549750"/>
                      <a:pt x="79736" y="503649"/>
                    </a:cubicBezTo>
                    <a:cubicBezTo>
                      <a:pt x="49827" y="465835"/>
                      <a:pt x="18681" y="429735"/>
                      <a:pt x="7155" y="380682"/>
                    </a:cubicBezTo>
                    <a:cubicBezTo>
                      <a:pt x="-8656" y="313245"/>
                      <a:pt x="3155" y="249332"/>
                      <a:pt x="28682" y="187229"/>
                    </a:cubicBezTo>
                    <a:cubicBezTo>
                      <a:pt x="54304" y="124935"/>
                      <a:pt x="92690" y="71119"/>
                      <a:pt x="148030" y="31686"/>
                    </a:cubicBezTo>
                    <a:cubicBezTo>
                      <a:pt x="173462" y="13588"/>
                      <a:pt x="201942" y="-1080"/>
                      <a:pt x="236327" y="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95AE238C-0F65-499B-AEE6-5B9BF4C85EBE}"/>
                  </a:ext>
                </a:extLst>
              </p:cNvPr>
              <p:cNvSpPr/>
              <p:nvPr/>
            </p:nvSpPr>
            <p:spPr>
              <a:xfrm>
                <a:off x="5382795" y="3103699"/>
                <a:ext cx="162793" cy="84178"/>
              </a:xfrm>
              <a:custGeom>
                <a:avLst/>
                <a:gdLst>
                  <a:gd name="connsiteX0" fmla="*/ 0 w 725995"/>
                  <a:gd name="connsiteY0" fmla="*/ 161662 h 375403"/>
                  <a:gd name="connsiteX1" fmla="*/ 185356 w 725995"/>
                  <a:gd name="connsiteY1" fmla="*/ 19550 h 375403"/>
                  <a:gd name="connsiteX2" fmla="*/ 414623 w 725995"/>
                  <a:gd name="connsiteY2" fmla="*/ 23645 h 375403"/>
                  <a:gd name="connsiteX3" fmla="*/ 622268 w 725995"/>
                  <a:gd name="connsiteY3" fmla="*/ 160996 h 375403"/>
                  <a:gd name="connsiteX4" fmla="*/ 725996 w 725995"/>
                  <a:gd name="connsiteY4" fmla="*/ 335399 h 375403"/>
                  <a:gd name="connsiteX5" fmla="*/ 288226 w 725995"/>
                  <a:gd name="connsiteY5" fmla="*/ 375403 h 375403"/>
                  <a:gd name="connsiteX6" fmla="*/ 0 w 725995"/>
                  <a:gd name="connsiteY6" fmla="*/ 161662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995" h="375403">
                    <a:moveTo>
                      <a:pt x="0" y="161662"/>
                    </a:moveTo>
                    <a:cubicBezTo>
                      <a:pt x="49244" y="96702"/>
                      <a:pt x="109252" y="47648"/>
                      <a:pt x="185356" y="19550"/>
                    </a:cubicBezTo>
                    <a:cubicBezTo>
                      <a:pt x="262318" y="-8835"/>
                      <a:pt x="339471" y="-5311"/>
                      <a:pt x="414623" y="23645"/>
                    </a:cubicBezTo>
                    <a:cubicBezTo>
                      <a:pt x="493490" y="53935"/>
                      <a:pt x="564642" y="98036"/>
                      <a:pt x="622268" y="160996"/>
                    </a:cubicBezTo>
                    <a:cubicBezTo>
                      <a:pt x="668369" y="211383"/>
                      <a:pt x="705993" y="267295"/>
                      <a:pt x="725996" y="335399"/>
                    </a:cubicBezTo>
                    <a:cubicBezTo>
                      <a:pt x="570357" y="252436"/>
                      <a:pt x="428625" y="299299"/>
                      <a:pt x="288226" y="375403"/>
                    </a:cubicBezTo>
                    <a:cubicBezTo>
                      <a:pt x="226409" y="258341"/>
                      <a:pt x="116586" y="206525"/>
                      <a:pt x="0" y="1616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F7BD6F71-1935-4565-A258-D73AFC740D07}"/>
                  </a:ext>
                </a:extLst>
              </p:cNvPr>
              <p:cNvSpPr/>
              <p:nvPr/>
            </p:nvSpPr>
            <p:spPr>
              <a:xfrm>
                <a:off x="5555200" y="3388795"/>
                <a:ext cx="86113" cy="154933"/>
              </a:xfrm>
              <a:custGeom>
                <a:avLst/>
                <a:gdLst>
                  <a:gd name="connsiteX0" fmla="*/ 0 w 384032"/>
                  <a:gd name="connsiteY0" fmla="*/ 0 h 690943"/>
                  <a:gd name="connsiteX1" fmla="*/ 94488 w 384032"/>
                  <a:gd name="connsiteY1" fmla="*/ 12763 h 690943"/>
                  <a:gd name="connsiteX2" fmla="*/ 269462 w 384032"/>
                  <a:gd name="connsiteY2" fmla="*/ 101156 h 690943"/>
                  <a:gd name="connsiteX3" fmla="*/ 363093 w 384032"/>
                  <a:gd name="connsiteY3" fmla="*/ 263271 h 690943"/>
                  <a:gd name="connsiteX4" fmla="*/ 338423 w 384032"/>
                  <a:gd name="connsiteY4" fmla="*/ 623126 h 690943"/>
                  <a:gd name="connsiteX5" fmla="*/ 301276 w 384032"/>
                  <a:gd name="connsiteY5" fmla="*/ 690943 h 690943"/>
                  <a:gd name="connsiteX6" fmla="*/ 4000 w 384032"/>
                  <a:gd name="connsiteY6" fmla="*/ 362045 h 690943"/>
                  <a:gd name="connsiteX7" fmla="*/ 0 w 384032"/>
                  <a:gd name="connsiteY7" fmla="*/ 0 h 69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032" h="690943">
                    <a:moveTo>
                      <a:pt x="0" y="0"/>
                    </a:moveTo>
                    <a:cubicBezTo>
                      <a:pt x="33718" y="4381"/>
                      <a:pt x="64484" y="6572"/>
                      <a:pt x="94488" y="12763"/>
                    </a:cubicBezTo>
                    <a:cubicBezTo>
                      <a:pt x="160591" y="26384"/>
                      <a:pt x="220503" y="54578"/>
                      <a:pt x="269462" y="101156"/>
                    </a:cubicBezTo>
                    <a:cubicBezTo>
                      <a:pt x="316230" y="145542"/>
                      <a:pt x="345948" y="200882"/>
                      <a:pt x="363093" y="263271"/>
                    </a:cubicBezTo>
                    <a:cubicBezTo>
                      <a:pt x="396907" y="386239"/>
                      <a:pt x="390525" y="506349"/>
                      <a:pt x="338423" y="623126"/>
                    </a:cubicBezTo>
                    <a:cubicBezTo>
                      <a:pt x="328613" y="645224"/>
                      <a:pt x="315182" y="665702"/>
                      <a:pt x="301276" y="690943"/>
                    </a:cubicBezTo>
                    <a:cubicBezTo>
                      <a:pt x="273177" y="513302"/>
                      <a:pt x="149066" y="429292"/>
                      <a:pt x="4000" y="362045"/>
                    </a:cubicBezTo>
                    <a:cubicBezTo>
                      <a:pt x="60770" y="242887"/>
                      <a:pt x="34290" y="12401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804066CC-3175-427D-817B-FCE78A69EC75}"/>
                  </a:ext>
                </a:extLst>
              </p:cNvPr>
              <p:cNvSpPr/>
              <p:nvPr/>
            </p:nvSpPr>
            <p:spPr>
              <a:xfrm>
                <a:off x="5484440" y="3589414"/>
                <a:ext cx="83595" cy="166466"/>
              </a:xfrm>
              <a:custGeom>
                <a:avLst/>
                <a:gdLst>
                  <a:gd name="connsiteX0" fmla="*/ 79915 w 372803"/>
                  <a:gd name="connsiteY0" fmla="*/ 742188 h 742373"/>
                  <a:gd name="connsiteX1" fmla="*/ 107918 w 372803"/>
                  <a:gd name="connsiteY1" fmla="*/ 556736 h 742373"/>
                  <a:gd name="connsiteX2" fmla="*/ 4667 w 372803"/>
                  <a:gd name="connsiteY2" fmla="*/ 315944 h 742373"/>
                  <a:gd name="connsiteX3" fmla="*/ 0 w 372803"/>
                  <a:gd name="connsiteY3" fmla="*/ 307562 h 742373"/>
                  <a:gd name="connsiteX4" fmla="*/ 184785 w 372803"/>
                  <a:gd name="connsiteY4" fmla="*/ 0 h 742373"/>
                  <a:gd name="connsiteX5" fmla="*/ 365570 w 372803"/>
                  <a:gd name="connsiteY5" fmla="*/ 241459 h 742373"/>
                  <a:gd name="connsiteX6" fmla="*/ 313754 w 372803"/>
                  <a:gd name="connsiteY6" fmla="*/ 520065 h 742373"/>
                  <a:gd name="connsiteX7" fmla="*/ 103346 w 372803"/>
                  <a:gd name="connsiteY7" fmla="*/ 734187 h 742373"/>
                  <a:gd name="connsiteX8" fmla="*/ 86773 w 372803"/>
                  <a:gd name="connsiteY8" fmla="*/ 742093 h 742373"/>
                  <a:gd name="connsiteX9" fmla="*/ 79915 w 372803"/>
                  <a:gd name="connsiteY9" fmla="*/ 742188 h 7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803" h="742373">
                    <a:moveTo>
                      <a:pt x="79915" y="742188"/>
                    </a:moveTo>
                    <a:cubicBezTo>
                      <a:pt x="115157" y="683133"/>
                      <a:pt x="115919" y="620173"/>
                      <a:pt x="107918" y="556736"/>
                    </a:cubicBezTo>
                    <a:cubicBezTo>
                      <a:pt x="96678" y="466915"/>
                      <a:pt x="57912" y="388144"/>
                      <a:pt x="4667" y="315944"/>
                    </a:cubicBezTo>
                    <a:cubicBezTo>
                      <a:pt x="2953" y="313658"/>
                      <a:pt x="1810" y="310896"/>
                      <a:pt x="0" y="307562"/>
                    </a:cubicBezTo>
                    <a:cubicBezTo>
                      <a:pt x="110776" y="235458"/>
                      <a:pt x="150209" y="120587"/>
                      <a:pt x="184785" y="0"/>
                    </a:cubicBezTo>
                    <a:cubicBezTo>
                      <a:pt x="276606" y="59912"/>
                      <a:pt x="342900" y="134969"/>
                      <a:pt x="365570" y="241459"/>
                    </a:cubicBezTo>
                    <a:cubicBezTo>
                      <a:pt x="386810" y="340900"/>
                      <a:pt x="358807" y="432435"/>
                      <a:pt x="313754" y="520065"/>
                    </a:cubicBezTo>
                    <a:cubicBezTo>
                      <a:pt x="265843" y="613124"/>
                      <a:pt x="196596" y="685514"/>
                      <a:pt x="103346" y="734187"/>
                    </a:cubicBezTo>
                    <a:cubicBezTo>
                      <a:pt x="97917" y="737044"/>
                      <a:pt x="92393" y="739616"/>
                      <a:pt x="86773" y="742093"/>
                    </a:cubicBezTo>
                    <a:cubicBezTo>
                      <a:pt x="85630" y="742664"/>
                      <a:pt x="84011" y="742188"/>
                      <a:pt x="79915" y="742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450B8025-415A-4D70-80AC-DDAB234D3BD4}"/>
                  </a:ext>
                </a:extLst>
              </p:cNvPr>
              <p:cNvSpPr/>
              <p:nvPr/>
            </p:nvSpPr>
            <p:spPr>
              <a:xfrm>
                <a:off x="5510198" y="3288198"/>
                <a:ext cx="123854" cy="123237"/>
              </a:xfrm>
              <a:custGeom>
                <a:avLst/>
                <a:gdLst>
                  <a:gd name="connsiteX0" fmla="*/ 543782 w 552338"/>
                  <a:gd name="connsiteY0" fmla="*/ 549589 h 549588"/>
                  <a:gd name="connsiteX1" fmla="*/ 141637 w 552338"/>
                  <a:gd name="connsiteY1" fmla="*/ 366423 h 549588"/>
                  <a:gd name="connsiteX2" fmla="*/ 0 w 552338"/>
                  <a:gd name="connsiteY2" fmla="*/ 33715 h 549588"/>
                  <a:gd name="connsiteX3" fmla="*/ 80582 w 552338"/>
                  <a:gd name="connsiteY3" fmla="*/ 9616 h 549588"/>
                  <a:gd name="connsiteX4" fmla="*/ 375571 w 552338"/>
                  <a:gd name="connsiteY4" fmla="*/ 73148 h 549588"/>
                  <a:gd name="connsiteX5" fmla="*/ 511493 w 552338"/>
                  <a:gd name="connsiteY5" fmla="*/ 263839 h 549588"/>
                  <a:gd name="connsiteX6" fmla="*/ 552259 w 552338"/>
                  <a:gd name="connsiteY6" fmla="*/ 457101 h 549588"/>
                  <a:gd name="connsiteX7" fmla="*/ 543782 w 552338"/>
                  <a:gd name="connsiteY7" fmla="*/ 549589 h 54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338" h="549588">
                    <a:moveTo>
                      <a:pt x="543782" y="549589"/>
                    </a:moveTo>
                    <a:cubicBezTo>
                      <a:pt x="480060" y="430812"/>
                      <a:pt x="309086" y="360136"/>
                      <a:pt x="141637" y="366423"/>
                    </a:cubicBezTo>
                    <a:cubicBezTo>
                      <a:pt x="148304" y="234978"/>
                      <a:pt x="80867" y="134489"/>
                      <a:pt x="0" y="33715"/>
                    </a:cubicBezTo>
                    <a:cubicBezTo>
                      <a:pt x="28384" y="25142"/>
                      <a:pt x="54102" y="15236"/>
                      <a:pt x="80582" y="9616"/>
                    </a:cubicBezTo>
                    <a:cubicBezTo>
                      <a:pt x="188119" y="-13148"/>
                      <a:pt x="288607" y="3139"/>
                      <a:pt x="375571" y="73148"/>
                    </a:cubicBezTo>
                    <a:cubicBezTo>
                      <a:pt x="438150" y="123535"/>
                      <a:pt x="479203" y="191068"/>
                      <a:pt x="511493" y="263839"/>
                    </a:cubicBezTo>
                    <a:cubicBezTo>
                      <a:pt x="538734" y="325275"/>
                      <a:pt x="550164" y="390521"/>
                      <a:pt x="552259" y="457101"/>
                    </a:cubicBezTo>
                    <a:cubicBezTo>
                      <a:pt x="553117" y="487676"/>
                      <a:pt x="546830" y="518632"/>
                      <a:pt x="543782" y="549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389BC2B0-F267-4235-9586-7E3318F0D869}"/>
                  </a:ext>
                </a:extLst>
              </p:cNvPr>
              <p:cNvSpPr/>
              <p:nvPr/>
            </p:nvSpPr>
            <p:spPr>
              <a:xfrm>
                <a:off x="5216072" y="2998390"/>
                <a:ext cx="161128" cy="84490"/>
              </a:xfrm>
              <a:custGeom>
                <a:avLst/>
                <a:gdLst>
                  <a:gd name="connsiteX0" fmla="*/ 715899 w 718566"/>
                  <a:gd name="connsiteY0" fmla="*/ 117235 h 376791"/>
                  <a:gd name="connsiteX1" fmla="*/ 485775 w 718566"/>
                  <a:gd name="connsiteY1" fmla="*/ 212485 h 376791"/>
                  <a:gd name="connsiteX2" fmla="*/ 373094 w 718566"/>
                  <a:gd name="connsiteY2" fmla="*/ 359551 h 376791"/>
                  <a:gd name="connsiteX3" fmla="*/ 362808 w 718566"/>
                  <a:gd name="connsiteY3" fmla="*/ 376791 h 376791"/>
                  <a:gd name="connsiteX4" fmla="*/ 0 w 718566"/>
                  <a:gd name="connsiteY4" fmla="*/ 343644 h 376791"/>
                  <a:gd name="connsiteX5" fmla="*/ 31718 w 718566"/>
                  <a:gd name="connsiteY5" fmla="*/ 228487 h 376791"/>
                  <a:gd name="connsiteX6" fmla="*/ 232696 w 718566"/>
                  <a:gd name="connsiteY6" fmla="*/ 25985 h 376791"/>
                  <a:gd name="connsiteX7" fmla="*/ 443770 w 718566"/>
                  <a:gd name="connsiteY7" fmla="*/ 2744 h 376791"/>
                  <a:gd name="connsiteX8" fmla="*/ 626269 w 718566"/>
                  <a:gd name="connsiteY8" fmla="*/ 54465 h 376791"/>
                  <a:gd name="connsiteX9" fmla="*/ 718566 w 718566"/>
                  <a:gd name="connsiteY9" fmla="*/ 111425 h 376791"/>
                  <a:gd name="connsiteX10" fmla="*/ 715899 w 718566"/>
                  <a:gd name="connsiteY10" fmla="*/ 117235 h 3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566" h="376791">
                    <a:moveTo>
                      <a:pt x="715899" y="117235"/>
                    </a:moveTo>
                    <a:cubicBezTo>
                      <a:pt x="623792" y="111710"/>
                      <a:pt x="551307" y="154097"/>
                      <a:pt x="485775" y="212485"/>
                    </a:cubicBezTo>
                    <a:cubicBezTo>
                      <a:pt x="439008" y="254204"/>
                      <a:pt x="402622" y="304401"/>
                      <a:pt x="373094" y="359551"/>
                    </a:cubicBezTo>
                    <a:cubicBezTo>
                      <a:pt x="369951" y="365456"/>
                      <a:pt x="366236" y="371076"/>
                      <a:pt x="362808" y="376791"/>
                    </a:cubicBezTo>
                    <a:cubicBezTo>
                      <a:pt x="249460" y="307163"/>
                      <a:pt x="128874" y="322118"/>
                      <a:pt x="0" y="343644"/>
                    </a:cubicBezTo>
                    <a:cubicBezTo>
                      <a:pt x="11240" y="301925"/>
                      <a:pt x="18193" y="263920"/>
                      <a:pt x="31718" y="228487"/>
                    </a:cubicBezTo>
                    <a:cubicBezTo>
                      <a:pt x="68675" y="131999"/>
                      <a:pt x="133160" y="60371"/>
                      <a:pt x="232696" y="25985"/>
                    </a:cubicBezTo>
                    <a:cubicBezTo>
                      <a:pt x="300990" y="2363"/>
                      <a:pt x="371285" y="-4495"/>
                      <a:pt x="443770" y="2744"/>
                    </a:cubicBezTo>
                    <a:cubicBezTo>
                      <a:pt x="508159" y="9221"/>
                      <a:pt x="569214" y="25128"/>
                      <a:pt x="626269" y="54465"/>
                    </a:cubicBezTo>
                    <a:cubicBezTo>
                      <a:pt x="658368" y="70943"/>
                      <a:pt x="687896" y="92279"/>
                      <a:pt x="718566" y="111425"/>
                    </a:cubicBezTo>
                    <a:cubicBezTo>
                      <a:pt x="717804" y="113234"/>
                      <a:pt x="716852" y="115235"/>
                      <a:pt x="715899" y="1172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D5C4C545-6775-4784-91DF-85830CCE42E8}"/>
                  </a:ext>
                </a:extLst>
              </p:cNvPr>
              <p:cNvSpPr/>
              <p:nvPr/>
            </p:nvSpPr>
            <p:spPr>
              <a:xfrm>
                <a:off x="5534504" y="3496121"/>
                <a:ext cx="84612" cy="167214"/>
              </a:xfrm>
              <a:custGeom>
                <a:avLst/>
                <a:gdLst>
                  <a:gd name="connsiteX0" fmla="*/ 159544 w 377338"/>
                  <a:gd name="connsiteY0" fmla="*/ 745712 h 745712"/>
                  <a:gd name="connsiteX1" fmla="*/ 33718 w 377338"/>
                  <a:gd name="connsiteY1" fmla="*/ 362617 h 745712"/>
                  <a:gd name="connsiteX2" fmla="*/ 0 w 377338"/>
                  <a:gd name="connsiteY2" fmla="*/ 336423 h 745712"/>
                  <a:gd name="connsiteX3" fmla="*/ 136112 w 377338"/>
                  <a:gd name="connsiteY3" fmla="*/ 0 h 745712"/>
                  <a:gd name="connsiteX4" fmla="*/ 236029 w 377338"/>
                  <a:gd name="connsiteY4" fmla="*/ 53435 h 745712"/>
                  <a:gd name="connsiteX5" fmla="*/ 373666 w 377338"/>
                  <a:gd name="connsiteY5" fmla="*/ 274511 h 745712"/>
                  <a:gd name="connsiteX6" fmla="*/ 346043 w 377338"/>
                  <a:gd name="connsiteY6" fmla="*/ 499682 h 745712"/>
                  <a:gd name="connsiteX7" fmla="*/ 178594 w 377338"/>
                  <a:gd name="connsiteY7" fmla="*/ 733044 h 745712"/>
                  <a:gd name="connsiteX8" fmla="*/ 159544 w 377338"/>
                  <a:gd name="connsiteY8" fmla="*/ 745712 h 74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338" h="745712">
                    <a:moveTo>
                      <a:pt x="159544" y="745712"/>
                    </a:moveTo>
                    <a:cubicBezTo>
                      <a:pt x="195167" y="591408"/>
                      <a:pt x="132207" y="471011"/>
                      <a:pt x="33718" y="362617"/>
                    </a:cubicBezTo>
                    <a:cubicBezTo>
                      <a:pt x="24669" y="352616"/>
                      <a:pt x="12192" y="345758"/>
                      <a:pt x="0" y="336423"/>
                    </a:cubicBezTo>
                    <a:cubicBezTo>
                      <a:pt x="101346" y="242030"/>
                      <a:pt x="123349" y="123920"/>
                      <a:pt x="136112" y="0"/>
                    </a:cubicBezTo>
                    <a:cubicBezTo>
                      <a:pt x="174117" y="9811"/>
                      <a:pt x="205644" y="30956"/>
                      <a:pt x="236029" y="53435"/>
                    </a:cubicBezTo>
                    <a:cubicBezTo>
                      <a:pt x="310801" y="108871"/>
                      <a:pt x="361093" y="180880"/>
                      <a:pt x="373666" y="274511"/>
                    </a:cubicBezTo>
                    <a:cubicBezTo>
                      <a:pt x="384048" y="351473"/>
                      <a:pt x="371665" y="426720"/>
                      <a:pt x="346043" y="499682"/>
                    </a:cubicBezTo>
                    <a:cubicBezTo>
                      <a:pt x="312991" y="593598"/>
                      <a:pt x="258223" y="672370"/>
                      <a:pt x="178594" y="733044"/>
                    </a:cubicBezTo>
                    <a:cubicBezTo>
                      <a:pt x="172688" y="737616"/>
                      <a:pt x="166211" y="741331"/>
                      <a:pt x="159544" y="745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597E740E-6CEB-4EAA-A44F-4FA7930AF92D}"/>
                  </a:ext>
                </a:extLst>
              </p:cNvPr>
              <p:cNvSpPr/>
              <p:nvPr/>
            </p:nvSpPr>
            <p:spPr>
              <a:xfrm>
                <a:off x="5297148" y="3044320"/>
                <a:ext cx="167791" cy="83476"/>
              </a:xfrm>
              <a:custGeom>
                <a:avLst/>
                <a:gdLst>
                  <a:gd name="connsiteX0" fmla="*/ 0 w 748283"/>
                  <a:gd name="connsiteY0" fmla="*/ 252924 h 372272"/>
                  <a:gd name="connsiteX1" fmla="*/ 217361 w 748283"/>
                  <a:gd name="connsiteY1" fmla="*/ 19276 h 372272"/>
                  <a:gd name="connsiteX2" fmla="*/ 390715 w 748283"/>
                  <a:gd name="connsiteY2" fmla="*/ 3369 h 372272"/>
                  <a:gd name="connsiteX3" fmla="*/ 553212 w 748283"/>
                  <a:gd name="connsiteY3" fmla="*/ 46327 h 372272"/>
                  <a:gd name="connsiteX4" fmla="*/ 748284 w 748283"/>
                  <a:gd name="connsiteY4" fmla="*/ 203013 h 372272"/>
                  <a:gd name="connsiteX5" fmla="*/ 340519 w 748283"/>
                  <a:gd name="connsiteY5" fmla="*/ 372272 h 372272"/>
                  <a:gd name="connsiteX6" fmla="*/ 0 w 748283"/>
                  <a:gd name="connsiteY6" fmla="*/ 252924 h 3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283" h="372272">
                    <a:moveTo>
                      <a:pt x="0" y="252924"/>
                    </a:moveTo>
                    <a:cubicBezTo>
                      <a:pt x="43434" y="145482"/>
                      <a:pt x="107442" y="60710"/>
                      <a:pt x="217361" y="19276"/>
                    </a:cubicBezTo>
                    <a:cubicBezTo>
                      <a:pt x="273463" y="-1870"/>
                      <a:pt x="331565" y="-2917"/>
                      <a:pt x="390715" y="3369"/>
                    </a:cubicBezTo>
                    <a:cubicBezTo>
                      <a:pt x="447294" y="9370"/>
                      <a:pt x="501396" y="23372"/>
                      <a:pt x="553212" y="46327"/>
                    </a:cubicBezTo>
                    <a:cubicBezTo>
                      <a:pt x="631603" y="80998"/>
                      <a:pt x="696182" y="133195"/>
                      <a:pt x="748284" y="203013"/>
                    </a:cubicBezTo>
                    <a:cubicBezTo>
                      <a:pt x="574262" y="170533"/>
                      <a:pt x="451199" y="255686"/>
                      <a:pt x="340519" y="372272"/>
                    </a:cubicBezTo>
                    <a:cubicBezTo>
                      <a:pt x="248412" y="277403"/>
                      <a:pt x="127159" y="261497"/>
                      <a:pt x="0" y="252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A9DEB91D-7AD9-4F4D-A3E7-DB113CD5E1A6}"/>
                  </a:ext>
                </a:extLst>
              </p:cNvPr>
              <p:cNvSpPr/>
              <p:nvPr/>
            </p:nvSpPr>
            <p:spPr>
              <a:xfrm>
                <a:off x="5467524" y="3186094"/>
                <a:ext cx="137835" cy="108788"/>
              </a:xfrm>
              <a:custGeom>
                <a:avLst/>
                <a:gdLst>
                  <a:gd name="connsiteX0" fmla="*/ 611886 w 614691"/>
                  <a:gd name="connsiteY0" fmla="*/ 485154 h 485153"/>
                  <a:gd name="connsiteX1" fmla="*/ 235458 w 614691"/>
                  <a:gd name="connsiteY1" fmla="*/ 362186 h 485153"/>
                  <a:gd name="connsiteX2" fmla="*/ 187738 w 614691"/>
                  <a:gd name="connsiteY2" fmla="*/ 367520 h 485153"/>
                  <a:gd name="connsiteX3" fmla="*/ 120301 w 614691"/>
                  <a:gd name="connsiteY3" fmla="*/ 198642 h 485153"/>
                  <a:gd name="connsiteX4" fmla="*/ 0 w 614691"/>
                  <a:gd name="connsiteY4" fmla="*/ 62530 h 485153"/>
                  <a:gd name="connsiteX5" fmla="*/ 138208 w 614691"/>
                  <a:gd name="connsiteY5" fmla="*/ 7475 h 485153"/>
                  <a:gd name="connsiteX6" fmla="*/ 450247 w 614691"/>
                  <a:gd name="connsiteY6" fmla="*/ 102725 h 485153"/>
                  <a:gd name="connsiteX7" fmla="*/ 614648 w 614691"/>
                  <a:gd name="connsiteY7" fmla="*/ 464199 h 485153"/>
                  <a:gd name="connsiteX8" fmla="*/ 613886 w 614691"/>
                  <a:gd name="connsiteY8" fmla="*/ 482487 h 485153"/>
                  <a:gd name="connsiteX9" fmla="*/ 611886 w 614691"/>
                  <a:gd name="connsiteY9" fmla="*/ 485154 h 4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691" h="485153">
                    <a:moveTo>
                      <a:pt x="611886" y="485154"/>
                    </a:moveTo>
                    <a:cubicBezTo>
                      <a:pt x="511016" y="367901"/>
                      <a:pt x="378524" y="348946"/>
                      <a:pt x="235458" y="362186"/>
                    </a:cubicBezTo>
                    <a:cubicBezTo>
                      <a:pt x="219742" y="363615"/>
                      <a:pt x="204216" y="365710"/>
                      <a:pt x="187738" y="367520"/>
                    </a:cubicBezTo>
                    <a:cubicBezTo>
                      <a:pt x="183928" y="302369"/>
                      <a:pt x="158115" y="247029"/>
                      <a:pt x="120301" y="198642"/>
                    </a:cubicBezTo>
                    <a:cubicBezTo>
                      <a:pt x="83344" y="151398"/>
                      <a:pt x="40958" y="108440"/>
                      <a:pt x="0" y="62530"/>
                    </a:cubicBezTo>
                    <a:cubicBezTo>
                      <a:pt x="41529" y="37479"/>
                      <a:pt x="87630" y="17476"/>
                      <a:pt x="138208" y="7475"/>
                    </a:cubicBezTo>
                    <a:cubicBezTo>
                      <a:pt x="259271" y="-16337"/>
                      <a:pt x="361950" y="17095"/>
                      <a:pt x="450247" y="102725"/>
                    </a:cubicBezTo>
                    <a:cubicBezTo>
                      <a:pt x="552640" y="202071"/>
                      <a:pt x="609219" y="321324"/>
                      <a:pt x="614648" y="464199"/>
                    </a:cubicBezTo>
                    <a:cubicBezTo>
                      <a:pt x="614839" y="470295"/>
                      <a:pt x="614363" y="476391"/>
                      <a:pt x="613886" y="482487"/>
                    </a:cubicBezTo>
                    <a:cubicBezTo>
                      <a:pt x="613981" y="483630"/>
                      <a:pt x="612362" y="484678"/>
                      <a:pt x="611886" y="485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A6F4CDEF-7CFC-40DF-8E39-E58B9B6DAB90}"/>
                  </a:ext>
                </a:extLst>
              </p:cNvPr>
              <p:cNvSpPr/>
              <p:nvPr/>
            </p:nvSpPr>
            <p:spPr>
              <a:xfrm>
                <a:off x="5419425" y="3686936"/>
                <a:ext cx="74554" cy="141926"/>
              </a:xfrm>
              <a:custGeom>
                <a:avLst/>
                <a:gdLst>
                  <a:gd name="connsiteX0" fmla="*/ 5620 w 332481"/>
                  <a:gd name="connsiteY0" fmla="*/ 632936 h 632936"/>
                  <a:gd name="connsiteX1" fmla="*/ 0 w 332481"/>
                  <a:gd name="connsiteY1" fmla="*/ 239649 h 632936"/>
                  <a:gd name="connsiteX2" fmla="*/ 207454 w 332481"/>
                  <a:gd name="connsiteY2" fmla="*/ 0 h 632936"/>
                  <a:gd name="connsiteX3" fmla="*/ 304609 w 332481"/>
                  <a:gd name="connsiteY3" fmla="*/ 125444 h 632936"/>
                  <a:gd name="connsiteX4" fmla="*/ 249460 w 332481"/>
                  <a:gd name="connsiteY4" fmla="*/ 465772 h 632936"/>
                  <a:gd name="connsiteX5" fmla="*/ 37909 w 332481"/>
                  <a:gd name="connsiteY5" fmla="*/ 624554 h 632936"/>
                  <a:gd name="connsiteX6" fmla="*/ 5620 w 332481"/>
                  <a:gd name="connsiteY6" fmla="*/ 632936 h 63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81" h="632936">
                    <a:moveTo>
                      <a:pt x="5620" y="632936"/>
                    </a:moveTo>
                    <a:cubicBezTo>
                      <a:pt x="86582" y="499205"/>
                      <a:pt x="55816" y="370046"/>
                      <a:pt x="0" y="239649"/>
                    </a:cubicBezTo>
                    <a:cubicBezTo>
                      <a:pt x="106108" y="193453"/>
                      <a:pt x="159734" y="100774"/>
                      <a:pt x="207454" y="0"/>
                    </a:cubicBezTo>
                    <a:cubicBezTo>
                      <a:pt x="250031" y="35147"/>
                      <a:pt x="282416" y="76581"/>
                      <a:pt x="304609" y="125444"/>
                    </a:cubicBezTo>
                    <a:cubicBezTo>
                      <a:pt x="361569" y="250793"/>
                      <a:pt x="325279" y="361950"/>
                      <a:pt x="249460" y="465772"/>
                    </a:cubicBezTo>
                    <a:cubicBezTo>
                      <a:pt x="195263" y="539972"/>
                      <a:pt x="125254" y="594169"/>
                      <a:pt x="37909" y="624554"/>
                    </a:cubicBezTo>
                    <a:cubicBezTo>
                      <a:pt x="28099" y="627983"/>
                      <a:pt x="17716" y="629793"/>
                      <a:pt x="5620" y="6329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5247DACD-A477-4B07-A2EE-EC6F4E63811A}"/>
                  </a:ext>
                </a:extLst>
              </p:cNvPr>
              <p:cNvSpPr/>
              <p:nvPr/>
            </p:nvSpPr>
            <p:spPr>
              <a:xfrm>
                <a:off x="5325640" y="3758380"/>
                <a:ext cx="93066" cy="124071"/>
              </a:xfrm>
              <a:custGeom>
                <a:avLst/>
                <a:gdLst>
                  <a:gd name="connsiteX0" fmla="*/ 0 w 415039"/>
                  <a:gd name="connsiteY0" fmla="*/ 553307 h 553307"/>
                  <a:gd name="connsiteX1" fmla="*/ 102965 w 415039"/>
                  <a:gd name="connsiteY1" fmla="*/ 331280 h 553307"/>
                  <a:gd name="connsiteX2" fmla="*/ 94583 w 415039"/>
                  <a:gd name="connsiteY2" fmla="*/ 193167 h 553307"/>
                  <a:gd name="connsiteX3" fmla="*/ 103822 w 415039"/>
                  <a:gd name="connsiteY3" fmla="*/ 175641 h 553307"/>
                  <a:gd name="connsiteX4" fmla="*/ 344805 w 415039"/>
                  <a:gd name="connsiteY4" fmla="*/ 4953 h 553307"/>
                  <a:gd name="connsiteX5" fmla="*/ 351854 w 415039"/>
                  <a:gd name="connsiteY5" fmla="*/ 0 h 553307"/>
                  <a:gd name="connsiteX6" fmla="*/ 414338 w 415039"/>
                  <a:gd name="connsiteY6" fmla="*/ 215837 h 553307"/>
                  <a:gd name="connsiteX7" fmla="*/ 315944 w 415039"/>
                  <a:gd name="connsiteY7" fmla="*/ 414814 h 553307"/>
                  <a:gd name="connsiteX8" fmla="*/ 58960 w 415039"/>
                  <a:gd name="connsiteY8" fmla="*/ 550259 h 553307"/>
                  <a:gd name="connsiteX9" fmla="*/ 0 w 415039"/>
                  <a:gd name="connsiteY9" fmla="*/ 553307 h 55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039" h="553307">
                    <a:moveTo>
                      <a:pt x="0" y="553307"/>
                    </a:moveTo>
                    <a:cubicBezTo>
                      <a:pt x="70580" y="492347"/>
                      <a:pt x="94774" y="416338"/>
                      <a:pt x="102965" y="331280"/>
                    </a:cubicBezTo>
                    <a:cubicBezTo>
                      <a:pt x="107442" y="284131"/>
                      <a:pt x="103251" y="238887"/>
                      <a:pt x="94583" y="193167"/>
                    </a:cubicBezTo>
                    <a:cubicBezTo>
                      <a:pt x="93536" y="187833"/>
                      <a:pt x="99536" y="176498"/>
                      <a:pt x="103822" y="175641"/>
                    </a:cubicBezTo>
                    <a:cubicBezTo>
                      <a:pt x="209645" y="154496"/>
                      <a:pt x="280321" y="84296"/>
                      <a:pt x="344805" y="4953"/>
                    </a:cubicBezTo>
                    <a:cubicBezTo>
                      <a:pt x="346138" y="3334"/>
                      <a:pt x="348424" y="2381"/>
                      <a:pt x="351854" y="0"/>
                    </a:cubicBezTo>
                    <a:cubicBezTo>
                      <a:pt x="395192" y="66008"/>
                      <a:pt x="419576" y="136493"/>
                      <a:pt x="414338" y="215837"/>
                    </a:cubicBezTo>
                    <a:cubicBezTo>
                      <a:pt x="409099" y="295751"/>
                      <a:pt x="370713" y="359093"/>
                      <a:pt x="315944" y="414814"/>
                    </a:cubicBezTo>
                    <a:cubicBezTo>
                      <a:pt x="244602" y="487489"/>
                      <a:pt x="159448" y="533400"/>
                      <a:pt x="58960" y="550259"/>
                    </a:cubicBezTo>
                    <a:cubicBezTo>
                      <a:pt x="41243" y="553212"/>
                      <a:pt x="22955" y="552260"/>
                      <a:pt x="0" y="5533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10EF3088-D5F7-4192-A55D-6359F54F8EF2}"/>
                  </a:ext>
                </a:extLst>
              </p:cNvPr>
              <p:cNvSpPr/>
              <p:nvPr/>
            </p:nvSpPr>
            <p:spPr>
              <a:xfrm>
                <a:off x="5229186" y="3808550"/>
                <a:ext cx="103210" cy="106304"/>
              </a:xfrm>
              <a:custGeom>
                <a:avLst/>
                <a:gdLst>
                  <a:gd name="connsiteX0" fmla="*/ 152305 w 460274"/>
                  <a:gd name="connsiteY0" fmla="*/ 123635 h 474076"/>
                  <a:gd name="connsiteX1" fmla="*/ 429101 w 460274"/>
                  <a:gd name="connsiteY1" fmla="*/ 0 h 474076"/>
                  <a:gd name="connsiteX2" fmla="*/ 459962 w 460274"/>
                  <a:gd name="connsiteY2" fmla="*/ 158782 h 474076"/>
                  <a:gd name="connsiteX3" fmla="*/ 289274 w 460274"/>
                  <a:gd name="connsiteY3" fmla="*/ 413100 h 474076"/>
                  <a:gd name="connsiteX4" fmla="*/ 52959 w 460274"/>
                  <a:gd name="connsiteY4" fmla="*/ 473678 h 474076"/>
                  <a:gd name="connsiteX5" fmla="*/ 0 w 460274"/>
                  <a:gd name="connsiteY5" fmla="*/ 467678 h 474076"/>
                  <a:gd name="connsiteX6" fmla="*/ 152305 w 460274"/>
                  <a:gd name="connsiteY6" fmla="*/ 123635 h 47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274" h="474076">
                    <a:moveTo>
                      <a:pt x="152305" y="123635"/>
                    </a:moveTo>
                    <a:cubicBezTo>
                      <a:pt x="264986" y="128016"/>
                      <a:pt x="346996" y="66961"/>
                      <a:pt x="429101" y="0"/>
                    </a:cubicBezTo>
                    <a:cubicBezTo>
                      <a:pt x="452914" y="50768"/>
                      <a:pt x="462153" y="103632"/>
                      <a:pt x="459962" y="158782"/>
                    </a:cubicBezTo>
                    <a:cubicBezTo>
                      <a:pt x="455105" y="278416"/>
                      <a:pt x="386048" y="355664"/>
                      <a:pt x="289274" y="413100"/>
                    </a:cubicBezTo>
                    <a:cubicBezTo>
                      <a:pt x="216789" y="456152"/>
                      <a:pt x="137731" y="477298"/>
                      <a:pt x="52959" y="473678"/>
                    </a:cubicBezTo>
                    <a:cubicBezTo>
                      <a:pt x="36576" y="473012"/>
                      <a:pt x="20193" y="470059"/>
                      <a:pt x="0" y="467678"/>
                    </a:cubicBezTo>
                    <a:cubicBezTo>
                      <a:pt x="126492" y="383286"/>
                      <a:pt x="150495" y="258128"/>
                      <a:pt x="152305" y="123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8" name="组合 297">
              <a:extLst>
                <a:ext uri="{FF2B5EF4-FFF2-40B4-BE49-F238E27FC236}">
                  <a16:creationId xmlns:a16="http://schemas.microsoft.com/office/drawing/2014/main" id="{7D65D9EA-58CF-4A43-8F19-84AAD1F641DA}"/>
                </a:ext>
              </a:extLst>
            </p:cNvPr>
            <p:cNvGrpSpPr/>
            <p:nvPr/>
          </p:nvGrpSpPr>
          <p:grpSpPr>
            <a:xfrm>
              <a:off x="2407766" y="2268283"/>
              <a:ext cx="260673" cy="483099"/>
              <a:chOff x="4404752" y="2853683"/>
              <a:chExt cx="620360" cy="1149698"/>
            </a:xfrm>
            <a:grpFill/>
          </p:grpSpPr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F66D0E3E-48C1-412E-A5F7-D3060C49708C}"/>
                  </a:ext>
                </a:extLst>
              </p:cNvPr>
              <p:cNvSpPr/>
              <p:nvPr/>
            </p:nvSpPr>
            <p:spPr>
              <a:xfrm>
                <a:off x="4404752" y="3487736"/>
                <a:ext cx="132742" cy="130918"/>
              </a:xfrm>
              <a:custGeom>
                <a:avLst/>
                <a:gdLst>
                  <a:gd name="connsiteX0" fmla="*/ 0 w 591978"/>
                  <a:gd name="connsiteY0" fmla="*/ 56729 h 583842"/>
                  <a:gd name="connsiteX1" fmla="*/ 13716 w 591978"/>
                  <a:gd name="connsiteY1" fmla="*/ 51014 h 583842"/>
                  <a:gd name="connsiteX2" fmla="*/ 209360 w 591978"/>
                  <a:gd name="connsiteY2" fmla="*/ 3008 h 583842"/>
                  <a:gd name="connsiteX3" fmla="*/ 384524 w 591978"/>
                  <a:gd name="connsiteY3" fmla="*/ 76731 h 583842"/>
                  <a:gd name="connsiteX4" fmla="*/ 479203 w 591978"/>
                  <a:gd name="connsiteY4" fmla="*/ 256658 h 583842"/>
                  <a:gd name="connsiteX5" fmla="*/ 516636 w 591978"/>
                  <a:gd name="connsiteY5" fmla="*/ 435252 h 583842"/>
                  <a:gd name="connsiteX6" fmla="*/ 591979 w 591978"/>
                  <a:gd name="connsiteY6" fmla="*/ 576889 h 583842"/>
                  <a:gd name="connsiteX7" fmla="*/ 589883 w 591978"/>
                  <a:gd name="connsiteY7" fmla="*/ 583842 h 583842"/>
                  <a:gd name="connsiteX8" fmla="*/ 474536 w 591978"/>
                  <a:gd name="connsiteY8" fmla="*/ 566126 h 583842"/>
                  <a:gd name="connsiteX9" fmla="*/ 294608 w 591978"/>
                  <a:gd name="connsiteY9" fmla="*/ 468780 h 583842"/>
                  <a:gd name="connsiteX10" fmla="*/ 237839 w 591978"/>
                  <a:gd name="connsiteY10" fmla="*/ 365434 h 583842"/>
                  <a:gd name="connsiteX11" fmla="*/ 76962 w 591978"/>
                  <a:gd name="connsiteY11" fmla="*/ 106830 h 583842"/>
                  <a:gd name="connsiteX12" fmla="*/ 0 w 591978"/>
                  <a:gd name="connsiteY12" fmla="*/ 65873 h 583842"/>
                  <a:gd name="connsiteX13" fmla="*/ 0 w 591978"/>
                  <a:gd name="connsiteY13" fmla="*/ 56729 h 5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978" h="583842">
                    <a:moveTo>
                      <a:pt x="0" y="56729"/>
                    </a:moveTo>
                    <a:cubicBezTo>
                      <a:pt x="4667" y="54919"/>
                      <a:pt x="10287" y="54157"/>
                      <a:pt x="13716" y="51014"/>
                    </a:cubicBezTo>
                    <a:cubicBezTo>
                      <a:pt x="70580" y="722"/>
                      <a:pt x="138303" y="-5089"/>
                      <a:pt x="209360" y="3008"/>
                    </a:cubicBezTo>
                    <a:cubicBezTo>
                      <a:pt x="274892" y="10533"/>
                      <a:pt x="333280" y="35869"/>
                      <a:pt x="384524" y="76731"/>
                    </a:cubicBezTo>
                    <a:cubicBezTo>
                      <a:pt x="442150" y="122737"/>
                      <a:pt x="467392" y="185602"/>
                      <a:pt x="479203" y="256658"/>
                    </a:cubicBezTo>
                    <a:cubicBezTo>
                      <a:pt x="489204" y="316571"/>
                      <a:pt x="502063" y="376197"/>
                      <a:pt x="516636" y="435252"/>
                    </a:cubicBezTo>
                    <a:cubicBezTo>
                      <a:pt x="529685" y="488211"/>
                      <a:pt x="552831" y="536979"/>
                      <a:pt x="591979" y="576889"/>
                    </a:cubicBezTo>
                    <a:cubicBezTo>
                      <a:pt x="591312" y="579175"/>
                      <a:pt x="590550" y="581556"/>
                      <a:pt x="589883" y="583842"/>
                    </a:cubicBezTo>
                    <a:cubicBezTo>
                      <a:pt x="551402" y="578127"/>
                      <a:pt x="512445" y="574412"/>
                      <a:pt x="474536" y="566126"/>
                    </a:cubicBezTo>
                    <a:cubicBezTo>
                      <a:pt x="405575" y="550981"/>
                      <a:pt x="340138" y="524978"/>
                      <a:pt x="294608" y="468780"/>
                    </a:cubicBezTo>
                    <a:cubicBezTo>
                      <a:pt x="270224" y="438681"/>
                      <a:pt x="252317" y="401819"/>
                      <a:pt x="237839" y="365434"/>
                    </a:cubicBezTo>
                    <a:cubicBezTo>
                      <a:pt x="199644" y="269232"/>
                      <a:pt x="154591" y="177982"/>
                      <a:pt x="76962" y="106830"/>
                    </a:cubicBezTo>
                    <a:cubicBezTo>
                      <a:pt x="55150" y="86828"/>
                      <a:pt x="32480" y="66539"/>
                      <a:pt x="0" y="65873"/>
                    </a:cubicBezTo>
                    <a:cubicBezTo>
                      <a:pt x="0" y="62920"/>
                      <a:pt x="0" y="59777"/>
                      <a:pt x="0" y="56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44D38CA4-9444-4A37-BFCD-67B7629E5637}"/>
                  </a:ext>
                </a:extLst>
              </p:cNvPr>
              <p:cNvSpPr/>
              <p:nvPr/>
            </p:nvSpPr>
            <p:spPr>
              <a:xfrm>
                <a:off x="4778046" y="2853683"/>
                <a:ext cx="111494" cy="155147"/>
              </a:xfrm>
              <a:custGeom>
                <a:avLst/>
                <a:gdLst>
                  <a:gd name="connsiteX0" fmla="*/ 11086 w 497218"/>
                  <a:gd name="connsiteY0" fmla="*/ 691896 h 691896"/>
                  <a:gd name="connsiteX1" fmla="*/ 1466 w 497218"/>
                  <a:gd name="connsiteY1" fmla="*/ 639699 h 691896"/>
                  <a:gd name="connsiteX2" fmla="*/ 41947 w 497218"/>
                  <a:gd name="connsiteY2" fmla="*/ 392906 h 691896"/>
                  <a:gd name="connsiteX3" fmla="*/ 145770 w 497218"/>
                  <a:gd name="connsiteY3" fmla="*/ 295942 h 691896"/>
                  <a:gd name="connsiteX4" fmla="*/ 350557 w 497218"/>
                  <a:gd name="connsiteY4" fmla="*/ 108966 h 691896"/>
                  <a:gd name="connsiteX5" fmla="*/ 396277 w 497218"/>
                  <a:gd name="connsiteY5" fmla="*/ 0 h 691896"/>
                  <a:gd name="connsiteX6" fmla="*/ 442759 w 497218"/>
                  <a:gd name="connsiteY6" fmla="*/ 53531 h 691896"/>
                  <a:gd name="connsiteX7" fmla="*/ 481812 w 497218"/>
                  <a:gd name="connsiteY7" fmla="*/ 358711 h 691896"/>
                  <a:gd name="connsiteX8" fmla="*/ 359320 w 497218"/>
                  <a:gd name="connsiteY8" fmla="*/ 488918 h 691896"/>
                  <a:gd name="connsiteX9" fmla="*/ 207397 w 497218"/>
                  <a:gd name="connsiteY9" fmla="*/ 552450 h 691896"/>
                  <a:gd name="connsiteX10" fmla="*/ 11086 w 497218"/>
                  <a:gd name="connsiteY10" fmla="*/ 691896 h 69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7218" h="691896">
                    <a:moveTo>
                      <a:pt x="11086" y="691896"/>
                    </a:moveTo>
                    <a:cubicBezTo>
                      <a:pt x="7181" y="671608"/>
                      <a:pt x="2133" y="655796"/>
                      <a:pt x="1466" y="639699"/>
                    </a:cubicBezTo>
                    <a:cubicBezTo>
                      <a:pt x="-2153" y="554736"/>
                      <a:pt x="-2439" y="470345"/>
                      <a:pt x="41947" y="392906"/>
                    </a:cubicBezTo>
                    <a:cubicBezTo>
                      <a:pt x="66712" y="349568"/>
                      <a:pt x="104241" y="321278"/>
                      <a:pt x="145770" y="295942"/>
                    </a:cubicBezTo>
                    <a:cubicBezTo>
                      <a:pt x="226065" y="246983"/>
                      <a:pt x="296074" y="186023"/>
                      <a:pt x="350557" y="108966"/>
                    </a:cubicBezTo>
                    <a:cubicBezTo>
                      <a:pt x="372560" y="77819"/>
                      <a:pt x="389991" y="43720"/>
                      <a:pt x="396277" y="0"/>
                    </a:cubicBezTo>
                    <a:cubicBezTo>
                      <a:pt x="411994" y="17717"/>
                      <a:pt x="431520" y="33338"/>
                      <a:pt x="442759" y="53531"/>
                    </a:cubicBezTo>
                    <a:cubicBezTo>
                      <a:pt x="496290" y="149638"/>
                      <a:pt x="512482" y="251651"/>
                      <a:pt x="481812" y="358711"/>
                    </a:cubicBezTo>
                    <a:cubicBezTo>
                      <a:pt x="463524" y="422720"/>
                      <a:pt x="421042" y="464630"/>
                      <a:pt x="359320" y="488918"/>
                    </a:cubicBezTo>
                    <a:cubicBezTo>
                      <a:pt x="308266" y="509016"/>
                      <a:pt x="257307" y="529685"/>
                      <a:pt x="207397" y="552450"/>
                    </a:cubicBezTo>
                    <a:cubicBezTo>
                      <a:pt x="134435" y="585597"/>
                      <a:pt x="61378" y="619316"/>
                      <a:pt x="11086" y="69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E8B8F446-AE8A-44BC-93E2-CB87EE8D0903}"/>
                  </a:ext>
                </a:extLst>
              </p:cNvPr>
              <p:cNvSpPr/>
              <p:nvPr/>
            </p:nvSpPr>
            <p:spPr>
              <a:xfrm>
                <a:off x="4877285" y="2904537"/>
                <a:ext cx="147827" cy="91501"/>
              </a:xfrm>
              <a:custGeom>
                <a:avLst/>
                <a:gdLst>
                  <a:gd name="connsiteX0" fmla="*/ 0 w 659249"/>
                  <a:gd name="connsiteY0" fmla="*/ 315087 h 408057"/>
                  <a:gd name="connsiteX1" fmla="*/ 134207 w 659249"/>
                  <a:gd name="connsiteY1" fmla="*/ 156877 h 408057"/>
                  <a:gd name="connsiteX2" fmla="*/ 304705 w 659249"/>
                  <a:gd name="connsiteY2" fmla="*/ 98870 h 408057"/>
                  <a:gd name="connsiteX3" fmla="*/ 412242 w 659249"/>
                  <a:gd name="connsiteY3" fmla="*/ 102108 h 408057"/>
                  <a:gd name="connsiteX4" fmla="*/ 598646 w 659249"/>
                  <a:gd name="connsiteY4" fmla="*/ 47720 h 408057"/>
                  <a:gd name="connsiteX5" fmla="*/ 654463 w 659249"/>
                  <a:gd name="connsiteY5" fmla="*/ 0 h 408057"/>
                  <a:gd name="connsiteX6" fmla="*/ 658368 w 659249"/>
                  <a:gd name="connsiteY6" fmla="*/ 21050 h 408057"/>
                  <a:gd name="connsiteX7" fmla="*/ 627888 w 659249"/>
                  <a:gd name="connsiteY7" fmla="*/ 251079 h 408057"/>
                  <a:gd name="connsiteX8" fmla="*/ 422624 w 659249"/>
                  <a:gd name="connsiteY8" fmla="*/ 404908 h 408057"/>
                  <a:gd name="connsiteX9" fmla="*/ 157639 w 659249"/>
                  <a:gd name="connsiteY9" fmla="*/ 353473 h 408057"/>
                  <a:gd name="connsiteX10" fmla="*/ 46577 w 659249"/>
                  <a:gd name="connsiteY10" fmla="*/ 313087 h 408057"/>
                  <a:gd name="connsiteX11" fmla="*/ 0 w 659249"/>
                  <a:gd name="connsiteY11" fmla="*/ 315087 h 40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9249" h="408057">
                    <a:moveTo>
                      <a:pt x="0" y="315087"/>
                    </a:moveTo>
                    <a:cubicBezTo>
                      <a:pt x="31432" y="249365"/>
                      <a:pt x="77819" y="198882"/>
                      <a:pt x="134207" y="156877"/>
                    </a:cubicBezTo>
                    <a:cubicBezTo>
                      <a:pt x="184785" y="119158"/>
                      <a:pt x="243268" y="102870"/>
                      <a:pt x="304705" y="98870"/>
                    </a:cubicBezTo>
                    <a:cubicBezTo>
                      <a:pt x="340328" y="96583"/>
                      <a:pt x="376428" y="103346"/>
                      <a:pt x="412242" y="102108"/>
                    </a:cubicBezTo>
                    <a:cubicBezTo>
                      <a:pt x="478726" y="99917"/>
                      <a:pt x="542830" y="86487"/>
                      <a:pt x="598646" y="47720"/>
                    </a:cubicBezTo>
                    <a:cubicBezTo>
                      <a:pt x="617792" y="34481"/>
                      <a:pt x="634270" y="17431"/>
                      <a:pt x="654463" y="0"/>
                    </a:cubicBezTo>
                    <a:cubicBezTo>
                      <a:pt x="655892" y="7239"/>
                      <a:pt x="658177" y="14097"/>
                      <a:pt x="658368" y="21050"/>
                    </a:cubicBezTo>
                    <a:cubicBezTo>
                      <a:pt x="661035" y="99441"/>
                      <a:pt x="659416" y="177451"/>
                      <a:pt x="627888" y="251079"/>
                    </a:cubicBezTo>
                    <a:cubicBezTo>
                      <a:pt x="589121" y="341567"/>
                      <a:pt x="521208" y="392430"/>
                      <a:pt x="422624" y="404908"/>
                    </a:cubicBezTo>
                    <a:cubicBezTo>
                      <a:pt x="328041" y="416814"/>
                      <a:pt x="241840" y="393954"/>
                      <a:pt x="157639" y="353473"/>
                    </a:cubicBezTo>
                    <a:cubicBezTo>
                      <a:pt x="122301" y="336423"/>
                      <a:pt x="84296" y="324422"/>
                      <a:pt x="46577" y="313087"/>
                    </a:cubicBezTo>
                    <a:cubicBezTo>
                      <a:pt x="33623" y="309086"/>
                      <a:pt x="18193" y="313944"/>
                      <a:pt x="0" y="315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F8CCED82-3689-4D59-9AF5-86B465F40112}"/>
                  </a:ext>
                </a:extLst>
              </p:cNvPr>
              <p:cNvSpPr/>
              <p:nvPr/>
            </p:nvSpPr>
            <p:spPr>
              <a:xfrm>
                <a:off x="4518813" y="3072858"/>
                <a:ext cx="74439" cy="175121"/>
              </a:xfrm>
              <a:custGeom>
                <a:avLst/>
                <a:gdLst>
                  <a:gd name="connsiteX0" fmla="*/ 146652 w 331967"/>
                  <a:gd name="connsiteY0" fmla="*/ 780973 h 780972"/>
                  <a:gd name="connsiteX1" fmla="*/ 3205 w 331967"/>
                  <a:gd name="connsiteY1" fmla="*/ 538656 h 780972"/>
                  <a:gd name="connsiteX2" fmla="*/ 32542 w 331967"/>
                  <a:gd name="connsiteY2" fmla="*/ 367968 h 780972"/>
                  <a:gd name="connsiteX3" fmla="*/ 75024 w 331967"/>
                  <a:gd name="connsiteY3" fmla="*/ 175945 h 780972"/>
                  <a:gd name="connsiteX4" fmla="*/ 70071 w 331967"/>
                  <a:gd name="connsiteY4" fmla="*/ 58025 h 780972"/>
                  <a:gd name="connsiteX5" fmla="*/ 51021 w 331967"/>
                  <a:gd name="connsiteY5" fmla="*/ 1923 h 780972"/>
                  <a:gd name="connsiteX6" fmla="*/ 141413 w 331967"/>
                  <a:gd name="connsiteY6" fmla="*/ 17734 h 780972"/>
                  <a:gd name="connsiteX7" fmla="*/ 326770 w 331967"/>
                  <a:gd name="connsiteY7" fmla="*/ 261289 h 780972"/>
                  <a:gd name="connsiteX8" fmla="*/ 288479 w 331967"/>
                  <a:gd name="connsiteY8" fmla="*/ 451693 h 780972"/>
                  <a:gd name="connsiteX9" fmla="*/ 175227 w 331967"/>
                  <a:gd name="connsiteY9" fmla="*/ 663720 h 780972"/>
                  <a:gd name="connsiteX10" fmla="*/ 146652 w 331967"/>
                  <a:gd name="connsiteY10" fmla="*/ 780973 h 78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967" h="780972">
                    <a:moveTo>
                      <a:pt x="146652" y="780973"/>
                    </a:moveTo>
                    <a:cubicBezTo>
                      <a:pt x="78739" y="714869"/>
                      <a:pt x="21303" y="637717"/>
                      <a:pt x="3205" y="538656"/>
                    </a:cubicBezTo>
                    <a:cubicBezTo>
                      <a:pt x="-7558" y="479506"/>
                      <a:pt x="10444" y="423404"/>
                      <a:pt x="32542" y="367968"/>
                    </a:cubicBezTo>
                    <a:cubicBezTo>
                      <a:pt x="57022" y="306723"/>
                      <a:pt x="73976" y="242620"/>
                      <a:pt x="75024" y="175945"/>
                    </a:cubicBezTo>
                    <a:cubicBezTo>
                      <a:pt x="75691" y="136606"/>
                      <a:pt x="74071" y="97078"/>
                      <a:pt x="70071" y="58025"/>
                    </a:cubicBezTo>
                    <a:cubicBezTo>
                      <a:pt x="68166" y="39642"/>
                      <a:pt x="58165" y="22211"/>
                      <a:pt x="51021" y="1923"/>
                    </a:cubicBezTo>
                    <a:cubicBezTo>
                      <a:pt x="82549" y="-3983"/>
                      <a:pt x="112933" y="4399"/>
                      <a:pt x="141413" y="17734"/>
                    </a:cubicBezTo>
                    <a:cubicBezTo>
                      <a:pt x="245617" y="66217"/>
                      <a:pt x="303052" y="151561"/>
                      <a:pt x="326770" y="261289"/>
                    </a:cubicBezTo>
                    <a:cubicBezTo>
                      <a:pt x="341533" y="329773"/>
                      <a:pt x="323626" y="391781"/>
                      <a:pt x="288479" y="451693"/>
                    </a:cubicBezTo>
                    <a:cubicBezTo>
                      <a:pt x="247903" y="520750"/>
                      <a:pt x="208945" y="591139"/>
                      <a:pt x="175227" y="663720"/>
                    </a:cubicBezTo>
                    <a:cubicBezTo>
                      <a:pt x="158939" y="699248"/>
                      <a:pt x="155986" y="740968"/>
                      <a:pt x="146652" y="780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18CB4720-342D-4CFE-BCA7-11A1059BEAEA}"/>
                  </a:ext>
                </a:extLst>
              </p:cNvPr>
              <p:cNvSpPr/>
              <p:nvPr/>
            </p:nvSpPr>
            <p:spPr>
              <a:xfrm>
                <a:off x="4622567" y="3866091"/>
                <a:ext cx="173813" cy="72968"/>
              </a:xfrm>
              <a:custGeom>
                <a:avLst/>
                <a:gdLst>
                  <a:gd name="connsiteX0" fmla="*/ 775136 w 775136"/>
                  <a:gd name="connsiteY0" fmla="*/ 172682 h 325408"/>
                  <a:gd name="connsiteX1" fmla="*/ 481100 w 775136"/>
                  <a:gd name="connsiteY1" fmla="*/ 325273 h 325408"/>
                  <a:gd name="connsiteX2" fmla="*/ 394232 w 775136"/>
                  <a:gd name="connsiteY2" fmla="*/ 306318 h 325408"/>
                  <a:gd name="connsiteX3" fmla="*/ 127055 w 775136"/>
                  <a:gd name="connsiteY3" fmla="*/ 259074 h 325408"/>
                  <a:gd name="connsiteX4" fmla="*/ 2087 w 775136"/>
                  <a:gd name="connsiteY4" fmla="*/ 291650 h 325408"/>
                  <a:gd name="connsiteX5" fmla="*/ 31710 w 775136"/>
                  <a:gd name="connsiteY5" fmla="*/ 161443 h 325408"/>
                  <a:gd name="connsiteX6" fmla="*/ 270407 w 775136"/>
                  <a:gd name="connsiteY6" fmla="*/ 3137 h 325408"/>
                  <a:gd name="connsiteX7" fmla="*/ 459954 w 775136"/>
                  <a:gd name="connsiteY7" fmla="*/ 46476 h 325408"/>
                  <a:gd name="connsiteX8" fmla="*/ 661979 w 775136"/>
                  <a:gd name="connsiteY8" fmla="*/ 148775 h 325408"/>
                  <a:gd name="connsiteX9" fmla="*/ 775136 w 775136"/>
                  <a:gd name="connsiteY9" fmla="*/ 172682 h 32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5136" h="325408">
                    <a:moveTo>
                      <a:pt x="775136" y="172682"/>
                    </a:moveTo>
                    <a:cubicBezTo>
                      <a:pt x="694555" y="255550"/>
                      <a:pt x="607592" y="328988"/>
                      <a:pt x="481100" y="325273"/>
                    </a:cubicBezTo>
                    <a:cubicBezTo>
                      <a:pt x="451953" y="324415"/>
                      <a:pt x="422235" y="315843"/>
                      <a:pt x="394232" y="306318"/>
                    </a:cubicBezTo>
                    <a:cubicBezTo>
                      <a:pt x="307459" y="276695"/>
                      <a:pt x="219353" y="256026"/>
                      <a:pt x="127055" y="259074"/>
                    </a:cubicBezTo>
                    <a:cubicBezTo>
                      <a:pt x="78002" y="260693"/>
                      <a:pt x="51713" y="267647"/>
                      <a:pt x="2087" y="291650"/>
                    </a:cubicBezTo>
                    <a:cubicBezTo>
                      <a:pt x="-5152" y="243644"/>
                      <a:pt x="6850" y="200114"/>
                      <a:pt x="31710" y="161443"/>
                    </a:cubicBezTo>
                    <a:cubicBezTo>
                      <a:pt x="87717" y="74098"/>
                      <a:pt x="168203" y="20092"/>
                      <a:pt x="270407" y="3137"/>
                    </a:cubicBezTo>
                    <a:cubicBezTo>
                      <a:pt x="338225" y="-8102"/>
                      <a:pt x="400328" y="11900"/>
                      <a:pt x="459954" y="46476"/>
                    </a:cubicBezTo>
                    <a:cubicBezTo>
                      <a:pt x="525200" y="84195"/>
                      <a:pt x="592828" y="118771"/>
                      <a:pt x="661979" y="148775"/>
                    </a:cubicBezTo>
                    <a:cubicBezTo>
                      <a:pt x="695888" y="163538"/>
                      <a:pt x="735512" y="164777"/>
                      <a:pt x="775136" y="1726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9986AB98-15F2-4041-A5F5-2AB8BD2777E8}"/>
                  </a:ext>
                </a:extLst>
              </p:cNvPr>
              <p:cNvSpPr/>
              <p:nvPr/>
            </p:nvSpPr>
            <p:spPr>
              <a:xfrm>
                <a:off x="4750885" y="3927130"/>
                <a:ext cx="167579" cy="76251"/>
              </a:xfrm>
              <a:custGeom>
                <a:avLst/>
                <a:gdLst>
                  <a:gd name="connsiteX0" fmla="*/ 8007 w 747337"/>
                  <a:gd name="connsiteY0" fmla="*/ 340053 h 340052"/>
                  <a:gd name="connsiteX1" fmla="*/ 15436 w 747337"/>
                  <a:gd name="connsiteY1" fmla="*/ 213846 h 340052"/>
                  <a:gd name="connsiteX2" fmla="*/ 248608 w 747337"/>
                  <a:gd name="connsiteY2" fmla="*/ 6773 h 340052"/>
                  <a:gd name="connsiteX3" fmla="*/ 387959 w 747337"/>
                  <a:gd name="connsiteY3" fmla="*/ 14869 h 340052"/>
                  <a:gd name="connsiteX4" fmla="*/ 589127 w 747337"/>
                  <a:gd name="connsiteY4" fmla="*/ 76115 h 340052"/>
                  <a:gd name="connsiteX5" fmla="*/ 747337 w 747337"/>
                  <a:gd name="connsiteY5" fmla="*/ 77163 h 340052"/>
                  <a:gd name="connsiteX6" fmla="*/ 743813 w 747337"/>
                  <a:gd name="connsiteY6" fmla="*/ 90117 h 340052"/>
                  <a:gd name="connsiteX7" fmla="*/ 572363 w 747337"/>
                  <a:gd name="connsiteY7" fmla="*/ 262424 h 340052"/>
                  <a:gd name="connsiteX8" fmla="*/ 401675 w 747337"/>
                  <a:gd name="connsiteY8" fmla="*/ 289094 h 340052"/>
                  <a:gd name="connsiteX9" fmla="*/ 110877 w 747337"/>
                  <a:gd name="connsiteY9" fmla="*/ 296714 h 340052"/>
                  <a:gd name="connsiteX10" fmla="*/ 8007 w 747337"/>
                  <a:gd name="connsiteY10" fmla="*/ 340053 h 34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7337" h="340052">
                    <a:moveTo>
                      <a:pt x="8007" y="340053"/>
                    </a:moveTo>
                    <a:cubicBezTo>
                      <a:pt x="-5138" y="300143"/>
                      <a:pt x="-1709" y="255661"/>
                      <a:pt x="15436" y="213846"/>
                    </a:cubicBezTo>
                    <a:cubicBezTo>
                      <a:pt x="59156" y="107452"/>
                      <a:pt x="135832" y="36300"/>
                      <a:pt x="248608" y="6773"/>
                    </a:cubicBezTo>
                    <a:cubicBezTo>
                      <a:pt x="295948" y="-5609"/>
                      <a:pt x="341858" y="105"/>
                      <a:pt x="387959" y="14869"/>
                    </a:cubicBezTo>
                    <a:cubicBezTo>
                      <a:pt x="454634" y="36300"/>
                      <a:pt x="521595" y="57446"/>
                      <a:pt x="589127" y="76115"/>
                    </a:cubicBezTo>
                    <a:cubicBezTo>
                      <a:pt x="640371" y="90307"/>
                      <a:pt x="692854" y="90497"/>
                      <a:pt x="747337" y="77163"/>
                    </a:cubicBezTo>
                    <a:cubicBezTo>
                      <a:pt x="745908" y="82592"/>
                      <a:pt x="745813" y="86974"/>
                      <a:pt x="743813" y="90117"/>
                    </a:cubicBezTo>
                    <a:cubicBezTo>
                      <a:pt x="699427" y="160221"/>
                      <a:pt x="645991" y="221371"/>
                      <a:pt x="572363" y="262424"/>
                    </a:cubicBezTo>
                    <a:cubicBezTo>
                      <a:pt x="518737" y="292332"/>
                      <a:pt x="461682" y="298524"/>
                      <a:pt x="401675" y="289094"/>
                    </a:cubicBezTo>
                    <a:cubicBezTo>
                      <a:pt x="304329" y="273759"/>
                      <a:pt x="206698" y="268806"/>
                      <a:pt x="110877" y="296714"/>
                    </a:cubicBezTo>
                    <a:cubicBezTo>
                      <a:pt x="76301" y="306715"/>
                      <a:pt x="44011" y="324622"/>
                      <a:pt x="8007" y="340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86F3188C-DC5C-4919-9BD1-A131B2677705}"/>
                  </a:ext>
                </a:extLst>
              </p:cNvPr>
              <p:cNvSpPr/>
              <p:nvPr/>
            </p:nvSpPr>
            <p:spPr>
              <a:xfrm>
                <a:off x="4677925" y="2902551"/>
                <a:ext cx="92164" cy="172298"/>
              </a:xfrm>
              <a:custGeom>
                <a:avLst/>
                <a:gdLst>
                  <a:gd name="connsiteX0" fmla="*/ 62487 w 411017"/>
                  <a:gd name="connsiteY0" fmla="*/ 768382 h 768381"/>
                  <a:gd name="connsiteX1" fmla="*/ 4861 w 411017"/>
                  <a:gd name="connsiteY1" fmla="*/ 595789 h 768381"/>
                  <a:gd name="connsiteX2" fmla="*/ 23625 w 411017"/>
                  <a:gd name="connsiteY2" fmla="*/ 431006 h 768381"/>
                  <a:gd name="connsiteX3" fmla="*/ 79061 w 411017"/>
                  <a:gd name="connsiteY3" fmla="*/ 351092 h 768381"/>
                  <a:gd name="connsiteX4" fmla="*/ 230889 w 411017"/>
                  <a:gd name="connsiteY4" fmla="*/ 73438 h 768381"/>
                  <a:gd name="connsiteX5" fmla="*/ 236509 w 411017"/>
                  <a:gd name="connsiteY5" fmla="*/ 0 h 768381"/>
                  <a:gd name="connsiteX6" fmla="*/ 326139 w 411017"/>
                  <a:gd name="connsiteY6" fmla="*/ 64865 h 768381"/>
                  <a:gd name="connsiteX7" fmla="*/ 401673 w 411017"/>
                  <a:gd name="connsiteY7" fmla="*/ 371666 h 768381"/>
                  <a:gd name="connsiteX8" fmla="*/ 298612 w 411017"/>
                  <a:gd name="connsiteY8" fmla="*/ 505016 h 768381"/>
                  <a:gd name="connsiteX9" fmla="*/ 165357 w 411017"/>
                  <a:gd name="connsiteY9" fmla="*/ 617601 h 768381"/>
                  <a:gd name="connsiteX10" fmla="*/ 62487 w 411017"/>
                  <a:gd name="connsiteY10" fmla="*/ 768382 h 7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017" h="768381">
                    <a:moveTo>
                      <a:pt x="62487" y="768382"/>
                    </a:moveTo>
                    <a:cubicBezTo>
                      <a:pt x="32769" y="712280"/>
                      <a:pt x="14005" y="655796"/>
                      <a:pt x="4861" y="595789"/>
                    </a:cubicBezTo>
                    <a:cubicBezTo>
                      <a:pt x="-3807" y="538925"/>
                      <a:pt x="-2759" y="482822"/>
                      <a:pt x="23625" y="431006"/>
                    </a:cubicBezTo>
                    <a:cubicBezTo>
                      <a:pt x="38199" y="402336"/>
                      <a:pt x="58106" y="375761"/>
                      <a:pt x="79061" y="351092"/>
                    </a:cubicBezTo>
                    <a:cubicBezTo>
                      <a:pt x="148879" y="268796"/>
                      <a:pt x="208601" y="181166"/>
                      <a:pt x="230889" y="73438"/>
                    </a:cubicBezTo>
                    <a:cubicBezTo>
                      <a:pt x="235747" y="49911"/>
                      <a:pt x="234795" y="25241"/>
                      <a:pt x="236509" y="0"/>
                    </a:cubicBezTo>
                    <a:cubicBezTo>
                      <a:pt x="274228" y="9620"/>
                      <a:pt x="302613" y="34576"/>
                      <a:pt x="326139" y="64865"/>
                    </a:cubicBezTo>
                    <a:cubicBezTo>
                      <a:pt x="396624" y="155734"/>
                      <a:pt x="428247" y="256889"/>
                      <a:pt x="401673" y="371666"/>
                    </a:cubicBezTo>
                    <a:cubicBezTo>
                      <a:pt x="387766" y="431673"/>
                      <a:pt x="343761" y="468630"/>
                      <a:pt x="298612" y="505016"/>
                    </a:cubicBezTo>
                    <a:cubicBezTo>
                      <a:pt x="253368" y="541496"/>
                      <a:pt x="208315" y="578453"/>
                      <a:pt x="165357" y="617601"/>
                    </a:cubicBezTo>
                    <a:cubicBezTo>
                      <a:pt x="107064" y="670655"/>
                      <a:pt x="92967" y="693611"/>
                      <a:pt x="62487" y="768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D1337CF5-5075-48E4-BA3D-239B12D9A951}"/>
                  </a:ext>
                </a:extLst>
              </p:cNvPr>
              <p:cNvSpPr/>
              <p:nvPr/>
            </p:nvSpPr>
            <p:spPr>
              <a:xfrm>
                <a:off x="4519084" y="3764116"/>
                <a:ext cx="171721" cy="90181"/>
              </a:xfrm>
              <a:custGeom>
                <a:avLst/>
                <a:gdLst>
                  <a:gd name="connsiteX0" fmla="*/ 765810 w 765809"/>
                  <a:gd name="connsiteY0" fmla="*/ 338559 h 402173"/>
                  <a:gd name="connsiteX1" fmla="*/ 442913 w 765809"/>
                  <a:gd name="connsiteY1" fmla="*/ 383136 h 402173"/>
                  <a:gd name="connsiteX2" fmla="*/ 351282 w 765809"/>
                  <a:gd name="connsiteY2" fmla="*/ 324366 h 402173"/>
                  <a:gd name="connsiteX3" fmla="*/ 105251 w 765809"/>
                  <a:gd name="connsiteY3" fmla="*/ 190540 h 402173"/>
                  <a:gd name="connsiteX4" fmla="*/ 0 w 765809"/>
                  <a:gd name="connsiteY4" fmla="*/ 176634 h 402173"/>
                  <a:gd name="connsiteX5" fmla="*/ 56959 w 765809"/>
                  <a:gd name="connsiteY5" fmla="*/ 85003 h 402173"/>
                  <a:gd name="connsiteX6" fmla="*/ 314706 w 765809"/>
                  <a:gd name="connsiteY6" fmla="*/ 1088 h 402173"/>
                  <a:gd name="connsiteX7" fmla="*/ 499205 w 765809"/>
                  <a:gd name="connsiteY7" fmla="*/ 99386 h 402173"/>
                  <a:gd name="connsiteX8" fmla="*/ 663416 w 765809"/>
                  <a:gd name="connsiteY8" fmla="*/ 274455 h 402173"/>
                  <a:gd name="connsiteX9" fmla="*/ 765810 w 765809"/>
                  <a:gd name="connsiteY9" fmla="*/ 338559 h 4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809" h="402173">
                    <a:moveTo>
                      <a:pt x="765810" y="338559"/>
                    </a:moveTo>
                    <a:cubicBezTo>
                      <a:pt x="664083" y="386660"/>
                      <a:pt x="558737" y="427522"/>
                      <a:pt x="442913" y="383136"/>
                    </a:cubicBezTo>
                    <a:cubicBezTo>
                      <a:pt x="409670" y="370372"/>
                      <a:pt x="379762" y="346750"/>
                      <a:pt x="351282" y="324366"/>
                    </a:cubicBezTo>
                    <a:cubicBezTo>
                      <a:pt x="276606" y="265883"/>
                      <a:pt x="198406" y="213781"/>
                      <a:pt x="105251" y="190540"/>
                    </a:cubicBezTo>
                    <a:cubicBezTo>
                      <a:pt x="71819" y="182158"/>
                      <a:pt x="36576" y="181205"/>
                      <a:pt x="0" y="176634"/>
                    </a:cubicBezTo>
                    <a:cubicBezTo>
                      <a:pt x="5239" y="141486"/>
                      <a:pt x="28480" y="110244"/>
                      <a:pt x="56959" y="85003"/>
                    </a:cubicBezTo>
                    <a:cubicBezTo>
                      <a:pt x="130207" y="20328"/>
                      <a:pt x="217837" y="-5865"/>
                      <a:pt x="314706" y="1088"/>
                    </a:cubicBezTo>
                    <a:cubicBezTo>
                      <a:pt x="390239" y="6517"/>
                      <a:pt x="449675" y="41950"/>
                      <a:pt x="499205" y="99386"/>
                    </a:cubicBezTo>
                    <a:cubicBezTo>
                      <a:pt x="551402" y="160060"/>
                      <a:pt x="605504" y="219401"/>
                      <a:pt x="663416" y="274455"/>
                    </a:cubicBezTo>
                    <a:cubicBezTo>
                      <a:pt x="691515" y="301125"/>
                      <a:pt x="730091" y="316746"/>
                      <a:pt x="765810" y="3385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16EBA713-7885-41D0-ACB1-AF09A2627673}"/>
                  </a:ext>
                </a:extLst>
              </p:cNvPr>
              <p:cNvSpPr/>
              <p:nvPr/>
            </p:nvSpPr>
            <p:spPr>
              <a:xfrm>
                <a:off x="4456375" y="3198087"/>
                <a:ext cx="77673" cy="168837"/>
              </a:xfrm>
              <a:custGeom>
                <a:avLst/>
                <a:gdLst>
                  <a:gd name="connsiteX0" fmla="*/ 0 w 346389"/>
                  <a:gd name="connsiteY0" fmla="*/ 10568 h 752946"/>
                  <a:gd name="connsiteX1" fmla="*/ 146209 w 346389"/>
                  <a:gd name="connsiteY1" fmla="*/ 21522 h 752946"/>
                  <a:gd name="connsiteX2" fmla="*/ 343186 w 346389"/>
                  <a:gd name="connsiteY2" fmla="*/ 269172 h 752946"/>
                  <a:gd name="connsiteX3" fmla="*/ 333566 w 346389"/>
                  <a:gd name="connsiteY3" fmla="*/ 377566 h 752946"/>
                  <a:gd name="connsiteX4" fmla="*/ 274320 w 346389"/>
                  <a:gd name="connsiteY4" fmla="*/ 567018 h 752946"/>
                  <a:gd name="connsiteX5" fmla="*/ 268700 w 346389"/>
                  <a:gd name="connsiteY5" fmla="*/ 752946 h 752946"/>
                  <a:gd name="connsiteX6" fmla="*/ 227743 w 346389"/>
                  <a:gd name="connsiteY6" fmla="*/ 726943 h 752946"/>
                  <a:gd name="connsiteX7" fmla="*/ 191072 w 346389"/>
                  <a:gd name="connsiteY7" fmla="*/ 699511 h 752946"/>
                  <a:gd name="connsiteX8" fmla="*/ 63532 w 346389"/>
                  <a:gd name="connsiteY8" fmla="*/ 529490 h 752946"/>
                  <a:gd name="connsiteX9" fmla="*/ 59150 w 346389"/>
                  <a:gd name="connsiteY9" fmla="*/ 384710 h 752946"/>
                  <a:gd name="connsiteX10" fmla="*/ 34671 w 346389"/>
                  <a:gd name="connsiteY10" fmla="*/ 66575 h 752946"/>
                  <a:gd name="connsiteX11" fmla="*/ 20193 w 346389"/>
                  <a:gd name="connsiteY11" fmla="*/ 38000 h 752946"/>
                  <a:gd name="connsiteX12" fmla="*/ 0 w 346389"/>
                  <a:gd name="connsiteY12" fmla="*/ 10568 h 7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6389" h="752946">
                    <a:moveTo>
                      <a:pt x="0" y="10568"/>
                    </a:moveTo>
                    <a:cubicBezTo>
                      <a:pt x="52006" y="-8672"/>
                      <a:pt x="100775" y="376"/>
                      <a:pt x="146209" y="21522"/>
                    </a:cubicBezTo>
                    <a:cubicBezTo>
                      <a:pt x="252412" y="70957"/>
                      <a:pt x="321183" y="152776"/>
                      <a:pt x="343186" y="269172"/>
                    </a:cubicBezTo>
                    <a:cubicBezTo>
                      <a:pt x="349949" y="304986"/>
                      <a:pt x="345662" y="341752"/>
                      <a:pt x="333566" y="377566"/>
                    </a:cubicBezTo>
                    <a:cubicBezTo>
                      <a:pt x="312515" y="440336"/>
                      <a:pt x="292989" y="503582"/>
                      <a:pt x="274320" y="567018"/>
                    </a:cubicBezTo>
                    <a:cubicBezTo>
                      <a:pt x="256889" y="626264"/>
                      <a:pt x="249174" y="686367"/>
                      <a:pt x="268700" y="752946"/>
                    </a:cubicBezTo>
                    <a:cubicBezTo>
                      <a:pt x="252127" y="742469"/>
                      <a:pt x="239649" y="735135"/>
                      <a:pt x="227743" y="726943"/>
                    </a:cubicBezTo>
                    <a:cubicBezTo>
                      <a:pt x="215170" y="718275"/>
                      <a:pt x="202692" y="709417"/>
                      <a:pt x="191072" y="699511"/>
                    </a:cubicBezTo>
                    <a:cubicBezTo>
                      <a:pt x="135827" y="652458"/>
                      <a:pt x="86582" y="601023"/>
                      <a:pt x="63532" y="529490"/>
                    </a:cubicBezTo>
                    <a:cubicBezTo>
                      <a:pt x="48006" y="481389"/>
                      <a:pt x="52768" y="433573"/>
                      <a:pt x="59150" y="384710"/>
                    </a:cubicBezTo>
                    <a:cubicBezTo>
                      <a:pt x="73152" y="277268"/>
                      <a:pt x="76105" y="170016"/>
                      <a:pt x="34671" y="66575"/>
                    </a:cubicBezTo>
                    <a:cubicBezTo>
                      <a:pt x="30670" y="56669"/>
                      <a:pt x="25813" y="47049"/>
                      <a:pt x="20193" y="38000"/>
                    </a:cubicBezTo>
                    <a:cubicBezTo>
                      <a:pt x="14668" y="29046"/>
                      <a:pt x="7715" y="20950"/>
                      <a:pt x="0" y="10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126EBB01-59B6-4DF4-80E3-80E482C43D48}"/>
                  </a:ext>
                </a:extLst>
              </p:cNvPr>
              <p:cNvSpPr/>
              <p:nvPr/>
            </p:nvSpPr>
            <p:spPr>
              <a:xfrm>
                <a:off x="4442535" y="3635527"/>
                <a:ext cx="157027" cy="106514"/>
              </a:xfrm>
              <a:custGeom>
                <a:avLst/>
                <a:gdLst>
                  <a:gd name="connsiteX0" fmla="*/ 700278 w 700277"/>
                  <a:gd name="connsiteY0" fmla="*/ 459198 h 475011"/>
                  <a:gd name="connsiteX1" fmla="*/ 440722 w 700277"/>
                  <a:gd name="connsiteY1" fmla="*/ 455769 h 475011"/>
                  <a:gd name="connsiteX2" fmla="*/ 308610 w 700277"/>
                  <a:gd name="connsiteY2" fmla="*/ 352232 h 475011"/>
                  <a:gd name="connsiteX3" fmla="*/ 90392 w 700277"/>
                  <a:gd name="connsiteY3" fmla="*/ 146397 h 475011"/>
                  <a:gd name="connsiteX4" fmla="*/ 0 w 700277"/>
                  <a:gd name="connsiteY4" fmla="*/ 112488 h 475011"/>
                  <a:gd name="connsiteX5" fmla="*/ 61817 w 700277"/>
                  <a:gd name="connsiteY5" fmla="*/ 45432 h 475011"/>
                  <a:gd name="connsiteX6" fmla="*/ 448056 w 700277"/>
                  <a:gd name="connsiteY6" fmla="*/ 83627 h 475011"/>
                  <a:gd name="connsiteX7" fmla="*/ 494443 w 700277"/>
                  <a:gd name="connsiteY7" fmla="*/ 151064 h 475011"/>
                  <a:gd name="connsiteX8" fmla="*/ 615029 w 700277"/>
                  <a:gd name="connsiteY8" fmla="*/ 370710 h 475011"/>
                  <a:gd name="connsiteX9" fmla="*/ 700278 w 700277"/>
                  <a:gd name="connsiteY9" fmla="*/ 459198 h 47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277" h="475011">
                    <a:moveTo>
                      <a:pt x="700278" y="459198"/>
                    </a:moveTo>
                    <a:cubicBezTo>
                      <a:pt x="615124" y="477295"/>
                      <a:pt x="527971" y="484344"/>
                      <a:pt x="440722" y="455769"/>
                    </a:cubicBezTo>
                    <a:cubicBezTo>
                      <a:pt x="383762" y="437195"/>
                      <a:pt x="342805" y="399952"/>
                      <a:pt x="308610" y="352232"/>
                    </a:cubicBezTo>
                    <a:cubicBezTo>
                      <a:pt x="249364" y="269650"/>
                      <a:pt x="181832" y="194689"/>
                      <a:pt x="90392" y="146397"/>
                    </a:cubicBezTo>
                    <a:cubicBezTo>
                      <a:pt x="62579" y="131728"/>
                      <a:pt x="31147" y="123918"/>
                      <a:pt x="0" y="112488"/>
                    </a:cubicBezTo>
                    <a:cubicBezTo>
                      <a:pt x="10858" y="85532"/>
                      <a:pt x="34576" y="63625"/>
                      <a:pt x="61817" y="45432"/>
                    </a:cubicBezTo>
                    <a:cubicBezTo>
                      <a:pt x="171926" y="-28006"/>
                      <a:pt x="356235" y="-10385"/>
                      <a:pt x="448056" y="83627"/>
                    </a:cubicBezTo>
                    <a:cubicBezTo>
                      <a:pt x="466820" y="102867"/>
                      <a:pt x="481298" y="127251"/>
                      <a:pt x="494443" y="151064"/>
                    </a:cubicBezTo>
                    <a:cubicBezTo>
                      <a:pt x="535019" y="224121"/>
                      <a:pt x="571024" y="299844"/>
                      <a:pt x="615029" y="370710"/>
                    </a:cubicBezTo>
                    <a:cubicBezTo>
                      <a:pt x="636080" y="404619"/>
                      <a:pt x="671132" y="429670"/>
                      <a:pt x="700278" y="459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EC2669BD-3F5F-403E-A0B1-8338D42BD4BB}"/>
                  </a:ext>
                </a:extLst>
              </p:cNvPr>
              <p:cNvSpPr/>
              <p:nvPr/>
            </p:nvSpPr>
            <p:spPr>
              <a:xfrm>
                <a:off x="4417845" y="3333231"/>
                <a:ext cx="90538" cy="156994"/>
              </a:xfrm>
              <a:custGeom>
                <a:avLst/>
                <a:gdLst>
                  <a:gd name="connsiteX0" fmla="*/ 403765 w 403764"/>
                  <a:gd name="connsiteY0" fmla="*/ 700134 h 700134"/>
                  <a:gd name="connsiteX1" fmla="*/ 177927 w 403764"/>
                  <a:gd name="connsiteY1" fmla="*/ 549734 h 700134"/>
                  <a:gd name="connsiteX2" fmla="*/ 124587 w 403764"/>
                  <a:gd name="connsiteY2" fmla="*/ 366664 h 700134"/>
                  <a:gd name="connsiteX3" fmla="*/ 53912 w 403764"/>
                  <a:gd name="connsiteY3" fmla="*/ 92439 h 700134"/>
                  <a:gd name="connsiteX4" fmla="*/ 0 w 403764"/>
                  <a:gd name="connsiteY4" fmla="*/ 22145 h 700134"/>
                  <a:gd name="connsiteX5" fmla="*/ 148495 w 403764"/>
                  <a:gd name="connsiteY5" fmla="*/ 9095 h 700134"/>
                  <a:gd name="connsiteX6" fmla="*/ 388906 w 403764"/>
                  <a:gd name="connsiteY6" fmla="*/ 237029 h 700134"/>
                  <a:gd name="connsiteX7" fmla="*/ 390525 w 403764"/>
                  <a:gd name="connsiteY7" fmla="*/ 354758 h 700134"/>
                  <a:gd name="connsiteX8" fmla="*/ 371380 w 403764"/>
                  <a:gd name="connsiteY8" fmla="*/ 543924 h 700134"/>
                  <a:gd name="connsiteX9" fmla="*/ 403765 w 403764"/>
                  <a:gd name="connsiteY9" fmla="*/ 700134 h 70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764" h="700134">
                    <a:moveTo>
                      <a:pt x="403765" y="700134"/>
                    </a:moveTo>
                    <a:cubicBezTo>
                      <a:pt x="312706" y="665368"/>
                      <a:pt x="235458" y="622791"/>
                      <a:pt x="177927" y="549734"/>
                    </a:cubicBezTo>
                    <a:cubicBezTo>
                      <a:pt x="135160" y="495442"/>
                      <a:pt x="126778" y="432386"/>
                      <a:pt x="124587" y="366664"/>
                    </a:cubicBezTo>
                    <a:cubicBezTo>
                      <a:pt x="121349" y="270080"/>
                      <a:pt x="102013" y="177212"/>
                      <a:pt x="53912" y="92439"/>
                    </a:cubicBezTo>
                    <a:cubicBezTo>
                      <a:pt x="39529" y="67198"/>
                      <a:pt x="18383" y="45766"/>
                      <a:pt x="0" y="22145"/>
                    </a:cubicBezTo>
                    <a:cubicBezTo>
                      <a:pt x="44006" y="-3097"/>
                      <a:pt x="95917" y="-5764"/>
                      <a:pt x="148495" y="9095"/>
                    </a:cubicBezTo>
                    <a:cubicBezTo>
                      <a:pt x="268129" y="43004"/>
                      <a:pt x="356235" y="113299"/>
                      <a:pt x="388906" y="237029"/>
                    </a:cubicBezTo>
                    <a:cubicBezTo>
                      <a:pt x="398621" y="273890"/>
                      <a:pt x="393383" y="315610"/>
                      <a:pt x="390525" y="354758"/>
                    </a:cubicBezTo>
                    <a:cubicBezTo>
                      <a:pt x="385858" y="418004"/>
                      <a:pt x="375666" y="480773"/>
                      <a:pt x="371380" y="543924"/>
                    </a:cubicBezTo>
                    <a:cubicBezTo>
                      <a:pt x="367856" y="596216"/>
                      <a:pt x="376523" y="647461"/>
                      <a:pt x="403765" y="700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C0592A5F-A3EB-4302-84FE-9AF0996F868B}"/>
                  </a:ext>
                </a:extLst>
              </p:cNvPr>
              <p:cNvSpPr/>
              <p:nvPr/>
            </p:nvSpPr>
            <p:spPr>
              <a:xfrm>
                <a:off x="4519884" y="3389158"/>
                <a:ext cx="85872" cy="153951"/>
              </a:xfrm>
              <a:custGeom>
                <a:avLst/>
                <a:gdLst>
                  <a:gd name="connsiteX0" fmla="*/ 382954 w 382954"/>
                  <a:gd name="connsiteY0" fmla="*/ 358997 h 686561"/>
                  <a:gd name="connsiteX1" fmla="*/ 84155 w 382954"/>
                  <a:gd name="connsiteY1" fmla="*/ 686562 h 686561"/>
                  <a:gd name="connsiteX2" fmla="*/ 27291 w 382954"/>
                  <a:gd name="connsiteY2" fmla="*/ 573405 h 686561"/>
                  <a:gd name="connsiteX3" fmla="*/ 56723 w 382954"/>
                  <a:gd name="connsiteY3" fmla="*/ 176213 h 686561"/>
                  <a:gd name="connsiteX4" fmla="*/ 233602 w 382954"/>
                  <a:gd name="connsiteY4" fmla="*/ 27527 h 686561"/>
                  <a:gd name="connsiteX5" fmla="*/ 378763 w 382954"/>
                  <a:gd name="connsiteY5" fmla="*/ 0 h 686561"/>
                  <a:gd name="connsiteX6" fmla="*/ 350474 w 382954"/>
                  <a:gd name="connsiteY6" fmla="*/ 182118 h 686561"/>
                  <a:gd name="connsiteX7" fmla="*/ 382954 w 382954"/>
                  <a:gd name="connsiteY7" fmla="*/ 358997 h 68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54" h="686561">
                    <a:moveTo>
                      <a:pt x="382954" y="358997"/>
                    </a:moveTo>
                    <a:cubicBezTo>
                      <a:pt x="235507" y="427101"/>
                      <a:pt x="112158" y="513016"/>
                      <a:pt x="84155" y="686562"/>
                    </a:cubicBezTo>
                    <a:cubicBezTo>
                      <a:pt x="58152" y="653605"/>
                      <a:pt x="40245" y="614553"/>
                      <a:pt x="27291" y="573405"/>
                    </a:cubicBezTo>
                    <a:cubicBezTo>
                      <a:pt x="-15477" y="437197"/>
                      <a:pt x="-9666" y="304038"/>
                      <a:pt x="56723" y="176213"/>
                    </a:cubicBezTo>
                    <a:cubicBezTo>
                      <a:pt x="94918" y="102775"/>
                      <a:pt x="157402" y="56769"/>
                      <a:pt x="233602" y="27527"/>
                    </a:cubicBezTo>
                    <a:cubicBezTo>
                      <a:pt x="281608" y="9144"/>
                      <a:pt x="331424" y="3238"/>
                      <a:pt x="378763" y="0"/>
                    </a:cubicBezTo>
                    <a:cubicBezTo>
                      <a:pt x="368857" y="62103"/>
                      <a:pt x="356189" y="121729"/>
                      <a:pt x="350474" y="182118"/>
                    </a:cubicBezTo>
                    <a:cubicBezTo>
                      <a:pt x="344854" y="242506"/>
                      <a:pt x="349045" y="302895"/>
                      <a:pt x="382954" y="3589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10E6F479-72BC-47A3-80AF-6C4E9C2C86A1}"/>
                  </a:ext>
                </a:extLst>
              </p:cNvPr>
              <p:cNvSpPr/>
              <p:nvPr/>
            </p:nvSpPr>
            <p:spPr>
              <a:xfrm>
                <a:off x="4615474" y="3103430"/>
                <a:ext cx="163776" cy="84596"/>
              </a:xfrm>
              <a:custGeom>
                <a:avLst/>
                <a:gdLst>
                  <a:gd name="connsiteX0" fmla="*/ 730377 w 730376"/>
                  <a:gd name="connsiteY0" fmla="*/ 161526 h 377267"/>
                  <a:gd name="connsiteX1" fmla="*/ 442436 w 730376"/>
                  <a:gd name="connsiteY1" fmla="*/ 377267 h 377267"/>
                  <a:gd name="connsiteX2" fmla="*/ 0 w 730376"/>
                  <a:gd name="connsiteY2" fmla="*/ 337453 h 377267"/>
                  <a:gd name="connsiteX3" fmla="*/ 17621 w 730376"/>
                  <a:gd name="connsiteY3" fmla="*/ 291828 h 377267"/>
                  <a:gd name="connsiteX4" fmla="*/ 379857 w 730376"/>
                  <a:gd name="connsiteY4" fmla="*/ 6935 h 377267"/>
                  <a:gd name="connsiteX5" fmla="*/ 654653 w 730376"/>
                  <a:gd name="connsiteY5" fmla="*/ 87231 h 377267"/>
                  <a:gd name="connsiteX6" fmla="*/ 730377 w 730376"/>
                  <a:gd name="connsiteY6" fmla="*/ 16152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376" h="377267">
                    <a:moveTo>
                      <a:pt x="730377" y="161526"/>
                    </a:moveTo>
                    <a:cubicBezTo>
                      <a:pt x="549497" y="228010"/>
                      <a:pt x="472059" y="306877"/>
                      <a:pt x="442436" y="377267"/>
                    </a:cubicBezTo>
                    <a:cubicBezTo>
                      <a:pt x="301942" y="301829"/>
                      <a:pt x="158972" y="252775"/>
                      <a:pt x="0" y="337453"/>
                    </a:cubicBezTo>
                    <a:cubicBezTo>
                      <a:pt x="6096" y="321451"/>
                      <a:pt x="10763" y="306115"/>
                      <a:pt x="17621" y="291828"/>
                    </a:cubicBezTo>
                    <a:cubicBezTo>
                      <a:pt x="92297" y="138380"/>
                      <a:pt x="215455" y="43321"/>
                      <a:pt x="379857" y="6935"/>
                    </a:cubicBezTo>
                    <a:cubicBezTo>
                      <a:pt x="482537" y="-15830"/>
                      <a:pt x="575405" y="19127"/>
                      <a:pt x="654653" y="87231"/>
                    </a:cubicBezTo>
                    <a:cubicBezTo>
                      <a:pt x="680466" y="109329"/>
                      <a:pt x="703326" y="134856"/>
                      <a:pt x="730377" y="161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53018923-D1DE-41D9-9838-49778026F0F2}"/>
                  </a:ext>
                </a:extLst>
              </p:cNvPr>
              <p:cNvSpPr/>
              <p:nvPr/>
            </p:nvSpPr>
            <p:spPr>
              <a:xfrm>
                <a:off x="4593378" y="2971517"/>
                <a:ext cx="78576" cy="177125"/>
              </a:xfrm>
              <a:custGeom>
                <a:avLst/>
                <a:gdLst>
                  <a:gd name="connsiteX0" fmla="*/ 115969 w 350420"/>
                  <a:gd name="connsiteY0" fmla="*/ 789908 h 789908"/>
                  <a:gd name="connsiteX1" fmla="*/ 3479 w 350420"/>
                  <a:gd name="connsiteY1" fmla="*/ 560451 h 789908"/>
                  <a:gd name="connsiteX2" fmla="*/ 42246 w 350420"/>
                  <a:gd name="connsiteY2" fmla="*/ 376619 h 789908"/>
                  <a:gd name="connsiteX3" fmla="*/ 130447 w 350420"/>
                  <a:gd name="connsiteY3" fmla="*/ 75057 h 789908"/>
                  <a:gd name="connsiteX4" fmla="*/ 125780 w 350420"/>
                  <a:gd name="connsiteY4" fmla="*/ 36671 h 789908"/>
                  <a:gd name="connsiteX5" fmla="*/ 114731 w 350420"/>
                  <a:gd name="connsiteY5" fmla="*/ 0 h 789908"/>
                  <a:gd name="connsiteX6" fmla="*/ 215791 w 350420"/>
                  <a:gd name="connsiteY6" fmla="*/ 42100 h 789908"/>
                  <a:gd name="connsiteX7" fmla="*/ 349617 w 350420"/>
                  <a:gd name="connsiteY7" fmla="*/ 350996 h 789908"/>
                  <a:gd name="connsiteX8" fmla="*/ 301326 w 350420"/>
                  <a:gd name="connsiteY8" fmla="*/ 467582 h 789908"/>
                  <a:gd name="connsiteX9" fmla="*/ 192836 w 350420"/>
                  <a:gd name="connsiteY9" fmla="*/ 604361 h 789908"/>
                  <a:gd name="connsiteX10" fmla="*/ 115969 w 350420"/>
                  <a:gd name="connsiteY10" fmla="*/ 789908 h 78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420" h="789908">
                    <a:moveTo>
                      <a:pt x="115969" y="789908"/>
                    </a:moveTo>
                    <a:cubicBezTo>
                      <a:pt x="58343" y="717899"/>
                      <a:pt x="18052" y="645795"/>
                      <a:pt x="3479" y="560451"/>
                    </a:cubicBezTo>
                    <a:cubicBezTo>
                      <a:pt x="-7951" y="493586"/>
                      <a:pt x="9765" y="434626"/>
                      <a:pt x="42246" y="376619"/>
                    </a:cubicBezTo>
                    <a:cubicBezTo>
                      <a:pt x="94538" y="283273"/>
                      <a:pt x="130828" y="184213"/>
                      <a:pt x="130447" y="75057"/>
                    </a:cubicBezTo>
                    <a:cubicBezTo>
                      <a:pt x="130447" y="62198"/>
                      <a:pt x="128447" y="49244"/>
                      <a:pt x="125780" y="36671"/>
                    </a:cubicBezTo>
                    <a:cubicBezTo>
                      <a:pt x="123303" y="24860"/>
                      <a:pt x="118827" y="13525"/>
                      <a:pt x="114731" y="0"/>
                    </a:cubicBezTo>
                    <a:cubicBezTo>
                      <a:pt x="154831" y="286"/>
                      <a:pt x="187597" y="17526"/>
                      <a:pt x="215791" y="42100"/>
                    </a:cubicBezTo>
                    <a:cubicBezTo>
                      <a:pt x="309231" y="123539"/>
                      <a:pt x="357333" y="225933"/>
                      <a:pt x="349617" y="350996"/>
                    </a:cubicBezTo>
                    <a:cubicBezTo>
                      <a:pt x="346950" y="394335"/>
                      <a:pt x="329043" y="433388"/>
                      <a:pt x="301326" y="467582"/>
                    </a:cubicBezTo>
                    <a:cubicBezTo>
                      <a:pt x="264654" y="512731"/>
                      <a:pt x="227888" y="557879"/>
                      <a:pt x="192836" y="604361"/>
                    </a:cubicBezTo>
                    <a:cubicBezTo>
                      <a:pt x="152831" y="657415"/>
                      <a:pt x="120351" y="714375"/>
                      <a:pt x="115969" y="789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F5A5C2F4-9B19-47D3-8ED5-B95336EFCFFA}"/>
                  </a:ext>
                </a:extLst>
              </p:cNvPr>
              <p:cNvSpPr/>
              <p:nvPr/>
            </p:nvSpPr>
            <p:spPr>
              <a:xfrm>
                <a:off x="4542188" y="3496014"/>
                <a:ext cx="84264" cy="168005"/>
              </a:xfrm>
              <a:custGeom>
                <a:avLst/>
                <a:gdLst>
                  <a:gd name="connsiteX0" fmla="*/ 222241 w 375783"/>
                  <a:gd name="connsiteY0" fmla="*/ 749237 h 749236"/>
                  <a:gd name="connsiteX1" fmla="*/ 83938 w 375783"/>
                  <a:gd name="connsiteY1" fmla="*/ 608266 h 749236"/>
                  <a:gd name="connsiteX2" fmla="*/ 2213 w 375783"/>
                  <a:gd name="connsiteY2" fmla="*/ 364236 h 749236"/>
                  <a:gd name="connsiteX3" fmla="*/ 99845 w 375783"/>
                  <a:gd name="connsiteY3" fmla="*/ 88868 h 749236"/>
                  <a:gd name="connsiteX4" fmla="*/ 240529 w 375783"/>
                  <a:gd name="connsiteY4" fmla="*/ 0 h 749236"/>
                  <a:gd name="connsiteX5" fmla="*/ 375784 w 375783"/>
                  <a:gd name="connsiteY5" fmla="*/ 332613 h 749236"/>
                  <a:gd name="connsiteX6" fmla="*/ 240529 w 375783"/>
                  <a:gd name="connsiteY6" fmla="*/ 518255 h 749236"/>
                  <a:gd name="connsiteX7" fmla="*/ 222241 w 375783"/>
                  <a:gd name="connsiteY7" fmla="*/ 749237 h 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783" h="749236">
                    <a:moveTo>
                      <a:pt x="222241" y="749237"/>
                    </a:moveTo>
                    <a:cubicBezTo>
                      <a:pt x="161662" y="709994"/>
                      <a:pt x="118609" y="663035"/>
                      <a:pt x="83938" y="608266"/>
                    </a:cubicBezTo>
                    <a:cubicBezTo>
                      <a:pt x="36694" y="533781"/>
                      <a:pt x="11548" y="452056"/>
                      <a:pt x="2213" y="364236"/>
                    </a:cubicBezTo>
                    <a:cubicBezTo>
                      <a:pt x="-9312" y="255937"/>
                      <a:pt x="24311" y="164592"/>
                      <a:pt x="99845" y="88868"/>
                    </a:cubicBezTo>
                    <a:cubicBezTo>
                      <a:pt x="138707" y="49911"/>
                      <a:pt x="184617" y="19431"/>
                      <a:pt x="240529" y="0"/>
                    </a:cubicBezTo>
                    <a:cubicBezTo>
                      <a:pt x="255007" y="123063"/>
                      <a:pt x="275105" y="242697"/>
                      <a:pt x="375784" y="332613"/>
                    </a:cubicBezTo>
                    <a:cubicBezTo>
                      <a:pt x="317491" y="385286"/>
                      <a:pt x="271009" y="446246"/>
                      <a:pt x="240529" y="518255"/>
                    </a:cubicBezTo>
                    <a:cubicBezTo>
                      <a:pt x="209668" y="590836"/>
                      <a:pt x="194333" y="665036"/>
                      <a:pt x="222241" y="7492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17A5AFA8-71AF-47DA-B964-08E99882D2C2}"/>
                  </a:ext>
                </a:extLst>
              </p:cNvPr>
              <p:cNvSpPr/>
              <p:nvPr/>
            </p:nvSpPr>
            <p:spPr>
              <a:xfrm>
                <a:off x="4784376" y="2998307"/>
                <a:ext cx="160914" cy="84679"/>
              </a:xfrm>
              <a:custGeom>
                <a:avLst/>
                <a:gdLst>
                  <a:gd name="connsiteX0" fmla="*/ 354235 w 717613"/>
                  <a:gd name="connsiteY0" fmla="*/ 377635 h 377635"/>
                  <a:gd name="connsiteX1" fmla="*/ 211836 w 717613"/>
                  <a:gd name="connsiteY1" fmla="*/ 195708 h 377635"/>
                  <a:gd name="connsiteX2" fmla="*/ 0 w 717613"/>
                  <a:gd name="connsiteY2" fmla="*/ 112936 h 377635"/>
                  <a:gd name="connsiteX3" fmla="*/ 71056 w 717613"/>
                  <a:gd name="connsiteY3" fmla="*/ 64930 h 377635"/>
                  <a:gd name="connsiteX4" fmla="*/ 273367 w 717613"/>
                  <a:gd name="connsiteY4" fmla="*/ 2922 h 377635"/>
                  <a:gd name="connsiteX5" fmla="*/ 491014 w 717613"/>
                  <a:gd name="connsiteY5" fmla="*/ 28544 h 377635"/>
                  <a:gd name="connsiteX6" fmla="*/ 685133 w 717613"/>
                  <a:gd name="connsiteY6" fmla="*/ 229331 h 377635"/>
                  <a:gd name="connsiteX7" fmla="*/ 717613 w 717613"/>
                  <a:gd name="connsiteY7" fmla="*/ 343822 h 377635"/>
                  <a:gd name="connsiteX8" fmla="*/ 354235 w 717613"/>
                  <a:gd name="connsiteY8" fmla="*/ 377635 h 3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13" h="377635">
                    <a:moveTo>
                      <a:pt x="354235" y="377635"/>
                    </a:moveTo>
                    <a:cubicBezTo>
                      <a:pt x="317278" y="307627"/>
                      <a:pt x="273082" y="244762"/>
                      <a:pt x="211836" y="195708"/>
                    </a:cubicBezTo>
                    <a:cubicBezTo>
                      <a:pt x="151067" y="147130"/>
                      <a:pt x="84677" y="112078"/>
                      <a:pt x="0" y="112936"/>
                    </a:cubicBezTo>
                    <a:cubicBezTo>
                      <a:pt x="23622" y="96838"/>
                      <a:pt x="46101" y="78550"/>
                      <a:pt x="71056" y="64930"/>
                    </a:cubicBezTo>
                    <a:cubicBezTo>
                      <a:pt x="134017" y="30544"/>
                      <a:pt x="201263" y="10351"/>
                      <a:pt x="273367" y="2922"/>
                    </a:cubicBezTo>
                    <a:cubicBezTo>
                      <a:pt x="348520" y="-4889"/>
                      <a:pt x="421100" y="2731"/>
                      <a:pt x="491014" y="28544"/>
                    </a:cubicBezTo>
                    <a:cubicBezTo>
                      <a:pt x="587026" y="63977"/>
                      <a:pt x="649986" y="134557"/>
                      <a:pt x="685133" y="229331"/>
                    </a:cubicBezTo>
                    <a:cubicBezTo>
                      <a:pt x="698373" y="265050"/>
                      <a:pt x="706184" y="302864"/>
                      <a:pt x="717613" y="343822"/>
                    </a:cubicBezTo>
                    <a:cubicBezTo>
                      <a:pt x="589407" y="322295"/>
                      <a:pt x="468916" y="307436"/>
                      <a:pt x="354235" y="37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73AAA929-00D1-4749-9601-16F6C6355C1B}"/>
                  </a:ext>
                </a:extLst>
              </p:cNvPr>
              <p:cNvSpPr/>
              <p:nvPr/>
            </p:nvSpPr>
            <p:spPr>
              <a:xfrm>
                <a:off x="4527333" y="3288340"/>
                <a:ext cx="123575" cy="123843"/>
              </a:xfrm>
              <a:custGeom>
                <a:avLst/>
                <a:gdLst>
                  <a:gd name="connsiteX0" fmla="*/ 551096 w 551095"/>
                  <a:gd name="connsiteY0" fmla="*/ 33369 h 552290"/>
                  <a:gd name="connsiteX1" fmla="*/ 411555 w 551095"/>
                  <a:gd name="connsiteY1" fmla="*/ 364743 h 552290"/>
                  <a:gd name="connsiteX2" fmla="*/ 10933 w 551095"/>
                  <a:gd name="connsiteY2" fmla="*/ 552291 h 552290"/>
                  <a:gd name="connsiteX3" fmla="*/ 14743 w 551095"/>
                  <a:gd name="connsiteY3" fmla="*/ 343979 h 552290"/>
                  <a:gd name="connsiteX4" fmla="*/ 192575 w 551095"/>
                  <a:gd name="connsiteY4" fmla="*/ 61086 h 552290"/>
                  <a:gd name="connsiteX5" fmla="*/ 350595 w 551095"/>
                  <a:gd name="connsiteY5" fmla="*/ 2031 h 552290"/>
                  <a:gd name="connsiteX6" fmla="*/ 551096 w 551095"/>
                  <a:gd name="connsiteY6" fmla="*/ 33369 h 55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095" h="552290">
                    <a:moveTo>
                      <a:pt x="551096" y="33369"/>
                    </a:moveTo>
                    <a:cubicBezTo>
                      <a:pt x="472610" y="133000"/>
                      <a:pt x="402982" y="232441"/>
                      <a:pt x="411555" y="364743"/>
                    </a:cubicBezTo>
                    <a:cubicBezTo>
                      <a:pt x="250582" y="369601"/>
                      <a:pt x="103421" y="401224"/>
                      <a:pt x="10933" y="552291"/>
                    </a:cubicBezTo>
                    <a:cubicBezTo>
                      <a:pt x="-5545" y="482567"/>
                      <a:pt x="-2688" y="412940"/>
                      <a:pt x="14743" y="343979"/>
                    </a:cubicBezTo>
                    <a:cubicBezTo>
                      <a:pt x="43318" y="230631"/>
                      <a:pt x="98658" y="133190"/>
                      <a:pt x="192575" y="61086"/>
                    </a:cubicBezTo>
                    <a:cubicBezTo>
                      <a:pt x="238771" y="25653"/>
                      <a:pt x="292302" y="8603"/>
                      <a:pt x="350595" y="2031"/>
                    </a:cubicBezTo>
                    <a:cubicBezTo>
                      <a:pt x="419937" y="-5779"/>
                      <a:pt x="484231" y="9842"/>
                      <a:pt x="551096" y="333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FE23110D-DD78-4DAD-8E2D-4B62A1847553}"/>
                  </a:ext>
                </a:extLst>
              </p:cNvPr>
              <p:cNvSpPr/>
              <p:nvPr/>
            </p:nvSpPr>
            <p:spPr>
              <a:xfrm>
                <a:off x="4593236" y="3588196"/>
                <a:ext cx="83579" cy="168325"/>
              </a:xfrm>
              <a:custGeom>
                <a:avLst/>
                <a:gdLst>
                  <a:gd name="connsiteX0" fmla="*/ 186612 w 372730"/>
                  <a:gd name="connsiteY0" fmla="*/ 0 h 750665"/>
                  <a:gd name="connsiteX1" fmla="*/ 372731 w 372730"/>
                  <a:gd name="connsiteY1" fmla="*/ 312706 h 750665"/>
                  <a:gd name="connsiteX2" fmla="*/ 286625 w 372730"/>
                  <a:gd name="connsiteY2" fmla="*/ 750665 h 750665"/>
                  <a:gd name="connsiteX3" fmla="*/ 198328 w 372730"/>
                  <a:gd name="connsiteY3" fmla="*/ 693801 h 750665"/>
                  <a:gd name="connsiteX4" fmla="*/ 6590 w 372730"/>
                  <a:gd name="connsiteY4" fmla="*/ 375190 h 750665"/>
                  <a:gd name="connsiteX5" fmla="*/ 89838 w 372730"/>
                  <a:gd name="connsiteY5" fmla="*/ 89630 h 750665"/>
                  <a:gd name="connsiteX6" fmla="*/ 186612 w 372730"/>
                  <a:gd name="connsiteY6" fmla="*/ 0 h 75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730" h="750665">
                    <a:moveTo>
                      <a:pt x="186612" y="0"/>
                    </a:moveTo>
                    <a:cubicBezTo>
                      <a:pt x="222141" y="125730"/>
                      <a:pt x="261193" y="240982"/>
                      <a:pt x="372731" y="312706"/>
                    </a:cubicBezTo>
                    <a:cubicBezTo>
                      <a:pt x="283101" y="445198"/>
                      <a:pt x="221855" y="583025"/>
                      <a:pt x="286625" y="750665"/>
                    </a:cubicBezTo>
                    <a:cubicBezTo>
                      <a:pt x="257097" y="731806"/>
                      <a:pt x="225855" y="715232"/>
                      <a:pt x="198328" y="693801"/>
                    </a:cubicBezTo>
                    <a:cubicBezTo>
                      <a:pt x="94029" y="612267"/>
                      <a:pt x="31641" y="503968"/>
                      <a:pt x="6590" y="375190"/>
                    </a:cubicBezTo>
                    <a:cubicBezTo>
                      <a:pt x="-14460" y="266890"/>
                      <a:pt x="15353" y="170593"/>
                      <a:pt x="89838" y="89630"/>
                    </a:cubicBezTo>
                    <a:cubicBezTo>
                      <a:pt x="118509" y="58483"/>
                      <a:pt x="152037" y="31718"/>
                      <a:pt x="18661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67A5E085-3F8C-44B1-B294-FE9B418FAE65}"/>
                  </a:ext>
                </a:extLst>
              </p:cNvPr>
              <p:cNvSpPr/>
              <p:nvPr/>
            </p:nvSpPr>
            <p:spPr>
              <a:xfrm>
                <a:off x="4696379" y="3044156"/>
                <a:ext cx="168069" cy="83576"/>
              </a:xfrm>
              <a:custGeom>
                <a:avLst/>
                <a:gdLst>
                  <a:gd name="connsiteX0" fmla="*/ 749522 w 749522"/>
                  <a:gd name="connsiteY0" fmla="*/ 253370 h 372718"/>
                  <a:gd name="connsiteX1" fmla="*/ 406908 w 749522"/>
                  <a:gd name="connsiteY1" fmla="*/ 372718 h 372718"/>
                  <a:gd name="connsiteX2" fmla="*/ 0 w 749522"/>
                  <a:gd name="connsiteY2" fmla="*/ 200220 h 372718"/>
                  <a:gd name="connsiteX3" fmla="*/ 69723 w 749522"/>
                  <a:gd name="connsiteY3" fmla="*/ 126782 h 372718"/>
                  <a:gd name="connsiteX4" fmla="*/ 301276 w 749522"/>
                  <a:gd name="connsiteY4" fmla="*/ 12578 h 372718"/>
                  <a:gd name="connsiteX5" fmla="*/ 550259 w 749522"/>
                  <a:gd name="connsiteY5" fmla="*/ 27913 h 372718"/>
                  <a:gd name="connsiteX6" fmla="*/ 704279 w 749522"/>
                  <a:gd name="connsiteY6" fmla="*/ 166407 h 372718"/>
                  <a:gd name="connsiteX7" fmla="*/ 749522 w 749522"/>
                  <a:gd name="connsiteY7" fmla="*/ 253370 h 37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22" h="372718">
                    <a:moveTo>
                      <a:pt x="749522" y="253370"/>
                    </a:moveTo>
                    <a:cubicBezTo>
                      <a:pt x="621792" y="262037"/>
                      <a:pt x="502063" y="278325"/>
                      <a:pt x="406908" y="372718"/>
                    </a:cubicBezTo>
                    <a:cubicBezTo>
                      <a:pt x="297752" y="257465"/>
                      <a:pt x="175165" y="171550"/>
                      <a:pt x="0" y="200220"/>
                    </a:cubicBezTo>
                    <a:cubicBezTo>
                      <a:pt x="23146" y="175646"/>
                      <a:pt x="44482" y="148976"/>
                      <a:pt x="69723" y="126782"/>
                    </a:cubicBezTo>
                    <a:cubicBezTo>
                      <a:pt x="136493" y="68299"/>
                      <a:pt x="214408" y="30008"/>
                      <a:pt x="301276" y="12578"/>
                    </a:cubicBezTo>
                    <a:cubicBezTo>
                      <a:pt x="385096" y="-4186"/>
                      <a:pt x="469106" y="-8758"/>
                      <a:pt x="550259" y="27913"/>
                    </a:cubicBezTo>
                    <a:cubicBezTo>
                      <a:pt x="616363" y="57821"/>
                      <a:pt x="666560" y="105542"/>
                      <a:pt x="704279" y="166407"/>
                    </a:cubicBezTo>
                    <a:cubicBezTo>
                      <a:pt x="720947" y="193267"/>
                      <a:pt x="733711" y="222604"/>
                      <a:pt x="749522" y="2533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531D3D0C-0A75-4C97-A3F6-80730E11F926}"/>
                  </a:ext>
                </a:extLst>
              </p:cNvPr>
              <p:cNvSpPr/>
              <p:nvPr/>
            </p:nvSpPr>
            <p:spPr>
              <a:xfrm>
                <a:off x="4556266" y="3185817"/>
                <a:ext cx="138234" cy="109044"/>
              </a:xfrm>
              <a:custGeom>
                <a:avLst/>
                <a:gdLst>
                  <a:gd name="connsiteX0" fmla="*/ 616471 w 616470"/>
                  <a:gd name="connsiteY0" fmla="*/ 67480 h 486294"/>
                  <a:gd name="connsiteX1" fmla="*/ 426447 w 616470"/>
                  <a:gd name="connsiteY1" fmla="*/ 367708 h 486294"/>
                  <a:gd name="connsiteX2" fmla="*/ 870 w 616470"/>
                  <a:gd name="connsiteY2" fmla="*/ 486294 h 486294"/>
                  <a:gd name="connsiteX3" fmla="*/ 1251 w 616470"/>
                  <a:gd name="connsiteY3" fmla="*/ 421429 h 486294"/>
                  <a:gd name="connsiteX4" fmla="*/ 143364 w 616470"/>
                  <a:gd name="connsiteY4" fmla="*/ 124058 h 486294"/>
                  <a:gd name="connsiteX5" fmla="*/ 392443 w 616470"/>
                  <a:gd name="connsiteY5" fmla="*/ 138 h 486294"/>
                  <a:gd name="connsiteX6" fmla="*/ 616471 w 616470"/>
                  <a:gd name="connsiteY6" fmla="*/ 6748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470" h="486294">
                    <a:moveTo>
                      <a:pt x="616471" y="67480"/>
                    </a:moveTo>
                    <a:cubicBezTo>
                      <a:pt x="524840" y="150252"/>
                      <a:pt x="441211" y="235405"/>
                      <a:pt x="426447" y="367708"/>
                    </a:cubicBezTo>
                    <a:cubicBezTo>
                      <a:pt x="270523" y="348372"/>
                      <a:pt x="119361" y="353039"/>
                      <a:pt x="870" y="486294"/>
                    </a:cubicBezTo>
                    <a:cubicBezTo>
                      <a:pt x="870" y="464101"/>
                      <a:pt x="-1321" y="442479"/>
                      <a:pt x="1251" y="421429"/>
                    </a:cubicBezTo>
                    <a:cubicBezTo>
                      <a:pt x="15062" y="306462"/>
                      <a:pt x="65259" y="208069"/>
                      <a:pt x="143364" y="124058"/>
                    </a:cubicBezTo>
                    <a:cubicBezTo>
                      <a:pt x="210515" y="51859"/>
                      <a:pt x="291382" y="3567"/>
                      <a:pt x="392443" y="138"/>
                    </a:cubicBezTo>
                    <a:cubicBezTo>
                      <a:pt x="453117" y="-1862"/>
                      <a:pt x="547605" y="17759"/>
                      <a:pt x="616471" y="67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4C05A580-7145-4C1F-87ED-FD8A7055CB42}"/>
                  </a:ext>
                </a:extLst>
              </p:cNvPr>
              <p:cNvSpPr/>
              <p:nvPr/>
            </p:nvSpPr>
            <p:spPr>
              <a:xfrm>
                <a:off x="4667660" y="3686424"/>
                <a:ext cx="74576" cy="141990"/>
              </a:xfrm>
              <a:custGeom>
                <a:avLst/>
                <a:gdLst>
                  <a:gd name="connsiteX0" fmla="*/ 121221 w 332580"/>
                  <a:gd name="connsiteY0" fmla="*/ 0 h 633222"/>
                  <a:gd name="connsiteX1" fmla="*/ 332580 w 332580"/>
                  <a:gd name="connsiteY1" fmla="*/ 242316 h 633222"/>
                  <a:gd name="connsiteX2" fmla="*/ 276669 w 332580"/>
                  <a:gd name="connsiteY2" fmla="*/ 437293 h 633222"/>
                  <a:gd name="connsiteX3" fmla="*/ 327437 w 332580"/>
                  <a:gd name="connsiteY3" fmla="*/ 633222 h 633222"/>
                  <a:gd name="connsiteX4" fmla="*/ 303815 w 332580"/>
                  <a:gd name="connsiteY4" fmla="*/ 629698 h 633222"/>
                  <a:gd name="connsiteX5" fmla="*/ 51212 w 332580"/>
                  <a:gd name="connsiteY5" fmla="*/ 421862 h 633222"/>
                  <a:gd name="connsiteX6" fmla="*/ 63 w 332580"/>
                  <a:gd name="connsiteY6" fmla="*/ 244412 h 633222"/>
                  <a:gd name="connsiteX7" fmla="*/ 78263 w 332580"/>
                  <a:gd name="connsiteY7" fmla="*/ 47625 h 633222"/>
                  <a:gd name="connsiteX8" fmla="*/ 121221 w 332580"/>
                  <a:gd name="connsiteY8" fmla="*/ 0 h 63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80" h="633222">
                    <a:moveTo>
                      <a:pt x="121221" y="0"/>
                    </a:moveTo>
                    <a:cubicBezTo>
                      <a:pt x="172274" y="102299"/>
                      <a:pt x="223328" y="196596"/>
                      <a:pt x="332580" y="242316"/>
                    </a:cubicBezTo>
                    <a:cubicBezTo>
                      <a:pt x="300767" y="304038"/>
                      <a:pt x="281526" y="368999"/>
                      <a:pt x="276669" y="437293"/>
                    </a:cubicBezTo>
                    <a:cubicBezTo>
                      <a:pt x="271811" y="505873"/>
                      <a:pt x="281812" y="571595"/>
                      <a:pt x="327437" y="633222"/>
                    </a:cubicBezTo>
                    <a:cubicBezTo>
                      <a:pt x="317531" y="631793"/>
                      <a:pt x="310387" y="631793"/>
                      <a:pt x="303815" y="629698"/>
                    </a:cubicBezTo>
                    <a:cubicBezTo>
                      <a:pt x="191706" y="594360"/>
                      <a:pt x="110267" y="521684"/>
                      <a:pt x="51212" y="421862"/>
                    </a:cubicBezTo>
                    <a:cubicBezTo>
                      <a:pt x="18827" y="367189"/>
                      <a:pt x="-1271" y="309372"/>
                      <a:pt x="63" y="244412"/>
                    </a:cubicBezTo>
                    <a:cubicBezTo>
                      <a:pt x="1682" y="168593"/>
                      <a:pt x="32162" y="105156"/>
                      <a:pt x="78263" y="47625"/>
                    </a:cubicBezTo>
                    <a:cubicBezTo>
                      <a:pt x="91026" y="31813"/>
                      <a:pt x="105409" y="17431"/>
                      <a:pt x="12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C8AE078B-62C5-4516-9EFD-71FE94CFB037}"/>
                  </a:ext>
                </a:extLst>
              </p:cNvPr>
              <p:cNvSpPr/>
              <p:nvPr/>
            </p:nvSpPr>
            <p:spPr>
              <a:xfrm>
                <a:off x="4742400" y="3757782"/>
                <a:ext cx="92958" cy="124510"/>
              </a:xfrm>
              <a:custGeom>
                <a:avLst/>
                <a:gdLst>
                  <a:gd name="connsiteX0" fmla="*/ 414557 w 414556"/>
                  <a:gd name="connsiteY0" fmla="*/ 554927 h 555265"/>
                  <a:gd name="connsiteX1" fmla="*/ 262252 w 414556"/>
                  <a:gd name="connsiteY1" fmla="*/ 526352 h 555265"/>
                  <a:gd name="connsiteX2" fmla="*/ 35557 w 414556"/>
                  <a:gd name="connsiteY2" fmla="*/ 332137 h 555265"/>
                  <a:gd name="connsiteX3" fmla="*/ 28889 w 414556"/>
                  <a:gd name="connsiteY3" fmla="*/ 67532 h 555265"/>
                  <a:gd name="connsiteX4" fmla="*/ 62989 w 414556"/>
                  <a:gd name="connsiteY4" fmla="*/ 0 h 555265"/>
                  <a:gd name="connsiteX5" fmla="*/ 322355 w 414556"/>
                  <a:gd name="connsiteY5" fmla="*/ 179832 h 555265"/>
                  <a:gd name="connsiteX6" fmla="*/ 414557 w 414556"/>
                  <a:gd name="connsiteY6" fmla="*/ 554927 h 55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556" h="555265">
                    <a:moveTo>
                      <a:pt x="414557" y="554927"/>
                    </a:moveTo>
                    <a:cubicBezTo>
                      <a:pt x="360550" y="557403"/>
                      <a:pt x="310353" y="546163"/>
                      <a:pt x="262252" y="526352"/>
                    </a:cubicBezTo>
                    <a:cubicBezTo>
                      <a:pt x="165573" y="486537"/>
                      <a:pt x="87182" y="424244"/>
                      <a:pt x="35557" y="332137"/>
                    </a:cubicBezTo>
                    <a:cubicBezTo>
                      <a:pt x="-13021" y="245554"/>
                      <a:pt x="-8449" y="156496"/>
                      <a:pt x="28889" y="67532"/>
                    </a:cubicBezTo>
                    <a:cubicBezTo>
                      <a:pt x="38224" y="45148"/>
                      <a:pt x="50702" y="24098"/>
                      <a:pt x="62989" y="0"/>
                    </a:cubicBezTo>
                    <a:cubicBezTo>
                      <a:pt x="135284" y="84582"/>
                      <a:pt x="207864" y="162878"/>
                      <a:pt x="322355" y="179832"/>
                    </a:cubicBezTo>
                    <a:cubicBezTo>
                      <a:pt x="299590" y="317278"/>
                      <a:pt x="302162" y="447961"/>
                      <a:pt x="414557" y="5549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E0825C50-70CC-4328-8D82-7BE5831ACCB9}"/>
                  </a:ext>
                </a:extLst>
              </p:cNvPr>
              <p:cNvSpPr/>
              <p:nvPr/>
            </p:nvSpPr>
            <p:spPr>
              <a:xfrm>
                <a:off x="4829155" y="3808615"/>
                <a:ext cx="101846" cy="106127"/>
              </a:xfrm>
              <a:custGeom>
                <a:avLst/>
                <a:gdLst>
                  <a:gd name="connsiteX0" fmla="*/ 305699 w 454193"/>
                  <a:gd name="connsiteY0" fmla="*/ 123920 h 473285"/>
                  <a:gd name="connsiteX1" fmla="*/ 454194 w 454193"/>
                  <a:gd name="connsiteY1" fmla="*/ 469964 h 473285"/>
                  <a:gd name="connsiteX2" fmla="*/ 356658 w 454193"/>
                  <a:gd name="connsiteY2" fmla="*/ 472345 h 473285"/>
                  <a:gd name="connsiteX3" fmla="*/ 106627 w 454193"/>
                  <a:gd name="connsiteY3" fmla="*/ 368332 h 473285"/>
                  <a:gd name="connsiteX4" fmla="*/ 1280 w 454193"/>
                  <a:gd name="connsiteY4" fmla="*/ 174879 h 473285"/>
                  <a:gd name="connsiteX5" fmla="*/ 32141 w 454193"/>
                  <a:gd name="connsiteY5" fmla="*/ 0 h 473285"/>
                  <a:gd name="connsiteX6" fmla="*/ 305699 w 454193"/>
                  <a:gd name="connsiteY6" fmla="*/ 123920 h 47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193" h="473285">
                    <a:moveTo>
                      <a:pt x="305699" y="123920"/>
                    </a:moveTo>
                    <a:cubicBezTo>
                      <a:pt x="309509" y="257366"/>
                      <a:pt x="332369" y="381953"/>
                      <a:pt x="454194" y="469964"/>
                    </a:cubicBezTo>
                    <a:cubicBezTo>
                      <a:pt x="421618" y="471011"/>
                      <a:pt x="388852" y="475107"/>
                      <a:pt x="356658" y="472345"/>
                    </a:cubicBezTo>
                    <a:cubicBezTo>
                      <a:pt x="262646" y="464439"/>
                      <a:pt x="178921" y="429006"/>
                      <a:pt x="106627" y="368332"/>
                    </a:cubicBezTo>
                    <a:cubicBezTo>
                      <a:pt x="46524" y="317945"/>
                      <a:pt x="7852" y="255175"/>
                      <a:pt x="1280" y="174879"/>
                    </a:cubicBezTo>
                    <a:cubicBezTo>
                      <a:pt x="-3673" y="114586"/>
                      <a:pt x="5566" y="57245"/>
                      <a:pt x="32141" y="0"/>
                    </a:cubicBezTo>
                    <a:cubicBezTo>
                      <a:pt x="113199" y="64866"/>
                      <a:pt x="194161" y="127159"/>
                      <a:pt x="305699" y="1239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3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3" name="任意多边形: 形状 292">
            <a:extLst>
              <a:ext uri="{FF2B5EF4-FFF2-40B4-BE49-F238E27FC236}">
                <a16:creationId xmlns:a16="http://schemas.microsoft.com/office/drawing/2014/main" id="{5D88B1BF-DE99-403F-B1CA-03CBE3BB4488}"/>
              </a:ext>
            </a:extLst>
          </p:cNvPr>
          <p:cNvSpPr/>
          <p:nvPr/>
        </p:nvSpPr>
        <p:spPr>
          <a:xfrm>
            <a:off x="9766771" y="4886153"/>
            <a:ext cx="75734" cy="73554"/>
          </a:xfrm>
          <a:custGeom>
            <a:avLst/>
            <a:gdLst>
              <a:gd name="connsiteX0" fmla="*/ 238316 w 238315"/>
              <a:gd name="connsiteY0" fmla="*/ 92202 h 231457"/>
              <a:gd name="connsiteX1" fmla="*/ 181642 w 238315"/>
              <a:gd name="connsiteY1" fmla="*/ 134112 h 231457"/>
              <a:gd name="connsiteX2" fmla="*/ 173641 w 238315"/>
              <a:gd name="connsiteY2" fmla="*/ 158686 h 231457"/>
              <a:gd name="connsiteX3" fmla="*/ 197644 w 238315"/>
              <a:gd name="connsiteY3" fmla="*/ 231077 h 231457"/>
              <a:gd name="connsiteX4" fmla="*/ 121729 w 238315"/>
              <a:gd name="connsiteY4" fmla="*/ 178689 h 231457"/>
              <a:gd name="connsiteX5" fmla="*/ 46292 w 238315"/>
              <a:gd name="connsiteY5" fmla="*/ 231457 h 231457"/>
              <a:gd name="connsiteX6" fmla="*/ 66770 w 238315"/>
              <a:gd name="connsiteY6" fmla="*/ 169069 h 231457"/>
              <a:gd name="connsiteX7" fmla="*/ 54388 w 238315"/>
              <a:gd name="connsiteY7" fmla="*/ 128016 h 231457"/>
              <a:gd name="connsiteX8" fmla="*/ 0 w 238315"/>
              <a:gd name="connsiteY8" fmla="*/ 87439 h 231457"/>
              <a:gd name="connsiteX9" fmla="*/ 74200 w 238315"/>
              <a:gd name="connsiteY9" fmla="*/ 87725 h 231457"/>
              <a:gd name="connsiteX10" fmla="*/ 98203 w 238315"/>
              <a:gd name="connsiteY10" fmla="*/ 69913 h 231457"/>
              <a:gd name="connsiteX11" fmla="*/ 122015 w 238315"/>
              <a:gd name="connsiteY11" fmla="*/ 0 h 231457"/>
              <a:gd name="connsiteX12" fmla="*/ 142685 w 238315"/>
              <a:gd name="connsiteY12" fmla="*/ 62198 h 231457"/>
              <a:gd name="connsiteX13" fmla="*/ 177546 w 238315"/>
              <a:gd name="connsiteY13" fmla="*/ 87916 h 231457"/>
              <a:gd name="connsiteX14" fmla="*/ 236887 w 238315"/>
              <a:gd name="connsiteY14" fmla="*/ 87439 h 231457"/>
              <a:gd name="connsiteX15" fmla="*/ 238316 w 238315"/>
              <a:gd name="connsiteY15" fmla="*/ 92202 h 2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315" h="231457">
                <a:moveTo>
                  <a:pt x="238316" y="92202"/>
                </a:moveTo>
                <a:cubicBezTo>
                  <a:pt x="219456" y="106204"/>
                  <a:pt x="200882" y="120491"/>
                  <a:pt x="181642" y="134112"/>
                </a:cubicBezTo>
                <a:cubicBezTo>
                  <a:pt x="172307" y="140684"/>
                  <a:pt x="168783" y="146590"/>
                  <a:pt x="173641" y="158686"/>
                </a:cubicBezTo>
                <a:cubicBezTo>
                  <a:pt x="182309" y="180308"/>
                  <a:pt x="188500" y="202882"/>
                  <a:pt x="197644" y="231077"/>
                </a:cubicBezTo>
                <a:cubicBezTo>
                  <a:pt x="169259" y="211455"/>
                  <a:pt x="145828" y="195263"/>
                  <a:pt x="121729" y="178689"/>
                </a:cubicBezTo>
                <a:cubicBezTo>
                  <a:pt x="98203" y="195167"/>
                  <a:pt x="75248" y="211264"/>
                  <a:pt x="46292" y="231457"/>
                </a:cubicBezTo>
                <a:cubicBezTo>
                  <a:pt x="54293" y="206502"/>
                  <a:pt x="59055" y="187166"/>
                  <a:pt x="66770" y="169069"/>
                </a:cubicBezTo>
                <a:cubicBezTo>
                  <a:pt x="74581" y="150781"/>
                  <a:pt x="72962" y="138779"/>
                  <a:pt x="54388" y="128016"/>
                </a:cubicBezTo>
                <a:cubicBezTo>
                  <a:pt x="36957" y="117919"/>
                  <a:pt x="21717" y="103917"/>
                  <a:pt x="0" y="87439"/>
                </a:cubicBezTo>
                <a:cubicBezTo>
                  <a:pt x="29146" y="87439"/>
                  <a:pt x="51721" y="86677"/>
                  <a:pt x="74200" y="87725"/>
                </a:cubicBezTo>
                <a:cubicBezTo>
                  <a:pt x="88202" y="88392"/>
                  <a:pt x="94393" y="83534"/>
                  <a:pt x="98203" y="69913"/>
                </a:cubicBezTo>
                <a:cubicBezTo>
                  <a:pt x="104299" y="47625"/>
                  <a:pt x="113062" y="26003"/>
                  <a:pt x="122015" y="0"/>
                </a:cubicBezTo>
                <a:cubicBezTo>
                  <a:pt x="129921" y="23431"/>
                  <a:pt x="137732" y="42481"/>
                  <a:pt x="142685" y="62198"/>
                </a:cubicBezTo>
                <a:cubicBezTo>
                  <a:pt x="147542" y="81439"/>
                  <a:pt x="156496" y="90106"/>
                  <a:pt x="177546" y="87916"/>
                </a:cubicBezTo>
                <a:cubicBezTo>
                  <a:pt x="197168" y="85820"/>
                  <a:pt x="217075" y="87439"/>
                  <a:pt x="236887" y="87439"/>
                </a:cubicBezTo>
                <a:cubicBezTo>
                  <a:pt x="237268" y="89059"/>
                  <a:pt x="237744" y="90678"/>
                  <a:pt x="238316" y="92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94" name="任意多边形: 形状 293">
            <a:extLst>
              <a:ext uri="{FF2B5EF4-FFF2-40B4-BE49-F238E27FC236}">
                <a16:creationId xmlns:a16="http://schemas.microsoft.com/office/drawing/2014/main" id="{7204F460-041B-4D71-BE07-341878E4EB99}"/>
              </a:ext>
            </a:extLst>
          </p:cNvPr>
          <p:cNvSpPr/>
          <p:nvPr/>
        </p:nvSpPr>
        <p:spPr>
          <a:xfrm>
            <a:off x="9666823" y="4888029"/>
            <a:ext cx="72979" cy="71434"/>
          </a:xfrm>
          <a:custGeom>
            <a:avLst/>
            <a:gdLst>
              <a:gd name="connsiteX0" fmla="*/ 229648 w 229647"/>
              <a:gd name="connsiteY0" fmla="*/ 87058 h 224789"/>
              <a:gd name="connsiteX1" fmla="*/ 178213 w 229647"/>
              <a:gd name="connsiteY1" fmla="*/ 125063 h 224789"/>
              <a:gd name="connsiteX2" fmla="*/ 167830 w 229647"/>
              <a:gd name="connsiteY2" fmla="*/ 157163 h 224789"/>
              <a:gd name="connsiteX3" fmla="*/ 189262 w 229647"/>
              <a:gd name="connsiteY3" fmla="*/ 224790 h 224789"/>
              <a:gd name="connsiteX4" fmla="*/ 130112 w 229647"/>
              <a:gd name="connsiteY4" fmla="*/ 183070 h 224789"/>
              <a:gd name="connsiteX5" fmla="*/ 98203 w 229647"/>
              <a:gd name="connsiteY5" fmla="*/ 183737 h 224789"/>
              <a:gd name="connsiteX6" fmla="*/ 41243 w 229647"/>
              <a:gd name="connsiteY6" fmla="*/ 218504 h 224789"/>
              <a:gd name="connsiteX7" fmla="*/ 62389 w 229647"/>
              <a:gd name="connsiteY7" fmla="*/ 154305 h 224789"/>
              <a:gd name="connsiteX8" fmla="*/ 53912 w 229647"/>
              <a:gd name="connsiteY8" fmla="*/ 127730 h 224789"/>
              <a:gd name="connsiteX9" fmla="*/ 0 w 229647"/>
              <a:gd name="connsiteY9" fmla="*/ 81629 h 224789"/>
              <a:gd name="connsiteX10" fmla="*/ 62389 w 229647"/>
              <a:gd name="connsiteY10" fmla="*/ 82010 h 224789"/>
              <a:gd name="connsiteX11" fmla="*/ 92393 w 229647"/>
              <a:gd name="connsiteY11" fmla="*/ 59626 h 224789"/>
              <a:gd name="connsiteX12" fmla="*/ 117062 w 229647"/>
              <a:gd name="connsiteY12" fmla="*/ 0 h 224789"/>
              <a:gd name="connsiteX13" fmla="*/ 138398 w 229647"/>
              <a:gd name="connsiteY13" fmla="*/ 64103 h 224789"/>
              <a:gd name="connsiteX14" fmla="*/ 162687 w 229647"/>
              <a:gd name="connsiteY14" fmla="*/ 81915 h 224789"/>
              <a:gd name="connsiteX15" fmla="*/ 228505 w 229647"/>
              <a:gd name="connsiteY15" fmla="*/ 81629 h 224789"/>
              <a:gd name="connsiteX16" fmla="*/ 229648 w 229647"/>
              <a:gd name="connsiteY16" fmla="*/ 87058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7" h="224789">
                <a:moveTo>
                  <a:pt x="229648" y="87058"/>
                </a:moveTo>
                <a:cubicBezTo>
                  <a:pt x="212503" y="99822"/>
                  <a:pt x="195929" y="113252"/>
                  <a:pt x="178213" y="125063"/>
                </a:cubicBezTo>
                <a:cubicBezTo>
                  <a:pt x="165449" y="133540"/>
                  <a:pt x="161639" y="142018"/>
                  <a:pt x="167830" y="157163"/>
                </a:cubicBezTo>
                <a:cubicBezTo>
                  <a:pt x="175831" y="176784"/>
                  <a:pt x="180880" y="197644"/>
                  <a:pt x="189262" y="224790"/>
                </a:cubicBezTo>
                <a:cubicBezTo>
                  <a:pt x="166116" y="208597"/>
                  <a:pt x="147447" y="196691"/>
                  <a:pt x="130112" y="183070"/>
                </a:cubicBezTo>
                <a:cubicBezTo>
                  <a:pt x="118396" y="173831"/>
                  <a:pt x="109633" y="174498"/>
                  <a:pt x="98203" y="183737"/>
                </a:cubicBezTo>
                <a:cubicBezTo>
                  <a:pt x="81344" y="197358"/>
                  <a:pt x="62960" y="209074"/>
                  <a:pt x="41243" y="218504"/>
                </a:cubicBezTo>
                <a:cubicBezTo>
                  <a:pt x="48196" y="197072"/>
                  <a:pt x="54388" y="175355"/>
                  <a:pt x="62389" y="154305"/>
                </a:cubicBezTo>
                <a:cubicBezTo>
                  <a:pt x="67056" y="142018"/>
                  <a:pt x="64770" y="135064"/>
                  <a:pt x="53912" y="127730"/>
                </a:cubicBezTo>
                <a:cubicBezTo>
                  <a:pt x="35147" y="114967"/>
                  <a:pt x="17431" y="100584"/>
                  <a:pt x="0" y="81629"/>
                </a:cubicBezTo>
                <a:cubicBezTo>
                  <a:pt x="20764" y="81629"/>
                  <a:pt x="41720" y="80296"/>
                  <a:pt x="62389" y="82010"/>
                </a:cubicBezTo>
                <a:cubicBezTo>
                  <a:pt x="80486" y="83534"/>
                  <a:pt x="88106" y="76486"/>
                  <a:pt x="92393" y="59626"/>
                </a:cubicBezTo>
                <a:cubicBezTo>
                  <a:pt x="97536" y="39433"/>
                  <a:pt x="105537" y="19907"/>
                  <a:pt x="117062" y="0"/>
                </a:cubicBezTo>
                <a:cubicBezTo>
                  <a:pt x="124206" y="21336"/>
                  <a:pt x="132016" y="42577"/>
                  <a:pt x="138398" y="64103"/>
                </a:cubicBezTo>
                <a:cubicBezTo>
                  <a:pt x="142208" y="77057"/>
                  <a:pt x="148495" y="82677"/>
                  <a:pt x="162687" y="81915"/>
                </a:cubicBezTo>
                <a:cubicBezTo>
                  <a:pt x="184595" y="80677"/>
                  <a:pt x="206502" y="81629"/>
                  <a:pt x="228505" y="81629"/>
                </a:cubicBezTo>
                <a:cubicBezTo>
                  <a:pt x="228790" y="83439"/>
                  <a:pt x="229171" y="85249"/>
                  <a:pt x="229648" y="870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95" name="任意多边形: 形状 294">
            <a:extLst>
              <a:ext uri="{FF2B5EF4-FFF2-40B4-BE49-F238E27FC236}">
                <a16:creationId xmlns:a16="http://schemas.microsoft.com/office/drawing/2014/main" id="{E828436A-43F8-4C55-8C05-31C2EBBF97BD}"/>
              </a:ext>
            </a:extLst>
          </p:cNvPr>
          <p:cNvSpPr/>
          <p:nvPr/>
        </p:nvSpPr>
        <p:spPr>
          <a:xfrm>
            <a:off x="9871472" y="4887756"/>
            <a:ext cx="72948" cy="70617"/>
          </a:xfrm>
          <a:custGeom>
            <a:avLst/>
            <a:gdLst>
              <a:gd name="connsiteX0" fmla="*/ 229553 w 229552"/>
              <a:gd name="connsiteY0" fmla="*/ 87725 h 222218"/>
              <a:gd name="connsiteX1" fmla="*/ 174975 w 229552"/>
              <a:gd name="connsiteY1" fmla="*/ 128397 h 222218"/>
              <a:gd name="connsiteX2" fmla="*/ 166402 w 229552"/>
              <a:gd name="connsiteY2" fmla="*/ 155067 h 222218"/>
              <a:gd name="connsiteX3" fmla="*/ 183928 w 229552"/>
              <a:gd name="connsiteY3" fmla="*/ 222218 h 222218"/>
              <a:gd name="connsiteX4" fmla="*/ 129064 w 229552"/>
              <a:gd name="connsiteY4" fmla="*/ 183071 h 222218"/>
              <a:gd name="connsiteX5" fmla="*/ 100965 w 229552"/>
              <a:gd name="connsiteY5" fmla="*/ 182689 h 222218"/>
              <a:gd name="connsiteX6" fmla="*/ 40958 w 229552"/>
              <a:gd name="connsiteY6" fmla="*/ 219742 h 222218"/>
              <a:gd name="connsiteX7" fmla="*/ 61532 w 229552"/>
              <a:gd name="connsiteY7" fmla="*/ 156019 h 222218"/>
              <a:gd name="connsiteX8" fmla="*/ 52864 w 229552"/>
              <a:gd name="connsiteY8" fmla="*/ 127730 h 222218"/>
              <a:gd name="connsiteX9" fmla="*/ 0 w 229552"/>
              <a:gd name="connsiteY9" fmla="*/ 82391 h 222218"/>
              <a:gd name="connsiteX10" fmla="*/ 65246 w 229552"/>
              <a:gd name="connsiteY10" fmla="*/ 82772 h 222218"/>
              <a:gd name="connsiteX11" fmla="*/ 90964 w 229552"/>
              <a:gd name="connsiteY11" fmla="*/ 64008 h 222218"/>
              <a:gd name="connsiteX12" fmla="*/ 116491 w 229552"/>
              <a:gd name="connsiteY12" fmla="*/ 0 h 222218"/>
              <a:gd name="connsiteX13" fmla="*/ 137732 w 229552"/>
              <a:gd name="connsiteY13" fmla="*/ 64294 h 222218"/>
              <a:gd name="connsiteX14" fmla="*/ 163925 w 229552"/>
              <a:gd name="connsiteY14" fmla="*/ 82677 h 222218"/>
              <a:gd name="connsiteX15" fmla="*/ 227933 w 229552"/>
              <a:gd name="connsiteY15" fmla="*/ 82391 h 222218"/>
              <a:gd name="connsiteX16" fmla="*/ 229553 w 229552"/>
              <a:gd name="connsiteY16" fmla="*/ 87725 h 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52" h="222218">
                <a:moveTo>
                  <a:pt x="229553" y="87725"/>
                </a:moveTo>
                <a:cubicBezTo>
                  <a:pt x="211455" y="101346"/>
                  <a:pt x="193643" y="115538"/>
                  <a:pt x="174975" y="128397"/>
                </a:cubicBezTo>
                <a:cubicBezTo>
                  <a:pt x="164402" y="135636"/>
                  <a:pt x="161639" y="142684"/>
                  <a:pt x="166402" y="155067"/>
                </a:cubicBezTo>
                <a:cubicBezTo>
                  <a:pt x="174498" y="176117"/>
                  <a:pt x="180594" y="197929"/>
                  <a:pt x="183928" y="222218"/>
                </a:cubicBezTo>
                <a:cubicBezTo>
                  <a:pt x="165545" y="209264"/>
                  <a:pt x="146876" y="196787"/>
                  <a:pt x="129064" y="183071"/>
                </a:cubicBezTo>
                <a:cubicBezTo>
                  <a:pt x="119063" y="175355"/>
                  <a:pt x="111443" y="174498"/>
                  <a:pt x="100965" y="182689"/>
                </a:cubicBezTo>
                <a:cubicBezTo>
                  <a:pt x="82963" y="196691"/>
                  <a:pt x="63818" y="209074"/>
                  <a:pt x="40958" y="219742"/>
                </a:cubicBezTo>
                <a:cubicBezTo>
                  <a:pt x="47720" y="198501"/>
                  <a:pt x="53531" y="176879"/>
                  <a:pt x="61532" y="156019"/>
                </a:cubicBezTo>
                <a:cubicBezTo>
                  <a:pt x="66389" y="143161"/>
                  <a:pt x="65056" y="135636"/>
                  <a:pt x="52864" y="127730"/>
                </a:cubicBezTo>
                <a:cubicBezTo>
                  <a:pt x="34004" y="115443"/>
                  <a:pt x="16764" y="100870"/>
                  <a:pt x="0" y="82391"/>
                </a:cubicBezTo>
                <a:cubicBezTo>
                  <a:pt x="21717" y="82391"/>
                  <a:pt x="43625" y="81153"/>
                  <a:pt x="65246" y="82772"/>
                </a:cubicBezTo>
                <a:cubicBezTo>
                  <a:pt x="80677" y="83915"/>
                  <a:pt x="86963" y="77343"/>
                  <a:pt x="90964" y="64008"/>
                </a:cubicBezTo>
                <a:cubicBezTo>
                  <a:pt x="97346" y="42577"/>
                  <a:pt x="104775" y="21431"/>
                  <a:pt x="116491" y="0"/>
                </a:cubicBezTo>
                <a:cubicBezTo>
                  <a:pt x="123635" y="21431"/>
                  <a:pt x="131731" y="42577"/>
                  <a:pt x="137732" y="64294"/>
                </a:cubicBezTo>
                <a:cubicBezTo>
                  <a:pt x="141732" y="78772"/>
                  <a:pt x="149352" y="83439"/>
                  <a:pt x="163925" y="82677"/>
                </a:cubicBezTo>
                <a:cubicBezTo>
                  <a:pt x="185166" y="81534"/>
                  <a:pt x="206597" y="82391"/>
                  <a:pt x="227933" y="82391"/>
                </a:cubicBezTo>
                <a:cubicBezTo>
                  <a:pt x="228505" y="84201"/>
                  <a:pt x="229076" y="85915"/>
                  <a:pt x="229553" y="877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296" name="直接连接符 295">
            <a:extLst>
              <a:ext uri="{FF2B5EF4-FFF2-40B4-BE49-F238E27FC236}">
                <a16:creationId xmlns:a16="http://schemas.microsoft.com/office/drawing/2014/main" id="{A02FFA8D-6B8F-4D30-8B7A-01205432B8DE}"/>
              </a:ext>
            </a:extLst>
          </p:cNvPr>
          <p:cNvCxnSpPr>
            <a:cxnSpLocks/>
          </p:cNvCxnSpPr>
          <p:nvPr/>
        </p:nvCxnSpPr>
        <p:spPr>
          <a:xfrm>
            <a:off x="9244188" y="4605416"/>
            <a:ext cx="112286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1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FF9A68F-12F1-4350-88AF-31B06B190885}"/>
              </a:ext>
            </a:extLst>
          </p:cNvPr>
          <p:cNvGrpSpPr/>
          <p:nvPr/>
        </p:nvGrpSpPr>
        <p:grpSpPr>
          <a:xfrm>
            <a:off x="9147653" y="1944624"/>
            <a:ext cx="2663026" cy="3240834"/>
            <a:chOff x="8635493" y="2341752"/>
            <a:chExt cx="2120748" cy="2580896"/>
          </a:xfrm>
          <a:solidFill>
            <a:schemeClr val="accent3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4326A5B-9F84-41BC-B710-9D4A3E7AD63A}"/>
                </a:ext>
              </a:extLst>
            </p:cNvPr>
            <p:cNvSpPr/>
            <p:nvPr/>
          </p:nvSpPr>
          <p:spPr>
            <a:xfrm>
              <a:off x="8635493" y="3353646"/>
              <a:ext cx="242289" cy="1569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89207E-0D83-4AF3-A6B6-6DB6220DF93A}"/>
                </a:ext>
              </a:extLst>
            </p:cNvPr>
            <p:cNvSpPr/>
            <p:nvPr/>
          </p:nvSpPr>
          <p:spPr>
            <a:xfrm>
              <a:off x="9011413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25524E7-90BB-4551-9C25-9F2B9DE2C714}"/>
                </a:ext>
              </a:extLst>
            </p:cNvPr>
            <p:cNvSpPr/>
            <p:nvPr/>
          </p:nvSpPr>
          <p:spPr>
            <a:xfrm>
              <a:off x="9386738" y="2637366"/>
              <a:ext cx="242289" cy="2285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997928A-5C30-4F33-B44E-1F872A09C90C}"/>
                </a:ext>
              </a:extLst>
            </p:cNvPr>
            <p:cNvSpPr/>
            <p:nvPr/>
          </p:nvSpPr>
          <p:spPr>
            <a:xfrm>
              <a:off x="10513952" y="3353646"/>
              <a:ext cx="242289" cy="1569002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4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652148-D939-46FA-BAD2-350BC9E8E34E}"/>
                </a:ext>
              </a:extLst>
            </p:cNvPr>
            <p:cNvSpPr/>
            <p:nvPr/>
          </p:nvSpPr>
          <p:spPr>
            <a:xfrm>
              <a:off x="10138032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B293743-BA1B-4B71-BCB3-6AE78F581C0D}"/>
                </a:ext>
              </a:extLst>
            </p:cNvPr>
            <p:cNvSpPr/>
            <p:nvPr/>
          </p:nvSpPr>
          <p:spPr>
            <a:xfrm>
              <a:off x="9762707" y="2341752"/>
              <a:ext cx="242289" cy="2580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D293375-E144-41CF-934D-405511988E6A}"/>
              </a:ext>
            </a:extLst>
          </p:cNvPr>
          <p:cNvSpPr/>
          <p:nvPr/>
        </p:nvSpPr>
        <p:spPr>
          <a:xfrm>
            <a:off x="3250718" y="3632200"/>
            <a:ext cx="8941282" cy="155325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6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FE6B08-617D-496F-8615-DDE23EEBF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0718" y="2735967"/>
            <a:ext cx="939360" cy="830997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EA4A1E0-DA23-4D86-A900-46F7E20D1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139" y="2733913"/>
            <a:ext cx="4327135" cy="664797"/>
          </a:xfrm>
        </p:spPr>
        <p:txBody>
          <a:bodyPr/>
          <a:lstStyle/>
          <a:p>
            <a:r>
              <a:rPr lang="zh-CN" altLang="en-US" dirty="0"/>
              <a:t>财务融资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A025362-9831-42DB-B285-5BCC5F258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0397" y="3605866"/>
            <a:ext cx="8288503" cy="498598"/>
          </a:xfrm>
        </p:spPr>
        <p:txBody>
          <a:bodyPr/>
          <a:lstStyle/>
          <a:p>
            <a:r>
              <a:rPr lang="en-US" altLang="zh-CN" dirty="0"/>
              <a:t>FINANCIAL LEVERAGE</a:t>
            </a:r>
          </a:p>
        </p:txBody>
      </p:sp>
    </p:spTree>
    <p:extLst>
      <p:ext uri="{BB962C8B-B14F-4D97-AF65-F5344CB8AC3E}">
        <p14:creationId xmlns:p14="http://schemas.microsoft.com/office/powerpoint/2010/main" val="57885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0D9A9A-ECF7-4591-A882-AE85BB5B9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融资说明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1A8453C-855D-4B52-97A1-58AB5373E98B}"/>
              </a:ext>
            </a:extLst>
          </p:cNvPr>
          <p:cNvSpPr/>
          <p:nvPr/>
        </p:nvSpPr>
        <p:spPr>
          <a:xfrm>
            <a:off x="3521692" y="1732690"/>
            <a:ext cx="7650472" cy="41347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sx="102000" sy="102000" algn="ctr" rotWithShape="0">
              <a:schemeClr val="bg1">
                <a:lumMod val="9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DB6C511-4A0D-4DC6-A05A-F208E744FBEE}"/>
              </a:ext>
            </a:extLst>
          </p:cNvPr>
          <p:cNvCxnSpPr/>
          <p:nvPr/>
        </p:nvCxnSpPr>
        <p:spPr>
          <a:xfrm>
            <a:off x="3521692" y="3022938"/>
            <a:ext cx="3825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D3947B3-A113-44EC-8662-04C273313FA6}"/>
              </a:ext>
            </a:extLst>
          </p:cNvPr>
          <p:cNvCxnSpPr>
            <a:cxnSpLocks/>
          </p:cNvCxnSpPr>
          <p:nvPr/>
        </p:nvCxnSpPr>
        <p:spPr>
          <a:xfrm>
            <a:off x="3521692" y="4489163"/>
            <a:ext cx="3825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A6827C7-D7DF-4F5D-BCD9-49E29A80C605}"/>
              </a:ext>
            </a:extLst>
          </p:cNvPr>
          <p:cNvCxnSpPr/>
          <p:nvPr/>
        </p:nvCxnSpPr>
        <p:spPr>
          <a:xfrm>
            <a:off x="7337233" y="3022938"/>
            <a:ext cx="3825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5DBDA0E-8EFA-49C8-AD99-EB4375868BBB}"/>
              </a:ext>
            </a:extLst>
          </p:cNvPr>
          <p:cNvCxnSpPr>
            <a:cxnSpLocks/>
          </p:cNvCxnSpPr>
          <p:nvPr/>
        </p:nvCxnSpPr>
        <p:spPr>
          <a:xfrm>
            <a:off x="7337233" y="4489163"/>
            <a:ext cx="3825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B1FF2C5-AAA3-4524-90C0-671FC428644C}"/>
              </a:ext>
            </a:extLst>
          </p:cNvPr>
          <p:cNvCxnSpPr>
            <a:cxnSpLocks/>
          </p:cNvCxnSpPr>
          <p:nvPr/>
        </p:nvCxnSpPr>
        <p:spPr>
          <a:xfrm flipV="1">
            <a:off x="7346932" y="1732689"/>
            <a:ext cx="0" cy="413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65B9DD3-B3EC-4E30-BA82-7BDEA4976ACB}"/>
              </a:ext>
            </a:extLst>
          </p:cNvPr>
          <p:cNvSpPr/>
          <p:nvPr/>
        </p:nvSpPr>
        <p:spPr>
          <a:xfrm>
            <a:off x="1029527" y="1732690"/>
            <a:ext cx="2492166" cy="41347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A6D34C9-2A68-40FC-BD41-E3ACF576CC09}"/>
              </a:ext>
            </a:extLst>
          </p:cNvPr>
          <p:cNvSpPr txBox="1"/>
          <p:nvPr/>
        </p:nvSpPr>
        <p:spPr>
          <a:xfrm>
            <a:off x="1491103" y="2337017"/>
            <a:ext cx="158737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融资概述</a:t>
            </a:r>
            <a:endParaRPr lang="en-US" altLang="zh-CN" sz="20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0D650E-AC61-468B-AF8D-67C88509A00B}"/>
              </a:ext>
            </a:extLst>
          </p:cNvPr>
          <p:cNvSpPr txBox="1"/>
          <p:nvPr/>
        </p:nvSpPr>
        <p:spPr>
          <a:xfrm>
            <a:off x="1491103" y="2977365"/>
            <a:ext cx="1587378" cy="25472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为什么要这么多的钱 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? 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为什么投资商值得为此注入资金 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? 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需要体现出对项目产品（或服务）的关注，敢于竞争的精神，对市场的了解。</a:t>
            </a:r>
            <a:endParaRPr lang="en-US" altLang="zh-CN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0A7EFC0-3460-4EAE-8F02-96545CAE8693}"/>
              </a:ext>
            </a:extLst>
          </p:cNvPr>
          <p:cNvCxnSpPr>
            <a:cxnSpLocks/>
          </p:cNvCxnSpPr>
          <p:nvPr/>
        </p:nvCxnSpPr>
        <p:spPr>
          <a:xfrm>
            <a:off x="1491103" y="2870200"/>
            <a:ext cx="15873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8700EAE7-3B93-41DA-AB4F-D0B850C80567}"/>
              </a:ext>
            </a:extLst>
          </p:cNvPr>
          <p:cNvSpPr/>
          <p:nvPr/>
        </p:nvSpPr>
        <p:spPr>
          <a:xfrm>
            <a:off x="3819410" y="2058861"/>
            <a:ext cx="1014010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13A0AAC-BF5E-4F7C-B2F4-B1413DA3E10E}"/>
              </a:ext>
            </a:extLst>
          </p:cNvPr>
          <p:cNvSpPr txBox="1"/>
          <p:nvPr/>
        </p:nvSpPr>
        <p:spPr>
          <a:xfrm>
            <a:off x="3844348" y="1929265"/>
            <a:ext cx="1324496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kern="100" dirty="0">
                <a:latin typeface="+mn-ea"/>
                <a:cs typeface="Times New Roman" panose="02020603050405020304" pitchFamily="18" charset="0"/>
              </a:rPr>
              <a:t>资金需求 </a:t>
            </a:r>
            <a:endParaRPr lang="en-US" altLang="zh-CN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FA3BDF8-6600-4EE8-BE86-C4C1C3C35965}"/>
              </a:ext>
            </a:extLst>
          </p:cNvPr>
          <p:cNvSpPr txBox="1"/>
          <p:nvPr/>
        </p:nvSpPr>
        <p:spPr>
          <a:xfrm>
            <a:off x="3819408" y="2273010"/>
            <a:ext cx="3249207" cy="5213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2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46F1D7D-4003-483C-ABC8-4189045BAEEB}"/>
              </a:ext>
            </a:extLst>
          </p:cNvPr>
          <p:cNvSpPr/>
          <p:nvPr/>
        </p:nvSpPr>
        <p:spPr>
          <a:xfrm>
            <a:off x="7625250" y="2058861"/>
            <a:ext cx="1014010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F847775-75AA-4769-95A2-8C4017B5F461}"/>
              </a:ext>
            </a:extLst>
          </p:cNvPr>
          <p:cNvSpPr txBox="1"/>
          <p:nvPr/>
        </p:nvSpPr>
        <p:spPr>
          <a:xfrm>
            <a:off x="7650188" y="1929265"/>
            <a:ext cx="1324496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kern="100" dirty="0">
                <a:latin typeface="+mn-ea"/>
                <a:cs typeface="Times New Roman" panose="02020603050405020304" pitchFamily="18" charset="0"/>
              </a:rPr>
              <a:t>使用规划</a:t>
            </a:r>
            <a:endParaRPr lang="en-US" altLang="zh-CN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DCE2218-0DE9-4BFE-93DD-49C1DBF02B94}"/>
              </a:ext>
            </a:extLst>
          </p:cNvPr>
          <p:cNvSpPr txBox="1"/>
          <p:nvPr/>
        </p:nvSpPr>
        <p:spPr>
          <a:xfrm>
            <a:off x="7625248" y="2273010"/>
            <a:ext cx="3249207" cy="5213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2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E8035D6-EEDF-414D-978C-A1E67307356B}"/>
              </a:ext>
            </a:extLst>
          </p:cNvPr>
          <p:cNvSpPr/>
          <p:nvPr/>
        </p:nvSpPr>
        <p:spPr>
          <a:xfrm>
            <a:off x="3819410" y="3405496"/>
            <a:ext cx="1014010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4756404-335F-4D4F-8811-7A7149761DD7}"/>
              </a:ext>
            </a:extLst>
          </p:cNvPr>
          <p:cNvSpPr txBox="1"/>
          <p:nvPr/>
        </p:nvSpPr>
        <p:spPr>
          <a:xfrm>
            <a:off x="3844348" y="3275900"/>
            <a:ext cx="1324496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kern="100" dirty="0">
                <a:latin typeface="+mn-ea"/>
                <a:cs typeface="Times New Roman" panose="02020603050405020304" pitchFamily="18" charset="0"/>
              </a:rPr>
              <a:t>筹集方式 </a:t>
            </a:r>
            <a:endParaRPr lang="en-US" altLang="zh-CN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788CCCC-1AC0-41A0-AA44-9345887F9915}"/>
              </a:ext>
            </a:extLst>
          </p:cNvPr>
          <p:cNvSpPr txBox="1"/>
          <p:nvPr/>
        </p:nvSpPr>
        <p:spPr>
          <a:xfrm>
            <a:off x="3819408" y="3619645"/>
            <a:ext cx="3249207" cy="5213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2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7D760B9-4559-428C-B88C-250AA0F097BA}"/>
              </a:ext>
            </a:extLst>
          </p:cNvPr>
          <p:cNvSpPr/>
          <p:nvPr/>
        </p:nvSpPr>
        <p:spPr>
          <a:xfrm>
            <a:off x="7625250" y="3405496"/>
            <a:ext cx="1014010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D15C467-4878-47FC-8463-3B81D8F16E6C}"/>
              </a:ext>
            </a:extLst>
          </p:cNvPr>
          <p:cNvSpPr txBox="1"/>
          <p:nvPr/>
        </p:nvSpPr>
        <p:spPr>
          <a:xfrm>
            <a:off x="7650188" y="3275900"/>
            <a:ext cx="1324496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kern="100" dirty="0">
                <a:latin typeface="+mn-ea"/>
                <a:cs typeface="Times New Roman" panose="02020603050405020304" pitchFamily="18" charset="0"/>
              </a:rPr>
              <a:t>投资者权利 </a:t>
            </a:r>
            <a:endParaRPr lang="en-US" altLang="zh-CN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4CB2CDC-14B7-4FF4-8470-B8FE59161C2C}"/>
              </a:ext>
            </a:extLst>
          </p:cNvPr>
          <p:cNvSpPr txBox="1"/>
          <p:nvPr/>
        </p:nvSpPr>
        <p:spPr>
          <a:xfrm>
            <a:off x="7625248" y="3619645"/>
            <a:ext cx="3249207" cy="5213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2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6D70A33-3D84-400E-A2B8-FB390E46CC05}"/>
              </a:ext>
            </a:extLst>
          </p:cNvPr>
          <p:cNvSpPr/>
          <p:nvPr/>
        </p:nvSpPr>
        <p:spPr>
          <a:xfrm>
            <a:off x="3819410" y="4842607"/>
            <a:ext cx="1014010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3B58A55-86C3-40DE-A732-27FBF9E4CAFB}"/>
              </a:ext>
            </a:extLst>
          </p:cNvPr>
          <p:cNvSpPr txBox="1"/>
          <p:nvPr/>
        </p:nvSpPr>
        <p:spPr>
          <a:xfrm>
            <a:off x="3844348" y="4713011"/>
            <a:ext cx="1324496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kern="100" dirty="0">
                <a:latin typeface="+mn-ea"/>
                <a:cs typeface="Times New Roman" panose="02020603050405020304" pitchFamily="18" charset="0"/>
              </a:rPr>
              <a:t>退出机制</a:t>
            </a:r>
            <a:endParaRPr lang="en-US" altLang="zh-CN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F58AA4C-5E7B-461D-80B7-0DC069DDC780}"/>
              </a:ext>
            </a:extLst>
          </p:cNvPr>
          <p:cNvSpPr txBox="1"/>
          <p:nvPr/>
        </p:nvSpPr>
        <p:spPr>
          <a:xfrm>
            <a:off x="3819408" y="5056756"/>
            <a:ext cx="3249207" cy="5213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2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DFFFACB-185D-4226-94BF-AC51A2EEAEA9}"/>
              </a:ext>
            </a:extLst>
          </p:cNvPr>
          <p:cNvSpPr/>
          <p:nvPr/>
        </p:nvSpPr>
        <p:spPr>
          <a:xfrm>
            <a:off x="7625250" y="4842607"/>
            <a:ext cx="1014010" cy="159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98BB895-55C8-40C5-A21F-3C357D3D211B}"/>
              </a:ext>
            </a:extLst>
          </p:cNvPr>
          <p:cNvSpPr txBox="1"/>
          <p:nvPr/>
        </p:nvSpPr>
        <p:spPr>
          <a:xfrm>
            <a:off x="7650188" y="4713011"/>
            <a:ext cx="1324496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b="1" kern="100" dirty="0">
                <a:latin typeface="+mn-ea"/>
                <a:cs typeface="Times New Roman" panose="02020603050405020304" pitchFamily="18" charset="0"/>
              </a:rPr>
              <a:t>项目估值</a:t>
            </a:r>
            <a:endParaRPr lang="en-US" altLang="zh-CN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88AA369-E8B2-447E-B9AB-3E30ADAFECE4}"/>
              </a:ext>
            </a:extLst>
          </p:cNvPr>
          <p:cNvSpPr txBox="1"/>
          <p:nvPr/>
        </p:nvSpPr>
        <p:spPr>
          <a:xfrm>
            <a:off x="7625248" y="5056756"/>
            <a:ext cx="3249207" cy="5213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作为企业，要想让自己的产品快速的占领市场</a:t>
            </a:r>
            <a:r>
              <a:rPr lang="en-US" altLang="zh-CN" sz="12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+mn-ea"/>
                <a:cs typeface="Times New Roman" panose="02020603050405020304" pitchFamily="18" charset="0"/>
              </a:rPr>
              <a:t>营销战略模式。</a:t>
            </a:r>
            <a:endParaRPr lang="en-US" altLang="zh-CN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1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A2A3B23-5966-49F0-B5D2-CB5DB1D6F975}"/>
              </a:ext>
            </a:extLst>
          </p:cNvPr>
          <p:cNvGrpSpPr/>
          <p:nvPr/>
        </p:nvGrpSpPr>
        <p:grpSpPr>
          <a:xfrm>
            <a:off x="340695" y="2692517"/>
            <a:ext cx="2433818" cy="5083693"/>
            <a:chOff x="4882215" y="2692517"/>
            <a:chExt cx="2433818" cy="5083693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7" name="3D 模型 26">
                  <a:extLst>
                    <a:ext uri="{FF2B5EF4-FFF2-40B4-BE49-F238E27FC236}">
                      <a16:creationId xmlns:a16="http://schemas.microsoft.com/office/drawing/2014/main" id="{F7225917-B0F6-4ADB-A507-F1560F72624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54475679"/>
                    </p:ext>
                  </p:extLst>
                </p:nvPr>
              </p:nvGraphicFramePr>
              <p:xfrm>
                <a:off x="5206299" y="2692517"/>
                <a:ext cx="1612930" cy="5081153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1612930" cy="5081153"/>
                      </a:xfrm>
                      <a:prstGeom prst="rect">
                        <a:avLst/>
                      </a:prstGeom>
                      <a:effectLst>
                        <a:reflection stA="45000" endPos="0" dist="50800" dir="5400000" sy="-100000" algn="bl" rotWithShape="0"/>
                      </a:effectLst>
                    </am3d:spPr>
                    <am3d:camera>
                      <am3d:pos x="0" y="0" z="5101983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85283" d="1000000"/>
                      <am3d:preTrans dx="-821803" dy="-3353523" dz="-391817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12982" ay="-1235223" az="4565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7" name="3D 模型 26">
                  <a:extLst>
                    <a:ext uri="{FF2B5EF4-FFF2-40B4-BE49-F238E27FC236}">
                      <a16:creationId xmlns:a16="http://schemas.microsoft.com/office/drawing/2014/main" id="{F7225917-B0F6-4ADB-A507-F1560F72624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4779" y="2692517"/>
                  <a:ext cx="1612930" cy="5081153"/>
                </a:xfrm>
                <a:prstGeom prst="rect">
                  <a:avLst/>
                </a:prstGeom>
                <a:effectLst>
                  <a:reflection stA="45000" endPos="0" dist="50800" dir="5400000" sy="-100000" algn="bl" rotWithShape="0"/>
                </a:effectLst>
              </p:spPr>
            </p:pic>
          </mc:Fallback>
        </mc:AlternateContent>
        <p:sp>
          <p:nvSpPr>
            <p:cNvPr id="28" name="平行四边形 38">
              <a:extLst>
                <a:ext uri="{FF2B5EF4-FFF2-40B4-BE49-F238E27FC236}">
                  <a16:creationId xmlns:a16="http://schemas.microsoft.com/office/drawing/2014/main" id="{A74F9733-8F9E-4D3D-9230-41916F7FA058}"/>
                </a:ext>
              </a:extLst>
            </p:cNvPr>
            <p:cNvSpPr/>
            <p:nvPr/>
          </p:nvSpPr>
          <p:spPr>
            <a:xfrm flipH="1" flipV="1">
              <a:off x="5357921" y="2693606"/>
              <a:ext cx="1394585" cy="5080064"/>
            </a:xfrm>
            <a:custGeom>
              <a:avLst/>
              <a:gdLst>
                <a:gd name="connsiteX0" fmla="*/ 0 w 142810"/>
                <a:gd name="connsiteY0" fmla="*/ 4866704 h 4866704"/>
                <a:gd name="connsiteX1" fmla="*/ 35703 w 142810"/>
                <a:gd name="connsiteY1" fmla="*/ 0 h 4866704"/>
                <a:gd name="connsiteX2" fmla="*/ 142810 w 142810"/>
                <a:gd name="connsiteY2" fmla="*/ 0 h 4866704"/>
                <a:gd name="connsiteX3" fmla="*/ 107108 w 142810"/>
                <a:gd name="connsiteY3" fmla="*/ 4866704 h 4866704"/>
                <a:gd name="connsiteX4" fmla="*/ 0 w 142810"/>
                <a:gd name="connsiteY4" fmla="*/ 4866704 h 4866704"/>
                <a:gd name="connsiteX0" fmla="*/ 0 w 171878"/>
                <a:gd name="connsiteY0" fmla="*/ 4866704 h 4973384"/>
                <a:gd name="connsiteX1" fmla="*/ 35703 w 171878"/>
                <a:gd name="connsiteY1" fmla="*/ 0 h 4973384"/>
                <a:gd name="connsiteX2" fmla="*/ 142810 w 171878"/>
                <a:gd name="connsiteY2" fmla="*/ 0 h 4973384"/>
                <a:gd name="connsiteX3" fmla="*/ 171878 w 171878"/>
                <a:gd name="connsiteY3" fmla="*/ 4973384 h 4973384"/>
                <a:gd name="connsiteX4" fmla="*/ 0 w 171878"/>
                <a:gd name="connsiteY4" fmla="*/ 4866704 h 4973384"/>
                <a:gd name="connsiteX0" fmla="*/ 0 w 152828"/>
                <a:gd name="connsiteY0" fmla="*/ 4866704 h 4965764"/>
                <a:gd name="connsiteX1" fmla="*/ 35703 w 152828"/>
                <a:gd name="connsiteY1" fmla="*/ 0 h 4965764"/>
                <a:gd name="connsiteX2" fmla="*/ 142810 w 152828"/>
                <a:gd name="connsiteY2" fmla="*/ 0 h 4965764"/>
                <a:gd name="connsiteX3" fmla="*/ 152828 w 152828"/>
                <a:gd name="connsiteY3" fmla="*/ 4965764 h 4965764"/>
                <a:gd name="connsiteX4" fmla="*/ 0 w 152828"/>
                <a:gd name="connsiteY4" fmla="*/ 4866704 h 4965764"/>
                <a:gd name="connsiteX0" fmla="*/ 0 w 143407"/>
                <a:gd name="connsiteY0" fmla="*/ 4866704 h 4965764"/>
                <a:gd name="connsiteX1" fmla="*/ 35703 w 143407"/>
                <a:gd name="connsiteY1" fmla="*/ 0 h 4965764"/>
                <a:gd name="connsiteX2" fmla="*/ 142810 w 143407"/>
                <a:gd name="connsiteY2" fmla="*/ 0 h 4965764"/>
                <a:gd name="connsiteX3" fmla="*/ 137588 w 143407"/>
                <a:gd name="connsiteY3" fmla="*/ 4965764 h 4965764"/>
                <a:gd name="connsiteX4" fmla="*/ 0 w 143407"/>
                <a:gd name="connsiteY4" fmla="*/ 4866704 h 4965764"/>
                <a:gd name="connsiteX0" fmla="*/ 0 w 143138"/>
                <a:gd name="connsiteY0" fmla="*/ 4866704 h 4954334"/>
                <a:gd name="connsiteX1" fmla="*/ 35703 w 143138"/>
                <a:gd name="connsiteY1" fmla="*/ 0 h 4954334"/>
                <a:gd name="connsiteX2" fmla="*/ 142810 w 143138"/>
                <a:gd name="connsiteY2" fmla="*/ 0 h 4954334"/>
                <a:gd name="connsiteX3" fmla="*/ 126158 w 143138"/>
                <a:gd name="connsiteY3" fmla="*/ 4954334 h 4954334"/>
                <a:gd name="connsiteX4" fmla="*/ 0 w 143138"/>
                <a:gd name="connsiteY4" fmla="*/ 4866704 h 4954334"/>
                <a:gd name="connsiteX0" fmla="*/ 0 w 143635"/>
                <a:gd name="connsiteY0" fmla="*/ 4866704 h 4954334"/>
                <a:gd name="connsiteX1" fmla="*/ 35703 w 143635"/>
                <a:gd name="connsiteY1" fmla="*/ 0 h 4954334"/>
                <a:gd name="connsiteX2" fmla="*/ 142810 w 143635"/>
                <a:gd name="connsiteY2" fmla="*/ 0 h 4954334"/>
                <a:gd name="connsiteX3" fmla="*/ 141398 w 143635"/>
                <a:gd name="connsiteY3" fmla="*/ 4954334 h 4954334"/>
                <a:gd name="connsiteX4" fmla="*/ 0 w 143635"/>
                <a:gd name="connsiteY4" fmla="*/ 4866704 h 4954334"/>
                <a:gd name="connsiteX0" fmla="*/ 0 w 162353"/>
                <a:gd name="connsiteY0" fmla="*/ 4866704 h 4969574"/>
                <a:gd name="connsiteX1" fmla="*/ 35703 w 162353"/>
                <a:gd name="connsiteY1" fmla="*/ 0 h 4969574"/>
                <a:gd name="connsiteX2" fmla="*/ 142810 w 162353"/>
                <a:gd name="connsiteY2" fmla="*/ 0 h 4969574"/>
                <a:gd name="connsiteX3" fmla="*/ 162353 w 162353"/>
                <a:gd name="connsiteY3" fmla="*/ 4969574 h 4969574"/>
                <a:gd name="connsiteX4" fmla="*/ 0 w 162353"/>
                <a:gd name="connsiteY4" fmla="*/ 4866704 h 4969574"/>
                <a:gd name="connsiteX0" fmla="*/ 0 w 164590"/>
                <a:gd name="connsiteY0" fmla="*/ 4977194 h 5080064"/>
                <a:gd name="connsiteX1" fmla="*/ 35703 w 164590"/>
                <a:gd name="connsiteY1" fmla="*/ 11049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3318 w 164590"/>
                <a:gd name="connsiteY1" fmla="*/ 10287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1208262 w 1372852"/>
                <a:gd name="connsiteY0" fmla="*/ 4977194 h 5080064"/>
                <a:gd name="connsiteX1" fmla="*/ 0 w 1372852"/>
                <a:gd name="connsiteY1" fmla="*/ 346710 h 5080064"/>
                <a:gd name="connsiteX2" fmla="*/ 1372027 w 1372852"/>
                <a:gd name="connsiteY2" fmla="*/ 0 h 5080064"/>
                <a:gd name="connsiteX3" fmla="*/ 1370615 w 1372852"/>
                <a:gd name="connsiteY3" fmla="*/ 5080064 h 5080064"/>
                <a:gd name="connsiteX4" fmla="*/ 1208262 w 1372852"/>
                <a:gd name="connsiteY4" fmla="*/ 4977194 h 5080064"/>
                <a:gd name="connsiteX0" fmla="*/ 0 w 1374265"/>
                <a:gd name="connsiteY0" fmla="*/ 4740974 h 5080064"/>
                <a:gd name="connsiteX1" fmla="*/ 1413 w 1374265"/>
                <a:gd name="connsiteY1" fmla="*/ 346710 h 5080064"/>
                <a:gd name="connsiteX2" fmla="*/ 1373440 w 1374265"/>
                <a:gd name="connsiteY2" fmla="*/ 0 h 5080064"/>
                <a:gd name="connsiteX3" fmla="*/ 1372028 w 1374265"/>
                <a:gd name="connsiteY3" fmla="*/ 5080064 h 5080064"/>
                <a:gd name="connsiteX4" fmla="*/ 0 w 1374265"/>
                <a:gd name="connsiteY4" fmla="*/ 4740974 h 5080064"/>
                <a:gd name="connsiteX0" fmla="*/ 0 w 1394585"/>
                <a:gd name="connsiteY0" fmla="*/ 4735894 h 5080064"/>
                <a:gd name="connsiteX1" fmla="*/ 21733 w 1394585"/>
                <a:gd name="connsiteY1" fmla="*/ 346710 h 5080064"/>
                <a:gd name="connsiteX2" fmla="*/ 1393760 w 1394585"/>
                <a:gd name="connsiteY2" fmla="*/ 0 h 5080064"/>
                <a:gd name="connsiteX3" fmla="*/ 1392348 w 1394585"/>
                <a:gd name="connsiteY3" fmla="*/ 5080064 h 5080064"/>
                <a:gd name="connsiteX4" fmla="*/ 0 w 1394585"/>
                <a:gd name="connsiteY4" fmla="*/ 4735894 h 5080064"/>
                <a:gd name="connsiteX0" fmla="*/ 0 w 1394585"/>
                <a:gd name="connsiteY0" fmla="*/ 4735894 h 5080064"/>
                <a:gd name="connsiteX1" fmla="*/ 6493 w 1394585"/>
                <a:gd name="connsiteY1" fmla="*/ 341630 h 5080064"/>
                <a:gd name="connsiteX2" fmla="*/ 1393760 w 1394585"/>
                <a:gd name="connsiteY2" fmla="*/ 0 h 5080064"/>
                <a:gd name="connsiteX3" fmla="*/ 1392348 w 1394585"/>
                <a:gd name="connsiteY3" fmla="*/ 5080064 h 5080064"/>
                <a:gd name="connsiteX4" fmla="*/ 0 w 1394585"/>
                <a:gd name="connsiteY4" fmla="*/ 4735894 h 508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585" h="5080064">
                  <a:moveTo>
                    <a:pt x="0" y="4735894"/>
                  </a:moveTo>
                  <a:cubicBezTo>
                    <a:pt x="2164" y="3271139"/>
                    <a:pt x="4329" y="1806385"/>
                    <a:pt x="6493" y="341630"/>
                  </a:cubicBezTo>
                  <a:lnTo>
                    <a:pt x="1393760" y="0"/>
                  </a:lnTo>
                  <a:cubicBezTo>
                    <a:pt x="1397099" y="1655255"/>
                    <a:pt x="1389009" y="3424809"/>
                    <a:pt x="1392348" y="5080064"/>
                  </a:cubicBezTo>
                  <a:lnTo>
                    <a:pt x="0" y="47358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77497B0-BDB5-4C72-8C54-18925757F90A}"/>
                </a:ext>
              </a:extLst>
            </p:cNvPr>
            <p:cNvSpPr txBox="1"/>
            <p:nvPr/>
          </p:nvSpPr>
          <p:spPr>
            <a:xfrm>
              <a:off x="5513880" y="3080122"/>
              <a:ext cx="1170488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  <a:scene3d>
                <a:camera prst="perspectiveRight" fov="7200000">
                  <a:rot lat="20699999" lon="19499988" rev="0"/>
                </a:camera>
                <a:lightRig rig="threePt" dir="t"/>
              </a:scene3d>
            </a:bodyPr>
            <a:lstStyle>
              <a:defPPr>
                <a:defRPr lang="zh-CN"/>
              </a:defPPr>
              <a:lvl1pPr algn="ctr">
                <a:defRPr sz="4800"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prstClr val="white"/>
                  </a:solidFill>
                  <a:latin typeface="Bahnschrift SemiBold SemiConden"/>
                </a:rPr>
                <a:t>55</a:t>
              </a:r>
              <a:r>
                <a:rPr lang="en-US" altLang="zh-CN" sz="1800" dirty="0">
                  <a:solidFill>
                    <a:prstClr val="white"/>
                  </a:solidFill>
                  <a:latin typeface="思源黑体 CN Regular"/>
                  <a:ea typeface="+mn-ea"/>
                </a:rPr>
                <a:t>%</a:t>
              </a:r>
              <a:endParaRPr lang="zh-CN" altLang="en-US" sz="1800" dirty="0">
                <a:solidFill>
                  <a:prstClr val="white"/>
                </a:solidFill>
                <a:latin typeface="思源黑体 CN Regular"/>
                <a:ea typeface="+mn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C91BD21-ED7D-4AB2-9F5C-AA787D38F320}"/>
                </a:ext>
              </a:extLst>
            </p:cNvPr>
            <p:cNvSpPr txBox="1"/>
            <p:nvPr/>
          </p:nvSpPr>
          <p:spPr>
            <a:xfrm>
              <a:off x="4882215" y="3709551"/>
              <a:ext cx="243381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perspectiveRight" fov="7200000">
                  <a:rot lat="20700000" lon="19500000" rev="0"/>
                </a:camera>
                <a:lightRig rig="threePt" dir="t"/>
              </a:scene3d>
            </a:bodyPr>
            <a:lstStyle>
              <a:defPPr>
                <a:defRPr lang="zh-CN"/>
              </a:defPPr>
              <a:lvl1pPr>
                <a:defRPr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思源黑体 CN Regular"/>
                </a:rPr>
                <a:t>某某增长率</a:t>
              </a:r>
            </a:p>
          </p:txBody>
        </p:sp>
        <p:sp>
          <p:nvSpPr>
            <p:cNvPr id="37" name="平行四边形 38">
              <a:extLst>
                <a:ext uri="{FF2B5EF4-FFF2-40B4-BE49-F238E27FC236}">
                  <a16:creationId xmlns:a16="http://schemas.microsoft.com/office/drawing/2014/main" id="{90DAE897-71A4-4EAB-91DF-35D1020CDAA9}"/>
                </a:ext>
              </a:extLst>
            </p:cNvPr>
            <p:cNvSpPr/>
            <p:nvPr/>
          </p:nvSpPr>
          <p:spPr>
            <a:xfrm>
              <a:off x="5201219" y="2696146"/>
              <a:ext cx="164590" cy="5080064"/>
            </a:xfrm>
            <a:custGeom>
              <a:avLst/>
              <a:gdLst>
                <a:gd name="connsiteX0" fmla="*/ 0 w 142810"/>
                <a:gd name="connsiteY0" fmla="*/ 4866704 h 4866704"/>
                <a:gd name="connsiteX1" fmla="*/ 35703 w 142810"/>
                <a:gd name="connsiteY1" fmla="*/ 0 h 4866704"/>
                <a:gd name="connsiteX2" fmla="*/ 142810 w 142810"/>
                <a:gd name="connsiteY2" fmla="*/ 0 h 4866704"/>
                <a:gd name="connsiteX3" fmla="*/ 107108 w 142810"/>
                <a:gd name="connsiteY3" fmla="*/ 4866704 h 4866704"/>
                <a:gd name="connsiteX4" fmla="*/ 0 w 142810"/>
                <a:gd name="connsiteY4" fmla="*/ 4866704 h 4866704"/>
                <a:gd name="connsiteX0" fmla="*/ 0 w 171878"/>
                <a:gd name="connsiteY0" fmla="*/ 4866704 h 4973384"/>
                <a:gd name="connsiteX1" fmla="*/ 35703 w 171878"/>
                <a:gd name="connsiteY1" fmla="*/ 0 h 4973384"/>
                <a:gd name="connsiteX2" fmla="*/ 142810 w 171878"/>
                <a:gd name="connsiteY2" fmla="*/ 0 h 4973384"/>
                <a:gd name="connsiteX3" fmla="*/ 171878 w 171878"/>
                <a:gd name="connsiteY3" fmla="*/ 4973384 h 4973384"/>
                <a:gd name="connsiteX4" fmla="*/ 0 w 171878"/>
                <a:gd name="connsiteY4" fmla="*/ 4866704 h 4973384"/>
                <a:gd name="connsiteX0" fmla="*/ 0 w 152828"/>
                <a:gd name="connsiteY0" fmla="*/ 4866704 h 4965764"/>
                <a:gd name="connsiteX1" fmla="*/ 35703 w 152828"/>
                <a:gd name="connsiteY1" fmla="*/ 0 h 4965764"/>
                <a:gd name="connsiteX2" fmla="*/ 142810 w 152828"/>
                <a:gd name="connsiteY2" fmla="*/ 0 h 4965764"/>
                <a:gd name="connsiteX3" fmla="*/ 152828 w 152828"/>
                <a:gd name="connsiteY3" fmla="*/ 4965764 h 4965764"/>
                <a:gd name="connsiteX4" fmla="*/ 0 w 152828"/>
                <a:gd name="connsiteY4" fmla="*/ 4866704 h 4965764"/>
                <a:gd name="connsiteX0" fmla="*/ 0 w 143407"/>
                <a:gd name="connsiteY0" fmla="*/ 4866704 h 4965764"/>
                <a:gd name="connsiteX1" fmla="*/ 35703 w 143407"/>
                <a:gd name="connsiteY1" fmla="*/ 0 h 4965764"/>
                <a:gd name="connsiteX2" fmla="*/ 142810 w 143407"/>
                <a:gd name="connsiteY2" fmla="*/ 0 h 4965764"/>
                <a:gd name="connsiteX3" fmla="*/ 137588 w 143407"/>
                <a:gd name="connsiteY3" fmla="*/ 4965764 h 4965764"/>
                <a:gd name="connsiteX4" fmla="*/ 0 w 143407"/>
                <a:gd name="connsiteY4" fmla="*/ 4866704 h 4965764"/>
                <a:gd name="connsiteX0" fmla="*/ 0 w 143138"/>
                <a:gd name="connsiteY0" fmla="*/ 4866704 h 4954334"/>
                <a:gd name="connsiteX1" fmla="*/ 35703 w 143138"/>
                <a:gd name="connsiteY1" fmla="*/ 0 h 4954334"/>
                <a:gd name="connsiteX2" fmla="*/ 142810 w 143138"/>
                <a:gd name="connsiteY2" fmla="*/ 0 h 4954334"/>
                <a:gd name="connsiteX3" fmla="*/ 126158 w 143138"/>
                <a:gd name="connsiteY3" fmla="*/ 4954334 h 4954334"/>
                <a:gd name="connsiteX4" fmla="*/ 0 w 143138"/>
                <a:gd name="connsiteY4" fmla="*/ 4866704 h 4954334"/>
                <a:gd name="connsiteX0" fmla="*/ 0 w 143635"/>
                <a:gd name="connsiteY0" fmla="*/ 4866704 h 4954334"/>
                <a:gd name="connsiteX1" fmla="*/ 35703 w 143635"/>
                <a:gd name="connsiteY1" fmla="*/ 0 h 4954334"/>
                <a:gd name="connsiteX2" fmla="*/ 142810 w 143635"/>
                <a:gd name="connsiteY2" fmla="*/ 0 h 4954334"/>
                <a:gd name="connsiteX3" fmla="*/ 141398 w 143635"/>
                <a:gd name="connsiteY3" fmla="*/ 4954334 h 4954334"/>
                <a:gd name="connsiteX4" fmla="*/ 0 w 143635"/>
                <a:gd name="connsiteY4" fmla="*/ 4866704 h 4954334"/>
                <a:gd name="connsiteX0" fmla="*/ 0 w 162353"/>
                <a:gd name="connsiteY0" fmla="*/ 4866704 h 4969574"/>
                <a:gd name="connsiteX1" fmla="*/ 35703 w 162353"/>
                <a:gd name="connsiteY1" fmla="*/ 0 h 4969574"/>
                <a:gd name="connsiteX2" fmla="*/ 142810 w 162353"/>
                <a:gd name="connsiteY2" fmla="*/ 0 h 4969574"/>
                <a:gd name="connsiteX3" fmla="*/ 162353 w 162353"/>
                <a:gd name="connsiteY3" fmla="*/ 4969574 h 4969574"/>
                <a:gd name="connsiteX4" fmla="*/ 0 w 162353"/>
                <a:gd name="connsiteY4" fmla="*/ 4866704 h 4969574"/>
                <a:gd name="connsiteX0" fmla="*/ 0 w 164590"/>
                <a:gd name="connsiteY0" fmla="*/ 4977194 h 5080064"/>
                <a:gd name="connsiteX1" fmla="*/ 35703 w 164590"/>
                <a:gd name="connsiteY1" fmla="*/ 11049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3318 w 164590"/>
                <a:gd name="connsiteY1" fmla="*/ 10287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0" h="5080064">
                  <a:moveTo>
                    <a:pt x="0" y="4977194"/>
                  </a:moveTo>
                  <a:lnTo>
                    <a:pt x="3318" y="102870"/>
                  </a:lnTo>
                  <a:lnTo>
                    <a:pt x="163765" y="0"/>
                  </a:lnTo>
                  <a:cubicBezTo>
                    <a:pt x="167104" y="1655255"/>
                    <a:pt x="159014" y="3424809"/>
                    <a:pt x="162353" y="5080064"/>
                  </a:cubicBezTo>
                  <a:lnTo>
                    <a:pt x="0" y="49771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Bahnschrift SemiBold SemiConden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A392EA5-E13D-48E5-A00F-3FB2BEB39560}"/>
              </a:ext>
            </a:extLst>
          </p:cNvPr>
          <p:cNvGrpSpPr/>
          <p:nvPr/>
        </p:nvGrpSpPr>
        <p:grpSpPr>
          <a:xfrm>
            <a:off x="4608277" y="2138007"/>
            <a:ext cx="2433818" cy="5081479"/>
            <a:chOff x="9805117" y="2138007"/>
            <a:chExt cx="2433818" cy="5081479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2" name="3D 模型 31">
                  <a:extLst>
                    <a:ext uri="{FF2B5EF4-FFF2-40B4-BE49-F238E27FC236}">
                      <a16:creationId xmlns:a16="http://schemas.microsoft.com/office/drawing/2014/main" id="{E0C9E0BA-1343-4E2C-B1C4-B6FE6A6DCC1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90546147"/>
                    </p:ext>
                  </p:extLst>
                </p:nvPr>
              </p:nvGraphicFramePr>
              <p:xfrm>
                <a:off x="10060252" y="2138007"/>
                <a:ext cx="1652195" cy="5074864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1652195" cy="5074864"/>
                      </a:xfrm>
                      <a:prstGeom prst="rect">
                        <a:avLst/>
                      </a:prstGeom>
                      <a:effectLst>
                        <a:reflection stA="45000" endPos="0" dist="50800" dir="5400000" sy="-100000" algn="bl" rotWithShape="0"/>
                      </a:effectLst>
                    </am3d:spPr>
                    <am3d:camera>
                      <am3d:pos x="0" y="0" z="5101983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85283" d="1000000"/>
                      <am3d:preTrans dx="-821803" dy="-3353523" dz="-391817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119040" ay="-1396478" az="47053"/>
                      <am3d:postTrans dx="0" dy="0" dz="0"/>
                    </am3d:trans>
                    <am3d:raster rName="Office3DRenderer" rVer="16.0.8326">
                      <am3d:blip r:embed="rId4"/>
                    </am3d:raster>
                    <am3d:objViewport viewportSz="54186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2" name="3D 模型 31">
                  <a:extLst>
                    <a:ext uri="{FF2B5EF4-FFF2-40B4-BE49-F238E27FC236}">
                      <a16:creationId xmlns:a16="http://schemas.microsoft.com/office/drawing/2014/main" id="{E0C9E0BA-1343-4E2C-B1C4-B6FE6A6DCC1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3412" y="2138007"/>
                  <a:ext cx="1652195" cy="5074864"/>
                </a:xfrm>
                <a:prstGeom prst="rect">
                  <a:avLst/>
                </a:prstGeom>
                <a:effectLst>
                  <a:reflection stA="45000" endPos="0" dist="50800" dir="5400000" sy="-100000" algn="bl" rotWithShape="0"/>
                </a:effectLst>
              </p:spPr>
            </p:pic>
          </mc:Fallback>
        </mc:AlternateContent>
        <p:sp>
          <p:nvSpPr>
            <p:cNvPr id="33" name="平行四边形 38">
              <a:extLst>
                <a:ext uri="{FF2B5EF4-FFF2-40B4-BE49-F238E27FC236}">
                  <a16:creationId xmlns:a16="http://schemas.microsoft.com/office/drawing/2014/main" id="{D53C7116-786F-44A0-A807-2D24BE32988A}"/>
                </a:ext>
              </a:extLst>
            </p:cNvPr>
            <p:cNvSpPr/>
            <p:nvPr/>
          </p:nvSpPr>
          <p:spPr>
            <a:xfrm flipH="1" flipV="1">
              <a:off x="10204037" y="2154662"/>
              <a:ext cx="1441075" cy="5064824"/>
            </a:xfrm>
            <a:custGeom>
              <a:avLst/>
              <a:gdLst>
                <a:gd name="connsiteX0" fmla="*/ 0 w 142810"/>
                <a:gd name="connsiteY0" fmla="*/ 4866704 h 4866704"/>
                <a:gd name="connsiteX1" fmla="*/ 35703 w 142810"/>
                <a:gd name="connsiteY1" fmla="*/ 0 h 4866704"/>
                <a:gd name="connsiteX2" fmla="*/ 142810 w 142810"/>
                <a:gd name="connsiteY2" fmla="*/ 0 h 4866704"/>
                <a:gd name="connsiteX3" fmla="*/ 107108 w 142810"/>
                <a:gd name="connsiteY3" fmla="*/ 4866704 h 4866704"/>
                <a:gd name="connsiteX4" fmla="*/ 0 w 142810"/>
                <a:gd name="connsiteY4" fmla="*/ 4866704 h 4866704"/>
                <a:gd name="connsiteX0" fmla="*/ 0 w 171878"/>
                <a:gd name="connsiteY0" fmla="*/ 4866704 h 4973384"/>
                <a:gd name="connsiteX1" fmla="*/ 35703 w 171878"/>
                <a:gd name="connsiteY1" fmla="*/ 0 h 4973384"/>
                <a:gd name="connsiteX2" fmla="*/ 142810 w 171878"/>
                <a:gd name="connsiteY2" fmla="*/ 0 h 4973384"/>
                <a:gd name="connsiteX3" fmla="*/ 171878 w 171878"/>
                <a:gd name="connsiteY3" fmla="*/ 4973384 h 4973384"/>
                <a:gd name="connsiteX4" fmla="*/ 0 w 171878"/>
                <a:gd name="connsiteY4" fmla="*/ 4866704 h 4973384"/>
                <a:gd name="connsiteX0" fmla="*/ 0 w 152828"/>
                <a:gd name="connsiteY0" fmla="*/ 4866704 h 4965764"/>
                <a:gd name="connsiteX1" fmla="*/ 35703 w 152828"/>
                <a:gd name="connsiteY1" fmla="*/ 0 h 4965764"/>
                <a:gd name="connsiteX2" fmla="*/ 142810 w 152828"/>
                <a:gd name="connsiteY2" fmla="*/ 0 h 4965764"/>
                <a:gd name="connsiteX3" fmla="*/ 152828 w 152828"/>
                <a:gd name="connsiteY3" fmla="*/ 4965764 h 4965764"/>
                <a:gd name="connsiteX4" fmla="*/ 0 w 152828"/>
                <a:gd name="connsiteY4" fmla="*/ 4866704 h 4965764"/>
                <a:gd name="connsiteX0" fmla="*/ 0 w 143407"/>
                <a:gd name="connsiteY0" fmla="*/ 4866704 h 4965764"/>
                <a:gd name="connsiteX1" fmla="*/ 35703 w 143407"/>
                <a:gd name="connsiteY1" fmla="*/ 0 h 4965764"/>
                <a:gd name="connsiteX2" fmla="*/ 142810 w 143407"/>
                <a:gd name="connsiteY2" fmla="*/ 0 h 4965764"/>
                <a:gd name="connsiteX3" fmla="*/ 137588 w 143407"/>
                <a:gd name="connsiteY3" fmla="*/ 4965764 h 4965764"/>
                <a:gd name="connsiteX4" fmla="*/ 0 w 143407"/>
                <a:gd name="connsiteY4" fmla="*/ 4866704 h 4965764"/>
                <a:gd name="connsiteX0" fmla="*/ 0 w 143138"/>
                <a:gd name="connsiteY0" fmla="*/ 4866704 h 4954334"/>
                <a:gd name="connsiteX1" fmla="*/ 35703 w 143138"/>
                <a:gd name="connsiteY1" fmla="*/ 0 h 4954334"/>
                <a:gd name="connsiteX2" fmla="*/ 142810 w 143138"/>
                <a:gd name="connsiteY2" fmla="*/ 0 h 4954334"/>
                <a:gd name="connsiteX3" fmla="*/ 126158 w 143138"/>
                <a:gd name="connsiteY3" fmla="*/ 4954334 h 4954334"/>
                <a:gd name="connsiteX4" fmla="*/ 0 w 143138"/>
                <a:gd name="connsiteY4" fmla="*/ 4866704 h 4954334"/>
                <a:gd name="connsiteX0" fmla="*/ 0 w 143635"/>
                <a:gd name="connsiteY0" fmla="*/ 4866704 h 4954334"/>
                <a:gd name="connsiteX1" fmla="*/ 35703 w 143635"/>
                <a:gd name="connsiteY1" fmla="*/ 0 h 4954334"/>
                <a:gd name="connsiteX2" fmla="*/ 142810 w 143635"/>
                <a:gd name="connsiteY2" fmla="*/ 0 h 4954334"/>
                <a:gd name="connsiteX3" fmla="*/ 141398 w 143635"/>
                <a:gd name="connsiteY3" fmla="*/ 4954334 h 4954334"/>
                <a:gd name="connsiteX4" fmla="*/ 0 w 143635"/>
                <a:gd name="connsiteY4" fmla="*/ 4866704 h 4954334"/>
                <a:gd name="connsiteX0" fmla="*/ 0 w 162353"/>
                <a:gd name="connsiteY0" fmla="*/ 4866704 h 4969574"/>
                <a:gd name="connsiteX1" fmla="*/ 35703 w 162353"/>
                <a:gd name="connsiteY1" fmla="*/ 0 h 4969574"/>
                <a:gd name="connsiteX2" fmla="*/ 142810 w 162353"/>
                <a:gd name="connsiteY2" fmla="*/ 0 h 4969574"/>
                <a:gd name="connsiteX3" fmla="*/ 162353 w 162353"/>
                <a:gd name="connsiteY3" fmla="*/ 4969574 h 4969574"/>
                <a:gd name="connsiteX4" fmla="*/ 0 w 162353"/>
                <a:gd name="connsiteY4" fmla="*/ 4866704 h 4969574"/>
                <a:gd name="connsiteX0" fmla="*/ 0 w 164590"/>
                <a:gd name="connsiteY0" fmla="*/ 4977194 h 5080064"/>
                <a:gd name="connsiteX1" fmla="*/ 35703 w 164590"/>
                <a:gd name="connsiteY1" fmla="*/ 11049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3318 w 164590"/>
                <a:gd name="connsiteY1" fmla="*/ 10287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1208262 w 1372852"/>
                <a:gd name="connsiteY0" fmla="*/ 4977194 h 5080064"/>
                <a:gd name="connsiteX1" fmla="*/ 0 w 1372852"/>
                <a:gd name="connsiteY1" fmla="*/ 346710 h 5080064"/>
                <a:gd name="connsiteX2" fmla="*/ 1372027 w 1372852"/>
                <a:gd name="connsiteY2" fmla="*/ 0 h 5080064"/>
                <a:gd name="connsiteX3" fmla="*/ 1370615 w 1372852"/>
                <a:gd name="connsiteY3" fmla="*/ 5080064 h 5080064"/>
                <a:gd name="connsiteX4" fmla="*/ 1208262 w 1372852"/>
                <a:gd name="connsiteY4" fmla="*/ 4977194 h 5080064"/>
                <a:gd name="connsiteX0" fmla="*/ 0 w 1374265"/>
                <a:gd name="connsiteY0" fmla="*/ 4740974 h 5080064"/>
                <a:gd name="connsiteX1" fmla="*/ 1413 w 1374265"/>
                <a:gd name="connsiteY1" fmla="*/ 346710 h 5080064"/>
                <a:gd name="connsiteX2" fmla="*/ 1373440 w 1374265"/>
                <a:gd name="connsiteY2" fmla="*/ 0 h 5080064"/>
                <a:gd name="connsiteX3" fmla="*/ 1372028 w 1374265"/>
                <a:gd name="connsiteY3" fmla="*/ 5080064 h 5080064"/>
                <a:gd name="connsiteX4" fmla="*/ 0 w 1374265"/>
                <a:gd name="connsiteY4" fmla="*/ 4740974 h 5080064"/>
                <a:gd name="connsiteX0" fmla="*/ 0 w 1400935"/>
                <a:gd name="connsiteY0" fmla="*/ 4740974 h 5080064"/>
                <a:gd name="connsiteX1" fmla="*/ 28083 w 1400935"/>
                <a:gd name="connsiteY1" fmla="*/ 346710 h 5080064"/>
                <a:gd name="connsiteX2" fmla="*/ 1400110 w 1400935"/>
                <a:gd name="connsiteY2" fmla="*/ 0 h 5080064"/>
                <a:gd name="connsiteX3" fmla="*/ 1398698 w 1400935"/>
                <a:gd name="connsiteY3" fmla="*/ 5080064 h 5080064"/>
                <a:gd name="connsiteX4" fmla="*/ 0 w 1400935"/>
                <a:gd name="connsiteY4" fmla="*/ 4740974 h 5080064"/>
                <a:gd name="connsiteX0" fmla="*/ 0 w 1408555"/>
                <a:gd name="connsiteY0" fmla="*/ 4729544 h 5080064"/>
                <a:gd name="connsiteX1" fmla="*/ 35703 w 1408555"/>
                <a:gd name="connsiteY1" fmla="*/ 346710 h 5080064"/>
                <a:gd name="connsiteX2" fmla="*/ 1407730 w 1408555"/>
                <a:gd name="connsiteY2" fmla="*/ 0 h 5080064"/>
                <a:gd name="connsiteX3" fmla="*/ 1406318 w 1408555"/>
                <a:gd name="connsiteY3" fmla="*/ 5080064 h 5080064"/>
                <a:gd name="connsiteX4" fmla="*/ 0 w 1408555"/>
                <a:gd name="connsiteY4" fmla="*/ 4729544 h 5080064"/>
                <a:gd name="connsiteX0" fmla="*/ 0 w 1415818"/>
                <a:gd name="connsiteY0" fmla="*/ 4714304 h 5064824"/>
                <a:gd name="connsiteX1" fmla="*/ 35703 w 1415818"/>
                <a:gd name="connsiteY1" fmla="*/ 331470 h 5064824"/>
                <a:gd name="connsiteX2" fmla="*/ 1415350 w 1415818"/>
                <a:gd name="connsiteY2" fmla="*/ 0 h 5064824"/>
                <a:gd name="connsiteX3" fmla="*/ 1406318 w 1415818"/>
                <a:gd name="connsiteY3" fmla="*/ 5064824 h 5064824"/>
                <a:gd name="connsiteX4" fmla="*/ 0 w 1415818"/>
                <a:gd name="connsiteY4" fmla="*/ 4714304 h 5064824"/>
                <a:gd name="connsiteX0" fmla="*/ 10017 w 1425835"/>
                <a:gd name="connsiteY0" fmla="*/ 4714304 h 5064824"/>
                <a:gd name="connsiteX1" fmla="*/ 0 w 1425835"/>
                <a:gd name="connsiteY1" fmla="*/ 308610 h 5064824"/>
                <a:gd name="connsiteX2" fmla="*/ 1425367 w 1425835"/>
                <a:gd name="connsiteY2" fmla="*/ 0 h 5064824"/>
                <a:gd name="connsiteX3" fmla="*/ 1416335 w 1425835"/>
                <a:gd name="connsiteY3" fmla="*/ 5064824 h 5064824"/>
                <a:gd name="connsiteX4" fmla="*/ 10017 w 1425835"/>
                <a:gd name="connsiteY4" fmla="*/ 4714304 h 5064824"/>
                <a:gd name="connsiteX0" fmla="*/ 25257 w 1441075"/>
                <a:gd name="connsiteY0" fmla="*/ 4714304 h 5064824"/>
                <a:gd name="connsiteX1" fmla="*/ 0 w 1441075"/>
                <a:gd name="connsiteY1" fmla="*/ 308610 h 5064824"/>
                <a:gd name="connsiteX2" fmla="*/ 1440607 w 1441075"/>
                <a:gd name="connsiteY2" fmla="*/ 0 h 5064824"/>
                <a:gd name="connsiteX3" fmla="*/ 1431575 w 1441075"/>
                <a:gd name="connsiteY3" fmla="*/ 5064824 h 5064824"/>
                <a:gd name="connsiteX4" fmla="*/ 25257 w 1441075"/>
                <a:gd name="connsiteY4" fmla="*/ 4714304 h 5064824"/>
                <a:gd name="connsiteX0" fmla="*/ 15097 w 1441075"/>
                <a:gd name="connsiteY0" fmla="*/ 4714304 h 5064824"/>
                <a:gd name="connsiteX1" fmla="*/ 0 w 1441075"/>
                <a:gd name="connsiteY1" fmla="*/ 308610 h 5064824"/>
                <a:gd name="connsiteX2" fmla="*/ 1440607 w 1441075"/>
                <a:gd name="connsiteY2" fmla="*/ 0 h 5064824"/>
                <a:gd name="connsiteX3" fmla="*/ 1431575 w 1441075"/>
                <a:gd name="connsiteY3" fmla="*/ 5064824 h 5064824"/>
                <a:gd name="connsiteX4" fmla="*/ 15097 w 1441075"/>
                <a:gd name="connsiteY4" fmla="*/ 4714304 h 50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075" h="5064824">
                  <a:moveTo>
                    <a:pt x="15097" y="4714304"/>
                  </a:moveTo>
                  <a:cubicBezTo>
                    <a:pt x="10065" y="3245739"/>
                    <a:pt x="5032" y="1777175"/>
                    <a:pt x="0" y="308610"/>
                  </a:cubicBezTo>
                  <a:lnTo>
                    <a:pt x="1440607" y="0"/>
                  </a:lnTo>
                  <a:cubicBezTo>
                    <a:pt x="1443946" y="1655255"/>
                    <a:pt x="1428236" y="3409569"/>
                    <a:pt x="1431575" y="5064824"/>
                  </a:cubicBezTo>
                  <a:lnTo>
                    <a:pt x="15097" y="4714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Bahnschrift SemiBold SemiConden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35310E9-AE60-4B1C-A1A5-42D87BB08627}"/>
                </a:ext>
              </a:extLst>
            </p:cNvPr>
            <p:cNvSpPr txBox="1"/>
            <p:nvPr/>
          </p:nvSpPr>
          <p:spPr>
            <a:xfrm>
              <a:off x="10461431" y="2692517"/>
              <a:ext cx="1442267" cy="110799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  <a:scene3d>
                <a:camera prst="perspectiveRight" fov="7200000">
                  <a:rot lat="20699999" lon="19499988" rev="0"/>
                </a:camera>
                <a:lightRig rig="threePt" dir="t"/>
              </a:scene3d>
            </a:bodyPr>
            <a:lstStyle>
              <a:defPPr>
                <a:defRPr lang="zh-CN"/>
              </a:defPPr>
              <a:lvl1pPr algn="ctr">
                <a:defRPr sz="4800"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z="3600" dirty="0">
                  <a:solidFill>
                    <a:prstClr val="white"/>
                  </a:solidFill>
                  <a:latin typeface="Bahnschrift SemiBold SemiConden"/>
                </a:rPr>
                <a:t>2456</a:t>
              </a:r>
              <a:r>
                <a:rPr lang="zh-CN" altLang="en-US" sz="1800" dirty="0">
                  <a:solidFill>
                    <a:prstClr val="white"/>
                  </a:solidFill>
                  <a:latin typeface="思源黑体 CN Regular"/>
                  <a:ea typeface="思源黑体 CN Regular"/>
                </a:rPr>
                <a:t>元</a:t>
              </a:r>
            </a:p>
            <a:p>
              <a:endParaRPr lang="zh-CN" altLang="en-US" sz="3600" dirty="0">
                <a:solidFill>
                  <a:prstClr val="white"/>
                </a:solidFill>
                <a:latin typeface="Bahnschrift SemiBold SemiConden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D004BDF-920E-44AE-A425-B96A86671B64}"/>
                </a:ext>
              </a:extLst>
            </p:cNvPr>
            <p:cNvSpPr txBox="1"/>
            <p:nvPr/>
          </p:nvSpPr>
          <p:spPr>
            <a:xfrm>
              <a:off x="9805117" y="3286913"/>
              <a:ext cx="243381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perspectiveRight" fov="7200000">
                  <a:rot lat="20700000" lon="19500000" rev="0"/>
                </a:camera>
                <a:lightRig rig="threePt" dir="t"/>
              </a:scene3d>
            </a:bodyPr>
            <a:lstStyle>
              <a:defPPr>
                <a:defRPr lang="zh-CN"/>
              </a:defPPr>
              <a:lvl1pPr>
                <a:defRPr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思源黑体 CN Regular"/>
                </a:rPr>
                <a:t>全国规模</a:t>
              </a:r>
            </a:p>
          </p:txBody>
        </p:sp>
        <p:sp>
          <p:nvSpPr>
            <p:cNvPr id="38" name="平行四边形 38">
              <a:extLst>
                <a:ext uri="{FF2B5EF4-FFF2-40B4-BE49-F238E27FC236}">
                  <a16:creationId xmlns:a16="http://schemas.microsoft.com/office/drawing/2014/main" id="{673CF4DA-DE62-49A7-8BDF-30E80D5EA66B}"/>
                </a:ext>
              </a:extLst>
            </p:cNvPr>
            <p:cNvSpPr/>
            <p:nvPr/>
          </p:nvSpPr>
          <p:spPr>
            <a:xfrm>
              <a:off x="10060792" y="2151758"/>
              <a:ext cx="164070" cy="5051489"/>
            </a:xfrm>
            <a:custGeom>
              <a:avLst/>
              <a:gdLst>
                <a:gd name="connsiteX0" fmla="*/ 0 w 142810"/>
                <a:gd name="connsiteY0" fmla="*/ 4866704 h 4866704"/>
                <a:gd name="connsiteX1" fmla="*/ 35703 w 142810"/>
                <a:gd name="connsiteY1" fmla="*/ 0 h 4866704"/>
                <a:gd name="connsiteX2" fmla="*/ 142810 w 142810"/>
                <a:gd name="connsiteY2" fmla="*/ 0 h 4866704"/>
                <a:gd name="connsiteX3" fmla="*/ 107108 w 142810"/>
                <a:gd name="connsiteY3" fmla="*/ 4866704 h 4866704"/>
                <a:gd name="connsiteX4" fmla="*/ 0 w 142810"/>
                <a:gd name="connsiteY4" fmla="*/ 4866704 h 4866704"/>
                <a:gd name="connsiteX0" fmla="*/ 0 w 171878"/>
                <a:gd name="connsiteY0" fmla="*/ 4866704 h 4973384"/>
                <a:gd name="connsiteX1" fmla="*/ 35703 w 171878"/>
                <a:gd name="connsiteY1" fmla="*/ 0 h 4973384"/>
                <a:gd name="connsiteX2" fmla="*/ 142810 w 171878"/>
                <a:gd name="connsiteY2" fmla="*/ 0 h 4973384"/>
                <a:gd name="connsiteX3" fmla="*/ 171878 w 171878"/>
                <a:gd name="connsiteY3" fmla="*/ 4973384 h 4973384"/>
                <a:gd name="connsiteX4" fmla="*/ 0 w 171878"/>
                <a:gd name="connsiteY4" fmla="*/ 4866704 h 4973384"/>
                <a:gd name="connsiteX0" fmla="*/ 0 w 152828"/>
                <a:gd name="connsiteY0" fmla="*/ 4866704 h 4965764"/>
                <a:gd name="connsiteX1" fmla="*/ 35703 w 152828"/>
                <a:gd name="connsiteY1" fmla="*/ 0 h 4965764"/>
                <a:gd name="connsiteX2" fmla="*/ 142810 w 152828"/>
                <a:gd name="connsiteY2" fmla="*/ 0 h 4965764"/>
                <a:gd name="connsiteX3" fmla="*/ 152828 w 152828"/>
                <a:gd name="connsiteY3" fmla="*/ 4965764 h 4965764"/>
                <a:gd name="connsiteX4" fmla="*/ 0 w 152828"/>
                <a:gd name="connsiteY4" fmla="*/ 4866704 h 4965764"/>
                <a:gd name="connsiteX0" fmla="*/ 0 w 143407"/>
                <a:gd name="connsiteY0" fmla="*/ 4866704 h 4965764"/>
                <a:gd name="connsiteX1" fmla="*/ 35703 w 143407"/>
                <a:gd name="connsiteY1" fmla="*/ 0 h 4965764"/>
                <a:gd name="connsiteX2" fmla="*/ 142810 w 143407"/>
                <a:gd name="connsiteY2" fmla="*/ 0 h 4965764"/>
                <a:gd name="connsiteX3" fmla="*/ 137588 w 143407"/>
                <a:gd name="connsiteY3" fmla="*/ 4965764 h 4965764"/>
                <a:gd name="connsiteX4" fmla="*/ 0 w 143407"/>
                <a:gd name="connsiteY4" fmla="*/ 4866704 h 4965764"/>
                <a:gd name="connsiteX0" fmla="*/ 0 w 143138"/>
                <a:gd name="connsiteY0" fmla="*/ 4866704 h 4954334"/>
                <a:gd name="connsiteX1" fmla="*/ 35703 w 143138"/>
                <a:gd name="connsiteY1" fmla="*/ 0 h 4954334"/>
                <a:gd name="connsiteX2" fmla="*/ 142810 w 143138"/>
                <a:gd name="connsiteY2" fmla="*/ 0 h 4954334"/>
                <a:gd name="connsiteX3" fmla="*/ 126158 w 143138"/>
                <a:gd name="connsiteY3" fmla="*/ 4954334 h 4954334"/>
                <a:gd name="connsiteX4" fmla="*/ 0 w 143138"/>
                <a:gd name="connsiteY4" fmla="*/ 4866704 h 4954334"/>
                <a:gd name="connsiteX0" fmla="*/ 0 w 143635"/>
                <a:gd name="connsiteY0" fmla="*/ 4866704 h 4954334"/>
                <a:gd name="connsiteX1" fmla="*/ 35703 w 143635"/>
                <a:gd name="connsiteY1" fmla="*/ 0 h 4954334"/>
                <a:gd name="connsiteX2" fmla="*/ 142810 w 143635"/>
                <a:gd name="connsiteY2" fmla="*/ 0 h 4954334"/>
                <a:gd name="connsiteX3" fmla="*/ 141398 w 143635"/>
                <a:gd name="connsiteY3" fmla="*/ 4954334 h 4954334"/>
                <a:gd name="connsiteX4" fmla="*/ 0 w 143635"/>
                <a:gd name="connsiteY4" fmla="*/ 4866704 h 4954334"/>
                <a:gd name="connsiteX0" fmla="*/ 0 w 162353"/>
                <a:gd name="connsiteY0" fmla="*/ 4866704 h 4969574"/>
                <a:gd name="connsiteX1" fmla="*/ 35703 w 162353"/>
                <a:gd name="connsiteY1" fmla="*/ 0 h 4969574"/>
                <a:gd name="connsiteX2" fmla="*/ 142810 w 162353"/>
                <a:gd name="connsiteY2" fmla="*/ 0 h 4969574"/>
                <a:gd name="connsiteX3" fmla="*/ 162353 w 162353"/>
                <a:gd name="connsiteY3" fmla="*/ 4969574 h 4969574"/>
                <a:gd name="connsiteX4" fmla="*/ 0 w 162353"/>
                <a:gd name="connsiteY4" fmla="*/ 4866704 h 4969574"/>
                <a:gd name="connsiteX0" fmla="*/ 0 w 164590"/>
                <a:gd name="connsiteY0" fmla="*/ 4977194 h 5080064"/>
                <a:gd name="connsiteX1" fmla="*/ 35703 w 164590"/>
                <a:gd name="connsiteY1" fmla="*/ 11049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3318 w 164590"/>
                <a:gd name="connsiteY1" fmla="*/ 10287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18558 w 164590"/>
                <a:gd name="connsiteY1" fmla="*/ 112395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070"/>
                <a:gd name="connsiteY0" fmla="*/ 4977194 h 5049584"/>
                <a:gd name="connsiteX1" fmla="*/ 18558 w 164070"/>
                <a:gd name="connsiteY1" fmla="*/ 112395 h 5049584"/>
                <a:gd name="connsiteX2" fmla="*/ 163765 w 164070"/>
                <a:gd name="connsiteY2" fmla="*/ 0 h 5049584"/>
                <a:gd name="connsiteX3" fmla="*/ 145208 w 164070"/>
                <a:gd name="connsiteY3" fmla="*/ 5049584 h 5049584"/>
                <a:gd name="connsiteX4" fmla="*/ 0 w 164070"/>
                <a:gd name="connsiteY4" fmla="*/ 4977194 h 5049584"/>
                <a:gd name="connsiteX0" fmla="*/ 0 w 164093"/>
                <a:gd name="connsiteY0" fmla="*/ 4977194 h 5057204"/>
                <a:gd name="connsiteX1" fmla="*/ 18558 w 164093"/>
                <a:gd name="connsiteY1" fmla="*/ 112395 h 5057204"/>
                <a:gd name="connsiteX2" fmla="*/ 163765 w 164093"/>
                <a:gd name="connsiteY2" fmla="*/ 0 h 5057204"/>
                <a:gd name="connsiteX3" fmla="*/ 147113 w 164093"/>
                <a:gd name="connsiteY3" fmla="*/ 5057204 h 5057204"/>
                <a:gd name="connsiteX4" fmla="*/ 0 w 164093"/>
                <a:gd name="connsiteY4" fmla="*/ 4977194 h 5057204"/>
                <a:gd name="connsiteX0" fmla="*/ 0 w 164093"/>
                <a:gd name="connsiteY0" fmla="*/ 4950524 h 5057204"/>
                <a:gd name="connsiteX1" fmla="*/ 18558 w 164093"/>
                <a:gd name="connsiteY1" fmla="*/ 112395 h 5057204"/>
                <a:gd name="connsiteX2" fmla="*/ 163765 w 164093"/>
                <a:gd name="connsiteY2" fmla="*/ 0 h 5057204"/>
                <a:gd name="connsiteX3" fmla="*/ 147113 w 164093"/>
                <a:gd name="connsiteY3" fmla="*/ 5057204 h 5057204"/>
                <a:gd name="connsiteX4" fmla="*/ 0 w 164093"/>
                <a:gd name="connsiteY4" fmla="*/ 4950524 h 5057204"/>
                <a:gd name="connsiteX0" fmla="*/ 0 w 164070"/>
                <a:gd name="connsiteY0" fmla="*/ 4950524 h 5051489"/>
                <a:gd name="connsiteX1" fmla="*/ 18558 w 164070"/>
                <a:gd name="connsiteY1" fmla="*/ 112395 h 5051489"/>
                <a:gd name="connsiteX2" fmla="*/ 163765 w 164070"/>
                <a:gd name="connsiteY2" fmla="*/ 0 h 5051489"/>
                <a:gd name="connsiteX3" fmla="*/ 145208 w 164070"/>
                <a:gd name="connsiteY3" fmla="*/ 5051489 h 5051489"/>
                <a:gd name="connsiteX4" fmla="*/ 0 w 164070"/>
                <a:gd name="connsiteY4" fmla="*/ 4950524 h 5051489"/>
                <a:gd name="connsiteX0" fmla="*/ 0 w 164070"/>
                <a:gd name="connsiteY0" fmla="*/ 4950524 h 5051489"/>
                <a:gd name="connsiteX1" fmla="*/ 18558 w 164070"/>
                <a:gd name="connsiteY1" fmla="*/ 112395 h 5051489"/>
                <a:gd name="connsiteX2" fmla="*/ 163765 w 164070"/>
                <a:gd name="connsiteY2" fmla="*/ 0 h 5051489"/>
                <a:gd name="connsiteX3" fmla="*/ 145208 w 164070"/>
                <a:gd name="connsiteY3" fmla="*/ 5051489 h 5051489"/>
                <a:gd name="connsiteX4" fmla="*/ 0 w 164070"/>
                <a:gd name="connsiteY4" fmla="*/ 4950524 h 5051489"/>
                <a:gd name="connsiteX0" fmla="*/ 0 w 164070"/>
                <a:gd name="connsiteY0" fmla="*/ 4950524 h 5051489"/>
                <a:gd name="connsiteX1" fmla="*/ 13478 w 164070"/>
                <a:gd name="connsiteY1" fmla="*/ 76835 h 5051489"/>
                <a:gd name="connsiteX2" fmla="*/ 163765 w 164070"/>
                <a:gd name="connsiteY2" fmla="*/ 0 h 5051489"/>
                <a:gd name="connsiteX3" fmla="*/ 145208 w 164070"/>
                <a:gd name="connsiteY3" fmla="*/ 5051489 h 5051489"/>
                <a:gd name="connsiteX4" fmla="*/ 0 w 164070"/>
                <a:gd name="connsiteY4" fmla="*/ 4950524 h 50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70" h="5051489">
                  <a:moveTo>
                    <a:pt x="0" y="4950524"/>
                  </a:moveTo>
                  <a:cubicBezTo>
                    <a:pt x="4493" y="3325961"/>
                    <a:pt x="8985" y="1701398"/>
                    <a:pt x="13478" y="76835"/>
                  </a:cubicBezTo>
                  <a:lnTo>
                    <a:pt x="163765" y="0"/>
                  </a:lnTo>
                  <a:cubicBezTo>
                    <a:pt x="167104" y="1655255"/>
                    <a:pt x="141869" y="3396234"/>
                    <a:pt x="145208" y="5051489"/>
                  </a:cubicBezTo>
                  <a:lnTo>
                    <a:pt x="0" y="49505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Bahnschrift SemiBold SemiConden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3311AE-BEC2-4345-A2AB-AD9DBC57538E}"/>
              </a:ext>
            </a:extLst>
          </p:cNvPr>
          <p:cNvGrpSpPr/>
          <p:nvPr/>
        </p:nvGrpSpPr>
        <p:grpSpPr>
          <a:xfrm>
            <a:off x="2368920" y="2404937"/>
            <a:ext cx="2433818" cy="5081413"/>
            <a:chOff x="7291440" y="2404937"/>
            <a:chExt cx="2433818" cy="5081413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2" name="3D 模型 21">
                  <a:extLst>
                    <a:ext uri="{FF2B5EF4-FFF2-40B4-BE49-F238E27FC236}">
                      <a16:creationId xmlns:a16="http://schemas.microsoft.com/office/drawing/2014/main" id="{33DE7355-1633-45EF-A814-F67C3BFEA63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82229149"/>
                    </p:ext>
                  </p:extLst>
                </p:nvPr>
              </p:nvGraphicFramePr>
              <p:xfrm>
                <a:off x="7595359" y="2404937"/>
                <a:ext cx="1652195" cy="5074864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1652195" cy="5074864"/>
                      </a:xfrm>
                      <a:prstGeom prst="rect">
                        <a:avLst/>
                      </a:prstGeom>
                      <a:effectLst>
                        <a:reflection stA="45000" endPos="0" dist="50800" dir="5400000" sy="-100000" algn="bl" rotWithShape="0"/>
                      </a:effectLst>
                    </am3d:spPr>
                    <am3d:camera>
                      <am3d:pos x="0" y="0" z="5101983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85283" d="1000000"/>
                      <am3d:preTrans dx="-821803" dy="-3353523" dz="-391817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119040" ay="-1396478" az="47053"/>
                      <am3d:postTrans dx="0" dy="0" dz="0"/>
                    </am3d:trans>
                    <am3d:raster rName="Office3DRenderer" rVer="16.0.8326">
                      <am3d:blip r:embed="rId4"/>
                    </am3d:raster>
                    <am3d:objViewport viewportSz="54186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2" name="3D 模型 21">
                  <a:extLst>
                    <a:ext uri="{FF2B5EF4-FFF2-40B4-BE49-F238E27FC236}">
                      <a16:creationId xmlns:a16="http://schemas.microsoft.com/office/drawing/2014/main" id="{33DE7355-1633-45EF-A814-F67C3BFEA63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72839" y="2404937"/>
                  <a:ext cx="1652195" cy="5074864"/>
                </a:xfrm>
                <a:prstGeom prst="rect">
                  <a:avLst/>
                </a:prstGeom>
                <a:effectLst>
                  <a:reflection stA="45000" endPos="0" dist="50800" dir="5400000" sy="-100000" algn="bl" rotWithShape="0"/>
                </a:effectLst>
              </p:spPr>
            </p:pic>
          </mc:Fallback>
        </mc:AlternateContent>
        <p:sp>
          <p:nvSpPr>
            <p:cNvPr id="23" name="平行四边形 38">
              <a:extLst>
                <a:ext uri="{FF2B5EF4-FFF2-40B4-BE49-F238E27FC236}">
                  <a16:creationId xmlns:a16="http://schemas.microsoft.com/office/drawing/2014/main" id="{368E9081-626E-49FF-B31E-772F37A6B1D5}"/>
                </a:ext>
              </a:extLst>
            </p:cNvPr>
            <p:cNvSpPr/>
            <p:nvPr/>
          </p:nvSpPr>
          <p:spPr>
            <a:xfrm flipH="1" flipV="1">
              <a:off x="7739554" y="2421526"/>
              <a:ext cx="1435995" cy="5064824"/>
            </a:xfrm>
            <a:custGeom>
              <a:avLst/>
              <a:gdLst>
                <a:gd name="connsiteX0" fmla="*/ 0 w 142810"/>
                <a:gd name="connsiteY0" fmla="*/ 4866704 h 4866704"/>
                <a:gd name="connsiteX1" fmla="*/ 35703 w 142810"/>
                <a:gd name="connsiteY1" fmla="*/ 0 h 4866704"/>
                <a:gd name="connsiteX2" fmla="*/ 142810 w 142810"/>
                <a:gd name="connsiteY2" fmla="*/ 0 h 4866704"/>
                <a:gd name="connsiteX3" fmla="*/ 107108 w 142810"/>
                <a:gd name="connsiteY3" fmla="*/ 4866704 h 4866704"/>
                <a:gd name="connsiteX4" fmla="*/ 0 w 142810"/>
                <a:gd name="connsiteY4" fmla="*/ 4866704 h 4866704"/>
                <a:gd name="connsiteX0" fmla="*/ 0 w 171878"/>
                <a:gd name="connsiteY0" fmla="*/ 4866704 h 4973384"/>
                <a:gd name="connsiteX1" fmla="*/ 35703 w 171878"/>
                <a:gd name="connsiteY1" fmla="*/ 0 h 4973384"/>
                <a:gd name="connsiteX2" fmla="*/ 142810 w 171878"/>
                <a:gd name="connsiteY2" fmla="*/ 0 h 4973384"/>
                <a:gd name="connsiteX3" fmla="*/ 171878 w 171878"/>
                <a:gd name="connsiteY3" fmla="*/ 4973384 h 4973384"/>
                <a:gd name="connsiteX4" fmla="*/ 0 w 171878"/>
                <a:gd name="connsiteY4" fmla="*/ 4866704 h 4973384"/>
                <a:gd name="connsiteX0" fmla="*/ 0 w 152828"/>
                <a:gd name="connsiteY0" fmla="*/ 4866704 h 4965764"/>
                <a:gd name="connsiteX1" fmla="*/ 35703 w 152828"/>
                <a:gd name="connsiteY1" fmla="*/ 0 h 4965764"/>
                <a:gd name="connsiteX2" fmla="*/ 142810 w 152828"/>
                <a:gd name="connsiteY2" fmla="*/ 0 h 4965764"/>
                <a:gd name="connsiteX3" fmla="*/ 152828 w 152828"/>
                <a:gd name="connsiteY3" fmla="*/ 4965764 h 4965764"/>
                <a:gd name="connsiteX4" fmla="*/ 0 w 152828"/>
                <a:gd name="connsiteY4" fmla="*/ 4866704 h 4965764"/>
                <a:gd name="connsiteX0" fmla="*/ 0 w 143407"/>
                <a:gd name="connsiteY0" fmla="*/ 4866704 h 4965764"/>
                <a:gd name="connsiteX1" fmla="*/ 35703 w 143407"/>
                <a:gd name="connsiteY1" fmla="*/ 0 h 4965764"/>
                <a:gd name="connsiteX2" fmla="*/ 142810 w 143407"/>
                <a:gd name="connsiteY2" fmla="*/ 0 h 4965764"/>
                <a:gd name="connsiteX3" fmla="*/ 137588 w 143407"/>
                <a:gd name="connsiteY3" fmla="*/ 4965764 h 4965764"/>
                <a:gd name="connsiteX4" fmla="*/ 0 w 143407"/>
                <a:gd name="connsiteY4" fmla="*/ 4866704 h 4965764"/>
                <a:gd name="connsiteX0" fmla="*/ 0 w 143138"/>
                <a:gd name="connsiteY0" fmla="*/ 4866704 h 4954334"/>
                <a:gd name="connsiteX1" fmla="*/ 35703 w 143138"/>
                <a:gd name="connsiteY1" fmla="*/ 0 h 4954334"/>
                <a:gd name="connsiteX2" fmla="*/ 142810 w 143138"/>
                <a:gd name="connsiteY2" fmla="*/ 0 h 4954334"/>
                <a:gd name="connsiteX3" fmla="*/ 126158 w 143138"/>
                <a:gd name="connsiteY3" fmla="*/ 4954334 h 4954334"/>
                <a:gd name="connsiteX4" fmla="*/ 0 w 143138"/>
                <a:gd name="connsiteY4" fmla="*/ 4866704 h 4954334"/>
                <a:gd name="connsiteX0" fmla="*/ 0 w 143635"/>
                <a:gd name="connsiteY0" fmla="*/ 4866704 h 4954334"/>
                <a:gd name="connsiteX1" fmla="*/ 35703 w 143635"/>
                <a:gd name="connsiteY1" fmla="*/ 0 h 4954334"/>
                <a:gd name="connsiteX2" fmla="*/ 142810 w 143635"/>
                <a:gd name="connsiteY2" fmla="*/ 0 h 4954334"/>
                <a:gd name="connsiteX3" fmla="*/ 141398 w 143635"/>
                <a:gd name="connsiteY3" fmla="*/ 4954334 h 4954334"/>
                <a:gd name="connsiteX4" fmla="*/ 0 w 143635"/>
                <a:gd name="connsiteY4" fmla="*/ 4866704 h 4954334"/>
                <a:gd name="connsiteX0" fmla="*/ 0 w 162353"/>
                <a:gd name="connsiteY0" fmla="*/ 4866704 h 4969574"/>
                <a:gd name="connsiteX1" fmla="*/ 35703 w 162353"/>
                <a:gd name="connsiteY1" fmla="*/ 0 h 4969574"/>
                <a:gd name="connsiteX2" fmla="*/ 142810 w 162353"/>
                <a:gd name="connsiteY2" fmla="*/ 0 h 4969574"/>
                <a:gd name="connsiteX3" fmla="*/ 162353 w 162353"/>
                <a:gd name="connsiteY3" fmla="*/ 4969574 h 4969574"/>
                <a:gd name="connsiteX4" fmla="*/ 0 w 162353"/>
                <a:gd name="connsiteY4" fmla="*/ 4866704 h 4969574"/>
                <a:gd name="connsiteX0" fmla="*/ 0 w 164590"/>
                <a:gd name="connsiteY0" fmla="*/ 4977194 h 5080064"/>
                <a:gd name="connsiteX1" fmla="*/ 35703 w 164590"/>
                <a:gd name="connsiteY1" fmla="*/ 11049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3318 w 164590"/>
                <a:gd name="connsiteY1" fmla="*/ 10287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1208262 w 1372852"/>
                <a:gd name="connsiteY0" fmla="*/ 4977194 h 5080064"/>
                <a:gd name="connsiteX1" fmla="*/ 0 w 1372852"/>
                <a:gd name="connsiteY1" fmla="*/ 346710 h 5080064"/>
                <a:gd name="connsiteX2" fmla="*/ 1372027 w 1372852"/>
                <a:gd name="connsiteY2" fmla="*/ 0 h 5080064"/>
                <a:gd name="connsiteX3" fmla="*/ 1370615 w 1372852"/>
                <a:gd name="connsiteY3" fmla="*/ 5080064 h 5080064"/>
                <a:gd name="connsiteX4" fmla="*/ 1208262 w 1372852"/>
                <a:gd name="connsiteY4" fmla="*/ 4977194 h 5080064"/>
                <a:gd name="connsiteX0" fmla="*/ 0 w 1374265"/>
                <a:gd name="connsiteY0" fmla="*/ 4740974 h 5080064"/>
                <a:gd name="connsiteX1" fmla="*/ 1413 w 1374265"/>
                <a:gd name="connsiteY1" fmla="*/ 346710 h 5080064"/>
                <a:gd name="connsiteX2" fmla="*/ 1373440 w 1374265"/>
                <a:gd name="connsiteY2" fmla="*/ 0 h 5080064"/>
                <a:gd name="connsiteX3" fmla="*/ 1372028 w 1374265"/>
                <a:gd name="connsiteY3" fmla="*/ 5080064 h 5080064"/>
                <a:gd name="connsiteX4" fmla="*/ 0 w 1374265"/>
                <a:gd name="connsiteY4" fmla="*/ 4740974 h 5080064"/>
                <a:gd name="connsiteX0" fmla="*/ 0 w 1400935"/>
                <a:gd name="connsiteY0" fmla="*/ 4740974 h 5080064"/>
                <a:gd name="connsiteX1" fmla="*/ 28083 w 1400935"/>
                <a:gd name="connsiteY1" fmla="*/ 346710 h 5080064"/>
                <a:gd name="connsiteX2" fmla="*/ 1400110 w 1400935"/>
                <a:gd name="connsiteY2" fmla="*/ 0 h 5080064"/>
                <a:gd name="connsiteX3" fmla="*/ 1398698 w 1400935"/>
                <a:gd name="connsiteY3" fmla="*/ 5080064 h 5080064"/>
                <a:gd name="connsiteX4" fmla="*/ 0 w 1400935"/>
                <a:gd name="connsiteY4" fmla="*/ 4740974 h 5080064"/>
                <a:gd name="connsiteX0" fmla="*/ 0 w 1408555"/>
                <a:gd name="connsiteY0" fmla="*/ 4729544 h 5080064"/>
                <a:gd name="connsiteX1" fmla="*/ 35703 w 1408555"/>
                <a:gd name="connsiteY1" fmla="*/ 346710 h 5080064"/>
                <a:gd name="connsiteX2" fmla="*/ 1407730 w 1408555"/>
                <a:gd name="connsiteY2" fmla="*/ 0 h 5080064"/>
                <a:gd name="connsiteX3" fmla="*/ 1406318 w 1408555"/>
                <a:gd name="connsiteY3" fmla="*/ 5080064 h 5080064"/>
                <a:gd name="connsiteX4" fmla="*/ 0 w 1408555"/>
                <a:gd name="connsiteY4" fmla="*/ 4729544 h 5080064"/>
                <a:gd name="connsiteX0" fmla="*/ 0 w 1415818"/>
                <a:gd name="connsiteY0" fmla="*/ 4714304 h 5064824"/>
                <a:gd name="connsiteX1" fmla="*/ 35703 w 1415818"/>
                <a:gd name="connsiteY1" fmla="*/ 331470 h 5064824"/>
                <a:gd name="connsiteX2" fmla="*/ 1415350 w 1415818"/>
                <a:gd name="connsiteY2" fmla="*/ 0 h 5064824"/>
                <a:gd name="connsiteX3" fmla="*/ 1406318 w 1415818"/>
                <a:gd name="connsiteY3" fmla="*/ 5064824 h 5064824"/>
                <a:gd name="connsiteX4" fmla="*/ 0 w 1415818"/>
                <a:gd name="connsiteY4" fmla="*/ 4714304 h 5064824"/>
                <a:gd name="connsiteX0" fmla="*/ 10017 w 1425835"/>
                <a:gd name="connsiteY0" fmla="*/ 4714304 h 5064824"/>
                <a:gd name="connsiteX1" fmla="*/ 0 w 1425835"/>
                <a:gd name="connsiteY1" fmla="*/ 308610 h 5064824"/>
                <a:gd name="connsiteX2" fmla="*/ 1425367 w 1425835"/>
                <a:gd name="connsiteY2" fmla="*/ 0 h 5064824"/>
                <a:gd name="connsiteX3" fmla="*/ 1416335 w 1425835"/>
                <a:gd name="connsiteY3" fmla="*/ 5064824 h 5064824"/>
                <a:gd name="connsiteX4" fmla="*/ 10017 w 1425835"/>
                <a:gd name="connsiteY4" fmla="*/ 4714304 h 5064824"/>
                <a:gd name="connsiteX0" fmla="*/ 20177 w 1435995"/>
                <a:gd name="connsiteY0" fmla="*/ 4714304 h 5064824"/>
                <a:gd name="connsiteX1" fmla="*/ 0 w 1435995"/>
                <a:gd name="connsiteY1" fmla="*/ 293370 h 5064824"/>
                <a:gd name="connsiteX2" fmla="*/ 1435527 w 1435995"/>
                <a:gd name="connsiteY2" fmla="*/ 0 h 5064824"/>
                <a:gd name="connsiteX3" fmla="*/ 1426495 w 1435995"/>
                <a:gd name="connsiteY3" fmla="*/ 5064824 h 5064824"/>
                <a:gd name="connsiteX4" fmla="*/ 20177 w 1435995"/>
                <a:gd name="connsiteY4" fmla="*/ 4714304 h 5064824"/>
                <a:gd name="connsiteX0" fmla="*/ 25257 w 1435995"/>
                <a:gd name="connsiteY0" fmla="*/ 4724464 h 5064824"/>
                <a:gd name="connsiteX1" fmla="*/ 0 w 1435995"/>
                <a:gd name="connsiteY1" fmla="*/ 293370 h 5064824"/>
                <a:gd name="connsiteX2" fmla="*/ 1435527 w 1435995"/>
                <a:gd name="connsiteY2" fmla="*/ 0 h 5064824"/>
                <a:gd name="connsiteX3" fmla="*/ 1426495 w 1435995"/>
                <a:gd name="connsiteY3" fmla="*/ 5064824 h 5064824"/>
                <a:gd name="connsiteX4" fmla="*/ 25257 w 1435995"/>
                <a:gd name="connsiteY4" fmla="*/ 4724464 h 5064824"/>
                <a:gd name="connsiteX0" fmla="*/ 20177 w 1435995"/>
                <a:gd name="connsiteY0" fmla="*/ 4729544 h 5064824"/>
                <a:gd name="connsiteX1" fmla="*/ 0 w 1435995"/>
                <a:gd name="connsiteY1" fmla="*/ 293370 h 5064824"/>
                <a:gd name="connsiteX2" fmla="*/ 1435527 w 1435995"/>
                <a:gd name="connsiteY2" fmla="*/ 0 h 5064824"/>
                <a:gd name="connsiteX3" fmla="*/ 1426495 w 1435995"/>
                <a:gd name="connsiteY3" fmla="*/ 5064824 h 5064824"/>
                <a:gd name="connsiteX4" fmla="*/ 20177 w 1435995"/>
                <a:gd name="connsiteY4" fmla="*/ 4729544 h 5064824"/>
                <a:gd name="connsiteX0" fmla="*/ 10017 w 1435995"/>
                <a:gd name="connsiteY0" fmla="*/ 4734624 h 5064824"/>
                <a:gd name="connsiteX1" fmla="*/ 0 w 1435995"/>
                <a:gd name="connsiteY1" fmla="*/ 293370 h 5064824"/>
                <a:gd name="connsiteX2" fmla="*/ 1435527 w 1435995"/>
                <a:gd name="connsiteY2" fmla="*/ 0 h 5064824"/>
                <a:gd name="connsiteX3" fmla="*/ 1426495 w 1435995"/>
                <a:gd name="connsiteY3" fmla="*/ 5064824 h 5064824"/>
                <a:gd name="connsiteX4" fmla="*/ 10017 w 1435995"/>
                <a:gd name="connsiteY4" fmla="*/ 4734624 h 50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95" h="5064824">
                  <a:moveTo>
                    <a:pt x="10017" y="4734624"/>
                  </a:moveTo>
                  <a:cubicBezTo>
                    <a:pt x="3291" y="3260979"/>
                    <a:pt x="6726" y="1767015"/>
                    <a:pt x="0" y="293370"/>
                  </a:cubicBezTo>
                  <a:cubicBezTo>
                    <a:pt x="475122" y="190500"/>
                    <a:pt x="960405" y="102870"/>
                    <a:pt x="1435527" y="0"/>
                  </a:cubicBezTo>
                  <a:cubicBezTo>
                    <a:pt x="1438866" y="1655255"/>
                    <a:pt x="1423156" y="3409569"/>
                    <a:pt x="1426495" y="5064824"/>
                  </a:cubicBezTo>
                  <a:lnTo>
                    <a:pt x="10017" y="47346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Bahnschrift SemiBold SemiConden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AC58F26-85DF-48C2-8389-71EE61C20BBB}"/>
                </a:ext>
              </a:extLst>
            </p:cNvPr>
            <p:cNvSpPr txBox="1"/>
            <p:nvPr/>
          </p:nvSpPr>
          <p:spPr>
            <a:xfrm>
              <a:off x="7947073" y="2779082"/>
              <a:ext cx="1300480" cy="110799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  <a:scene3d>
                <a:camera prst="perspectiveRight" fov="6000000">
                  <a:rot lat="20699999" lon="19499988" rev="0"/>
                </a:camera>
                <a:lightRig rig="threePt" dir="t"/>
              </a:scene3d>
            </a:bodyPr>
            <a:lstStyle>
              <a:defPPr>
                <a:defRPr lang="zh-CN"/>
              </a:defPPr>
              <a:lvl1pPr algn="ctr">
                <a:defRPr sz="4800"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z="3600" dirty="0">
                  <a:solidFill>
                    <a:prstClr val="white"/>
                  </a:solidFill>
                  <a:latin typeface="Bahnschrift SemiBold SemiConden"/>
                  <a:ea typeface="思源黑体 CN Regular"/>
                </a:rPr>
                <a:t>1545</a:t>
              </a:r>
              <a:r>
                <a:rPr lang="zh-CN" altLang="en-US" sz="1800" dirty="0">
                  <a:solidFill>
                    <a:prstClr val="white"/>
                  </a:solidFill>
                  <a:latin typeface="思源黑体 CN Regular"/>
                  <a:ea typeface="思源黑体 CN Regular"/>
                </a:rPr>
                <a:t>亿元</a:t>
              </a:r>
            </a:p>
            <a:p>
              <a:endParaRPr lang="zh-CN" altLang="en-US" sz="3600" dirty="0">
                <a:solidFill>
                  <a:prstClr val="white"/>
                </a:solidFill>
                <a:latin typeface="Bahnschrift SemiBold SemiConden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86E8E24-5256-4BDE-B1DB-BBEDD268B347}"/>
                </a:ext>
              </a:extLst>
            </p:cNvPr>
            <p:cNvSpPr txBox="1"/>
            <p:nvPr/>
          </p:nvSpPr>
          <p:spPr>
            <a:xfrm>
              <a:off x="7291440" y="3333080"/>
              <a:ext cx="243381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perspectiveRight" fov="6600000">
                  <a:rot lat="20640000" lon="19499998" rev="0"/>
                </a:camera>
                <a:lightRig rig="threePt" dir="t"/>
              </a:scene3d>
            </a:bodyPr>
            <a:lstStyle>
              <a:defPPr>
                <a:defRPr lang="zh-CN"/>
              </a:defPPr>
              <a:lvl1pPr>
                <a:defRPr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olidFill>
                    <a:prstClr val="white"/>
                  </a:solidFill>
                  <a:latin typeface="思源黑体 CN Regular"/>
                </a:rPr>
                <a:t>某某规模</a:t>
              </a: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385E2A42-FB0C-4D8F-982A-73166CE635DA}"/>
                </a:ext>
              </a:extLst>
            </p:cNvPr>
            <p:cNvSpPr/>
            <p:nvPr/>
          </p:nvSpPr>
          <p:spPr>
            <a:xfrm>
              <a:off x="7596110" y="2423232"/>
              <a:ext cx="164070" cy="5051489"/>
            </a:xfrm>
            <a:custGeom>
              <a:avLst/>
              <a:gdLst>
                <a:gd name="connsiteX0" fmla="*/ 0 w 142810"/>
                <a:gd name="connsiteY0" fmla="*/ 4866704 h 4866704"/>
                <a:gd name="connsiteX1" fmla="*/ 35703 w 142810"/>
                <a:gd name="connsiteY1" fmla="*/ 0 h 4866704"/>
                <a:gd name="connsiteX2" fmla="*/ 142810 w 142810"/>
                <a:gd name="connsiteY2" fmla="*/ 0 h 4866704"/>
                <a:gd name="connsiteX3" fmla="*/ 107108 w 142810"/>
                <a:gd name="connsiteY3" fmla="*/ 4866704 h 4866704"/>
                <a:gd name="connsiteX4" fmla="*/ 0 w 142810"/>
                <a:gd name="connsiteY4" fmla="*/ 4866704 h 4866704"/>
                <a:gd name="connsiteX0" fmla="*/ 0 w 171878"/>
                <a:gd name="connsiteY0" fmla="*/ 4866704 h 4973384"/>
                <a:gd name="connsiteX1" fmla="*/ 35703 w 171878"/>
                <a:gd name="connsiteY1" fmla="*/ 0 h 4973384"/>
                <a:gd name="connsiteX2" fmla="*/ 142810 w 171878"/>
                <a:gd name="connsiteY2" fmla="*/ 0 h 4973384"/>
                <a:gd name="connsiteX3" fmla="*/ 171878 w 171878"/>
                <a:gd name="connsiteY3" fmla="*/ 4973384 h 4973384"/>
                <a:gd name="connsiteX4" fmla="*/ 0 w 171878"/>
                <a:gd name="connsiteY4" fmla="*/ 4866704 h 4973384"/>
                <a:gd name="connsiteX0" fmla="*/ 0 w 152828"/>
                <a:gd name="connsiteY0" fmla="*/ 4866704 h 4965764"/>
                <a:gd name="connsiteX1" fmla="*/ 35703 w 152828"/>
                <a:gd name="connsiteY1" fmla="*/ 0 h 4965764"/>
                <a:gd name="connsiteX2" fmla="*/ 142810 w 152828"/>
                <a:gd name="connsiteY2" fmla="*/ 0 h 4965764"/>
                <a:gd name="connsiteX3" fmla="*/ 152828 w 152828"/>
                <a:gd name="connsiteY3" fmla="*/ 4965764 h 4965764"/>
                <a:gd name="connsiteX4" fmla="*/ 0 w 152828"/>
                <a:gd name="connsiteY4" fmla="*/ 4866704 h 4965764"/>
                <a:gd name="connsiteX0" fmla="*/ 0 w 143407"/>
                <a:gd name="connsiteY0" fmla="*/ 4866704 h 4965764"/>
                <a:gd name="connsiteX1" fmla="*/ 35703 w 143407"/>
                <a:gd name="connsiteY1" fmla="*/ 0 h 4965764"/>
                <a:gd name="connsiteX2" fmla="*/ 142810 w 143407"/>
                <a:gd name="connsiteY2" fmla="*/ 0 h 4965764"/>
                <a:gd name="connsiteX3" fmla="*/ 137588 w 143407"/>
                <a:gd name="connsiteY3" fmla="*/ 4965764 h 4965764"/>
                <a:gd name="connsiteX4" fmla="*/ 0 w 143407"/>
                <a:gd name="connsiteY4" fmla="*/ 4866704 h 4965764"/>
                <a:gd name="connsiteX0" fmla="*/ 0 w 143138"/>
                <a:gd name="connsiteY0" fmla="*/ 4866704 h 4954334"/>
                <a:gd name="connsiteX1" fmla="*/ 35703 w 143138"/>
                <a:gd name="connsiteY1" fmla="*/ 0 h 4954334"/>
                <a:gd name="connsiteX2" fmla="*/ 142810 w 143138"/>
                <a:gd name="connsiteY2" fmla="*/ 0 h 4954334"/>
                <a:gd name="connsiteX3" fmla="*/ 126158 w 143138"/>
                <a:gd name="connsiteY3" fmla="*/ 4954334 h 4954334"/>
                <a:gd name="connsiteX4" fmla="*/ 0 w 143138"/>
                <a:gd name="connsiteY4" fmla="*/ 4866704 h 4954334"/>
                <a:gd name="connsiteX0" fmla="*/ 0 w 143635"/>
                <a:gd name="connsiteY0" fmla="*/ 4866704 h 4954334"/>
                <a:gd name="connsiteX1" fmla="*/ 35703 w 143635"/>
                <a:gd name="connsiteY1" fmla="*/ 0 h 4954334"/>
                <a:gd name="connsiteX2" fmla="*/ 142810 w 143635"/>
                <a:gd name="connsiteY2" fmla="*/ 0 h 4954334"/>
                <a:gd name="connsiteX3" fmla="*/ 141398 w 143635"/>
                <a:gd name="connsiteY3" fmla="*/ 4954334 h 4954334"/>
                <a:gd name="connsiteX4" fmla="*/ 0 w 143635"/>
                <a:gd name="connsiteY4" fmla="*/ 4866704 h 4954334"/>
                <a:gd name="connsiteX0" fmla="*/ 0 w 162353"/>
                <a:gd name="connsiteY0" fmla="*/ 4866704 h 4969574"/>
                <a:gd name="connsiteX1" fmla="*/ 35703 w 162353"/>
                <a:gd name="connsiteY1" fmla="*/ 0 h 4969574"/>
                <a:gd name="connsiteX2" fmla="*/ 142810 w 162353"/>
                <a:gd name="connsiteY2" fmla="*/ 0 h 4969574"/>
                <a:gd name="connsiteX3" fmla="*/ 162353 w 162353"/>
                <a:gd name="connsiteY3" fmla="*/ 4969574 h 4969574"/>
                <a:gd name="connsiteX4" fmla="*/ 0 w 162353"/>
                <a:gd name="connsiteY4" fmla="*/ 4866704 h 4969574"/>
                <a:gd name="connsiteX0" fmla="*/ 0 w 164590"/>
                <a:gd name="connsiteY0" fmla="*/ 4977194 h 5080064"/>
                <a:gd name="connsiteX1" fmla="*/ 35703 w 164590"/>
                <a:gd name="connsiteY1" fmla="*/ 11049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3318 w 164590"/>
                <a:gd name="connsiteY1" fmla="*/ 102870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590"/>
                <a:gd name="connsiteY0" fmla="*/ 4977194 h 5080064"/>
                <a:gd name="connsiteX1" fmla="*/ 18558 w 164590"/>
                <a:gd name="connsiteY1" fmla="*/ 112395 h 5080064"/>
                <a:gd name="connsiteX2" fmla="*/ 163765 w 164590"/>
                <a:gd name="connsiteY2" fmla="*/ 0 h 5080064"/>
                <a:gd name="connsiteX3" fmla="*/ 162353 w 164590"/>
                <a:gd name="connsiteY3" fmla="*/ 5080064 h 5080064"/>
                <a:gd name="connsiteX4" fmla="*/ 0 w 164590"/>
                <a:gd name="connsiteY4" fmla="*/ 4977194 h 5080064"/>
                <a:gd name="connsiteX0" fmla="*/ 0 w 164070"/>
                <a:gd name="connsiteY0" fmla="*/ 4977194 h 5049584"/>
                <a:gd name="connsiteX1" fmla="*/ 18558 w 164070"/>
                <a:gd name="connsiteY1" fmla="*/ 112395 h 5049584"/>
                <a:gd name="connsiteX2" fmla="*/ 163765 w 164070"/>
                <a:gd name="connsiteY2" fmla="*/ 0 h 5049584"/>
                <a:gd name="connsiteX3" fmla="*/ 145208 w 164070"/>
                <a:gd name="connsiteY3" fmla="*/ 5049584 h 5049584"/>
                <a:gd name="connsiteX4" fmla="*/ 0 w 164070"/>
                <a:gd name="connsiteY4" fmla="*/ 4977194 h 5049584"/>
                <a:gd name="connsiteX0" fmla="*/ 0 w 164093"/>
                <a:gd name="connsiteY0" fmla="*/ 4977194 h 5057204"/>
                <a:gd name="connsiteX1" fmla="*/ 18558 w 164093"/>
                <a:gd name="connsiteY1" fmla="*/ 112395 h 5057204"/>
                <a:gd name="connsiteX2" fmla="*/ 163765 w 164093"/>
                <a:gd name="connsiteY2" fmla="*/ 0 h 5057204"/>
                <a:gd name="connsiteX3" fmla="*/ 147113 w 164093"/>
                <a:gd name="connsiteY3" fmla="*/ 5057204 h 5057204"/>
                <a:gd name="connsiteX4" fmla="*/ 0 w 164093"/>
                <a:gd name="connsiteY4" fmla="*/ 4977194 h 5057204"/>
                <a:gd name="connsiteX0" fmla="*/ 0 w 164093"/>
                <a:gd name="connsiteY0" fmla="*/ 4950524 h 5057204"/>
                <a:gd name="connsiteX1" fmla="*/ 18558 w 164093"/>
                <a:gd name="connsiteY1" fmla="*/ 112395 h 5057204"/>
                <a:gd name="connsiteX2" fmla="*/ 163765 w 164093"/>
                <a:gd name="connsiteY2" fmla="*/ 0 h 5057204"/>
                <a:gd name="connsiteX3" fmla="*/ 147113 w 164093"/>
                <a:gd name="connsiteY3" fmla="*/ 5057204 h 5057204"/>
                <a:gd name="connsiteX4" fmla="*/ 0 w 164093"/>
                <a:gd name="connsiteY4" fmla="*/ 4950524 h 5057204"/>
                <a:gd name="connsiteX0" fmla="*/ 0 w 164070"/>
                <a:gd name="connsiteY0" fmla="*/ 4950524 h 5051489"/>
                <a:gd name="connsiteX1" fmla="*/ 18558 w 164070"/>
                <a:gd name="connsiteY1" fmla="*/ 112395 h 5051489"/>
                <a:gd name="connsiteX2" fmla="*/ 163765 w 164070"/>
                <a:gd name="connsiteY2" fmla="*/ 0 h 5051489"/>
                <a:gd name="connsiteX3" fmla="*/ 145208 w 164070"/>
                <a:gd name="connsiteY3" fmla="*/ 5051489 h 5051489"/>
                <a:gd name="connsiteX4" fmla="*/ 0 w 164070"/>
                <a:gd name="connsiteY4" fmla="*/ 4950524 h 50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70" h="5051489">
                  <a:moveTo>
                    <a:pt x="0" y="4950524"/>
                  </a:moveTo>
                  <a:lnTo>
                    <a:pt x="18558" y="112395"/>
                  </a:lnTo>
                  <a:lnTo>
                    <a:pt x="163765" y="0"/>
                  </a:lnTo>
                  <a:cubicBezTo>
                    <a:pt x="167104" y="1655255"/>
                    <a:pt x="141869" y="3396234"/>
                    <a:pt x="145208" y="5051489"/>
                  </a:cubicBezTo>
                  <a:lnTo>
                    <a:pt x="0" y="49505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Bahnschrift SemiBold SemiConden"/>
              </a:endParaRPr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0858A96-89CD-43EC-820B-5D2F07930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项目成果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2296C02-62C6-4669-8A45-2E0E08D8FD99}"/>
              </a:ext>
            </a:extLst>
          </p:cNvPr>
          <p:cNvSpPr>
            <a:spLocks/>
          </p:cNvSpPr>
          <p:nvPr/>
        </p:nvSpPr>
        <p:spPr>
          <a:xfrm>
            <a:off x="7204807" y="2421526"/>
            <a:ext cx="3821793" cy="361912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B080C34-550D-4A58-B3D5-D035A7180ABC}"/>
              </a:ext>
            </a:extLst>
          </p:cNvPr>
          <p:cNvSpPr/>
          <p:nvPr/>
        </p:nvSpPr>
        <p:spPr>
          <a:xfrm>
            <a:off x="8265343" y="2926822"/>
            <a:ext cx="1700720" cy="182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04432DA-0FB4-4537-A9D0-19C5904C2FAE}"/>
              </a:ext>
            </a:extLst>
          </p:cNvPr>
          <p:cNvSpPr txBox="1"/>
          <p:nvPr/>
        </p:nvSpPr>
        <p:spPr>
          <a:xfrm>
            <a:off x="8265343" y="2641298"/>
            <a:ext cx="1700720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kern="100" dirty="0">
                <a:effectLst/>
                <a:latin typeface="+mn-ea"/>
                <a:cs typeface="Times New Roman" panose="02020603050405020304" pitchFamily="18" charset="0"/>
              </a:rPr>
              <a:t>项目成果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9A3E21C-1C39-49BF-AA95-47A0FC81A3E9}"/>
              </a:ext>
            </a:extLst>
          </p:cNvPr>
          <p:cNvCxnSpPr>
            <a:cxnSpLocks/>
          </p:cNvCxnSpPr>
          <p:nvPr/>
        </p:nvCxnSpPr>
        <p:spPr>
          <a:xfrm>
            <a:off x="7668356" y="4495095"/>
            <a:ext cx="289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3DD4FCEE-2B82-4108-AA20-E2E747E52C7E}"/>
              </a:ext>
            </a:extLst>
          </p:cNvPr>
          <p:cNvSpPr txBox="1"/>
          <p:nvPr/>
        </p:nvSpPr>
        <p:spPr>
          <a:xfrm>
            <a:off x="7668357" y="3440398"/>
            <a:ext cx="2894694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竞争对手是先于我们出现在市场上的，已经得到了一部分人的认可，可以把竞争对手看做自己的探路者</a:t>
            </a:r>
            <a:r>
              <a:rPr lang="zh-CN" altLang="en-US" sz="1400" kern="100" dirty="0">
                <a:latin typeface="+mn-ea"/>
                <a:cs typeface="Times New Roman" panose="02020603050405020304" pitchFamily="18" charset="0"/>
              </a:rPr>
              <a:t>，</a:t>
            </a:r>
            <a:endParaRPr lang="zh-CN" altLang="en-US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E008DEB-78EF-4677-AE9F-EC1AB956D20A}"/>
              </a:ext>
            </a:extLst>
          </p:cNvPr>
          <p:cNvSpPr txBox="1"/>
          <p:nvPr/>
        </p:nvSpPr>
        <p:spPr>
          <a:xfrm>
            <a:off x="7668357" y="4596735"/>
            <a:ext cx="2894694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它过去的发展历程都是新晋创业者学习借鉴、吸取教训的最好参照，帮助我们少走弯路，做出更优化的决策。</a:t>
            </a:r>
          </a:p>
        </p:txBody>
      </p:sp>
    </p:spTree>
    <p:extLst>
      <p:ext uri="{BB962C8B-B14F-4D97-AF65-F5344CB8AC3E}">
        <p14:creationId xmlns:p14="http://schemas.microsoft.com/office/powerpoint/2010/main" val="194680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4">
            <a:extLst>
              <a:ext uri="{FF2B5EF4-FFF2-40B4-BE49-F238E27FC236}">
                <a16:creationId xmlns:a16="http://schemas.microsoft.com/office/drawing/2014/main" id="{23A7E1DA-1895-4F7D-8074-3155D93EBC3A}"/>
              </a:ext>
            </a:extLst>
          </p:cNvPr>
          <p:cNvSpPr txBox="1"/>
          <p:nvPr/>
        </p:nvSpPr>
        <p:spPr>
          <a:xfrm>
            <a:off x="4672728" y="4767493"/>
            <a:ext cx="1245634" cy="12547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1200"/>
              </a:spcAft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zh-CN" altLang="en-US" sz="1400" dirty="0">
                <a:solidFill>
                  <a:schemeClr val="accent1"/>
                </a:solidFill>
                <a:latin typeface="+mn-ea"/>
                <a:ea typeface="+mn-ea"/>
              </a:rPr>
              <a:t>    </a:t>
            </a:r>
            <a:endParaRPr lang="en-US" altLang="zh-CN" sz="1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en-US" altLang="zh-CN" sz="1400" dirty="0">
                <a:solidFill>
                  <a:schemeClr val="accent1"/>
                </a:solidFill>
                <a:latin typeface="+mn-ea"/>
                <a:ea typeface="+mn-ea"/>
              </a:rPr>
              <a:t>  </a:t>
            </a:r>
            <a:endParaRPr lang="zh-CN" altLang="en-US" sz="1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zh-CN" altLang="en-US" sz="1400" dirty="0">
                <a:solidFill>
                  <a:schemeClr val="accent1"/>
                </a:solidFill>
                <a:latin typeface="+mn-ea"/>
                <a:ea typeface="+mn-ea"/>
              </a:rPr>
              <a:t>  </a:t>
            </a: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zh-CN" altLang="en-US" sz="1400" dirty="0">
                <a:solidFill>
                  <a:schemeClr val="accent1"/>
                </a:solidFill>
                <a:latin typeface="+mn-ea"/>
                <a:ea typeface="+mn-ea"/>
              </a:rPr>
              <a:t>   </a:t>
            </a:r>
          </a:p>
        </p:txBody>
      </p:sp>
      <p:sp>
        <p:nvSpPr>
          <p:cNvPr id="84" name="TextBox 14">
            <a:extLst>
              <a:ext uri="{FF2B5EF4-FFF2-40B4-BE49-F238E27FC236}">
                <a16:creationId xmlns:a16="http://schemas.microsoft.com/office/drawing/2014/main" id="{77708FD3-1E42-4105-AA1C-01FC29FFC0F4}"/>
              </a:ext>
            </a:extLst>
          </p:cNvPr>
          <p:cNvSpPr txBox="1"/>
          <p:nvPr/>
        </p:nvSpPr>
        <p:spPr>
          <a:xfrm>
            <a:off x="10004240" y="4767493"/>
            <a:ext cx="1245634" cy="12547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1200"/>
              </a:spcAft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zh-CN" altLang="en-US" sz="1400" dirty="0">
                <a:solidFill>
                  <a:schemeClr val="accent1"/>
                </a:solidFill>
                <a:latin typeface="+mn-ea"/>
                <a:ea typeface="+mn-ea"/>
              </a:rPr>
              <a:t>    </a:t>
            </a:r>
            <a:endParaRPr lang="en-US" altLang="zh-CN" sz="1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en-US" altLang="zh-CN" sz="1400" dirty="0">
                <a:solidFill>
                  <a:schemeClr val="accent1"/>
                </a:solidFill>
                <a:latin typeface="+mn-ea"/>
                <a:ea typeface="+mn-ea"/>
              </a:rPr>
              <a:t>  </a:t>
            </a:r>
            <a:endParaRPr lang="zh-CN" altLang="en-US" sz="1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zh-CN" altLang="en-US" sz="1400" dirty="0">
                <a:solidFill>
                  <a:schemeClr val="accent1"/>
                </a:solidFill>
                <a:latin typeface="+mn-ea"/>
                <a:ea typeface="+mn-ea"/>
              </a:rPr>
              <a:t>  </a:t>
            </a: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"/>
            </a:pPr>
            <a:r>
              <a:rPr lang="zh-CN" altLang="en-US" sz="1400" dirty="0">
                <a:solidFill>
                  <a:schemeClr val="accent1"/>
                </a:solidFill>
                <a:latin typeface="+mn-ea"/>
                <a:ea typeface="+mn-ea"/>
              </a:rPr>
              <a:t>   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F672C-995A-4729-8EA9-B49E209A6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en-US" altLang="zh-CN" dirty="0"/>
              <a:t>SWOT</a:t>
            </a:r>
            <a:r>
              <a:rPr lang="zh-CN" altLang="en-US" dirty="0"/>
              <a:t>分析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4AC06209-0072-40DB-967A-E038D1C86FEC}"/>
              </a:ext>
            </a:extLst>
          </p:cNvPr>
          <p:cNvSpPr txBox="1"/>
          <p:nvPr/>
        </p:nvSpPr>
        <p:spPr>
          <a:xfrm>
            <a:off x="2348033" y="1427673"/>
            <a:ext cx="4268252" cy="1254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1200"/>
              </a:spcAft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人的耐心有</a:t>
            </a:r>
            <a:r>
              <a:rPr lang="en-US" altLang="zh-CN" sz="1400" dirty="0">
                <a:latin typeface="+mn-ea"/>
                <a:ea typeface="+mn-ea"/>
              </a:rPr>
              <a:t>18</a:t>
            </a:r>
            <a:r>
              <a:rPr lang="zh-CN" altLang="en-US" sz="1400" dirty="0">
                <a:latin typeface="+mn-ea"/>
                <a:ea typeface="+mn-ea"/>
              </a:rPr>
              <a:t>分钟</a:t>
            </a:r>
            <a:endParaRPr lang="en-US" altLang="zh-CN" sz="1400" dirty="0"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鱼的记忆则只有</a:t>
            </a:r>
            <a:r>
              <a:rPr lang="en-US" altLang="zh-CN" sz="1400" dirty="0">
                <a:latin typeface="+mn-ea"/>
                <a:ea typeface="+mn-ea"/>
              </a:rPr>
              <a:t>7</a:t>
            </a:r>
            <a:r>
              <a:rPr lang="zh-CN" altLang="en-US" sz="1400" dirty="0">
                <a:latin typeface="+mn-ea"/>
                <a:ea typeface="+mn-ea"/>
              </a:rPr>
              <a:t>秒</a:t>
            </a:r>
            <a:endParaRPr lang="en-US" altLang="zh-CN" sz="1400" dirty="0"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投资人不是普通的人</a:t>
            </a:r>
            <a:endParaRPr lang="en-US" altLang="zh-CN" sz="1400" dirty="0">
              <a:latin typeface="+mn-ea"/>
              <a:ea typeface="+mn-ea"/>
            </a:endParaRP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要把这种珍惜物种当鱼来对待</a:t>
            </a:r>
            <a:endParaRPr lang="en-US" altLang="zh-CN" sz="1400" dirty="0">
              <a:latin typeface="+mn-ea"/>
              <a:ea typeface="+mn-ea"/>
            </a:endParaRPr>
          </a:p>
        </p:txBody>
      </p:sp>
      <p:sp>
        <p:nvSpPr>
          <p:cNvPr id="59" name="TextBox 14">
            <a:extLst>
              <a:ext uri="{FF2B5EF4-FFF2-40B4-BE49-F238E27FC236}">
                <a16:creationId xmlns:a16="http://schemas.microsoft.com/office/drawing/2014/main" id="{9A6ADE22-11F2-4197-833B-68079925F956}"/>
              </a:ext>
            </a:extLst>
          </p:cNvPr>
          <p:cNvSpPr txBox="1"/>
          <p:nvPr/>
        </p:nvSpPr>
        <p:spPr>
          <a:xfrm>
            <a:off x="7717192" y="1427673"/>
            <a:ext cx="4004593" cy="1254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1200"/>
              </a:spcAft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人的耐心有</a:t>
            </a:r>
            <a:r>
              <a:rPr lang="en-US" altLang="zh-CN" sz="1400" dirty="0">
                <a:latin typeface="+mn-ea"/>
                <a:ea typeface="+mn-ea"/>
              </a:rPr>
              <a:t>18</a:t>
            </a:r>
            <a:r>
              <a:rPr lang="zh-CN" altLang="en-US" sz="1400" dirty="0">
                <a:latin typeface="+mn-ea"/>
                <a:ea typeface="+mn-ea"/>
              </a:rPr>
              <a:t>分钟</a:t>
            </a: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鱼的记忆则只有</a:t>
            </a:r>
            <a:r>
              <a:rPr lang="en-US" altLang="zh-CN" sz="1400" dirty="0">
                <a:latin typeface="+mn-ea"/>
                <a:ea typeface="+mn-ea"/>
              </a:rPr>
              <a:t>7</a:t>
            </a:r>
            <a:r>
              <a:rPr lang="zh-CN" altLang="en-US" sz="1400" dirty="0">
                <a:latin typeface="+mn-ea"/>
                <a:ea typeface="+mn-ea"/>
              </a:rPr>
              <a:t>秒</a:t>
            </a: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投资人不是普通的人</a:t>
            </a:r>
          </a:p>
          <a:p>
            <a:pPr marL="171450" indent="-171450">
              <a:spcAft>
                <a:spcPts val="0"/>
              </a:spcAft>
              <a:buClr>
                <a:srgbClr val="FFA628"/>
              </a:buClr>
              <a:buFont typeface="Wingdings 3" panose="05040102010807070707" pitchFamily="18" charset="2"/>
              <a:buChar char=""/>
            </a:pPr>
            <a:r>
              <a:rPr lang="zh-CN" altLang="en-US" sz="1400" dirty="0">
                <a:latin typeface="+mn-ea"/>
                <a:ea typeface="+mn-ea"/>
              </a:rPr>
              <a:t>要把这种珍惜物种当鱼来对待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FC4F084-AEC3-4449-86CE-F13CD4E6667C}"/>
              </a:ext>
            </a:extLst>
          </p:cNvPr>
          <p:cNvGrpSpPr/>
          <p:nvPr/>
        </p:nvGrpSpPr>
        <p:grpSpPr>
          <a:xfrm>
            <a:off x="2221148" y="1542363"/>
            <a:ext cx="3" cy="2052794"/>
            <a:chOff x="1475656" y="1131590"/>
            <a:chExt cx="2" cy="1568549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0B81759-1798-421A-B9B5-19943CF91AC7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1131590"/>
              <a:ext cx="0" cy="1568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22687DC2-7D5F-4929-8FB6-2C04BD1053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29870" y="1758964"/>
              <a:ext cx="29157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A41495F-4FA3-4C57-9AF7-B58E07E923F7}"/>
              </a:ext>
            </a:extLst>
          </p:cNvPr>
          <p:cNvGrpSpPr/>
          <p:nvPr/>
        </p:nvGrpSpPr>
        <p:grpSpPr>
          <a:xfrm>
            <a:off x="7594486" y="1542363"/>
            <a:ext cx="3" cy="2149694"/>
            <a:chOff x="1475656" y="1131590"/>
            <a:chExt cx="2" cy="1642591"/>
          </a:xfrm>
        </p:grpSpPr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5F0211F-AE7A-41EA-B474-DED072E76D32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1131590"/>
              <a:ext cx="0" cy="164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E54DB6F5-3ECE-4E4A-AA28-B48A0614BDB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29870" y="1758964"/>
              <a:ext cx="29157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D752BAB-F295-4E4A-BDA1-392990D9A662}"/>
              </a:ext>
            </a:extLst>
          </p:cNvPr>
          <p:cNvGrpSpPr/>
          <p:nvPr/>
        </p:nvGrpSpPr>
        <p:grpSpPr>
          <a:xfrm>
            <a:off x="10286506" y="4358589"/>
            <a:ext cx="3" cy="1642118"/>
            <a:chOff x="1475656" y="1131590"/>
            <a:chExt cx="2" cy="125475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7479F756-CC6B-4FFF-985F-E36AAA84D3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1131590"/>
              <a:ext cx="0" cy="125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EFF913CC-1BFC-4EA6-A01E-548F4C1F93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29870" y="1952520"/>
              <a:ext cx="29157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3C1C7470-7804-48C5-81ED-DFB821EBCCA7}"/>
              </a:ext>
            </a:extLst>
          </p:cNvPr>
          <p:cNvGrpSpPr/>
          <p:nvPr/>
        </p:nvGrpSpPr>
        <p:grpSpPr>
          <a:xfrm>
            <a:off x="4923161" y="4358589"/>
            <a:ext cx="3" cy="1642118"/>
            <a:chOff x="1475656" y="1131590"/>
            <a:chExt cx="2" cy="1254750"/>
          </a:xfrm>
        </p:grpSpPr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40A2B68-DECA-4CC5-8D17-C621E60D84EB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1131590"/>
              <a:ext cx="0" cy="125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F6E2E4C0-ACB2-4B16-AAFB-B9F1671BB89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29870" y="1952520"/>
              <a:ext cx="29157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14">
            <a:extLst>
              <a:ext uri="{FF2B5EF4-FFF2-40B4-BE49-F238E27FC236}">
                <a16:creationId xmlns:a16="http://schemas.microsoft.com/office/drawing/2014/main" id="{BD458487-F911-4F9C-A8E6-1D4E5135E355}"/>
              </a:ext>
            </a:extLst>
          </p:cNvPr>
          <p:cNvSpPr txBox="1"/>
          <p:nvPr/>
        </p:nvSpPr>
        <p:spPr>
          <a:xfrm>
            <a:off x="-880293" y="4755157"/>
            <a:ext cx="5506830" cy="12547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1200"/>
              </a:spcAft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" panose="00020600040101010101" pitchFamily="18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1400" dirty="0"/>
              <a:t>人的耐心有</a:t>
            </a:r>
            <a:r>
              <a:rPr lang="en-US" altLang="zh-CN" sz="1400" dirty="0"/>
              <a:t>18</a:t>
            </a:r>
            <a:r>
              <a:rPr lang="zh-CN" altLang="en-US" sz="1400" dirty="0"/>
              <a:t>分钟</a:t>
            </a:r>
          </a:p>
          <a:p>
            <a:pPr algn="r">
              <a:spcAft>
                <a:spcPts val="0"/>
              </a:spcAft>
            </a:pPr>
            <a:r>
              <a:rPr lang="zh-CN" altLang="en-US" sz="1400" dirty="0"/>
              <a:t>鱼的记忆则只有</a:t>
            </a:r>
            <a:r>
              <a:rPr lang="en-US" altLang="zh-CN" sz="1400" dirty="0"/>
              <a:t>7</a:t>
            </a:r>
            <a:r>
              <a:rPr lang="zh-CN" altLang="en-US" sz="1400" dirty="0"/>
              <a:t>秒</a:t>
            </a:r>
          </a:p>
          <a:p>
            <a:pPr algn="r">
              <a:spcAft>
                <a:spcPts val="0"/>
              </a:spcAft>
            </a:pPr>
            <a:r>
              <a:rPr lang="zh-CN" altLang="en-US" sz="1400" dirty="0"/>
              <a:t>投资人不是普通的人</a:t>
            </a:r>
          </a:p>
          <a:p>
            <a:pPr algn="r">
              <a:spcAft>
                <a:spcPts val="0"/>
              </a:spcAft>
            </a:pPr>
            <a:r>
              <a:rPr lang="zh-CN" altLang="en-US" sz="1400" dirty="0"/>
              <a:t>要把这种珍惜物种当鱼来对待</a:t>
            </a: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9E068343-A7F0-46CC-B367-6FEC44043813}"/>
              </a:ext>
            </a:extLst>
          </p:cNvPr>
          <p:cNvSpPr txBox="1"/>
          <p:nvPr/>
        </p:nvSpPr>
        <p:spPr>
          <a:xfrm>
            <a:off x="5462900" y="4755157"/>
            <a:ext cx="4495149" cy="12547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1200"/>
              </a:spcAft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" panose="00020600040101010101" pitchFamily="18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1400" dirty="0">
                <a:latin typeface="+mn-ea"/>
                <a:ea typeface="+mn-ea"/>
              </a:rPr>
              <a:t>人的耐心有</a:t>
            </a:r>
            <a:r>
              <a:rPr lang="en-US" altLang="zh-CN" sz="1400" dirty="0">
                <a:latin typeface="+mn-ea"/>
                <a:ea typeface="+mn-ea"/>
              </a:rPr>
              <a:t>18</a:t>
            </a:r>
            <a:r>
              <a:rPr lang="zh-CN" altLang="en-US" sz="1400" dirty="0">
                <a:latin typeface="+mn-ea"/>
                <a:ea typeface="+mn-ea"/>
              </a:rPr>
              <a:t>分钟</a:t>
            </a:r>
          </a:p>
          <a:p>
            <a:pPr algn="r">
              <a:spcAft>
                <a:spcPts val="0"/>
              </a:spcAft>
            </a:pPr>
            <a:r>
              <a:rPr lang="zh-CN" altLang="en-US" sz="1400" dirty="0">
                <a:latin typeface="+mn-ea"/>
                <a:ea typeface="+mn-ea"/>
              </a:rPr>
              <a:t>鱼的记忆则只有</a:t>
            </a:r>
            <a:r>
              <a:rPr lang="en-US" altLang="zh-CN" sz="1400" dirty="0">
                <a:latin typeface="+mn-ea"/>
                <a:ea typeface="+mn-ea"/>
              </a:rPr>
              <a:t>7</a:t>
            </a:r>
            <a:r>
              <a:rPr lang="zh-CN" altLang="en-US" sz="1400" dirty="0">
                <a:latin typeface="+mn-ea"/>
                <a:ea typeface="+mn-ea"/>
              </a:rPr>
              <a:t>秒</a:t>
            </a:r>
          </a:p>
          <a:p>
            <a:pPr algn="r">
              <a:spcAft>
                <a:spcPts val="0"/>
              </a:spcAft>
            </a:pPr>
            <a:r>
              <a:rPr lang="zh-CN" altLang="en-US" sz="1400" dirty="0">
                <a:latin typeface="+mn-ea"/>
                <a:ea typeface="+mn-ea"/>
              </a:rPr>
              <a:t>投资人不是普通的人</a:t>
            </a:r>
          </a:p>
          <a:p>
            <a:pPr algn="r">
              <a:spcAft>
                <a:spcPts val="0"/>
              </a:spcAft>
            </a:pPr>
            <a:r>
              <a:rPr lang="zh-CN" altLang="en-US" sz="1400" dirty="0">
                <a:latin typeface="+mn-ea"/>
                <a:ea typeface="+mn-ea"/>
              </a:rPr>
              <a:t>要把这种珍惜物种当鱼来对待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A7EF3A8-F202-4BEE-BF5F-287D4C4C4EE8}"/>
              </a:ext>
            </a:extLst>
          </p:cNvPr>
          <p:cNvSpPr/>
          <p:nvPr/>
        </p:nvSpPr>
        <p:spPr>
          <a:xfrm>
            <a:off x="1" y="3378734"/>
            <a:ext cx="12192000" cy="104176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6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C7E9CED-1533-4726-8844-D1927845C5CB}"/>
              </a:ext>
            </a:extLst>
          </p:cNvPr>
          <p:cNvSpPr txBox="1"/>
          <p:nvPr/>
        </p:nvSpPr>
        <p:spPr>
          <a:xfrm>
            <a:off x="1700175" y="3089433"/>
            <a:ext cx="1041952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</a:rPr>
              <a:t>S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A75C010-BA4B-4BF5-AD05-77F7D2903FB4}"/>
              </a:ext>
            </a:extLst>
          </p:cNvPr>
          <p:cNvSpPr txBox="1"/>
          <p:nvPr/>
        </p:nvSpPr>
        <p:spPr>
          <a:xfrm>
            <a:off x="4201215" y="3089433"/>
            <a:ext cx="1418657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</a:rPr>
              <a:t>W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438AC0A-2BD8-4D68-845A-D989B9F915DB}"/>
              </a:ext>
            </a:extLst>
          </p:cNvPr>
          <p:cNvSpPr txBox="1"/>
          <p:nvPr/>
        </p:nvSpPr>
        <p:spPr>
          <a:xfrm>
            <a:off x="7035679" y="3089433"/>
            <a:ext cx="112851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</a:rPr>
              <a:t>O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B48428A-2DDB-4DB5-813E-8438020DD844}"/>
              </a:ext>
            </a:extLst>
          </p:cNvPr>
          <p:cNvSpPr txBox="1"/>
          <p:nvPr/>
        </p:nvSpPr>
        <p:spPr>
          <a:xfrm>
            <a:off x="9828462" y="3089433"/>
            <a:ext cx="921727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</a:rPr>
              <a:t>T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5881B58-A975-42CF-8144-4318ED067A55}"/>
              </a:ext>
            </a:extLst>
          </p:cNvPr>
          <p:cNvSpPr txBox="1"/>
          <p:nvPr/>
        </p:nvSpPr>
        <p:spPr>
          <a:xfrm>
            <a:off x="2729990" y="4175710"/>
            <a:ext cx="410369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优势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E76E881-654B-4315-90ED-8E81C7E7E4A3}"/>
              </a:ext>
            </a:extLst>
          </p:cNvPr>
          <p:cNvSpPr txBox="1"/>
          <p:nvPr/>
        </p:nvSpPr>
        <p:spPr>
          <a:xfrm>
            <a:off x="5501332" y="4175710"/>
            <a:ext cx="410369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劣势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EB6DC5C1-7493-41E4-98F6-7F17D844A873}"/>
              </a:ext>
            </a:extLst>
          </p:cNvPr>
          <p:cNvSpPr txBox="1"/>
          <p:nvPr/>
        </p:nvSpPr>
        <p:spPr>
          <a:xfrm>
            <a:off x="8132249" y="4175710"/>
            <a:ext cx="410369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机会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1F751C7-E050-426F-B6E5-ED55AD4BFFE3}"/>
              </a:ext>
            </a:extLst>
          </p:cNvPr>
          <p:cNvSpPr txBox="1"/>
          <p:nvPr/>
        </p:nvSpPr>
        <p:spPr>
          <a:xfrm>
            <a:off x="10495967" y="4175710"/>
            <a:ext cx="410369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威胁</a:t>
            </a:r>
          </a:p>
        </p:txBody>
      </p:sp>
    </p:spTree>
    <p:extLst>
      <p:ext uri="{BB962C8B-B14F-4D97-AF65-F5344CB8AC3E}">
        <p14:creationId xmlns:p14="http://schemas.microsoft.com/office/powerpoint/2010/main" val="166811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C308FD-B6CF-4611-A286-A20C22B03F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88514" y="5034273"/>
            <a:ext cx="1695695" cy="276999"/>
          </a:xfrm>
        </p:spPr>
        <p:txBody>
          <a:bodyPr/>
          <a:lstStyle/>
          <a:p>
            <a:r>
              <a:rPr lang="zh-CN" altLang="en-US" dirty="0"/>
              <a:t>财务融资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C9C1C62-92A8-4D1F-A69D-F6E58637D1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449" y="5034273"/>
            <a:ext cx="1695695" cy="276999"/>
          </a:xfrm>
        </p:spPr>
        <p:txBody>
          <a:bodyPr/>
          <a:lstStyle/>
          <a:p>
            <a:r>
              <a:rPr lang="zh-CN" altLang="en-US" dirty="0"/>
              <a:t>经营管理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C33B524-4355-4EE7-8118-FECAE2BED7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8385" y="5034273"/>
            <a:ext cx="1695695" cy="276999"/>
          </a:xfrm>
        </p:spPr>
        <p:txBody>
          <a:bodyPr/>
          <a:lstStyle/>
          <a:p>
            <a:r>
              <a:rPr lang="zh-CN" altLang="en-US" dirty="0"/>
              <a:t>业务计划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F9D7AC7-68D1-4FA8-A56A-2F3D9C237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8321" y="5034273"/>
            <a:ext cx="1695695" cy="276999"/>
          </a:xfrm>
        </p:spPr>
        <p:txBody>
          <a:bodyPr/>
          <a:lstStyle/>
          <a:p>
            <a:r>
              <a:rPr lang="zh-CN" altLang="en-US" dirty="0"/>
              <a:t>市场研究</a:t>
            </a:r>
          </a:p>
        </p:txBody>
      </p:sp>
    </p:spTree>
    <p:extLst>
      <p:ext uri="{BB962C8B-B14F-4D97-AF65-F5344CB8AC3E}">
        <p14:creationId xmlns:p14="http://schemas.microsoft.com/office/powerpoint/2010/main" val="114289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30BA9B-473F-4F58-A057-EBAAF420C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7933" y="3281725"/>
            <a:ext cx="3693319" cy="1024896"/>
          </a:xfrm>
        </p:spPr>
        <p:txBody>
          <a:bodyPr/>
          <a:lstStyle/>
          <a:p>
            <a:r>
              <a:rPr lang="zh-CN" altLang="en-US" dirty="0"/>
              <a:t>谢谢聆听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9287F7-1E78-4DFD-8268-F1DA3A1E0B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894" y="2639955"/>
            <a:ext cx="1689565" cy="664797"/>
          </a:xfrm>
        </p:spPr>
        <p:txBody>
          <a:bodyPr/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DD3C43-A0A2-48CB-8C35-1821F53E9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2699" y="4243392"/>
            <a:ext cx="2983000" cy="446532"/>
          </a:xfrm>
        </p:spPr>
        <p:txBody>
          <a:bodyPr/>
          <a:lstStyle/>
          <a:p>
            <a:r>
              <a:rPr lang="en-US" altLang="zh-CN" dirty="0"/>
              <a:t>Thanks for listening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4BC2C4-A6B9-4132-A181-E3E367B1E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8434" y="5130350"/>
            <a:ext cx="1902893" cy="221599"/>
          </a:xfrm>
        </p:spPr>
        <p:txBody>
          <a:bodyPr/>
          <a:lstStyle/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833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7AB9E4E-5B52-4641-A75A-30082078098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/>
              <a:cs typeface="+mn-cs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817C2CD5-5B8C-4936-B559-C6840CBE90C6}"/>
              </a:ext>
            </a:extLst>
          </p:cNvPr>
          <p:cNvSpPr txBox="1">
            <a:spLocks/>
          </p:cNvSpPr>
          <p:nvPr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OfficePLUS.cn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841D10D6-C33F-4908-8EB4-3A7BC49CE116}"/>
              </a:ext>
            </a:extLst>
          </p:cNvPr>
          <p:cNvSpPr txBox="1">
            <a:spLocks/>
          </p:cNvSpPr>
          <p:nvPr/>
        </p:nvSpPr>
        <p:spPr>
          <a:xfrm>
            <a:off x="3529854" y="759873"/>
            <a:ext cx="7074345" cy="4889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中文 微软雅黑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英文 微软雅黑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标题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正文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1.5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bing.cn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本网站所提供的任何信息内容（包括但不限于 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PPT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模板、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Word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文档、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Excel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图表、图片素材等）均受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中华人民共和国著作权法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、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信息网络传播权保护条例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(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包括图片或图表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)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不得被全部或部分的复制、传播、销售，否则将承担法律责任。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小锋</a:t>
            </a:r>
          </a:p>
        </p:txBody>
      </p:sp>
      <p:sp>
        <p:nvSpPr>
          <p:cNvPr id="13" name="文本占位符 4">
            <a:extLst>
              <a:ext uri="{FF2B5EF4-FFF2-40B4-BE49-F238E27FC236}">
                <a16:creationId xmlns:a16="http://schemas.microsoft.com/office/drawing/2014/main" id="{559B8DE2-C235-4FDA-9900-EBA1CA4EC199}"/>
              </a:ext>
            </a:extLst>
          </p:cNvPr>
          <p:cNvSpPr txBox="1">
            <a:spLocks/>
          </p:cNvSpPr>
          <p:nvPr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/>
                <a:cs typeface="+mn-cs"/>
              </a:rPr>
              <a:t>标注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CA3EBF44-B4B6-4B25-86E2-EF2AC372E4C2}"/>
              </a:ext>
            </a:extLst>
          </p:cNvPr>
          <p:cNvSpPr txBox="1">
            <a:spLocks/>
          </p:cNvSpPr>
          <p:nvPr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字体使用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行距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素材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声明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0043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087570-B5D6-452F-8D77-8BEB7235F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0718" y="2735967"/>
            <a:ext cx="939360" cy="830997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42B938E4-F2B2-4034-80E5-1C58463CC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139" y="2733913"/>
            <a:ext cx="4327135" cy="664797"/>
          </a:xfrm>
        </p:spPr>
        <p:txBody>
          <a:bodyPr/>
          <a:lstStyle/>
          <a:p>
            <a:r>
              <a:rPr lang="zh-CN" altLang="en-US" dirty="0"/>
              <a:t>市场研究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7C9C1DA0-B4BB-4A37-BC06-685DF1133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0397" y="3605866"/>
            <a:ext cx="8288503" cy="498598"/>
          </a:xfrm>
        </p:spPr>
        <p:txBody>
          <a:bodyPr/>
          <a:lstStyle/>
          <a:p>
            <a:r>
              <a:rPr lang="en-US" altLang="zh-CN" dirty="0"/>
              <a:t>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210596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灯片编号占位符 5">
            <a:extLst>
              <a:ext uri="{FF2B5EF4-FFF2-40B4-BE49-F238E27FC236}">
                <a16:creationId xmlns:a16="http://schemas.microsoft.com/office/drawing/2014/main" id="{9B86F5AB-EF1A-406C-9899-296397C5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807" y="6284619"/>
            <a:ext cx="914093" cy="291556"/>
          </a:xfrm>
        </p:spPr>
        <p:txBody>
          <a:bodyPr rIns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C5ECF2E2-78DE-40D3-A134-8EBD4334B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项目介绍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724470-C5AC-41FF-9D77-D9EB65A795AB}"/>
              </a:ext>
            </a:extLst>
          </p:cNvPr>
          <p:cNvSpPr>
            <a:spLocks/>
          </p:cNvSpPr>
          <p:nvPr/>
        </p:nvSpPr>
        <p:spPr>
          <a:xfrm>
            <a:off x="1406529" y="1452880"/>
            <a:ext cx="5904774" cy="45288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4ADE752-95EC-49BF-AF09-C38D84F58A27}"/>
              </a:ext>
            </a:extLst>
          </p:cNvPr>
          <p:cNvGrpSpPr/>
          <p:nvPr/>
        </p:nvGrpSpPr>
        <p:grpSpPr>
          <a:xfrm>
            <a:off x="1872003" y="1822507"/>
            <a:ext cx="1344820" cy="414794"/>
            <a:chOff x="1327260" y="2482907"/>
            <a:chExt cx="1700720" cy="41479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3E31599-1080-4502-B077-BAE6F9D6060B}"/>
                </a:ext>
              </a:extLst>
            </p:cNvPr>
            <p:cNvSpPr/>
            <p:nvPr/>
          </p:nvSpPr>
          <p:spPr>
            <a:xfrm>
              <a:off x="1327260" y="2731654"/>
              <a:ext cx="1700720" cy="159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9F1017C-0FCD-46E9-BBFC-02AB85943C4D}"/>
                </a:ext>
              </a:extLst>
            </p:cNvPr>
            <p:cNvSpPr txBox="1"/>
            <p:nvPr/>
          </p:nvSpPr>
          <p:spPr>
            <a:xfrm>
              <a:off x="1327260" y="2482907"/>
              <a:ext cx="1700720" cy="41479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kern="100" dirty="0">
                  <a:effectLst/>
                  <a:latin typeface="+mn-ea"/>
                  <a:cs typeface="Times New Roman" panose="02020603050405020304" pitchFamily="18" charset="0"/>
                </a:rPr>
                <a:t>项目简介</a:t>
              </a:r>
              <a:endParaRPr lang="en-US" altLang="zh-CN" sz="2000" b="1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846A11B-AE74-4C79-9A29-55EF29EC0491}"/>
              </a:ext>
            </a:extLst>
          </p:cNvPr>
          <p:cNvSpPr txBox="1"/>
          <p:nvPr/>
        </p:nvSpPr>
        <p:spPr>
          <a:xfrm>
            <a:off x="1872004" y="2486048"/>
            <a:ext cx="4768740" cy="1254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项目简介就如项目的名片、产品的外包装，必须言简意赅的将项目最重要、最亮眼的信息展现在评委面前，让其能在几秒之内产生看下去的欲望，所以其实是看似简单但却值得反复推敲、锤炼。</a:t>
            </a:r>
            <a:endParaRPr lang="zh-CN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C65488-D5A0-4ECC-976E-AFAC717CCFB8}"/>
              </a:ext>
            </a:extLst>
          </p:cNvPr>
          <p:cNvSpPr txBox="1"/>
          <p:nvPr/>
        </p:nvSpPr>
        <p:spPr>
          <a:xfrm>
            <a:off x="1872004" y="3966831"/>
            <a:ext cx="4768740" cy="15777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具体说来要做到：语言简洁、重点突出；勾画出项目商业模式轮廓，即通过提供什么产品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服务，为什么人创造怎样的价值或是解决怎样的问题，项目本身未来可产生怎样的收益；点名项目商业模式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核心团队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产品的核心竞争优势；呼应比赛主题，上升一定高度。</a:t>
            </a:r>
            <a:endParaRPr lang="zh-CN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BD50041-5B30-4A24-80A5-8A1381F520B0}"/>
              </a:ext>
            </a:extLst>
          </p:cNvPr>
          <p:cNvCxnSpPr/>
          <p:nvPr/>
        </p:nvCxnSpPr>
        <p:spPr>
          <a:xfrm>
            <a:off x="1872003" y="3873304"/>
            <a:ext cx="47623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DE5D467-41B9-4324-9CAC-139ADDC42C8D}"/>
              </a:ext>
            </a:extLst>
          </p:cNvPr>
          <p:cNvSpPr/>
          <p:nvPr/>
        </p:nvSpPr>
        <p:spPr>
          <a:xfrm>
            <a:off x="9598914" y="1605289"/>
            <a:ext cx="1183273" cy="202257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人拿着笔记本电脑&#10;&#10;描述已自动生成">
            <a:extLst>
              <a:ext uri="{FF2B5EF4-FFF2-40B4-BE49-F238E27FC236}">
                <a16:creationId xmlns:a16="http://schemas.microsoft.com/office/drawing/2014/main" id="{CA53B379-702C-41C5-BC7F-D73298F2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83" y="1693045"/>
            <a:ext cx="2768562" cy="1847713"/>
          </a:xfrm>
          <a:prstGeom prst="rect">
            <a:avLst/>
          </a:prstGeom>
        </p:spPr>
      </p:pic>
      <p:sp>
        <p:nvSpPr>
          <p:cNvPr id="24" name="半闭框 23">
            <a:extLst>
              <a:ext uri="{FF2B5EF4-FFF2-40B4-BE49-F238E27FC236}">
                <a16:creationId xmlns:a16="http://schemas.microsoft.com/office/drawing/2014/main" id="{2700C6D1-3B59-4791-82F0-EB6F5351AD46}"/>
              </a:ext>
            </a:extLst>
          </p:cNvPr>
          <p:cNvSpPr>
            <a:spLocks noChangeAspect="1"/>
          </p:cNvSpPr>
          <p:nvPr/>
        </p:nvSpPr>
        <p:spPr>
          <a:xfrm>
            <a:off x="7825457" y="1605289"/>
            <a:ext cx="179073" cy="179073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半闭框 24">
            <a:extLst>
              <a:ext uri="{FF2B5EF4-FFF2-40B4-BE49-F238E27FC236}">
                <a16:creationId xmlns:a16="http://schemas.microsoft.com/office/drawing/2014/main" id="{F68B833E-ACAC-42AA-A8ED-3917141FA56D}"/>
              </a:ext>
            </a:extLst>
          </p:cNvPr>
          <p:cNvSpPr>
            <a:spLocks noChangeAspect="1"/>
          </p:cNvSpPr>
          <p:nvPr/>
        </p:nvSpPr>
        <p:spPr>
          <a:xfrm flipV="1">
            <a:off x="7825457" y="3448794"/>
            <a:ext cx="179073" cy="179073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21855B6-75C9-4FB8-BA76-9037BCD8BED7}"/>
              </a:ext>
            </a:extLst>
          </p:cNvPr>
          <p:cNvSpPr/>
          <p:nvPr/>
        </p:nvSpPr>
        <p:spPr>
          <a:xfrm>
            <a:off x="9602199" y="3888004"/>
            <a:ext cx="1183273" cy="202257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人拿着笔记本电脑&#10;&#10;描述已自动生成">
            <a:extLst>
              <a:ext uri="{FF2B5EF4-FFF2-40B4-BE49-F238E27FC236}">
                <a16:creationId xmlns:a16="http://schemas.microsoft.com/office/drawing/2014/main" id="{CD9A44D2-9D5E-4330-912B-6E46CD3F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8" y="3975760"/>
            <a:ext cx="2768562" cy="1847713"/>
          </a:xfrm>
          <a:prstGeom prst="rect">
            <a:avLst/>
          </a:prstGeom>
        </p:spPr>
      </p:pic>
      <p:sp>
        <p:nvSpPr>
          <p:cNvPr id="41" name="半闭框 40">
            <a:extLst>
              <a:ext uri="{FF2B5EF4-FFF2-40B4-BE49-F238E27FC236}">
                <a16:creationId xmlns:a16="http://schemas.microsoft.com/office/drawing/2014/main" id="{D9261E21-CDA9-4AEF-B0A6-7BA8C08C4C2C}"/>
              </a:ext>
            </a:extLst>
          </p:cNvPr>
          <p:cNvSpPr>
            <a:spLocks noChangeAspect="1"/>
          </p:cNvSpPr>
          <p:nvPr/>
        </p:nvSpPr>
        <p:spPr>
          <a:xfrm>
            <a:off x="7828742" y="3888004"/>
            <a:ext cx="179073" cy="179073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半闭框 41">
            <a:extLst>
              <a:ext uri="{FF2B5EF4-FFF2-40B4-BE49-F238E27FC236}">
                <a16:creationId xmlns:a16="http://schemas.microsoft.com/office/drawing/2014/main" id="{3AFF7FB3-E956-47C5-8E5E-C6030F74D99F}"/>
              </a:ext>
            </a:extLst>
          </p:cNvPr>
          <p:cNvSpPr>
            <a:spLocks noChangeAspect="1"/>
          </p:cNvSpPr>
          <p:nvPr/>
        </p:nvSpPr>
        <p:spPr>
          <a:xfrm flipV="1">
            <a:off x="7828742" y="5731509"/>
            <a:ext cx="179073" cy="179073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52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F49BCC70-958B-41BE-818E-3E310358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807" y="6284619"/>
            <a:ext cx="914093" cy="291556"/>
          </a:xfrm>
        </p:spPr>
        <p:txBody>
          <a:bodyPr rIns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DA03F3-AA78-402C-8305-88B74FA16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竞品分析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7B4899-CD5D-471B-9D8F-C92335C94AE2}"/>
              </a:ext>
            </a:extLst>
          </p:cNvPr>
          <p:cNvSpPr>
            <a:spLocks/>
          </p:cNvSpPr>
          <p:nvPr/>
        </p:nvSpPr>
        <p:spPr>
          <a:xfrm>
            <a:off x="1772104" y="1690006"/>
            <a:ext cx="3821793" cy="403315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0E499A-2196-49CB-A0FB-D98A00855E0E}"/>
              </a:ext>
            </a:extLst>
          </p:cNvPr>
          <p:cNvSpPr/>
          <p:nvPr/>
        </p:nvSpPr>
        <p:spPr>
          <a:xfrm>
            <a:off x="2832640" y="2195303"/>
            <a:ext cx="1700720" cy="182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9B1D5F-359A-4770-A01C-105A858A39C3}"/>
              </a:ext>
            </a:extLst>
          </p:cNvPr>
          <p:cNvSpPr txBox="1"/>
          <p:nvPr/>
        </p:nvSpPr>
        <p:spPr>
          <a:xfrm>
            <a:off x="2832640" y="1909779"/>
            <a:ext cx="1700720" cy="476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kern="100" dirty="0">
                <a:effectLst/>
                <a:latin typeface="+mn-ea"/>
                <a:cs typeface="Times New Roman" panose="02020603050405020304" pitchFamily="18" charset="0"/>
              </a:rPr>
              <a:t>竞品某某</a:t>
            </a:r>
            <a:endParaRPr lang="en-US" altLang="zh-CN" sz="2000" b="1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05C0134-0879-487B-B3E1-707289167ABE}"/>
              </a:ext>
            </a:extLst>
          </p:cNvPr>
          <p:cNvCxnSpPr>
            <a:cxnSpLocks/>
          </p:cNvCxnSpPr>
          <p:nvPr/>
        </p:nvCxnSpPr>
        <p:spPr>
          <a:xfrm>
            <a:off x="2235653" y="3763576"/>
            <a:ext cx="289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EFF47F8-515A-41A3-B3CF-407B76338BB8}"/>
              </a:ext>
            </a:extLst>
          </p:cNvPr>
          <p:cNvSpPr txBox="1"/>
          <p:nvPr/>
        </p:nvSpPr>
        <p:spPr>
          <a:xfrm>
            <a:off x="2235654" y="2708879"/>
            <a:ext cx="2894694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竞争对手是先于我们出现在市场上的，已经得到了一部分人的认可，可以把竞争对手看做自己的探路者</a:t>
            </a:r>
            <a:r>
              <a:rPr lang="zh-CN" altLang="en-US" sz="1400" kern="100" dirty="0">
                <a:latin typeface="+mn-ea"/>
                <a:cs typeface="Times New Roman" panose="02020603050405020304" pitchFamily="18" charset="0"/>
              </a:rPr>
              <a:t>，</a:t>
            </a:r>
            <a:endParaRPr lang="zh-CN" altLang="en-US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70A5543-8E72-485E-A0F4-C9F5858DB872}"/>
              </a:ext>
            </a:extLst>
          </p:cNvPr>
          <p:cNvSpPr txBox="1"/>
          <p:nvPr/>
        </p:nvSpPr>
        <p:spPr>
          <a:xfrm>
            <a:off x="2235654" y="3865216"/>
            <a:ext cx="2894694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它过去的发展历程都是新晋创业者学习借鉴、吸取教训的最好参照，帮助我们少走弯路，做出更优化的决策。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98CF0CF-4238-48A4-AEC0-2AB2B74602B5}"/>
              </a:ext>
            </a:extLst>
          </p:cNvPr>
          <p:cNvSpPr>
            <a:spLocks/>
          </p:cNvSpPr>
          <p:nvPr/>
        </p:nvSpPr>
        <p:spPr>
          <a:xfrm>
            <a:off x="6598104" y="1947810"/>
            <a:ext cx="3821793" cy="10113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7BA6DCD-569A-4EB5-982B-7CF295C39A3B}"/>
              </a:ext>
            </a:extLst>
          </p:cNvPr>
          <p:cNvSpPr>
            <a:spLocks/>
          </p:cNvSpPr>
          <p:nvPr/>
        </p:nvSpPr>
        <p:spPr>
          <a:xfrm>
            <a:off x="6346519" y="1891183"/>
            <a:ext cx="808264" cy="11245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E697B4-1D5B-465A-8B5E-47AAA7311818}"/>
              </a:ext>
            </a:extLst>
          </p:cNvPr>
          <p:cNvSpPr txBox="1"/>
          <p:nvPr/>
        </p:nvSpPr>
        <p:spPr>
          <a:xfrm>
            <a:off x="6420947" y="2148971"/>
            <a:ext cx="659407" cy="609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市场</a:t>
            </a:r>
            <a:endParaRPr lang="en-US" altLang="zh-CN" sz="16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6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定位</a:t>
            </a:r>
            <a:endParaRPr lang="en-US" altLang="zh-CN" sz="16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613D420-F6C0-4C7B-BDFF-81525FECE834}"/>
              </a:ext>
            </a:extLst>
          </p:cNvPr>
          <p:cNvSpPr txBox="1"/>
          <p:nvPr/>
        </p:nvSpPr>
        <p:spPr>
          <a:xfrm>
            <a:off x="7331939" y="2051739"/>
            <a:ext cx="2894694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竞品的市场定位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985986-DCA4-4374-9ED0-3D7210439849}"/>
              </a:ext>
            </a:extLst>
          </p:cNvPr>
          <p:cNvSpPr txBox="1"/>
          <p:nvPr/>
        </p:nvSpPr>
        <p:spPr>
          <a:xfrm>
            <a:off x="7331939" y="2421165"/>
            <a:ext cx="2894694" cy="4344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的详细说明和分析，</a:t>
            </a: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</a:t>
            </a: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的详细说明和分析。</a:t>
            </a:r>
            <a:endParaRPr lang="zh-CN" altLang="en-US" sz="1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5A40F42-567C-41F5-B265-0A92F2545A86}"/>
              </a:ext>
            </a:extLst>
          </p:cNvPr>
          <p:cNvCxnSpPr>
            <a:cxnSpLocks/>
          </p:cNvCxnSpPr>
          <p:nvPr/>
        </p:nvCxnSpPr>
        <p:spPr>
          <a:xfrm>
            <a:off x="7331939" y="2400141"/>
            <a:ext cx="2800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DAB5D94B-EA86-4F0C-A222-64CEB9A2D390}"/>
              </a:ext>
            </a:extLst>
          </p:cNvPr>
          <p:cNvSpPr>
            <a:spLocks/>
          </p:cNvSpPr>
          <p:nvPr/>
        </p:nvSpPr>
        <p:spPr>
          <a:xfrm>
            <a:off x="6598104" y="3200916"/>
            <a:ext cx="3821793" cy="10113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0CA57DA-36B5-4E7C-A6CB-9C67CDC5789B}"/>
              </a:ext>
            </a:extLst>
          </p:cNvPr>
          <p:cNvSpPr>
            <a:spLocks/>
          </p:cNvSpPr>
          <p:nvPr/>
        </p:nvSpPr>
        <p:spPr>
          <a:xfrm>
            <a:off x="6346519" y="3144289"/>
            <a:ext cx="808264" cy="11245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8BC3562-ED40-4049-83D3-DFB61872676A}"/>
              </a:ext>
            </a:extLst>
          </p:cNvPr>
          <p:cNvSpPr txBox="1"/>
          <p:nvPr/>
        </p:nvSpPr>
        <p:spPr>
          <a:xfrm>
            <a:off x="6420947" y="3402077"/>
            <a:ext cx="659407" cy="609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市场</a:t>
            </a:r>
            <a:endParaRPr lang="en-US" altLang="zh-CN" sz="16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6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定位</a:t>
            </a:r>
            <a:endParaRPr lang="en-US" altLang="zh-CN" sz="16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999EFFF-8673-43EB-858C-31D379B18BAC}"/>
              </a:ext>
            </a:extLst>
          </p:cNvPr>
          <p:cNvSpPr txBox="1"/>
          <p:nvPr/>
        </p:nvSpPr>
        <p:spPr>
          <a:xfrm>
            <a:off x="7331939" y="3304845"/>
            <a:ext cx="2894694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竞品的市场定位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7A50F8A-AB85-4CC6-AAC3-AF0BDDA1D0F5}"/>
              </a:ext>
            </a:extLst>
          </p:cNvPr>
          <p:cNvSpPr txBox="1"/>
          <p:nvPr/>
        </p:nvSpPr>
        <p:spPr>
          <a:xfrm>
            <a:off x="7331939" y="3674271"/>
            <a:ext cx="2894694" cy="4344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的详细说明和分析，</a:t>
            </a: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</a:t>
            </a: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的详细说明和分析。</a:t>
            </a:r>
            <a:endParaRPr lang="zh-CN" altLang="en-US" sz="1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D5BCB0F-B621-4A9F-B51C-BD37C887DE01}"/>
              </a:ext>
            </a:extLst>
          </p:cNvPr>
          <p:cNvCxnSpPr>
            <a:cxnSpLocks/>
          </p:cNvCxnSpPr>
          <p:nvPr/>
        </p:nvCxnSpPr>
        <p:spPr>
          <a:xfrm>
            <a:off x="7331939" y="3653247"/>
            <a:ext cx="2800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27CFADD7-DC2B-477E-AEB5-FF83F81FD643}"/>
              </a:ext>
            </a:extLst>
          </p:cNvPr>
          <p:cNvSpPr>
            <a:spLocks/>
          </p:cNvSpPr>
          <p:nvPr/>
        </p:nvSpPr>
        <p:spPr>
          <a:xfrm>
            <a:off x="6598104" y="4454023"/>
            <a:ext cx="3821793" cy="10113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AC12A5F-2794-4F43-A074-A13F52073E85}"/>
              </a:ext>
            </a:extLst>
          </p:cNvPr>
          <p:cNvSpPr>
            <a:spLocks/>
          </p:cNvSpPr>
          <p:nvPr/>
        </p:nvSpPr>
        <p:spPr>
          <a:xfrm>
            <a:off x="6346519" y="4397396"/>
            <a:ext cx="808264" cy="11245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06519F-C3E4-4705-A8DA-3EBBD93E90BC}"/>
              </a:ext>
            </a:extLst>
          </p:cNvPr>
          <p:cNvSpPr txBox="1"/>
          <p:nvPr/>
        </p:nvSpPr>
        <p:spPr>
          <a:xfrm>
            <a:off x="6420947" y="4655184"/>
            <a:ext cx="659407" cy="609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市场</a:t>
            </a:r>
            <a:endParaRPr lang="en-US" altLang="zh-CN" sz="16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6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定位</a:t>
            </a:r>
            <a:endParaRPr lang="en-US" altLang="zh-CN" sz="16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46C5A67-3696-41D8-9317-8A90F4743B91}"/>
              </a:ext>
            </a:extLst>
          </p:cNvPr>
          <p:cNvSpPr txBox="1"/>
          <p:nvPr/>
        </p:nvSpPr>
        <p:spPr>
          <a:xfrm>
            <a:off x="7331939" y="4557952"/>
            <a:ext cx="2894694" cy="285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竞品的市场定位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082BCF4-E94B-4EDE-AE99-FAEB36E28212}"/>
              </a:ext>
            </a:extLst>
          </p:cNvPr>
          <p:cNvSpPr txBox="1"/>
          <p:nvPr/>
        </p:nvSpPr>
        <p:spPr>
          <a:xfrm>
            <a:off x="7331939" y="4927378"/>
            <a:ext cx="2894694" cy="4344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的详细说明和分析，</a:t>
            </a: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</a:t>
            </a:r>
            <a:r>
              <a:rPr lang="zh-CN" altLang="en-US" sz="1000" kern="100" dirty="0">
                <a:effectLst/>
                <a:latin typeface="+mn-ea"/>
                <a:cs typeface="Times New Roman" panose="02020603050405020304" pitchFamily="18" charset="0"/>
              </a:rPr>
              <a:t>竞品市场定位</a:t>
            </a:r>
            <a:r>
              <a:rPr lang="zh-CN" altLang="en-US" sz="1000" kern="100" dirty="0">
                <a:latin typeface="+mn-ea"/>
                <a:cs typeface="Times New Roman" panose="02020603050405020304" pitchFamily="18" charset="0"/>
              </a:rPr>
              <a:t>的详细说明和分析。</a:t>
            </a:r>
            <a:endParaRPr lang="zh-CN" altLang="en-US" sz="1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F279A3C-02A0-4F5A-829E-BCCAF40C7AB1}"/>
              </a:ext>
            </a:extLst>
          </p:cNvPr>
          <p:cNvCxnSpPr>
            <a:cxnSpLocks/>
          </p:cNvCxnSpPr>
          <p:nvPr/>
        </p:nvCxnSpPr>
        <p:spPr>
          <a:xfrm>
            <a:off x="7331939" y="4906354"/>
            <a:ext cx="2800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5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F49BCC70-958B-41BE-818E-3E310358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807" y="6284619"/>
            <a:ext cx="914093" cy="291556"/>
          </a:xfrm>
        </p:spPr>
        <p:txBody>
          <a:bodyPr rIns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DA03F3-AA78-402C-8305-88B74FA16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市场痛点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BB43BFD-CEBF-4F80-9762-EC2BD2D0B6D5}"/>
              </a:ext>
            </a:extLst>
          </p:cNvPr>
          <p:cNvGrpSpPr/>
          <p:nvPr/>
        </p:nvGrpSpPr>
        <p:grpSpPr>
          <a:xfrm>
            <a:off x="8002124" y="1526687"/>
            <a:ext cx="2858112" cy="2022433"/>
            <a:chOff x="1142241" y="2058802"/>
            <a:chExt cx="2858112" cy="202243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DF7914E-6542-4F25-8AB4-9A28F1BA6A71}"/>
                </a:ext>
              </a:extLst>
            </p:cNvPr>
            <p:cNvSpPr>
              <a:spLocks/>
            </p:cNvSpPr>
            <p:nvPr/>
          </p:nvSpPr>
          <p:spPr>
            <a:xfrm>
              <a:off x="1142241" y="2058802"/>
              <a:ext cx="2858112" cy="2022433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2D013B3-4C0B-4D17-AEDE-CB633F531630}"/>
                </a:ext>
              </a:extLst>
            </p:cNvPr>
            <p:cNvSpPr txBox="1"/>
            <p:nvPr/>
          </p:nvSpPr>
          <p:spPr>
            <a:xfrm>
              <a:off x="1353059" y="3026678"/>
              <a:ext cx="2436475" cy="7983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100" dirty="0">
                  <a:latin typeface="+mn-ea"/>
                  <a:cs typeface="Times New Roman" panose="02020603050405020304" pitchFamily="18" charset="0"/>
                </a:rPr>
                <a:t>痛点是一种用户常常面对的（高频刚需），难以忍受但却可以被明显改善的问题。</a:t>
              </a:r>
              <a:endParaRPr lang="en-US" altLang="zh-CN" sz="1200" kern="100" dirty="0">
                <a:latin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7BA225C1-DEA0-4DD8-9FD5-D329663B4582}"/>
                </a:ext>
              </a:extLst>
            </p:cNvPr>
            <p:cNvGrpSpPr/>
            <p:nvPr/>
          </p:nvGrpSpPr>
          <p:grpSpPr>
            <a:xfrm>
              <a:off x="1720936" y="2330507"/>
              <a:ext cx="1700720" cy="414794"/>
              <a:chOff x="1327260" y="2482907"/>
              <a:chExt cx="1700720" cy="414794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8028B85A-2926-4B92-9EEA-ECD7036A9533}"/>
                  </a:ext>
                </a:extLst>
              </p:cNvPr>
              <p:cNvSpPr/>
              <p:nvPr/>
            </p:nvSpPr>
            <p:spPr>
              <a:xfrm>
                <a:off x="1327260" y="2731654"/>
                <a:ext cx="1700720" cy="159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91013D5-EE6A-4118-B22D-3443BD232B2C}"/>
                  </a:ext>
                </a:extLst>
              </p:cNvPr>
              <p:cNvSpPr txBox="1"/>
              <p:nvPr/>
            </p:nvSpPr>
            <p:spPr>
              <a:xfrm>
                <a:off x="1327260" y="2482907"/>
                <a:ext cx="1700720" cy="41479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0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用户痛点</a:t>
                </a:r>
                <a:endParaRPr lang="en-US" altLang="zh-CN" sz="2000" b="1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C7AECE8-8013-43FD-A46E-2DC700D843F3}"/>
              </a:ext>
            </a:extLst>
          </p:cNvPr>
          <p:cNvGrpSpPr/>
          <p:nvPr/>
        </p:nvGrpSpPr>
        <p:grpSpPr>
          <a:xfrm>
            <a:off x="8001996" y="3791852"/>
            <a:ext cx="2858239" cy="1955204"/>
            <a:chOff x="6319582" y="2230388"/>
            <a:chExt cx="4612244" cy="3155050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7C6A1E2-9C3C-4E64-BD2E-2A9AF229F178}"/>
                </a:ext>
              </a:extLst>
            </p:cNvPr>
            <p:cNvSpPr/>
            <p:nvPr/>
          </p:nvSpPr>
          <p:spPr>
            <a:xfrm>
              <a:off x="9086022" y="2230388"/>
              <a:ext cx="1845804" cy="315505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 descr="人拿着笔记本电脑&#10;&#10;描述已自动生成">
              <a:extLst>
                <a:ext uri="{FF2B5EF4-FFF2-40B4-BE49-F238E27FC236}">
                  <a16:creationId xmlns:a16="http://schemas.microsoft.com/office/drawing/2014/main" id="{F016F4EE-4912-4F81-A4C2-F3765CEC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31" y="2367280"/>
              <a:ext cx="4318718" cy="2882275"/>
            </a:xfrm>
            <a:prstGeom prst="rect">
              <a:avLst/>
            </a:prstGeom>
          </p:spPr>
        </p:pic>
        <p:sp>
          <p:nvSpPr>
            <p:cNvPr id="26" name="半闭框 25">
              <a:extLst>
                <a:ext uri="{FF2B5EF4-FFF2-40B4-BE49-F238E27FC236}">
                  <a16:creationId xmlns:a16="http://schemas.microsoft.com/office/drawing/2014/main" id="{DA568269-47E3-4509-A2B8-BE64B20FB6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9582" y="2230388"/>
              <a:ext cx="279338" cy="279338"/>
            </a:xfrm>
            <a:prstGeom prst="halfFram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半闭框 26">
              <a:extLst>
                <a:ext uri="{FF2B5EF4-FFF2-40B4-BE49-F238E27FC236}">
                  <a16:creationId xmlns:a16="http://schemas.microsoft.com/office/drawing/2014/main" id="{CDC339A2-5E66-4BEE-A35E-954CB26C669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9582" y="5106100"/>
              <a:ext cx="279338" cy="279338"/>
            </a:xfrm>
            <a:prstGeom prst="halfFram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711127A-DC71-4678-A6BC-4B9E5F9DA022}"/>
              </a:ext>
            </a:extLst>
          </p:cNvPr>
          <p:cNvGrpSpPr/>
          <p:nvPr/>
        </p:nvGrpSpPr>
        <p:grpSpPr>
          <a:xfrm>
            <a:off x="4666881" y="1522569"/>
            <a:ext cx="2858239" cy="1955204"/>
            <a:chOff x="6319582" y="2230388"/>
            <a:chExt cx="4612244" cy="315505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145AFB5-B703-4EF5-A38A-9CD08DF7AC25}"/>
                </a:ext>
              </a:extLst>
            </p:cNvPr>
            <p:cNvSpPr/>
            <p:nvPr/>
          </p:nvSpPr>
          <p:spPr>
            <a:xfrm>
              <a:off x="9086022" y="2230388"/>
              <a:ext cx="1845804" cy="31550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 descr="人拿着笔记本电脑&#10;&#10;描述已自动生成">
              <a:extLst>
                <a:ext uri="{FF2B5EF4-FFF2-40B4-BE49-F238E27FC236}">
                  <a16:creationId xmlns:a16="http://schemas.microsoft.com/office/drawing/2014/main" id="{386A2F21-F515-4A48-A4A7-CB265DB9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31" y="2367280"/>
              <a:ext cx="4318718" cy="2882275"/>
            </a:xfrm>
            <a:prstGeom prst="rect">
              <a:avLst/>
            </a:prstGeom>
          </p:spPr>
        </p:pic>
        <p:sp>
          <p:nvSpPr>
            <p:cNvPr id="31" name="半闭框 30">
              <a:extLst>
                <a:ext uri="{FF2B5EF4-FFF2-40B4-BE49-F238E27FC236}">
                  <a16:creationId xmlns:a16="http://schemas.microsoft.com/office/drawing/2014/main" id="{77323AAC-77E8-4916-911E-6135A27B0C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9582" y="2230388"/>
              <a:ext cx="279338" cy="279338"/>
            </a:xfrm>
            <a:prstGeom prst="halfFram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半闭框 31">
              <a:extLst>
                <a:ext uri="{FF2B5EF4-FFF2-40B4-BE49-F238E27FC236}">
                  <a16:creationId xmlns:a16="http://schemas.microsoft.com/office/drawing/2014/main" id="{2D3CC37C-D952-4FB5-9987-B6A76AE8908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9582" y="5106100"/>
              <a:ext cx="279338" cy="279338"/>
            </a:xfrm>
            <a:prstGeom prst="halfFram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6FB4A3D-FE0A-4EAD-B2A1-40234F975ECD}"/>
              </a:ext>
            </a:extLst>
          </p:cNvPr>
          <p:cNvGrpSpPr/>
          <p:nvPr/>
        </p:nvGrpSpPr>
        <p:grpSpPr>
          <a:xfrm>
            <a:off x="4667008" y="3724623"/>
            <a:ext cx="2858112" cy="2022433"/>
            <a:chOff x="1142241" y="2058802"/>
            <a:chExt cx="2858112" cy="202243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458E30C-CAB5-44C5-AE90-37F5DE436DA0}"/>
                </a:ext>
              </a:extLst>
            </p:cNvPr>
            <p:cNvSpPr>
              <a:spLocks/>
            </p:cNvSpPr>
            <p:nvPr/>
          </p:nvSpPr>
          <p:spPr>
            <a:xfrm>
              <a:off x="1142241" y="2058802"/>
              <a:ext cx="2858112" cy="2022433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11347BA-703D-429A-9A6D-E9A183D854FF}"/>
                </a:ext>
              </a:extLst>
            </p:cNvPr>
            <p:cNvSpPr txBox="1"/>
            <p:nvPr/>
          </p:nvSpPr>
          <p:spPr>
            <a:xfrm>
              <a:off x="1353059" y="3026678"/>
              <a:ext cx="2436475" cy="7983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100" dirty="0">
                  <a:latin typeface="+mn-ea"/>
                  <a:cs typeface="Times New Roman" panose="02020603050405020304" pitchFamily="18" charset="0"/>
                </a:rPr>
                <a:t>痛点是一种用户常常面对的（高频刚需），难以忍受但却可以被明显改善的问题。</a:t>
              </a:r>
              <a:endParaRPr lang="en-US" altLang="zh-CN" sz="1200" kern="100" dirty="0">
                <a:latin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B90514A-E103-445B-A799-EC43F1BB510B}"/>
                </a:ext>
              </a:extLst>
            </p:cNvPr>
            <p:cNvGrpSpPr/>
            <p:nvPr/>
          </p:nvGrpSpPr>
          <p:grpSpPr>
            <a:xfrm>
              <a:off x="1720936" y="2330507"/>
              <a:ext cx="1700720" cy="407881"/>
              <a:chOff x="1327260" y="2482907"/>
              <a:chExt cx="1700720" cy="407881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C907E608-BD4E-4E66-8EFC-974364BCFCB6}"/>
                  </a:ext>
                </a:extLst>
              </p:cNvPr>
              <p:cNvSpPr/>
              <p:nvPr/>
            </p:nvSpPr>
            <p:spPr>
              <a:xfrm>
                <a:off x="1327260" y="2731654"/>
                <a:ext cx="1700720" cy="159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5B774A5-8FFD-43D6-BC22-6D6D47DCAC5D}"/>
                  </a:ext>
                </a:extLst>
              </p:cNvPr>
              <p:cNvSpPr txBox="1"/>
              <p:nvPr/>
            </p:nvSpPr>
            <p:spPr>
              <a:xfrm>
                <a:off x="1327260" y="2482907"/>
                <a:ext cx="1700720" cy="4072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000" b="1" kern="100" dirty="0">
                    <a:latin typeface="+mn-ea"/>
                    <a:cs typeface="Times New Roman" panose="02020603050405020304" pitchFamily="18" charset="0"/>
                  </a:rPr>
                  <a:t>行业现状</a:t>
                </a:r>
                <a:endParaRPr lang="en-US" altLang="zh-CN" sz="2000" b="1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91906DD1-B8DD-4448-B6A7-CB0DB61350CB}"/>
              </a:ext>
            </a:extLst>
          </p:cNvPr>
          <p:cNvSpPr>
            <a:spLocks/>
          </p:cNvSpPr>
          <p:nvPr/>
        </p:nvSpPr>
        <p:spPr>
          <a:xfrm>
            <a:off x="1331893" y="1526687"/>
            <a:ext cx="2858112" cy="202243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D1C66B3-943C-40F0-B8F4-E6879A82CC56}"/>
              </a:ext>
            </a:extLst>
          </p:cNvPr>
          <p:cNvSpPr txBox="1"/>
          <p:nvPr/>
        </p:nvSpPr>
        <p:spPr>
          <a:xfrm>
            <a:off x="1542711" y="2494563"/>
            <a:ext cx="2436475" cy="798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100" dirty="0">
                <a:latin typeface="+mn-ea"/>
                <a:cs typeface="Times New Roman" panose="02020603050405020304" pitchFamily="18" charset="0"/>
              </a:rPr>
              <a:t>痛点是一种用户常常面对的（高频刚需），难以忍受但却可以被明显改善的问题。</a:t>
            </a:r>
            <a:endParaRPr lang="en-US" altLang="zh-CN" sz="1200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62077C2-2083-4B3F-B211-03BE59623E14}"/>
              </a:ext>
            </a:extLst>
          </p:cNvPr>
          <p:cNvGrpSpPr/>
          <p:nvPr/>
        </p:nvGrpSpPr>
        <p:grpSpPr>
          <a:xfrm>
            <a:off x="1910588" y="1798392"/>
            <a:ext cx="1700720" cy="407881"/>
            <a:chOff x="1327260" y="2482907"/>
            <a:chExt cx="1700720" cy="407881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C8DAE88-AB81-4AA4-A7B4-CA1444B45A3D}"/>
                </a:ext>
              </a:extLst>
            </p:cNvPr>
            <p:cNvSpPr/>
            <p:nvPr/>
          </p:nvSpPr>
          <p:spPr>
            <a:xfrm>
              <a:off x="1327260" y="2731654"/>
              <a:ext cx="1700720" cy="159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4543FEC-408C-4370-9448-CDADC0357233}"/>
                </a:ext>
              </a:extLst>
            </p:cNvPr>
            <p:cNvSpPr txBox="1"/>
            <p:nvPr/>
          </p:nvSpPr>
          <p:spPr>
            <a:xfrm>
              <a:off x="1327260" y="2482907"/>
              <a:ext cx="1700720" cy="4072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kern="100" dirty="0">
                  <a:effectLst/>
                  <a:latin typeface="+mn-ea"/>
                  <a:cs typeface="Times New Roman" panose="02020603050405020304" pitchFamily="18" charset="0"/>
                </a:rPr>
                <a:t>宏观市场</a:t>
              </a:r>
              <a:endParaRPr lang="en-US" altLang="zh-CN" sz="2000" b="1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830F2BC3-5B25-45F1-B57F-2DBB4B792438}"/>
              </a:ext>
            </a:extLst>
          </p:cNvPr>
          <p:cNvSpPr/>
          <p:nvPr/>
        </p:nvSpPr>
        <p:spPr>
          <a:xfrm>
            <a:off x="3046147" y="3791852"/>
            <a:ext cx="1143857" cy="195520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 descr="人拿着笔记本电脑&#10;&#10;描述已自动生成">
            <a:extLst>
              <a:ext uri="{FF2B5EF4-FFF2-40B4-BE49-F238E27FC236}">
                <a16:creationId xmlns:a16="http://schemas.microsoft.com/office/drawing/2014/main" id="{0994D41D-F977-4537-9417-BF012939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6" y="3876685"/>
            <a:ext cx="2676339" cy="1786164"/>
          </a:xfrm>
          <a:prstGeom prst="rect">
            <a:avLst/>
          </a:prstGeom>
        </p:spPr>
      </p:pic>
      <p:sp>
        <p:nvSpPr>
          <p:cNvPr id="60" name="半闭框 59">
            <a:extLst>
              <a:ext uri="{FF2B5EF4-FFF2-40B4-BE49-F238E27FC236}">
                <a16:creationId xmlns:a16="http://schemas.microsoft.com/office/drawing/2014/main" id="{AE77229E-0E0C-418B-95AD-871ABAEF0B9F}"/>
              </a:ext>
            </a:extLst>
          </p:cNvPr>
          <p:cNvSpPr>
            <a:spLocks noChangeAspect="1"/>
          </p:cNvSpPr>
          <p:nvPr/>
        </p:nvSpPr>
        <p:spPr>
          <a:xfrm>
            <a:off x="1331765" y="3791852"/>
            <a:ext cx="173108" cy="173107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半闭框 60">
            <a:extLst>
              <a:ext uri="{FF2B5EF4-FFF2-40B4-BE49-F238E27FC236}">
                <a16:creationId xmlns:a16="http://schemas.microsoft.com/office/drawing/2014/main" id="{35BA1815-73B0-44A5-B1DB-AE0964288CEE}"/>
              </a:ext>
            </a:extLst>
          </p:cNvPr>
          <p:cNvSpPr>
            <a:spLocks noChangeAspect="1"/>
          </p:cNvSpPr>
          <p:nvPr/>
        </p:nvSpPr>
        <p:spPr>
          <a:xfrm flipV="1">
            <a:off x="1331765" y="5573949"/>
            <a:ext cx="173108" cy="173107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490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FF9A68F-12F1-4350-88AF-31B06B190885}"/>
              </a:ext>
            </a:extLst>
          </p:cNvPr>
          <p:cNvGrpSpPr/>
          <p:nvPr/>
        </p:nvGrpSpPr>
        <p:grpSpPr>
          <a:xfrm>
            <a:off x="9147653" y="1944624"/>
            <a:ext cx="2663026" cy="3240834"/>
            <a:chOff x="8635493" y="2341752"/>
            <a:chExt cx="2120748" cy="2580896"/>
          </a:xfrm>
          <a:solidFill>
            <a:schemeClr val="accent3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4326A5B-9F84-41BC-B710-9D4A3E7AD63A}"/>
                </a:ext>
              </a:extLst>
            </p:cNvPr>
            <p:cNvSpPr/>
            <p:nvPr/>
          </p:nvSpPr>
          <p:spPr>
            <a:xfrm>
              <a:off x="8635493" y="3353646"/>
              <a:ext cx="242289" cy="1569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89207E-0D83-4AF3-A6B6-6DB6220DF93A}"/>
                </a:ext>
              </a:extLst>
            </p:cNvPr>
            <p:cNvSpPr/>
            <p:nvPr/>
          </p:nvSpPr>
          <p:spPr>
            <a:xfrm>
              <a:off x="9011413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25524E7-90BB-4551-9C25-9F2B9DE2C714}"/>
                </a:ext>
              </a:extLst>
            </p:cNvPr>
            <p:cNvSpPr/>
            <p:nvPr/>
          </p:nvSpPr>
          <p:spPr>
            <a:xfrm>
              <a:off x="9386738" y="2637366"/>
              <a:ext cx="242289" cy="2285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997928A-5C30-4F33-B44E-1F872A09C90C}"/>
                </a:ext>
              </a:extLst>
            </p:cNvPr>
            <p:cNvSpPr/>
            <p:nvPr/>
          </p:nvSpPr>
          <p:spPr>
            <a:xfrm>
              <a:off x="10513952" y="3353646"/>
              <a:ext cx="242289" cy="1569002"/>
            </a:xfrm>
            <a:prstGeom prst="rect">
              <a:avLst/>
            </a:prstGeom>
            <a:grpFill/>
            <a:ln>
              <a:noFill/>
            </a:ln>
            <a:effectLst>
              <a:outerShdw blurRad="635000" algn="ctr" rotWithShape="0">
                <a:schemeClr val="bg1">
                  <a:alpha val="4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652148-D939-46FA-BAD2-350BC9E8E34E}"/>
                </a:ext>
              </a:extLst>
            </p:cNvPr>
            <p:cNvSpPr/>
            <p:nvPr/>
          </p:nvSpPr>
          <p:spPr>
            <a:xfrm>
              <a:off x="10138032" y="3018366"/>
              <a:ext cx="242289" cy="1904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B293743-BA1B-4B71-BCB3-6AE78F581C0D}"/>
                </a:ext>
              </a:extLst>
            </p:cNvPr>
            <p:cNvSpPr/>
            <p:nvPr/>
          </p:nvSpPr>
          <p:spPr>
            <a:xfrm>
              <a:off x="9762707" y="2341752"/>
              <a:ext cx="242289" cy="2580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algn="ctr" rotWithShape="0">
                <a:schemeClr val="bg1">
                  <a:alpha val="57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D293375-E144-41CF-934D-405511988E6A}"/>
              </a:ext>
            </a:extLst>
          </p:cNvPr>
          <p:cNvSpPr/>
          <p:nvPr/>
        </p:nvSpPr>
        <p:spPr>
          <a:xfrm>
            <a:off x="3250718" y="3632200"/>
            <a:ext cx="8941282" cy="155325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6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5D2F610-687C-43DA-A9EC-49058CD14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0718" y="2735967"/>
            <a:ext cx="939360" cy="830997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0758DC8E-284A-4E55-A71C-1A5984C4F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139" y="2733913"/>
            <a:ext cx="4327135" cy="664797"/>
          </a:xfrm>
        </p:spPr>
        <p:txBody>
          <a:bodyPr/>
          <a:lstStyle/>
          <a:p>
            <a:r>
              <a:rPr lang="zh-CN" altLang="en-US" dirty="0"/>
              <a:t>业务计划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13283A9B-6F4C-48F4-8761-536F6337FC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0397" y="3605866"/>
            <a:ext cx="8288503" cy="498598"/>
          </a:xfrm>
        </p:spPr>
        <p:txBody>
          <a:bodyPr/>
          <a:lstStyle/>
          <a:p>
            <a:r>
              <a:rPr lang="en-US" altLang="zh-CN" dirty="0"/>
              <a:t>BUSINESS PLAN</a:t>
            </a:r>
          </a:p>
        </p:txBody>
      </p:sp>
    </p:spTree>
    <p:extLst>
      <p:ext uri="{BB962C8B-B14F-4D97-AF65-F5344CB8AC3E}">
        <p14:creationId xmlns:p14="http://schemas.microsoft.com/office/powerpoint/2010/main" val="113588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2FC63EB-3963-4C82-A111-547C74B9AC09}"/>
              </a:ext>
            </a:extLst>
          </p:cNvPr>
          <p:cNvSpPr>
            <a:spLocks/>
          </p:cNvSpPr>
          <p:nvPr/>
        </p:nvSpPr>
        <p:spPr>
          <a:xfrm>
            <a:off x="4524704" y="1663597"/>
            <a:ext cx="6600496" cy="191516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0E581D4-5B38-484A-ABC5-F0D06EC89747}"/>
              </a:ext>
            </a:extLst>
          </p:cNvPr>
          <p:cNvSpPr>
            <a:spLocks/>
          </p:cNvSpPr>
          <p:nvPr/>
        </p:nvSpPr>
        <p:spPr>
          <a:xfrm>
            <a:off x="4524704" y="3733800"/>
            <a:ext cx="6600496" cy="191516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67631CC-7F7E-484D-9DB2-C1BFEC8F1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产品介绍页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07F96D-5DB2-4F70-9B66-B6B97069F69B}"/>
              </a:ext>
            </a:extLst>
          </p:cNvPr>
          <p:cNvGrpSpPr/>
          <p:nvPr/>
        </p:nvGrpSpPr>
        <p:grpSpPr>
          <a:xfrm>
            <a:off x="1526115" y="1663597"/>
            <a:ext cx="2665784" cy="3937205"/>
            <a:chOff x="1540456" y="2163192"/>
            <a:chExt cx="2138787" cy="3158862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BB16B4C-FB5D-4F87-BB28-AF1F7C5106B1}"/>
                </a:ext>
              </a:extLst>
            </p:cNvPr>
            <p:cNvSpPr/>
            <p:nvPr/>
          </p:nvSpPr>
          <p:spPr>
            <a:xfrm>
              <a:off x="1647244" y="2274059"/>
              <a:ext cx="2031999" cy="304799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建筑的摆设布局&#10;&#10;描述已自动生成">
              <a:extLst>
                <a:ext uri="{FF2B5EF4-FFF2-40B4-BE49-F238E27FC236}">
                  <a16:creationId xmlns:a16="http://schemas.microsoft.com/office/drawing/2014/main" id="{8BB07F94-C2A7-4ABD-823B-BDABDD8EB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456" y="2163192"/>
              <a:ext cx="2031998" cy="3047995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D44E395-5374-4DA8-AECF-62A56A0DF324}"/>
              </a:ext>
            </a:extLst>
          </p:cNvPr>
          <p:cNvGrpSpPr/>
          <p:nvPr/>
        </p:nvGrpSpPr>
        <p:grpSpPr>
          <a:xfrm>
            <a:off x="4923900" y="1848340"/>
            <a:ext cx="1700720" cy="409599"/>
            <a:chOff x="1327260" y="2482907"/>
            <a:chExt cx="1700720" cy="40959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DF4E185-F8E5-416E-A2E8-9D8B8A5521C3}"/>
                </a:ext>
              </a:extLst>
            </p:cNvPr>
            <p:cNvSpPr/>
            <p:nvPr/>
          </p:nvSpPr>
          <p:spPr>
            <a:xfrm>
              <a:off x="1327260" y="2731654"/>
              <a:ext cx="1700720" cy="159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803528-8BAB-414F-B056-095AE5E86AEE}"/>
                </a:ext>
              </a:extLst>
            </p:cNvPr>
            <p:cNvSpPr txBox="1"/>
            <p:nvPr/>
          </p:nvSpPr>
          <p:spPr>
            <a:xfrm>
              <a:off x="1465216" y="2482907"/>
              <a:ext cx="1562763" cy="4095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kern="100" dirty="0">
                  <a:effectLst/>
                  <a:latin typeface="+mn-ea"/>
                  <a:cs typeface="Times New Roman" panose="02020603050405020304" pitchFamily="18" charset="0"/>
                </a:rPr>
                <a:t>产品特点</a:t>
              </a:r>
              <a:r>
                <a:rPr lang="en-US" altLang="zh-CN" sz="2000" b="1" kern="100" dirty="0">
                  <a:effectLst/>
                  <a:latin typeface="+mn-ea"/>
                  <a:cs typeface="Times New Roman" panose="02020603050405020304" pitchFamily="18" charset="0"/>
                </a:rPr>
                <a:t>1</a:t>
              </a:r>
              <a:endParaRPr lang="en-US" altLang="zh-CN" sz="2000" b="1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22CE90B4-C5E6-4583-8488-1ED467A07423}"/>
              </a:ext>
            </a:extLst>
          </p:cNvPr>
          <p:cNvSpPr txBox="1"/>
          <p:nvPr/>
        </p:nvSpPr>
        <p:spPr>
          <a:xfrm>
            <a:off x="4923900" y="2402676"/>
            <a:ext cx="5741985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公司积极提升优质服务水平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同时更重视安全管理。公司深明重要资料必须慎加保密，整理及存档。公司已制订政策安排员工进行安全风险评估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确保所有顾客可尊享到稳固的个人资料私隐保障。</a:t>
            </a:r>
            <a:endParaRPr lang="en-US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11E2328-70C8-4397-85CC-80B5268A06B2}"/>
              </a:ext>
            </a:extLst>
          </p:cNvPr>
          <p:cNvGrpSpPr/>
          <p:nvPr/>
        </p:nvGrpSpPr>
        <p:grpSpPr>
          <a:xfrm>
            <a:off x="4923900" y="3901200"/>
            <a:ext cx="1700720" cy="409599"/>
            <a:chOff x="1327260" y="2482907"/>
            <a:chExt cx="1700720" cy="40959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753EEC6-20CC-4F5F-8E81-FF90A26CA2E3}"/>
                </a:ext>
              </a:extLst>
            </p:cNvPr>
            <p:cNvSpPr/>
            <p:nvPr/>
          </p:nvSpPr>
          <p:spPr>
            <a:xfrm>
              <a:off x="1327260" y="2731654"/>
              <a:ext cx="1700720" cy="159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F2264FA-F77B-4250-A421-80E8D7BC7638}"/>
                </a:ext>
              </a:extLst>
            </p:cNvPr>
            <p:cNvSpPr txBox="1"/>
            <p:nvPr/>
          </p:nvSpPr>
          <p:spPr>
            <a:xfrm>
              <a:off x="1465216" y="2482907"/>
              <a:ext cx="1562764" cy="4095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kern="100" dirty="0">
                  <a:effectLst/>
                  <a:latin typeface="+mn-ea"/>
                  <a:cs typeface="Times New Roman" panose="02020603050405020304" pitchFamily="18" charset="0"/>
                </a:rPr>
                <a:t>产品特点</a:t>
              </a:r>
              <a:r>
                <a:rPr lang="en-US" altLang="zh-CN" sz="2000" b="1" kern="100" dirty="0">
                  <a:effectLst/>
                  <a:latin typeface="+mn-ea"/>
                  <a:cs typeface="Times New Roman" panose="02020603050405020304" pitchFamily="18" charset="0"/>
                </a:rPr>
                <a:t>2</a:t>
              </a:r>
              <a:endParaRPr lang="en-US" altLang="zh-CN" sz="2000" b="1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1AEDF45E-35AE-499E-97BA-F23BDD3781EB}"/>
              </a:ext>
            </a:extLst>
          </p:cNvPr>
          <p:cNvSpPr txBox="1"/>
          <p:nvPr/>
        </p:nvSpPr>
        <p:spPr>
          <a:xfrm>
            <a:off x="4923900" y="4455536"/>
            <a:ext cx="5741985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公司积极提升优质服务水平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同时更重视安全管理。公司深明重要资料必须慎加保密，整理及存档。公司已制订政策安排员工进行安全风险评估</a:t>
            </a:r>
            <a:r>
              <a:rPr lang="en-US" altLang="zh-CN" sz="14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kern="100" dirty="0">
                <a:effectLst/>
                <a:latin typeface="+mn-ea"/>
                <a:cs typeface="Times New Roman" panose="02020603050405020304" pitchFamily="18" charset="0"/>
              </a:rPr>
              <a:t>确保所有顾客可尊享到稳固的个人资料私隐保障。</a:t>
            </a:r>
            <a:endParaRPr lang="en-US" altLang="zh-CN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半闭框 15">
            <a:extLst>
              <a:ext uri="{FF2B5EF4-FFF2-40B4-BE49-F238E27FC236}">
                <a16:creationId xmlns:a16="http://schemas.microsoft.com/office/drawing/2014/main" id="{DEEB1326-AF21-4A19-88C1-A34A8C6AA5CC}"/>
              </a:ext>
            </a:extLst>
          </p:cNvPr>
          <p:cNvSpPr>
            <a:spLocks noChangeAspect="1"/>
          </p:cNvSpPr>
          <p:nvPr/>
        </p:nvSpPr>
        <p:spPr>
          <a:xfrm>
            <a:off x="1412063" y="1554183"/>
            <a:ext cx="173108" cy="173107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113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F49BCC70-958B-41BE-818E-3E310358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4807" y="6284619"/>
            <a:ext cx="914093" cy="291556"/>
          </a:xfrm>
        </p:spPr>
        <p:txBody>
          <a:bodyPr rIns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DA03F3-AA78-402C-8305-88B74FA16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262" y="724091"/>
            <a:ext cx="2154436" cy="398571"/>
          </a:xfrm>
        </p:spPr>
        <p:txBody>
          <a:bodyPr/>
          <a:lstStyle/>
          <a:p>
            <a:r>
              <a:rPr lang="zh-CN" altLang="en-US" dirty="0"/>
              <a:t>四段内容页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7B4899-CD5D-471B-9D8F-C92335C94AE2}"/>
              </a:ext>
            </a:extLst>
          </p:cNvPr>
          <p:cNvSpPr>
            <a:spLocks/>
          </p:cNvSpPr>
          <p:nvPr/>
        </p:nvSpPr>
        <p:spPr>
          <a:xfrm>
            <a:off x="1507184" y="1615440"/>
            <a:ext cx="4456736" cy="191516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D0251A-C67A-477D-8833-6B18D7C8A169}"/>
              </a:ext>
            </a:extLst>
          </p:cNvPr>
          <p:cNvSpPr txBox="1"/>
          <p:nvPr/>
        </p:nvSpPr>
        <p:spPr>
          <a:xfrm>
            <a:off x="1852622" y="2549158"/>
            <a:ext cx="3765857" cy="7841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请输入正文内容，请输入正文内容，</a:t>
            </a:r>
            <a:endParaRPr lang="en-US" altLang="zh-CN" sz="1800" kern="100" dirty="0">
              <a:effectLst/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请输入正文内容，请输入正文内容。</a:t>
            </a:r>
            <a:endParaRPr lang="en-US" altLang="zh-CN" sz="1800" kern="100" dirty="0">
              <a:effectLst/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9E9E278-AC23-4B88-B2C8-EC86DD690494}"/>
              </a:ext>
            </a:extLst>
          </p:cNvPr>
          <p:cNvGrpSpPr/>
          <p:nvPr/>
        </p:nvGrpSpPr>
        <p:grpSpPr>
          <a:xfrm>
            <a:off x="2639297" y="1852987"/>
            <a:ext cx="2192507" cy="414794"/>
            <a:chOff x="1327260" y="2482907"/>
            <a:chExt cx="1700720" cy="41479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10E499A-2196-49CB-A0FB-D98A00855E0E}"/>
                </a:ext>
              </a:extLst>
            </p:cNvPr>
            <p:cNvSpPr/>
            <p:nvPr/>
          </p:nvSpPr>
          <p:spPr>
            <a:xfrm>
              <a:off x="1327260" y="2731654"/>
              <a:ext cx="1700720" cy="159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29B1D5F-359A-4770-A01C-105A858A39C3}"/>
                </a:ext>
              </a:extLst>
            </p:cNvPr>
            <p:cNvSpPr txBox="1"/>
            <p:nvPr/>
          </p:nvSpPr>
          <p:spPr>
            <a:xfrm>
              <a:off x="1327260" y="2482907"/>
              <a:ext cx="1700720" cy="41479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kern="100" dirty="0"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推广计划</a:t>
              </a:r>
              <a:endParaRPr lang="en-US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7366203-0FAB-4744-818B-191D8A03CDFC}"/>
              </a:ext>
            </a:extLst>
          </p:cNvPr>
          <p:cNvGrpSpPr/>
          <p:nvPr/>
        </p:nvGrpSpPr>
        <p:grpSpPr>
          <a:xfrm>
            <a:off x="6228080" y="1615440"/>
            <a:ext cx="4456736" cy="1915160"/>
            <a:chOff x="842760" y="2092960"/>
            <a:chExt cx="3457074" cy="191516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A799431-8647-4875-980B-66CEFA4FF362}"/>
                </a:ext>
              </a:extLst>
            </p:cNvPr>
            <p:cNvSpPr>
              <a:spLocks/>
            </p:cNvSpPr>
            <p:nvPr/>
          </p:nvSpPr>
          <p:spPr>
            <a:xfrm>
              <a:off x="842760" y="2092960"/>
              <a:ext cx="3457074" cy="1915160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D778804-CA30-46C3-A548-7DC99046BA0A}"/>
                </a:ext>
              </a:extLst>
            </p:cNvPr>
            <p:cNvSpPr txBox="1"/>
            <p:nvPr/>
          </p:nvSpPr>
          <p:spPr>
            <a:xfrm>
              <a:off x="1110715" y="3026678"/>
              <a:ext cx="2921162" cy="7841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请输入正文内容，请输入正文内容，</a:t>
              </a:r>
              <a:endPara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请输入正文内容，请输入正文内容。</a:t>
              </a:r>
              <a:endPara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F99C31A-A51E-47A4-95A2-09E96D1391C2}"/>
                </a:ext>
              </a:extLst>
            </p:cNvPr>
            <p:cNvGrpSpPr/>
            <p:nvPr/>
          </p:nvGrpSpPr>
          <p:grpSpPr>
            <a:xfrm>
              <a:off x="1720936" y="2330507"/>
              <a:ext cx="1700720" cy="414794"/>
              <a:chOff x="1327260" y="2482907"/>
              <a:chExt cx="1700720" cy="414794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F565A80E-0533-4E7E-9EF8-B24B66683163}"/>
                  </a:ext>
                </a:extLst>
              </p:cNvPr>
              <p:cNvSpPr/>
              <p:nvPr/>
            </p:nvSpPr>
            <p:spPr>
              <a:xfrm>
                <a:off x="1327260" y="2731654"/>
                <a:ext cx="1700720" cy="159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0BC15AC-0981-48F7-AA75-664F4DFCC458}"/>
                  </a:ext>
                </a:extLst>
              </p:cNvPr>
              <p:cNvSpPr txBox="1"/>
              <p:nvPr/>
            </p:nvSpPr>
            <p:spPr>
              <a:xfrm>
                <a:off x="1327260" y="2482907"/>
                <a:ext cx="1700720" cy="41479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000" b="1" kern="100" dirty="0">
                    <a:effectLst/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产品计划</a:t>
                </a:r>
                <a:endParaRPr lang="en-US" altLang="zh-CN" sz="2000" b="1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9AF117B-9AEE-47B4-9D93-F4CDA31A5C59}"/>
              </a:ext>
            </a:extLst>
          </p:cNvPr>
          <p:cNvGrpSpPr/>
          <p:nvPr/>
        </p:nvGrpSpPr>
        <p:grpSpPr>
          <a:xfrm>
            <a:off x="1507184" y="3733800"/>
            <a:ext cx="4456736" cy="1915160"/>
            <a:chOff x="842760" y="2092960"/>
            <a:chExt cx="3457074" cy="1915160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30348475-98EB-4900-932D-0AC662F5DD6E}"/>
                </a:ext>
              </a:extLst>
            </p:cNvPr>
            <p:cNvSpPr>
              <a:spLocks/>
            </p:cNvSpPr>
            <p:nvPr/>
          </p:nvSpPr>
          <p:spPr>
            <a:xfrm>
              <a:off x="842760" y="2092960"/>
              <a:ext cx="3457074" cy="1915160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CF046F9-1B3A-42EF-BDAB-687F0AA61564}"/>
                </a:ext>
              </a:extLst>
            </p:cNvPr>
            <p:cNvSpPr txBox="1"/>
            <p:nvPr/>
          </p:nvSpPr>
          <p:spPr>
            <a:xfrm>
              <a:off x="1110715" y="3026678"/>
              <a:ext cx="2921162" cy="7841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请输入正文内容，请输入正文内容，</a:t>
              </a:r>
              <a:endPara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请输入正文内容，请输入正文内容。</a:t>
              </a:r>
              <a:endPara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9D6357F-9657-433C-82C7-404837C8F3F5}"/>
                </a:ext>
              </a:extLst>
            </p:cNvPr>
            <p:cNvGrpSpPr/>
            <p:nvPr/>
          </p:nvGrpSpPr>
          <p:grpSpPr>
            <a:xfrm>
              <a:off x="1720936" y="2330507"/>
              <a:ext cx="1700720" cy="409599"/>
              <a:chOff x="1327260" y="2482907"/>
              <a:chExt cx="1700720" cy="409599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CF98B04-8BF0-4289-85C8-CD4845F2FFC9}"/>
                  </a:ext>
                </a:extLst>
              </p:cNvPr>
              <p:cNvSpPr/>
              <p:nvPr/>
            </p:nvSpPr>
            <p:spPr>
              <a:xfrm>
                <a:off x="1327260" y="2731654"/>
                <a:ext cx="1700720" cy="159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E691EBDE-51B9-46F9-80FD-D4B8A38B9BB8}"/>
                  </a:ext>
                </a:extLst>
              </p:cNvPr>
              <p:cNvSpPr txBox="1"/>
              <p:nvPr/>
            </p:nvSpPr>
            <p:spPr>
              <a:xfrm>
                <a:off x="1327260" y="2482907"/>
                <a:ext cx="1700720" cy="4095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000" b="1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营销计划</a:t>
                </a:r>
                <a:endParaRPr lang="en-US" altLang="zh-CN" sz="2000" b="1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9438E89-CD9D-465C-A107-3BDC7DFCC895}"/>
              </a:ext>
            </a:extLst>
          </p:cNvPr>
          <p:cNvGrpSpPr/>
          <p:nvPr/>
        </p:nvGrpSpPr>
        <p:grpSpPr>
          <a:xfrm>
            <a:off x="6228080" y="3733800"/>
            <a:ext cx="4456736" cy="1915160"/>
            <a:chOff x="842760" y="2092960"/>
            <a:chExt cx="3457074" cy="1915160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72E9FAAB-B7D9-440D-89B6-FF0325660841}"/>
                </a:ext>
              </a:extLst>
            </p:cNvPr>
            <p:cNvSpPr>
              <a:spLocks/>
            </p:cNvSpPr>
            <p:nvPr/>
          </p:nvSpPr>
          <p:spPr>
            <a:xfrm>
              <a:off x="842760" y="2092960"/>
              <a:ext cx="3457074" cy="1915160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0BC1A45-5325-43A0-91FA-9CE2262DECBB}"/>
                </a:ext>
              </a:extLst>
            </p:cNvPr>
            <p:cNvSpPr txBox="1"/>
            <p:nvPr/>
          </p:nvSpPr>
          <p:spPr>
            <a:xfrm>
              <a:off x="1110715" y="3026678"/>
              <a:ext cx="2921162" cy="7841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请输入正文内容，请输入正文内容，</a:t>
              </a:r>
              <a:endPara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kern="100" dirty="0">
                  <a:effectLst/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请输入正文内容，请输入正文内容。</a:t>
              </a:r>
              <a:endPara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720022DE-F603-40CA-8674-65B10DFB4D19}"/>
                </a:ext>
              </a:extLst>
            </p:cNvPr>
            <p:cNvGrpSpPr/>
            <p:nvPr/>
          </p:nvGrpSpPr>
          <p:grpSpPr>
            <a:xfrm>
              <a:off x="1720936" y="2330507"/>
              <a:ext cx="1700720" cy="414794"/>
              <a:chOff x="1327260" y="2482907"/>
              <a:chExt cx="1700720" cy="414794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2BDC2C-44CB-4581-A3C9-8FFCFCA1951B}"/>
                  </a:ext>
                </a:extLst>
              </p:cNvPr>
              <p:cNvSpPr/>
              <p:nvPr/>
            </p:nvSpPr>
            <p:spPr>
              <a:xfrm>
                <a:off x="1327260" y="2731654"/>
                <a:ext cx="1700720" cy="1591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319F3FBC-B019-4FF9-91DC-FF74B322BE15}"/>
                  </a:ext>
                </a:extLst>
              </p:cNvPr>
              <p:cNvSpPr txBox="1"/>
              <p:nvPr/>
            </p:nvSpPr>
            <p:spPr>
              <a:xfrm>
                <a:off x="1327260" y="2482907"/>
                <a:ext cx="1700720" cy="41479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zh-CN" altLang="en-US" sz="2000" b="1" kern="100" dirty="0">
                    <a:effectLst/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品牌计划</a:t>
                </a:r>
                <a:endParaRPr lang="en-US" altLang="zh-CN" sz="2000" b="1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7174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5627;"/>
</p:tagLst>
</file>

<file path=ppt/theme/theme1.xml><?xml version="1.0" encoding="utf-8"?>
<a:theme xmlns:a="http://schemas.openxmlformats.org/drawingml/2006/main" name="Office 主题​​">
  <a:themeElements>
    <a:clrScheme name="金融商业计划书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820E"/>
      </a:accent1>
      <a:accent2>
        <a:srgbClr val="FEBC16"/>
      </a:accent2>
      <a:accent3>
        <a:srgbClr val="FF6A1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金融行业商业计划书">
      <a:majorFont>
        <a:latin typeface="Train One"/>
        <a:ea typeface="站酷文艺体"/>
        <a:cs typeface=""/>
      </a:majorFont>
      <a:minorFont>
        <a:latin typeface="Aldrich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1414</Words>
  <Application>Microsoft Office PowerPoint</Application>
  <PresentationFormat>宽屏</PresentationFormat>
  <Paragraphs>216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微软雅黑</vt:lpstr>
      <vt:lpstr>Microsoft YaHei Light</vt:lpstr>
      <vt:lpstr>Train One</vt:lpstr>
      <vt:lpstr>思源黑体 CN Light</vt:lpstr>
      <vt:lpstr>站酷文艺体</vt:lpstr>
      <vt:lpstr>Aldrich</vt:lpstr>
      <vt:lpstr>Bahnschrift SemiBold SemiConden</vt:lpstr>
      <vt:lpstr>Wingdings 3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李鸿锋</dc:creator>
  <cp:lastModifiedBy>张 鑫</cp:lastModifiedBy>
  <cp:revision>174</cp:revision>
  <dcterms:created xsi:type="dcterms:W3CDTF">2021-06-22T13:52:33Z</dcterms:created>
  <dcterms:modified xsi:type="dcterms:W3CDTF">2022-04-18T09:07:21Z</dcterms:modified>
</cp:coreProperties>
</file>