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handoutMasterIdLst>
    <p:handoutMasterId r:id="rId33"/>
  </p:handoutMasterIdLst>
  <p:sldIdLst>
    <p:sldId id="256" r:id="rId2"/>
    <p:sldId id="471" r:id="rId3"/>
    <p:sldId id="476" r:id="rId4"/>
    <p:sldId id="257" r:id="rId5"/>
    <p:sldId id="479" r:id="rId6"/>
    <p:sldId id="480" r:id="rId7"/>
    <p:sldId id="474" r:id="rId8"/>
    <p:sldId id="481" r:id="rId9"/>
    <p:sldId id="477" r:id="rId10"/>
    <p:sldId id="482" r:id="rId11"/>
    <p:sldId id="484" r:id="rId12"/>
    <p:sldId id="487" r:id="rId13"/>
    <p:sldId id="507" r:id="rId14"/>
    <p:sldId id="503" r:id="rId15"/>
    <p:sldId id="488" r:id="rId16"/>
    <p:sldId id="490" r:id="rId17"/>
    <p:sldId id="491" r:id="rId18"/>
    <p:sldId id="478" r:id="rId19"/>
    <p:sldId id="492" r:id="rId20"/>
    <p:sldId id="486" r:id="rId21"/>
    <p:sldId id="493" r:id="rId22"/>
    <p:sldId id="494" r:id="rId23"/>
    <p:sldId id="508" r:id="rId24"/>
    <p:sldId id="497" r:id="rId25"/>
    <p:sldId id="498" r:id="rId26"/>
    <p:sldId id="505" r:id="rId27"/>
    <p:sldId id="504" r:id="rId28"/>
    <p:sldId id="499" r:id="rId29"/>
    <p:sldId id="506" r:id="rId30"/>
    <p:sldId id="501" r:id="rId31"/>
    <p:sldId id="258"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6CEA"/>
    <a:srgbClr val="00CC99"/>
    <a:srgbClr val="570EE4"/>
    <a:srgbClr val="ADB9CA"/>
    <a:srgbClr val="01C99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1990" autoAdjust="0"/>
  </p:normalViewPr>
  <p:slideViewPr>
    <p:cSldViewPr snapToGrid="0">
      <p:cViewPr>
        <p:scale>
          <a:sx n="75" d="100"/>
          <a:sy n="75" d="100"/>
        </p:scale>
        <p:origin x="378" y="1236"/>
      </p:cViewPr>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114" d="100"/>
          <a:sy n="114" d="100"/>
        </p:scale>
        <p:origin x="3306"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D7CB7B44-D223-49CE-9821-E74B403ABD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微软雅黑" panose="020B0503020204020204" pitchFamily="34" charset="-122"/>
              <a:ea typeface="微软雅黑" panose="020B0503020204020204" pitchFamily="34" charset="-122"/>
            </a:endParaRPr>
          </a:p>
        </p:txBody>
      </p:sp>
      <p:sp>
        <p:nvSpPr>
          <p:cNvPr id="3" name="日期占位符 2">
            <a:extLst>
              <a:ext uri="{FF2B5EF4-FFF2-40B4-BE49-F238E27FC236}">
                <a16:creationId xmlns:a16="http://schemas.microsoft.com/office/drawing/2014/main" id="{EDD80BA9-6E6B-4D59-AA41-46FF387509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FFF797-14BA-4CA4-A673-9D82D5AC27AE}" type="datetimeFigureOut">
              <a:rPr lang="zh-CN" altLang="en-US" smtClean="0">
                <a:latin typeface="微软雅黑" panose="020B0503020204020204" pitchFamily="34" charset="-122"/>
                <a:ea typeface="微软雅黑" panose="020B0503020204020204" pitchFamily="34" charset="-122"/>
              </a:rPr>
              <a:t>2022/8/11</a:t>
            </a:fld>
            <a:endParaRPr lang="zh-CN" altLang="en-US" dirty="0">
              <a:latin typeface="微软雅黑" panose="020B0503020204020204" pitchFamily="34" charset="-122"/>
              <a:ea typeface="微软雅黑" panose="020B0503020204020204" pitchFamily="34" charset="-122"/>
            </a:endParaRPr>
          </a:p>
        </p:txBody>
      </p:sp>
      <p:sp>
        <p:nvSpPr>
          <p:cNvPr id="4" name="页脚占位符 3">
            <a:extLst>
              <a:ext uri="{FF2B5EF4-FFF2-40B4-BE49-F238E27FC236}">
                <a16:creationId xmlns:a16="http://schemas.microsoft.com/office/drawing/2014/main" id="{BCE36241-BFD3-478A-ACBD-3765DBCF2E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微软雅黑" panose="020B0503020204020204" pitchFamily="34" charset="-122"/>
              <a:ea typeface="微软雅黑" panose="020B0503020204020204" pitchFamily="34" charset="-122"/>
            </a:endParaRPr>
          </a:p>
        </p:txBody>
      </p:sp>
      <p:sp>
        <p:nvSpPr>
          <p:cNvPr id="5" name="灯片编号占位符 4">
            <a:extLst>
              <a:ext uri="{FF2B5EF4-FFF2-40B4-BE49-F238E27FC236}">
                <a16:creationId xmlns:a16="http://schemas.microsoft.com/office/drawing/2014/main" id="{E7710DA6-7268-4A68-AAB0-ABAD3F1C89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95CE03-B652-4145-92C4-80522C9AA141}" type="slidenum">
              <a:rPr lang="zh-CN" altLang="en-US" smtClean="0">
                <a:latin typeface="微软雅黑" panose="020B0503020204020204" pitchFamily="34" charset="-122"/>
                <a:ea typeface="微软雅黑" panose="020B0503020204020204" pitchFamily="34" charset="-122"/>
              </a:rPr>
              <a:t>‹#›</a:t>
            </a:fld>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110052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4.xml"/><Relationship Id="rId4" Type="http://schemas.microsoft.com/office/2007/relationships/hdphoto" Target="../media/hdphoto2.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bg>
      <p:bgPr>
        <a:solidFill>
          <a:schemeClr val="tx1"/>
        </a:solidFill>
        <a:effectLst/>
      </p:bgPr>
    </p:bg>
    <p:spTree>
      <p:nvGrpSpPr>
        <p:cNvPr id="1" name=""/>
        <p:cNvGrpSpPr/>
        <p:nvPr/>
      </p:nvGrpSpPr>
      <p:grpSpPr>
        <a:xfrm>
          <a:off x="0" y="0"/>
          <a:ext cx="0" cy="0"/>
          <a:chOff x="0" y="0"/>
          <a:chExt cx="0" cy="0"/>
        </a:xfrm>
      </p:grpSpPr>
      <p:pic>
        <p:nvPicPr>
          <p:cNvPr id="346" name="图片 345">
            <a:extLst>
              <a:ext uri="{FF2B5EF4-FFF2-40B4-BE49-F238E27FC236}">
                <a16:creationId xmlns:a16="http://schemas.microsoft.com/office/drawing/2014/main" id="{7068A9C4-2895-4D12-9ABF-E404F538991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59" r="7859"/>
          <a:stretch/>
        </p:blipFill>
        <p:spPr>
          <a:xfrm rot="5400000">
            <a:off x="2667000" y="-2666999"/>
            <a:ext cx="6857999" cy="12192000"/>
          </a:xfrm>
          <a:prstGeom prst="rect">
            <a:avLst/>
          </a:prstGeom>
        </p:spPr>
      </p:pic>
      <p:grpSp>
        <p:nvGrpSpPr>
          <p:cNvPr id="303" name="组合 302">
            <a:extLst>
              <a:ext uri="{FF2B5EF4-FFF2-40B4-BE49-F238E27FC236}">
                <a16:creationId xmlns:a16="http://schemas.microsoft.com/office/drawing/2014/main" id="{33407D91-FFA5-414D-8188-01B6870FF5DB}"/>
              </a:ext>
            </a:extLst>
          </p:cNvPr>
          <p:cNvGrpSpPr/>
          <p:nvPr userDrawn="1"/>
        </p:nvGrpSpPr>
        <p:grpSpPr>
          <a:xfrm>
            <a:off x="800100" y="14605"/>
            <a:ext cx="10591800" cy="6842760"/>
            <a:chOff x="1260" y="23"/>
            <a:chExt cx="16680" cy="10776"/>
          </a:xfrm>
          <a:solidFill>
            <a:schemeClr val="tx1"/>
          </a:solidFill>
        </p:grpSpPr>
        <p:sp>
          <p:nvSpPr>
            <p:cNvPr id="304" name="任意多边形 8">
              <a:extLst>
                <a:ext uri="{FF2B5EF4-FFF2-40B4-BE49-F238E27FC236}">
                  <a16:creationId xmlns:a16="http://schemas.microsoft.com/office/drawing/2014/main" id="{89B9E0AC-533B-4234-97BF-DCDFE2D7B0C8}"/>
                </a:ext>
              </a:extLst>
            </p:cNvPr>
            <p:cNvSpPr/>
            <p:nvPr userDrawn="1"/>
          </p:nvSpPr>
          <p:spPr>
            <a:xfrm>
              <a:off x="1260" y="23"/>
              <a:ext cx="16680" cy="1077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6680" h="10777">
                  <a:moveTo>
                    <a:pt x="8340" y="952"/>
                  </a:moveTo>
                  <a:cubicBezTo>
                    <a:pt x="5895" y="952"/>
                    <a:pt x="3914" y="2933"/>
                    <a:pt x="3914" y="5378"/>
                  </a:cubicBezTo>
                  <a:cubicBezTo>
                    <a:pt x="3914" y="7822"/>
                    <a:pt x="5895" y="9803"/>
                    <a:pt x="8340" y="9803"/>
                  </a:cubicBezTo>
                  <a:cubicBezTo>
                    <a:pt x="10784" y="9803"/>
                    <a:pt x="12765" y="7822"/>
                    <a:pt x="12765" y="5378"/>
                  </a:cubicBezTo>
                  <a:cubicBezTo>
                    <a:pt x="12765" y="2933"/>
                    <a:pt x="10784" y="952"/>
                    <a:pt x="8340" y="952"/>
                  </a:cubicBezTo>
                  <a:close/>
                  <a:moveTo>
                    <a:pt x="1965" y="0"/>
                  </a:moveTo>
                  <a:lnTo>
                    <a:pt x="14715" y="0"/>
                  </a:lnTo>
                  <a:lnTo>
                    <a:pt x="14776" y="72"/>
                  </a:lnTo>
                  <a:cubicBezTo>
                    <a:pt x="15965" y="1514"/>
                    <a:pt x="16680" y="3362"/>
                    <a:pt x="16680" y="5377"/>
                  </a:cubicBezTo>
                  <a:cubicBezTo>
                    <a:pt x="16680" y="7428"/>
                    <a:pt x="15940" y="9306"/>
                    <a:pt x="14711" y="10759"/>
                  </a:cubicBezTo>
                  <a:lnTo>
                    <a:pt x="14696" y="10777"/>
                  </a:lnTo>
                  <a:lnTo>
                    <a:pt x="1984" y="10777"/>
                  </a:lnTo>
                  <a:lnTo>
                    <a:pt x="1969" y="10759"/>
                  </a:lnTo>
                  <a:cubicBezTo>
                    <a:pt x="740" y="9306"/>
                    <a:pt x="0" y="7428"/>
                    <a:pt x="0" y="5377"/>
                  </a:cubicBezTo>
                  <a:cubicBezTo>
                    <a:pt x="0" y="3362"/>
                    <a:pt x="715" y="1514"/>
                    <a:pt x="1904" y="72"/>
                  </a:cubicBezTo>
                  <a:lnTo>
                    <a:pt x="196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305" name="任意多边形 12">
              <a:extLst>
                <a:ext uri="{FF2B5EF4-FFF2-40B4-BE49-F238E27FC236}">
                  <a16:creationId xmlns:a16="http://schemas.microsoft.com/office/drawing/2014/main" id="{40885523-989D-4701-8BD7-BE1E66095328}"/>
                </a:ext>
              </a:extLst>
            </p:cNvPr>
            <p:cNvSpPr/>
            <p:nvPr userDrawn="1"/>
          </p:nvSpPr>
          <p:spPr>
            <a:xfrm flipH="1" flipV="1">
              <a:off x="1260" y="23"/>
              <a:ext cx="16680" cy="1077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6680" h="10777">
                  <a:moveTo>
                    <a:pt x="8340" y="975"/>
                  </a:moveTo>
                  <a:cubicBezTo>
                    <a:pt x="5895" y="975"/>
                    <a:pt x="3914" y="2956"/>
                    <a:pt x="3914" y="5401"/>
                  </a:cubicBezTo>
                  <a:cubicBezTo>
                    <a:pt x="3914" y="7845"/>
                    <a:pt x="5895" y="9826"/>
                    <a:pt x="8340" y="9826"/>
                  </a:cubicBezTo>
                  <a:cubicBezTo>
                    <a:pt x="10784" y="9826"/>
                    <a:pt x="12765" y="7845"/>
                    <a:pt x="12765" y="5401"/>
                  </a:cubicBezTo>
                  <a:cubicBezTo>
                    <a:pt x="12765" y="2956"/>
                    <a:pt x="10784" y="975"/>
                    <a:pt x="8340" y="975"/>
                  </a:cubicBezTo>
                  <a:close/>
                  <a:moveTo>
                    <a:pt x="1984" y="0"/>
                  </a:moveTo>
                  <a:lnTo>
                    <a:pt x="14696" y="0"/>
                  </a:lnTo>
                  <a:lnTo>
                    <a:pt x="14711" y="18"/>
                  </a:lnTo>
                  <a:cubicBezTo>
                    <a:pt x="15940" y="1471"/>
                    <a:pt x="16680" y="3349"/>
                    <a:pt x="16680" y="5400"/>
                  </a:cubicBezTo>
                  <a:cubicBezTo>
                    <a:pt x="16680" y="7415"/>
                    <a:pt x="15965" y="9263"/>
                    <a:pt x="14776" y="10705"/>
                  </a:cubicBezTo>
                  <a:lnTo>
                    <a:pt x="14715" y="10777"/>
                  </a:lnTo>
                  <a:lnTo>
                    <a:pt x="1965" y="10777"/>
                  </a:lnTo>
                  <a:lnTo>
                    <a:pt x="1904" y="10705"/>
                  </a:lnTo>
                  <a:cubicBezTo>
                    <a:pt x="715" y="9263"/>
                    <a:pt x="0" y="7415"/>
                    <a:pt x="0" y="5400"/>
                  </a:cubicBezTo>
                  <a:cubicBezTo>
                    <a:pt x="0" y="3349"/>
                    <a:pt x="740" y="1471"/>
                    <a:pt x="1969" y="18"/>
                  </a:cubicBezTo>
                  <a:lnTo>
                    <a:pt x="198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grpSp>
      <p:pic>
        <p:nvPicPr>
          <p:cNvPr id="306" name="图片 305">
            <a:extLst>
              <a:ext uri="{FF2B5EF4-FFF2-40B4-BE49-F238E27FC236}">
                <a16:creationId xmlns:a16="http://schemas.microsoft.com/office/drawing/2014/main" id="{08AD9837-80B1-4B91-867F-B34491F5942B}"/>
              </a:ext>
            </a:extLst>
          </p:cNvPr>
          <p:cNvPicPr>
            <a:picLocks noChangeAspect="1"/>
          </p:cNvPicPr>
          <p:nvPr userDrawn="1"/>
        </p:nvPicPr>
        <p:blipFill>
          <a:blip r:embed="rId3">
            <a:alphaModFix amt="58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8233" t="15692" r="18233" b="15692"/>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22" name="图片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99" y="1452"/>
            <a:ext cx="12188203" cy="6855097"/>
          </a:xfrm>
          <a:prstGeom prst="rect">
            <a:avLst/>
          </a:prstGeom>
        </p:spPr>
      </p:pic>
      <p:sp>
        <p:nvSpPr>
          <p:cNvPr id="23" name="矩形 22"/>
          <p:cNvSpPr/>
          <p:nvPr userDrawn="1"/>
        </p:nvSpPr>
        <p:spPr>
          <a:xfrm>
            <a:off x="1899" y="1452"/>
            <a:ext cx="12188203" cy="6855097"/>
          </a:xfrm>
          <a:prstGeom prst="rect">
            <a:avLst/>
          </a:prstGeom>
          <a:blipFill dpi="0" rotWithShape="1">
            <a:blip r:embed="rId6">
              <a:alphaModFix amt="5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9" name="椭圆 328">
            <a:extLst>
              <a:ext uri="{FF2B5EF4-FFF2-40B4-BE49-F238E27FC236}">
                <a16:creationId xmlns:a16="http://schemas.microsoft.com/office/drawing/2014/main" id="{8B68804F-6157-4AE3-959F-81DBCDFAB7A0}"/>
              </a:ext>
            </a:extLst>
          </p:cNvPr>
          <p:cNvSpPr/>
          <p:nvPr userDrawn="1"/>
        </p:nvSpPr>
        <p:spPr>
          <a:xfrm>
            <a:off x="333770" y="663212"/>
            <a:ext cx="2238096" cy="2238096"/>
          </a:xfrm>
          <a:prstGeom prst="ellipse">
            <a:avLst/>
          </a:prstGeom>
          <a:gradFill>
            <a:gsLst>
              <a:gs pos="26000">
                <a:schemeClr val="accent2">
                  <a:alpha val="0"/>
                </a:schemeClr>
              </a:gs>
              <a:gs pos="100000">
                <a:schemeClr val="accent2">
                  <a:alpha val="30000"/>
                </a:schemeClr>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07" name="矩形 306">
            <a:extLst>
              <a:ext uri="{FF2B5EF4-FFF2-40B4-BE49-F238E27FC236}">
                <a16:creationId xmlns:a16="http://schemas.microsoft.com/office/drawing/2014/main" id="{22E4AF2A-BFC1-48E5-B027-605D1642302C}"/>
              </a:ext>
            </a:extLst>
          </p:cNvPr>
          <p:cNvSpPr/>
          <p:nvPr userDrawn="1"/>
        </p:nvSpPr>
        <p:spPr>
          <a:xfrm>
            <a:off x="1899" y="1452"/>
            <a:ext cx="12188203" cy="6855097"/>
          </a:xfrm>
          <a:prstGeom prst="rect">
            <a:avLst/>
          </a:prstGeom>
          <a:blipFill dpi="0" rotWithShape="1">
            <a:blip r:embed="rId6">
              <a:alphaModFix amt="5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309" name="图片 308">
            <a:extLst>
              <a:ext uri="{FF2B5EF4-FFF2-40B4-BE49-F238E27FC236}">
                <a16:creationId xmlns:a16="http://schemas.microsoft.com/office/drawing/2014/main" id="{F53618A5-0129-4E21-B883-0B08DEBD3CBC}"/>
              </a:ext>
            </a:extLst>
          </p:cNvPr>
          <p:cNvPicPr>
            <a:picLocks noChangeAspect="1"/>
          </p:cNvPicPr>
          <p:nvPr userDrawn="1"/>
        </p:nvPicPr>
        <p:blipFill rotWithShape="1">
          <a:blip r:embed="rId7">
            <a:extLst>
              <a:ext uri="{BEBA8EAE-BF5A-486C-A8C5-ECC9F3942E4B}">
                <a14:imgProps xmlns:a14="http://schemas.microsoft.com/office/drawing/2010/main">
                  <a14:imgLayer r:embed="rId8">
                    <a14:imgEffect>
                      <a14:brightnessContrast bright="100000"/>
                    </a14:imgEffect>
                  </a14:imgLayer>
                </a14:imgProps>
              </a:ext>
            </a:extLst>
          </a:blip>
          <a:srcRect r="46378" b="-27971"/>
          <a:stretch>
            <a:fillRect/>
          </a:stretch>
        </p:blipFill>
        <p:spPr>
          <a:xfrm>
            <a:off x="966749" y="5565855"/>
            <a:ext cx="1605117" cy="288667"/>
          </a:xfrm>
          <a:prstGeom prst="rect">
            <a:avLst/>
          </a:prstGeom>
        </p:spPr>
      </p:pic>
      <p:sp>
        <p:nvSpPr>
          <p:cNvPr id="312" name="椭圆 311">
            <a:extLst>
              <a:ext uri="{FF2B5EF4-FFF2-40B4-BE49-F238E27FC236}">
                <a16:creationId xmlns:a16="http://schemas.microsoft.com/office/drawing/2014/main" id="{14582BA0-A70D-4942-89B9-294A09948D16}"/>
              </a:ext>
            </a:extLst>
          </p:cNvPr>
          <p:cNvSpPr/>
          <p:nvPr userDrawn="1"/>
        </p:nvSpPr>
        <p:spPr>
          <a:xfrm rot="7200000">
            <a:off x="8453533" y="3623540"/>
            <a:ext cx="1062990" cy="1062990"/>
          </a:xfrm>
          <a:prstGeom prst="ellipse">
            <a:avLst/>
          </a:prstGeom>
          <a:gradFill>
            <a:gsLst>
              <a:gs pos="26000">
                <a:schemeClr val="bg1">
                  <a:alpha val="0"/>
                </a:schemeClr>
              </a:gs>
              <a:gs pos="100000">
                <a:schemeClr val="accent1">
                  <a:alpha val="30000"/>
                </a:schemeClr>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13" name="椭圆 312">
            <a:extLst>
              <a:ext uri="{FF2B5EF4-FFF2-40B4-BE49-F238E27FC236}">
                <a16:creationId xmlns:a16="http://schemas.microsoft.com/office/drawing/2014/main" id="{5A4D5B8D-3E59-4735-ABF7-82AFC99AF591}"/>
              </a:ext>
            </a:extLst>
          </p:cNvPr>
          <p:cNvSpPr/>
          <p:nvPr userDrawn="1"/>
        </p:nvSpPr>
        <p:spPr>
          <a:xfrm>
            <a:off x="293014" y="5075740"/>
            <a:ext cx="720090" cy="720090"/>
          </a:xfrm>
          <a:prstGeom prst="ellipse">
            <a:avLst/>
          </a:prstGeom>
          <a:gradFill>
            <a:gsLst>
              <a:gs pos="26000">
                <a:schemeClr val="bg1">
                  <a:alpha val="0"/>
                </a:schemeClr>
              </a:gs>
              <a:gs pos="100000">
                <a:schemeClr val="accent2">
                  <a:alpha val="30000"/>
                </a:schemeClr>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32" name="任意多边形: 形状 331">
            <a:extLst>
              <a:ext uri="{FF2B5EF4-FFF2-40B4-BE49-F238E27FC236}">
                <a16:creationId xmlns:a16="http://schemas.microsoft.com/office/drawing/2014/main" id="{1C07A240-8626-40A6-A4A5-8C8843E94287}"/>
              </a:ext>
            </a:extLst>
          </p:cNvPr>
          <p:cNvSpPr/>
          <p:nvPr userDrawn="1"/>
        </p:nvSpPr>
        <p:spPr>
          <a:xfrm>
            <a:off x="12114309" y="6742041"/>
            <a:ext cx="75792" cy="101354"/>
          </a:xfrm>
          <a:custGeom>
            <a:avLst/>
            <a:gdLst>
              <a:gd name="connsiteX0" fmla="*/ 75792 w 75792"/>
              <a:gd name="connsiteY0" fmla="*/ 0 h 101354"/>
              <a:gd name="connsiteX1" fmla="*/ 75792 w 75792"/>
              <a:gd name="connsiteY1" fmla="*/ 101354 h 101354"/>
              <a:gd name="connsiteX2" fmla="*/ 0 w 75792"/>
              <a:gd name="connsiteY2" fmla="*/ 101354 h 101354"/>
              <a:gd name="connsiteX3" fmla="*/ 75792 w 75792"/>
              <a:gd name="connsiteY3" fmla="*/ 0 h 101354"/>
            </a:gdLst>
            <a:ahLst/>
            <a:cxnLst>
              <a:cxn ang="0">
                <a:pos x="connsiteX0" y="connsiteY0"/>
              </a:cxn>
              <a:cxn ang="0">
                <a:pos x="connsiteX1" y="connsiteY1"/>
              </a:cxn>
              <a:cxn ang="0">
                <a:pos x="connsiteX2" y="connsiteY2"/>
              </a:cxn>
              <a:cxn ang="0">
                <a:pos x="connsiteX3" y="connsiteY3"/>
              </a:cxn>
            </a:cxnLst>
            <a:rect l="l" t="t" r="r" b="b"/>
            <a:pathLst>
              <a:path w="75792" h="101354">
                <a:moveTo>
                  <a:pt x="75792" y="0"/>
                </a:moveTo>
                <a:lnTo>
                  <a:pt x="75792" y="101354"/>
                </a:lnTo>
                <a:lnTo>
                  <a:pt x="0" y="101354"/>
                </a:lnTo>
                <a:lnTo>
                  <a:pt x="75792" y="0"/>
                </a:lnTo>
                <a:close/>
              </a:path>
            </a:pathLst>
          </a:custGeom>
          <a:gradFill flip="none" rotWithShape="1">
            <a:gsLst>
              <a:gs pos="0">
                <a:schemeClr val="accent2">
                  <a:alpha val="12000"/>
                </a:schemeClr>
              </a:gs>
              <a:gs pos="66000">
                <a:schemeClr val="accent2">
                  <a:alpha val="19000"/>
                </a:schemeClr>
              </a:gs>
              <a:gs pos="100000">
                <a:schemeClr val="accent2">
                  <a:alpha val="59000"/>
                </a:schemeClr>
              </a:gs>
              <a:gs pos="95000">
                <a:schemeClr val="accent2">
                  <a:alpha val="34000"/>
                </a:schemeClr>
              </a:gs>
            </a:gsLst>
            <a:path path="shape">
              <a:fillToRect l="50000" t="50000" r="50000" b="50000"/>
            </a:path>
            <a:tileRect/>
          </a:gradFill>
          <a:ln w="9525">
            <a:gradFill flip="none" rotWithShape="1">
              <a:gsLst>
                <a:gs pos="2000">
                  <a:schemeClr val="accent2"/>
                </a:gs>
                <a:gs pos="53000">
                  <a:schemeClr val="accent2">
                    <a:alpha val="0"/>
                  </a:schemeClr>
                </a:gs>
                <a:gs pos="100000">
                  <a:schemeClr val="accent2"/>
                </a:gs>
              </a:gsLst>
              <a:lin ang="0" scaled="1"/>
              <a:tileRect/>
            </a:gradFill>
          </a:ln>
          <a:effectLst>
            <a:outerShdw blurRad="355600" sx="104000" sy="104000" algn="ctr" rotWithShape="0">
              <a:srgbClr val="EF2174">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prstClr val="white"/>
              </a:solidFill>
              <a:latin typeface="微软雅黑" panose="020B0503020204020204" pitchFamily="34" charset="-122"/>
              <a:ea typeface="微软雅黑" panose="020B0503020204020204" pitchFamily="34" charset="-122"/>
            </a:endParaRPr>
          </a:p>
        </p:txBody>
      </p:sp>
      <p:sp>
        <p:nvSpPr>
          <p:cNvPr id="342" name="椭圆 341">
            <a:extLst>
              <a:ext uri="{FF2B5EF4-FFF2-40B4-BE49-F238E27FC236}">
                <a16:creationId xmlns:a16="http://schemas.microsoft.com/office/drawing/2014/main" id="{A96D1666-1262-41EC-B31D-85BC10FCE204}"/>
              </a:ext>
            </a:extLst>
          </p:cNvPr>
          <p:cNvSpPr/>
          <p:nvPr userDrawn="1"/>
        </p:nvSpPr>
        <p:spPr>
          <a:xfrm>
            <a:off x="2133668" y="481529"/>
            <a:ext cx="9557821" cy="9557821"/>
          </a:xfrm>
          <a:prstGeom prst="ellipse">
            <a:avLst/>
          </a:prstGeom>
          <a:gradFill>
            <a:gsLst>
              <a:gs pos="50000">
                <a:schemeClr val="bg1">
                  <a:alpha val="0"/>
                </a:schemeClr>
              </a:gs>
              <a:gs pos="100000">
                <a:schemeClr val="accent1">
                  <a:alpha val="30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椭圆 343">
            <a:extLst>
              <a:ext uri="{FF2B5EF4-FFF2-40B4-BE49-F238E27FC236}">
                <a16:creationId xmlns:a16="http://schemas.microsoft.com/office/drawing/2014/main" id="{D026392C-48C6-40A0-AE8D-EF18B6C0772D}"/>
              </a:ext>
            </a:extLst>
          </p:cNvPr>
          <p:cNvSpPr/>
          <p:nvPr userDrawn="1"/>
        </p:nvSpPr>
        <p:spPr>
          <a:xfrm>
            <a:off x="2480936" y="3351005"/>
            <a:ext cx="4592760" cy="4592760"/>
          </a:xfrm>
          <a:prstGeom prst="ellipse">
            <a:avLst/>
          </a:prstGeom>
          <a:gradFill>
            <a:gsLst>
              <a:gs pos="50000">
                <a:schemeClr val="bg1">
                  <a:alpha val="0"/>
                </a:schemeClr>
              </a:gs>
              <a:gs pos="100000">
                <a:schemeClr val="accent1">
                  <a:alpha val="30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7" name="图片 346">
            <a:extLst>
              <a:ext uri="{FF2B5EF4-FFF2-40B4-BE49-F238E27FC236}">
                <a16:creationId xmlns:a16="http://schemas.microsoft.com/office/drawing/2014/main" id="{5BEA9527-B0B1-424C-9702-85F971CF61DF}"/>
              </a:ext>
            </a:extLst>
          </p:cNvPr>
          <p:cNvPicPr>
            <a:picLocks noChangeAspect="1"/>
          </p:cNvPicPr>
          <p:nvPr userDrawn="1"/>
        </p:nvPicPr>
        <p:blipFill rotWithShape="1">
          <a:blip r:embed="rId9">
            <a:lum bright="70000" contrast="-70000"/>
          </a:blip>
          <a:srcRect l="44757" t="11387" r="7895" b="22822"/>
          <a:stretch/>
        </p:blipFill>
        <p:spPr>
          <a:xfrm rot="16200000">
            <a:off x="4935401" y="-386898"/>
            <a:ext cx="6855097" cy="7658100"/>
          </a:xfrm>
          <a:prstGeom prst="rect">
            <a:avLst/>
          </a:prstGeom>
        </p:spPr>
      </p:pic>
      <p:sp>
        <p:nvSpPr>
          <p:cNvPr id="28" name="矩形 27">
            <a:extLst>
              <a:ext uri="{FF2B5EF4-FFF2-40B4-BE49-F238E27FC236}">
                <a16:creationId xmlns:a16="http://schemas.microsoft.com/office/drawing/2014/main" id="{7F17ED79-2359-4766-8FA8-D764AD326016}"/>
              </a:ext>
            </a:extLst>
          </p:cNvPr>
          <p:cNvSpPr/>
          <p:nvPr userDrawn="1"/>
        </p:nvSpPr>
        <p:spPr>
          <a:xfrm>
            <a:off x="849436" y="1428468"/>
            <a:ext cx="3416320" cy="369332"/>
          </a:xfrm>
          <a:prstGeom prst="rect">
            <a:avLst/>
          </a:prstGeom>
        </p:spPr>
        <p:txBody>
          <a:bodyPr wrap="none">
            <a:spAutoFit/>
          </a:bodyPr>
          <a:lstStyle/>
          <a:p>
            <a:r>
              <a:rPr lang="zh-CN" altLang="en-US" sz="1800" dirty="0">
                <a:gradFill>
                  <a:gsLst>
                    <a:gs pos="0">
                      <a:srgbClr val="8A6CEA"/>
                    </a:gs>
                    <a:gs pos="100000">
                      <a:schemeClr val="accent2">
                        <a:lumMod val="20000"/>
                        <a:lumOff val="80000"/>
                      </a:schemeClr>
                    </a:gs>
                  </a:gsLst>
                  <a:lin ang="0" scaled="0"/>
                </a:gradFill>
                <a:latin typeface="微软雅黑" panose="020B0503020204020204" pitchFamily="34" charset="-122"/>
                <a:ea typeface="微软雅黑" panose="020B0503020204020204" pitchFamily="34" charset="-122"/>
                <a:sym typeface="微软雅黑" panose="020B0503020204020204" pitchFamily="34" charset="-122"/>
              </a:rPr>
              <a:t>信息时代、知识社会的创新形态</a:t>
            </a:r>
          </a:p>
        </p:txBody>
      </p:sp>
      <p:sp>
        <p:nvSpPr>
          <p:cNvPr id="2" name="文本占位符 1">
            <a:extLst>
              <a:ext uri="{FF2B5EF4-FFF2-40B4-BE49-F238E27FC236}">
                <a16:creationId xmlns:a16="http://schemas.microsoft.com/office/drawing/2014/main" id="{F5F946D9-0D74-4384-A603-465020F9D990}"/>
              </a:ext>
            </a:extLst>
          </p:cNvPr>
          <p:cNvSpPr>
            <a:spLocks noGrp="1"/>
          </p:cNvSpPr>
          <p:nvPr>
            <p:ph type="body" sz="quarter" idx="10" hasCustomPrompt="1"/>
          </p:nvPr>
        </p:nvSpPr>
        <p:spPr>
          <a:xfrm>
            <a:off x="787387" y="1885624"/>
            <a:ext cx="7302514" cy="1446550"/>
          </a:xfrm>
          <a:prstGeom prst="rect">
            <a:avLst/>
          </a:prstGeom>
        </p:spPr>
        <p:txBody>
          <a:bodyPr vert="horz" wrap="square" lIns="91440" tIns="45720" rIns="91440" bIns="45720" anchor="t" anchorCtr="0">
            <a:noAutofit/>
          </a:bodyPr>
          <a:lstStyle>
            <a:lvl1pPr marL="0" indent="0" algn="l" defTabSz="914400" rtl="0" eaLnBrk="1" fontAlgn="auto" latinLnBrk="0" hangingPunct="1">
              <a:lnSpc>
                <a:spcPct val="90000"/>
              </a:lnSpc>
              <a:spcBef>
                <a:spcPts val="0"/>
              </a:spcBef>
              <a:spcAft>
                <a:spcPts val="0"/>
              </a:spcAft>
              <a:buFont typeface="Arial" panose="020B0604020202020204" pitchFamily="34" charset="0"/>
              <a:buNone/>
              <a:defRPr sz="11500" spc="0">
                <a:solidFill>
                  <a:srgbClr val="A298E6"/>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互联网</a:t>
            </a:r>
            <a:r>
              <a:rPr lang="en-US" altLang="zh-CN" dirty="0"/>
              <a:t>+</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bg>
      <p:bgPr>
        <a:solidFill>
          <a:srgbClr val="000000"/>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srcRect l="7895" t="3060" r="7895" b="31149"/>
          <a:stretch>
            <a:fillRect/>
          </a:stretch>
        </p:blipFill>
        <p:spPr>
          <a:xfrm>
            <a:off x="0" y="2762250"/>
            <a:ext cx="12192000" cy="4095750"/>
          </a:xfrm>
          <a:prstGeom prst="rect">
            <a:avLst/>
          </a:prstGeom>
        </p:spPr>
      </p:pic>
      <p:cxnSp>
        <p:nvCxnSpPr>
          <p:cNvPr id="3532" name="直接连接符 3531"/>
          <p:cNvCxnSpPr/>
          <p:nvPr/>
        </p:nvCxnSpPr>
        <p:spPr>
          <a:xfrm>
            <a:off x="403012" y="285707"/>
            <a:ext cx="0" cy="685309"/>
          </a:xfrm>
          <a:prstGeom prst="line">
            <a:avLst/>
          </a:prstGeom>
          <a:ln w="101600">
            <a:gradFill flip="none" rotWithShape="1">
              <a:gsLst>
                <a:gs pos="0">
                  <a:schemeClr val="accent1"/>
                </a:gs>
                <a:gs pos="100000">
                  <a:schemeClr val="accent2">
                    <a:lumMod val="5000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D23BABC6-C7EB-4732-9030-F99B7F090324}"/>
              </a:ext>
            </a:extLst>
          </p:cNvPr>
          <p:cNvSpPr/>
          <p:nvPr userDrawn="1"/>
        </p:nvSpPr>
        <p:spPr>
          <a:xfrm>
            <a:off x="503626" y="212863"/>
            <a:ext cx="1694695" cy="830997"/>
          </a:xfrm>
          <a:prstGeom prst="rect">
            <a:avLst/>
          </a:prstGeom>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800" b="1" kern="1200" noProof="0" dirty="0">
                <a:gradFill>
                  <a:gsLst>
                    <a:gs pos="0">
                      <a:schemeClr val="accent2">
                        <a:lumMod val="60000"/>
                        <a:lumOff val="40000"/>
                      </a:schemeClr>
                    </a:gs>
                    <a:gs pos="100000">
                      <a:schemeClr val="accent2">
                        <a:lumMod val="20000"/>
                        <a:lumOff val="80000"/>
                      </a:schemeClr>
                    </a:gs>
                  </a:gsLst>
                  <a:lin ang="0" scaled="0"/>
                </a:gradFill>
                <a:latin typeface="微软雅黑" panose="020B0503020204020204" pitchFamily="34" charset="-122"/>
                <a:ea typeface="微软雅黑" panose="020B0503020204020204" pitchFamily="34" charset="-122"/>
                <a:cs typeface="+mn-cs"/>
              </a:rPr>
              <a:t>目录</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pic>
        <p:nvPicPr>
          <p:cNvPr id="6" name="PA-错觉设计">
            <a:extLst>
              <a:ext uri="{FF2B5EF4-FFF2-40B4-BE49-F238E27FC236}">
                <a16:creationId xmlns:a16="http://schemas.microsoft.com/office/drawing/2014/main" id="{203EB8E5-97B5-4D88-A957-234908EA6631}"/>
              </a:ext>
            </a:extLst>
          </p:cNvPr>
          <p:cNvPicPr>
            <a:picLocks noChangeAspect="1"/>
          </p:cNvPicPr>
          <p:nvPr userDrawn="1">
            <p:custDataLst>
              <p:tags r:id="rId1"/>
            </p:custDataLst>
          </p:nvPr>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Lst>
          </a:blip>
          <a:srcRect r="46378" b="-27971"/>
          <a:stretch>
            <a:fillRect/>
          </a:stretch>
        </p:blipFill>
        <p:spPr>
          <a:xfrm>
            <a:off x="10082714" y="363120"/>
            <a:ext cx="1605117" cy="288667"/>
          </a:xfrm>
          <a:prstGeom prst="rect">
            <a:avLst/>
          </a:prstGeom>
        </p:spPr>
      </p:pic>
      <p:sp>
        <p:nvSpPr>
          <p:cNvPr id="5" name="PA-错觉设计">
            <a:extLst>
              <a:ext uri="{FF2B5EF4-FFF2-40B4-BE49-F238E27FC236}">
                <a16:creationId xmlns:a16="http://schemas.microsoft.com/office/drawing/2014/main" id="{911951F0-8FB7-44E1-AFCF-30DAC7EF3ACF}"/>
              </a:ext>
            </a:extLst>
          </p:cNvPr>
          <p:cNvSpPr>
            <a:spLocks noGrp="1"/>
          </p:cNvSpPr>
          <p:nvPr>
            <p:ph type="title" idx="4294967295"/>
            <p:custDataLst>
              <p:tags r:id="rId2"/>
            </p:custDataLst>
          </p:nvPr>
        </p:nvSpPr>
        <p:spPr>
          <a:xfrm>
            <a:off x="5888832" y="3312546"/>
            <a:ext cx="5826918" cy="691816"/>
          </a:xfrm>
          <a:prstGeom prst="rect">
            <a:avLst/>
          </a:prstGeom>
        </p:spPr>
        <p:txBody>
          <a:bodyPr wrap="square">
            <a:noAutofit/>
          </a:bodyPr>
          <a:lstStyle>
            <a:lvl1pPr>
              <a:defRPr b="1"/>
            </a:lvl1pPr>
          </a:lstStyle>
          <a:p>
            <a:r>
              <a:rPr lang="zh-CN" altLang="en-US" dirty="0">
                <a:gradFill>
                  <a:gsLst>
                    <a:gs pos="0">
                      <a:schemeClr val="accent2">
                        <a:lumMod val="60000"/>
                        <a:lumOff val="40000"/>
                      </a:schemeClr>
                    </a:gs>
                    <a:gs pos="100000">
                      <a:schemeClr val="accent2">
                        <a:lumMod val="20000"/>
                        <a:lumOff val="80000"/>
                      </a:schemeClr>
                    </a:gs>
                  </a:gsLst>
                  <a:lin ang="0" scaled="0"/>
                </a:gradFill>
                <a:latin typeface="微软雅黑" panose="020B0503020204020204" pitchFamily="34" charset="-122"/>
                <a:ea typeface="微软雅黑" panose="020B0503020204020204" pitchFamily="34" charset="-122"/>
                <a:sym typeface="微软雅黑" panose="020B0503020204020204" pitchFamily="34" charset="-122"/>
              </a:rPr>
              <a:t>互联网</a:t>
            </a:r>
            <a:r>
              <a:rPr lang="en-US" altLang="zh-CN" dirty="0">
                <a:gradFill>
                  <a:gsLst>
                    <a:gs pos="0">
                      <a:schemeClr val="accent2">
                        <a:lumMod val="60000"/>
                        <a:lumOff val="40000"/>
                      </a:schemeClr>
                    </a:gs>
                    <a:gs pos="100000">
                      <a:schemeClr val="accent2">
                        <a:lumMod val="20000"/>
                        <a:lumOff val="80000"/>
                      </a:schemeClr>
                    </a:gs>
                  </a:gsLst>
                  <a:lin ang="0" scaled="0"/>
                </a:gra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gradFill>
                  <a:gsLst>
                    <a:gs pos="0">
                      <a:schemeClr val="accent2">
                        <a:lumMod val="60000"/>
                        <a:lumOff val="40000"/>
                      </a:schemeClr>
                    </a:gs>
                    <a:gs pos="100000">
                      <a:schemeClr val="accent2">
                        <a:lumMod val="20000"/>
                        <a:lumOff val="80000"/>
                      </a:schemeClr>
                    </a:gs>
                  </a:gsLst>
                  <a:lin ang="0" scaled="0"/>
                </a:gradFill>
                <a:latin typeface="微软雅黑" panose="020B0503020204020204" pitchFamily="34" charset="-122"/>
                <a:ea typeface="微软雅黑" panose="020B0503020204020204" pitchFamily="34" charset="-122"/>
                <a:sym typeface="微软雅黑" panose="020B0503020204020204" pitchFamily="34" charset="-122"/>
              </a:rPr>
              <a:t>定义</a:t>
            </a:r>
          </a:p>
        </p:txBody>
      </p:sp>
      <p:sp>
        <p:nvSpPr>
          <p:cNvPr id="7" name="PA-错觉设计">
            <a:extLst>
              <a:ext uri="{FF2B5EF4-FFF2-40B4-BE49-F238E27FC236}">
                <a16:creationId xmlns:a16="http://schemas.microsoft.com/office/drawing/2014/main" id="{C30550B4-13C4-4F31-B72B-5FF5A3BC23FA}"/>
              </a:ext>
            </a:extLst>
          </p:cNvPr>
          <p:cNvSpPr>
            <a:spLocks noGrp="1"/>
          </p:cNvSpPr>
          <p:nvPr>
            <p:ph type="body" sz="quarter" idx="4294967295"/>
            <p:custDataLst>
              <p:tags r:id="rId3"/>
            </p:custDataLst>
          </p:nvPr>
        </p:nvSpPr>
        <p:spPr>
          <a:xfrm>
            <a:off x="5873706" y="4004362"/>
            <a:ext cx="4514894" cy="542925"/>
          </a:xfrm>
          <a:prstGeom prst="rect">
            <a:avLst/>
          </a:prstGeom>
        </p:spPr>
        <p:txBody>
          <a:bodyPr>
            <a:noAutofit/>
          </a:bodyPr>
          <a:lstStyle>
            <a:lvl1pPr>
              <a:defRPr b="0"/>
            </a:lvl1pPr>
          </a:lstStyle>
          <a:p>
            <a:pPr marL="0" indent="0">
              <a:buNone/>
            </a:pPr>
            <a:r>
              <a:rPr lang="en-US" altLang="zh-CN"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CASE INTRODUCTION</a:t>
            </a:r>
            <a:endParaRPr lang="zh-CN" altLang="en-US"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cxnSp>
        <p:nvCxnSpPr>
          <p:cNvPr id="6" name="直接连接符 5"/>
          <p:cNvCxnSpPr/>
          <p:nvPr userDrawn="1"/>
        </p:nvCxnSpPr>
        <p:spPr>
          <a:xfrm>
            <a:off x="555412" y="234671"/>
            <a:ext cx="0" cy="545564"/>
          </a:xfrm>
          <a:prstGeom prst="line">
            <a:avLst/>
          </a:prstGeom>
          <a:ln w="101600">
            <a:gradFill flip="none" rotWithShape="1">
              <a:gsLst>
                <a:gs pos="0">
                  <a:schemeClr val="accent1"/>
                </a:gs>
                <a:gs pos="100000">
                  <a:schemeClr val="accent2">
                    <a:lumMod val="5000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2" name="标题 11"/>
          <p:cNvSpPr>
            <a:spLocks noGrp="1"/>
          </p:cNvSpPr>
          <p:nvPr>
            <p:ph type="title"/>
          </p:nvPr>
        </p:nvSpPr>
        <p:spPr>
          <a:xfrm>
            <a:off x="656026" y="234672"/>
            <a:ext cx="10515600" cy="545564"/>
          </a:xfrm>
          <a:prstGeom prst="rect">
            <a:avLst/>
          </a:prstGeom>
        </p:spPr>
        <p:txBody>
          <a:bodyPr wrap="none">
            <a:noAutofit/>
          </a:bodyPr>
          <a:lstStyle>
            <a:lvl1pPr>
              <a:defRPr lang="zh-CN" altLang="en-US" sz="3600" b="1" dirty="0">
                <a:gradFill>
                  <a:gsLst>
                    <a:gs pos="0">
                      <a:schemeClr val="accent2">
                        <a:lumMod val="60000"/>
                        <a:lumOff val="40000"/>
                      </a:schemeClr>
                    </a:gs>
                    <a:gs pos="100000">
                      <a:schemeClr val="accent2">
                        <a:lumMod val="20000"/>
                        <a:lumOff val="80000"/>
                      </a:schemeClr>
                    </a:gs>
                  </a:gsLst>
                  <a:lin ang="0" scaled="0"/>
                </a:gradFill>
                <a:latin typeface="微软雅黑" panose="020B0503020204020204" pitchFamily="34" charset="-122"/>
                <a:ea typeface="微软雅黑" panose="020B0503020204020204" pitchFamily="34" charset="-122"/>
                <a:cs typeface="+mn-cs"/>
              </a:defRPr>
            </a:lvl1pPr>
          </a:lstStyle>
          <a:p>
            <a:pPr marL="0" marR="0" lvl="0" indent="0" fontAlgn="auto">
              <a:lnSpc>
                <a:spcPct val="100000"/>
              </a:lnSpc>
              <a:spcBef>
                <a:spcPts val="0"/>
              </a:spcBef>
              <a:spcAft>
                <a:spcPts val="0"/>
              </a:spcAft>
              <a:buClrTx/>
              <a:buSzTx/>
              <a:buFontTx/>
            </a:pPr>
            <a:r>
              <a:rPr lang="zh-CN" altLang="en-US" dirty="0"/>
              <a:t>单击此处编辑母版标题样式</a:t>
            </a:r>
          </a:p>
        </p:txBody>
      </p:sp>
      <p:pic>
        <p:nvPicPr>
          <p:cNvPr id="7" name="PA-错觉设计">
            <a:extLst>
              <a:ext uri="{FF2B5EF4-FFF2-40B4-BE49-F238E27FC236}">
                <a16:creationId xmlns:a16="http://schemas.microsoft.com/office/drawing/2014/main" id="{515D4E69-1C9A-437E-BF20-3249806B35D4}"/>
              </a:ext>
            </a:extLst>
          </p:cNvPr>
          <p:cNvPicPr>
            <a:picLocks noChangeAspect="1"/>
          </p:cNvPicPr>
          <p:nvPr userDrawn="1">
            <p:custDataLst>
              <p:tags r:id="rId1"/>
            </p:custDataLst>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r="46378" b="-27971"/>
          <a:stretch>
            <a:fillRect/>
          </a:stretch>
        </p:blipFill>
        <p:spPr>
          <a:xfrm>
            <a:off x="10082714" y="363120"/>
            <a:ext cx="1605117" cy="28866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注页">
    <p:spTree>
      <p:nvGrpSpPr>
        <p:cNvPr id="1" name=""/>
        <p:cNvGrpSpPr/>
        <p:nvPr/>
      </p:nvGrpSpPr>
      <p:grpSpPr>
        <a:xfrm>
          <a:off x="0" y="0"/>
          <a:ext cx="0" cy="0"/>
          <a:chOff x="0" y="0"/>
          <a:chExt cx="0" cy="0"/>
        </a:xfrm>
      </p:grpSpPr>
      <p:sp>
        <p:nvSpPr>
          <p:cNvPr id="3" name="矩形 2"/>
          <p:cNvSpPr/>
          <p:nvPr userDrawn="1"/>
        </p:nvSpPr>
        <p:spPr>
          <a:xfrm>
            <a:off x="11998" y="0"/>
            <a:ext cx="12181589" cy="6858000"/>
          </a:xfrm>
          <a:prstGeom prst="rect">
            <a:avLst/>
          </a:prstGeom>
          <a:solidFill>
            <a:srgbClr val="E63A1C"/>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userDrawn="1"/>
        </p:nvSpPr>
        <p:spPr>
          <a:xfrm>
            <a:off x="627046" y="568470"/>
            <a:ext cx="662447" cy="379656"/>
          </a:xfrm>
          <a:prstGeom prst="rect">
            <a:avLst/>
          </a:prstGeom>
        </p:spPr>
        <p:txBody>
          <a:bodyPr wrap="none">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rPr>
              <a:t>标注</a:t>
            </a:r>
          </a:p>
        </p:txBody>
      </p:sp>
      <p:sp>
        <p:nvSpPr>
          <p:cNvPr id="5" name="矩形 4"/>
          <p:cNvSpPr/>
          <p:nvPr userDrawn="1"/>
        </p:nvSpPr>
        <p:spPr>
          <a:xfrm>
            <a:off x="2451121" y="595725"/>
            <a:ext cx="1402184" cy="5666551"/>
          </a:xfrm>
          <a:prstGeom prst="rect">
            <a:avLst/>
          </a:prstGeom>
        </p:spPr>
        <p:txBody>
          <a:bodyPr wrap="square">
            <a:spAutoFit/>
          </a:bodyPr>
          <a:lstStyle/>
          <a:p>
            <a:pPr marL="0" marR="0" lvl="0" indent="0" algn="l" defTabSz="6096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rPr>
              <a:t>字体使用 </a:t>
            </a: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rPr>
              <a:t>行距</a:t>
            </a: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rPr>
              <a:t>图片出处           </a:t>
            </a:r>
          </a:p>
          <a:p>
            <a:pPr marL="0" marR="0" lvl="0" indent="0" algn="l" defTabSz="609600" rtl="0" eaLnBrk="1" fontAlgn="auto" latinLnBrk="0" hangingPunct="1">
              <a:lnSpc>
                <a:spcPct val="13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rPr>
              <a:t>声明</a:t>
            </a: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rPr>
              <a:t>来源</a:t>
            </a: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rPr>
              <a:t>作者</a:t>
            </a: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endParaRPr>
          </a:p>
        </p:txBody>
      </p:sp>
      <p:sp>
        <p:nvSpPr>
          <p:cNvPr id="6" name="矩形 5"/>
          <p:cNvSpPr/>
          <p:nvPr userDrawn="1"/>
        </p:nvSpPr>
        <p:spPr>
          <a:xfrm>
            <a:off x="4160052" y="595725"/>
            <a:ext cx="7075266" cy="5666551"/>
          </a:xfrm>
          <a:prstGeom prst="rect">
            <a:avLst/>
          </a:prstGeom>
        </p:spPr>
        <p:txBody>
          <a:bodyPr wrap="square">
            <a:spAutoFit/>
          </a:bodyPr>
          <a:lstStyle/>
          <a:p>
            <a:pPr marL="0" marR="0" lvl="0" indent="0" algn="l" defTabSz="6096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rPr>
              <a:t>英文 </a:t>
            </a: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rPr>
              <a:t>Arial</a:t>
            </a: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rPr>
              <a:t>（可商用字体）</a:t>
            </a: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rPr>
              <a:t>中文思源黑体 （可商用字体）</a:t>
            </a: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rPr>
              <a:t>正文 </a:t>
            </a: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rPr>
              <a:t>1.5</a:t>
            </a:r>
          </a:p>
          <a:p>
            <a:pPr marL="0" marR="0" lvl="0" indent="0" algn="l" defTabSz="609600" rtl="0" eaLnBrk="1" fontAlgn="auto" latinLnBrk="0" hangingPunct="1">
              <a:lnSpc>
                <a:spcPct val="13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rPr>
              <a:t>https://wallhaven.cc/</a:t>
            </a: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rPr>
              <a:t>（可商用素材网站）</a:t>
            </a: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本网站所提供的任何信息内容（包括但不限于 </a:t>
            </a: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charset="0"/>
              </a:rPr>
              <a:t>PPT</a:t>
            </a: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charset="0"/>
              </a:rPr>
              <a:t> </a:t>
            </a: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模板、</a:t>
            </a: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charset="0"/>
              </a:rPr>
              <a:t>Word</a:t>
            </a: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charset="0"/>
              </a:rPr>
              <a:t> </a:t>
            </a: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文档、</a:t>
            </a: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charset="0"/>
              </a:rPr>
              <a:t>Excel</a:t>
            </a: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Light" panose="020B0502040204020203" charset="0"/>
              </a:rPr>
              <a:t> </a:t>
            </a: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图表、图片素材等）均受</a:t>
            </a: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中华人民共和国著作权法</a:t>
            </a: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信息网络传播权保护条例</a:t>
            </a: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及其他适用的法律法规的保护，未经权利人书面明确授权，信息内容的任何部分</a:t>
            </a: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包括图片或图表</a:t>
            </a: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不得被全部或部分的复制、传播、销售，否则将承担法律责任。</a:t>
            </a: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609600" rtl="0" eaLnBrk="1" fontAlgn="auto" latinLnBrk="0" hangingPunct="1">
              <a:lnSpc>
                <a:spcPct val="13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6096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文中数据来自百度百科：互联网</a:t>
            </a: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 </a:t>
            </a:r>
          </a:p>
          <a:p>
            <a:pPr marL="0" marR="0" lvl="0" indent="0" algn="l" defTabSz="609600" rtl="0" eaLnBrk="1" fontAlgn="auto" latinLnBrk="0" hangingPunct="1">
              <a:lnSpc>
                <a:spcPct val="13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609600" rtl="0" eaLnBrk="1" fontAlgn="auto" latinLnBrk="0" hangingPunct="1">
              <a:lnSpc>
                <a:spcPct val="13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6096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错觉</a:t>
            </a: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尾页">
    <p:bg>
      <p:bgPr>
        <a:solidFill>
          <a:schemeClr val="tx1"/>
        </a:solidFill>
        <a:effectLst/>
      </p:bgPr>
    </p:bg>
    <p:spTree>
      <p:nvGrpSpPr>
        <p:cNvPr id="1" name=""/>
        <p:cNvGrpSpPr/>
        <p:nvPr/>
      </p:nvGrpSpPr>
      <p:grpSpPr>
        <a:xfrm>
          <a:off x="0" y="0"/>
          <a:ext cx="0" cy="0"/>
          <a:chOff x="0" y="0"/>
          <a:chExt cx="0" cy="0"/>
        </a:xfrm>
      </p:grpSpPr>
      <p:pic>
        <p:nvPicPr>
          <p:cNvPr id="69" name="图片 68">
            <a:extLst>
              <a:ext uri="{FF2B5EF4-FFF2-40B4-BE49-F238E27FC236}">
                <a16:creationId xmlns:a16="http://schemas.microsoft.com/office/drawing/2014/main" id="{D74A3BF1-A973-46EB-9901-C08AD093E6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59" r="7859"/>
          <a:stretch/>
        </p:blipFill>
        <p:spPr>
          <a:xfrm rot="5400000">
            <a:off x="2667000" y="-2666999"/>
            <a:ext cx="6857999" cy="12192000"/>
          </a:xfrm>
          <a:prstGeom prst="rect">
            <a:avLst/>
          </a:prstGeom>
        </p:spPr>
      </p:pic>
      <p:grpSp>
        <p:nvGrpSpPr>
          <p:cNvPr id="65" name="组合 64">
            <a:extLst>
              <a:ext uri="{FF2B5EF4-FFF2-40B4-BE49-F238E27FC236}">
                <a16:creationId xmlns:a16="http://schemas.microsoft.com/office/drawing/2014/main" id="{83AE04DB-AC51-49C1-8E82-E4E3AE2366EF}"/>
              </a:ext>
            </a:extLst>
          </p:cNvPr>
          <p:cNvGrpSpPr/>
          <p:nvPr userDrawn="1"/>
        </p:nvGrpSpPr>
        <p:grpSpPr>
          <a:xfrm>
            <a:off x="800100" y="14605"/>
            <a:ext cx="10591800" cy="6842760"/>
            <a:chOff x="1260" y="23"/>
            <a:chExt cx="16680" cy="10776"/>
          </a:xfrm>
          <a:solidFill>
            <a:schemeClr val="tx1"/>
          </a:solidFill>
        </p:grpSpPr>
        <p:sp>
          <p:nvSpPr>
            <p:cNvPr id="66" name="任意多边形 8">
              <a:extLst>
                <a:ext uri="{FF2B5EF4-FFF2-40B4-BE49-F238E27FC236}">
                  <a16:creationId xmlns:a16="http://schemas.microsoft.com/office/drawing/2014/main" id="{633481A4-D06C-48B4-96FF-A998B7854926}"/>
                </a:ext>
              </a:extLst>
            </p:cNvPr>
            <p:cNvSpPr/>
            <p:nvPr userDrawn="1"/>
          </p:nvSpPr>
          <p:spPr>
            <a:xfrm>
              <a:off x="1260" y="23"/>
              <a:ext cx="16680" cy="1077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6680" h="10777">
                  <a:moveTo>
                    <a:pt x="8340" y="952"/>
                  </a:moveTo>
                  <a:cubicBezTo>
                    <a:pt x="5895" y="952"/>
                    <a:pt x="3914" y="2933"/>
                    <a:pt x="3914" y="5378"/>
                  </a:cubicBezTo>
                  <a:cubicBezTo>
                    <a:pt x="3914" y="7822"/>
                    <a:pt x="5895" y="9803"/>
                    <a:pt x="8340" y="9803"/>
                  </a:cubicBezTo>
                  <a:cubicBezTo>
                    <a:pt x="10784" y="9803"/>
                    <a:pt x="12765" y="7822"/>
                    <a:pt x="12765" y="5378"/>
                  </a:cubicBezTo>
                  <a:cubicBezTo>
                    <a:pt x="12765" y="2933"/>
                    <a:pt x="10784" y="952"/>
                    <a:pt x="8340" y="952"/>
                  </a:cubicBezTo>
                  <a:close/>
                  <a:moveTo>
                    <a:pt x="1965" y="0"/>
                  </a:moveTo>
                  <a:lnTo>
                    <a:pt x="14715" y="0"/>
                  </a:lnTo>
                  <a:lnTo>
                    <a:pt x="14776" y="72"/>
                  </a:lnTo>
                  <a:cubicBezTo>
                    <a:pt x="15965" y="1514"/>
                    <a:pt x="16680" y="3362"/>
                    <a:pt x="16680" y="5377"/>
                  </a:cubicBezTo>
                  <a:cubicBezTo>
                    <a:pt x="16680" y="7428"/>
                    <a:pt x="15940" y="9306"/>
                    <a:pt x="14711" y="10759"/>
                  </a:cubicBezTo>
                  <a:lnTo>
                    <a:pt x="14696" y="10777"/>
                  </a:lnTo>
                  <a:lnTo>
                    <a:pt x="1984" y="10777"/>
                  </a:lnTo>
                  <a:lnTo>
                    <a:pt x="1969" y="10759"/>
                  </a:lnTo>
                  <a:cubicBezTo>
                    <a:pt x="740" y="9306"/>
                    <a:pt x="0" y="7428"/>
                    <a:pt x="0" y="5377"/>
                  </a:cubicBezTo>
                  <a:cubicBezTo>
                    <a:pt x="0" y="3362"/>
                    <a:pt x="715" y="1514"/>
                    <a:pt x="1904" y="72"/>
                  </a:cubicBezTo>
                  <a:lnTo>
                    <a:pt x="196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67" name="任意多边形 12">
              <a:extLst>
                <a:ext uri="{FF2B5EF4-FFF2-40B4-BE49-F238E27FC236}">
                  <a16:creationId xmlns:a16="http://schemas.microsoft.com/office/drawing/2014/main" id="{82CAD0BA-6912-41B3-9CC4-FBCA04E1F273}"/>
                </a:ext>
              </a:extLst>
            </p:cNvPr>
            <p:cNvSpPr/>
            <p:nvPr userDrawn="1"/>
          </p:nvSpPr>
          <p:spPr>
            <a:xfrm flipH="1" flipV="1">
              <a:off x="1260" y="23"/>
              <a:ext cx="16680" cy="1077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6680" h="10777">
                  <a:moveTo>
                    <a:pt x="8340" y="975"/>
                  </a:moveTo>
                  <a:cubicBezTo>
                    <a:pt x="5895" y="975"/>
                    <a:pt x="3914" y="2956"/>
                    <a:pt x="3914" y="5401"/>
                  </a:cubicBezTo>
                  <a:cubicBezTo>
                    <a:pt x="3914" y="7845"/>
                    <a:pt x="5895" y="9826"/>
                    <a:pt x="8340" y="9826"/>
                  </a:cubicBezTo>
                  <a:cubicBezTo>
                    <a:pt x="10784" y="9826"/>
                    <a:pt x="12765" y="7845"/>
                    <a:pt x="12765" y="5401"/>
                  </a:cubicBezTo>
                  <a:cubicBezTo>
                    <a:pt x="12765" y="2956"/>
                    <a:pt x="10784" y="975"/>
                    <a:pt x="8340" y="975"/>
                  </a:cubicBezTo>
                  <a:close/>
                  <a:moveTo>
                    <a:pt x="1984" y="0"/>
                  </a:moveTo>
                  <a:lnTo>
                    <a:pt x="14696" y="0"/>
                  </a:lnTo>
                  <a:lnTo>
                    <a:pt x="14711" y="18"/>
                  </a:lnTo>
                  <a:cubicBezTo>
                    <a:pt x="15940" y="1471"/>
                    <a:pt x="16680" y="3349"/>
                    <a:pt x="16680" y="5400"/>
                  </a:cubicBezTo>
                  <a:cubicBezTo>
                    <a:pt x="16680" y="7415"/>
                    <a:pt x="15965" y="9263"/>
                    <a:pt x="14776" y="10705"/>
                  </a:cubicBezTo>
                  <a:lnTo>
                    <a:pt x="14715" y="10777"/>
                  </a:lnTo>
                  <a:lnTo>
                    <a:pt x="1965" y="10777"/>
                  </a:lnTo>
                  <a:lnTo>
                    <a:pt x="1904" y="10705"/>
                  </a:lnTo>
                  <a:cubicBezTo>
                    <a:pt x="715" y="9263"/>
                    <a:pt x="0" y="7415"/>
                    <a:pt x="0" y="5400"/>
                  </a:cubicBezTo>
                  <a:cubicBezTo>
                    <a:pt x="0" y="3349"/>
                    <a:pt x="740" y="1471"/>
                    <a:pt x="1969" y="18"/>
                  </a:cubicBezTo>
                  <a:lnTo>
                    <a:pt x="198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grpSp>
      <p:pic>
        <p:nvPicPr>
          <p:cNvPr id="32" name="图片 31">
            <a:extLst>
              <a:ext uri="{FF2B5EF4-FFF2-40B4-BE49-F238E27FC236}">
                <a16:creationId xmlns:a16="http://schemas.microsoft.com/office/drawing/2014/main" id="{C81FB8A7-472F-4C7C-BD50-96F749524839}"/>
              </a:ext>
            </a:extLst>
          </p:cNvPr>
          <p:cNvPicPr>
            <a:picLocks noChangeAspect="1"/>
          </p:cNvPicPr>
          <p:nvPr userDrawn="1"/>
        </p:nvPicPr>
        <p:blipFill>
          <a:blip r:embed="rId3">
            <a:alphaModFix amt="58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8233" t="15692" r="18233" b="15692"/>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33" name="图片 32">
            <a:extLst>
              <a:ext uri="{FF2B5EF4-FFF2-40B4-BE49-F238E27FC236}">
                <a16:creationId xmlns:a16="http://schemas.microsoft.com/office/drawing/2014/main" id="{83523CCA-9F45-4145-959B-27A4F289198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99" y="1452"/>
            <a:ext cx="12188203" cy="6855097"/>
          </a:xfrm>
          <a:prstGeom prst="rect">
            <a:avLst/>
          </a:prstGeom>
        </p:spPr>
      </p:pic>
      <p:sp>
        <p:nvSpPr>
          <p:cNvPr id="34" name="矩形 33">
            <a:extLst>
              <a:ext uri="{FF2B5EF4-FFF2-40B4-BE49-F238E27FC236}">
                <a16:creationId xmlns:a16="http://schemas.microsoft.com/office/drawing/2014/main" id="{55609ABC-9680-4D32-859F-5F91427C9AD0}"/>
              </a:ext>
            </a:extLst>
          </p:cNvPr>
          <p:cNvSpPr/>
          <p:nvPr userDrawn="1"/>
        </p:nvSpPr>
        <p:spPr>
          <a:xfrm>
            <a:off x="1899" y="1452"/>
            <a:ext cx="12188203" cy="6855097"/>
          </a:xfrm>
          <a:prstGeom prst="rect">
            <a:avLst/>
          </a:prstGeom>
          <a:blipFill dpi="0" rotWithShape="1">
            <a:blip r:embed="rId6">
              <a:alphaModFix amt="5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5" name="椭圆 34">
            <a:extLst>
              <a:ext uri="{FF2B5EF4-FFF2-40B4-BE49-F238E27FC236}">
                <a16:creationId xmlns:a16="http://schemas.microsoft.com/office/drawing/2014/main" id="{044B4C74-768F-416F-A691-9824704F2946}"/>
              </a:ext>
            </a:extLst>
          </p:cNvPr>
          <p:cNvSpPr/>
          <p:nvPr userDrawn="1"/>
        </p:nvSpPr>
        <p:spPr>
          <a:xfrm>
            <a:off x="333770" y="663212"/>
            <a:ext cx="2238096" cy="2238096"/>
          </a:xfrm>
          <a:prstGeom prst="ellipse">
            <a:avLst/>
          </a:prstGeom>
          <a:gradFill>
            <a:gsLst>
              <a:gs pos="26000">
                <a:schemeClr val="accent2">
                  <a:alpha val="0"/>
                </a:schemeClr>
              </a:gs>
              <a:gs pos="100000">
                <a:schemeClr val="accent2">
                  <a:alpha val="30000"/>
                </a:schemeClr>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6" name="矩形 35">
            <a:extLst>
              <a:ext uri="{FF2B5EF4-FFF2-40B4-BE49-F238E27FC236}">
                <a16:creationId xmlns:a16="http://schemas.microsoft.com/office/drawing/2014/main" id="{2943EDDB-91FD-4663-BC36-A20CD387ECE6}"/>
              </a:ext>
            </a:extLst>
          </p:cNvPr>
          <p:cNvSpPr/>
          <p:nvPr userDrawn="1"/>
        </p:nvSpPr>
        <p:spPr>
          <a:xfrm>
            <a:off x="1899" y="1452"/>
            <a:ext cx="12188203" cy="6855097"/>
          </a:xfrm>
          <a:prstGeom prst="rect">
            <a:avLst/>
          </a:prstGeom>
          <a:blipFill dpi="0" rotWithShape="1">
            <a:blip r:embed="rId6">
              <a:alphaModFix amt="5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37" name="图片 36">
            <a:extLst>
              <a:ext uri="{FF2B5EF4-FFF2-40B4-BE49-F238E27FC236}">
                <a16:creationId xmlns:a16="http://schemas.microsoft.com/office/drawing/2014/main" id="{02EAFAF0-D40D-4A29-9004-B4E5C8313A7B}"/>
              </a:ext>
            </a:extLst>
          </p:cNvPr>
          <p:cNvPicPr>
            <a:picLocks noChangeAspect="1"/>
          </p:cNvPicPr>
          <p:nvPr userDrawn="1"/>
        </p:nvPicPr>
        <p:blipFill rotWithShape="1">
          <a:blip r:embed="rId7">
            <a:extLst>
              <a:ext uri="{BEBA8EAE-BF5A-486C-A8C5-ECC9F3942E4B}">
                <a14:imgProps xmlns:a14="http://schemas.microsoft.com/office/drawing/2010/main">
                  <a14:imgLayer r:embed="rId8">
                    <a14:imgEffect>
                      <a14:brightnessContrast bright="100000"/>
                    </a14:imgEffect>
                  </a14:imgLayer>
                </a14:imgProps>
              </a:ext>
            </a:extLst>
          </a:blip>
          <a:srcRect r="46378" b="-27971"/>
          <a:stretch>
            <a:fillRect/>
          </a:stretch>
        </p:blipFill>
        <p:spPr>
          <a:xfrm>
            <a:off x="966749" y="5565855"/>
            <a:ext cx="1605117" cy="288667"/>
          </a:xfrm>
          <a:prstGeom prst="rect">
            <a:avLst/>
          </a:prstGeom>
        </p:spPr>
      </p:pic>
      <p:sp>
        <p:nvSpPr>
          <p:cNvPr id="38" name="椭圆 37">
            <a:extLst>
              <a:ext uri="{FF2B5EF4-FFF2-40B4-BE49-F238E27FC236}">
                <a16:creationId xmlns:a16="http://schemas.microsoft.com/office/drawing/2014/main" id="{ADBEB0B7-8D93-4AF6-8207-E360B6B798ED}"/>
              </a:ext>
            </a:extLst>
          </p:cNvPr>
          <p:cNvSpPr/>
          <p:nvPr userDrawn="1"/>
        </p:nvSpPr>
        <p:spPr>
          <a:xfrm>
            <a:off x="2133668" y="481529"/>
            <a:ext cx="9557821" cy="9557821"/>
          </a:xfrm>
          <a:prstGeom prst="ellipse">
            <a:avLst/>
          </a:prstGeom>
          <a:gradFill>
            <a:gsLst>
              <a:gs pos="50000">
                <a:schemeClr val="bg1">
                  <a:alpha val="0"/>
                </a:schemeClr>
              </a:gs>
              <a:gs pos="100000">
                <a:schemeClr val="accent1">
                  <a:alpha val="30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57B03FED-C800-417A-B6A1-E3A65E6277FB}"/>
              </a:ext>
            </a:extLst>
          </p:cNvPr>
          <p:cNvSpPr/>
          <p:nvPr userDrawn="1"/>
        </p:nvSpPr>
        <p:spPr>
          <a:xfrm rot="7200000">
            <a:off x="8453533" y="3623540"/>
            <a:ext cx="1062990" cy="1062990"/>
          </a:xfrm>
          <a:prstGeom prst="ellipse">
            <a:avLst/>
          </a:prstGeom>
          <a:gradFill>
            <a:gsLst>
              <a:gs pos="26000">
                <a:schemeClr val="bg1">
                  <a:alpha val="0"/>
                </a:schemeClr>
              </a:gs>
              <a:gs pos="100000">
                <a:schemeClr val="accent1">
                  <a:alpha val="30000"/>
                </a:schemeClr>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0" name="椭圆 39">
            <a:extLst>
              <a:ext uri="{FF2B5EF4-FFF2-40B4-BE49-F238E27FC236}">
                <a16:creationId xmlns:a16="http://schemas.microsoft.com/office/drawing/2014/main" id="{128725E7-3E93-45C1-829E-0FAD4AEE633A}"/>
              </a:ext>
            </a:extLst>
          </p:cNvPr>
          <p:cNvSpPr/>
          <p:nvPr userDrawn="1"/>
        </p:nvSpPr>
        <p:spPr>
          <a:xfrm>
            <a:off x="293014" y="5075740"/>
            <a:ext cx="720090" cy="720090"/>
          </a:xfrm>
          <a:prstGeom prst="ellipse">
            <a:avLst/>
          </a:prstGeom>
          <a:gradFill>
            <a:gsLst>
              <a:gs pos="26000">
                <a:schemeClr val="bg1">
                  <a:alpha val="0"/>
                </a:schemeClr>
              </a:gs>
              <a:gs pos="100000">
                <a:schemeClr val="accent2">
                  <a:alpha val="30000"/>
                </a:schemeClr>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26" name="图片 25"/>
          <p:cNvPicPr>
            <a:picLocks noChangeAspect="1"/>
          </p:cNvPicPr>
          <p:nvPr userDrawn="1"/>
        </p:nvPicPr>
        <p:blipFill rotWithShape="1">
          <a:blip r:embed="rId7">
            <a:extLst>
              <a:ext uri="{BEBA8EAE-BF5A-486C-A8C5-ECC9F3942E4B}">
                <a14:imgProps xmlns:a14="http://schemas.microsoft.com/office/drawing/2010/main">
                  <a14:imgLayer r:embed="rId8">
                    <a14:imgEffect>
                      <a14:brightnessContrast bright="100000"/>
                    </a14:imgEffect>
                  </a14:imgLayer>
                </a14:imgProps>
              </a:ext>
            </a:extLst>
          </a:blip>
          <a:srcRect r="46378" b="-27971"/>
          <a:stretch>
            <a:fillRect/>
          </a:stretch>
        </p:blipFill>
        <p:spPr>
          <a:xfrm>
            <a:off x="966749" y="5572739"/>
            <a:ext cx="1605117" cy="288667"/>
          </a:xfrm>
          <a:prstGeom prst="rect">
            <a:avLst/>
          </a:prstGeom>
        </p:spPr>
      </p:pic>
      <p:sp>
        <p:nvSpPr>
          <p:cNvPr id="50" name="标题 1"/>
          <p:cNvSpPr>
            <a:spLocks noGrp="1"/>
          </p:cNvSpPr>
          <p:nvPr>
            <p:ph type="title"/>
          </p:nvPr>
        </p:nvSpPr>
        <p:spPr>
          <a:xfrm>
            <a:off x="787387" y="1885624"/>
            <a:ext cx="7302514" cy="1446550"/>
          </a:xfrm>
          <a:prstGeom prst="rect">
            <a:avLst/>
          </a:prstGeom>
          <a:noFill/>
        </p:spPr>
        <p:txBody>
          <a:bodyPr wrap="square" rtlCol="0">
            <a:noAutofit/>
          </a:bodyPr>
          <a:lstStyle>
            <a:lvl1pPr>
              <a:defRPr lang="zh-CN" altLang="en-US" sz="8800" dirty="0">
                <a:gradFill>
                  <a:gsLst>
                    <a:gs pos="0">
                      <a:schemeClr val="accent2">
                        <a:lumMod val="60000"/>
                        <a:lumOff val="40000"/>
                      </a:schemeClr>
                    </a:gs>
                    <a:gs pos="100000">
                      <a:schemeClr val="accent2">
                        <a:lumMod val="20000"/>
                        <a:lumOff val="80000"/>
                      </a:schemeClr>
                    </a:gs>
                  </a:gsLst>
                  <a:lin ang="0" scaled="0"/>
                </a:gradFill>
                <a:latin typeface="微软雅黑" panose="020B0503020204020204" pitchFamily="34" charset="-122"/>
                <a:ea typeface="微软雅黑" panose="020B0503020204020204" pitchFamily="34" charset="-122"/>
                <a:cs typeface="+mn-cs"/>
              </a:defRPr>
            </a:lvl1pPr>
          </a:lstStyle>
          <a:p>
            <a:pPr marL="0" lvl="0"/>
            <a:r>
              <a:rPr lang="zh-CN" altLang="en-US" dirty="0"/>
              <a:t>单击此处编辑母版标题样式</a:t>
            </a:r>
          </a:p>
        </p:txBody>
      </p:sp>
      <p:sp>
        <p:nvSpPr>
          <p:cNvPr id="60" name="文本占位符 118">
            <a:extLst>
              <a:ext uri="{FF2B5EF4-FFF2-40B4-BE49-F238E27FC236}">
                <a16:creationId xmlns:a16="http://schemas.microsoft.com/office/drawing/2014/main" id="{B86F0A1C-5A62-4E50-8F9B-7A83F4A48AAF}"/>
              </a:ext>
            </a:extLst>
          </p:cNvPr>
          <p:cNvSpPr>
            <a:spLocks noGrp="1"/>
          </p:cNvSpPr>
          <p:nvPr>
            <p:ph type="body" sz="quarter" idx="10" hasCustomPrompt="1"/>
          </p:nvPr>
        </p:nvSpPr>
        <p:spPr>
          <a:xfrm>
            <a:off x="798202" y="4004362"/>
            <a:ext cx="4514894" cy="542925"/>
          </a:xfrm>
          <a:prstGeom prst="rect">
            <a:avLst/>
          </a:prstGeom>
        </p:spPr>
        <p:txBody>
          <a:bodyPr>
            <a:noAutofit/>
          </a:bodyPr>
          <a:lstStyle>
            <a:lvl1pPr marL="0" marR="0" indent="0" algn="dist" defTabSz="914400" rtl="0" eaLnBrk="1" fontAlgn="auto" latinLnBrk="0" hangingPunct="1">
              <a:lnSpc>
                <a:spcPct val="100000"/>
              </a:lnSpc>
              <a:spcBef>
                <a:spcPts val="0"/>
              </a:spcBef>
              <a:spcAft>
                <a:spcPts val="0"/>
              </a:spcAft>
              <a:buClrTx/>
              <a:buSzTx/>
              <a:buFontTx/>
              <a:buNone/>
              <a:tabLst/>
              <a:defRPr sz="2400"/>
            </a:lvl1p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2800" dirty="0">
                <a:gradFill>
                  <a:gsLst>
                    <a:gs pos="0">
                      <a:schemeClr val="accent2">
                        <a:lumMod val="60000"/>
                        <a:lumOff val="40000"/>
                      </a:schemeClr>
                    </a:gs>
                    <a:gs pos="100000">
                      <a:schemeClr val="accent2">
                        <a:lumMod val="20000"/>
                        <a:lumOff val="80000"/>
                      </a:schemeClr>
                    </a:gs>
                  </a:gsLst>
                  <a:lin ang="0" scaled="0"/>
                </a:gradFill>
              </a:rPr>
              <a:t>For watch!</a:t>
            </a:r>
          </a:p>
        </p:txBody>
      </p:sp>
      <p:sp>
        <p:nvSpPr>
          <p:cNvPr id="61" name="椭圆 60">
            <a:extLst>
              <a:ext uri="{FF2B5EF4-FFF2-40B4-BE49-F238E27FC236}">
                <a16:creationId xmlns:a16="http://schemas.microsoft.com/office/drawing/2014/main" id="{B215EB30-5E16-4520-81C4-147B81343A26}"/>
              </a:ext>
            </a:extLst>
          </p:cNvPr>
          <p:cNvSpPr/>
          <p:nvPr userDrawn="1"/>
        </p:nvSpPr>
        <p:spPr>
          <a:xfrm>
            <a:off x="2480936" y="3351005"/>
            <a:ext cx="4592760" cy="4592760"/>
          </a:xfrm>
          <a:prstGeom prst="ellipse">
            <a:avLst/>
          </a:prstGeom>
          <a:gradFill>
            <a:gsLst>
              <a:gs pos="50000">
                <a:schemeClr val="bg1">
                  <a:alpha val="0"/>
                </a:schemeClr>
              </a:gs>
              <a:gs pos="100000">
                <a:schemeClr val="accent1">
                  <a:alpha val="30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70" name="图片 69">
            <a:extLst>
              <a:ext uri="{FF2B5EF4-FFF2-40B4-BE49-F238E27FC236}">
                <a16:creationId xmlns:a16="http://schemas.microsoft.com/office/drawing/2014/main" id="{E8A5810E-79A2-4A75-A76F-A30426559D8A}"/>
              </a:ext>
            </a:extLst>
          </p:cNvPr>
          <p:cNvPicPr>
            <a:picLocks noChangeAspect="1"/>
          </p:cNvPicPr>
          <p:nvPr userDrawn="1"/>
        </p:nvPicPr>
        <p:blipFill rotWithShape="1">
          <a:blip r:embed="rId9">
            <a:lum bright="70000" contrast="-70000"/>
          </a:blip>
          <a:srcRect l="44757" t="11387" r="7895" b="22822"/>
          <a:stretch/>
        </p:blipFill>
        <p:spPr>
          <a:xfrm rot="16200000">
            <a:off x="4935401" y="-386898"/>
            <a:ext cx="6855097" cy="76581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2" name="直接连接符 1"/>
          <p:cNvCxnSpPr/>
          <p:nvPr/>
        </p:nvCxnSpPr>
        <p:spPr>
          <a:xfrm>
            <a:off x="-7736114" y="-4762"/>
            <a:ext cx="27664228" cy="0"/>
          </a:xfrm>
          <a:prstGeom prst="line">
            <a:avLst/>
          </a:prstGeom>
          <a:ln w="31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7736114" y="6870700"/>
            <a:ext cx="27664228" cy="0"/>
          </a:xfrm>
          <a:prstGeom prst="line">
            <a:avLst/>
          </a:prstGeom>
          <a:ln w="31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rot="16200000">
            <a:off x="-13836876" y="3581400"/>
            <a:ext cx="27664228" cy="0"/>
          </a:xfrm>
          <a:prstGeom prst="line">
            <a:avLst/>
          </a:prstGeom>
          <a:ln w="31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rot="16200000">
            <a:off x="-1640114" y="3581400"/>
            <a:ext cx="27664228" cy="0"/>
          </a:xfrm>
          <a:prstGeom prst="line">
            <a:avLst/>
          </a:prstGeom>
          <a:ln w="3175">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9"/>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117" Type="http://schemas.openxmlformats.org/officeDocument/2006/relationships/tags" Target="../tags/tag464.xml"/><Relationship Id="rId21" Type="http://schemas.openxmlformats.org/officeDocument/2006/relationships/tags" Target="../tags/tag368.xml"/><Relationship Id="rId42" Type="http://schemas.openxmlformats.org/officeDocument/2006/relationships/tags" Target="../tags/tag389.xml"/><Relationship Id="rId63" Type="http://schemas.openxmlformats.org/officeDocument/2006/relationships/tags" Target="../tags/tag410.xml"/><Relationship Id="rId84" Type="http://schemas.openxmlformats.org/officeDocument/2006/relationships/tags" Target="../tags/tag431.xml"/><Relationship Id="rId138" Type="http://schemas.openxmlformats.org/officeDocument/2006/relationships/tags" Target="../tags/tag485.xml"/><Relationship Id="rId107" Type="http://schemas.openxmlformats.org/officeDocument/2006/relationships/tags" Target="../tags/tag454.xml"/><Relationship Id="rId11" Type="http://schemas.openxmlformats.org/officeDocument/2006/relationships/tags" Target="../tags/tag358.xml"/><Relationship Id="rId32" Type="http://schemas.openxmlformats.org/officeDocument/2006/relationships/tags" Target="../tags/tag379.xml"/><Relationship Id="rId53" Type="http://schemas.openxmlformats.org/officeDocument/2006/relationships/tags" Target="../tags/tag400.xml"/><Relationship Id="rId74" Type="http://schemas.openxmlformats.org/officeDocument/2006/relationships/tags" Target="../tags/tag421.xml"/><Relationship Id="rId128" Type="http://schemas.openxmlformats.org/officeDocument/2006/relationships/tags" Target="../tags/tag475.xml"/><Relationship Id="rId149" Type="http://schemas.openxmlformats.org/officeDocument/2006/relationships/tags" Target="../tags/tag496.xml"/><Relationship Id="rId5" Type="http://schemas.openxmlformats.org/officeDocument/2006/relationships/tags" Target="../tags/tag352.xml"/><Relationship Id="rId95" Type="http://schemas.openxmlformats.org/officeDocument/2006/relationships/tags" Target="../tags/tag442.xml"/><Relationship Id="rId22" Type="http://schemas.openxmlformats.org/officeDocument/2006/relationships/tags" Target="../tags/tag369.xml"/><Relationship Id="rId43" Type="http://schemas.openxmlformats.org/officeDocument/2006/relationships/tags" Target="../tags/tag390.xml"/><Relationship Id="rId64" Type="http://schemas.openxmlformats.org/officeDocument/2006/relationships/tags" Target="../tags/tag411.xml"/><Relationship Id="rId118" Type="http://schemas.openxmlformats.org/officeDocument/2006/relationships/tags" Target="../tags/tag465.xml"/><Relationship Id="rId139" Type="http://schemas.openxmlformats.org/officeDocument/2006/relationships/tags" Target="../tags/tag486.xml"/><Relationship Id="rId80" Type="http://schemas.openxmlformats.org/officeDocument/2006/relationships/tags" Target="../tags/tag427.xml"/><Relationship Id="rId85" Type="http://schemas.openxmlformats.org/officeDocument/2006/relationships/tags" Target="../tags/tag432.xml"/><Relationship Id="rId150" Type="http://schemas.openxmlformats.org/officeDocument/2006/relationships/tags" Target="../tags/tag497.xml"/><Relationship Id="rId155" Type="http://schemas.openxmlformats.org/officeDocument/2006/relationships/tags" Target="../tags/tag502.xml"/><Relationship Id="rId12" Type="http://schemas.openxmlformats.org/officeDocument/2006/relationships/tags" Target="../tags/tag359.xml"/><Relationship Id="rId17" Type="http://schemas.openxmlformats.org/officeDocument/2006/relationships/tags" Target="../tags/tag364.xml"/><Relationship Id="rId33" Type="http://schemas.openxmlformats.org/officeDocument/2006/relationships/tags" Target="../tags/tag380.xml"/><Relationship Id="rId38" Type="http://schemas.openxmlformats.org/officeDocument/2006/relationships/tags" Target="../tags/tag385.xml"/><Relationship Id="rId59" Type="http://schemas.openxmlformats.org/officeDocument/2006/relationships/tags" Target="../tags/tag406.xml"/><Relationship Id="rId103" Type="http://schemas.openxmlformats.org/officeDocument/2006/relationships/tags" Target="../tags/tag450.xml"/><Relationship Id="rId108" Type="http://schemas.openxmlformats.org/officeDocument/2006/relationships/tags" Target="../tags/tag455.xml"/><Relationship Id="rId124" Type="http://schemas.openxmlformats.org/officeDocument/2006/relationships/tags" Target="../tags/tag471.xml"/><Relationship Id="rId129" Type="http://schemas.openxmlformats.org/officeDocument/2006/relationships/tags" Target="../tags/tag476.xml"/><Relationship Id="rId54" Type="http://schemas.openxmlformats.org/officeDocument/2006/relationships/tags" Target="../tags/tag401.xml"/><Relationship Id="rId70" Type="http://schemas.openxmlformats.org/officeDocument/2006/relationships/tags" Target="../tags/tag417.xml"/><Relationship Id="rId75" Type="http://schemas.openxmlformats.org/officeDocument/2006/relationships/tags" Target="../tags/tag422.xml"/><Relationship Id="rId91" Type="http://schemas.openxmlformats.org/officeDocument/2006/relationships/tags" Target="../tags/tag438.xml"/><Relationship Id="rId96" Type="http://schemas.openxmlformats.org/officeDocument/2006/relationships/tags" Target="../tags/tag443.xml"/><Relationship Id="rId140" Type="http://schemas.openxmlformats.org/officeDocument/2006/relationships/tags" Target="../tags/tag487.xml"/><Relationship Id="rId145" Type="http://schemas.openxmlformats.org/officeDocument/2006/relationships/tags" Target="../tags/tag492.xml"/><Relationship Id="rId1" Type="http://schemas.openxmlformats.org/officeDocument/2006/relationships/tags" Target="../tags/tag348.xml"/><Relationship Id="rId6" Type="http://schemas.openxmlformats.org/officeDocument/2006/relationships/tags" Target="../tags/tag353.xml"/><Relationship Id="rId23" Type="http://schemas.openxmlformats.org/officeDocument/2006/relationships/tags" Target="../tags/tag370.xml"/><Relationship Id="rId28" Type="http://schemas.openxmlformats.org/officeDocument/2006/relationships/tags" Target="../tags/tag375.xml"/><Relationship Id="rId49" Type="http://schemas.openxmlformats.org/officeDocument/2006/relationships/tags" Target="../tags/tag396.xml"/><Relationship Id="rId114" Type="http://schemas.openxmlformats.org/officeDocument/2006/relationships/tags" Target="../tags/tag461.xml"/><Relationship Id="rId119" Type="http://schemas.openxmlformats.org/officeDocument/2006/relationships/tags" Target="../tags/tag466.xml"/><Relationship Id="rId44" Type="http://schemas.openxmlformats.org/officeDocument/2006/relationships/tags" Target="../tags/tag391.xml"/><Relationship Id="rId60" Type="http://schemas.openxmlformats.org/officeDocument/2006/relationships/tags" Target="../tags/tag407.xml"/><Relationship Id="rId65" Type="http://schemas.openxmlformats.org/officeDocument/2006/relationships/tags" Target="../tags/tag412.xml"/><Relationship Id="rId81" Type="http://schemas.openxmlformats.org/officeDocument/2006/relationships/tags" Target="../tags/tag428.xml"/><Relationship Id="rId86" Type="http://schemas.openxmlformats.org/officeDocument/2006/relationships/tags" Target="../tags/tag433.xml"/><Relationship Id="rId130" Type="http://schemas.openxmlformats.org/officeDocument/2006/relationships/tags" Target="../tags/tag477.xml"/><Relationship Id="rId135" Type="http://schemas.openxmlformats.org/officeDocument/2006/relationships/tags" Target="../tags/tag482.xml"/><Relationship Id="rId151" Type="http://schemas.openxmlformats.org/officeDocument/2006/relationships/tags" Target="../tags/tag498.xml"/><Relationship Id="rId156" Type="http://schemas.openxmlformats.org/officeDocument/2006/relationships/tags" Target="../tags/tag503.xml"/><Relationship Id="rId13" Type="http://schemas.openxmlformats.org/officeDocument/2006/relationships/tags" Target="../tags/tag360.xml"/><Relationship Id="rId18" Type="http://schemas.openxmlformats.org/officeDocument/2006/relationships/tags" Target="../tags/tag365.xml"/><Relationship Id="rId39" Type="http://schemas.openxmlformats.org/officeDocument/2006/relationships/tags" Target="../tags/tag386.xml"/><Relationship Id="rId109" Type="http://schemas.openxmlformats.org/officeDocument/2006/relationships/tags" Target="../tags/tag456.xml"/><Relationship Id="rId34" Type="http://schemas.openxmlformats.org/officeDocument/2006/relationships/tags" Target="../tags/tag381.xml"/><Relationship Id="rId50" Type="http://schemas.openxmlformats.org/officeDocument/2006/relationships/tags" Target="../tags/tag397.xml"/><Relationship Id="rId55" Type="http://schemas.openxmlformats.org/officeDocument/2006/relationships/tags" Target="../tags/tag402.xml"/><Relationship Id="rId76" Type="http://schemas.openxmlformats.org/officeDocument/2006/relationships/tags" Target="../tags/tag423.xml"/><Relationship Id="rId97" Type="http://schemas.openxmlformats.org/officeDocument/2006/relationships/tags" Target="../tags/tag444.xml"/><Relationship Id="rId104" Type="http://schemas.openxmlformats.org/officeDocument/2006/relationships/tags" Target="../tags/tag451.xml"/><Relationship Id="rId120" Type="http://schemas.openxmlformats.org/officeDocument/2006/relationships/tags" Target="../tags/tag467.xml"/><Relationship Id="rId125" Type="http://schemas.openxmlformats.org/officeDocument/2006/relationships/tags" Target="../tags/tag472.xml"/><Relationship Id="rId141" Type="http://schemas.openxmlformats.org/officeDocument/2006/relationships/tags" Target="../tags/tag488.xml"/><Relationship Id="rId146" Type="http://schemas.openxmlformats.org/officeDocument/2006/relationships/tags" Target="../tags/tag493.xml"/><Relationship Id="rId7" Type="http://schemas.openxmlformats.org/officeDocument/2006/relationships/tags" Target="../tags/tag354.xml"/><Relationship Id="rId71" Type="http://schemas.openxmlformats.org/officeDocument/2006/relationships/tags" Target="../tags/tag418.xml"/><Relationship Id="rId92" Type="http://schemas.openxmlformats.org/officeDocument/2006/relationships/tags" Target="../tags/tag439.xml"/><Relationship Id="rId2" Type="http://schemas.openxmlformats.org/officeDocument/2006/relationships/tags" Target="../tags/tag349.xml"/><Relationship Id="rId29" Type="http://schemas.openxmlformats.org/officeDocument/2006/relationships/tags" Target="../tags/tag376.xml"/><Relationship Id="rId24" Type="http://schemas.openxmlformats.org/officeDocument/2006/relationships/tags" Target="../tags/tag371.xml"/><Relationship Id="rId40" Type="http://schemas.openxmlformats.org/officeDocument/2006/relationships/tags" Target="../tags/tag387.xml"/><Relationship Id="rId45" Type="http://schemas.openxmlformats.org/officeDocument/2006/relationships/tags" Target="../tags/tag392.xml"/><Relationship Id="rId66" Type="http://schemas.openxmlformats.org/officeDocument/2006/relationships/tags" Target="../tags/tag413.xml"/><Relationship Id="rId87" Type="http://schemas.openxmlformats.org/officeDocument/2006/relationships/tags" Target="../tags/tag434.xml"/><Relationship Id="rId110" Type="http://schemas.openxmlformats.org/officeDocument/2006/relationships/tags" Target="../tags/tag457.xml"/><Relationship Id="rId115" Type="http://schemas.openxmlformats.org/officeDocument/2006/relationships/tags" Target="../tags/tag462.xml"/><Relationship Id="rId131" Type="http://schemas.openxmlformats.org/officeDocument/2006/relationships/tags" Target="../tags/tag478.xml"/><Relationship Id="rId136" Type="http://schemas.openxmlformats.org/officeDocument/2006/relationships/tags" Target="../tags/tag483.xml"/><Relationship Id="rId157" Type="http://schemas.openxmlformats.org/officeDocument/2006/relationships/tags" Target="../tags/tag504.xml"/><Relationship Id="rId61" Type="http://schemas.openxmlformats.org/officeDocument/2006/relationships/tags" Target="../tags/tag408.xml"/><Relationship Id="rId82" Type="http://schemas.openxmlformats.org/officeDocument/2006/relationships/tags" Target="../tags/tag429.xml"/><Relationship Id="rId152" Type="http://schemas.openxmlformats.org/officeDocument/2006/relationships/tags" Target="../tags/tag499.xml"/><Relationship Id="rId19" Type="http://schemas.openxmlformats.org/officeDocument/2006/relationships/tags" Target="../tags/tag366.xml"/><Relationship Id="rId14" Type="http://schemas.openxmlformats.org/officeDocument/2006/relationships/tags" Target="../tags/tag361.xml"/><Relationship Id="rId30" Type="http://schemas.openxmlformats.org/officeDocument/2006/relationships/tags" Target="../tags/tag377.xml"/><Relationship Id="rId35" Type="http://schemas.openxmlformats.org/officeDocument/2006/relationships/tags" Target="../tags/tag382.xml"/><Relationship Id="rId56" Type="http://schemas.openxmlformats.org/officeDocument/2006/relationships/tags" Target="../tags/tag403.xml"/><Relationship Id="rId77" Type="http://schemas.openxmlformats.org/officeDocument/2006/relationships/tags" Target="../tags/tag424.xml"/><Relationship Id="rId100" Type="http://schemas.openxmlformats.org/officeDocument/2006/relationships/tags" Target="../tags/tag447.xml"/><Relationship Id="rId105" Type="http://schemas.openxmlformats.org/officeDocument/2006/relationships/tags" Target="../tags/tag452.xml"/><Relationship Id="rId126" Type="http://schemas.openxmlformats.org/officeDocument/2006/relationships/tags" Target="../tags/tag473.xml"/><Relationship Id="rId147" Type="http://schemas.openxmlformats.org/officeDocument/2006/relationships/tags" Target="../tags/tag494.xml"/><Relationship Id="rId8" Type="http://schemas.openxmlformats.org/officeDocument/2006/relationships/tags" Target="../tags/tag355.xml"/><Relationship Id="rId51" Type="http://schemas.openxmlformats.org/officeDocument/2006/relationships/tags" Target="../tags/tag398.xml"/><Relationship Id="rId72" Type="http://schemas.openxmlformats.org/officeDocument/2006/relationships/tags" Target="../tags/tag419.xml"/><Relationship Id="rId93" Type="http://schemas.openxmlformats.org/officeDocument/2006/relationships/tags" Target="../tags/tag440.xml"/><Relationship Id="rId98" Type="http://schemas.openxmlformats.org/officeDocument/2006/relationships/tags" Target="../tags/tag445.xml"/><Relationship Id="rId121" Type="http://schemas.openxmlformats.org/officeDocument/2006/relationships/tags" Target="../tags/tag468.xml"/><Relationship Id="rId142" Type="http://schemas.openxmlformats.org/officeDocument/2006/relationships/tags" Target="../tags/tag489.xml"/><Relationship Id="rId3" Type="http://schemas.openxmlformats.org/officeDocument/2006/relationships/tags" Target="../tags/tag350.xml"/><Relationship Id="rId25" Type="http://schemas.openxmlformats.org/officeDocument/2006/relationships/tags" Target="../tags/tag372.xml"/><Relationship Id="rId46" Type="http://schemas.openxmlformats.org/officeDocument/2006/relationships/tags" Target="../tags/tag393.xml"/><Relationship Id="rId67" Type="http://schemas.openxmlformats.org/officeDocument/2006/relationships/tags" Target="../tags/tag414.xml"/><Relationship Id="rId116" Type="http://schemas.openxmlformats.org/officeDocument/2006/relationships/tags" Target="../tags/tag463.xml"/><Relationship Id="rId137" Type="http://schemas.openxmlformats.org/officeDocument/2006/relationships/tags" Target="../tags/tag484.xml"/><Relationship Id="rId158" Type="http://schemas.openxmlformats.org/officeDocument/2006/relationships/slideLayout" Target="../slideLayouts/slideLayout4.xml"/><Relationship Id="rId20" Type="http://schemas.openxmlformats.org/officeDocument/2006/relationships/tags" Target="../tags/tag367.xml"/><Relationship Id="rId41" Type="http://schemas.openxmlformats.org/officeDocument/2006/relationships/tags" Target="../tags/tag388.xml"/><Relationship Id="rId62" Type="http://schemas.openxmlformats.org/officeDocument/2006/relationships/tags" Target="../tags/tag409.xml"/><Relationship Id="rId83" Type="http://schemas.openxmlformats.org/officeDocument/2006/relationships/tags" Target="../tags/tag430.xml"/><Relationship Id="rId88" Type="http://schemas.openxmlformats.org/officeDocument/2006/relationships/tags" Target="../tags/tag435.xml"/><Relationship Id="rId111" Type="http://schemas.openxmlformats.org/officeDocument/2006/relationships/tags" Target="../tags/tag458.xml"/><Relationship Id="rId132" Type="http://schemas.openxmlformats.org/officeDocument/2006/relationships/tags" Target="../tags/tag479.xml"/><Relationship Id="rId153" Type="http://schemas.openxmlformats.org/officeDocument/2006/relationships/tags" Target="../tags/tag500.xml"/><Relationship Id="rId15" Type="http://schemas.openxmlformats.org/officeDocument/2006/relationships/tags" Target="../tags/tag362.xml"/><Relationship Id="rId36" Type="http://schemas.openxmlformats.org/officeDocument/2006/relationships/tags" Target="../tags/tag383.xml"/><Relationship Id="rId57" Type="http://schemas.openxmlformats.org/officeDocument/2006/relationships/tags" Target="../tags/tag404.xml"/><Relationship Id="rId106" Type="http://schemas.openxmlformats.org/officeDocument/2006/relationships/tags" Target="../tags/tag453.xml"/><Relationship Id="rId127" Type="http://schemas.openxmlformats.org/officeDocument/2006/relationships/tags" Target="../tags/tag474.xml"/><Relationship Id="rId10" Type="http://schemas.openxmlformats.org/officeDocument/2006/relationships/tags" Target="../tags/tag357.xml"/><Relationship Id="rId31" Type="http://schemas.openxmlformats.org/officeDocument/2006/relationships/tags" Target="../tags/tag378.xml"/><Relationship Id="rId52" Type="http://schemas.openxmlformats.org/officeDocument/2006/relationships/tags" Target="../tags/tag399.xml"/><Relationship Id="rId73" Type="http://schemas.openxmlformats.org/officeDocument/2006/relationships/tags" Target="../tags/tag420.xml"/><Relationship Id="rId78" Type="http://schemas.openxmlformats.org/officeDocument/2006/relationships/tags" Target="../tags/tag425.xml"/><Relationship Id="rId94" Type="http://schemas.openxmlformats.org/officeDocument/2006/relationships/tags" Target="../tags/tag441.xml"/><Relationship Id="rId99" Type="http://schemas.openxmlformats.org/officeDocument/2006/relationships/tags" Target="../tags/tag446.xml"/><Relationship Id="rId101" Type="http://schemas.openxmlformats.org/officeDocument/2006/relationships/tags" Target="../tags/tag448.xml"/><Relationship Id="rId122" Type="http://schemas.openxmlformats.org/officeDocument/2006/relationships/tags" Target="../tags/tag469.xml"/><Relationship Id="rId143" Type="http://schemas.openxmlformats.org/officeDocument/2006/relationships/tags" Target="../tags/tag490.xml"/><Relationship Id="rId148" Type="http://schemas.openxmlformats.org/officeDocument/2006/relationships/tags" Target="../tags/tag495.xml"/><Relationship Id="rId4" Type="http://schemas.openxmlformats.org/officeDocument/2006/relationships/tags" Target="../tags/tag351.xml"/><Relationship Id="rId9" Type="http://schemas.openxmlformats.org/officeDocument/2006/relationships/tags" Target="../tags/tag356.xml"/><Relationship Id="rId26" Type="http://schemas.openxmlformats.org/officeDocument/2006/relationships/tags" Target="../tags/tag373.xml"/><Relationship Id="rId47" Type="http://schemas.openxmlformats.org/officeDocument/2006/relationships/tags" Target="../tags/tag394.xml"/><Relationship Id="rId68" Type="http://schemas.openxmlformats.org/officeDocument/2006/relationships/tags" Target="../tags/tag415.xml"/><Relationship Id="rId89" Type="http://schemas.openxmlformats.org/officeDocument/2006/relationships/tags" Target="../tags/tag436.xml"/><Relationship Id="rId112" Type="http://schemas.openxmlformats.org/officeDocument/2006/relationships/tags" Target="../tags/tag459.xml"/><Relationship Id="rId133" Type="http://schemas.openxmlformats.org/officeDocument/2006/relationships/tags" Target="../tags/tag480.xml"/><Relationship Id="rId154" Type="http://schemas.openxmlformats.org/officeDocument/2006/relationships/tags" Target="../tags/tag501.xml"/><Relationship Id="rId16" Type="http://schemas.openxmlformats.org/officeDocument/2006/relationships/tags" Target="../tags/tag363.xml"/><Relationship Id="rId37" Type="http://schemas.openxmlformats.org/officeDocument/2006/relationships/tags" Target="../tags/tag384.xml"/><Relationship Id="rId58" Type="http://schemas.openxmlformats.org/officeDocument/2006/relationships/tags" Target="../tags/tag405.xml"/><Relationship Id="rId79" Type="http://schemas.openxmlformats.org/officeDocument/2006/relationships/tags" Target="../tags/tag426.xml"/><Relationship Id="rId102" Type="http://schemas.openxmlformats.org/officeDocument/2006/relationships/tags" Target="../tags/tag449.xml"/><Relationship Id="rId123" Type="http://schemas.openxmlformats.org/officeDocument/2006/relationships/tags" Target="../tags/tag470.xml"/><Relationship Id="rId144" Type="http://schemas.openxmlformats.org/officeDocument/2006/relationships/tags" Target="../tags/tag491.xml"/><Relationship Id="rId90" Type="http://schemas.openxmlformats.org/officeDocument/2006/relationships/tags" Target="../tags/tag437.xml"/><Relationship Id="rId27" Type="http://schemas.openxmlformats.org/officeDocument/2006/relationships/tags" Target="../tags/tag374.xml"/><Relationship Id="rId48" Type="http://schemas.openxmlformats.org/officeDocument/2006/relationships/tags" Target="../tags/tag395.xml"/><Relationship Id="rId69" Type="http://schemas.openxmlformats.org/officeDocument/2006/relationships/tags" Target="../tags/tag416.xml"/><Relationship Id="rId113" Type="http://schemas.openxmlformats.org/officeDocument/2006/relationships/tags" Target="../tags/tag460.xml"/><Relationship Id="rId134" Type="http://schemas.openxmlformats.org/officeDocument/2006/relationships/tags" Target="../tags/tag481.xml"/></Relationships>
</file>

<file path=ppt/slides/_rels/slide11.xml.rels><?xml version="1.0" encoding="UTF-8" standalone="yes"?>
<Relationships xmlns="http://schemas.openxmlformats.org/package/2006/relationships"><Relationship Id="rId8" Type="http://schemas.openxmlformats.org/officeDocument/2006/relationships/tags" Target="../tags/tag512.xml"/><Relationship Id="rId13" Type="http://schemas.openxmlformats.org/officeDocument/2006/relationships/tags" Target="../tags/tag517.xml"/><Relationship Id="rId18" Type="http://schemas.openxmlformats.org/officeDocument/2006/relationships/tags" Target="../tags/tag522.xml"/><Relationship Id="rId26" Type="http://schemas.openxmlformats.org/officeDocument/2006/relationships/slideLayout" Target="../slideLayouts/slideLayout4.xml"/><Relationship Id="rId3" Type="http://schemas.openxmlformats.org/officeDocument/2006/relationships/tags" Target="../tags/tag507.xml"/><Relationship Id="rId21" Type="http://schemas.openxmlformats.org/officeDocument/2006/relationships/tags" Target="../tags/tag525.xml"/><Relationship Id="rId7" Type="http://schemas.openxmlformats.org/officeDocument/2006/relationships/tags" Target="../tags/tag511.xml"/><Relationship Id="rId12" Type="http://schemas.openxmlformats.org/officeDocument/2006/relationships/tags" Target="../tags/tag516.xml"/><Relationship Id="rId17" Type="http://schemas.openxmlformats.org/officeDocument/2006/relationships/tags" Target="../tags/tag521.xml"/><Relationship Id="rId25" Type="http://schemas.openxmlformats.org/officeDocument/2006/relationships/tags" Target="../tags/tag529.xml"/><Relationship Id="rId2" Type="http://schemas.openxmlformats.org/officeDocument/2006/relationships/tags" Target="../tags/tag506.xml"/><Relationship Id="rId16" Type="http://schemas.openxmlformats.org/officeDocument/2006/relationships/tags" Target="../tags/tag520.xml"/><Relationship Id="rId20" Type="http://schemas.openxmlformats.org/officeDocument/2006/relationships/tags" Target="../tags/tag524.xml"/><Relationship Id="rId1" Type="http://schemas.openxmlformats.org/officeDocument/2006/relationships/tags" Target="../tags/tag505.xml"/><Relationship Id="rId6" Type="http://schemas.openxmlformats.org/officeDocument/2006/relationships/tags" Target="../tags/tag510.xml"/><Relationship Id="rId11" Type="http://schemas.openxmlformats.org/officeDocument/2006/relationships/tags" Target="../tags/tag515.xml"/><Relationship Id="rId24" Type="http://schemas.openxmlformats.org/officeDocument/2006/relationships/tags" Target="../tags/tag528.xml"/><Relationship Id="rId5" Type="http://schemas.openxmlformats.org/officeDocument/2006/relationships/tags" Target="../tags/tag509.xml"/><Relationship Id="rId15" Type="http://schemas.openxmlformats.org/officeDocument/2006/relationships/tags" Target="../tags/tag519.xml"/><Relationship Id="rId23" Type="http://schemas.openxmlformats.org/officeDocument/2006/relationships/tags" Target="../tags/tag527.xml"/><Relationship Id="rId10" Type="http://schemas.openxmlformats.org/officeDocument/2006/relationships/tags" Target="../tags/tag514.xml"/><Relationship Id="rId19" Type="http://schemas.openxmlformats.org/officeDocument/2006/relationships/tags" Target="../tags/tag523.xml"/><Relationship Id="rId4" Type="http://schemas.openxmlformats.org/officeDocument/2006/relationships/tags" Target="../tags/tag508.xml"/><Relationship Id="rId9" Type="http://schemas.openxmlformats.org/officeDocument/2006/relationships/tags" Target="../tags/tag513.xml"/><Relationship Id="rId14" Type="http://schemas.openxmlformats.org/officeDocument/2006/relationships/tags" Target="../tags/tag518.xml"/><Relationship Id="rId22" Type="http://schemas.openxmlformats.org/officeDocument/2006/relationships/tags" Target="../tags/tag526.xml"/></Relationships>
</file>

<file path=ppt/slides/_rels/slide12.xml.rels><?xml version="1.0" encoding="UTF-8" standalone="yes"?>
<Relationships xmlns="http://schemas.openxmlformats.org/package/2006/relationships"><Relationship Id="rId8" Type="http://schemas.openxmlformats.org/officeDocument/2006/relationships/tags" Target="../tags/tag537.xml"/><Relationship Id="rId13" Type="http://schemas.openxmlformats.org/officeDocument/2006/relationships/tags" Target="../tags/tag542.xml"/><Relationship Id="rId18" Type="http://schemas.openxmlformats.org/officeDocument/2006/relationships/tags" Target="../tags/tag547.xml"/><Relationship Id="rId26" Type="http://schemas.openxmlformats.org/officeDocument/2006/relationships/tags" Target="../tags/tag555.xml"/><Relationship Id="rId3" Type="http://schemas.openxmlformats.org/officeDocument/2006/relationships/tags" Target="../tags/tag532.xml"/><Relationship Id="rId21" Type="http://schemas.openxmlformats.org/officeDocument/2006/relationships/tags" Target="../tags/tag550.xml"/><Relationship Id="rId7" Type="http://schemas.openxmlformats.org/officeDocument/2006/relationships/tags" Target="../tags/tag536.xml"/><Relationship Id="rId12" Type="http://schemas.openxmlformats.org/officeDocument/2006/relationships/tags" Target="../tags/tag541.xml"/><Relationship Id="rId17" Type="http://schemas.openxmlformats.org/officeDocument/2006/relationships/tags" Target="../tags/tag546.xml"/><Relationship Id="rId25" Type="http://schemas.openxmlformats.org/officeDocument/2006/relationships/tags" Target="../tags/tag554.xml"/><Relationship Id="rId2" Type="http://schemas.openxmlformats.org/officeDocument/2006/relationships/tags" Target="../tags/tag531.xml"/><Relationship Id="rId16" Type="http://schemas.openxmlformats.org/officeDocument/2006/relationships/tags" Target="../tags/tag545.xml"/><Relationship Id="rId20" Type="http://schemas.openxmlformats.org/officeDocument/2006/relationships/tags" Target="../tags/tag549.xml"/><Relationship Id="rId29" Type="http://schemas.openxmlformats.org/officeDocument/2006/relationships/tags" Target="../tags/tag558.xml"/><Relationship Id="rId1" Type="http://schemas.openxmlformats.org/officeDocument/2006/relationships/tags" Target="../tags/tag530.xml"/><Relationship Id="rId6" Type="http://schemas.openxmlformats.org/officeDocument/2006/relationships/tags" Target="../tags/tag535.xml"/><Relationship Id="rId11" Type="http://schemas.openxmlformats.org/officeDocument/2006/relationships/tags" Target="../tags/tag540.xml"/><Relationship Id="rId24" Type="http://schemas.openxmlformats.org/officeDocument/2006/relationships/tags" Target="../tags/tag553.xml"/><Relationship Id="rId5" Type="http://schemas.openxmlformats.org/officeDocument/2006/relationships/tags" Target="../tags/tag534.xml"/><Relationship Id="rId15" Type="http://schemas.openxmlformats.org/officeDocument/2006/relationships/tags" Target="../tags/tag544.xml"/><Relationship Id="rId23" Type="http://schemas.openxmlformats.org/officeDocument/2006/relationships/tags" Target="../tags/tag552.xml"/><Relationship Id="rId28" Type="http://schemas.openxmlformats.org/officeDocument/2006/relationships/tags" Target="../tags/tag557.xml"/><Relationship Id="rId10" Type="http://schemas.openxmlformats.org/officeDocument/2006/relationships/tags" Target="../tags/tag539.xml"/><Relationship Id="rId19" Type="http://schemas.openxmlformats.org/officeDocument/2006/relationships/tags" Target="../tags/tag548.xml"/><Relationship Id="rId4" Type="http://schemas.openxmlformats.org/officeDocument/2006/relationships/tags" Target="../tags/tag533.xml"/><Relationship Id="rId9" Type="http://schemas.openxmlformats.org/officeDocument/2006/relationships/tags" Target="../tags/tag538.xml"/><Relationship Id="rId14" Type="http://schemas.openxmlformats.org/officeDocument/2006/relationships/tags" Target="../tags/tag543.xml"/><Relationship Id="rId22" Type="http://schemas.openxmlformats.org/officeDocument/2006/relationships/tags" Target="../tags/tag551.xml"/><Relationship Id="rId27" Type="http://schemas.openxmlformats.org/officeDocument/2006/relationships/tags" Target="../tags/tag556.xml"/><Relationship Id="rId30"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tags" Target="../tags/tag566.xml"/><Relationship Id="rId13" Type="http://schemas.openxmlformats.org/officeDocument/2006/relationships/tags" Target="../tags/tag571.xml"/><Relationship Id="rId18" Type="http://schemas.openxmlformats.org/officeDocument/2006/relationships/tags" Target="../tags/tag576.xml"/><Relationship Id="rId3" Type="http://schemas.openxmlformats.org/officeDocument/2006/relationships/tags" Target="../tags/tag561.xml"/><Relationship Id="rId21" Type="http://schemas.openxmlformats.org/officeDocument/2006/relationships/slideLayout" Target="../slideLayouts/slideLayout4.xml"/><Relationship Id="rId7" Type="http://schemas.openxmlformats.org/officeDocument/2006/relationships/tags" Target="../tags/tag565.xml"/><Relationship Id="rId12" Type="http://schemas.openxmlformats.org/officeDocument/2006/relationships/tags" Target="../tags/tag570.xml"/><Relationship Id="rId17" Type="http://schemas.openxmlformats.org/officeDocument/2006/relationships/tags" Target="../tags/tag575.xml"/><Relationship Id="rId2" Type="http://schemas.openxmlformats.org/officeDocument/2006/relationships/tags" Target="../tags/tag560.xml"/><Relationship Id="rId16" Type="http://schemas.openxmlformats.org/officeDocument/2006/relationships/tags" Target="../tags/tag574.xml"/><Relationship Id="rId20" Type="http://schemas.openxmlformats.org/officeDocument/2006/relationships/tags" Target="../tags/tag578.xml"/><Relationship Id="rId1" Type="http://schemas.openxmlformats.org/officeDocument/2006/relationships/tags" Target="../tags/tag559.xml"/><Relationship Id="rId6" Type="http://schemas.openxmlformats.org/officeDocument/2006/relationships/tags" Target="../tags/tag564.xml"/><Relationship Id="rId11" Type="http://schemas.openxmlformats.org/officeDocument/2006/relationships/tags" Target="../tags/tag569.xml"/><Relationship Id="rId5" Type="http://schemas.openxmlformats.org/officeDocument/2006/relationships/tags" Target="../tags/tag563.xml"/><Relationship Id="rId15" Type="http://schemas.openxmlformats.org/officeDocument/2006/relationships/tags" Target="../tags/tag573.xml"/><Relationship Id="rId23" Type="http://schemas.openxmlformats.org/officeDocument/2006/relationships/image" Target="../media/image10.png"/><Relationship Id="rId10" Type="http://schemas.openxmlformats.org/officeDocument/2006/relationships/tags" Target="../tags/tag568.xml"/><Relationship Id="rId19" Type="http://schemas.openxmlformats.org/officeDocument/2006/relationships/tags" Target="../tags/tag577.xml"/><Relationship Id="rId4" Type="http://schemas.openxmlformats.org/officeDocument/2006/relationships/tags" Target="../tags/tag562.xml"/><Relationship Id="rId9" Type="http://schemas.openxmlformats.org/officeDocument/2006/relationships/tags" Target="../tags/tag567.xml"/><Relationship Id="rId14" Type="http://schemas.openxmlformats.org/officeDocument/2006/relationships/tags" Target="../tags/tag572.xml"/><Relationship Id="rId22" Type="http://schemas.openxmlformats.org/officeDocument/2006/relationships/image" Target="../media/image9.png"/></Relationships>
</file>

<file path=ppt/slides/_rels/slide14.xml.rels><?xml version="1.0" encoding="UTF-8" standalone="yes"?>
<Relationships xmlns="http://schemas.openxmlformats.org/package/2006/relationships"><Relationship Id="rId13" Type="http://schemas.openxmlformats.org/officeDocument/2006/relationships/tags" Target="../tags/tag591.xml"/><Relationship Id="rId18" Type="http://schemas.openxmlformats.org/officeDocument/2006/relationships/tags" Target="../tags/tag596.xml"/><Relationship Id="rId26" Type="http://schemas.openxmlformats.org/officeDocument/2006/relationships/tags" Target="../tags/tag604.xml"/><Relationship Id="rId21" Type="http://schemas.openxmlformats.org/officeDocument/2006/relationships/tags" Target="../tags/tag599.xml"/><Relationship Id="rId34" Type="http://schemas.openxmlformats.org/officeDocument/2006/relationships/tags" Target="../tags/tag612.xml"/><Relationship Id="rId7" Type="http://schemas.openxmlformats.org/officeDocument/2006/relationships/tags" Target="../tags/tag585.xml"/><Relationship Id="rId12" Type="http://schemas.openxmlformats.org/officeDocument/2006/relationships/tags" Target="../tags/tag590.xml"/><Relationship Id="rId17" Type="http://schemas.openxmlformats.org/officeDocument/2006/relationships/tags" Target="../tags/tag595.xml"/><Relationship Id="rId25" Type="http://schemas.openxmlformats.org/officeDocument/2006/relationships/tags" Target="../tags/tag603.xml"/><Relationship Id="rId33" Type="http://schemas.openxmlformats.org/officeDocument/2006/relationships/tags" Target="../tags/tag611.xml"/><Relationship Id="rId38" Type="http://schemas.openxmlformats.org/officeDocument/2006/relationships/slideLayout" Target="../slideLayouts/slideLayout4.xml"/><Relationship Id="rId2" Type="http://schemas.openxmlformats.org/officeDocument/2006/relationships/tags" Target="../tags/tag580.xml"/><Relationship Id="rId16" Type="http://schemas.openxmlformats.org/officeDocument/2006/relationships/tags" Target="../tags/tag594.xml"/><Relationship Id="rId20" Type="http://schemas.openxmlformats.org/officeDocument/2006/relationships/tags" Target="../tags/tag598.xml"/><Relationship Id="rId29" Type="http://schemas.openxmlformats.org/officeDocument/2006/relationships/tags" Target="../tags/tag607.xml"/><Relationship Id="rId1" Type="http://schemas.openxmlformats.org/officeDocument/2006/relationships/tags" Target="../tags/tag579.xml"/><Relationship Id="rId6" Type="http://schemas.openxmlformats.org/officeDocument/2006/relationships/tags" Target="../tags/tag584.xml"/><Relationship Id="rId11" Type="http://schemas.openxmlformats.org/officeDocument/2006/relationships/tags" Target="../tags/tag589.xml"/><Relationship Id="rId24" Type="http://schemas.openxmlformats.org/officeDocument/2006/relationships/tags" Target="../tags/tag602.xml"/><Relationship Id="rId32" Type="http://schemas.openxmlformats.org/officeDocument/2006/relationships/tags" Target="../tags/tag610.xml"/><Relationship Id="rId37" Type="http://schemas.openxmlformats.org/officeDocument/2006/relationships/tags" Target="../tags/tag615.xml"/><Relationship Id="rId5" Type="http://schemas.openxmlformats.org/officeDocument/2006/relationships/tags" Target="../tags/tag583.xml"/><Relationship Id="rId15" Type="http://schemas.openxmlformats.org/officeDocument/2006/relationships/tags" Target="../tags/tag593.xml"/><Relationship Id="rId23" Type="http://schemas.openxmlformats.org/officeDocument/2006/relationships/tags" Target="../tags/tag601.xml"/><Relationship Id="rId28" Type="http://schemas.openxmlformats.org/officeDocument/2006/relationships/tags" Target="../tags/tag606.xml"/><Relationship Id="rId36" Type="http://schemas.openxmlformats.org/officeDocument/2006/relationships/tags" Target="../tags/tag614.xml"/><Relationship Id="rId10" Type="http://schemas.openxmlformats.org/officeDocument/2006/relationships/tags" Target="../tags/tag588.xml"/><Relationship Id="rId19" Type="http://schemas.openxmlformats.org/officeDocument/2006/relationships/tags" Target="../tags/tag597.xml"/><Relationship Id="rId31" Type="http://schemas.openxmlformats.org/officeDocument/2006/relationships/tags" Target="../tags/tag609.xml"/><Relationship Id="rId4" Type="http://schemas.openxmlformats.org/officeDocument/2006/relationships/tags" Target="../tags/tag582.xml"/><Relationship Id="rId9" Type="http://schemas.openxmlformats.org/officeDocument/2006/relationships/tags" Target="../tags/tag587.xml"/><Relationship Id="rId14" Type="http://schemas.openxmlformats.org/officeDocument/2006/relationships/tags" Target="../tags/tag592.xml"/><Relationship Id="rId22" Type="http://schemas.openxmlformats.org/officeDocument/2006/relationships/tags" Target="../tags/tag600.xml"/><Relationship Id="rId27" Type="http://schemas.openxmlformats.org/officeDocument/2006/relationships/tags" Target="../tags/tag605.xml"/><Relationship Id="rId30" Type="http://schemas.openxmlformats.org/officeDocument/2006/relationships/tags" Target="../tags/tag608.xml"/><Relationship Id="rId35" Type="http://schemas.openxmlformats.org/officeDocument/2006/relationships/tags" Target="../tags/tag613.xml"/><Relationship Id="rId8" Type="http://schemas.openxmlformats.org/officeDocument/2006/relationships/tags" Target="../tags/tag586.xml"/><Relationship Id="rId3" Type="http://schemas.openxmlformats.org/officeDocument/2006/relationships/tags" Target="../tags/tag581.xml"/></Relationships>
</file>

<file path=ppt/slides/_rels/slide15.xml.rels><?xml version="1.0" encoding="UTF-8" standalone="yes"?>
<Relationships xmlns="http://schemas.openxmlformats.org/package/2006/relationships"><Relationship Id="rId8" Type="http://schemas.openxmlformats.org/officeDocument/2006/relationships/tags" Target="../tags/tag623.xml"/><Relationship Id="rId13" Type="http://schemas.openxmlformats.org/officeDocument/2006/relationships/tags" Target="../tags/tag628.xml"/><Relationship Id="rId3" Type="http://schemas.openxmlformats.org/officeDocument/2006/relationships/tags" Target="../tags/tag618.xml"/><Relationship Id="rId7" Type="http://schemas.openxmlformats.org/officeDocument/2006/relationships/tags" Target="../tags/tag622.xml"/><Relationship Id="rId12" Type="http://schemas.openxmlformats.org/officeDocument/2006/relationships/tags" Target="../tags/tag627.xml"/><Relationship Id="rId17" Type="http://schemas.openxmlformats.org/officeDocument/2006/relationships/slideLayout" Target="../slideLayouts/slideLayout4.xml"/><Relationship Id="rId2" Type="http://schemas.openxmlformats.org/officeDocument/2006/relationships/tags" Target="../tags/tag617.xml"/><Relationship Id="rId16" Type="http://schemas.openxmlformats.org/officeDocument/2006/relationships/tags" Target="../tags/tag631.xml"/><Relationship Id="rId1" Type="http://schemas.openxmlformats.org/officeDocument/2006/relationships/tags" Target="../tags/tag616.xml"/><Relationship Id="rId6" Type="http://schemas.openxmlformats.org/officeDocument/2006/relationships/tags" Target="../tags/tag621.xml"/><Relationship Id="rId11" Type="http://schemas.openxmlformats.org/officeDocument/2006/relationships/tags" Target="../tags/tag626.xml"/><Relationship Id="rId5" Type="http://schemas.openxmlformats.org/officeDocument/2006/relationships/tags" Target="../tags/tag620.xml"/><Relationship Id="rId15" Type="http://schemas.openxmlformats.org/officeDocument/2006/relationships/tags" Target="../tags/tag630.xml"/><Relationship Id="rId10" Type="http://schemas.openxmlformats.org/officeDocument/2006/relationships/tags" Target="../tags/tag625.xml"/><Relationship Id="rId4" Type="http://schemas.openxmlformats.org/officeDocument/2006/relationships/tags" Target="../tags/tag619.xml"/><Relationship Id="rId9" Type="http://schemas.openxmlformats.org/officeDocument/2006/relationships/tags" Target="../tags/tag624.xml"/><Relationship Id="rId14" Type="http://schemas.openxmlformats.org/officeDocument/2006/relationships/tags" Target="../tags/tag629.xml"/></Relationships>
</file>

<file path=ppt/slides/_rels/slide16.xml.rels><?xml version="1.0" encoding="UTF-8" standalone="yes"?>
<Relationships xmlns="http://schemas.openxmlformats.org/package/2006/relationships"><Relationship Id="rId13" Type="http://schemas.openxmlformats.org/officeDocument/2006/relationships/tags" Target="../tags/tag644.xml"/><Relationship Id="rId18" Type="http://schemas.openxmlformats.org/officeDocument/2006/relationships/tags" Target="../tags/tag649.xml"/><Relationship Id="rId26" Type="http://schemas.openxmlformats.org/officeDocument/2006/relationships/tags" Target="../tags/tag657.xml"/><Relationship Id="rId21" Type="http://schemas.openxmlformats.org/officeDocument/2006/relationships/tags" Target="../tags/tag652.xml"/><Relationship Id="rId34" Type="http://schemas.openxmlformats.org/officeDocument/2006/relationships/tags" Target="../tags/tag665.xml"/><Relationship Id="rId7" Type="http://schemas.openxmlformats.org/officeDocument/2006/relationships/tags" Target="../tags/tag638.xml"/><Relationship Id="rId12" Type="http://schemas.openxmlformats.org/officeDocument/2006/relationships/tags" Target="../tags/tag643.xml"/><Relationship Id="rId17" Type="http://schemas.openxmlformats.org/officeDocument/2006/relationships/tags" Target="../tags/tag648.xml"/><Relationship Id="rId25" Type="http://schemas.openxmlformats.org/officeDocument/2006/relationships/tags" Target="../tags/tag656.xml"/><Relationship Id="rId33" Type="http://schemas.openxmlformats.org/officeDocument/2006/relationships/tags" Target="../tags/tag664.xml"/><Relationship Id="rId2" Type="http://schemas.openxmlformats.org/officeDocument/2006/relationships/tags" Target="../tags/tag633.xml"/><Relationship Id="rId16" Type="http://schemas.openxmlformats.org/officeDocument/2006/relationships/tags" Target="../tags/tag647.xml"/><Relationship Id="rId20" Type="http://schemas.openxmlformats.org/officeDocument/2006/relationships/tags" Target="../tags/tag651.xml"/><Relationship Id="rId29" Type="http://schemas.openxmlformats.org/officeDocument/2006/relationships/tags" Target="../tags/tag660.xml"/><Relationship Id="rId1" Type="http://schemas.openxmlformats.org/officeDocument/2006/relationships/tags" Target="../tags/tag632.xml"/><Relationship Id="rId6" Type="http://schemas.openxmlformats.org/officeDocument/2006/relationships/tags" Target="../tags/tag637.xml"/><Relationship Id="rId11" Type="http://schemas.openxmlformats.org/officeDocument/2006/relationships/tags" Target="../tags/tag642.xml"/><Relationship Id="rId24" Type="http://schemas.openxmlformats.org/officeDocument/2006/relationships/tags" Target="../tags/tag655.xml"/><Relationship Id="rId32" Type="http://schemas.openxmlformats.org/officeDocument/2006/relationships/tags" Target="../tags/tag663.xml"/><Relationship Id="rId37" Type="http://schemas.openxmlformats.org/officeDocument/2006/relationships/slideLayout" Target="../slideLayouts/slideLayout4.xml"/><Relationship Id="rId5" Type="http://schemas.openxmlformats.org/officeDocument/2006/relationships/tags" Target="../tags/tag636.xml"/><Relationship Id="rId15" Type="http://schemas.openxmlformats.org/officeDocument/2006/relationships/tags" Target="../tags/tag646.xml"/><Relationship Id="rId23" Type="http://schemas.openxmlformats.org/officeDocument/2006/relationships/tags" Target="../tags/tag654.xml"/><Relationship Id="rId28" Type="http://schemas.openxmlformats.org/officeDocument/2006/relationships/tags" Target="../tags/tag659.xml"/><Relationship Id="rId36" Type="http://schemas.openxmlformats.org/officeDocument/2006/relationships/tags" Target="../tags/tag667.xml"/><Relationship Id="rId10" Type="http://schemas.openxmlformats.org/officeDocument/2006/relationships/tags" Target="../tags/tag641.xml"/><Relationship Id="rId19" Type="http://schemas.openxmlformats.org/officeDocument/2006/relationships/tags" Target="../tags/tag650.xml"/><Relationship Id="rId31" Type="http://schemas.openxmlformats.org/officeDocument/2006/relationships/tags" Target="../tags/tag662.xml"/><Relationship Id="rId4" Type="http://schemas.openxmlformats.org/officeDocument/2006/relationships/tags" Target="../tags/tag635.xml"/><Relationship Id="rId9" Type="http://schemas.openxmlformats.org/officeDocument/2006/relationships/tags" Target="../tags/tag640.xml"/><Relationship Id="rId14" Type="http://schemas.openxmlformats.org/officeDocument/2006/relationships/tags" Target="../tags/tag645.xml"/><Relationship Id="rId22" Type="http://schemas.openxmlformats.org/officeDocument/2006/relationships/tags" Target="../tags/tag653.xml"/><Relationship Id="rId27" Type="http://schemas.openxmlformats.org/officeDocument/2006/relationships/tags" Target="../tags/tag658.xml"/><Relationship Id="rId30" Type="http://schemas.openxmlformats.org/officeDocument/2006/relationships/tags" Target="../tags/tag661.xml"/><Relationship Id="rId35" Type="http://schemas.openxmlformats.org/officeDocument/2006/relationships/tags" Target="../tags/tag666.xml"/><Relationship Id="rId8" Type="http://schemas.openxmlformats.org/officeDocument/2006/relationships/tags" Target="../tags/tag639.xml"/><Relationship Id="rId3" Type="http://schemas.openxmlformats.org/officeDocument/2006/relationships/tags" Target="../tags/tag634.xml"/></Relationships>
</file>

<file path=ppt/slides/_rels/slide17.xml.rels><?xml version="1.0" encoding="UTF-8" standalone="yes"?>
<Relationships xmlns="http://schemas.openxmlformats.org/package/2006/relationships"><Relationship Id="rId8" Type="http://schemas.openxmlformats.org/officeDocument/2006/relationships/tags" Target="../tags/tag675.xml"/><Relationship Id="rId13" Type="http://schemas.openxmlformats.org/officeDocument/2006/relationships/tags" Target="../tags/tag680.xml"/><Relationship Id="rId18" Type="http://schemas.openxmlformats.org/officeDocument/2006/relationships/tags" Target="../tags/tag685.xml"/><Relationship Id="rId3" Type="http://schemas.openxmlformats.org/officeDocument/2006/relationships/tags" Target="../tags/tag670.xml"/><Relationship Id="rId21" Type="http://schemas.openxmlformats.org/officeDocument/2006/relationships/tags" Target="../tags/tag688.xml"/><Relationship Id="rId7" Type="http://schemas.openxmlformats.org/officeDocument/2006/relationships/tags" Target="../tags/tag674.xml"/><Relationship Id="rId12" Type="http://schemas.openxmlformats.org/officeDocument/2006/relationships/tags" Target="../tags/tag679.xml"/><Relationship Id="rId17" Type="http://schemas.openxmlformats.org/officeDocument/2006/relationships/tags" Target="../tags/tag684.xml"/><Relationship Id="rId2" Type="http://schemas.openxmlformats.org/officeDocument/2006/relationships/tags" Target="../tags/tag669.xml"/><Relationship Id="rId16" Type="http://schemas.openxmlformats.org/officeDocument/2006/relationships/tags" Target="../tags/tag683.xml"/><Relationship Id="rId20" Type="http://schemas.openxmlformats.org/officeDocument/2006/relationships/tags" Target="../tags/tag687.xml"/><Relationship Id="rId1" Type="http://schemas.openxmlformats.org/officeDocument/2006/relationships/tags" Target="../tags/tag668.xml"/><Relationship Id="rId6" Type="http://schemas.openxmlformats.org/officeDocument/2006/relationships/tags" Target="../tags/tag673.xml"/><Relationship Id="rId11" Type="http://schemas.openxmlformats.org/officeDocument/2006/relationships/tags" Target="../tags/tag678.xml"/><Relationship Id="rId24" Type="http://schemas.openxmlformats.org/officeDocument/2006/relationships/slideLayout" Target="../slideLayouts/slideLayout4.xml"/><Relationship Id="rId5" Type="http://schemas.openxmlformats.org/officeDocument/2006/relationships/tags" Target="../tags/tag672.xml"/><Relationship Id="rId15" Type="http://schemas.openxmlformats.org/officeDocument/2006/relationships/tags" Target="../tags/tag682.xml"/><Relationship Id="rId23" Type="http://schemas.openxmlformats.org/officeDocument/2006/relationships/tags" Target="../tags/tag690.xml"/><Relationship Id="rId10" Type="http://schemas.openxmlformats.org/officeDocument/2006/relationships/tags" Target="../tags/tag677.xml"/><Relationship Id="rId19" Type="http://schemas.openxmlformats.org/officeDocument/2006/relationships/tags" Target="../tags/tag686.xml"/><Relationship Id="rId4" Type="http://schemas.openxmlformats.org/officeDocument/2006/relationships/tags" Target="../tags/tag671.xml"/><Relationship Id="rId9" Type="http://schemas.openxmlformats.org/officeDocument/2006/relationships/tags" Target="../tags/tag676.xml"/><Relationship Id="rId14" Type="http://schemas.openxmlformats.org/officeDocument/2006/relationships/tags" Target="../tags/tag681.xml"/><Relationship Id="rId22" Type="http://schemas.openxmlformats.org/officeDocument/2006/relationships/tags" Target="../tags/tag689.xml"/></Relationships>
</file>

<file path=ppt/slides/_rels/slide18.xml.rels><?xml version="1.0" encoding="UTF-8" standalone="yes"?>
<Relationships xmlns="http://schemas.openxmlformats.org/package/2006/relationships"><Relationship Id="rId13" Type="http://schemas.openxmlformats.org/officeDocument/2006/relationships/tags" Target="../tags/tag703.xml"/><Relationship Id="rId18" Type="http://schemas.openxmlformats.org/officeDocument/2006/relationships/tags" Target="../tags/tag708.xml"/><Relationship Id="rId26" Type="http://schemas.openxmlformats.org/officeDocument/2006/relationships/tags" Target="../tags/tag716.xml"/><Relationship Id="rId3" Type="http://schemas.openxmlformats.org/officeDocument/2006/relationships/tags" Target="../tags/tag693.xml"/><Relationship Id="rId21" Type="http://schemas.openxmlformats.org/officeDocument/2006/relationships/tags" Target="../tags/tag711.xml"/><Relationship Id="rId34" Type="http://schemas.openxmlformats.org/officeDocument/2006/relationships/tags" Target="../tags/tag724.xml"/><Relationship Id="rId7" Type="http://schemas.openxmlformats.org/officeDocument/2006/relationships/tags" Target="../tags/tag697.xml"/><Relationship Id="rId12" Type="http://schemas.openxmlformats.org/officeDocument/2006/relationships/tags" Target="../tags/tag702.xml"/><Relationship Id="rId17" Type="http://schemas.openxmlformats.org/officeDocument/2006/relationships/tags" Target="../tags/tag707.xml"/><Relationship Id="rId25" Type="http://schemas.openxmlformats.org/officeDocument/2006/relationships/tags" Target="../tags/tag715.xml"/><Relationship Id="rId33" Type="http://schemas.openxmlformats.org/officeDocument/2006/relationships/tags" Target="../tags/tag723.xml"/><Relationship Id="rId2" Type="http://schemas.openxmlformats.org/officeDocument/2006/relationships/tags" Target="../tags/tag692.xml"/><Relationship Id="rId16" Type="http://schemas.openxmlformats.org/officeDocument/2006/relationships/tags" Target="../tags/tag706.xml"/><Relationship Id="rId20" Type="http://schemas.openxmlformats.org/officeDocument/2006/relationships/tags" Target="../tags/tag710.xml"/><Relationship Id="rId29" Type="http://schemas.openxmlformats.org/officeDocument/2006/relationships/tags" Target="../tags/tag719.xml"/><Relationship Id="rId1" Type="http://schemas.openxmlformats.org/officeDocument/2006/relationships/tags" Target="../tags/tag691.xml"/><Relationship Id="rId6" Type="http://schemas.openxmlformats.org/officeDocument/2006/relationships/tags" Target="../tags/tag696.xml"/><Relationship Id="rId11" Type="http://schemas.openxmlformats.org/officeDocument/2006/relationships/tags" Target="../tags/tag701.xml"/><Relationship Id="rId24" Type="http://schemas.openxmlformats.org/officeDocument/2006/relationships/tags" Target="../tags/tag714.xml"/><Relationship Id="rId32" Type="http://schemas.openxmlformats.org/officeDocument/2006/relationships/tags" Target="../tags/tag722.xml"/><Relationship Id="rId5" Type="http://schemas.openxmlformats.org/officeDocument/2006/relationships/tags" Target="../tags/tag695.xml"/><Relationship Id="rId15" Type="http://schemas.openxmlformats.org/officeDocument/2006/relationships/tags" Target="../tags/tag705.xml"/><Relationship Id="rId23" Type="http://schemas.openxmlformats.org/officeDocument/2006/relationships/tags" Target="../tags/tag713.xml"/><Relationship Id="rId28" Type="http://schemas.openxmlformats.org/officeDocument/2006/relationships/tags" Target="../tags/tag718.xml"/><Relationship Id="rId36" Type="http://schemas.openxmlformats.org/officeDocument/2006/relationships/slideLayout" Target="../slideLayouts/slideLayout3.xml"/><Relationship Id="rId10" Type="http://schemas.openxmlformats.org/officeDocument/2006/relationships/tags" Target="../tags/tag700.xml"/><Relationship Id="rId19" Type="http://schemas.openxmlformats.org/officeDocument/2006/relationships/tags" Target="../tags/tag709.xml"/><Relationship Id="rId31" Type="http://schemas.openxmlformats.org/officeDocument/2006/relationships/tags" Target="../tags/tag721.xml"/><Relationship Id="rId4" Type="http://schemas.openxmlformats.org/officeDocument/2006/relationships/tags" Target="../tags/tag694.xml"/><Relationship Id="rId9" Type="http://schemas.openxmlformats.org/officeDocument/2006/relationships/tags" Target="../tags/tag699.xml"/><Relationship Id="rId14" Type="http://schemas.openxmlformats.org/officeDocument/2006/relationships/tags" Target="../tags/tag704.xml"/><Relationship Id="rId22" Type="http://schemas.openxmlformats.org/officeDocument/2006/relationships/tags" Target="../tags/tag712.xml"/><Relationship Id="rId27" Type="http://schemas.openxmlformats.org/officeDocument/2006/relationships/tags" Target="../tags/tag717.xml"/><Relationship Id="rId30" Type="http://schemas.openxmlformats.org/officeDocument/2006/relationships/tags" Target="../tags/tag720.xml"/><Relationship Id="rId35" Type="http://schemas.openxmlformats.org/officeDocument/2006/relationships/tags" Target="../tags/tag725.xml"/><Relationship Id="rId8" Type="http://schemas.openxmlformats.org/officeDocument/2006/relationships/tags" Target="../tags/tag698.xml"/></Relationships>
</file>

<file path=ppt/slides/_rels/slide19.xml.rels><?xml version="1.0" encoding="UTF-8" standalone="yes"?>
<Relationships xmlns="http://schemas.openxmlformats.org/package/2006/relationships"><Relationship Id="rId8" Type="http://schemas.openxmlformats.org/officeDocument/2006/relationships/tags" Target="../tags/tag733.xml"/><Relationship Id="rId13" Type="http://schemas.openxmlformats.org/officeDocument/2006/relationships/tags" Target="../tags/tag738.xml"/><Relationship Id="rId18" Type="http://schemas.openxmlformats.org/officeDocument/2006/relationships/tags" Target="../tags/tag743.xml"/><Relationship Id="rId3" Type="http://schemas.openxmlformats.org/officeDocument/2006/relationships/tags" Target="../tags/tag728.xml"/><Relationship Id="rId21" Type="http://schemas.openxmlformats.org/officeDocument/2006/relationships/image" Target="../media/image12.png"/><Relationship Id="rId7" Type="http://schemas.openxmlformats.org/officeDocument/2006/relationships/tags" Target="../tags/tag732.xml"/><Relationship Id="rId12" Type="http://schemas.openxmlformats.org/officeDocument/2006/relationships/tags" Target="../tags/tag737.xml"/><Relationship Id="rId17" Type="http://schemas.openxmlformats.org/officeDocument/2006/relationships/tags" Target="../tags/tag742.xml"/><Relationship Id="rId2" Type="http://schemas.openxmlformats.org/officeDocument/2006/relationships/tags" Target="../tags/tag727.xml"/><Relationship Id="rId16" Type="http://schemas.openxmlformats.org/officeDocument/2006/relationships/tags" Target="../tags/tag741.xml"/><Relationship Id="rId20" Type="http://schemas.openxmlformats.org/officeDocument/2006/relationships/image" Target="../media/image11.jpeg"/><Relationship Id="rId1" Type="http://schemas.openxmlformats.org/officeDocument/2006/relationships/tags" Target="../tags/tag726.xml"/><Relationship Id="rId6" Type="http://schemas.openxmlformats.org/officeDocument/2006/relationships/tags" Target="../tags/tag731.xml"/><Relationship Id="rId11" Type="http://schemas.openxmlformats.org/officeDocument/2006/relationships/tags" Target="../tags/tag736.xml"/><Relationship Id="rId5" Type="http://schemas.openxmlformats.org/officeDocument/2006/relationships/tags" Target="../tags/tag730.xml"/><Relationship Id="rId15" Type="http://schemas.openxmlformats.org/officeDocument/2006/relationships/tags" Target="../tags/tag740.xml"/><Relationship Id="rId10" Type="http://schemas.openxmlformats.org/officeDocument/2006/relationships/tags" Target="../tags/tag735.xml"/><Relationship Id="rId19" Type="http://schemas.openxmlformats.org/officeDocument/2006/relationships/slideLayout" Target="../slideLayouts/slideLayout4.xml"/><Relationship Id="rId4" Type="http://schemas.openxmlformats.org/officeDocument/2006/relationships/tags" Target="../tags/tag729.xml"/><Relationship Id="rId9" Type="http://schemas.openxmlformats.org/officeDocument/2006/relationships/tags" Target="../tags/tag734.xml"/><Relationship Id="rId14" Type="http://schemas.openxmlformats.org/officeDocument/2006/relationships/tags" Target="../tags/tag739.xml"/></Relationships>
</file>

<file path=ppt/slides/_rels/slide2.xml.rels><?xml version="1.0" encoding="UTF-8" standalone="yes"?>
<Relationships xmlns="http://schemas.openxmlformats.org/package/2006/relationships"><Relationship Id="rId26" Type="http://schemas.openxmlformats.org/officeDocument/2006/relationships/tags" Target="../tags/tag31.xml"/><Relationship Id="rId21" Type="http://schemas.openxmlformats.org/officeDocument/2006/relationships/tags" Target="../tags/tag26.xml"/><Relationship Id="rId42" Type="http://schemas.openxmlformats.org/officeDocument/2006/relationships/tags" Target="../tags/tag47.xml"/><Relationship Id="rId47" Type="http://schemas.openxmlformats.org/officeDocument/2006/relationships/tags" Target="../tags/tag52.xml"/><Relationship Id="rId63" Type="http://schemas.openxmlformats.org/officeDocument/2006/relationships/tags" Target="../tags/tag68.xml"/><Relationship Id="rId68" Type="http://schemas.openxmlformats.org/officeDocument/2006/relationships/tags" Target="../tags/tag73.xml"/><Relationship Id="rId84" Type="http://schemas.microsoft.com/office/2007/relationships/hdphoto" Target="../media/hdphoto2.wdp"/><Relationship Id="rId16" Type="http://schemas.openxmlformats.org/officeDocument/2006/relationships/tags" Target="../tags/tag21.xml"/><Relationship Id="rId11" Type="http://schemas.openxmlformats.org/officeDocument/2006/relationships/tags" Target="../tags/tag16.xml"/><Relationship Id="rId32" Type="http://schemas.openxmlformats.org/officeDocument/2006/relationships/tags" Target="../tags/tag37.xml"/><Relationship Id="rId37" Type="http://schemas.openxmlformats.org/officeDocument/2006/relationships/tags" Target="../tags/tag42.xml"/><Relationship Id="rId53" Type="http://schemas.openxmlformats.org/officeDocument/2006/relationships/tags" Target="../tags/tag58.xml"/><Relationship Id="rId58" Type="http://schemas.openxmlformats.org/officeDocument/2006/relationships/tags" Target="../tags/tag63.xml"/><Relationship Id="rId74" Type="http://schemas.openxmlformats.org/officeDocument/2006/relationships/tags" Target="../tags/tag79.xml"/><Relationship Id="rId79" Type="http://schemas.openxmlformats.org/officeDocument/2006/relationships/tags" Target="../tags/tag84.xml"/><Relationship Id="rId5" Type="http://schemas.openxmlformats.org/officeDocument/2006/relationships/tags" Target="../tags/tag10.xml"/><Relationship Id="rId61" Type="http://schemas.openxmlformats.org/officeDocument/2006/relationships/tags" Target="../tags/tag66.xml"/><Relationship Id="rId82" Type="http://schemas.openxmlformats.org/officeDocument/2006/relationships/slideLayout" Target="../slideLayouts/slideLayout2.xml"/><Relationship Id="rId19" Type="http://schemas.openxmlformats.org/officeDocument/2006/relationships/tags" Target="../tags/tag24.xml"/><Relationship Id="rId14" Type="http://schemas.openxmlformats.org/officeDocument/2006/relationships/tags" Target="../tags/tag19.xml"/><Relationship Id="rId22" Type="http://schemas.openxmlformats.org/officeDocument/2006/relationships/tags" Target="../tags/tag27.xml"/><Relationship Id="rId27" Type="http://schemas.openxmlformats.org/officeDocument/2006/relationships/tags" Target="../tags/tag32.xml"/><Relationship Id="rId30" Type="http://schemas.openxmlformats.org/officeDocument/2006/relationships/tags" Target="../tags/tag35.xml"/><Relationship Id="rId35" Type="http://schemas.openxmlformats.org/officeDocument/2006/relationships/tags" Target="../tags/tag40.xml"/><Relationship Id="rId43" Type="http://schemas.openxmlformats.org/officeDocument/2006/relationships/tags" Target="../tags/tag48.xml"/><Relationship Id="rId48" Type="http://schemas.openxmlformats.org/officeDocument/2006/relationships/tags" Target="../tags/tag53.xml"/><Relationship Id="rId56" Type="http://schemas.openxmlformats.org/officeDocument/2006/relationships/tags" Target="../tags/tag61.xml"/><Relationship Id="rId64" Type="http://schemas.openxmlformats.org/officeDocument/2006/relationships/tags" Target="../tags/tag69.xml"/><Relationship Id="rId69" Type="http://schemas.openxmlformats.org/officeDocument/2006/relationships/tags" Target="../tags/tag74.xml"/><Relationship Id="rId77" Type="http://schemas.openxmlformats.org/officeDocument/2006/relationships/tags" Target="../tags/tag82.xml"/><Relationship Id="rId8" Type="http://schemas.openxmlformats.org/officeDocument/2006/relationships/tags" Target="../tags/tag13.xml"/><Relationship Id="rId51" Type="http://schemas.openxmlformats.org/officeDocument/2006/relationships/tags" Target="../tags/tag56.xml"/><Relationship Id="rId72" Type="http://schemas.openxmlformats.org/officeDocument/2006/relationships/tags" Target="../tags/tag77.xml"/><Relationship Id="rId80" Type="http://schemas.openxmlformats.org/officeDocument/2006/relationships/tags" Target="../tags/tag85.xml"/><Relationship Id="rId3" Type="http://schemas.openxmlformats.org/officeDocument/2006/relationships/tags" Target="../tags/tag8.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tags" Target="../tags/tag30.xml"/><Relationship Id="rId33" Type="http://schemas.openxmlformats.org/officeDocument/2006/relationships/tags" Target="../tags/tag38.xml"/><Relationship Id="rId38" Type="http://schemas.openxmlformats.org/officeDocument/2006/relationships/tags" Target="../tags/tag43.xml"/><Relationship Id="rId46" Type="http://schemas.openxmlformats.org/officeDocument/2006/relationships/tags" Target="../tags/tag51.xml"/><Relationship Id="rId59" Type="http://schemas.openxmlformats.org/officeDocument/2006/relationships/tags" Target="../tags/tag64.xml"/><Relationship Id="rId67" Type="http://schemas.openxmlformats.org/officeDocument/2006/relationships/tags" Target="../tags/tag72.xml"/><Relationship Id="rId20" Type="http://schemas.openxmlformats.org/officeDocument/2006/relationships/tags" Target="../tags/tag25.xml"/><Relationship Id="rId41" Type="http://schemas.openxmlformats.org/officeDocument/2006/relationships/tags" Target="../tags/tag46.xml"/><Relationship Id="rId54" Type="http://schemas.openxmlformats.org/officeDocument/2006/relationships/tags" Target="../tags/tag59.xml"/><Relationship Id="rId62" Type="http://schemas.openxmlformats.org/officeDocument/2006/relationships/tags" Target="../tags/tag67.xml"/><Relationship Id="rId70" Type="http://schemas.openxmlformats.org/officeDocument/2006/relationships/tags" Target="../tags/tag75.xml"/><Relationship Id="rId75" Type="http://schemas.openxmlformats.org/officeDocument/2006/relationships/tags" Target="../tags/tag80.xml"/><Relationship Id="rId83" Type="http://schemas.openxmlformats.org/officeDocument/2006/relationships/image" Target="../media/image6.png"/><Relationship Id="rId1" Type="http://schemas.openxmlformats.org/officeDocument/2006/relationships/tags" Target="../tags/tag6.xml"/><Relationship Id="rId6" Type="http://schemas.openxmlformats.org/officeDocument/2006/relationships/tags" Target="../tags/tag11.xml"/><Relationship Id="rId15" Type="http://schemas.openxmlformats.org/officeDocument/2006/relationships/tags" Target="../tags/tag20.xml"/><Relationship Id="rId23" Type="http://schemas.openxmlformats.org/officeDocument/2006/relationships/tags" Target="../tags/tag28.xml"/><Relationship Id="rId28" Type="http://schemas.openxmlformats.org/officeDocument/2006/relationships/tags" Target="../tags/tag33.xml"/><Relationship Id="rId36" Type="http://schemas.openxmlformats.org/officeDocument/2006/relationships/tags" Target="../tags/tag41.xml"/><Relationship Id="rId49" Type="http://schemas.openxmlformats.org/officeDocument/2006/relationships/tags" Target="../tags/tag54.xml"/><Relationship Id="rId57" Type="http://schemas.openxmlformats.org/officeDocument/2006/relationships/tags" Target="../tags/tag62.xml"/><Relationship Id="rId10" Type="http://schemas.openxmlformats.org/officeDocument/2006/relationships/tags" Target="../tags/tag15.xml"/><Relationship Id="rId31" Type="http://schemas.openxmlformats.org/officeDocument/2006/relationships/tags" Target="../tags/tag36.xml"/><Relationship Id="rId44" Type="http://schemas.openxmlformats.org/officeDocument/2006/relationships/tags" Target="../tags/tag49.xml"/><Relationship Id="rId52" Type="http://schemas.openxmlformats.org/officeDocument/2006/relationships/tags" Target="../tags/tag57.xml"/><Relationship Id="rId60" Type="http://schemas.openxmlformats.org/officeDocument/2006/relationships/tags" Target="../tags/tag65.xml"/><Relationship Id="rId65" Type="http://schemas.openxmlformats.org/officeDocument/2006/relationships/tags" Target="../tags/tag70.xml"/><Relationship Id="rId73" Type="http://schemas.openxmlformats.org/officeDocument/2006/relationships/tags" Target="../tags/tag78.xml"/><Relationship Id="rId78" Type="http://schemas.openxmlformats.org/officeDocument/2006/relationships/tags" Target="../tags/tag83.xml"/><Relationship Id="rId81" Type="http://schemas.openxmlformats.org/officeDocument/2006/relationships/tags" Target="../tags/tag86.xml"/><Relationship Id="rId4" Type="http://schemas.openxmlformats.org/officeDocument/2006/relationships/tags" Target="../tags/tag9.xml"/><Relationship Id="rId9" Type="http://schemas.openxmlformats.org/officeDocument/2006/relationships/tags" Target="../tags/tag14.xml"/><Relationship Id="rId13" Type="http://schemas.openxmlformats.org/officeDocument/2006/relationships/tags" Target="../tags/tag18.xml"/><Relationship Id="rId18" Type="http://schemas.openxmlformats.org/officeDocument/2006/relationships/tags" Target="../tags/tag23.xml"/><Relationship Id="rId39" Type="http://schemas.openxmlformats.org/officeDocument/2006/relationships/tags" Target="../tags/tag44.xml"/><Relationship Id="rId34" Type="http://schemas.openxmlformats.org/officeDocument/2006/relationships/tags" Target="../tags/tag39.xml"/><Relationship Id="rId50" Type="http://schemas.openxmlformats.org/officeDocument/2006/relationships/tags" Target="../tags/tag55.xml"/><Relationship Id="rId55" Type="http://schemas.openxmlformats.org/officeDocument/2006/relationships/tags" Target="../tags/tag60.xml"/><Relationship Id="rId76" Type="http://schemas.openxmlformats.org/officeDocument/2006/relationships/tags" Target="../tags/tag81.xml"/><Relationship Id="rId7" Type="http://schemas.openxmlformats.org/officeDocument/2006/relationships/tags" Target="../tags/tag12.xml"/><Relationship Id="rId71" Type="http://schemas.openxmlformats.org/officeDocument/2006/relationships/tags" Target="../tags/tag76.xml"/><Relationship Id="rId2" Type="http://schemas.openxmlformats.org/officeDocument/2006/relationships/tags" Target="../tags/tag7.xml"/><Relationship Id="rId29" Type="http://schemas.openxmlformats.org/officeDocument/2006/relationships/tags" Target="../tags/tag34.xml"/><Relationship Id="rId24" Type="http://schemas.openxmlformats.org/officeDocument/2006/relationships/tags" Target="../tags/tag29.xml"/><Relationship Id="rId40" Type="http://schemas.openxmlformats.org/officeDocument/2006/relationships/tags" Target="../tags/tag45.xml"/><Relationship Id="rId45" Type="http://schemas.openxmlformats.org/officeDocument/2006/relationships/tags" Target="../tags/tag50.xml"/><Relationship Id="rId66" Type="http://schemas.openxmlformats.org/officeDocument/2006/relationships/tags" Target="../tags/tag71.xml"/></Relationships>
</file>

<file path=ppt/slides/_rels/slide20.xml.rels><?xml version="1.0" encoding="UTF-8" standalone="yes"?>
<Relationships xmlns="http://schemas.openxmlformats.org/package/2006/relationships"><Relationship Id="rId13" Type="http://schemas.openxmlformats.org/officeDocument/2006/relationships/tags" Target="../tags/tag756.xml"/><Relationship Id="rId18" Type="http://schemas.openxmlformats.org/officeDocument/2006/relationships/tags" Target="../tags/tag761.xml"/><Relationship Id="rId26" Type="http://schemas.openxmlformats.org/officeDocument/2006/relationships/tags" Target="../tags/tag769.xml"/><Relationship Id="rId3" Type="http://schemas.openxmlformats.org/officeDocument/2006/relationships/tags" Target="../tags/tag746.xml"/><Relationship Id="rId21" Type="http://schemas.openxmlformats.org/officeDocument/2006/relationships/tags" Target="../tags/tag764.xml"/><Relationship Id="rId34" Type="http://schemas.openxmlformats.org/officeDocument/2006/relationships/tags" Target="../tags/tag777.xml"/><Relationship Id="rId7" Type="http://schemas.openxmlformats.org/officeDocument/2006/relationships/tags" Target="../tags/tag750.xml"/><Relationship Id="rId12" Type="http://schemas.openxmlformats.org/officeDocument/2006/relationships/tags" Target="../tags/tag755.xml"/><Relationship Id="rId17" Type="http://schemas.openxmlformats.org/officeDocument/2006/relationships/tags" Target="../tags/tag760.xml"/><Relationship Id="rId25" Type="http://schemas.openxmlformats.org/officeDocument/2006/relationships/tags" Target="../tags/tag768.xml"/><Relationship Id="rId33" Type="http://schemas.openxmlformats.org/officeDocument/2006/relationships/tags" Target="../tags/tag776.xml"/><Relationship Id="rId2" Type="http://schemas.openxmlformats.org/officeDocument/2006/relationships/tags" Target="../tags/tag745.xml"/><Relationship Id="rId16" Type="http://schemas.openxmlformats.org/officeDocument/2006/relationships/tags" Target="../tags/tag759.xml"/><Relationship Id="rId20" Type="http://schemas.openxmlformats.org/officeDocument/2006/relationships/tags" Target="../tags/tag763.xml"/><Relationship Id="rId29" Type="http://schemas.openxmlformats.org/officeDocument/2006/relationships/tags" Target="../tags/tag772.xml"/><Relationship Id="rId1" Type="http://schemas.openxmlformats.org/officeDocument/2006/relationships/tags" Target="../tags/tag744.xml"/><Relationship Id="rId6" Type="http://schemas.openxmlformats.org/officeDocument/2006/relationships/tags" Target="../tags/tag749.xml"/><Relationship Id="rId11" Type="http://schemas.openxmlformats.org/officeDocument/2006/relationships/tags" Target="../tags/tag754.xml"/><Relationship Id="rId24" Type="http://schemas.openxmlformats.org/officeDocument/2006/relationships/tags" Target="../tags/tag767.xml"/><Relationship Id="rId32" Type="http://schemas.openxmlformats.org/officeDocument/2006/relationships/tags" Target="../tags/tag775.xml"/><Relationship Id="rId5" Type="http://schemas.openxmlformats.org/officeDocument/2006/relationships/tags" Target="../tags/tag748.xml"/><Relationship Id="rId15" Type="http://schemas.openxmlformats.org/officeDocument/2006/relationships/tags" Target="../tags/tag758.xml"/><Relationship Id="rId23" Type="http://schemas.openxmlformats.org/officeDocument/2006/relationships/tags" Target="../tags/tag766.xml"/><Relationship Id="rId28" Type="http://schemas.openxmlformats.org/officeDocument/2006/relationships/tags" Target="../tags/tag771.xml"/><Relationship Id="rId36" Type="http://schemas.openxmlformats.org/officeDocument/2006/relationships/slideLayout" Target="../slideLayouts/slideLayout3.xml"/><Relationship Id="rId10" Type="http://schemas.openxmlformats.org/officeDocument/2006/relationships/tags" Target="../tags/tag753.xml"/><Relationship Id="rId19" Type="http://schemas.openxmlformats.org/officeDocument/2006/relationships/tags" Target="../tags/tag762.xml"/><Relationship Id="rId31" Type="http://schemas.openxmlformats.org/officeDocument/2006/relationships/tags" Target="../tags/tag774.xml"/><Relationship Id="rId4" Type="http://schemas.openxmlformats.org/officeDocument/2006/relationships/tags" Target="../tags/tag747.xml"/><Relationship Id="rId9" Type="http://schemas.openxmlformats.org/officeDocument/2006/relationships/tags" Target="../tags/tag752.xml"/><Relationship Id="rId14" Type="http://schemas.openxmlformats.org/officeDocument/2006/relationships/tags" Target="../tags/tag757.xml"/><Relationship Id="rId22" Type="http://schemas.openxmlformats.org/officeDocument/2006/relationships/tags" Target="../tags/tag765.xml"/><Relationship Id="rId27" Type="http://schemas.openxmlformats.org/officeDocument/2006/relationships/tags" Target="../tags/tag770.xml"/><Relationship Id="rId30" Type="http://schemas.openxmlformats.org/officeDocument/2006/relationships/tags" Target="../tags/tag773.xml"/><Relationship Id="rId35" Type="http://schemas.openxmlformats.org/officeDocument/2006/relationships/tags" Target="../tags/tag778.xml"/><Relationship Id="rId8" Type="http://schemas.openxmlformats.org/officeDocument/2006/relationships/tags" Target="../tags/tag751.xml"/></Relationships>
</file>

<file path=ppt/slides/_rels/slide21.xml.rels><?xml version="1.0" encoding="UTF-8" standalone="yes"?>
<Relationships xmlns="http://schemas.openxmlformats.org/package/2006/relationships"><Relationship Id="rId8" Type="http://schemas.openxmlformats.org/officeDocument/2006/relationships/tags" Target="../tags/tag786.xml"/><Relationship Id="rId13" Type="http://schemas.openxmlformats.org/officeDocument/2006/relationships/tags" Target="../tags/tag791.xml"/><Relationship Id="rId18" Type="http://schemas.openxmlformats.org/officeDocument/2006/relationships/tags" Target="../tags/tag796.xml"/><Relationship Id="rId26" Type="http://schemas.openxmlformats.org/officeDocument/2006/relationships/tags" Target="../tags/tag804.xml"/><Relationship Id="rId3" Type="http://schemas.openxmlformats.org/officeDocument/2006/relationships/tags" Target="../tags/tag781.xml"/><Relationship Id="rId21" Type="http://schemas.openxmlformats.org/officeDocument/2006/relationships/tags" Target="../tags/tag799.xml"/><Relationship Id="rId7" Type="http://schemas.openxmlformats.org/officeDocument/2006/relationships/tags" Target="../tags/tag785.xml"/><Relationship Id="rId12" Type="http://schemas.openxmlformats.org/officeDocument/2006/relationships/tags" Target="../tags/tag790.xml"/><Relationship Id="rId17" Type="http://schemas.openxmlformats.org/officeDocument/2006/relationships/tags" Target="../tags/tag795.xml"/><Relationship Id="rId25" Type="http://schemas.openxmlformats.org/officeDocument/2006/relationships/tags" Target="../tags/tag803.xml"/><Relationship Id="rId2" Type="http://schemas.openxmlformats.org/officeDocument/2006/relationships/tags" Target="../tags/tag780.xml"/><Relationship Id="rId16" Type="http://schemas.openxmlformats.org/officeDocument/2006/relationships/tags" Target="../tags/tag794.xml"/><Relationship Id="rId20" Type="http://schemas.openxmlformats.org/officeDocument/2006/relationships/tags" Target="../tags/tag798.xml"/><Relationship Id="rId29" Type="http://schemas.openxmlformats.org/officeDocument/2006/relationships/image" Target="../media/image13.jpeg"/><Relationship Id="rId1" Type="http://schemas.openxmlformats.org/officeDocument/2006/relationships/tags" Target="../tags/tag779.xml"/><Relationship Id="rId6" Type="http://schemas.openxmlformats.org/officeDocument/2006/relationships/tags" Target="../tags/tag784.xml"/><Relationship Id="rId11" Type="http://schemas.openxmlformats.org/officeDocument/2006/relationships/tags" Target="../tags/tag789.xml"/><Relationship Id="rId24" Type="http://schemas.openxmlformats.org/officeDocument/2006/relationships/tags" Target="../tags/tag802.xml"/><Relationship Id="rId5" Type="http://schemas.openxmlformats.org/officeDocument/2006/relationships/tags" Target="../tags/tag783.xml"/><Relationship Id="rId15" Type="http://schemas.openxmlformats.org/officeDocument/2006/relationships/tags" Target="../tags/tag793.xml"/><Relationship Id="rId23" Type="http://schemas.openxmlformats.org/officeDocument/2006/relationships/tags" Target="../tags/tag801.xml"/><Relationship Id="rId28" Type="http://schemas.openxmlformats.org/officeDocument/2006/relationships/slideLayout" Target="../slideLayouts/slideLayout4.xml"/><Relationship Id="rId10" Type="http://schemas.openxmlformats.org/officeDocument/2006/relationships/tags" Target="../tags/tag788.xml"/><Relationship Id="rId19" Type="http://schemas.openxmlformats.org/officeDocument/2006/relationships/tags" Target="../tags/tag797.xml"/><Relationship Id="rId4" Type="http://schemas.openxmlformats.org/officeDocument/2006/relationships/tags" Target="../tags/tag782.xml"/><Relationship Id="rId9" Type="http://schemas.openxmlformats.org/officeDocument/2006/relationships/tags" Target="../tags/tag787.xml"/><Relationship Id="rId14" Type="http://schemas.openxmlformats.org/officeDocument/2006/relationships/tags" Target="../tags/tag792.xml"/><Relationship Id="rId22" Type="http://schemas.openxmlformats.org/officeDocument/2006/relationships/tags" Target="../tags/tag800.xml"/><Relationship Id="rId27" Type="http://schemas.openxmlformats.org/officeDocument/2006/relationships/tags" Target="../tags/tag805.xml"/></Relationships>
</file>

<file path=ppt/slides/_rels/slide22.xml.rels><?xml version="1.0" encoding="UTF-8" standalone="yes"?>
<Relationships xmlns="http://schemas.openxmlformats.org/package/2006/relationships"><Relationship Id="rId26" Type="http://schemas.openxmlformats.org/officeDocument/2006/relationships/tags" Target="../tags/tag831.xml"/><Relationship Id="rId21" Type="http://schemas.openxmlformats.org/officeDocument/2006/relationships/tags" Target="../tags/tag826.xml"/><Relationship Id="rId42" Type="http://schemas.openxmlformats.org/officeDocument/2006/relationships/tags" Target="../tags/tag847.xml"/><Relationship Id="rId47" Type="http://schemas.openxmlformats.org/officeDocument/2006/relationships/tags" Target="../tags/tag852.xml"/><Relationship Id="rId63" Type="http://schemas.openxmlformats.org/officeDocument/2006/relationships/tags" Target="../tags/tag868.xml"/><Relationship Id="rId68" Type="http://schemas.openxmlformats.org/officeDocument/2006/relationships/tags" Target="../tags/tag873.xml"/><Relationship Id="rId84" Type="http://schemas.openxmlformats.org/officeDocument/2006/relationships/tags" Target="../tags/tag889.xml"/><Relationship Id="rId89" Type="http://schemas.openxmlformats.org/officeDocument/2006/relationships/tags" Target="../tags/tag894.xml"/><Relationship Id="rId16" Type="http://schemas.openxmlformats.org/officeDocument/2006/relationships/tags" Target="../tags/tag821.xml"/><Relationship Id="rId11" Type="http://schemas.openxmlformats.org/officeDocument/2006/relationships/tags" Target="../tags/tag816.xml"/><Relationship Id="rId32" Type="http://schemas.openxmlformats.org/officeDocument/2006/relationships/tags" Target="../tags/tag837.xml"/><Relationship Id="rId37" Type="http://schemas.openxmlformats.org/officeDocument/2006/relationships/tags" Target="../tags/tag842.xml"/><Relationship Id="rId53" Type="http://schemas.openxmlformats.org/officeDocument/2006/relationships/tags" Target="../tags/tag858.xml"/><Relationship Id="rId58" Type="http://schemas.openxmlformats.org/officeDocument/2006/relationships/tags" Target="../tags/tag863.xml"/><Relationship Id="rId74" Type="http://schemas.openxmlformats.org/officeDocument/2006/relationships/tags" Target="../tags/tag879.xml"/><Relationship Id="rId79" Type="http://schemas.openxmlformats.org/officeDocument/2006/relationships/tags" Target="../tags/tag884.xml"/><Relationship Id="rId5" Type="http://schemas.openxmlformats.org/officeDocument/2006/relationships/tags" Target="../tags/tag810.xml"/><Relationship Id="rId90" Type="http://schemas.openxmlformats.org/officeDocument/2006/relationships/tags" Target="../tags/tag895.xml"/><Relationship Id="rId95" Type="http://schemas.openxmlformats.org/officeDocument/2006/relationships/tags" Target="../tags/tag900.xml"/><Relationship Id="rId22" Type="http://schemas.openxmlformats.org/officeDocument/2006/relationships/tags" Target="../tags/tag827.xml"/><Relationship Id="rId27" Type="http://schemas.openxmlformats.org/officeDocument/2006/relationships/tags" Target="../tags/tag832.xml"/><Relationship Id="rId43" Type="http://schemas.openxmlformats.org/officeDocument/2006/relationships/tags" Target="../tags/tag848.xml"/><Relationship Id="rId48" Type="http://schemas.openxmlformats.org/officeDocument/2006/relationships/tags" Target="../tags/tag853.xml"/><Relationship Id="rId64" Type="http://schemas.openxmlformats.org/officeDocument/2006/relationships/tags" Target="../tags/tag869.xml"/><Relationship Id="rId69" Type="http://schemas.openxmlformats.org/officeDocument/2006/relationships/tags" Target="../tags/tag874.xml"/><Relationship Id="rId80" Type="http://schemas.openxmlformats.org/officeDocument/2006/relationships/tags" Target="../tags/tag885.xml"/><Relationship Id="rId85" Type="http://schemas.openxmlformats.org/officeDocument/2006/relationships/tags" Target="../tags/tag890.xml"/><Relationship Id="rId3" Type="http://schemas.openxmlformats.org/officeDocument/2006/relationships/tags" Target="../tags/tag808.xml"/><Relationship Id="rId12" Type="http://schemas.openxmlformats.org/officeDocument/2006/relationships/tags" Target="../tags/tag817.xml"/><Relationship Id="rId17" Type="http://schemas.openxmlformats.org/officeDocument/2006/relationships/tags" Target="../tags/tag822.xml"/><Relationship Id="rId25" Type="http://schemas.openxmlformats.org/officeDocument/2006/relationships/tags" Target="../tags/tag830.xml"/><Relationship Id="rId33" Type="http://schemas.openxmlformats.org/officeDocument/2006/relationships/tags" Target="../tags/tag838.xml"/><Relationship Id="rId38" Type="http://schemas.openxmlformats.org/officeDocument/2006/relationships/tags" Target="../tags/tag843.xml"/><Relationship Id="rId46" Type="http://schemas.openxmlformats.org/officeDocument/2006/relationships/tags" Target="../tags/tag851.xml"/><Relationship Id="rId59" Type="http://schemas.openxmlformats.org/officeDocument/2006/relationships/tags" Target="../tags/tag864.xml"/><Relationship Id="rId67" Type="http://schemas.openxmlformats.org/officeDocument/2006/relationships/tags" Target="../tags/tag872.xml"/><Relationship Id="rId20" Type="http://schemas.openxmlformats.org/officeDocument/2006/relationships/tags" Target="../tags/tag825.xml"/><Relationship Id="rId41" Type="http://schemas.openxmlformats.org/officeDocument/2006/relationships/tags" Target="../tags/tag846.xml"/><Relationship Id="rId54" Type="http://schemas.openxmlformats.org/officeDocument/2006/relationships/tags" Target="../tags/tag859.xml"/><Relationship Id="rId62" Type="http://schemas.openxmlformats.org/officeDocument/2006/relationships/tags" Target="../tags/tag867.xml"/><Relationship Id="rId70" Type="http://schemas.openxmlformats.org/officeDocument/2006/relationships/tags" Target="../tags/tag875.xml"/><Relationship Id="rId75" Type="http://schemas.openxmlformats.org/officeDocument/2006/relationships/tags" Target="../tags/tag880.xml"/><Relationship Id="rId83" Type="http://schemas.openxmlformats.org/officeDocument/2006/relationships/tags" Target="../tags/tag888.xml"/><Relationship Id="rId88" Type="http://schemas.openxmlformats.org/officeDocument/2006/relationships/tags" Target="../tags/tag893.xml"/><Relationship Id="rId91" Type="http://schemas.openxmlformats.org/officeDocument/2006/relationships/tags" Target="../tags/tag896.xml"/><Relationship Id="rId96" Type="http://schemas.openxmlformats.org/officeDocument/2006/relationships/tags" Target="../tags/tag901.xml"/><Relationship Id="rId1" Type="http://schemas.openxmlformats.org/officeDocument/2006/relationships/tags" Target="../tags/tag806.xml"/><Relationship Id="rId6" Type="http://schemas.openxmlformats.org/officeDocument/2006/relationships/tags" Target="../tags/tag811.xml"/><Relationship Id="rId15" Type="http://schemas.openxmlformats.org/officeDocument/2006/relationships/tags" Target="../tags/tag820.xml"/><Relationship Id="rId23" Type="http://schemas.openxmlformats.org/officeDocument/2006/relationships/tags" Target="../tags/tag828.xml"/><Relationship Id="rId28" Type="http://schemas.openxmlformats.org/officeDocument/2006/relationships/tags" Target="../tags/tag833.xml"/><Relationship Id="rId36" Type="http://schemas.openxmlformats.org/officeDocument/2006/relationships/tags" Target="../tags/tag841.xml"/><Relationship Id="rId49" Type="http://schemas.openxmlformats.org/officeDocument/2006/relationships/tags" Target="../tags/tag854.xml"/><Relationship Id="rId57" Type="http://schemas.openxmlformats.org/officeDocument/2006/relationships/tags" Target="../tags/tag862.xml"/><Relationship Id="rId10" Type="http://schemas.openxmlformats.org/officeDocument/2006/relationships/tags" Target="../tags/tag815.xml"/><Relationship Id="rId31" Type="http://schemas.openxmlformats.org/officeDocument/2006/relationships/tags" Target="../tags/tag836.xml"/><Relationship Id="rId44" Type="http://schemas.openxmlformats.org/officeDocument/2006/relationships/tags" Target="../tags/tag849.xml"/><Relationship Id="rId52" Type="http://schemas.openxmlformats.org/officeDocument/2006/relationships/tags" Target="../tags/tag857.xml"/><Relationship Id="rId60" Type="http://schemas.openxmlformats.org/officeDocument/2006/relationships/tags" Target="../tags/tag865.xml"/><Relationship Id="rId65" Type="http://schemas.openxmlformats.org/officeDocument/2006/relationships/tags" Target="../tags/tag870.xml"/><Relationship Id="rId73" Type="http://schemas.openxmlformats.org/officeDocument/2006/relationships/tags" Target="../tags/tag878.xml"/><Relationship Id="rId78" Type="http://schemas.openxmlformats.org/officeDocument/2006/relationships/tags" Target="../tags/tag883.xml"/><Relationship Id="rId81" Type="http://schemas.openxmlformats.org/officeDocument/2006/relationships/tags" Target="../tags/tag886.xml"/><Relationship Id="rId86" Type="http://schemas.openxmlformats.org/officeDocument/2006/relationships/tags" Target="../tags/tag891.xml"/><Relationship Id="rId94" Type="http://schemas.openxmlformats.org/officeDocument/2006/relationships/tags" Target="../tags/tag899.xml"/><Relationship Id="rId99" Type="http://schemas.openxmlformats.org/officeDocument/2006/relationships/tags" Target="../tags/tag904.xml"/><Relationship Id="rId4" Type="http://schemas.openxmlformats.org/officeDocument/2006/relationships/tags" Target="../tags/tag809.xml"/><Relationship Id="rId9" Type="http://schemas.openxmlformats.org/officeDocument/2006/relationships/tags" Target="../tags/tag814.xml"/><Relationship Id="rId13" Type="http://schemas.openxmlformats.org/officeDocument/2006/relationships/tags" Target="../tags/tag818.xml"/><Relationship Id="rId18" Type="http://schemas.openxmlformats.org/officeDocument/2006/relationships/tags" Target="../tags/tag823.xml"/><Relationship Id="rId39" Type="http://schemas.openxmlformats.org/officeDocument/2006/relationships/tags" Target="../tags/tag844.xml"/><Relationship Id="rId34" Type="http://schemas.openxmlformats.org/officeDocument/2006/relationships/tags" Target="../tags/tag839.xml"/><Relationship Id="rId50" Type="http://schemas.openxmlformats.org/officeDocument/2006/relationships/tags" Target="../tags/tag855.xml"/><Relationship Id="rId55" Type="http://schemas.openxmlformats.org/officeDocument/2006/relationships/tags" Target="../tags/tag860.xml"/><Relationship Id="rId76" Type="http://schemas.openxmlformats.org/officeDocument/2006/relationships/tags" Target="../tags/tag881.xml"/><Relationship Id="rId97" Type="http://schemas.openxmlformats.org/officeDocument/2006/relationships/tags" Target="../tags/tag902.xml"/><Relationship Id="rId7" Type="http://schemas.openxmlformats.org/officeDocument/2006/relationships/tags" Target="../tags/tag812.xml"/><Relationship Id="rId71" Type="http://schemas.openxmlformats.org/officeDocument/2006/relationships/tags" Target="../tags/tag876.xml"/><Relationship Id="rId92" Type="http://schemas.openxmlformats.org/officeDocument/2006/relationships/tags" Target="../tags/tag897.xml"/><Relationship Id="rId2" Type="http://schemas.openxmlformats.org/officeDocument/2006/relationships/tags" Target="../tags/tag807.xml"/><Relationship Id="rId29" Type="http://schemas.openxmlformats.org/officeDocument/2006/relationships/tags" Target="../tags/tag834.xml"/><Relationship Id="rId24" Type="http://schemas.openxmlformats.org/officeDocument/2006/relationships/tags" Target="../tags/tag829.xml"/><Relationship Id="rId40" Type="http://schemas.openxmlformats.org/officeDocument/2006/relationships/tags" Target="../tags/tag845.xml"/><Relationship Id="rId45" Type="http://schemas.openxmlformats.org/officeDocument/2006/relationships/tags" Target="../tags/tag850.xml"/><Relationship Id="rId66" Type="http://schemas.openxmlformats.org/officeDocument/2006/relationships/tags" Target="../tags/tag871.xml"/><Relationship Id="rId87" Type="http://schemas.openxmlformats.org/officeDocument/2006/relationships/tags" Target="../tags/tag892.xml"/><Relationship Id="rId61" Type="http://schemas.openxmlformats.org/officeDocument/2006/relationships/tags" Target="../tags/tag866.xml"/><Relationship Id="rId82" Type="http://schemas.openxmlformats.org/officeDocument/2006/relationships/tags" Target="../tags/tag887.xml"/><Relationship Id="rId19" Type="http://schemas.openxmlformats.org/officeDocument/2006/relationships/tags" Target="../tags/tag824.xml"/><Relationship Id="rId14" Type="http://schemas.openxmlformats.org/officeDocument/2006/relationships/tags" Target="../tags/tag819.xml"/><Relationship Id="rId30" Type="http://schemas.openxmlformats.org/officeDocument/2006/relationships/tags" Target="../tags/tag835.xml"/><Relationship Id="rId35" Type="http://schemas.openxmlformats.org/officeDocument/2006/relationships/tags" Target="../tags/tag840.xml"/><Relationship Id="rId56" Type="http://schemas.openxmlformats.org/officeDocument/2006/relationships/tags" Target="../tags/tag861.xml"/><Relationship Id="rId77" Type="http://schemas.openxmlformats.org/officeDocument/2006/relationships/tags" Target="../tags/tag882.xml"/><Relationship Id="rId100" Type="http://schemas.openxmlformats.org/officeDocument/2006/relationships/slideLayout" Target="../slideLayouts/slideLayout4.xml"/><Relationship Id="rId8" Type="http://schemas.openxmlformats.org/officeDocument/2006/relationships/tags" Target="../tags/tag813.xml"/><Relationship Id="rId51" Type="http://schemas.openxmlformats.org/officeDocument/2006/relationships/tags" Target="../tags/tag856.xml"/><Relationship Id="rId72" Type="http://schemas.openxmlformats.org/officeDocument/2006/relationships/tags" Target="../tags/tag877.xml"/><Relationship Id="rId93" Type="http://schemas.openxmlformats.org/officeDocument/2006/relationships/tags" Target="../tags/tag898.xml"/><Relationship Id="rId98" Type="http://schemas.openxmlformats.org/officeDocument/2006/relationships/tags" Target="../tags/tag903.xml"/></Relationships>
</file>

<file path=ppt/slides/_rels/slide23.xml.rels><?xml version="1.0" encoding="UTF-8" standalone="yes"?>
<Relationships xmlns="http://schemas.openxmlformats.org/package/2006/relationships"><Relationship Id="rId13" Type="http://schemas.openxmlformats.org/officeDocument/2006/relationships/tags" Target="../tags/tag917.xml"/><Relationship Id="rId18" Type="http://schemas.openxmlformats.org/officeDocument/2006/relationships/tags" Target="../tags/tag922.xml"/><Relationship Id="rId26" Type="http://schemas.openxmlformats.org/officeDocument/2006/relationships/tags" Target="../tags/tag930.xml"/><Relationship Id="rId3" Type="http://schemas.openxmlformats.org/officeDocument/2006/relationships/tags" Target="../tags/tag907.xml"/><Relationship Id="rId21" Type="http://schemas.openxmlformats.org/officeDocument/2006/relationships/tags" Target="../tags/tag925.xml"/><Relationship Id="rId7" Type="http://schemas.openxmlformats.org/officeDocument/2006/relationships/tags" Target="../tags/tag911.xml"/><Relationship Id="rId12" Type="http://schemas.openxmlformats.org/officeDocument/2006/relationships/tags" Target="../tags/tag916.xml"/><Relationship Id="rId17" Type="http://schemas.openxmlformats.org/officeDocument/2006/relationships/tags" Target="../tags/tag921.xml"/><Relationship Id="rId25" Type="http://schemas.openxmlformats.org/officeDocument/2006/relationships/tags" Target="../tags/tag929.xml"/><Relationship Id="rId33" Type="http://schemas.openxmlformats.org/officeDocument/2006/relationships/slideLayout" Target="../slideLayouts/slideLayout4.xml"/><Relationship Id="rId2" Type="http://schemas.openxmlformats.org/officeDocument/2006/relationships/tags" Target="../tags/tag906.xml"/><Relationship Id="rId16" Type="http://schemas.openxmlformats.org/officeDocument/2006/relationships/tags" Target="../tags/tag920.xml"/><Relationship Id="rId20" Type="http://schemas.openxmlformats.org/officeDocument/2006/relationships/tags" Target="../tags/tag924.xml"/><Relationship Id="rId29" Type="http://schemas.openxmlformats.org/officeDocument/2006/relationships/tags" Target="../tags/tag933.xml"/><Relationship Id="rId1" Type="http://schemas.openxmlformats.org/officeDocument/2006/relationships/tags" Target="../tags/tag905.xml"/><Relationship Id="rId6" Type="http://schemas.openxmlformats.org/officeDocument/2006/relationships/tags" Target="../tags/tag910.xml"/><Relationship Id="rId11" Type="http://schemas.openxmlformats.org/officeDocument/2006/relationships/tags" Target="../tags/tag915.xml"/><Relationship Id="rId24" Type="http://schemas.openxmlformats.org/officeDocument/2006/relationships/tags" Target="../tags/tag928.xml"/><Relationship Id="rId32" Type="http://schemas.openxmlformats.org/officeDocument/2006/relationships/tags" Target="../tags/tag936.xml"/><Relationship Id="rId5" Type="http://schemas.openxmlformats.org/officeDocument/2006/relationships/tags" Target="../tags/tag909.xml"/><Relationship Id="rId15" Type="http://schemas.openxmlformats.org/officeDocument/2006/relationships/tags" Target="../tags/tag919.xml"/><Relationship Id="rId23" Type="http://schemas.openxmlformats.org/officeDocument/2006/relationships/tags" Target="../tags/tag927.xml"/><Relationship Id="rId28" Type="http://schemas.openxmlformats.org/officeDocument/2006/relationships/tags" Target="../tags/tag932.xml"/><Relationship Id="rId10" Type="http://schemas.openxmlformats.org/officeDocument/2006/relationships/tags" Target="../tags/tag914.xml"/><Relationship Id="rId19" Type="http://schemas.openxmlformats.org/officeDocument/2006/relationships/tags" Target="../tags/tag923.xml"/><Relationship Id="rId31" Type="http://schemas.openxmlformats.org/officeDocument/2006/relationships/tags" Target="../tags/tag935.xml"/><Relationship Id="rId4" Type="http://schemas.openxmlformats.org/officeDocument/2006/relationships/tags" Target="../tags/tag908.xml"/><Relationship Id="rId9" Type="http://schemas.openxmlformats.org/officeDocument/2006/relationships/tags" Target="../tags/tag913.xml"/><Relationship Id="rId14" Type="http://schemas.openxmlformats.org/officeDocument/2006/relationships/tags" Target="../tags/tag918.xml"/><Relationship Id="rId22" Type="http://schemas.openxmlformats.org/officeDocument/2006/relationships/tags" Target="../tags/tag926.xml"/><Relationship Id="rId27" Type="http://schemas.openxmlformats.org/officeDocument/2006/relationships/tags" Target="../tags/tag931.xml"/><Relationship Id="rId30" Type="http://schemas.openxmlformats.org/officeDocument/2006/relationships/tags" Target="../tags/tag934.xml"/><Relationship Id="rId8" Type="http://schemas.openxmlformats.org/officeDocument/2006/relationships/tags" Target="../tags/tag912.xml"/></Relationships>
</file>

<file path=ppt/slides/_rels/slide24.xml.rels><?xml version="1.0" encoding="UTF-8" standalone="yes"?>
<Relationships xmlns="http://schemas.openxmlformats.org/package/2006/relationships"><Relationship Id="rId8" Type="http://schemas.openxmlformats.org/officeDocument/2006/relationships/tags" Target="../tags/tag944.xml"/><Relationship Id="rId13" Type="http://schemas.openxmlformats.org/officeDocument/2006/relationships/tags" Target="../tags/tag949.xml"/><Relationship Id="rId3" Type="http://schemas.openxmlformats.org/officeDocument/2006/relationships/tags" Target="../tags/tag939.xml"/><Relationship Id="rId7" Type="http://schemas.openxmlformats.org/officeDocument/2006/relationships/tags" Target="../tags/tag943.xml"/><Relationship Id="rId12" Type="http://schemas.openxmlformats.org/officeDocument/2006/relationships/tags" Target="../tags/tag948.xml"/><Relationship Id="rId2" Type="http://schemas.openxmlformats.org/officeDocument/2006/relationships/tags" Target="../tags/tag938.xml"/><Relationship Id="rId1" Type="http://schemas.openxmlformats.org/officeDocument/2006/relationships/tags" Target="../tags/tag937.xml"/><Relationship Id="rId6" Type="http://schemas.openxmlformats.org/officeDocument/2006/relationships/tags" Target="../tags/tag942.xml"/><Relationship Id="rId11" Type="http://schemas.openxmlformats.org/officeDocument/2006/relationships/tags" Target="../tags/tag947.xml"/><Relationship Id="rId5" Type="http://schemas.openxmlformats.org/officeDocument/2006/relationships/tags" Target="../tags/tag941.xml"/><Relationship Id="rId15" Type="http://schemas.openxmlformats.org/officeDocument/2006/relationships/slideLayout" Target="../slideLayouts/slideLayout4.xml"/><Relationship Id="rId10" Type="http://schemas.openxmlformats.org/officeDocument/2006/relationships/tags" Target="../tags/tag946.xml"/><Relationship Id="rId4" Type="http://schemas.openxmlformats.org/officeDocument/2006/relationships/tags" Target="../tags/tag940.xml"/><Relationship Id="rId9" Type="http://schemas.openxmlformats.org/officeDocument/2006/relationships/tags" Target="../tags/tag945.xml"/><Relationship Id="rId14" Type="http://schemas.openxmlformats.org/officeDocument/2006/relationships/tags" Target="../tags/tag950.xml"/></Relationships>
</file>

<file path=ppt/slides/_rels/slide25.xml.rels><?xml version="1.0" encoding="UTF-8" standalone="yes"?>
<Relationships xmlns="http://schemas.openxmlformats.org/package/2006/relationships"><Relationship Id="rId13" Type="http://schemas.openxmlformats.org/officeDocument/2006/relationships/tags" Target="../tags/tag963.xml"/><Relationship Id="rId18" Type="http://schemas.openxmlformats.org/officeDocument/2006/relationships/tags" Target="../tags/tag968.xml"/><Relationship Id="rId26" Type="http://schemas.openxmlformats.org/officeDocument/2006/relationships/tags" Target="../tags/tag976.xml"/><Relationship Id="rId39" Type="http://schemas.openxmlformats.org/officeDocument/2006/relationships/image" Target="../media/image14.emf"/><Relationship Id="rId21" Type="http://schemas.openxmlformats.org/officeDocument/2006/relationships/tags" Target="../tags/tag971.xml"/><Relationship Id="rId34" Type="http://schemas.openxmlformats.org/officeDocument/2006/relationships/tags" Target="../tags/tag984.xml"/><Relationship Id="rId42" Type="http://schemas.openxmlformats.org/officeDocument/2006/relationships/image" Target="../media/image17.emf"/><Relationship Id="rId7" Type="http://schemas.openxmlformats.org/officeDocument/2006/relationships/tags" Target="../tags/tag957.xml"/><Relationship Id="rId2" Type="http://schemas.openxmlformats.org/officeDocument/2006/relationships/tags" Target="../tags/tag952.xml"/><Relationship Id="rId16" Type="http://schemas.openxmlformats.org/officeDocument/2006/relationships/tags" Target="../tags/tag966.xml"/><Relationship Id="rId29" Type="http://schemas.openxmlformats.org/officeDocument/2006/relationships/tags" Target="../tags/tag979.xml"/><Relationship Id="rId1" Type="http://schemas.openxmlformats.org/officeDocument/2006/relationships/tags" Target="../tags/tag951.xml"/><Relationship Id="rId6" Type="http://schemas.openxmlformats.org/officeDocument/2006/relationships/tags" Target="../tags/tag956.xml"/><Relationship Id="rId11" Type="http://schemas.openxmlformats.org/officeDocument/2006/relationships/tags" Target="../tags/tag961.xml"/><Relationship Id="rId24" Type="http://schemas.openxmlformats.org/officeDocument/2006/relationships/tags" Target="../tags/tag974.xml"/><Relationship Id="rId32" Type="http://schemas.openxmlformats.org/officeDocument/2006/relationships/tags" Target="../tags/tag982.xml"/><Relationship Id="rId37" Type="http://schemas.openxmlformats.org/officeDocument/2006/relationships/tags" Target="../tags/tag987.xml"/><Relationship Id="rId40" Type="http://schemas.openxmlformats.org/officeDocument/2006/relationships/image" Target="../media/image15.emf"/><Relationship Id="rId45" Type="http://schemas.openxmlformats.org/officeDocument/2006/relationships/image" Target="../media/image7.png"/><Relationship Id="rId5" Type="http://schemas.openxmlformats.org/officeDocument/2006/relationships/tags" Target="../tags/tag955.xml"/><Relationship Id="rId15" Type="http://schemas.openxmlformats.org/officeDocument/2006/relationships/tags" Target="../tags/tag965.xml"/><Relationship Id="rId23" Type="http://schemas.openxmlformats.org/officeDocument/2006/relationships/tags" Target="../tags/tag973.xml"/><Relationship Id="rId28" Type="http://schemas.openxmlformats.org/officeDocument/2006/relationships/tags" Target="../tags/tag978.xml"/><Relationship Id="rId36" Type="http://schemas.openxmlformats.org/officeDocument/2006/relationships/tags" Target="../tags/tag986.xml"/><Relationship Id="rId10" Type="http://schemas.openxmlformats.org/officeDocument/2006/relationships/tags" Target="../tags/tag960.xml"/><Relationship Id="rId19" Type="http://schemas.openxmlformats.org/officeDocument/2006/relationships/tags" Target="../tags/tag969.xml"/><Relationship Id="rId31" Type="http://schemas.openxmlformats.org/officeDocument/2006/relationships/tags" Target="../tags/tag981.xml"/><Relationship Id="rId44" Type="http://schemas.openxmlformats.org/officeDocument/2006/relationships/image" Target="../media/image19.emf"/><Relationship Id="rId4" Type="http://schemas.openxmlformats.org/officeDocument/2006/relationships/tags" Target="../tags/tag954.xml"/><Relationship Id="rId9" Type="http://schemas.openxmlformats.org/officeDocument/2006/relationships/tags" Target="../tags/tag959.xml"/><Relationship Id="rId14" Type="http://schemas.openxmlformats.org/officeDocument/2006/relationships/tags" Target="../tags/tag964.xml"/><Relationship Id="rId22" Type="http://schemas.openxmlformats.org/officeDocument/2006/relationships/tags" Target="../tags/tag972.xml"/><Relationship Id="rId27" Type="http://schemas.openxmlformats.org/officeDocument/2006/relationships/tags" Target="../tags/tag977.xml"/><Relationship Id="rId30" Type="http://schemas.openxmlformats.org/officeDocument/2006/relationships/tags" Target="../tags/tag980.xml"/><Relationship Id="rId35" Type="http://schemas.openxmlformats.org/officeDocument/2006/relationships/tags" Target="../tags/tag985.xml"/><Relationship Id="rId43" Type="http://schemas.openxmlformats.org/officeDocument/2006/relationships/image" Target="../media/image18.emf"/><Relationship Id="rId8" Type="http://schemas.openxmlformats.org/officeDocument/2006/relationships/tags" Target="../tags/tag958.xml"/><Relationship Id="rId3" Type="http://schemas.openxmlformats.org/officeDocument/2006/relationships/tags" Target="../tags/tag953.xml"/><Relationship Id="rId12" Type="http://schemas.openxmlformats.org/officeDocument/2006/relationships/tags" Target="../tags/tag962.xml"/><Relationship Id="rId17" Type="http://schemas.openxmlformats.org/officeDocument/2006/relationships/tags" Target="../tags/tag967.xml"/><Relationship Id="rId25" Type="http://schemas.openxmlformats.org/officeDocument/2006/relationships/tags" Target="../tags/tag975.xml"/><Relationship Id="rId33" Type="http://schemas.openxmlformats.org/officeDocument/2006/relationships/tags" Target="../tags/tag983.xml"/><Relationship Id="rId38" Type="http://schemas.openxmlformats.org/officeDocument/2006/relationships/slideLayout" Target="../slideLayouts/slideLayout4.xml"/><Relationship Id="rId20" Type="http://schemas.openxmlformats.org/officeDocument/2006/relationships/tags" Target="../tags/tag970.xml"/><Relationship Id="rId41" Type="http://schemas.openxmlformats.org/officeDocument/2006/relationships/image" Target="../media/image16.emf"/></Relationships>
</file>

<file path=ppt/slides/_rels/slide26.xml.rels><?xml version="1.0" encoding="UTF-8" standalone="yes"?>
<Relationships xmlns="http://schemas.openxmlformats.org/package/2006/relationships"><Relationship Id="rId8" Type="http://schemas.openxmlformats.org/officeDocument/2006/relationships/tags" Target="../tags/tag995.xml"/><Relationship Id="rId13" Type="http://schemas.openxmlformats.org/officeDocument/2006/relationships/tags" Target="../tags/tag1000.xml"/><Relationship Id="rId18" Type="http://schemas.openxmlformats.org/officeDocument/2006/relationships/tags" Target="../tags/tag1005.xml"/><Relationship Id="rId3" Type="http://schemas.openxmlformats.org/officeDocument/2006/relationships/tags" Target="../tags/tag990.xml"/><Relationship Id="rId21" Type="http://schemas.openxmlformats.org/officeDocument/2006/relationships/tags" Target="../tags/tag1008.xml"/><Relationship Id="rId7" Type="http://schemas.openxmlformats.org/officeDocument/2006/relationships/tags" Target="../tags/tag994.xml"/><Relationship Id="rId12" Type="http://schemas.openxmlformats.org/officeDocument/2006/relationships/tags" Target="../tags/tag999.xml"/><Relationship Id="rId17" Type="http://schemas.openxmlformats.org/officeDocument/2006/relationships/tags" Target="../tags/tag1004.xml"/><Relationship Id="rId2" Type="http://schemas.openxmlformats.org/officeDocument/2006/relationships/tags" Target="../tags/tag989.xml"/><Relationship Id="rId16" Type="http://schemas.openxmlformats.org/officeDocument/2006/relationships/tags" Target="../tags/tag1003.xml"/><Relationship Id="rId20" Type="http://schemas.openxmlformats.org/officeDocument/2006/relationships/tags" Target="../tags/tag1007.xml"/><Relationship Id="rId1" Type="http://schemas.openxmlformats.org/officeDocument/2006/relationships/tags" Target="../tags/tag988.xml"/><Relationship Id="rId6" Type="http://schemas.openxmlformats.org/officeDocument/2006/relationships/tags" Target="../tags/tag993.xml"/><Relationship Id="rId11" Type="http://schemas.openxmlformats.org/officeDocument/2006/relationships/tags" Target="../tags/tag998.xml"/><Relationship Id="rId5" Type="http://schemas.openxmlformats.org/officeDocument/2006/relationships/tags" Target="../tags/tag992.xml"/><Relationship Id="rId15" Type="http://schemas.openxmlformats.org/officeDocument/2006/relationships/tags" Target="../tags/tag1002.xml"/><Relationship Id="rId10" Type="http://schemas.openxmlformats.org/officeDocument/2006/relationships/tags" Target="../tags/tag997.xml"/><Relationship Id="rId19" Type="http://schemas.openxmlformats.org/officeDocument/2006/relationships/tags" Target="../tags/tag1006.xml"/><Relationship Id="rId4" Type="http://schemas.openxmlformats.org/officeDocument/2006/relationships/tags" Target="../tags/tag991.xml"/><Relationship Id="rId9" Type="http://schemas.openxmlformats.org/officeDocument/2006/relationships/tags" Target="../tags/tag996.xml"/><Relationship Id="rId14" Type="http://schemas.openxmlformats.org/officeDocument/2006/relationships/tags" Target="../tags/tag1001.xml"/><Relationship Id="rId22"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tags" Target="../tags/tag1016.xml"/><Relationship Id="rId13" Type="http://schemas.openxmlformats.org/officeDocument/2006/relationships/tags" Target="../tags/tag1021.xml"/><Relationship Id="rId18" Type="http://schemas.openxmlformats.org/officeDocument/2006/relationships/tags" Target="../tags/tag1026.xml"/><Relationship Id="rId26" Type="http://schemas.openxmlformats.org/officeDocument/2006/relationships/tags" Target="../tags/tag1034.xml"/><Relationship Id="rId3" Type="http://schemas.openxmlformats.org/officeDocument/2006/relationships/tags" Target="../tags/tag1011.xml"/><Relationship Id="rId21" Type="http://schemas.openxmlformats.org/officeDocument/2006/relationships/tags" Target="../tags/tag1029.xml"/><Relationship Id="rId7" Type="http://schemas.openxmlformats.org/officeDocument/2006/relationships/tags" Target="../tags/tag1015.xml"/><Relationship Id="rId12" Type="http://schemas.openxmlformats.org/officeDocument/2006/relationships/tags" Target="../tags/tag1020.xml"/><Relationship Id="rId17" Type="http://schemas.openxmlformats.org/officeDocument/2006/relationships/tags" Target="../tags/tag1025.xml"/><Relationship Id="rId25" Type="http://schemas.openxmlformats.org/officeDocument/2006/relationships/tags" Target="../tags/tag1033.xml"/><Relationship Id="rId2" Type="http://schemas.openxmlformats.org/officeDocument/2006/relationships/tags" Target="../tags/tag1010.xml"/><Relationship Id="rId16" Type="http://schemas.openxmlformats.org/officeDocument/2006/relationships/tags" Target="../tags/tag1024.xml"/><Relationship Id="rId20" Type="http://schemas.openxmlformats.org/officeDocument/2006/relationships/tags" Target="../tags/tag1028.xml"/><Relationship Id="rId29" Type="http://schemas.openxmlformats.org/officeDocument/2006/relationships/slideLayout" Target="../slideLayouts/slideLayout4.xml"/><Relationship Id="rId1" Type="http://schemas.openxmlformats.org/officeDocument/2006/relationships/tags" Target="../tags/tag1009.xml"/><Relationship Id="rId6" Type="http://schemas.openxmlformats.org/officeDocument/2006/relationships/tags" Target="../tags/tag1014.xml"/><Relationship Id="rId11" Type="http://schemas.openxmlformats.org/officeDocument/2006/relationships/tags" Target="../tags/tag1019.xml"/><Relationship Id="rId24" Type="http://schemas.openxmlformats.org/officeDocument/2006/relationships/tags" Target="../tags/tag1032.xml"/><Relationship Id="rId5" Type="http://schemas.openxmlformats.org/officeDocument/2006/relationships/tags" Target="../tags/tag1013.xml"/><Relationship Id="rId15" Type="http://schemas.openxmlformats.org/officeDocument/2006/relationships/tags" Target="../tags/tag1023.xml"/><Relationship Id="rId23" Type="http://schemas.openxmlformats.org/officeDocument/2006/relationships/tags" Target="../tags/tag1031.xml"/><Relationship Id="rId28" Type="http://schemas.openxmlformats.org/officeDocument/2006/relationships/tags" Target="../tags/tag1036.xml"/><Relationship Id="rId10" Type="http://schemas.openxmlformats.org/officeDocument/2006/relationships/tags" Target="../tags/tag1018.xml"/><Relationship Id="rId19" Type="http://schemas.openxmlformats.org/officeDocument/2006/relationships/tags" Target="../tags/tag1027.xml"/><Relationship Id="rId4" Type="http://schemas.openxmlformats.org/officeDocument/2006/relationships/tags" Target="../tags/tag1012.xml"/><Relationship Id="rId9" Type="http://schemas.openxmlformats.org/officeDocument/2006/relationships/tags" Target="../tags/tag1017.xml"/><Relationship Id="rId14" Type="http://schemas.openxmlformats.org/officeDocument/2006/relationships/tags" Target="../tags/tag1022.xml"/><Relationship Id="rId22" Type="http://schemas.openxmlformats.org/officeDocument/2006/relationships/tags" Target="../tags/tag1030.xml"/><Relationship Id="rId27" Type="http://schemas.openxmlformats.org/officeDocument/2006/relationships/tags" Target="../tags/tag1035.xml"/></Relationships>
</file>

<file path=ppt/slides/_rels/slide28.xml.rels><?xml version="1.0" encoding="UTF-8" standalone="yes"?>
<Relationships xmlns="http://schemas.openxmlformats.org/package/2006/relationships"><Relationship Id="rId13" Type="http://schemas.openxmlformats.org/officeDocument/2006/relationships/tags" Target="../tags/tag1049.xml"/><Relationship Id="rId18" Type="http://schemas.openxmlformats.org/officeDocument/2006/relationships/tags" Target="../tags/tag1054.xml"/><Relationship Id="rId26" Type="http://schemas.openxmlformats.org/officeDocument/2006/relationships/tags" Target="../tags/tag1062.xml"/><Relationship Id="rId3" Type="http://schemas.openxmlformats.org/officeDocument/2006/relationships/tags" Target="../tags/tag1039.xml"/><Relationship Id="rId21" Type="http://schemas.openxmlformats.org/officeDocument/2006/relationships/tags" Target="../tags/tag1057.xml"/><Relationship Id="rId34" Type="http://schemas.openxmlformats.org/officeDocument/2006/relationships/slideLayout" Target="../slideLayouts/slideLayout4.xml"/><Relationship Id="rId7" Type="http://schemas.openxmlformats.org/officeDocument/2006/relationships/tags" Target="../tags/tag1043.xml"/><Relationship Id="rId12" Type="http://schemas.openxmlformats.org/officeDocument/2006/relationships/tags" Target="../tags/tag1048.xml"/><Relationship Id="rId17" Type="http://schemas.openxmlformats.org/officeDocument/2006/relationships/tags" Target="../tags/tag1053.xml"/><Relationship Id="rId25" Type="http://schemas.openxmlformats.org/officeDocument/2006/relationships/tags" Target="../tags/tag1061.xml"/><Relationship Id="rId33" Type="http://schemas.openxmlformats.org/officeDocument/2006/relationships/tags" Target="../tags/tag1069.xml"/><Relationship Id="rId2" Type="http://schemas.openxmlformats.org/officeDocument/2006/relationships/tags" Target="../tags/tag1038.xml"/><Relationship Id="rId16" Type="http://schemas.openxmlformats.org/officeDocument/2006/relationships/tags" Target="../tags/tag1052.xml"/><Relationship Id="rId20" Type="http://schemas.openxmlformats.org/officeDocument/2006/relationships/tags" Target="../tags/tag1056.xml"/><Relationship Id="rId29" Type="http://schemas.openxmlformats.org/officeDocument/2006/relationships/tags" Target="../tags/tag1065.xml"/><Relationship Id="rId1" Type="http://schemas.openxmlformats.org/officeDocument/2006/relationships/tags" Target="../tags/tag1037.xml"/><Relationship Id="rId6" Type="http://schemas.openxmlformats.org/officeDocument/2006/relationships/tags" Target="../tags/tag1042.xml"/><Relationship Id="rId11" Type="http://schemas.openxmlformats.org/officeDocument/2006/relationships/tags" Target="../tags/tag1047.xml"/><Relationship Id="rId24" Type="http://schemas.openxmlformats.org/officeDocument/2006/relationships/tags" Target="../tags/tag1060.xml"/><Relationship Id="rId32" Type="http://schemas.openxmlformats.org/officeDocument/2006/relationships/tags" Target="../tags/tag1068.xml"/><Relationship Id="rId5" Type="http://schemas.openxmlformats.org/officeDocument/2006/relationships/tags" Target="../tags/tag1041.xml"/><Relationship Id="rId15" Type="http://schemas.openxmlformats.org/officeDocument/2006/relationships/tags" Target="../tags/tag1051.xml"/><Relationship Id="rId23" Type="http://schemas.openxmlformats.org/officeDocument/2006/relationships/tags" Target="../tags/tag1059.xml"/><Relationship Id="rId28" Type="http://schemas.openxmlformats.org/officeDocument/2006/relationships/tags" Target="../tags/tag1064.xml"/><Relationship Id="rId10" Type="http://schemas.openxmlformats.org/officeDocument/2006/relationships/tags" Target="../tags/tag1046.xml"/><Relationship Id="rId19" Type="http://schemas.openxmlformats.org/officeDocument/2006/relationships/tags" Target="../tags/tag1055.xml"/><Relationship Id="rId31" Type="http://schemas.openxmlformats.org/officeDocument/2006/relationships/tags" Target="../tags/tag1067.xml"/><Relationship Id="rId4" Type="http://schemas.openxmlformats.org/officeDocument/2006/relationships/tags" Target="../tags/tag1040.xml"/><Relationship Id="rId9" Type="http://schemas.openxmlformats.org/officeDocument/2006/relationships/tags" Target="../tags/tag1045.xml"/><Relationship Id="rId14" Type="http://schemas.openxmlformats.org/officeDocument/2006/relationships/tags" Target="../tags/tag1050.xml"/><Relationship Id="rId22" Type="http://schemas.openxmlformats.org/officeDocument/2006/relationships/tags" Target="../tags/tag1058.xml"/><Relationship Id="rId27" Type="http://schemas.openxmlformats.org/officeDocument/2006/relationships/tags" Target="../tags/tag1063.xml"/><Relationship Id="rId30" Type="http://schemas.openxmlformats.org/officeDocument/2006/relationships/tags" Target="../tags/tag1066.xml"/><Relationship Id="rId8" Type="http://schemas.openxmlformats.org/officeDocument/2006/relationships/tags" Target="../tags/tag1044.xml"/></Relationships>
</file>

<file path=ppt/slides/_rels/slide29.xml.rels><?xml version="1.0" encoding="UTF-8" standalone="yes"?>
<Relationships xmlns="http://schemas.openxmlformats.org/package/2006/relationships"><Relationship Id="rId8" Type="http://schemas.openxmlformats.org/officeDocument/2006/relationships/tags" Target="../tags/tag1077.xml"/><Relationship Id="rId13" Type="http://schemas.openxmlformats.org/officeDocument/2006/relationships/tags" Target="../tags/tag1082.xml"/><Relationship Id="rId18" Type="http://schemas.openxmlformats.org/officeDocument/2006/relationships/tags" Target="../tags/tag1087.xml"/><Relationship Id="rId3" Type="http://schemas.openxmlformats.org/officeDocument/2006/relationships/tags" Target="../tags/tag1072.xml"/><Relationship Id="rId21" Type="http://schemas.openxmlformats.org/officeDocument/2006/relationships/tags" Target="../tags/tag1090.xml"/><Relationship Id="rId7" Type="http://schemas.openxmlformats.org/officeDocument/2006/relationships/tags" Target="../tags/tag1076.xml"/><Relationship Id="rId12" Type="http://schemas.openxmlformats.org/officeDocument/2006/relationships/tags" Target="../tags/tag1081.xml"/><Relationship Id="rId17" Type="http://schemas.openxmlformats.org/officeDocument/2006/relationships/tags" Target="../tags/tag1086.xml"/><Relationship Id="rId2" Type="http://schemas.openxmlformats.org/officeDocument/2006/relationships/tags" Target="../tags/tag1071.xml"/><Relationship Id="rId16" Type="http://schemas.openxmlformats.org/officeDocument/2006/relationships/tags" Target="../tags/tag1085.xml"/><Relationship Id="rId20" Type="http://schemas.openxmlformats.org/officeDocument/2006/relationships/tags" Target="../tags/tag1089.xml"/><Relationship Id="rId1" Type="http://schemas.openxmlformats.org/officeDocument/2006/relationships/tags" Target="../tags/tag1070.xml"/><Relationship Id="rId6" Type="http://schemas.openxmlformats.org/officeDocument/2006/relationships/tags" Target="../tags/tag1075.xml"/><Relationship Id="rId11" Type="http://schemas.openxmlformats.org/officeDocument/2006/relationships/tags" Target="../tags/tag1080.xml"/><Relationship Id="rId5" Type="http://schemas.openxmlformats.org/officeDocument/2006/relationships/tags" Target="../tags/tag1074.xml"/><Relationship Id="rId15" Type="http://schemas.openxmlformats.org/officeDocument/2006/relationships/tags" Target="../tags/tag1084.xml"/><Relationship Id="rId23" Type="http://schemas.openxmlformats.org/officeDocument/2006/relationships/slideLayout" Target="../slideLayouts/slideLayout4.xml"/><Relationship Id="rId10" Type="http://schemas.openxmlformats.org/officeDocument/2006/relationships/tags" Target="../tags/tag1079.xml"/><Relationship Id="rId19" Type="http://schemas.openxmlformats.org/officeDocument/2006/relationships/tags" Target="../tags/tag1088.xml"/><Relationship Id="rId4" Type="http://schemas.openxmlformats.org/officeDocument/2006/relationships/tags" Target="../tags/tag1073.xml"/><Relationship Id="rId9" Type="http://schemas.openxmlformats.org/officeDocument/2006/relationships/tags" Target="../tags/tag1078.xml"/><Relationship Id="rId14" Type="http://schemas.openxmlformats.org/officeDocument/2006/relationships/tags" Target="../tags/tag1083.xml"/><Relationship Id="rId22" Type="http://schemas.openxmlformats.org/officeDocument/2006/relationships/tags" Target="../tags/tag1091.xml"/></Relationships>
</file>

<file path=ppt/slides/_rels/slide3.xml.rels><?xml version="1.0" encoding="UTF-8" standalone="yes"?>
<Relationships xmlns="http://schemas.openxmlformats.org/package/2006/relationships"><Relationship Id="rId13" Type="http://schemas.openxmlformats.org/officeDocument/2006/relationships/tags" Target="../tags/tag99.xml"/><Relationship Id="rId18" Type="http://schemas.openxmlformats.org/officeDocument/2006/relationships/tags" Target="../tags/tag104.xml"/><Relationship Id="rId26" Type="http://schemas.openxmlformats.org/officeDocument/2006/relationships/tags" Target="../tags/tag112.xml"/><Relationship Id="rId3" Type="http://schemas.openxmlformats.org/officeDocument/2006/relationships/tags" Target="../tags/tag89.xml"/><Relationship Id="rId21" Type="http://schemas.openxmlformats.org/officeDocument/2006/relationships/tags" Target="../tags/tag107.xml"/><Relationship Id="rId34" Type="http://schemas.openxmlformats.org/officeDocument/2006/relationships/tags" Target="../tags/tag120.xml"/><Relationship Id="rId7" Type="http://schemas.openxmlformats.org/officeDocument/2006/relationships/tags" Target="../tags/tag93.xml"/><Relationship Id="rId12" Type="http://schemas.openxmlformats.org/officeDocument/2006/relationships/tags" Target="../tags/tag98.xml"/><Relationship Id="rId17" Type="http://schemas.openxmlformats.org/officeDocument/2006/relationships/tags" Target="../tags/tag103.xml"/><Relationship Id="rId25" Type="http://schemas.openxmlformats.org/officeDocument/2006/relationships/tags" Target="../tags/tag111.xml"/><Relationship Id="rId33" Type="http://schemas.openxmlformats.org/officeDocument/2006/relationships/tags" Target="../tags/tag119.xml"/><Relationship Id="rId2" Type="http://schemas.openxmlformats.org/officeDocument/2006/relationships/tags" Target="../tags/tag88.xml"/><Relationship Id="rId16" Type="http://schemas.openxmlformats.org/officeDocument/2006/relationships/tags" Target="../tags/tag102.xml"/><Relationship Id="rId20" Type="http://schemas.openxmlformats.org/officeDocument/2006/relationships/tags" Target="../tags/tag106.xml"/><Relationship Id="rId29" Type="http://schemas.openxmlformats.org/officeDocument/2006/relationships/tags" Target="../tags/tag115.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tags" Target="../tags/tag97.xml"/><Relationship Id="rId24" Type="http://schemas.openxmlformats.org/officeDocument/2006/relationships/tags" Target="../tags/tag110.xml"/><Relationship Id="rId32" Type="http://schemas.openxmlformats.org/officeDocument/2006/relationships/tags" Target="../tags/tag118.xml"/><Relationship Id="rId5" Type="http://schemas.openxmlformats.org/officeDocument/2006/relationships/tags" Target="../tags/tag91.xml"/><Relationship Id="rId15" Type="http://schemas.openxmlformats.org/officeDocument/2006/relationships/tags" Target="../tags/tag101.xml"/><Relationship Id="rId23" Type="http://schemas.openxmlformats.org/officeDocument/2006/relationships/tags" Target="../tags/tag109.xml"/><Relationship Id="rId28" Type="http://schemas.openxmlformats.org/officeDocument/2006/relationships/tags" Target="../tags/tag114.xml"/><Relationship Id="rId36" Type="http://schemas.openxmlformats.org/officeDocument/2006/relationships/slideLayout" Target="../slideLayouts/slideLayout3.xml"/><Relationship Id="rId10" Type="http://schemas.openxmlformats.org/officeDocument/2006/relationships/tags" Target="../tags/tag96.xml"/><Relationship Id="rId19" Type="http://schemas.openxmlformats.org/officeDocument/2006/relationships/tags" Target="../tags/tag105.xml"/><Relationship Id="rId31" Type="http://schemas.openxmlformats.org/officeDocument/2006/relationships/tags" Target="../tags/tag117.xml"/><Relationship Id="rId4" Type="http://schemas.openxmlformats.org/officeDocument/2006/relationships/tags" Target="../tags/tag90.xml"/><Relationship Id="rId9" Type="http://schemas.openxmlformats.org/officeDocument/2006/relationships/tags" Target="../tags/tag95.xml"/><Relationship Id="rId14" Type="http://schemas.openxmlformats.org/officeDocument/2006/relationships/tags" Target="../tags/tag100.xml"/><Relationship Id="rId22" Type="http://schemas.openxmlformats.org/officeDocument/2006/relationships/tags" Target="../tags/tag108.xml"/><Relationship Id="rId27" Type="http://schemas.openxmlformats.org/officeDocument/2006/relationships/tags" Target="../tags/tag113.xml"/><Relationship Id="rId30" Type="http://schemas.openxmlformats.org/officeDocument/2006/relationships/tags" Target="../tags/tag116.xml"/><Relationship Id="rId35" Type="http://schemas.openxmlformats.org/officeDocument/2006/relationships/tags" Target="../tags/tag121.xml"/><Relationship Id="rId8" Type="http://schemas.openxmlformats.org/officeDocument/2006/relationships/tags" Target="../tags/tag94.xml"/></Relationships>
</file>

<file path=ppt/slides/_rels/slide30.xml.rels><?xml version="1.0" encoding="UTF-8" standalone="yes"?>
<Relationships xmlns="http://schemas.openxmlformats.org/package/2006/relationships"><Relationship Id="rId3" Type="http://schemas.openxmlformats.org/officeDocument/2006/relationships/tags" Target="../tags/tag1094.xml"/><Relationship Id="rId2" Type="http://schemas.openxmlformats.org/officeDocument/2006/relationships/tags" Target="../tags/tag1093.xml"/><Relationship Id="rId1" Type="http://schemas.openxmlformats.org/officeDocument/2006/relationships/tags" Target="../tags/tag1092.xml"/><Relationship Id="rId4"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tags" Target="../tags/tag134.xml"/><Relationship Id="rId18" Type="http://schemas.openxmlformats.org/officeDocument/2006/relationships/tags" Target="../tags/tag139.xml"/><Relationship Id="rId3" Type="http://schemas.openxmlformats.org/officeDocument/2006/relationships/tags" Target="../tags/tag124.xml"/><Relationship Id="rId21" Type="http://schemas.openxmlformats.org/officeDocument/2006/relationships/tags" Target="../tags/tag142.xml"/><Relationship Id="rId7" Type="http://schemas.openxmlformats.org/officeDocument/2006/relationships/tags" Target="../tags/tag128.xml"/><Relationship Id="rId12" Type="http://schemas.openxmlformats.org/officeDocument/2006/relationships/tags" Target="../tags/tag133.xml"/><Relationship Id="rId17" Type="http://schemas.openxmlformats.org/officeDocument/2006/relationships/tags" Target="../tags/tag138.xml"/><Relationship Id="rId2" Type="http://schemas.openxmlformats.org/officeDocument/2006/relationships/tags" Target="../tags/tag123.xml"/><Relationship Id="rId16" Type="http://schemas.openxmlformats.org/officeDocument/2006/relationships/tags" Target="../tags/tag137.xml"/><Relationship Id="rId20" Type="http://schemas.openxmlformats.org/officeDocument/2006/relationships/tags" Target="../tags/tag141.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tags" Target="../tags/tag132.xml"/><Relationship Id="rId24" Type="http://schemas.openxmlformats.org/officeDocument/2006/relationships/image" Target="../media/image8.png"/><Relationship Id="rId5" Type="http://schemas.openxmlformats.org/officeDocument/2006/relationships/tags" Target="../tags/tag126.xml"/><Relationship Id="rId15" Type="http://schemas.openxmlformats.org/officeDocument/2006/relationships/tags" Target="../tags/tag136.xml"/><Relationship Id="rId23" Type="http://schemas.openxmlformats.org/officeDocument/2006/relationships/slideLayout" Target="../slideLayouts/slideLayout4.xml"/><Relationship Id="rId10" Type="http://schemas.openxmlformats.org/officeDocument/2006/relationships/tags" Target="../tags/tag131.xml"/><Relationship Id="rId19" Type="http://schemas.openxmlformats.org/officeDocument/2006/relationships/tags" Target="../tags/tag140.xml"/><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tags" Target="../tags/tag135.xml"/><Relationship Id="rId22" Type="http://schemas.openxmlformats.org/officeDocument/2006/relationships/tags" Target="../tags/tag143.xml"/></Relationships>
</file>

<file path=ppt/slides/_rels/slide5.xml.rels><?xml version="1.0" encoding="UTF-8" standalone="yes"?>
<Relationships xmlns="http://schemas.openxmlformats.org/package/2006/relationships"><Relationship Id="rId8" Type="http://schemas.openxmlformats.org/officeDocument/2006/relationships/tags" Target="../tags/tag151.xml"/><Relationship Id="rId13" Type="http://schemas.openxmlformats.org/officeDocument/2006/relationships/tags" Target="../tags/tag156.xml"/><Relationship Id="rId3" Type="http://schemas.openxmlformats.org/officeDocument/2006/relationships/tags" Target="../tags/tag146.xml"/><Relationship Id="rId7" Type="http://schemas.openxmlformats.org/officeDocument/2006/relationships/tags" Target="../tags/tag150.xml"/><Relationship Id="rId12" Type="http://schemas.openxmlformats.org/officeDocument/2006/relationships/tags" Target="../tags/tag155.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tags" Target="../tags/tag154.xml"/><Relationship Id="rId5" Type="http://schemas.openxmlformats.org/officeDocument/2006/relationships/tags" Target="../tags/tag148.xml"/><Relationship Id="rId10" Type="http://schemas.openxmlformats.org/officeDocument/2006/relationships/tags" Target="../tags/tag153.xml"/><Relationship Id="rId4" Type="http://schemas.openxmlformats.org/officeDocument/2006/relationships/tags" Target="../tags/tag147.xml"/><Relationship Id="rId9" Type="http://schemas.openxmlformats.org/officeDocument/2006/relationships/tags" Target="../tags/tag152.xml"/><Relationship Id="rId1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3" Type="http://schemas.openxmlformats.org/officeDocument/2006/relationships/tags" Target="../tags/tag169.xml"/><Relationship Id="rId18" Type="http://schemas.openxmlformats.org/officeDocument/2006/relationships/tags" Target="../tags/tag174.xml"/><Relationship Id="rId26" Type="http://schemas.openxmlformats.org/officeDocument/2006/relationships/tags" Target="../tags/tag182.xml"/><Relationship Id="rId39" Type="http://schemas.openxmlformats.org/officeDocument/2006/relationships/tags" Target="../tags/tag195.xml"/><Relationship Id="rId21" Type="http://schemas.openxmlformats.org/officeDocument/2006/relationships/tags" Target="../tags/tag177.xml"/><Relationship Id="rId34" Type="http://schemas.openxmlformats.org/officeDocument/2006/relationships/tags" Target="../tags/tag190.xml"/><Relationship Id="rId42" Type="http://schemas.openxmlformats.org/officeDocument/2006/relationships/tags" Target="../tags/tag198.xml"/><Relationship Id="rId47" Type="http://schemas.openxmlformats.org/officeDocument/2006/relationships/tags" Target="../tags/tag203.xml"/><Relationship Id="rId50" Type="http://schemas.openxmlformats.org/officeDocument/2006/relationships/tags" Target="../tags/tag206.xml"/><Relationship Id="rId7" Type="http://schemas.openxmlformats.org/officeDocument/2006/relationships/tags" Target="../tags/tag163.xml"/><Relationship Id="rId2" Type="http://schemas.openxmlformats.org/officeDocument/2006/relationships/tags" Target="../tags/tag158.xml"/><Relationship Id="rId16" Type="http://schemas.openxmlformats.org/officeDocument/2006/relationships/tags" Target="../tags/tag172.xml"/><Relationship Id="rId29" Type="http://schemas.openxmlformats.org/officeDocument/2006/relationships/tags" Target="../tags/tag185.xml"/><Relationship Id="rId11" Type="http://schemas.openxmlformats.org/officeDocument/2006/relationships/tags" Target="../tags/tag167.xml"/><Relationship Id="rId24" Type="http://schemas.openxmlformats.org/officeDocument/2006/relationships/tags" Target="../tags/tag180.xml"/><Relationship Id="rId32" Type="http://schemas.openxmlformats.org/officeDocument/2006/relationships/tags" Target="../tags/tag188.xml"/><Relationship Id="rId37" Type="http://schemas.openxmlformats.org/officeDocument/2006/relationships/tags" Target="../tags/tag193.xml"/><Relationship Id="rId40" Type="http://schemas.openxmlformats.org/officeDocument/2006/relationships/tags" Target="../tags/tag196.xml"/><Relationship Id="rId45" Type="http://schemas.openxmlformats.org/officeDocument/2006/relationships/tags" Target="../tags/tag201.xml"/><Relationship Id="rId5" Type="http://schemas.openxmlformats.org/officeDocument/2006/relationships/tags" Target="../tags/tag161.xml"/><Relationship Id="rId15" Type="http://schemas.openxmlformats.org/officeDocument/2006/relationships/tags" Target="../tags/tag171.xml"/><Relationship Id="rId23" Type="http://schemas.openxmlformats.org/officeDocument/2006/relationships/tags" Target="../tags/tag179.xml"/><Relationship Id="rId28" Type="http://schemas.openxmlformats.org/officeDocument/2006/relationships/tags" Target="../tags/tag184.xml"/><Relationship Id="rId36" Type="http://schemas.openxmlformats.org/officeDocument/2006/relationships/tags" Target="../tags/tag192.xml"/><Relationship Id="rId49" Type="http://schemas.openxmlformats.org/officeDocument/2006/relationships/tags" Target="../tags/tag205.xml"/><Relationship Id="rId10" Type="http://schemas.openxmlformats.org/officeDocument/2006/relationships/tags" Target="../tags/tag166.xml"/><Relationship Id="rId19" Type="http://schemas.openxmlformats.org/officeDocument/2006/relationships/tags" Target="../tags/tag175.xml"/><Relationship Id="rId31" Type="http://schemas.openxmlformats.org/officeDocument/2006/relationships/tags" Target="../tags/tag187.xml"/><Relationship Id="rId44" Type="http://schemas.openxmlformats.org/officeDocument/2006/relationships/tags" Target="../tags/tag200.xml"/><Relationship Id="rId52" Type="http://schemas.openxmlformats.org/officeDocument/2006/relationships/slideLayout" Target="../slideLayouts/slideLayout4.xml"/><Relationship Id="rId4" Type="http://schemas.openxmlformats.org/officeDocument/2006/relationships/tags" Target="../tags/tag160.xml"/><Relationship Id="rId9" Type="http://schemas.openxmlformats.org/officeDocument/2006/relationships/tags" Target="../tags/tag165.xml"/><Relationship Id="rId14" Type="http://schemas.openxmlformats.org/officeDocument/2006/relationships/tags" Target="../tags/tag170.xml"/><Relationship Id="rId22" Type="http://schemas.openxmlformats.org/officeDocument/2006/relationships/tags" Target="../tags/tag178.xml"/><Relationship Id="rId27" Type="http://schemas.openxmlformats.org/officeDocument/2006/relationships/tags" Target="../tags/tag183.xml"/><Relationship Id="rId30" Type="http://schemas.openxmlformats.org/officeDocument/2006/relationships/tags" Target="../tags/tag186.xml"/><Relationship Id="rId35" Type="http://schemas.openxmlformats.org/officeDocument/2006/relationships/tags" Target="../tags/tag191.xml"/><Relationship Id="rId43" Type="http://schemas.openxmlformats.org/officeDocument/2006/relationships/tags" Target="../tags/tag199.xml"/><Relationship Id="rId48" Type="http://schemas.openxmlformats.org/officeDocument/2006/relationships/tags" Target="../tags/tag204.xml"/><Relationship Id="rId8" Type="http://schemas.openxmlformats.org/officeDocument/2006/relationships/tags" Target="../tags/tag164.xml"/><Relationship Id="rId51" Type="http://schemas.openxmlformats.org/officeDocument/2006/relationships/tags" Target="../tags/tag207.xml"/><Relationship Id="rId3" Type="http://schemas.openxmlformats.org/officeDocument/2006/relationships/tags" Target="../tags/tag159.xml"/><Relationship Id="rId12" Type="http://schemas.openxmlformats.org/officeDocument/2006/relationships/tags" Target="../tags/tag168.xml"/><Relationship Id="rId17" Type="http://schemas.openxmlformats.org/officeDocument/2006/relationships/tags" Target="../tags/tag173.xml"/><Relationship Id="rId25" Type="http://schemas.openxmlformats.org/officeDocument/2006/relationships/tags" Target="../tags/tag181.xml"/><Relationship Id="rId33" Type="http://schemas.openxmlformats.org/officeDocument/2006/relationships/tags" Target="../tags/tag189.xml"/><Relationship Id="rId38" Type="http://schemas.openxmlformats.org/officeDocument/2006/relationships/tags" Target="../tags/tag194.xml"/><Relationship Id="rId46" Type="http://schemas.openxmlformats.org/officeDocument/2006/relationships/tags" Target="../tags/tag202.xml"/><Relationship Id="rId20" Type="http://schemas.openxmlformats.org/officeDocument/2006/relationships/tags" Target="../tags/tag176.xml"/><Relationship Id="rId41" Type="http://schemas.openxmlformats.org/officeDocument/2006/relationships/tags" Target="../tags/tag197.xml"/><Relationship Id="rId1" Type="http://schemas.openxmlformats.org/officeDocument/2006/relationships/tags" Target="../tags/tag157.xml"/><Relationship Id="rId6" Type="http://schemas.openxmlformats.org/officeDocument/2006/relationships/tags" Target="../tags/tag162.xml"/></Relationships>
</file>

<file path=ppt/slides/_rels/slide7.xml.rels><?xml version="1.0" encoding="UTF-8" standalone="yes"?>
<Relationships xmlns="http://schemas.openxmlformats.org/package/2006/relationships"><Relationship Id="rId13" Type="http://schemas.openxmlformats.org/officeDocument/2006/relationships/tags" Target="../tags/tag220.xml"/><Relationship Id="rId18" Type="http://schemas.openxmlformats.org/officeDocument/2006/relationships/tags" Target="../tags/tag225.xml"/><Relationship Id="rId26" Type="http://schemas.openxmlformats.org/officeDocument/2006/relationships/tags" Target="../tags/tag233.xml"/><Relationship Id="rId3" Type="http://schemas.openxmlformats.org/officeDocument/2006/relationships/tags" Target="../tags/tag210.xml"/><Relationship Id="rId21" Type="http://schemas.openxmlformats.org/officeDocument/2006/relationships/tags" Target="../tags/tag228.xml"/><Relationship Id="rId34" Type="http://schemas.openxmlformats.org/officeDocument/2006/relationships/tags" Target="../tags/tag241.xml"/><Relationship Id="rId7" Type="http://schemas.openxmlformats.org/officeDocument/2006/relationships/tags" Target="../tags/tag214.xml"/><Relationship Id="rId12" Type="http://schemas.openxmlformats.org/officeDocument/2006/relationships/tags" Target="../tags/tag219.xml"/><Relationship Id="rId17" Type="http://schemas.openxmlformats.org/officeDocument/2006/relationships/tags" Target="../tags/tag224.xml"/><Relationship Id="rId25" Type="http://schemas.openxmlformats.org/officeDocument/2006/relationships/tags" Target="../tags/tag232.xml"/><Relationship Id="rId33" Type="http://schemas.openxmlformats.org/officeDocument/2006/relationships/tags" Target="../tags/tag240.xml"/><Relationship Id="rId2" Type="http://schemas.openxmlformats.org/officeDocument/2006/relationships/tags" Target="../tags/tag209.xml"/><Relationship Id="rId16" Type="http://schemas.openxmlformats.org/officeDocument/2006/relationships/tags" Target="../tags/tag223.xml"/><Relationship Id="rId20" Type="http://schemas.openxmlformats.org/officeDocument/2006/relationships/tags" Target="../tags/tag227.xml"/><Relationship Id="rId29" Type="http://schemas.openxmlformats.org/officeDocument/2006/relationships/tags" Target="../tags/tag236.xml"/><Relationship Id="rId1" Type="http://schemas.openxmlformats.org/officeDocument/2006/relationships/tags" Target="../tags/tag208.xml"/><Relationship Id="rId6" Type="http://schemas.openxmlformats.org/officeDocument/2006/relationships/tags" Target="../tags/tag213.xml"/><Relationship Id="rId11" Type="http://schemas.openxmlformats.org/officeDocument/2006/relationships/tags" Target="../tags/tag218.xml"/><Relationship Id="rId24" Type="http://schemas.openxmlformats.org/officeDocument/2006/relationships/tags" Target="../tags/tag231.xml"/><Relationship Id="rId32" Type="http://schemas.openxmlformats.org/officeDocument/2006/relationships/tags" Target="../tags/tag239.xml"/><Relationship Id="rId5" Type="http://schemas.openxmlformats.org/officeDocument/2006/relationships/tags" Target="../tags/tag212.xml"/><Relationship Id="rId15" Type="http://schemas.openxmlformats.org/officeDocument/2006/relationships/tags" Target="../tags/tag222.xml"/><Relationship Id="rId23" Type="http://schemas.openxmlformats.org/officeDocument/2006/relationships/tags" Target="../tags/tag230.xml"/><Relationship Id="rId28" Type="http://schemas.openxmlformats.org/officeDocument/2006/relationships/tags" Target="../tags/tag235.xml"/><Relationship Id="rId36" Type="http://schemas.openxmlformats.org/officeDocument/2006/relationships/slideLayout" Target="../slideLayouts/slideLayout3.xml"/><Relationship Id="rId10" Type="http://schemas.openxmlformats.org/officeDocument/2006/relationships/tags" Target="../tags/tag217.xml"/><Relationship Id="rId19" Type="http://schemas.openxmlformats.org/officeDocument/2006/relationships/tags" Target="../tags/tag226.xml"/><Relationship Id="rId31" Type="http://schemas.openxmlformats.org/officeDocument/2006/relationships/tags" Target="../tags/tag238.xml"/><Relationship Id="rId4" Type="http://schemas.openxmlformats.org/officeDocument/2006/relationships/tags" Target="../tags/tag211.xml"/><Relationship Id="rId9" Type="http://schemas.openxmlformats.org/officeDocument/2006/relationships/tags" Target="../tags/tag216.xml"/><Relationship Id="rId14" Type="http://schemas.openxmlformats.org/officeDocument/2006/relationships/tags" Target="../tags/tag221.xml"/><Relationship Id="rId22" Type="http://schemas.openxmlformats.org/officeDocument/2006/relationships/tags" Target="../tags/tag229.xml"/><Relationship Id="rId27" Type="http://schemas.openxmlformats.org/officeDocument/2006/relationships/tags" Target="../tags/tag234.xml"/><Relationship Id="rId30" Type="http://schemas.openxmlformats.org/officeDocument/2006/relationships/tags" Target="../tags/tag237.xml"/><Relationship Id="rId35" Type="http://schemas.openxmlformats.org/officeDocument/2006/relationships/tags" Target="../tags/tag242.xml"/><Relationship Id="rId8" Type="http://schemas.openxmlformats.org/officeDocument/2006/relationships/tags" Target="../tags/tag215.xml"/></Relationships>
</file>

<file path=ppt/slides/_rels/slide8.xml.rels><?xml version="1.0" encoding="UTF-8" standalone="yes"?>
<Relationships xmlns="http://schemas.openxmlformats.org/package/2006/relationships"><Relationship Id="rId26" Type="http://schemas.openxmlformats.org/officeDocument/2006/relationships/tags" Target="../tags/tag268.xml"/><Relationship Id="rId21" Type="http://schemas.openxmlformats.org/officeDocument/2006/relationships/tags" Target="../tags/tag263.xml"/><Relationship Id="rId42" Type="http://schemas.openxmlformats.org/officeDocument/2006/relationships/tags" Target="../tags/tag284.xml"/><Relationship Id="rId47" Type="http://schemas.openxmlformats.org/officeDocument/2006/relationships/tags" Target="../tags/tag289.xml"/><Relationship Id="rId63" Type="http://schemas.openxmlformats.org/officeDocument/2006/relationships/tags" Target="../tags/tag305.xml"/><Relationship Id="rId68" Type="http://schemas.openxmlformats.org/officeDocument/2006/relationships/tags" Target="../tags/tag310.xml"/><Relationship Id="rId7" Type="http://schemas.openxmlformats.org/officeDocument/2006/relationships/tags" Target="../tags/tag249.xml"/><Relationship Id="rId71" Type="http://schemas.openxmlformats.org/officeDocument/2006/relationships/slideLayout" Target="../slideLayouts/slideLayout4.xml"/><Relationship Id="rId2" Type="http://schemas.openxmlformats.org/officeDocument/2006/relationships/tags" Target="../tags/tag244.xml"/><Relationship Id="rId16" Type="http://schemas.openxmlformats.org/officeDocument/2006/relationships/tags" Target="../tags/tag258.xml"/><Relationship Id="rId29" Type="http://schemas.openxmlformats.org/officeDocument/2006/relationships/tags" Target="../tags/tag271.xml"/><Relationship Id="rId11" Type="http://schemas.openxmlformats.org/officeDocument/2006/relationships/tags" Target="../tags/tag253.xml"/><Relationship Id="rId24" Type="http://schemas.openxmlformats.org/officeDocument/2006/relationships/tags" Target="../tags/tag266.xml"/><Relationship Id="rId32" Type="http://schemas.openxmlformats.org/officeDocument/2006/relationships/tags" Target="../tags/tag274.xml"/><Relationship Id="rId37" Type="http://schemas.openxmlformats.org/officeDocument/2006/relationships/tags" Target="../tags/tag279.xml"/><Relationship Id="rId40" Type="http://schemas.openxmlformats.org/officeDocument/2006/relationships/tags" Target="../tags/tag282.xml"/><Relationship Id="rId45" Type="http://schemas.openxmlformats.org/officeDocument/2006/relationships/tags" Target="../tags/tag287.xml"/><Relationship Id="rId53" Type="http://schemas.openxmlformats.org/officeDocument/2006/relationships/tags" Target="../tags/tag295.xml"/><Relationship Id="rId58" Type="http://schemas.openxmlformats.org/officeDocument/2006/relationships/tags" Target="../tags/tag300.xml"/><Relationship Id="rId66" Type="http://schemas.openxmlformats.org/officeDocument/2006/relationships/tags" Target="../tags/tag308.xml"/><Relationship Id="rId5" Type="http://schemas.openxmlformats.org/officeDocument/2006/relationships/tags" Target="../tags/tag247.xml"/><Relationship Id="rId61" Type="http://schemas.openxmlformats.org/officeDocument/2006/relationships/tags" Target="../tags/tag303.xml"/><Relationship Id="rId19" Type="http://schemas.openxmlformats.org/officeDocument/2006/relationships/tags" Target="../tags/tag261.xml"/><Relationship Id="rId14" Type="http://schemas.openxmlformats.org/officeDocument/2006/relationships/tags" Target="../tags/tag256.xml"/><Relationship Id="rId22" Type="http://schemas.openxmlformats.org/officeDocument/2006/relationships/tags" Target="../tags/tag264.xml"/><Relationship Id="rId27" Type="http://schemas.openxmlformats.org/officeDocument/2006/relationships/tags" Target="../tags/tag269.xml"/><Relationship Id="rId30" Type="http://schemas.openxmlformats.org/officeDocument/2006/relationships/tags" Target="../tags/tag272.xml"/><Relationship Id="rId35" Type="http://schemas.openxmlformats.org/officeDocument/2006/relationships/tags" Target="../tags/tag277.xml"/><Relationship Id="rId43" Type="http://schemas.openxmlformats.org/officeDocument/2006/relationships/tags" Target="../tags/tag285.xml"/><Relationship Id="rId48" Type="http://schemas.openxmlformats.org/officeDocument/2006/relationships/tags" Target="../tags/tag290.xml"/><Relationship Id="rId56" Type="http://schemas.openxmlformats.org/officeDocument/2006/relationships/tags" Target="../tags/tag298.xml"/><Relationship Id="rId64" Type="http://schemas.openxmlformats.org/officeDocument/2006/relationships/tags" Target="../tags/tag306.xml"/><Relationship Id="rId69" Type="http://schemas.openxmlformats.org/officeDocument/2006/relationships/tags" Target="../tags/tag311.xml"/><Relationship Id="rId8" Type="http://schemas.openxmlformats.org/officeDocument/2006/relationships/tags" Target="../tags/tag250.xml"/><Relationship Id="rId51" Type="http://schemas.openxmlformats.org/officeDocument/2006/relationships/tags" Target="../tags/tag293.xml"/><Relationship Id="rId3" Type="http://schemas.openxmlformats.org/officeDocument/2006/relationships/tags" Target="../tags/tag245.xml"/><Relationship Id="rId12" Type="http://schemas.openxmlformats.org/officeDocument/2006/relationships/tags" Target="../tags/tag254.xml"/><Relationship Id="rId17" Type="http://schemas.openxmlformats.org/officeDocument/2006/relationships/tags" Target="../tags/tag259.xml"/><Relationship Id="rId25" Type="http://schemas.openxmlformats.org/officeDocument/2006/relationships/tags" Target="../tags/tag267.xml"/><Relationship Id="rId33" Type="http://schemas.openxmlformats.org/officeDocument/2006/relationships/tags" Target="../tags/tag275.xml"/><Relationship Id="rId38" Type="http://schemas.openxmlformats.org/officeDocument/2006/relationships/tags" Target="../tags/tag280.xml"/><Relationship Id="rId46" Type="http://schemas.openxmlformats.org/officeDocument/2006/relationships/tags" Target="../tags/tag288.xml"/><Relationship Id="rId59" Type="http://schemas.openxmlformats.org/officeDocument/2006/relationships/tags" Target="../tags/tag301.xml"/><Relationship Id="rId67" Type="http://schemas.openxmlformats.org/officeDocument/2006/relationships/tags" Target="../tags/tag309.xml"/><Relationship Id="rId20" Type="http://schemas.openxmlformats.org/officeDocument/2006/relationships/tags" Target="../tags/tag262.xml"/><Relationship Id="rId41" Type="http://schemas.openxmlformats.org/officeDocument/2006/relationships/tags" Target="../tags/tag283.xml"/><Relationship Id="rId54" Type="http://schemas.openxmlformats.org/officeDocument/2006/relationships/tags" Target="../tags/tag296.xml"/><Relationship Id="rId62" Type="http://schemas.openxmlformats.org/officeDocument/2006/relationships/tags" Target="../tags/tag304.xml"/><Relationship Id="rId70" Type="http://schemas.openxmlformats.org/officeDocument/2006/relationships/tags" Target="../tags/tag312.xml"/><Relationship Id="rId1" Type="http://schemas.openxmlformats.org/officeDocument/2006/relationships/tags" Target="../tags/tag243.xml"/><Relationship Id="rId6" Type="http://schemas.openxmlformats.org/officeDocument/2006/relationships/tags" Target="../tags/tag248.xml"/><Relationship Id="rId15" Type="http://schemas.openxmlformats.org/officeDocument/2006/relationships/tags" Target="../tags/tag257.xml"/><Relationship Id="rId23" Type="http://schemas.openxmlformats.org/officeDocument/2006/relationships/tags" Target="../tags/tag265.xml"/><Relationship Id="rId28" Type="http://schemas.openxmlformats.org/officeDocument/2006/relationships/tags" Target="../tags/tag270.xml"/><Relationship Id="rId36" Type="http://schemas.openxmlformats.org/officeDocument/2006/relationships/tags" Target="../tags/tag278.xml"/><Relationship Id="rId49" Type="http://schemas.openxmlformats.org/officeDocument/2006/relationships/tags" Target="../tags/tag291.xml"/><Relationship Id="rId57" Type="http://schemas.openxmlformats.org/officeDocument/2006/relationships/tags" Target="../tags/tag299.xml"/><Relationship Id="rId10" Type="http://schemas.openxmlformats.org/officeDocument/2006/relationships/tags" Target="../tags/tag252.xml"/><Relationship Id="rId31" Type="http://schemas.openxmlformats.org/officeDocument/2006/relationships/tags" Target="../tags/tag273.xml"/><Relationship Id="rId44" Type="http://schemas.openxmlformats.org/officeDocument/2006/relationships/tags" Target="../tags/tag286.xml"/><Relationship Id="rId52" Type="http://schemas.openxmlformats.org/officeDocument/2006/relationships/tags" Target="../tags/tag294.xml"/><Relationship Id="rId60" Type="http://schemas.openxmlformats.org/officeDocument/2006/relationships/tags" Target="../tags/tag302.xml"/><Relationship Id="rId65" Type="http://schemas.openxmlformats.org/officeDocument/2006/relationships/tags" Target="../tags/tag307.xml"/><Relationship Id="rId4" Type="http://schemas.openxmlformats.org/officeDocument/2006/relationships/tags" Target="../tags/tag246.xml"/><Relationship Id="rId9" Type="http://schemas.openxmlformats.org/officeDocument/2006/relationships/tags" Target="../tags/tag251.xml"/><Relationship Id="rId13" Type="http://schemas.openxmlformats.org/officeDocument/2006/relationships/tags" Target="../tags/tag255.xml"/><Relationship Id="rId18" Type="http://schemas.openxmlformats.org/officeDocument/2006/relationships/tags" Target="../tags/tag260.xml"/><Relationship Id="rId39" Type="http://schemas.openxmlformats.org/officeDocument/2006/relationships/tags" Target="../tags/tag281.xml"/><Relationship Id="rId34" Type="http://schemas.openxmlformats.org/officeDocument/2006/relationships/tags" Target="../tags/tag276.xml"/><Relationship Id="rId50" Type="http://schemas.openxmlformats.org/officeDocument/2006/relationships/tags" Target="../tags/tag292.xml"/><Relationship Id="rId55" Type="http://schemas.openxmlformats.org/officeDocument/2006/relationships/tags" Target="../tags/tag297.xml"/></Relationships>
</file>

<file path=ppt/slides/_rels/slide9.xml.rels><?xml version="1.0" encoding="UTF-8" standalone="yes"?>
<Relationships xmlns="http://schemas.openxmlformats.org/package/2006/relationships"><Relationship Id="rId13" Type="http://schemas.openxmlformats.org/officeDocument/2006/relationships/tags" Target="../tags/tag325.xml"/><Relationship Id="rId18" Type="http://schemas.openxmlformats.org/officeDocument/2006/relationships/tags" Target="../tags/tag330.xml"/><Relationship Id="rId26" Type="http://schemas.openxmlformats.org/officeDocument/2006/relationships/tags" Target="../tags/tag338.xml"/><Relationship Id="rId3" Type="http://schemas.openxmlformats.org/officeDocument/2006/relationships/tags" Target="../tags/tag315.xml"/><Relationship Id="rId21" Type="http://schemas.openxmlformats.org/officeDocument/2006/relationships/tags" Target="../tags/tag333.xml"/><Relationship Id="rId34" Type="http://schemas.openxmlformats.org/officeDocument/2006/relationships/tags" Target="../tags/tag346.xml"/><Relationship Id="rId7" Type="http://schemas.openxmlformats.org/officeDocument/2006/relationships/tags" Target="../tags/tag319.xml"/><Relationship Id="rId12" Type="http://schemas.openxmlformats.org/officeDocument/2006/relationships/tags" Target="../tags/tag324.xml"/><Relationship Id="rId17" Type="http://schemas.openxmlformats.org/officeDocument/2006/relationships/tags" Target="../tags/tag329.xml"/><Relationship Id="rId25" Type="http://schemas.openxmlformats.org/officeDocument/2006/relationships/tags" Target="../tags/tag337.xml"/><Relationship Id="rId33" Type="http://schemas.openxmlformats.org/officeDocument/2006/relationships/tags" Target="../tags/tag345.xml"/><Relationship Id="rId2" Type="http://schemas.openxmlformats.org/officeDocument/2006/relationships/tags" Target="../tags/tag314.xml"/><Relationship Id="rId16" Type="http://schemas.openxmlformats.org/officeDocument/2006/relationships/tags" Target="../tags/tag328.xml"/><Relationship Id="rId20" Type="http://schemas.openxmlformats.org/officeDocument/2006/relationships/tags" Target="../tags/tag332.xml"/><Relationship Id="rId29" Type="http://schemas.openxmlformats.org/officeDocument/2006/relationships/tags" Target="../tags/tag341.xml"/><Relationship Id="rId1" Type="http://schemas.openxmlformats.org/officeDocument/2006/relationships/tags" Target="../tags/tag313.xml"/><Relationship Id="rId6" Type="http://schemas.openxmlformats.org/officeDocument/2006/relationships/tags" Target="../tags/tag318.xml"/><Relationship Id="rId11" Type="http://schemas.openxmlformats.org/officeDocument/2006/relationships/tags" Target="../tags/tag323.xml"/><Relationship Id="rId24" Type="http://schemas.openxmlformats.org/officeDocument/2006/relationships/tags" Target="../tags/tag336.xml"/><Relationship Id="rId32" Type="http://schemas.openxmlformats.org/officeDocument/2006/relationships/tags" Target="../tags/tag344.xml"/><Relationship Id="rId5" Type="http://schemas.openxmlformats.org/officeDocument/2006/relationships/tags" Target="../tags/tag317.xml"/><Relationship Id="rId15" Type="http://schemas.openxmlformats.org/officeDocument/2006/relationships/tags" Target="../tags/tag327.xml"/><Relationship Id="rId23" Type="http://schemas.openxmlformats.org/officeDocument/2006/relationships/tags" Target="../tags/tag335.xml"/><Relationship Id="rId28" Type="http://schemas.openxmlformats.org/officeDocument/2006/relationships/tags" Target="../tags/tag340.xml"/><Relationship Id="rId36" Type="http://schemas.openxmlformats.org/officeDocument/2006/relationships/slideLayout" Target="../slideLayouts/slideLayout3.xml"/><Relationship Id="rId10" Type="http://schemas.openxmlformats.org/officeDocument/2006/relationships/tags" Target="../tags/tag322.xml"/><Relationship Id="rId19" Type="http://schemas.openxmlformats.org/officeDocument/2006/relationships/tags" Target="../tags/tag331.xml"/><Relationship Id="rId31" Type="http://schemas.openxmlformats.org/officeDocument/2006/relationships/tags" Target="../tags/tag343.xml"/><Relationship Id="rId4" Type="http://schemas.openxmlformats.org/officeDocument/2006/relationships/tags" Target="../tags/tag316.xml"/><Relationship Id="rId9" Type="http://schemas.openxmlformats.org/officeDocument/2006/relationships/tags" Target="../tags/tag321.xml"/><Relationship Id="rId14" Type="http://schemas.openxmlformats.org/officeDocument/2006/relationships/tags" Target="../tags/tag326.xml"/><Relationship Id="rId22" Type="http://schemas.openxmlformats.org/officeDocument/2006/relationships/tags" Target="../tags/tag334.xml"/><Relationship Id="rId27" Type="http://schemas.openxmlformats.org/officeDocument/2006/relationships/tags" Target="../tags/tag339.xml"/><Relationship Id="rId30" Type="http://schemas.openxmlformats.org/officeDocument/2006/relationships/tags" Target="../tags/tag342.xml"/><Relationship Id="rId35" Type="http://schemas.openxmlformats.org/officeDocument/2006/relationships/tags" Target="../tags/tag347.xml"/><Relationship Id="rId8" Type="http://schemas.openxmlformats.org/officeDocument/2006/relationships/tags" Target="../tags/tag3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153684D6-F3C2-4ABF-AE74-27C8AD40BFBC}"/>
              </a:ext>
            </a:extLst>
          </p:cNvPr>
          <p:cNvSpPr txBox="1"/>
          <p:nvPr/>
        </p:nvSpPr>
        <p:spPr>
          <a:xfrm>
            <a:off x="787387" y="1885624"/>
            <a:ext cx="7302514" cy="1446550"/>
          </a:xfrm>
          <a:prstGeom prst="rect">
            <a:avLst/>
          </a:prstGeom>
          <a:noFill/>
        </p:spPr>
        <p:txBody>
          <a:bodyPr vert="horz" wrap="square" lIns="91440" tIns="45720" rIns="91440" bIns="45720" rtlCol="0" anchor="t" anchorCtr="0">
            <a:noAutofit/>
          </a:bodyPr>
          <a:lstStyle/>
          <a:p>
            <a:pPr>
              <a:lnSpc>
                <a:spcPct val="90000"/>
              </a:lnSpc>
            </a:pPr>
            <a:endParaRPr lang="zh-CN" altLang="en-US" sz="11500">
              <a:solidFill>
                <a:srgbClr val="A298E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文本占位符 4">
            <a:extLst>
              <a:ext uri="{FF2B5EF4-FFF2-40B4-BE49-F238E27FC236}">
                <a16:creationId xmlns:a16="http://schemas.microsoft.com/office/drawing/2014/main" id="{3A96FB85-404A-4955-9B77-A04BD0D9E19C}"/>
              </a:ext>
            </a:extLst>
          </p:cNvPr>
          <p:cNvSpPr>
            <a:spLocks noGrp="1"/>
          </p:cNvSpPr>
          <p:nvPr>
            <p:ph type="body" sz="quarter" idx="10"/>
          </p:nvPr>
        </p:nvSpPr>
        <p:spPr/>
        <p:txBody>
          <a:bodyPr/>
          <a:lstStyle/>
          <a:p>
            <a:r>
              <a:rPr lang="zh-CN" altLang="en-US" b="1" dirty="0">
                <a:gradFill>
                  <a:gsLst>
                    <a:gs pos="0">
                      <a:schemeClr val="accent2">
                        <a:lumMod val="60000"/>
                        <a:lumOff val="40000"/>
                      </a:schemeClr>
                    </a:gs>
                    <a:gs pos="100000">
                      <a:schemeClr val="accent2">
                        <a:lumMod val="20000"/>
                        <a:lumOff val="80000"/>
                      </a:schemeClr>
                    </a:gs>
                  </a:gsLst>
                  <a:lin ang="0" scaled="0"/>
                </a:gradFill>
              </a:rPr>
              <a:t>互联网</a:t>
            </a:r>
            <a:r>
              <a:rPr lang="en-US" altLang="zh-CN" b="1" dirty="0">
                <a:gradFill>
                  <a:gsLst>
                    <a:gs pos="0">
                      <a:schemeClr val="accent2">
                        <a:lumMod val="60000"/>
                        <a:lumOff val="40000"/>
                      </a:schemeClr>
                    </a:gs>
                    <a:gs pos="100000">
                      <a:schemeClr val="accent2">
                        <a:lumMod val="20000"/>
                        <a:lumOff val="80000"/>
                      </a:schemeClr>
                    </a:gs>
                  </a:gsLst>
                  <a:lin ang="0" scaled="0"/>
                </a:gradFill>
              </a:rPr>
              <a:t>+</a:t>
            </a:r>
            <a:endParaRPr lang="zh-CN" altLang="en-US" b="1"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PA-错觉设计36"/>
          <p:cNvSpPr>
            <a:spLocks noGrp="1"/>
          </p:cNvSpPr>
          <p:nvPr>
            <p:ph type="title"/>
            <p:custDataLst>
              <p:tags r:id="rId1"/>
            </p:custDataLst>
          </p:nvPr>
        </p:nvSpPr>
        <p:spPr>
          <a:xfrm>
            <a:off x="656026" y="244197"/>
            <a:ext cx="10515600" cy="545564"/>
          </a:xfrm>
          <a:prstGeom prst="rect">
            <a:avLst/>
          </a:prstGeom>
        </p:spPr>
        <p:txBody>
          <a:bodyPr>
            <a:noAutofit/>
          </a:bodyPr>
          <a:lstStyle/>
          <a:p>
            <a:r>
              <a:rPr lang="zh-CN" altLang="en-US" dirty="0">
                <a:latin typeface="+mn-lt"/>
                <a:ea typeface="+mn-ea"/>
                <a:cs typeface="+mn-ea"/>
                <a:sym typeface="+mn-lt"/>
              </a:rPr>
              <a:t>消费模式分析</a:t>
            </a:r>
          </a:p>
        </p:txBody>
      </p:sp>
      <p:sp>
        <p:nvSpPr>
          <p:cNvPr id="539" name="PA-错觉设计41"/>
          <p:cNvSpPr/>
          <p:nvPr>
            <p:custDataLst>
              <p:tags r:id="rId2"/>
            </p:custDataLst>
          </p:nvPr>
        </p:nvSpPr>
        <p:spPr>
          <a:xfrm rot="10800000">
            <a:off x="3586054" y="1150442"/>
            <a:ext cx="5249336" cy="2347230"/>
          </a:xfrm>
          <a:prstGeom prst="trapezoid">
            <a:avLst/>
          </a:prstGeom>
          <a:gradFill>
            <a:gsLst>
              <a:gs pos="0">
                <a:schemeClr val="accent1">
                  <a:alpha val="0"/>
                </a:schemeClr>
              </a:gs>
              <a:gs pos="43400">
                <a:schemeClr val="accent1">
                  <a:alpha val="10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540" name="PA-错觉设计42"/>
          <p:cNvSpPr/>
          <p:nvPr>
            <p:custDataLst>
              <p:tags r:id="rId3"/>
            </p:custDataLst>
          </p:nvPr>
        </p:nvSpPr>
        <p:spPr>
          <a:xfrm>
            <a:off x="4061883" y="3148545"/>
            <a:ext cx="4307840" cy="1787556"/>
          </a:xfrm>
          <a:prstGeom prst="ellipse">
            <a:avLst/>
          </a:prstGeom>
          <a:gradFill flip="none" rotWithShape="1">
            <a:gsLst>
              <a:gs pos="53000">
                <a:schemeClr val="accent1">
                  <a:alpha val="0"/>
                </a:schemeClr>
              </a:gs>
              <a:gs pos="100000">
                <a:schemeClr val="accent1">
                  <a:alpha val="10000"/>
                </a:schemeClr>
              </a:gs>
            </a:gsLst>
            <a:lin ang="54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41" name="PA-错觉设计43"/>
          <p:cNvSpPr/>
          <p:nvPr>
            <p:custDataLst>
              <p:tags r:id="rId4"/>
            </p:custDataLst>
          </p:nvPr>
        </p:nvSpPr>
        <p:spPr>
          <a:xfrm>
            <a:off x="4008754" y="2996145"/>
            <a:ext cx="4414098" cy="1787556"/>
          </a:xfrm>
          <a:prstGeom prst="ellipse">
            <a:avLst/>
          </a:prstGeom>
          <a:gradFill flip="none" rotWithShape="1">
            <a:gsLst>
              <a:gs pos="53000">
                <a:srgbClr val="2E1385">
                  <a:alpha val="0"/>
                </a:srgbClr>
              </a:gs>
              <a:gs pos="100000">
                <a:srgbClr val="2E1385">
                  <a:alpha val="20000"/>
                </a:srgbClr>
              </a:gs>
            </a:gsLst>
            <a:lin ang="5400000" scaled="1"/>
            <a:tileRect/>
          </a:gradFill>
          <a:ln w="6350">
            <a:gradFill flip="none" rotWithShape="1">
              <a:gsLst>
                <a:gs pos="30000">
                  <a:srgbClr val="2E1385">
                    <a:alpha val="0"/>
                  </a:srgbClr>
                </a:gs>
                <a:gs pos="100000">
                  <a:srgbClr val="2E1385">
                    <a:alpha val="4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42" name="PA-错觉设计44"/>
          <p:cNvSpPr/>
          <p:nvPr>
            <p:custDataLst>
              <p:tags r:id="rId5"/>
            </p:custDataLst>
          </p:nvPr>
        </p:nvSpPr>
        <p:spPr>
          <a:xfrm>
            <a:off x="4079531" y="2575997"/>
            <a:ext cx="4272544" cy="1909698"/>
          </a:xfrm>
          <a:prstGeom prst="ellipse">
            <a:avLst/>
          </a:prstGeom>
          <a:gradFill flip="none" rotWithShape="1">
            <a:gsLst>
              <a:gs pos="0">
                <a:schemeClr val="accent2">
                  <a:lumMod val="50000"/>
                  <a:alpha val="30000"/>
                </a:schemeClr>
              </a:gs>
              <a:gs pos="60000">
                <a:schemeClr val="accent2">
                  <a:lumMod val="50000"/>
                  <a:alpha val="0"/>
                </a:schemeClr>
              </a:gs>
              <a:gs pos="40000">
                <a:schemeClr val="accent2">
                  <a:lumMod val="50000"/>
                  <a:alpha val="0"/>
                </a:schemeClr>
              </a:gs>
              <a:gs pos="100000">
                <a:schemeClr val="accent2">
                  <a:lumMod val="50000"/>
                  <a:alpha val="30000"/>
                </a:schemeClr>
              </a:gs>
            </a:gsLst>
            <a:lin ang="0" scaled="1"/>
            <a:tileRect/>
          </a:gradFill>
          <a:ln w="15875">
            <a:gradFill flip="none" rotWithShape="1">
              <a:gsLst>
                <a:gs pos="0">
                  <a:schemeClr val="accent2">
                    <a:lumMod val="50000"/>
                    <a:alpha val="0"/>
                  </a:schemeClr>
                </a:gs>
                <a:gs pos="100000">
                  <a:schemeClr val="accent2">
                    <a:lumMod val="50000"/>
                  </a:schemeClr>
                </a:gs>
              </a:gsLst>
              <a:lin ang="5400000" scaled="1"/>
              <a:tileRect/>
            </a:gradFill>
          </a:ln>
          <a:effectLst>
            <a:innerShdw blurRad="342900">
              <a:schemeClr val="accent1">
                <a:alpha val="4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544" name="PA-错觉设计45"/>
          <p:cNvSpPr/>
          <p:nvPr>
            <p:custDataLst>
              <p:tags r:id="rId6"/>
            </p:custDataLst>
          </p:nvPr>
        </p:nvSpPr>
        <p:spPr bwMode="auto">
          <a:xfrm>
            <a:off x="5397062" y="2808237"/>
            <a:ext cx="86095" cy="57867"/>
          </a:xfrm>
          <a:custGeom>
            <a:avLst/>
            <a:gdLst>
              <a:gd name="T0" fmla="*/ 46 w 61"/>
              <a:gd name="T1" fmla="*/ 41 h 41"/>
              <a:gd name="T2" fmla="*/ 61 w 61"/>
              <a:gd name="T3" fmla="*/ 38 h 41"/>
              <a:gd name="T4" fmla="*/ 14 w 61"/>
              <a:gd name="T5" fmla="*/ 0 h 41"/>
              <a:gd name="T6" fmla="*/ 0 w 61"/>
              <a:gd name="T7" fmla="*/ 3 h 41"/>
              <a:gd name="T8" fmla="*/ 46 w 61"/>
              <a:gd name="T9" fmla="*/ 41 h 41"/>
            </a:gdLst>
            <a:ahLst/>
            <a:cxnLst>
              <a:cxn ang="0">
                <a:pos x="T0" y="T1"/>
              </a:cxn>
              <a:cxn ang="0">
                <a:pos x="T2" y="T3"/>
              </a:cxn>
              <a:cxn ang="0">
                <a:pos x="T4" y="T5"/>
              </a:cxn>
              <a:cxn ang="0">
                <a:pos x="T6" y="T7"/>
              </a:cxn>
              <a:cxn ang="0">
                <a:pos x="T8" y="T9"/>
              </a:cxn>
            </a:cxnLst>
            <a:rect l="0" t="0" r="r" b="b"/>
            <a:pathLst>
              <a:path w="61" h="41">
                <a:moveTo>
                  <a:pt x="46" y="41"/>
                </a:moveTo>
                <a:lnTo>
                  <a:pt x="61" y="38"/>
                </a:lnTo>
                <a:lnTo>
                  <a:pt x="14" y="0"/>
                </a:lnTo>
                <a:lnTo>
                  <a:pt x="0" y="3"/>
                </a:lnTo>
                <a:lnTo>
                  <a:pt x="46" y="41"/>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45" name="PA-错觉设计46"/>
          <p:cNvSpPr/>
          <p:nvPr>
            <p:custDataLst>
              <p:tags r:id="rId7"/>
            </p:custDataLst>
          </p:nvPr>
        </p:nvSpPr>
        <p:spPr bwMode="auto">
          <a:xfrm>
            <a:off x="5474688" y="2789890"/>
            <a:ext cx="80449" cy="59278"/>
          </a:xfrm>
          <a:custGeom>
            <a:avLst/>
            <a:gdLst>
              <a:gd name="T0" fmla="*/ 42 w 57"/>
              <a:gd name="T1" fmla="*/ 42 h 42"/>
              <a:gd name="T2" fmla="*/ 57 w 57"/>
              <a:gd name="T3" fmla="*/ 39 h 42"/>
              <a:gd name="T4" fmla="*/ 14 w 57"/>
              <a:gd name="T5" fmla="*/ 0 h 42"/>
              <a:gd name="T6" fmla="*/ 0 w 57"/>
              <a:gd name="T7" fmla="*/ 3 h 42"/>
              <a:gd name="T8" fmla="*/ 42 w 57"/>
              <a:gd name="T9" fmla="*/ 42 h 42"/>
            </a:gdLst>
            <a:ahLst/>
            <a:cxnLst>
              <a:cxn ang="0">
                <a:pos x="T0" y="T1"/>
              </a:cxn>
              <a:cxn ang="0">
                <a:pos x="T2" y="T3"/>
              </a:cxn>
              <a:cxn ang="0">
                <a:pos x="T4" y="T5"/>
              </a:cxn>
              <a:cxn ang="0">
                <a:pos x="T6" y="T7"/>
              </a:cxn>
              <a:cxn ang="0">
                <a:pos x="T8" y="T9"/>
              </a:cxn>
            </a:cxnLst>
            <a:rect l="0" t="0" r="r" b="b"/>
            <a:pathLst>
              <a:path w="57" h="42">
                <a:moveTo>
                  <a:pt x="42" y="42"/>
                </a:moveTo>
                <a:lnTo>
                  <a:pt x="57" y="39"/>
                </a:lnTo>
                <a:lnTo>
                  <a:pt x="14" y="0"/>
                </a:lnTo>
                <a:lnTo>
                  <a:pt x="0" y="3"/>
                </a:lnTo>
                <a:lnTo>
                  <a:pt x="42" y="42"/>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46" name="PA-错觉设计47"/>
          <p:cNvSpPr/>
          <p:nvPr>
            <p:custDataLst>
              <p:tags r:id="rId8"/>
            </p:custDataLst>
          </p:nvPr>
        </p:nvSpPr>
        <p:spPr bwMode="auto">
          <a:xfrm>
            <a:off x="5553726" y="2774364"/>
            <a:ext cx="73392" cy="59278"/>
          </a:xfrm>
          <a:custGeom>
            <a:avLst/>
            <a:gdLst>
              <a:gd name="T0" fmla="*/ 37 w 52"/>
              <a:gd name="T1" fmla="*/ 42 h 42"/>
              <a:gd name="T2" fmla="*/ 52 w 52"/>
              <a:gd name="T3" fmla="*/ 39 h 42"/>
              <a:gd name="T4" fmla="*/ 15 w 52"/>
              <a:gd name="T5" fmla="*/ 0 h 42"/>
              <a:gd name="T6" fmla="*/ 0 w 52"/>
              <a:gd name="T7" fmla="*/ 3 h 42"/>
              <a:gd name="T8" fmla="*/ 37 w 52"/>
              <a:gd name="T9" fmla="*/ 42 h 42"/>
            </a:gdLst>
            <a:ahLst/>
            <a:cxnLst>
              <a:cxn ang="0">
                <a:pos x="T0" y="T1"/>
              </a:cxn>
              <a:cxn ang="0">
                <a:pos x="T2" y="T3"/>
              </a:cxn>
              <a:cxn ang="0">
                <a:pos x="T4" y="T5"/>
              </a:cxn>
              <a:cxn ang="0">
                <a:pos x="T6" y="T7"/>
              </a:cxn>
              <a:cxn ang="0">
                <a:pos x="T8" y="T9"/>
              </a:cxn>
            </a:cxnLst>
            <a:rect l="0" t="0" r="r" b="b"/>
            <a:pathLst>
              <a:path w="52" h="42">
                <a:moveTo>
                  <a:pt x="37" y="42"/>
                </a:moveTo>
                <a:lnTo>
                  <a:pt x="52" y="39"/>
                </a:lnTo>
                <a:lnTo>
                  <a:pt x="15" y="0"/>
                </a:lnTo>
                <a:lnTo>
                  <a:pt x="0" y="3"/>
                </a:lnTo>
                <a:lnTo>
                  <a:pt x="37" y="42"/>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47" name="PA-错觉设计48"/>
          <p:cNvSpPr/>
          <p:nvPr>
            <p:custDataLst>
              <p:tags r:id="rId9"/>
            </p:custDataLst>
          </p:nvPr>
        </p:nvSpPr>
        <p:spPr bwMode="auto">
          <a:xfrm>
            <a:off x="5634174" y="2760250"/>
            <a:ext cx="69158" cy="60690"/>
          </a:xfrm>
          <a:custGeom>
            <a:avLst/>
            <a:gdLst>
              <a:gd name="T0" fmla="*/ 33 w 49"/>
              <a:gd name="T1" fmla="*/ 43 h 43"/>
              <a:gd name="T2" fmla="*/ 49 w 49"/>
              <a:gd name="T3" fmla="*/ 40 h 43"/>
              <a:gd name="T4" fmla="*/ 16 w 49"/>
              <a:gd name="T5" fmla="*/ 0 h 43"/>
              <a:gd name="T6" fmla="*/ 0 w 49"/>
              <a:gd name="T7" fmla="*/ 3 h 43"/>
              <a:gd name="T8" fmla="*/ 33 w 49"/>
              <a:gd name="T9" fmla="*/ 43 h 43"/>
            </a:gdLst>
            <a:ahLst/>
            <a:cxnLst>
              <a:cxn ang="0">
                <a:pos x="T0" y="T1"/>
              </a:cxn>
              <a:cxn ang="0">
                <a:pos x="T2" y="T3"/>
              </a:cxn>
              <a:cxn ang="0">
                <a:pos x="T4" y="T5"/>
              </a:cxn>
              <a:cxn ang="0">
                <a:pos x="T6" y="T7"/>
              </a:cxn>
              <a:cxn ang="0">
                <a:pos x="T8" y="T9"/>
              </a:cxn>
            </a:cxnLst>
            <a:rect l="0" t="0" r="r" b="b"/>
            <a:pathLst>
              <a:path w="49" h="43">
                <a:moveTo>
                  <a:pt x="33" y="43"/>
                </a:moveTo>
                <a:lnTo>
                  <a:pt x="49" y="40"/>
                </a:lnTo>
                <a:lnTo>
                  <a:pt x="16" y="0"/>
                </a:lnTo>
                <a:lnTo>
                  <a:pt x="0" y="3"/>
                </a:lnTo>
                <a:lnTo>
                  <a:pt x="33" y="43"/>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48" name="PA-错觉设计49"/>
          <p:cNvSpPr/>
          <p:nvPr>
            <p:custDataLst>
              <p:tags r:id="rId10"/>
            </p:custDataLst>
          </p:nvPr>
        </p:nvSpPr>
        <p:spPr bwMode="auto">
          <a:xfrm>
            <a:off x="5717446" y="2747548"/>
            <a:ext cx="62101" cy="60690"/>
          </a:xfrm>
          <a:custGeom>
            <a:avLst/>
            <a:gdLst>
              <a:gd name="T0" fmla="*/ 27 w 44"/>
              <a:gd name="T1" fmla="*/ 43 h 43"/>
              <a:gd name="T2" fmla="*/ 44 w 44"/>
              <a:gd name="T3" fmla="*/ 41 h 43"/>
              <a:gd name="T4" fmla="*/ 15 w 44"/>
              <a:gd name="T5" fmla="*/ 0 h 43"/>
              <a:gd name="T6" fmla="*/ 0 w 44"/>
              <a:gd name="T7" fmla="*/ 2 h 43"/>
              <a:gd name="T8" fmla="*/ 27 w 44"/>
              <a:gd name="T9" fmla="*/ 43 h 43"/>
            </a:gdLst>
            <a:ahLst/>
            <a:cxnLst>
              <a:cxn ang="0">
                <a:pos x="T0" y="T1"/>
              </a:cxn>
              <a:cxn ang="0">
                <a:pos x="T2" y="T3"/>
              </a:cxn>
              <a:cxn ang="0">
                <a:pos x="T4" y="T5"/>
              </a:cxn>
              <a:cxn ang="0">
                <a:pos x="T6" y="T7"/>
              </a:cxn>
              <a:cxn ang="0">
                <a:pos x="T8" y="T9"/>
              </a:cxn>
            </a:cxnLst>
            <a:rect l="0" t="0" r="r" b="b"/>
            <a:pathLst>
              <a:path w="44" h="43">
                <a:moveTo>
                  <a:pt x="27" y="43"/>
                </a:moveTo>
                <a:lnTo>
                  <a:pt x="44" y="41"/>
                </a:lnTo>
                <a:lnTo>
                  <a:pt x="15" y="0"/>
                </a:lnTo>
                <a:lnTo>
                  <a:pt x="0" y="2"/>
                </a:lnTo>
                <a:lnTo>
                  <a:pt x="27" y="43"/>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49" name="PA-错觉设计50"/>
          <p:cNvSpPr/>
          <p:nvPr>
            <p:custDataLst>
              <p:tags r:id="rId11"/>
            </p:custDataLst>
          </p:nvPr>
        </p:nvSpPr>
        <p:spPr bwMode="auto">
          <a:xfrm>
            <a:off x="5800718" y="2737668"/>
            <a:ext cx="55044" cy="62101"/>
          </a:xfrm>
          <a:custGeom>
            <a:avLst/>
            <a:gdLst>
              <a:gd name="T0" fmla="*/ 23 w 39"/>
              <a:gd name="T1" fmla="*/ 44 h 44"/>
              <a:gd name="T2" fmla="*/ 39 w 39"/>
              <a:gd name="T3" fmla="*/ 42 h 44"/>
              <a:gd name="T4" fmla="*/ 16 w 39"/>
              <a:gd name="T5" fmla="*/ 0 h 44"/>
              <a:gd name="T6" fmla="*/ 0 w 39"/>
              <a:gd name="T7" fmla="*/ 2 h 44"/>
              <a:gd name="T8" fmla="*/ 23 w 39"/>
              <a:gd name="T9" fmla="*/ 44 h 44"/>
            </a:gdLst>
            <a:ahLst/>
            <a:cxnLst>
              <a:cxn ang="0">
                <a:pos x="T0" y="T1"/>
              </a:cxn>
              <a:cxn ang="0">
                <a:pos x="T2" y="T3"/>
              </a:cxn>
              <a:cxn ang="0">
                <a:pos x="T4" y="T5"/>
              </a:cxn>
              <a:cxn ang="0">
                <a:pos x="T6" y="T7"/>
              </a:cxn>
              <a:cxn ang="0">
                <a:pos x="T8" y="T9"/>
              </a:cxn>
            </a:cxnLst>
            <a:rect l="0" t="0" r="r" b="b"/>
            <a:pathLst>
              <a:path w="39" h="44">
                <a:moveTo>
                  <a:pt x="23" y="44"/>
                </a:moveTo>
                <a:lnTo>
                  <a:pt x="39" y="42"/>
                </a:lnTo>
                <a:lnTo>
                  <a:pt x="16" y="0"/>
                </a:lnTo>
                <a:lnTo>
                  <a:pt x="0" y="2"/>
                </a:lnTo>
                <a:lnTo>
                  <a:pt x="23" y="44"/>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50" name="PA-错觉设计51"/>
          <p:cNvSpPr/>
          <p:nvPr>
            <p:custDataLst>
              <p:tags r:id="rId12"/>
            </p:custDataLst>
          </p:nvPr>
        </p:nvSpPr>
        <p:spPr bwMode="auto">
          <a:xfrm>
            <a:off x="5886813" y="2729200"/>
            <a:ext cx="47987" cy="62101"/>
          </a:xfrm>
          <a:custGeom>
            <a:avLst/>
            <a:gdLst>
              <a:gd name="T0" fmla="*/ 18 w 34"/>
              <a:gd name="T1" fmla="*/ 44 h 44"/>
              <a:gd name="T2" fmla="*/ 34 w 34"/>
              <a:gd name="T3" fmla="*/ 42 h 44"/>
              <a:gd name="T4" fmla="*/ 16 w 34"/>
              <a:gd name="T5" fmla="*/ 0 h 44"/>
              <a:gd name="T6" fmla="*/ 0 w 34"/>
              <a:gd name="T7" fmla="*/ 2 h 44"/>
              <a:gd name="T8" fmla="*/ 18 w 34"/>
              <a:gd name="T9" fmla="*/ 44 h 44"/>
            </a:gdLst>
            <a:ahLst/>
            <a:cxnLst>
              <a:cxn ang="0">
                <a:pos x="T0" y="T1"/>
              </a:cxn>
              <a:cxn ang="0">
                <a:pos x="T2" y="T3"/>
              </a:cxn>
              <a:cxn ang="0">
                <a:pos x="T4" y="T5"/>
              </a:cxn>
              <a:cxn ang="0">
                <a:pos x="T6" y="T7"/>
              </a:cxn>
              <a:cxn ang="0">
                <a:pos x="T8" y="T9"/>
              </a:cxn>
            </a:cxnLst>
            <a:rect l="0" t="0" r="r" b="b"/>
            <a:pathLst>
              <a:path w="34" h="44">
                <a:moveTo>
                  <a:pt x="18" y="44"/>
                </a:moveTo>
                <a:lnTo>
                  <a:pt x="34" y="42"/>
                </a:lnTo>
                <a:lnTo>
                  <a:pt x="16" y="0"/>
                </a:lnTo>
                <a:lnTo>
                  <a:pt x="0" y="2"/>
                </a:lnTo>
                <a:lnTo>
                  <a:pt x="18" y="44"/>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51" name="PA-错觉设计52"/>
          <p:cNvSpPr/>
          <p:nvPr>
            <p:custDataLst>
              <p:tags r:id="rId13"/>
            </p:custDataLst>
          </p:nvPr>
        </p:nvSpPr>
        <p:spPr bwMode="auto">
          <a:xfrm>
            <a:off x="5971496" y="2723554"/>
            <a:ext cx="42342" cy="60690"/>
          </a:xfrm>
          <a:custGeom>
            <a:avLst/>
            <a:gdLst>
              <a:gd name="T0" fmla="*/ 14 w 30"/>
              <a:gd name="T1" fmla="*/ 43 h 43"/>
              <a:gd name="T2" fmla="*/ 30 w 30"/>
              <a:gd name="T3" fmla="*/ 42 h 43"/>
              <a:gd name="T4" fmla="*/ 17 w 30"/>
              <a:gd name="T5" fmla="*/ 0 h 43"/>
              <a:gd name="T6" fmla="*/ 0 w 30"/>
              <a:gd name="T7" fmla="*/ 1 h 43"/>
              <a:gd name="T8" fmla="*/ 14 w 30"/>
              <a:gd name="T9" fmla="*/ 43 h 43"/>
            </a:gdLst>
            <a:ahLst/>
            <a:cxnLst>
              <a:cxn ang="0">
                <a:pos x="T0" y="T1"/>
              </a:cxn>
              <a:cxn ang="0">
                <a:pos x="T2" y="T3"/>
              </a:cxn>
              <a:cxn ang="0">
                <a:pos x="T4" y="T5"/>
              </a:cxn>
              <a:cxn ang="0">
                <a:pos x="T6" y="T7"/>
              </a:cxn>
              <a:cxn ang="0">
                <a:pos x="T8" y="T9"/>
              </a:cxn>
            </a:cxnLst>
            <a:rect l="0" t="0" r="r" b="b"/>
            <a:pathLst>
              <a:path w="30" h="43">
                <a:moveTo>
                  <a:pt x="14" y="43"/>
                </a:moveTo>
                <a:lnTo>
                  <a:pt x="30" y="42"/>
                </a:lnTo>
                <a:lnTo>
                  <a:pt x="17" y="0"/>
                </a:lnTo>
                <a:lnTo>
                  <a:pt x="0" y="1"/>
                </a:lnTo>
                <a:lnTo>
                  <a:pt x="14" y="43"/>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52" name="PA-错觉设计53"/>
          <p:cNvSpPr/>
          <p:nvPr>
            <p:custDataLst>
              <p:tags r:id="rId14"/>
            </p:custDataLst>
          </p:nvPr>
        </p:nvSpPr>
        <p:spPr bwMode="auto">
          <a:xfrm>
            <a:off x="6059001" y="2719321"/>
            <a:ext cx="35285" cy="60690"/>
          </a:xfrm>
          <a:custGeom>
            <a:avLst/>
            <a:gdLst>
              <a:gd name="T0" fmla="*/ 8 w 25"/>
              <a:gd name="T1" fmla="*/ 43 h 43"/>
              <a:gd name="T2" fmla="*/ 25 w 25"/>
              <a:gd name="T3" fmla="*/ 42 h 43"/>
              <a:gd name="T4" fmla="*/ 16 w 25"/>
              <a:gd name="T5" fmla="*/ 0 h 43"/>
              <a:gd name="T6" fmla="*/ 0 w 25"/>
              <a:gd name="T7" fmla="*/ 0 h 43"/>
              <a:gd name="T8" fmla="*/ 8 w 25"/>
              <a:gd name="T9" fmla="*/ 43 h 43"/>
            </a:gdLst>
            <a:ahLst/>
            <a:cxnLst>
              <a:cxn ang="0">
                <a:pos x="T0" y="T1"/>
              </a:cxn>
              <a:cxn ang="0">
                <a:pos x="T2" y="T3"/>
              </a:cxn>
              <a:cxn ang="0">
                <a:pos x="T4" y="T5"/>
              </a:cxn>
              <a:cxn ang="0">
                <a:pos x="T6" y="T7"/>
              </a:cxn>
              <a:cxn ang="0">
                <a:pos x="T8" y="T9"/>
              </a:cxn>
            </a:cxnLst>
            <a:rect l="0" t="0" r="r" b="b"/>
            <a:pathLst>
              <a:path w="25" h="43">
                <a:moveTo>
                  <a:pt x="8" y="43"/>
                </a:moveTo>
                <a:lnTo>
                  <a:pt x="25" y="42"/>
                </a:lnTo>
                <a:lnTo>
                  <a:pt x="16" y="0"/>
                </a:lnTo>
                <a:lnTo>
                  <a:pt x="0" y="0"/>
                </a:lnTo>
                <a:lnTo>
                  <a:pt x="8" y="43"/>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53" name="PA-错觉设计54"/>
          <p:cNvSpPr/>
          <p:nvPr>
            <p:custDataLst>
              <p:tags r:id="rId15"/>
            </p:custDataLst>
          </p:nvPr>
        </p:nvSpPr>
        <p:spPr bwMode="auto">
          <a:xfrm>
            <a:off x="6145095" y="2716498"/>
            <a:ext cx="28228" cy="60690"/>
          </a:xfrm>
          <a:custGeom>
            <a:avLst/>
            <a:gdLst>
              <a:gd name="T0" fmla="*/ 3 w 20"/>
              <a:gd name="T1" fmla="*/ 43 h 43"/>
              <a:gd name="T2" fmla="*/ 20 w 20"/>
              <a:gd name="T3" fmla="*/ 43 h 43"/>
              <a:gd name="T4" fmla="*/ 17 w 20"/>
              <a:gd name="T5" fmla="*/ 0 h 43"/>
              <a:gd name="T6" fmla="*/ 0 w 20"/>
              <a:gd name="T7" fmla="*/ 0 h 43"/>
              <a:gd name="T8" fmla="*/ 3 w 20"/>
              <a:gd name="T9" fmla="*/ 43 h 43"/>
            </a:gdLst>
            <a:ahLst/>
            <a:cxnLst>
              <a:cxn ang="0">
                <a:pos x="T0" y="T1"/>
              </a:cxn>
              <a:cxn ang="0">
                <a:pos x="T2" y="T3"/>
              </a:cxn>
              <a:cxn ang="0">
                <a:pos x="T4" y="T5"/>
              </a:cxn>
              <a:cxn ang="0">
                <a:pos x="T6" y="T7"/>
              </a:cxn>
              <a:cxn ang="0">
                <a:pos x="T8" y="T9"/>
              </a:cxn>
            </a:cxnLst>
            <a:rect l="0" t="0" r="r" b="b"/>
            <a:pathLst>
              <a:path w="20" h="43">
                <a:moveTo>
                  <a:pt x="3" y="43"/>
                </a:moveTo>
                <a:lnTo>
                  <a:pt x="20" y="43"/>
                </a:lnTo>
                <a:lnTo>
                  <a:pt x="17" y="0"/>
                </a:lnTo>
                <a:lnTo>
                  <a:pt x="0" y="0"/>
                </a:lnTo>
                <a:lnTo>
                  <a:pt x="3" y="43"/>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54" name="PA-错觉设计55"/>
          <p:cNvSpPr/>
          <p:nvPr>
            <p:custDataLst>
              <p:tags r:id="rId16"/>
            </p:custDataLst>
          </p:nvPr>
        </p:nvSpPr>
        <p:spPr bwMode="auto">
          <a:xfrm>
            <a:off x="6229778" y="2716498"/>
            <a:ext cx="26817" cy="60690"/>
          </a:xfrm>
          <a:custGeom>
            <a:avLst/>
            <a:gdLst>
              <a:gd name="T0" fmla="*/ 0 w 19"/>
              <a:gd name="T1" fmla="*/ 43 h 43"/>
              <a:gd name="T2" fmla="*/ 17 w 19"/>
              <a:gd name="T3" fmla="*/ 43 h 43"/>
              <a:gd name="T4" fmla="*/ 19 w 19"/>
              <a:gd name="T5" fmla="*/ 0 h 43"/>
              <a:gd name="T6" fmla="*/ 2 w 19"/>
              <a:gd name="T7" fmla="*/ 0 h 43"/>
              <a:gd name="T8" fmla="*/ 0 w 19"/>
              <a:gd name="T9" fmla="*/ 43 h 43"/>
            </a:gdLst>
            <a:ahLst/>
            <a:cxnLst>
              <a:cxn ang="0">
                <a:pos x="T0" y="T1"/>
              </a:cxn>
              <a:cxn ang="0">
                <a:pos x="T2" y="T3"/>
              </a:cxn>
              <a:cxn ang="0">
                <a:pos x="T4" y="T5"/>
              </a:cxn>
              <a:cxn ang="0">
                <a:pos x="T6" y="T7"/>
              </a:cxn>
              <a:cxn ang="0">
                <a:pos x="T8" y="T9"/>
              </a:cxn>
            </a:cxnLst>
            <a:rect l="0" t="0" r="r" b="b"/>
            <a:pathLst>
              <a:path w="19" h="43">
                <a:moveTo>
                  <a:pt x="0" y="43"/>
                </a:moveTo>
                <a:lnTo>
                  <a:pt x="17" y="43"/>
                </a:lnTo>
                <a:lnTo>
                  <a:pt x="19" y="0"/>
                </a:lnTo>
                <a:lnTo>
                  <a:pt x="2" y="0"/>
                </a:lnTo>
                <a:lnTo>
                  <a:pt x="0" y="43"/>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55" name="PA-错觉设计56"/>
          <p:cNvSpPr/>
          <p:nvPr>
            <p:custDataLst>
              <p:tags r:id="rId17"/>
            </p:custDataLst>
          </p:nvPr>
        </p:nvSpPr>
        <p:spPr bwMode="auto">
          <a:xfrm>
            <a:off x="6310228" y="2717909"/>
            <a:ext cx="32462" cy="60690"/>
          </a:xfrm>
          <a:custGeom>
            <a:avLst/>
            <a:gdLst>
              <a:gd name="T0" fmla="*/ 0 w 23"/>
              <a:gd name="T1" fmla="*/ 43 h 43"/>
              <a:gd name="T2" fmla="*/ 16 w 23"/>
              <a:gd name="T3" fmla="*/ 43 h 43"/>
              <a:gd name="T4" fmla="*/ 23 w 23"/>
              <a:gd name="T5" fmla="*/ 0 h 43"/>
              <a:gd name="T6" fmla="*/ 7 w 23"/>
              <a:gd name="T7" fmla="*/ 0 h 43"/>
              <a:gd name="T8" fmla="*/ 0 w 23"/>
              <a:gd name="T9" fmla="*/ 43 h 43"/>
            </a:gdLst>
            <a:ahLst/>
            <a:cxnLst>
              <a:cxn ang="0">
                <a:pos x="T0" y="T1"/>
              </a:cxn>
              <a:cxn ang="0">
                <a:pos x="T2" y="T3"/>
              </a:cxn>
              <a:cxn ang="0">
                <a:pos x="T4" y="T5"/>
              </a:cxn>
              <a:cxn ang="0">
                <a:pos x="T6" y="T7"/>
              </a:cxn>
              <a:cxn ang="0">
                <a:pos x="T8" y="T9"/>
              </a:cxn>
            </a:cxnLst>
            <a:rect l="0" t="0" r="r" b="b"/>
            <a:pathLst>
              <a:path w="23" h="43">
                <a:moveTo>
                  <a:pt x="0" y="43"/>
                </a:moveTo>
                <a:lnTo>
                  <a:pt x="16" y="43"/>
                </a:lnTo>
                <a:lnTo>
                  <a:pt x="23" y="0"/>
                </a:lnTo>
                <a:lnTo>
                  <a:pt x="7" y="0"/>
                </a:lnTo>
                <a:lnTo>
                  <a:pt x="0" y="43"/>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56" name="PA-错觉设计57"/>
          <p:cNvSpPr/>
          <p:nvPr>
            <p:custDataLst>
              <p:tags r:id="rId18"/>
            </p:custDataLst>
          </p:nvPr>
        </p:nvSpPr>
        <p:spPr bwMode="auto">
          <a:xfrm>
            <a:off x="6389265" y="2720732"/>
            <a:ext cx="39519" cy="62101"/>
          </a:xfrm>
          <a:custGeom>
            <a:avLst/>
            <a:gdLst>
              <a:gd name="T0" fmla="*/ 0 w 28"/>
              <a:gd name="T1" fmla="*/ 43 h 44"/>
              <a:gd name="T2" fmla="*/ 17 w 28"/>
              <a:gd name="T3" fmla="*/ 44 h 44"/>
              <a:gd name="T4" fmla="*/ 28 w 28"/>
              <a:gd name="T5" fmla="*/ 1 h 44"/>
              <a:gd name="T6" fmla="*/ 12 w 28"/>
              <a:gd name="T7" fmla="*/ 0 h 44"/>
              <a:gd name="T8" fmla="*/ 0 w 28"/>
              <a:gd name="T9" fmla="*/ 43 h 44"/>
            </a:gdLst>
            <a:ahLst/>
            <a:cxnLst>
              <a:cxn ang="0">
                <a:pos x="T0" y="T1"/>
              </a:cxn>
              <a:cxn ang="0">
                <a:pos x="T2" y="T3"/>
              </a:cxn>
              <a:cxn ang="0">
                <a:pos x="T4" y="T5"/>
              </a:cxn>
              <a:cxn ang="0">
                <a:pos x="T6" y="T7"/>
              </a:cxn>
              <a:cxn ang="0">
                <a:pos x="T8" y="T9"/>
              </a:cxn>
            </a:cxnLst>
            <a:rect l="0" t="0" r="r" b="b"/>
            <a:pathLst>
              <a:path w="28" h="44">
                <a:moveTo>
                  <a:pt x="0" y="43"/>
                </a:moveTo>
                <a:lnTo>
                  <a:pt x="17" y="44"/>
                </a:lnTo>
                <a:lnTo>
                  <a:pt x="28" y="1"/>
                </a:lnTo>
                <a:lnTo>
                  <a:pt x="12" y="0"/>
                </a:lnTo>
                <a:lnTo>
                  <a:pt x="0" y="43"/>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57" name="PA-错觉设计58"/>
          <p:cNvSpPr/>
          <p:nvPr>
            <p:custDataLst>
              <p:tags r:id="rId19"/>
            </p:custDataLst>
          </p:nvPr>
        </p:nvSpPr>
        <p:spPr bwMode="auto">
          <a:xfrm>
            <a:off x="6468303" y="2726377"/>
            <a:ext cx="47987" cy="60690"/>
          </a:xfrm>
          <a:custGeom>
            <a:avLst/>
            <a:gdLst>
              <a:gd name="T0" fmla="*/ 0 w 34"/>
              <a:gd name="T1" fmla="*/ 42 h 43"/>
              <a:gd name="T2" fmla="*/ 17 w 34"/>
              <a:gd name="T3" fmla="*/ 43 h 43"/>
              <a:gd name="T4" fmla="*/ 34 w 34"/>
              <a:gd name="T5" fmla="*/ 1 h 43"/>
              <a:gd name="T6" fmla="*/ 17 w 34"/>
              <a:gd name="T7" fmla="*/ 0 h 43"/>
              <a:gd name="T8" fmla="*/ 0 w 34"/>
              <a:gd name="T9" fmla="*/ 42 h 43"/>
            </a:gdLst>
            <a:ahLst/>
            <a:cxnLst>
              <a:cxn ang="0">
                <a:pos x="T0" y="T1"/>
              </a:cxn>
              <a:cxn ang="0">
                <a:pos x="T2" y="T3"/>
              </a:cxn>
              <a:cxn ang="0">
                <a:pos x="T4" y="T5"/>
              </a:cxn>
              <a:cxn ang="0">
                <a:pos x="T6" y="T7"/>
              </a:cxn>
              <a:cxn ang="0">
                <a:pos x="T8" y="T9"/>
              </a:cxn>
            </a:cxnLst>
            <a:rect l="0" t="0" r="r" b="b"/>
            <a:pathLst>
              <a:path w="34" h="43">
                <a:moveTo>
                  <a:pt x="0" y="42"/>
                </a:moveTo>
                <a:lnTo>
                  <a:pt x="17" y="43"/>
                </a:lnTo>
                <a:lnTo>
                  <a:pt x="34" y="1"/>
                </a:lnTo>
                <a:lnTo>
                  <a:pt x="17" y="0"/>
                </a:lnTo>
                <a:lnTo>
                  <a:pt x="0" y="42"/>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58" name="PA-错觉设计59"/>
          <p:cNvSpPr/>
          <p:nvPr>
            <p:custDataLst>
              <p:tags r:id="rId20"/>
            </p:custDataLst>
          </p:nvPr>
        </p:nvSpPr>
        <p:spPr bwMode="auto">
          <a:xfrm>
            <a:off x="6547340" y="2733435"/>
            <a:ext cx="53633" cy="60690"/>
          </a:xfrm>
          <a:custGeom>
            <a:avLst/>
            <a:gdLst>
              <a:gd name="T0" fmla="*/ 0 w 38"/>
              <a:gd name="T1" fmla="*/ 42 h 43"/>
              <a:gd name="T2" fmla="*/ 16 w 38"/>
              <a:gd name="T3" fmla="*/ 43 h 43"/>
              <a:gd name="T4" fmla="*/ 38 w 38"/>
              <a:gd name="T5" fmla="*/ 2 h 43"/>
              <a:gd name="T6" fmla="*/ 21 w 38"/>
              <a:gd name="T7" fmla="*/ 0 h 43"/>
              <a:gd name="T8" fmla="*/ 0 w 38"/>
              <a:gd name="T9" fmla="*/ 42 h 43"/>
            </a:gdLst>
            <a:ahLst/>
            <a:cxnLst>
              <a:cxn ang="0">
                <a:pos x="T0" y="T1"/>
              </a:cxn>
              <a:cxn ang="0">
                <a:pos x="T2" y="T3"/>
              </a:cxn>
              <a:cxn ang="0">
                <a:pos x="T4" y="T5"/>
              </a:cxn>
              <a:cxn ang="0">
                <a:pos x="T6" y="T7"/>
              </a:cxn>
              <a:cxn ang="0">
                <a:pos x="T8" y="T9"/>
              </a:cxn>
            </a:cxnLst>
            <a:rect l="0" t="0" r="r" b="b"/>
            <a:pathLst>
              <a:path w="38" h="43">
                <a:moveTo>
                  <a:pt x="0" y="42"/>
                </a:moveTo>
                <a:lnTo>
                  <a:pt x="16" y="43"/>
                </a:lnTo>
                <a:lnTo>
                  <a:pt x="38" y="2"/>
                </a:lnTo>
                <a:lnTo>
                  <a:pt x="21" y="0"/>
                </a:lnTo>
                <a:lnTo>
                  <a:pt x="0" y="42"/>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59" name="PA-错觉设计60"/>
          <p:cNvSpPr/>
          <p:nvPr>
            <p:custDataLst>
              <p:tags r:id="rId21"/>
            </p:custDataLst>
          </p:nvPr>
        </p:nvSpPr>
        <p:spPr bwMode="auto">
          <a:xfrm>
            <a:off x="6624966" y="2743314"/>
            <a:ext cx="59278" cy="60690"/>
          </a:xfrm>
          <a:custGeom>
            <a:avLst/>
            <a:gdLst>
              <a:gd name="T0" fmla="*/ 0 w 42"/>
              <a:gd name="T1" fmla="*/ 41 h 43"/>
              <a:gd name="T2" fmla="*/ 16 w 42"/>
              <a:gd name="T3" fmla="*/ 43 h 43"/>
              <a:gd name="T4" fmla="*/ 42 w 42"/>
              <a:gd name="T5" fmla="*/ 2 h 43"/>
              <a:gd name="T6" fmla="*/ 27 w 42"/>
              <a:gd name="T7" fmla="*/ 0 h 43"/>
              <a:gd name="T8" fmla="*/ 0 w 42"/>
              <a:gd name="T9" fmla="*/ 41 h 43"/>
            </a:gdLst>
            <a:ahLst/>
            <a:cxnLst>
              <a:cxn ang="0">
                <a:pos x="T0" y="T1"/>
              </a:cxn>
              <a:cxn ang="0">
                <a:pos x="T2" y="T3"/>
              </a:cxn>
              <a:cxn ang="0">
                <a:pos x="T4" y="T5"/>
              </a:cxn>
              <a:cxn ang="0">
                <a:pos x="T6" y="T7"/>
              </a:cxn>
              <a:cxn ang="0">
                <a:pos x="T8" y="T9"/>
              </a:cxn>
            </a:cxnLst>
            <a:rect l="0" t="0" r="r" b="b"/>
            <a:pathLst>
              <a:path w="42" h="43">
                <a:moveTo>
                  <a:pt x="0" y="41"/>
                </a:moveTo>
                <a:lnTo>
                  <a:pt x="16" y="43"/>
                </a:lnTo>
                <a:lnTo>
                  <a:pt x="42" y="2"/>
                </a:lnTo>
                <a:lnTo>
                  <a:pt x="27" y="0"/>
                </a:lnTo>
                <a:lnTo>
                  <a:pt x="0" y="41"/>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60" name="PA-错觉设计61"/>
          <p:cNvSpPr/>
          <p:nvPr>
            <p:custDataLst>
              <p:tags r:id="rId22"/>
            </p:custDataLst>
          </p:nvPr>
        </p:nvSpPr>
        <p:spPr bwMode="auto">
          <a:xfrm>
            <a:off x="6701181" y="2754605"/>
            <a:ext cx="66336" cy="60690"/>
          </a:xfrm>
          <a:custGeom>
            <a:avLst/>
            <a:gdLst>
              <a:gd name="T0" fmla="*/ 0 w 47"/>
              <a:gd name="T1" fmla="*/ 40 h 43"/>
              <a:gd name="T2" fmla="*/ 16 w 47"/>
              <a:gd name="T3" fmla="*/ 43 h 43"/>
              <a:gd name="T4" fmla="*/ 47 w 47"/>
              <a:gd name="T5" fmla="*/ 2 h 43"/>
              <a:gd name="T6" fmla="*/ 31 w 47"/>
              <a:gd name="T7" fmla="*/ 0 h 43"/>
              <a:gd name="T8" fmla="*/ 0 w 47"/>
              <a:gd name="T9" fmla="*/ 40 h 43"/>
            </a:gdLst>
            <a:ahLst/>
            <a:cxnLst>
              <a:cxn ang="0">
                <a:pos x="T0" y="T1"/>
              </a:cxn>
              <a:cxn ang="0">
                <a:pos x="T2" y="T3"/>
              </a:cxn>
              <a:cxn ang="0">
                <a:pos x="T4" y="T5"/>
              </a:cxn>
              <a:cxn ang="0">
                <a:pos x="T6" y="T7"/>
              </a:cxn>
              <a:cxn ang="0">
                <a:pos x="T8" y="T9"/>
              </a:cxn>
            </a:cxnLst>
            <a:rect l="0" t="0" r="r" b="b"/>
            <a:pathLst>
              <a:path w="47" h="43">
                <a:moveTo>
                  <a:pt x="0" y="40"/>
                </a:moveTo>
                <a:lnTo>
                  <a:pt x="16" y="43"/>
                </a:lnTo>
                <a:lnTo>
                  <a:pt x="47" y="2"/>
                </a:lnTo>
                <a:lnTo>
                  <a:pt x="31" y="0"/>
                </a:lnTo>
                <a:lnTo>
                  <a:pt x="0" y="4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61" name="PA-错觉设计62"/>
          <p:cNvSpPr/>
          <p:nvPr>
            <p:custDataLst>
              <p:tags r:id="rId23"/>
            </p:custDataLst>
          </p:nvPr>
        </p:nvSpPr>
        <p:spPr bwMode="auto">
          <a:xfrm>
            <a:off x="6775985" y="2767308"/>
            <a:ext cx="73392" cy="60690"/>
          </a:xfrm>
          <a:custGeom>
            <a:avLst/>
            <a:gdLst>
              <a:gd name="T0" fmla="*/ 0 w 52"/>
              <a:gd name="T1" fmla="*/ 40 h 43"/>
              <a:gd name="T2" fmla="*/ 15 w 52"/>
              <a:gd name="T3" fmla="*/ 43 h 43"/>
              <a:gd name="T4" fmla="*/ 52 w 52"/>
              <a:gd name="T5" fmla="*/ 3 h 43"/>
              <a:gd name="T6" fmla="*/ 36 w 52"/>
              <a:gd name="T7" fmla="*/ 0 h 43"/>
              <a:gd name="T8" fmla="*/ 0 w 52"/>
              <a:gd name="T9" fmla="*/ 40 h 43"/>
            </a:gdLst>
            <a:ahLst/>
            <a:cxnLst>
              <a:cxn ang="0">
                <a:pos x="T0" y="T1"/>
              </a:cxn>
              <a:cxn ang="0">
                <a:pos x="T2" y="T3"/>
              </a:cxn>
              <a:cxn ang="0">
                <a:pos x="T4" y="T5"/>
              </a:cxn>
              <a:cxn ang="0">
                <a:pos x="T6" y="T7"/>
              </a:cxn>
              <a:cxn ang="0">
                <a:pos x="T8" y="T9"/>
              </a:cxn>
            </a:cxnLst>
            <a:rect l="0" t="0" r="r" b="b"/>
            <a:pathLst>
              <a:path w="52" h="43">
                <a:moveTo>
                  <a:pt x="0" y="40"/>
                </a:moveTo>
                <a:lnTo>
                  <a:pt x="15" y="43"/>
                </a:lnTo>
                <a:lnTo>
                  <a:pt x="52" y="3"/>
                </a:lnTo>
                <a:lnTo>
                  <a:pt x="36" y="0"/>
                </a:lnTo>
                <a:lnTo>
                  <a:pt x="0" y="4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62" name="PA-错觉设计63"/>
          <p:cNvSpPr/>
          <p:nvPr>
            <p:custDataLst>
              <p:tags r:id="rId24"/>
            </p:custDataLst>
          </p:nvPr>
        </p:nvSpPr>
        <p:spPr bwMode="auto">
          <a:xfrm>
            <a:off x="6849377" y="2782833"/>
            <a:ext cx="79038" cy="59278"/>
          </a:xfrm>
          <a:custGeom>
            <a:avLst/>
            <a:gdLst>
              <a:gd name="T0" fmla="*/ 0 w 56"/>
              <a:gd name="T1" fmla="*/ 39 h 42"/>
              <a:gd name="T2" fmla="*/ 15 w 56"/>
              <a:gd name="T3" fmla="*/ 42 h 42"/>
              <a:gd name="T4" fmla="*/ 56 w 56"/>
              <a:gd name="T5" fmla="*/ 3 h 42"/>
              <a:gd name="T6" fmla="*/ 41 w 56"/>
              <a:gd name="T7" fmla="*/ 0 h 42"/>
              <a:gd name="T8" fmla="*/ 0 w 56"/>
              <a:gd name="T9" fmla="*/ 39 h 42"/>
            </a:gdLst>
            <a:ahLst/>
            <a:cxnLst>
              <a:cxn ang="0">
                <a:pos x="T0" y="T1"/>
              </a:cxn>
              <a:cxn ang="0">
                <a:pos x="T2" y="T3"/>
              </a:cxn>
              <a:cxn ang="0">
                <a:pos x="T4" y="T5"/>
              </a:cxn>
              <a:cxn ang="0">
                <a:pos x="T6" y="T7"/>
              </a:cxn>
              <a:cxn ang="0">
                <a:pos x="T8" y="T9"/>
              </a:cxn>
            </a:cxnLst>
            <a:rect l="0" t="0" r="r" b="b"/>
            <a:pathLst>
              <a:path w="56" h="42">
                <a:moveTo>
                  <a:pt x="0" y="39"/>
                </a:moveTo>
                <a:lnTo>
                  <a:pt x="15" y="42"/>
                </a:lnTo>
                <a:lnTo>
                  <a:pt x="56" y="3"/>
                </a:lnTo>
                <a:lnTo>
                  <a:pt x="41" y="0"/>
                </a:lnTo>
                <a:lnTo>
                  <a:pt x="0" y="39"/>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63" name="PA-错觉设计64"/>
          <p:cNvSpPr/>
          <p:nvPr>
            <p:custDataLst>
              <p:tags r:id="rId25"/>
            </p:custDataLst>
          </p:nvPr>
        </p:nvSpPr>
        <p:spPr bwMode="auto">
          <a:xfrm>
            <a:off x="6921357" y="2799769"/>
            <a:ext cx="84683" cy="59278"/>
          </a:xfrm>
          <a:custGeom>
            <a:avLst/>
            <a:gdLst>
              <a:gd name="T0" fmla="*/ 0 w 60"/>
              <a:gd name="T1" fmla="*/ 38 h 42"/>
              <a:gd name="T2" fmla="*/ 15 w 60"/>
              <a:gd name="T3" fmla="*/ 42 h 42"/>
              <a:gd name="T4" fmla="*/ 60 w 60"/>
              <a:gd name="T5" fmla="*/ 3 h 42"/>
              <a:gd name="T6" fmla="*/ 45 w 60"/>
              <a:gd name="T7" fmla="*/ 0 h 42"/>
              <a:gd name="T8" fmla="*/ 0 w 60"/>
              <a:gd name="T9" fmla="*/ 38 h 42"/>
            </a:gdLst>
            <a:ahLst/>
            <a:cxnLst>
              <a:cxn ang="0">
                <a:pos x="T0" y="T1"/>
              </a:cxn>
              <a:cxn ang="0">
                <a:pos x="T2" y="T3"/>
              </a:cxn>
              <a:cxn ang="0">
                <a:pos x="T4" y="T5"/>
              </a:cxn>
              <a:cxn ang="0">
                <a:pos x="T6" y="T7"/>
              </a:cxn>
              <a:cxn ang="0">
                <a:pos x="T8" y="T9"/>
              </a:cxn>
            </a:cxnLst>
            <a:rect l="0" t="0" r="r" b="b"/>
            <a:pathLst>
              <a:path w="60" h="42">
                <a:moveTo>
                  <a:pt x="0" y="38"/>
                </a:moveTo>
                <a:lnTo>
                  <a:pt x="15" y="42"/>
                </a:lnTo>
                <a:lnTo>
                  <a:pt x="60" y="3"/>
                </a:lnTo>
                <a:lnTo>
                  <a:pt x="45" y="0"/>
                </a:lnTo>
                <a:lnTo>
                  <a:pt x="0" y="38"/>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64" name="PA-错觉设计65"/>
          <p:cNvSpPr/>
          <p:nvPr>
            <p:custDataLst>
              <p:tags r:id="rId26"/>
            </p:custDataLst>
          </p:nvPr>
        </p:nvSpPr>
        <p:spPr bwMode="auto">
          <a:xfrm>
            <a:off x="6990515" y="2818118"/>
            <a:ext cx="90329" cy="57867"/>
          </a:xfrm>
          <a:custGeom>
            <a:avLst/>
            <a:gdLst>
              <a:gd name="T0" fmla="*/ 0 w 64"/>
              <a:gd name="T1" fmla="*/ 37 h 41"/>
              <a:gd name="T2" fmla="*/ 15 w 64"/>
              <a:gd name="T3" fmla="*/ 41 h 41"/>
              <a:gd name="T4" fmla="*/ 64 w 64"/>
              <a:gd name="T5" fmla="*/ 4 h 41"/>
              <a:gd name="T6" fmla="*/ 50 w 64"/>
              <a:gd name="T7" fmla="*/ 0 h 41"/>
              <a:gd name="T8" fmla="*/ 0 w 64"/>
              <a:gd name="T9" fmla="*/ 37 h 41"/>
            </a:gdLst>
            <a:ahLst/>
            <a:cxnLst>
              <a:cxn ang="0">
                <a:pos x="T0" y="T1"/>
              </a:cxn>
              <a:cxn ang="0">
                <a:pos x="T2" y="T3"/>
              </a:cxn>
              <a:cxn ang="0">
                <a:pos x="T4" y="T5"/>
              </a:cxn>
              <a:cxn ang="0">
                <a:pos x="T6" y="T7"/>
              </a:cxn>
              <a:cxn ang="0">
                <a:pos x="T8" y="T9"/>
              </a:cxn>
            </a:cxnLst>
            <a:rect l="0" t="0" r="r" b="b"/>
            <a:pathLst>
              <a:path w="64" h="41">
                <a:moveTo>
                  <a:pt x="0" y="37"/>
                </a:moveTo>
                <a:lnTo>
                  <a:pt x="15" y="41"/>
                </a:lnTo>
                <a:lnTo>
                  <a:pt x="64" y="4"/>
                </a:lnTo>
                <a:lnTo>
                  <a:pt x="50" y="0"/>
                </a:lnTo>
                <a:lnTo>
                  <a:pt x="0" y="37"/>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65" name="PA-错觉设计66"/>
          <p:cNvSpPr/>
          <p:nvPr>
            <p:custDataLst>
              <p:tags r:id="rId27"/>
            </p:custDataLst>
          </p:nvPr>
        </p:nvSpPr>
        <p:spPr bwMode="auto">
          <a:xfrm>
            <a:off x="7058261" y="2839288"/>
            <a:ext cx="95974" cy="56455"/>
          </a:xfrm>
          <a:custGeom>
            <a:avLst/>
            <a:gdLst>
              <a:gd name="T0" fmla="*/ 0 w 68"/>
              <a:gd name="T1" fmla="*/ 36 h 40"/>
              <a:gd name="T2" fmla="*/ 14 w 68"/>
              <a:gd name="T3" fmla="*/ 40 h 40"/>
              <a:gd name="T4" fmla="*/ 68 w 68"/>
              <a:gd name="T5" fmla="*/ 4 h 40"/>
              <a:gd name="T6" fmla="*/ 54 w 68"/>
              <a:gd name="T7" fmla="*/ 0 h 40"/>
              <a:gd name="T8" fmla="*/ 0 w 68"/>
              <a:gd name="T9" fmla="*/ 36 h 40"/>
            </a:gdLst>
            <a:ahLst/>
            <a:cxnLst>
              <a:cxn ang="0">
                <a:pos x="T0" y="T1"/>
              </a:cxn>
              <a:cxn ang="0">
                <a:pos x="T2" y="T3"/>
              </a:cxn>
              <a:cxn ang="0">
                <a:pos x="T4" y="T5"/>
              </a:cxn>
              <a:cxn ang="0">
                <a:pos x="T6" y="T7"/>
              </a:cxn>
              <a:cxn ang="0">
                <a:pos x="T8" y="T9"/>
              </a:cxn>
            </a:cxnLst>
            <a:rect l="0" t="0" r="r" b="b"/>
            <a:pathLst>
              <a:path w="68" h="40">
                <a:moveTo>
                  <a:pt x="0" y="36"/>
                </a:moveTo>
                <a:lnTo>
                  <a:pt x="14" y="40"/>
                </a:lnTo>
                <a:lnTo>
                  <a:pt x="68" y="4"/>
                </a:lnTo>
                <a:lnTo>
                  <a:pt x="54" y="0"/>
                </a:lnTo>
                <a:lnTo>
                  <a:pt x="0" y="36"/>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66" name="PA-错觉设计67"/>
          <p:cNvSpPr/>
          <p:nvPr>
            <p:custDataLst>
              <p:tags r:id="rId28"/>
            </p:custDataLst>
          </p:nvPr>
        </p:nvSpPr>
        <p:spPr bwMode="auto">
          <a:xfrm>
            <a:off x="7123185" y="2861870"/>
            <a:ext cx="101620" cy="55044"/>
          </a:xfrm>
          <a:custGeom>
            <a:avLst/>
            <a:gdLst>
              <a:gd name="T0" fmla="*/ 0 w 72"/>
              <a:gd name="T1" fmla="*/ 34 h 39"/>
              <a:gd name="T2" fmla="*/ 14 w 72"/>
              <a:gd name="T3" fmla="*/ 39 h 39"/>
              <a:gd name="T4" fmla="*/ 72 w 72"/>
              <a:gd name="T5" fmla="*/ 4 h 39"/>
              <a:gd name="T6" fmla="*/ 58 w 72"/>
              <a:gd name="T7" fmla="*/ 0 h 39"/>
              <a:gd name="T8" fmla="*/ 0 w 72"/>
              <a:gd name="T9" fmla="*/ 34 h 39"/>
            </a:gdLst>
            <a:ahLst/>
            <a:cxnLst>
              <a:cxn ang="0">
                <a:pos x="T0" y="T1"/>
              </a:cxn>
              <a:cxn ang="0">
                <a:pos x="T2" y="T3"/>
              </a:cxn>
              <a:cxn ang="0">
                <a:pos x="T4" y="T5"/>
              </a:cxn>
              <a:cxn ang="0">
                <a:pos x="T6" y="T7"/>
              </a:cxn>
              <a:cxn ang="0">
                <a:pos x="T8" y="T9"/>
              </a:cxn>
            </a:cxnLst>
            <a:rect l="0" t="0" r="r" b="b"/>
            <a:pathLst>
              <a:path w="72" h="39">
                <a:moveTo>
                  <a:pt x="0" y="34"/>
                </a:moveTo>
                <a:lnTo>
                  <a:pt x="14" y="39"/>
                </a:lnTo>
                <a:lnTo>
                  <a:pt x="72" y="4"/>
                </a:lnTo>
                <a:lnTo>
                  <a:pt x="58" y="0"/>
                </a:lnTo>
                <a:lnTo>
                  <a:pt x="0" y="34"/>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67" name="PA-错觉设计68"/>
          <p:cNvSpPr/>
          <p:nvPr>
            <p:custDataLst>
              <p:tags r:id="rId29"/>
            </p:custDataLst>
          </p:nvPr>
        </p:nvSpPr>
        <p:spPr bwMode="auto">
          <a:xfrm>
            <a:off x="7186697" y="2885864"/>
            <a:ext cx="104442" cy="53633"/>
          </a:xfrm>
          <a:custGeom>
            <a:avLst/>
            <a:gdLst>
              <a:gd name="T0" fmla="*/ 0 w 74"/>
              <a:gd name="T1" fmla="*/ 33 h 38"/>
              <a:gd name="T2" fmla="*/ 13 w 74"/>
              <a:gd name="T3" fmla="*/ 38 h 38"/>
              <a:gd name="T4" fmla="*/ 74 w 74"/>
              <a:gd name="T5" fmla="*/ 4 h 38"/>
              <a:gd name="T6" fmla="*/ 62 w 74"/>
              <a:gd name="T7" fmla="*/ 0 h 38"/>
              <a:gd name="T8" fmla="*/ 0 w 74"/>
              <a:gd name="T9" fmla="*/ 33 h 38"/>
            </a:gdLst>
            <a:ahLst/>
            <a:cxnLst>
              <a:cxn ang="0">
                <a:pos x="T0" y="T1"/>
              </a:cxn>
              <a:cxn ang="0">
                <a:pos x="T2" y="T3"/>
              </a:cxn>
              <a:cxn ang="0">
                <a:pos x="T4" y="T5"/>
              </a:cxn>
              <a:cxn ang="0">
                <a:pos x="T6" y="T7"/>
              </a:cxn>
              <a:cxn ang="0">
                <a:pos x="T8" y="T9"/>
              </a:cxn>
            </a:cxnLst>
            <a:rect l="0" t="0" r="r" b="b"/>
            <a:pathLst>
              <a:path w="74" h="38">
                <a:moveTo>
                  <a:pt x="0" y="33"/>
                </a:moveTo>
                <a:lnTo>
                  <a:pt x="13" y="38"/>
                </a:lnTo>
                <a:lnTo>
                  <a:pt x="74" y="4"/>
                </a:lnTo>
                <a:lnTo>
                  <a:pt x="62" y="0"/>
                </a:lnTo>
                <a:lnTo>
                  <a:pt x="0" y="33"/>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68" name="PA-错觉设计69"/>
          <p:cNvSpPr/>
          <p:nvPr>
            <p:custDataLst>
              <p:tags r:id="rId30"/>
            </p:custDataLst>
          </p:nvPr>
        </p:nvSpPr>
        <p:spPr bwMode="auto">
          <a:xfrm>
            <a:off x="7245975" y="2911269"/>
            <a:ext cx="110088" cy="50810"/>
          </a:xfrm>
          <a:custGeom>
            <a:avLst/>
            <a:gdLst>
              <a:gd name="T0" fmla="*/ 0 w 78"/>
              <a:gd name="T1" fmla="*/ 31 h 36"/>
              <a:gd name="T2" fmla="*/ 12 w 78"/>
              <a:gd name="T3" fmla="*/ 36 h 36"/>
              <a:gd name="T4" fmla="*/ 78 w 78"/>
              <a:gd name="T5" fmla="*/ 5 h 36"/>
              <a:gd name="T6" fmla="*/ 66 w 78"/>
              <a:gd name="T7" fmla="*/ 0 h 36"/>
              <a:gd name="T8" fmla="*/ 0 w 78"/>
              <a:gd name="T9" fmla="*/ 31 h 36"/>
            </a:gdLst>
            <a:ahLst/>
            <a:cxnLst>
              <a:cxn ang="0">
                <a:pos x="T0" y="T1"/>
              </a:cxn>
              <a:cxn ang="0">
                <a:pos x="T2" y="T3"/>
              </a:cxn>
              <a:cxn ang="0">
                <a:pos x="T4" y="T5"/>
              </a:cxn>
              <a:cxn ang="0">
                <a:pos x="T6" y="T7"/>
              </a:cxn>
              <a:cxn ang="0">
                <a:pos x="T8" y="T9"/>
              </a:cxn>
            </a:cxnLst>
            <a:rect l="0" t="0" r="r" b="b"/>
            <a:pathLst>
              <a:path w="78" h="36">
                <a:moveTo>
                  <a:pt x="0" y="31"/>
                </a:moveTo>
                <a:lnTo>
                  <a:pt x="12" y="36"/>
                </a:lnTo>
                <a:lnTo>
                  <a:pt x="78" y="5"/>
                </a:lnTo>
                <a:lnTo>
                  <a:pt x="66" y="0"/>
                </a:lnTo>
                <a:lnTo>
                  <a:pt x="0" y="31"/>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70" name="PA-错觉设计70"/>
          <p:cNvSpPr/>
          <p:nvPr>
            <p:custDataLst>
              <p:tags r:id="rId31"/>
            </p:custDataLst>
          </p:nvPr>
        </p:nvSpPr>
        <p:spPr bwMode="auto">
          <a:xfrm>
            <a:off x="7303842" y="2938085"/>
            <a:ext cx="112911" cy="49399"/>
          </a:xfrm>
          <a:custGeom>
            <a:avLst/>
            <a:gdLst>
              <a:gd name="T0" fmla="*/ 0 w 80"/>
              <a:gd name="T1" fmla="*/ 30 h 35"/>
              <a:gd name="T2" fmla="*/ 11 w 80"/>
              <a:gd name="T3" fmla="*/ 35 h 35"/>
              <a:gd name="T4" fmla="*/ 80 w 80"/>
              <a:gd name="T5" fmla="*/ 5 h 35"/>
              <a:gd name="T6" fmla="*/ 69 w 80"/>
              <a:gd name="T7" fmla="*/ 0 h 35"/>
              <a:gd name="T8" fmla="*/ 0 w 80"/>
              <a:gd name="T9" fmla="*/ 30 h 35"/>
            </a:gdLst>
            <a:ahLst/>
            <a:cxnLst>
              <a:cxn ang="0">
                <a:pos x="T0" y="T1"/>
              </a:cxn>
              <a:cxn ang="0">
                <a:pos x="T2" y="T3"/>
              </a:cxn>
              <a:cxn ang="0">
                <a:pos x="T4" y="T5"/>
              </a:cxn>
              <a:cxn ang="0">
                <a:pos x="T6" y="T7"/>
              </a:cxn>
              <a:cxn ang="0">
                <a:pos x="T8" y="T9"/>
              </a:cxn>
            </a:cxnLst>
            <a:rect l="0" t="0" r="r" b="b"/>
            <a:pathLst>
              <a:path w="80" h="35">
                <a:moveTo>
                  <a:pt x="0" y="30"/>
                </a:moveTo>
                <a:lnTo>
                  <a:pt x="11" y="35"/>
                </a:lnTo>
                <a:lnTo>
                  <a:pt x="80" y="5"/>
                </a:lnTo>
                <a:lnTo>
                  <a:pt x="69" y="0"/>
                </a:lnTo>
                <a:lnTo>
                  <a:pt x="0" y="3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71" name="PA-错觉设计71"/>
          <p:cNvSpPr/>
          <p:nvPr>
            <p:custDataLst>
              <p:tags r:id="rId32"/>
            </p:custDataLst>
          </p:nvPr>
        </p:nvSpPr>
        <p:spPr bwMode="auto">
          <a:xfrm>
            <a:off x="7357475" y="2966312"/>
            <a:ext cx="118556" cy="47987"/>
          </a:xfrm>
          <a:custGeom>
            <a:avLst/>
            <a:gdLst>
              <a:gd name="T0" fmla="*/ 0 w 84"/>
              <a:gd name="T1" fmla="*/ 28 h 34"/>
              <a:gd name="T2" fmla="*/ 11 w 84"/>
              <a:gd name="T3" fmla="*/ 34 h 34"/>
              <a:gd name="T4" fmla="*/ 84 w 84"/>
              <a:gd name="T5" fmla="*/ 5 h 34"/>
              <a:gd name="T6" fmla="*/ 73 w 84"/>
              <a:gd name="T7" fmla="*/ 0 h 34"/>
              <a:gd name="T8" fmla="*/ 0 w 84"/>
              <a:gd name="T9" fmla="*/ 28 h 34"/>
            </a:gdLst>
            <a:ahLst/>
            <a:cxnLst>
              <a:cxn ang="0">
                <a:pos x="T0" y="T1"/>
              </a:cxn>
              <a:cxn ang="0">
                <a:pos x="T2" y="T3"/>
              </a:cxn>
              <a:cxn ang="0">
                <a:pos x="T4" y="T5"/>
              </a:cxn>
              <a:cxn ang="0">
                <a:pos x="T6" y="T7"/>
              </a:cxn>
              <a:cxn ang="0">
                <a:pos x="T8" y="T9"/>
              </a:cxn>
            </a:cxnLst>
            <a:rect l="0" t="0" r="r" b="b"/>
            <a:pathLst>
              <a:path w="84" h="34">
                <a:moveTo>
                  <a:pt x="0" y="28"/>
                </a:moveTo>
                <a:lnTo>
                  <a:pt x="11" y="34"/>
                </a:lnTo>
                <a:lnTo>
                  <a:pt x="84" y="5"/>
                </a:lnTo>
                <a:lnTo>
                  <a:pt x="73" y="0"/>
                </a:lnTo>
                <a:lnTo>
                  <a:pt x="0" y="28"/>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72" name="PA-错觉设计72"/>
          <p:cNvSpPr/>
          <p:nvPr>
            <p:custDataLst>
              <p:tags r:id="rId33"/>
            </p:custDataLst>
          </p:nvPr>
        </p:nvSpPr>
        <p:spPr bwMode="auto">
          <a:xfrm>
            <a:off x="7408285" y="2995952"/>
            <a:ext cx="121379" cy="46576"/>
          </a:xfrm>
          <a:custGeom>
            <a:avLst/>
            <a:gdLst>
              <a:gd name="T0" fmla="*/ 0 w 86"/>
              <a:gd name="T1" fmla="*/ 27 h 33"/>
              <a:gd name="T2" fmla="*/ 10 w 86"/>
              <a:gd name="T3" fmla="*/ 33 h 33"/>
              <a:gd name="T4" fmla="*/ 86 w 86"/>
              <a:gd name="T5" fmla="*/ 6 h 33"/>
              <a:gd name="T6" fmla="*/ 76 w 86"/>
              <a:gd name="T7" fmla="*/ 0 h 33"/>
              <a:gd name="T8" fmla="*/ 0 w 86"/>
              <a:gd name="T9" fmla="*/ 27 h 33"/>
            </a:gdLst>
            <a:ahLst/>
            <a:cxnLst>
              <a:cxn ang="0">
                <a:pos x="T0" y="T1"/>
              </a:cxn>
              <a:cxn ang="0">
                <a:pos x="T2" y="T3"/>
              </a:cxn>
              <a:cxn ang="0">
                <a:pos x="T4" y="T5"/>
              </a:cxn>
              <a:cxn ang="0">
                <a:pos x="T6" y="T7"/>
              </a:cxn>
              <a:cxn ang="0">
                <a:pos x="T8" y="T9"/>
              </a:cxn>
            </a:cxnLst>
            <a:rect l="0" t="0" r="r" b="b"/>
            <a:pathLst>
              <a:path w="86" h="33">
                <a:moveTo>
                  <a:pt x="0" y="27"/>
                </a:moveTo>
                <a:lnTo>
                  <a:pt x="10" y="33"/>
                </a:lnTo>
                <a:lnTo>
                  <a:pt x="86" y="6"/>
                </a:lnTo>
                <a:lnTo>
                  <a:pt x="76" y="0"/>
                </a:lnTo>
                <a:lnTo>
                  <a:pt x="0" y="27"/>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73" name="PA-错觉设计73"/>
          <p:cNvSpPr/>
          <p:nvPr>
            <p:custDataLst>
              <p:tags r:id="rId34"/>
            </p:custDataLst>
          </p:nvPr>
        </p:nvSpPr>
        <p:spPr bwMode="auto">
          <a:xfrm>
            <a:off x="7456272" y="3027002"/>
            <a:ext cx="124202" cy="43753"/>
          </a:xfrm>
          <a:custGeom>
            <a:avLst/>
            <a:gdLst>
              <a:gd name="T0" fmla="*/ 0 w 88"/>
              <a:gd name="T1" fmla="*/ 25 h 31"/>
              <a:gd name="T2" fmla="*/ 9 w 88"/>
              <a:gd name="T3" fmla="*/ 31 h 31"/>
              <a:gd name="T4" fmla="*/ 88 w 88"/>
              <a:gd name="T5" fmla="*/ 6 h 31"/>
              <a:gd name="T6" fmla="*/ 78 w 88"/>
              <a:gd name="T7" fmla="*/ 0 h 31"/>
              <a:gd name="T8" fmla="*/ 0 w 88"/>
              <a:gd name="T9" fmla="*/ 25 h 31"/>
            </a:gdLst>
            <a:ahLst/>
            <a:cxnLst>
              <a:cxn ang="0">
                <a:pos x="T0" y="T1"/>
              </a:cxn>
              <a:cxn ang="0">
                <a:pos x="T2" y="T3"/>
              </a:cxn>
              <a:cxn ang="0">
                <a:pos x="T4" y="T5"/>
              </a:cxn>
              <a:cxn ang="0">
                <a:pos x="T6" y="T7"/>
              </a:cxn>
              <a:cxn ang="0">
                <a:pos x="T8" y="T9"/>
              </a:cxn>
            </a:cxnLst>
            <a:rect l="0" t="0" r="r" b="b"/>
            <a:pathLst>
              <a:path w="88" h="31">
                <a:moveTo>
                  <a:pt x="0" y="25"/>
                </a:moveTo>
                <a:lnTo>
                  <a:pt x="9" y="31"/>
                </a:lnTo>
                <a:lnTo>
                  <a:pt x="88" y="6"/>
                </a:lnTo>
                <a:lnTo>
                  <a:pt x="78" y="0"/>
                </a:lnTo>
                <a:lnTo>
                  <a:pt x="0" y="25"/>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74" name="PA-错觉设计74"/>
          <p:cNvSpPr/>
          <p:nvPr>
            <p:custDataLst>
              <p:tags r:id="rId35"/>
            </p:custDataLst>
          </p:nvPr>
        </p:nvSpPr>
        <p:spPr bwMode="auto">
          <a:xfrm>
            <a:off x="7500024" y="3059464"/>
            <a:ext cx="127025" cy="40931"/>
          </a:xfrm>
          <a:custGeom>
            <a:avLst/>
            <a:gdLst>
              <a:gd name="T0" fmla="*/ 0 w 90"/>
              <a:gd name="T1" fmla="*/ 23 h 29"/>
              <a:gd name="T2" fmla="*/ 9 w 90"/>
              <a:gd name="T3" fmla="*/ 29 h 29"/>
              <a:gd name="T4" fmla="*/ 90 w 90"/>
              <a:gd name="T5" fmla="*/ 6 h 29"/>
              <a:gd name="T6" fmla="*/ 82 w 90"/>
              <a:gd name="T7" fmla="*/ 0 h 29"/>
              <a:gd name="T8" fmla="*/ 0 w 90"/>
              <a:gd name="T9" fmla="*/ 23 h 29"/>
            </a:gdLst>
            <a:ahLst/>
            <a:cxnLst>
              <a:cxn ang="0">
                <a:pos x="T0" y="T1"/>
              </a:cxn>
              <a:cxn ang="0">
                <a:pos x="T2" y="T3"/>
              </a:cxn>
              <a:cxn ang="0">
                <a:pos x="T4" y="T5"/>
              </a:cxn>
              <a:cxn ang="0">
                <a:pos x="T6" y="T7"/>
              </a:cxn>
              <a:cxn ang="0">
                <a:pos x="T8" y="T9"/>
              </a:cxn>
            </a:cxnLst>
            <a:rect l="0" t="0" r="r" b="b"/>
            <a:pathLst>
              <a:path w="90" h="29">
                <a:moveTo>
                  <a:pt x="0" y="23"/>
                </a:moveTo>
                <a:lnTo>
                  <a:pt x="9" y="29"/>
                </a:lnTo>
                <a:lnTo>
                  <a:pt x="90" y="6"/>
                </a:lnTo>
                <a:lnTo>
                  <a:pt x="82" y="0"/>
                </a:lnTo>
                <a:lnTo>
                  <a:pt x="0" y="23"/>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75" name="PA-错觉设计75"/>
          <p:cNvSpPr/>
          <p:nvPr>
            <p:custDataLst>
              <p:tags r:id="rId36"/>
            </p:custDataLst>
          </p:nvPr>
        </p:nvSpPr>
        <p:spPr bwMode="auto">
          <a:xfrm>
            <a:off x="7540955" y="3093337"/>
            <a:ext cx="129847" cy="38108"/>
          </a:xfrm>
          <a:custGeom>
            <a:avLst/>
            <a:gdLst>
              <a:gd name="T0" fmla="*/ 0 w 92"/>
              <a:gd name="T1" fmla="*/ 21 h 27"/>
              <a:gd name="T2" fmla="*/ 8 w 92"/>
              <a:gd name="T3" fmla="*/ 27 h 27"/>
              <a:gd name="T4" fmla="*/ 92 w 92"/>
              <a:gd name="T5" fmla="*/ 6 h 27"/>
              <a:gd name="T6" fmla="*/ 84 w 92"/>
              <a:gd name="T7" fmla="*/ 0 h 27"/>
              <a:gd name="T8" fmla="*/ 0 w 92"/>
              <a:gd name="T9" fmla="*/ 21 h 27"/>
            </a:gdLst>
            <a:ahLst/>
            <a:cxnLst>
              <a:cxn ang="0">
                <a:pos x="T0" y="T1"/>
              </a:cxn>
              <a:cxn ang="0">
                <a:pos x="T2" y="T3"/>
              </a:cxn>
              <a:cxn ang="0">
                <a:pos x="T4" y="T5"/>
              </a:cxn>
              <a:cxn ang="0">
                <a:pos x="T6" y="T7"/>
              </a:cxn>
              <a:cxn ang="0">
                <a:pos x="T8" y="T9"/>
              </a:cxn>
            </a:cxnLst>
            <a:rect l="0" t="0" r="r" b="b"/>
            <a:pathLst>
              <a:path w="92" h="27">
                <a:moveTo>
                  <a:pt x="0" y="21"/>
                </a:moveTo>
                <a:lnTo>
                  <a:pt x="8" y="27"/>
                </a:lnTo>
                <a:lnTo>
                  <a:pt x="92" y="6"/>
                </a:lnTo>
                <a:lnTo>
                  <a:pt x="84" y="0"/>
                </a:lnTo>
                <a:lnTo>
                  <a:pt x="0" y="21"/>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76" name="PA-错觉设计76"/>
          <p:cNvSpPr/>
          <p:nvPr>
            <p:custDataLst>
              <p:tags r:id="rId37"/>
            </p:custDataLst>
          </p:nvPr>
        </p:nvSpPr>
        <p:spPr bwMode="auto">
          <a:xfrm>
            <a:off x="7577651" y="3127210"/>
            <a:ext cx="132670" cy="36696"/>
          </a:xfrm>
          <a:custGeom>
            <a:avLst/>
            <a:gdLst>
              <a:gd name="T0" fmla="*/ 0 w 94"/>
              <a:gd name="T1" fmla="*/ 19 h 26"/>
              <a:gd name="T2" fmla="*/ 7 w 94"/>
              <a:gd name="T3" fmla="*/ 26 h 26"/>
              <a:gd name="T4" fmla="*/ 94 w 94"/>
              <a:gd name="T5" fmla="*/ 7 h 26"/>
              <a:gd name="T6" fmla="*/ 87 w 94"/>
              <a:gd name="T7" fmla="*/ 0 h 26"/>
              <a:gd name="T8" fmla="*/ 0 w 94"/>
              <a:gd name="T9" fmla="*/ 19 h 26"/>
            </a:gdLst>
            <a:ahLst/>
            <a:cxnLst>
              <a:cxn ang="0">
                <a:pos x="T0" y="T1"/>
              </a:cxn>
              <a:cxn ang="0">
                <a:pos x="T2" y="T3"/>
              </a:cxn>
              <a:cxn ang="0">
                <a:pos x="T4" y="T5"/>
              </a:cxn>
              <a:cxn ang="0">
                <a:pos x="T6" y="T7"/>
              </a:cxn>
              <a:cxn ang="0">
                <a:pos x="T8" y="T9"/>
              </a:cxn>
            </a:cxnLst>
            <a:rect l="0" t="0" r="r" b="b"/>
            <a:pathLst>
              <a:path w="94" h="26">
                <a:moveTo>
                  <a:pt x="0" y="19"/>
                </a:moveTo>
                <a:lnTo>
                  <a:pt x="7" y="26"/>
                </a:lnTo>
                <a:lnTo>
                  <a:pt x="94" y="7"/>
                </a:lnTo>
                <a:lnTo>
                  <a:pt x="87" y="0"/>
                </a:lnTo>
                <a:lnTo>
                  <a:pt x="0" y="19"/>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80" name="PA-错觉设计77"/>
          <p:cNvSpPr/>
          <p:nvPr>
            <p:custDataLst>
              <p:tags r:id="rId38"/>
            </p:custDataLst>
          </p:nvPr>
        </p:nvSpPr>
        <p:spPr bwMode="auto">
          <a:xfrm>
            <a:off x="7611524" y="3162495"/>
            <a:ext cx="134082" cy="33873"/>
          </a:xfrm>
          <a:custGeom>
            <a:avLst/>
            <a:gdLst>
              <a:gd name="T0" fmla="*/ 0 w 95"/>
              <a:gd name="T1" fmla="*/ 17 h 24"/>
              <a:gd name="T2" fmla="*/ 6 w 95"/>
              <a:gd name="T3" fmla="*/ 24 h 24"/>
              <a:gd name="T4" fmla="*/ 95 w 95"/>
              <a:gd name="T5" fmla="*/ 7 h 24"/>
              <a:gd name="T6" fmla="*/ 88 w 95"/>
              <a:gd name="T7" fmla="*/ 0 h 24"/>
              <a:gd name="T8" fmla="*/ 0 w 95"/>
              <a:gd name="T9" fmla="*/ 17 h 24"/>
            </a:gdLst>
            <a:ahLst/>
            <a:cxnLst>
              <a:cxn ang="0">
                <a:pos x="T0" y="T1"/>
              </a:cxn>
              <a:cxn ang="0">
                <a:pos x="T2" y="T3"/>
              </a:cxn>
              <a:cxn ang="0">
                <a:pos x="T4" y="T5"/>
              </a:cxn>
              <a:cxn ang="0">
                <a:pos x="T6" y="T7"/>
              </a:cxn>
              <a:cxn ang="0">
                <a:pos x="T8" y="T9"/>
              </a:cxn>
            </a:cxnLst>
            <a:rect l="0" t="0" r="r" b="b"/>
            <a:pathLst>
              <a:path w="95" h="24">
                <a:moveTo>
                  <a:pt x="0" y="17"/>
                </a:moveTo>
                <a:lnTo>
                  <a:pt x="6" y="24"/>
                </a:lnTo>
                <a:lnTo>
                  <a:pt x="95" y="7"/>
                </a:lnTo>
                <a:lnTo>
                  <a:pt x="88" y="0"/>
                </a:lnTo>
                <a:lnTo>
                  <a:pt x="0" y="17"/>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85" name="PA-错觉设计78"/>
          <p:cNvSpPr/>
          <p:nvPr>
            <p:custDataLst>
              <p:tags r:id="rId39"/>
            </p:custDataLst>
          </p:nvPr>
        </p:nvSpPr>
        <p:spPr bwMode="auto">
          <a:xfrm>
            <a:off x="7639752" y="3197779"/>
            <a:ext cx="135493" cy="31050"/>
          </a:xfrm>
          <a:custGeom>
            <a:avLst/>
            <a:gdLst>
              <a:gd name="T0" fmla="*/ 0 w 96"/>
              <a:gd name="T1" fmla="*/ 16 h 22"/>
              <a:gd name="T2" fmla="*/ 6 w 96"/>
              <a:gd name="T3" fmla="*/ 22 h 22"/>
              <a:gd name="T4" fmla="*/ 96 w 96"/>
              <a:gd name="T5" fmla="*/ 7 h 22"/>
              <a:gd name="T6" fmla="*/ 91 w 96"/>
              <a:gd name="T7" fmla="*/ 0 h 22"/>
              <a:gd name="T8" fmla="*/ 0 w 96"/>
              <a:gd name="T9" fmla="*/ 16 h 22"/>
            </a:gdLst>
            <a:ahLst/>
            <a:cxnLst>
              <a:cxn ang="0">
                <a:pos x="T0" y="T1"/>
              </a:cxn>
              <a:cxn ang="0">
                <a:pos x="T2" y="T3"/>
              </a:cxn>
              <a:cxn ang="0">
                <a:pos x="T4" y="T5"/>
              </a:cxn>
              <a:cxn ang="0">
                <a:pos x="T6" y="T7"/>
              </a:cxn>
              <a:cxn ang="0">
                <a:pos x="T8" y="T9"/>
              </a:cxn>
            </a:cxnLst>
            <a:rect l="0" t="0" r="r" b="b"/>
            <a:pathLst>
              <a:path w="96" h="22">
                <a:moveTo>
                  <a:pt x="0" y="16"/>
                </a:moveTo>
                <a:lnTo>
                  <a:pt x="6" y="22"/>
                </a:lnTo>
                <a:lnTo>
                  <a:pt x="96" y="7"/>
                </a:lnTo>
                <a:lnTo>
                  <a:pt x="91" y="0"/>
                </a:lnTo>
                <a:lnTo>
                  <a:pt x="0" y="16"/>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87" name="PA-错觉设计79"/>
          <p:cNvSpPr/>
          <p:nvPr>
            <p:custDataLst>
              <p:tags r:id="rId40"/>
            </p:custDataLst>
          </p:nvPr>
        </p:nvSpPr>
        <p:spPr bwMode="auto">
          <a:xfrm>
            <a:off x="7666568" y="3235887"/>
            <a:ext cx="135493" cy="28228"/>
          </a:xfrm>
          <a:custGeom>
            <a:avLst/>
            <a:gdLst>
              <a:gd name="T0" fmla="*/ 0 w 96"/>
              <a:gd name="T1" fmla="*/ 12 h 20"/>
              <a:gd name="T2" fmla="*/ 4 w 96"/>
              <a:gd name="T3" fmla="*/ 20 h 20"/>
              <a:gd name="T4" fmla="*/ 96 w 96"/>
              <a:gd name="T5" fmla="*/ 7 h 20"/>
              <a:gd name="T6" fmla="*/ 91 w 96"/>
              <a:gd name="T7" fmla="*/ 0 h 20"/>
              <a:gd name="T8" fmla="*/ 0 w 96"/>
              <a:gd name="T9" fmla="*/ 12 h 20"/>
            </a:gdLst>
            <a:ahLst/>
            <a:cxnLst>
              <a:cxn ang="0">
                <a:pos x="T0" y="T1"/>
              </a:cxn>
              <a:cxn ang="0">
                <a:pos x="T2" y="T3"/>
              </a:cxn>
              <a:cxn ang="0">
                <a:pos x="T4" y="T5"/>
              </a:cxn>
              <a:cxn ang="0">
                <a:pos x="T6" y="T7"/>
              </a:cxn>
              <a:cxn ang="0">
                <a:pos x="T8" y="T9"/>
              </a:cxn>
            </a:cxnLst>
            <a:rect l="0" t="0" r="r" b="b"/>
            <a:pathLst>
              <a:path w="96" h="20">
                <a:moveTo>
                  <a:pt x="0" y="12"/>
                </a:moveTo>
                <a:lnTo>
                  <a:pt x="4" y="20"/>
                </a:lnTo>
                <a:lnTo>
                  <a:pt x="96" y="7"/>
                </a:lnTo>
                <a:lnTo>
                  <a:pt x="91" y="0"/>
                </a:lnTo>
                <a:lnTo>
                  <a:pt x="0" y="12"/>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96" name="PA-错觉设计80"/>
          <p:cNvSpPr/>
          <p:nvPr>
            <p:custDataLst>
              <p:tags r:id="rId41"/>
            </p:custDataLst>
          </p:nvPr>
        </p:nvSpPr>
        <p:spPr bwMode="auto">
          <a:xfrm>
            <a:off x="7687739" y="3272583"/>
            <a:ext cx="136905" cy="25405"/>
          </a:xfrm>
          <a:custGeom>
            <a:avLst/>
            <a:gdLst>
              <a:gd name="T0" fmla="*/ 0 w 97"/>
              <a:gd name="T1" fmla="*/ 11 h 18"/>
              <a:gd name="T2" fmla="*/ 4 w 97"/>
              <a:gd name="T3" fmla="*/ 18 h 18"/>
              <a:gd name="T4" fmla="*/ 97 w 97"/>
              <a:gd name="T5" fmla="*/ 7 h 18"/>
              <a:gd name="T6" fmla="*/ 93 w 97"/>
              <a:gd name="T7" fmla="*/ 0 h 18"/>
              <a:gd name="T8" fmla="*/ 0 w 97"/>
              <a:gd name="T9" fmla="*/ 11 h 18"/>
            </a:gdLst>
            <a:ahLst/>
            <a:cxnLst>
              <a:cxn ang="0">
                <a:pos x="T0" y="T1"/>
              </a:cxn>
              <a:cxn ang="0">
                <a:pos x="T2" y="T3"/>
              </a:cxn>
              <a:cxn ang="0">
                <a:pos x="T4" y="T5"/>
              </a:cxn>
              <a:cxn ang="0">
                <a:pos x="T6" y="T7"/>
              </a:cxn>
              <a:cxn ang="0">
                <a:pos x="T8" y="T9"/>
              </a:cxn>
            </a:cxnLst>
            <a:rect l="0" t="0" r="r" b="b"/>
            <a:pathLst>
              <a:path w="97" h="18">
                <a:moveTo>
                  <a:pt x="0" y="11"/>
                </a:moveTo>
                <a:lnTo>
                  <a:pt x="4" y="18"/>
                </a:lnTo>
                <a:lnTo>
                  <a:pt x="97" y="7"/>
                </a:lnTo>
                <a:lnTo>
                  <a:pt x="93" y="0"/>
                </a:lnTo>
                <a:lnTo>
                  <a:pt x="0" y="11"/>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98" name="PA-错觉设计81"/>
          <p:cNvSpPr/>
          <p:nvPr>
            <p:custDataLst>
              <p:tags r:id="rId42"/>
            </p:custDataLst>
          </p:nvPr>
        </p:nvSpPr>
        <p:spPr bwMode="auto">
          <a:xfrm>
            <a:off x="7704675" y="3310690"/>
            <a:ext cx="138316" cy="22582"/>
          </a:xfrm>
          <a:custGeom>
            <a:avLst/>
            <a:gdLst>
              <a:gd name="T0" fmla="*/ 0 w 98"/>
              <a:gd name="T1" fmla="*/ 9 h 16"/>
              <a:gd name="T2" fmla="*/ 3 w 98"/>
              <a:gd name="T3" fmla="*/ 16 h 16"/>
              <a:gd name="T4" fmla="*/ 98 w 98"/>
              <a:gd name="T5" fmla="*/ 7 h 16"/>
              <a:gd name="T6" fmla="*/ 94 w 98"/>
              <a:gd name="T7" fmla="*/ 0 h 16"/>
              <a:gd name="T8" fmla="*/ 0 w 98"/>
              <a:gd name="T9" fmla="*/ 9 h 16"/>
            </a:gdLst>
            <a:ahLst/>
            <a:cxnLst>
              <a:cxn ang="0">
                <a:pos x="T0" y="T1"/>
              </a:cxn>
              <a:cxn ang="0">
                <a:pos x="T2" y="T3"/>
              </a:cxn>
              <a:cxn ang="0">
                <a:pos x="T4" y="T5"/>
              </a:cxn>
              <a:cxn ang="0">
                <a:pos x="T6" y="T7"/>
              </a:cxn>
              <a:cxn ang="0">
                <a:pos x="T8" y="T9"/>
              </a:cxn>
            </a:cxnLst>
            <a:rect l="0" t="0" r="r" b="b"/>
            <a:pathLst>
              <a:path w="98" h="16">
                <a:moveTo>
                  <a:pt x="0" y="9"/>
                </a:moveTo>
                <a:lnTo>
                  <a:pt x="3" y="16"/>
                </a:lnTo>
                <a:lnTo>
                  <a:pt x="98" y="7"/>
                </a:lnTo>
                <a:lnTo>
                  <a:pt x="94" y="0"/>
                </a:lnTo>
                <a:lnTo>
                  <a:pt x="0" y="9"/>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03" name="PA-错觉设计82"/>
          <p:cNvSpPr/>
          <p:nvPr>
            <p:custDataLst>
              <p:tags r:id="rId43"/>
            </p:custDataLst>
          </p:nvPr>
        </p:nvSpPr>
        <p:spPr bwMode="auto">
          <a:xfrm>
            <a:off x="7717377" y="3348798"/>
            <a:ext cx="138316" cy="19759"/>
          </a:xfrm>
          <a:custGeom>
            <a:avLst/>
            <a:gdLst>
              <a:gd name="T0" fmla="*/ 0 w 98"/>
              <a:gd name="T1" fmla="*/ 6 h 14"/>
              <a:gd name="T2" fmla="*/ 3 w 98"/>
              <a:gd name="T3" fmla="*/ 14 h 14"/>
              <a:gd name="T4" fmla="*/ 98 w 98"/>
              <a:gd name="T5" fmla="*/ 8 h 14"/>
              <a:gd name="T6" fmla="*/ 96 w 98"/>
              <a:gd name="T7" fmla="*/ 0 h 14"/>
              <a:gd name="T8" fmla="*/ 0 w 98"/>
              <a:gd name="T9" fmla="*/ 6 h 14"/>
            </a:gdLst>
            <a:ahLst/>
            <a:cxnLst>
              <a:cxn ang="0">
                <a:pos x="T0" y="T1"/>
              </a:cxn>
              <a:cxn ang="0">
                <a:pos x="T2" y="T3"/>
              </a:cxn>
              <a:cxn ang="0">
                <a:pos x="T4" y="T5"/>
              </a:cxn>
              <a:cxn ang="0">
                <a:pos x="T6" y="T7"/>
              </a:cxn>
              <a:cxn ang="0">
                <a:pos x="T8" y="T9"/>
              </a:cxn>
            </a:cxnLst>
            <a:rect l="0" t="0" r="r" b="b"/>
            <a:pathLst>
              <a:path w="98" h="14">
                <a:moveTo>
                  <a:pt x="0" y="6"/>
                </a:moveTo>
                <a:lnTo>
                  <a:pt x="3" y="14"/>
                </a:lnTo>
                <a:lnTo>
                  <a:pt x="98" y="8"/>
                </a:lnTo>
                <a:lnTo>
                  <a:pt x="96" y="0"/>
                </a:lnTo>
                <a:lnTo>
                  <a:pt x="0" y="6"/>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04" name="PA-错觉设计83"/>
          <p:cNvSpPr/>
          <p:nvPr>
            <p:custDataLst>
              <p:tags r:id="rId44"/>
            </p:custDataLst>
          </p:nvPr>
        </p:nvSpPr>
        <p:spPr bwMode="auto">
          <a:xfrm>
            <a:off x="7727258" y="3388316"/>
            <a:ext cx="136905" cy="15526"/>
          </a:xfrm>
          <a:custGeom>
            <a:avLst/>
            <a:gdLst>
              <a:gd name="T0" fmla="*/ 0 w 97"/>
              <a:gd name="T1" fmla="*/ 4 h 11"/>
              <a:gd name="T2" fmla="*/ 1 w 97"/>
              <a:gd name="T3" fmla="*/ 11 h 11"/>
              <a:gd name="T4" fmla="*/ 97 w 97"/>
              <a:gd name="T5" fmla="*/ 7 h 11"/>
              <a:gd name="T6" fmla="*/ 95 w 97"/>
              <a:gd name="T7" fmla="*/ 0 h 11"/>
              <a:gd name="T8" fmla="*/ 0 w 97"/>
              <a:gd name="T9" fmla="*/ 4 h 11"/>
            </a:gdLst>
            <a:ahLst/>
            <a:cxnLst>
              <a:cxn ang="0">
                <a:pos x="T0" y="T1"/>
              </a:cxn>
              <a:cxn ang="0">
                <a:pos x="T2" y="T3"/>
              </a:cxn>
              <a:cxn ang="0">
                <a:pos x="T4" y="T5"/>
              </a:cxn>
              <a:cxn ang="0">
                <a:pos x="T6" y="T7"/>
              </a:cxn>
              <a:cxn ang="0">
                <a:pos x="T8" y="T9"/>
              </a:cxn>
            </a:cxnLst>
            <a:rect l="0" t="0" r="r" b="b"/>
            <a:pathLst>
              <a:path w="97" h="11">
                <a:moveTo>
                  <a:pt x="0" y="4"/>
                </a:moveTo>
                <a:lnTo>
                  <a:pt x="1" y="11"/>
                </a:lnTo>
                <a:lnTo>
                  <a:pt x="97" y="7"/>
                </a:lnTo>
                <a:lnTo>
                  <a:pt x="95" y="0"/>
                </a:lnTo>
                <a:lnTo>
                  <a:pt x="0" y="4"/>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05" name="PA-错觉设计84"/>
          <p:cNvSpPr/>
          <p:nvPr>
            <p:custDataLst>
              <p:tags r:id="rId45"/>
            </p:custDataLst>
          </p:nvPr>
        </p:nvSpPr>
        <p:spPr bwMode="auto">
          <a:xfrm>
            <a:off x="7731491" y="3426423"/>
            <a:ext cx="136905" cy="12703"/>
          </a:xfrm>
          <a:custGeom>
            <a:avLst/>
            <a:gdLst>
              <a:gd name="T0" fmla="*/ 0 w 97"/>
              <a:gd name="T1" fmla="*/ 2 h 9"/>
              <a:gd name="T2" fmla="*/ 1 w 97"/>
              <a:gd name="T3" fmla="*/ 9 h 9"/>
              <a:gd name="T4" fmla="*/ 97 w 97"/>
              <a:gd name="T5" fmla="*/ 7 h 9"/>
              <a:gd name="T6" fmla="*/ 96 w 97"/>
              <a:gd name="T7" fmla="*/ 0 h 9"/>
              <a:gd name="T8" fmla="*/ 0 w 97"/>
              <a:gd name="T9" fmla="*/ 2 h 9"/>
            </a:gdLst>
            <a:ahLst/>
            <a:cxnLst>
              <a:cxn ang="0">
                <a:pos x="T0" y="T1"/>
              </a:cxn>
              <a:cxn ang="0">
                <a:pos x="T2" y="T3"/>
              </a:cxn>
              <a:cxn ang="0">
                <a:pos x="T4" y="T5"/>
              </a:cxn>
              <a:cxn ang="0">
                <a:pos x="T6" y="T7"/>
              </a:cxn>
              <a:cxn ang="0">
                <a:pos x="T8" y="T9"/>
              </a:cxn>
            </a:cxnLst>
            <a:rect l="0" t="0" r="r" b="b"/>
            <a:pathLst>
              <a:path w="97" h="9">
                <a:moveTo>
                  <a:pt x="0" y="2"/>
                </a:moveTo>
                <a:lnTo>
                  <a:pt x="1" y="9"/>
                </a:lnTo>
                <a:lnTo>
                  <a:pt x="97" y="7"/>
                </a:lnTo>
                <a:lnTo>
                  <a:pt x="96" y="0"/>
                </a:lnTo>
                <a:lnTo>
                  <a:pt x="0" y="2"/>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06" name="PA-错觉设计85"/>
          <p:cNvSpPr/>
          <p:nvPr>
            <p:custDataLst>
              <p:tags r:id="rId46"/>
            </p:custDataLst>
          </p:nvPr>
        </p:nvSpPr>
        <p:spPr bwMode="auto">
          <a:xfrm>
            <a:off x="7731491" y="3464531"/>
            <a:ext cx="136905" cy="11291"/>
          </a:xfrm>
          <a:custGeom>
            <a:avLst/>
            <a:gdLst>
              <a:gd name="T0" fmla="*/ 1 w 97"/>
              <a:gd name="T1" fmla="*/ 0 h 8"/>
              <a:gd name="T2" fmla="*/ 0 w 97"/>
              <a:gd name="T3" fmla="*/ 8 h 8"/>
              <a:gd name="T4" fmla="*/ 97 w 97"/>
              <a:gd name="T5" fmla="*/ 8 h 8"/>
              <a:gd name="T6" fmla="*/ 97 w 97"/>
              <a:gd name="T7" fmla="*/ 1 h 8"/>
              <a:gd name="T8" fmla="*/ 1 w 97"/>
              <a:gd name="T9" fmla="*/ 0 h 8"/>
            </a:gdLst>
            <a:ahLst/>
            <a:cxnLst>
              <a:cxn ang="0">
                <a:pos x="T0" y="T1"/>
              </a:cxn>
              <a:cxn ang="0">
                <a:pos x="T2" y="T3"/>
              </a:cxn>
              <a:cxn ang="0">
                <a:pos x="T4" y="T5"/>
              </a:cxn>
              <a:cxn ang="0">
                <a:pos x="T6" y="T7"/>
              </a:cxn>
              <a:cxn ang="0">
                <a:pos x="T8" y="T9"/>
              </a:cxn>
            </a:cxnLst>
            <a:rect l="0" t="0" r="r" b="b"/>
            <a:pathLst>
              <a:path w="97" h="8">
                <a:moveTo>
                  <a:pt x="1" y="0"/>
                </a:moveTo>
                <a:lnTo>
                  <a:pt x="0" y="8"/>
                </a:lnTo>
                <a:lnTo>
                  <a:pt x="97" y="8"/>
                </a:lnTo>
                <a:lnTo>
                  <a:pt x="97" y="1"/>
                </a:lnTo>
                <a:lnTo>
                  <a:pt x="1" y="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07" name="PA-错觉设计86"/>
          <p:cNvSpPr/>
          <p:nvPr>
            <p:custDataLst>
              <p:tags r:id="rId47"/>
            </p:custDataLst>
          </p:nvPr>
        </p:nvSpPr>
        <p:spPr bwMode="auto">
          <a:xfrm>
            <a:off x="7727258" y="3499815"/>
            <a:ext cx="136905" cy="15526"/>
          </a:xfrm>
          <a:custGeom>
            <a:avLst/>
            <a:gdLst>
              <a:gd name="T0" fmla="*/ 2 w 97"/>
              <a:gd name="T1" fmla="*/ 0 h 11"/>
              <a:gd name="T2" fmla="*/ 0 w 97"/>
              <a:gd name="T3" fmla="*/ 8 h 11"/>
              <a:gd name="T4" fmla="*/ 96 w 97"/>
              <a:gd name="T5" fmla="*/ 11 h 11"/>
              <a:gd name="T6" fmla="*/ 97 w 97"/>
              <a:gd name="T7" fmla="*/ 3 h 11"/>
              <a:gd name="T8" fmla="*/ 2 w 97"/>
              <a:gd name="T9" fmla="*/ 0 h 11"/>
            </a:gdLst>
            <a:ahLst/>
            <a:cxnLst>
              <a:cxn ang="0">
                <a:pos x="T0" y="T1"/>
              </a:cxn>
              <a:cxn ang="0">
                <a:pos x="T2" y="T3"/>
              </a:cxn>
              <a:cxn ang="0">
                <a:pos x="T4" y="T5"/>
              </a:cxn>
              <a:cxn ang="0">
                <a:pos x="T6" y="T7"/>
              </a:cxn>
              <a:cxn ang="0">
                <a:pos x="T8" y="T9"/>
              </a:cxn>
            </a:cxnLst>
            <a:rect l="0" t="0" r="r" b="b"/>
            <a:pathLst>
              <a:path w="97" h="11">
                <a:moveTo>
                  <a:pt x="2" y="0"/>
                </a:moveTo>
                <a:lnTo>
                  <a:pt x="0" y="8"/>
                </a:lnTo>
                <a:lnTo>
                  <a:pt x="96" y="11"/>
                </a:lnTo>
                <a:lnTo>
                  <a:pt x="97" y="3"/>
                </a:lnTo>
                <a:lnTo>
                  <a:pt x="2" y="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08" name="PA-错觉设计87"/>
          <p:cNvSpPr/>
          <p:nvPr>
            <p:custDataLst>
              <p:tags r:id="rId48"/>
            </p:custDataLst>
          </p:nvPr>
        </p:nvSpPr>
        <p:spPr bwMode="auto">
          <a:xfrm>
            <a:off x="7718789" y="3536511"/>
            <a:ext cx="136905" cy="16937"/>
          </a:xfrm>
          <a:custGeom>
            <a:avLst/>
            <a:gdLst>
              <a:gd name="T0" fmla="*/ 2 w 97"/>
              <a:gd name="T1" fmla="*/ 0 h 12"/>
              <a:gd name="T2" fmla="*/ 0 w 97"/>
              <a:gd name="T3" fmla="*/ 7 h 12"/>
              <a:gd name="T4" fmla="*/ 95 w 97"/>
              <a:gd name="T5" fmla="*/ 12 h 12"/>
              <a:gd name="T6" fmla="*/ 97 w 97"/>
              <a:gd name="T7" fmla="*/ 5 h 12"/>
              <a:gd name="T8" fmla="*/ 2 w 97"/>
              <a:gd name="T9" fmla="*/ 0 h 12"/>
            </a:gdLst>
            <a:ahLst/>
            <a:cxnLst>
              <a:cxn ang="0">
                <a:pos x="T0" y="T1"/>
              </a:cxn>
              <a:cxn ang="0">
                <a:pos x="T2" y="T3"/>
              </a:cxn>
              <a:cxn ang="0">
                <a:pos x="T4" y="T5"/>
              </a:cxn>
              <a:cxn ang="0">
                <a:pos x="T6" y="T7"/>
              </a:cxn>
              <a:cxn ang="0">
                <a:pos x="T8" y="T9"/>
              </a:cxn>
            </a:cxnLst>
            <a:rect l="0" t="0" r="r" b="b"/>
            <a:pathLst>
              <a:path w="97" h="12">
                <a:moveTo>
                  <a:pt x="2" y="0"/>
                </a:moveTo>
                <a:lnTo>
                  <a:pt x="0" y="7"/>
                </a:lnTo>
                <a:lnTo>
                  <a:pt x="95" y="12"/>
                </a:lnTo>
                <a:lnTo>
                  <a:pt x="97" y="5"/>
                </a:lnTo>
                <a:lnTo>
                  <a:pt x="2" y="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09" name="PA-错觉设计88"/>
          <p:cNvSpPr/>
          <p:nvPr>
            <p:custDataLst>
              <p:tags r:id="rId49"/>
            </p:custDataLst>
          </p:nvPr>
        </p:nvSpPr>
        <p:spPr bwMode="auto">
          <a:xfrm>
            <a:off x="7706086" y="3571796"/>
            <a:ext cx="136905" cy="19759"/>
          </a:xfrm>
          <a:custGeom>
            <a:avLst/>
            <a:gdLst>
              <a:gd name="T0" fmla="*/ 3 w 97"/>
              <a:gd name="T1" fmla="*/ 0 h 14"/>
              <a:gd name="T2" fmla="*/ 0 w 97"/>
              <a:gd name="T3" fmla="*/ 7 h 14"/>
              <a:gd name="T4" fmla="*/ 94 w 97"/>
              <a:gd name="T5" fmla="*/ 14 h 14"/>
              <a:gd name="T6" fmla="*/ 97 w 97"/>
              <a:gd name="T7" fmla="*/ 7 h 14"/>
              <a:gd name="T8" fmla="*/ 3 w 97"/>
              <a:gd name="T9" fmla="*/ 0 h 14"/>
            </a:gdLst>
            <a:ahLst/>
            <a:cxnLst>
              <a:cxn ang="0">
                <a:pos x="T0" y="T1"/>
              </a:cxn>
              <a:cxn ang="0">
                <a:pos x="T2" y="T3"/>
              </a:cxn>
              <a:cxn ang="0">
                <a:pos x="T4" y="T5"/>
              </a:cxn>
              <a:cxn ang="0">
                <a:pos x="T6" y="T7"/>
              </a:cxn>
              <a:cxn ang="0">
                <a:pos x="T8" y="T9"/>
              </a:cxn>
            </a:cxnLst>
            <a:rect l="0" t="0" r="r" b="b"/>
            <a:pathLst>
              <a:path w="97" h="14">
                <a:moveTo>
                  <a:pt x="3" y="0"/>
                </a:moveTo>
                <a:lnTo>
                  <a:pt x="0" y="7"/>
                </a:lnTo>
                <a:lnTo>
                  <a:pt x="94" y="14"/>
                </a:lnTo>
                <a:lnTo>
                  <a:pt x="97" y="7"/>
                </a:lnTo>
                <a:lnTo>
                  <a:pt x="3" y="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10" name="PA-错觉设计89"/>
          <p:cNvSpPr/>
          <p:nvPr>
            <p:custDataLst>
              <p:tags r:id="rId50"/>
            </p:custDataLst>
          </p:nvPr>
        </p:nvSpPr>
        <p:spPr bwMode="auto">
          <a:xfrm>
            <a:off x="7687739" y="3607080"/>
            <a:ext cx="138316" cy="22582"/>
          </a:xfrm>
          <a:custGeom>
            <a:avLst/>
            <a:gdLst>
              <a:gd name="T0" fmla="*/ 4 w 98"/>
              <a:gd name="T1" fmla="*/ 0 h 16"/>
              <a:gd name="T2" fmla="*/ 0 w 98"/>
              <a:gd name="T3" fmla="*/ 7 h 16"/>
              <a:gd name="T4" fmla="*/ 94 w 98"/>
              <a:gd name="T5" fmla="*/ 16 h 16"/>
              <a:gd name="T6" fmla="*/ 98 w 98"/>
              <a:gd name="T7" fmla="*/ 9 h 16"/>
              <a:gd name="T8" fmla="*/ 4 w 98"/>
              <a:gd name="T9" fmla="*/ 0 h 16"/>
            </a:gdLst>
            <a:ahLst/>
            <a:cxnLst>
              <a:cxn ang="0">
                <a:pos x="T0" y="T1"/>
              </a:cxn>
              <a:cxn ang="0">
                <a:pos x="T2" y="T3"/>
              </a:cxn>
              <a:cxn ang="0">
                <a:pos x="T4" y="T5"/>
              </a:cxn>
              <a:cxn ang="0">
                <a:pos x="T6" y="T7"/>
              </a:cxn>
              <a:cxn ang="0">
                <a:pos x="T8" y="T9"/>
              </a:cxn>
            </a:cxnLst>
            <a:rect l="0" t="0" r="r" b="b"/>
            <a:pathLst>
              <a:path w="98" h="16">
                <a:moveTo>
                  <a:pt x="4" y="0"/>
                </a:moveTo>
                <a:lnTo>
                  <a:pt x="0" y="7"/>
                </a:lnTo>
                <a:lnTo>
                  <a:pt x="94" y="16"/>
                </a:lnTo>
                <a:lnTo>
                  <a:pt x="98" y="9"/>
                </a:lnTo>
                <a:lnTo>
                  <a:pt x="4" y="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11" name="PA-错觉设计90"/>
          <p:cNvSpPr/>
          <p:nvPr>
            <p:custDataLst>
              <p:tags r:id="rId51"/>
            </p:custDataLst>
          </p:nvPr>
        </p:nvSpPr>
        <p:spPr bwMode="auto">
          <a:xfrm>
            <a:off x="7667979" y="3640954"/>
            <a:ext cx="135493" cy="26817"/>
          </a:xfrm>
          <a:custGeom>
            <a:avLst/>
            <a:gdLst>
              <a:gd name="T0" fmla="*/ 4 w 96"/>
              <a:gd name="T1" fmla="*/ 0 h 19"/>
              <a:gd name="T2" fmla="*/ 0 w 96"/>
              <a:gd name="T3" fmla="*/ 8 h 19"/>
              <a:gd name="T4" fmla="*/ 92 w 96"/>
              <a:gd name="T5" fmla="*/ 19 h 19"/>
              <a:gd name="T6" fmla="*/ 96 w 96"/>
              <a:gd name="T7" fmla="*/ 12 h 19"/>
              <a:gd name="T8" fmla="*/ 4 w 96"/>
              <a:gd name="T9" fmla="*/ 0 h 19"/>
            </a:gdLst>
            <a:ahLst/>
            <a:cxnLst>
              <a:cxn ang="0">
                <a:pos x="T0" y="T1"/>
              </a:cxn>
              <a:cxn ang="0">
                <a:pos x="T2" y="T3"/>
              </a:cxn>
              <a:cxn ang="0">
                <a:pos x="T4" y="T5"/>
              </a:cxn>
              <a:cxn ang="0">
                <a:pos x="T6" y="T7"/>
              </a:cxn>
              <a:cxn ang="0">
                <a:pos x="T8" y="T9"/>
              </a:cxn>
            </a:cxnLst>
            <a:rect l="0" t="0" r="r" b="b"/>
            <a:pathLst>
              <a:path w="96" h="19">
                <a:moveTo>
                  <a:pt x="4" y="0"/>
                </a:moveTo>
                <a:lnTo>
                  <a:pt x="0" y="8"/>
                </a:lnTo>
                <a:lnTo>
                  <a:pt x="92" y="19"/>
                </a:lnTo>
                <a:lnTo>
                  <a:pt x="96" y="12"/>
                </a:lnTo>
                <a:lnTo>
                  <a:pt x="4" y="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12" name="PA-错觉设计91"/>
          <p:cNvSpPr/>
          <p:nvPr>
            <p:custDataLst>
              <p:tags r:id="rId52"/>
            </p:custDataLst>
          </p:nvPr>
        </p:nvSpPr>
        <p:spPr bwMode="auto">
          <a:xfrm>
            <a:off x="7642575" y="3676239"/>
            <a:ext cx="135493" cy="28228"/>
          </a:xfrm>
          <a:custGeom>
            <a:avLst/>
            <a:gdLst>
              <a:gd name="T0" fmla="*/ 5 w 96"/>
              <a:gd name="T1" fmla="*/ 0 h 20"/>
              <a:gd name="T2" fmla="*/ 0 w 96"/>
              <a:gd name="T3" fmla="*/ 7 h 20"/>
              <a:gd name="T4" fmla="*/ 91 w 96"/>
              <a:gd name="T5" fmla="*/ 20 h 20"/>
              <a:gd name="T6" fmla="*/ 96 w 96"/>
              <a:gd name="T7" fmla="*/ 13 h 20"/>
              <a:gd name="T8" fmla="*/ 5 w 96"/>
              <a:gd name="T9" fmla="*/ 0 h 20"/>
            </a:gdLst>
            <a:ahLst/>
            <a:cxnLst>
              <a:cxn ang="0">
                <a:pos x="T0" y="T1"/>
              </a:cxn>
              <a:cxn ang="0">
                <a:pos x="T2" y="T3"/>
              </a:cxn>
              <a:cxn ang="0">
                <a:pos x="T4" y="T5"/>
              </a:cxn>
              <a:cxn ang="0">
                <a:pos x="T6" y="T7"/>
              </a:cxn>
              <a:cxn ang="0">
                <a:pos x="T8" y="T9"/>
              </a:cxn>
            </a:cxnLst>
            <a:rect l="0" t="0" r="r" b="b"/>
            <a:pathLst>
              <a:path w="96" h="20">
                <a:moveTo>
                  <a:pt x="5" y="0"/>
                </a:moveTo>
                <a:lnTo>
                  <a:pt x="0" y="7"/>
                </a:lnTo>
                <a:lnTo>
                  <a:pt x="91" y="20"/>
                </a:lnTo>
                <a:lnTo>
                  <a:pt x="96" y="13"/>
                </a:lnTo>
                <a:lnTo>
                  <a:pt x="5" y="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13" name="PA-错觉设计92"/>
          <p:cNvSpPr/>
          <p:nvPr>
            <p:custDataLst>
              <p:tags r:id="rId53"/>
            </p:custDataLst>
          </p:nvPr>
        </p:nvSpPr>
        <p:spPr bwMode="auto">
          <a:xfrm>
            <a:off x="7612935" y="3710112"/>
            <a:ext cx="135493" cy="31050"/>
          </a:xfrm>
          <a:custGeom>
            <a:avLst/>
            <a:gdLst>
              <a:gd name="T0" fmla="*/ 6 w 96"/>
              <a:gd name="T1" fmla="*/ 0 h 22"/>
              <a:gd name="T2" fmla="*/ 0 w 96"/>
              <a:gd name="T3" fmla="*/ 6 h 22"/>
              <a:gd name="T4" fmla="*/ 89 w 96"/>
              <a:gd name="T5" fmla="*/ 22 h 22"/>
              <a:gd name="T6" fmla="*/ 96 w 96"/>
              <a:gd name="T7" fmla="*/ 15 h 22"/>
              <a:gd name="T8" fmla="*/ 6 w 96"/>
              <a:gd name="T9" fmla="*/ 0 h 22"/>
            </a:gdLst>
            <a:ahLst/>
            <a:cxnLst>
              <a:cxn ang="0">
                <a:pos x="T0" y="T1"/>
              </a:cxn>
              <a:cxn ang="0">
                <a:pos x="T2" y="T3"/>
              </a:cxn>
              <a:cxn ang="0">
                <a:pos x="T4" y="T5"/>
              </a:cxn>
              <a:cxn ang="0">
                <a:pos x="T6" y="T7"/>
              </a:cxn>
              <a:cxn ang="0">
                <a:pos x="T8" y="T9"/>
              </a:cxn>
            </a:cxnLst>
            <a:rect l="0" t="0" r="r" b="b"/>
            <a:pathLst>
              <a:path w="96" h="22">
                <a:moveTo>
                  <a:pt x="6" y="0"/>
                </a:moveTo>
                <a:lnTo>
                  <a:pt x="0" y="6"/>
                </a:lnTo>
                <a:lnTo>
                  <a:pt x="89" y="22"/>
                </a:lnTo>
                <a:lnTo>
                  <a:pt x="96" y="15"/>
                </a:lnTo>
                <a:lnTo>
                  <a:pt x="6" y="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14" name="PA-错觉设计93"/>
          <p:cNvSpPr/>
          <p:nvPr>
            <p:custDataLst>
              <p:tags r:id="rId54"/>
            </p:custDataLst>
          </p:nvPr>
        </p:nvSpPr>
        <p:spPr bwMode="auto">
          <a:xfrm>
            <a:off x="7580474" y="3742573"/>
            <a:ext cx="132670" cy="33873"/>
          </a:xfrm>
          <a:custGeom>
            <a:avLst/>
            <a:gdLst>
              <a:gd name="T0" fmla="*/ 7 w 94"/>
              <a:gd name="T1" fmla="*/ 0 h 24"/>
              <a:gd name="T2" fmla="*/ 0 w 94"/>
              <a:gd name="T3" fmla="*/ 7 h 24"/>
              <a:gd name="T4" fmla="*/ 87 w 94"/>
              <a:gd name="T5" fmla="*/ 24 h 24"/>
              <a:gd name="T6" fmla="*/ 94 w 94"/>
              <a:gd name="T7" fmla="*/ 18 h 24"/>
              <a:gd name="T8" fmla="*/ 7 w 94"/>
              <a:gd name="T9" fmla="*/ 0 h 24"/>
            </a:gdLst>
            <a:ahLst/>
            <a:cxnLst>
              <a:cxn ang="0">
                <a:pos x="T0" y="T1"/>
              </a:cxn>
              <a:cxn ang="0">
                <a:pos x="T2" y="T3"/>
              </a:cxn>
              <a:cxn ang="0">
                <a:pos x="T4" y="T5"/>
              </a:cxn>
              <a:cxn ang="0">
                <a:pos x="T6" y="T7"/>
              </a:cxn>
              <a:cxn ang="0">
                <a:pos x="T8" y="T9"/>
              </a:cxn>
            </a:cxnLst>
            <a:rect l="0" t="0" r="r" b="b"/>
            <a:pathLst>
              <a:path w="94" h="24">
                <a:moveTo>
                  <a:pt x="7" y="0"/>
                </a:moveTo>
                <a:lnTo>
                  <a:pt x="0" y="7"/>
                </a:lnTo>
                <a:lnTo>
                  <a:pt x="87" y="24"/>
                </a:lnTo>
                <a:lnTo>
                  <a:pt x="94" y="18"/>
                </a:lnTo>
                <a:lnTo>
                  <a:pt x="7" y="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15" name="PA-错觉设计94"/>
          <p:cNvSpPr/>
          <p:nvPr>
            <p:custDataLst>
              <p:tags r:id="rId55"/>
            </p:custDataLst>
          </p:nvPr>
        </p:nvSpPr>
        <p:spPr bwMode="auto">
          <a:xfrm>
            <a:off x="7543778" y="3775035"/>
            <a:ext cx="129847" cy="36696"/>
          </a:xfrm>
          <a:custGeom>
            <a:avLst/>
            <a:gdLst>
              <a:gd name="T0" fmla="*/ 8 w 92"/>
              <a:gd name="T1" fmla="*/ 0 h 26"/>
              <a:gd name="T2" fmla="*/ 0 w 92"/>
              <a:gd name="T3" fmla="*/ 6 h 26"/>
              <a:gd name="T4" fmla="*/ 84 w 92"/>
              <a:gd name="T5" fmla="*/ 26 h 26"/>
              <a:gd name="T6" fmla="*/ 92 w 92"/>
              <a:gd name="T7" fmla="*/ 20 h 26"/>
              <a:gd name="T8" fmla="*/ 8 w 92"/>
              <a:gd name="T9" fmla="*/ 0 h 26"/>
            </a:gdLst>
            <a:ahLst/>
            <a:cxnLst>
              <a:cxn ang="0">
                <a:pos x="T0" y="T1"/>
              </a:cxn>
              <a:cxn ang="0">
                <a:pos x="T2" y="T3"/>
              </a:cxn>
              <a:cxn ang="0">
                <a:pos x="T4" y="T5"/>
              </a:cxn>
              <a:cxn ang="0">
                <a:pos x="T6" y="T7"/>
              </a:cxn>
              <a:cxn ang="0">
                <a:pos x="T8" y="T9"/>
              </a:cxn>
            </a:cxnLst>
            <a:rect l="0" t="0" r="r" b="b"/>
            <a:pathLst>
              <a:path w="92" h="26">
                <a:moveTo>
                  <a:pt x="8" y="0"/>
                </a:moveTo>
                <a:lnTo>
                  <a:pt x="0" y="6"/>
                </a:lnTo>
                <a:lnTo>
                  <a:pt x="84" y="26"/>
                </a:lnTo>
                <a:lnTo>
                  <a:pt x="92" y="20"/>
                </a:lnTo>
                <a:lnTo>
                  <a:pt x="8" y="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16" name="PA-错觉设计95"/>
          <p:cNvSpPr/>
          <p:nvPr>
            <p:custDataLst>
              <p:tags r:id="rId56"/>
            </p:custDataLst>
          </p:nvPr>
        </p:nvSpPr>
        <p:spPr bwMode="auto">
          <a:xfrm>
            <a:off x="7502847" y="3806086"/>
            <a:ext cx="128436" cy="39519"/>
          </a:xfrm>
          <a:custGeom>
            <a:avLst/>
            <a:gdLst>
              <a:gd name="T0" fmla="*/ 8 w 91"/>
              <a:gd name="T1" fmla="*/ 0 h 28"/>
              <a:gd name="T2" fmla="*/ 0 w 91"/>
              <a:gd name="T3" fmla="*/ 6 h 28"/>
              <a:gd name="T4" fmla="*/ 82 w 91"/>
              <a:gd name="T5" fmla="*/ 28 h 28"/>
              <a:gd name="T6" fmla="*/ 91 w 91"/>
              <a:gd name="T7" fmla="*/ 22 h 28"/>
              <a:gd name="T8" fmla="*/ 8 w 91"/>
              <a:gd name="T9" fmla="*/ 0 h 28"/>
            </a:gdLst>
            <a:ahLst/>
            <a:cxnLst>
              <a:cxn ang="0">
                <a:pos x="T0" y="T1"/>
              </a:cxn>
              <a:cxn ang="0">
                <a:pos x="T2" y="T3"/>
              </a:cxn>
              <a:cxn ang="0">
                <a:pos x="T4" y="T5"/>
              </a:cxn>
              <a:cxn ang="0">
                <a:pos x="T6" y="T7"/>
              </a:cxn>
              <a:cxn ang="0">
                <a:pos x="T8" y="T9"/>
              </a:cxn>
            </a:cxnLst>
            <a:rect l="0" t="0" r="r" b="b"/>
            <a:pathLst>
              <a:path w="91" h="28">
                <a:moveTo>
                  <a:pt x="8" y="0"/>
                </a:moveTo>
                <a:lnTo>
                  <a:pt x="0" y="6"/>
                </a:lnTo>
                <a:lnTo>
                  <a:pt x="82" y="28"/>
                </a:lnTo>
                <a:lnTo>
                  <a:pt x="91" y="22"/>
                </a:lnTo>
                <a:lnTo>
                  <a:pt x="8" y="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17" name="PA-错觉设计96"/>
          <p:cNvSpPr/>
          <p:nvPr>
            <p:custDataLst>
              <p:tags r:id="rId57"/>
            </p:custDataLst>
          </p:nvPr>
        </p:nvSpPr>
        <p:spPr bwMode="auto">
          <a:xfrm>
            <a:off x="7459095" y="3835725"/>
            <a:ext cx="125614" cy="42341"/>
          </a:xfrm>
          <a:custGeom>
            <a:avLst/>
            <a:gdLst>
              <a:gd name="T0" fmla="*/ 9 w 89"/>
              <a:gd name="T1" fmla="*/ 0 h 30"/>
              <a:gd name="T2" fmla="*/ 0 w 89"/>
              <a:gd name="T3" fmla="*/ 7 h 30"/>
              <a:gd name="T4" fmla="*/ 79 w 89"/>
              <a:gd name="T5" fmla="*/ 30 h 30"/>
              <a:gd name="T6" fmla="*/ 89 w 89"/>
              <a:gd name="T7" fmla="*/ 24 h 30"/>
              <a:gd name="T8" fmla="*/ 9 w 89"/>
              <a:gd name="T9" fmla="*/ 0 h 30"/>
            </a:gdLst>
            <a:ahLst/>
            <a:cxnLst>
              <a:cxn ang="0">
                <a:pos x="T0" y="T1"/>
              </a:cxn>
              <a:cxn ang="0">
                <a:pos x="T2" y="T3"/>
              </a:cxn>
              <a:cxn ang="0">
                <a:pos x="T4" y="T5"/>
              </a:cxn>
              <a:cxn ang="0">
                <a:pos x="T6" y="T7"/>
              </a:cxn>
              <a:cxn ang="0">
                <a:pos x="T8" y="T9"/>
              </a:cxn>
            </a:cxnLst>
            <a:rect l="0" t="0" r="r" b="b"/>
            <a:pathLst>
              <a:path w="89" h="30">
                <a:moveTo>
                  <a:pt x="9" y="0"/>
                </a:moveTo>
                <a:lnTo>
                  <a:pt x="0" y="7"/>
                </a:lnTo>
                <a:lnTo>
                  <a:pt x="79" y="30"/>
                </a:lnTo>
                <a:lnTo>
                  <a:pt x="89" y="24"/>
                </a:lnTo>
                <a:lnTo>
                  <a:pt x="9" y="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18" name="PA-错觉设计97"/>
          <p:cNvSpPr/>
          <p:nvPr>
            <p:custDataLst>
              <p:tags r:id="rId58"/>
            </p:custDataLst>
          </p:nvPr>
        </p:nvSpPr>
        <p:spPr bwMode="auto">
          <a:xfrm>
            <a:off x="7411108" y="3865364"/>
            <a:ext cx="122791" cy="45164"/>
          </a:xfrm>
          <a:custGeom>
            <a:avLst/>
            <a:gdLst>
              <a:gd name="T0" fmla="*/ 10 w 87"/>
              <a:gd name="T1" fmla="*/ 0 h 32"/>
              <a:gd name="T2" fmla="*/ 0 w 87"/>
              <a:gd name="T3" fmla="*/ 6 h 32"/>
              <a:gd name="T4" fmla="*/ 77 w 87"/>
              <a:gd name="T5" fmla="*/ 32 h 32"/>
              <a:gd name="T6" fmla="*/ 87 w 87"/>
              <a:gd name="T7" fmla="*/ 26 h 32"/>
              <a:gd name="T8" fmla="*/ 10 w 87"/>
              <a:gd name="T9" fmla="*/ 0 h 32"/>
            </a:gdLst>
            <a:ahLst/>
            <a:cxnLst>
              <a:cxn ang="0">
                <a:pos x="T0" y="T1"/>
              </a:cxn>
              <a:cxn ang="0">
                <a:pos x="T2" y="T3"/>
              </a:cxn>
              <a:cxn ang="0">
                <a:pos x="T4" y="T5"/>
              </a:cxn>
              <a:cxn ang="0">
                <a:pos x="T6" y="T7"/>
              </a:cxn>
              <a:cxn ang="0">
                <a:pos x="T8" y="T9"/>
              </a:cxn>
            </a:cxnLst>
            <a:rect l="0" t="0" r="r" b="b"/>
            <a:pathLst>
              <a:path w="87" h="32">
                <a:moveTo>
                  <a:pt x="10" y="0"/>
                </a:moveTo>
                <a:lnTo>
                  <a:pt x="0" y="6"/>
                </a:lnTo>
                <a:lnTo>
                  <a:pt x="77" y="32"/>
                </a:lnTo>
                <a:lnTo>
                  <a:pt x="87" y="26"/>
                </a:lnTo>
                <a:lnTo>
                  <a:pt x="10" y="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19" name="PA-错觉设计98"/>
          <p:cNvSpPr/>
          <p:nvPr>
            <p:custDataLst>
              <p:tags r:id="rId59"/>
            </p:custDataLst>
          </p:nvPr>
        </p:nvSpPr>
        <p:spPr bwMode="auto">
          <a:xfrm>
            <a:off x="7360298" y="3893592"/>
            <a:ext cx="118556" cy="46576"/>
          </a:xfrm>
          <a:custGeom>
            <a:avLst/>
            <a:gdLst>
              <a:gd name="T0" fmla="*/ 11 w 84"/>
              <a:gd name="T1" fmla="*/ 0 h 33"/>
              <a:gd name="T2" fmla="*/ 0 w 84"/>
              <a:gd name="T3" fmla="*/ 6 h 33"/>
              <a:gd name="T4" fmla="*/ 74 w 84"/>
              <a:gd name="T5" fmla="*/ 33 h 33"/>
              <a:gd name="T6" fmla="*/ 84 w 84"/>
              <a:gd name="T7" fmla="*/ 28 h 33"/>
              <a:gd name="T8" fmla="*/ 11 w 84"/>
              <a:gd name="T9" fmla="*/ 0 h 33"/>
            </a:gdLst>
            <a:ahLst/>
            <a:cxnLst>
              <a:cxn ang="0">
                <a:pos x="T0" y="T1"/>
              </a:cxn>
              <a:cxn ang="0">
                <a:pos x="T2" y="T3"/>
              </a:cxn>
              <a:cxn ang="0">
                <a:pos x="T4" y="T5"/>
              </a:cxn>
              <a:cxn ang="0">
                <a:pos x="T6" y="T7"/>
              </a:cxn>
              <a:cxn ang="0">
                <a:pos x="T8" y="T9"/>
              </a:cxn>
            </a:cxnLst>
            <a:rect l="0" t="0" r="r" b="b"/>
            <a:pathLst>
              <a:path w="84" h="33">
                <a:moveTo>
                  <a:pt x="11" y="0"/>
                </a:moveTo>
                <a:lnTo>
                  <a:pt x="0" y="6"/>
                </a:lnTo>
                <a:lnTo>
                  <a:pt x="74" y="33"/>
                </a:lnTo>
                <a:lnTo>
                  <a:pt x="84" y="28"/>
                </a:lnTo>
                <a:lnTo>
                  <a:pt x="11" y="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20" name="PA-错觉设计99"/>
          <p:cNvSpPr/>
          <p:nvPr>
            <p:custDataLst>
              <p:tags r:id="rId60"/>
            </p:custDataLst>
          </p:nvPr>
        </p:nvSpPr>
        <p:spPr bwMode="auto">
          <a:xfrm>
            <a:off x="7306665" y="3920408"/>
            <a:ext cx="115734" cy="49399"/>
          </a:xfrm>
          <a:custGeom>
            <a:avLst/>
            <a:gdLst>
              <a:gd name="T0" fmla="*/ 11 w 82"/>
              <a:gd name="T1" fmla="*/ 0 h 35"/>
              <a:gd name="T2" fmla="*/ 0 w 82"/>
              <a:gd name="T3" fmla="*/ 6 h 35"/>
              <a:gd name="T4" fmla="*/ 70 w 82"/>
              <a:gd name="T5" fmla="*/ 35 h 35"/>
              <a:gd name="T6" fmla="*/ 82 w 82"/>
              <a:gd name="T7" fmla="*/ 30 h 35"/>
              <a:gd name="T8" fmla="*/ 11 w 82"/>
              <a:gd name="T9" fmla="*/ 0 h 35"/>
            </a:gdLst>
            <a:ahLst/>
            <a:cxnLst>
              <a:cxn ang="0">
                <a:pos x="T0" y="T1"/>
              </a:cxn>
              <a:cxn ang="0">
                <a:pos x="T2" y="T3"/>
              </a:cxn>
              <a:cxn ang="0">
                <a:pos x="T4" y="T5"/>
              </a:cxn>
              <a:cxn ang="0">
                <a:pos x="T6" y="T7"/>
              </a:cxn>
              <a:cxn ang="0">
                <a:pos x="T8" y="T9"/>
              </a:cxn>
            </a:cxnLst>
            <a:rect l="0" t="0" r="r" b="b"/>
            <a:pathLst>
              <a:path w="82" h="35">
                <a:moveTo>
                  <a:pt x="11" y="0"/>
                </a:moveTo>
                <a:lnTo>
                  <a:pt x="0" y="6"/>
                </a:lnTo>
                <a:lnTo>
                  <a:pt x="70" y="35"/>
                </a:lnTo>
                <a:lnTo>
                  <a:pt x="82" y="30"/>
                </a:lnTo>
                <a:lnTo>
                  <a:pt x="11" y="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21" name="PA-错觉设计100"/>
          <p:cNvSpPr/>
          <p:nvPr>
            <p:custDataLst>
              <p:tags r:id="rId61"/>
            </p:custDataLst>
          </p:nvPr>
        </p:nvSpPr>
        <p:spPr bwMode="auto">
          <a:xfrm>
            <a:off x="7250210" y="3945812"/>
            <a:ext cx="110088" cy="50810"/>
          </a:xfrm>
          <a:custGeom>
            <a:avLst/>
            <a:gdLst>
              <a:gd name="T0" fmla="*/ 12 w 78"/>
              <a:gd name="T1" fmla="*/ 0 h 36"/>
              <a:gd name="T2" fmla="*/ 0 w 78"/>
              <a:gd name="T3" fmla="*/ 6 h 36"/>
              <a:gd name="T4" fmla="*/ 66 w 78"/>
              <a:gd name="T5" fmla="*/ 36 h 36"/>
              <a:gd name="T6" fmla="*/ 78 w 78"/>
              <a:gd name="T7" fmla="*/ 31 h 36"/>
              <a:gd name="T8" fmla="*/ 12 w 78"/>
              <a:gd name="T9" fmla="*/ 0 h 36"/>
            </a:gdLst>
            <a:ahLst/>
            <a:cxnLst>
              <a:cxn ang="0">
                <a:pos x="T0" y="T1"/>
              </a:cxn>
              <a:cxn ang="0">
                <a:pos x="T2" y="T3"/>
              </a:cxn>
              <a:cxn ang="0">
                <a:pos x="T4" y="T5"/>
              </a:cxn>
              <a:cxn ang="0">
                <a:pos x="T6" y="T7"/>
              </a:cxn>
              <a:cxn ang="0">
                <a:pos x="T8" y="T9"/>
              </a:cxn>
            </a:cxnLst>
            <a:rect l="0" t="0" r="r" b="b"/>
            <a:pathLst>
              <a:path w="78" h="36">
                <a:moveTo>
                  <a:pt x="12" y="0"/>
                </a:moveTo>
                <a:lnTo>
                  <a:pt x="0" y="6"/>
                </a:lnTo>
                <a:lnTo>
                  <a:pt x="66" y="36"/>
                </a:lnTo>
                <a:lnTo>
                  <a:pt x="78" y="31"/>
                </a:lnTo>
                <a:lnTo>
                  <a:pt x="12" y="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22" name="PA-错觉设计101"/>
          <p:cNvSpPr/>
          <p:nvPr>
            <p:custDataLst>
              <p:tags r:id="rId62"/>
            </p:custDataLst>
          </p:nvPr>
        </p:nvSpPr>
        <p:spPr bwMode="auto">
          <a:xfrm>
            <a:off x="7189520" y="3971217"/>
            <a:ext cx="107265" cy="52222"/>
          </a:xfrm>
          <a:custGeom>
            <a:avLst/>
            <a:gdLst>
              <a:gd name="T0" fmla="*/ 13 w 76"/>
              <a:gd name="T1" fmla="*/ 0 h 37"/>
              <a:gd name="T2" fmla="*/ 0 w 76"/>
              <a:gd name="T3" fmla="*/ 5 h 37"/>
              <a:gd name="T4" fmla="*/ 63 w 76"/>
              <a:gd name="T5" fmla="*/ 37 h 37"/>
              <a:gd name="T6" fmla="*/ 76 w 76"/>
              <a:gd name="T7" fmla="*/ 32 h 37"/>
              <a:gd name="T8" fmla="*/ 13 w 76"/>
              <a:gd name="T9" fmla="*/ 0 h 37"/>
            </a:gdLst>
            <a:ahLst/>
            <a:cxnLst>
              <a:cxn ang="0">
                <a:pos x="T0" y="T1"/>
              </a:cxn>
              <a:cxn ang="0">
                <a:pos x="T2" y="T3"/>
              </a:cxn>
              <a:cxn ang="0">
                <a:pos x="T4" y="T5"/>
              </a:cxn>
              <a:cxn ang="0">
                <a:pos x="T6" y="T7"/>
              </a:cxn>
              <a:cxn ang="0">
                <a:pos x="T8" y="T9"/>
              </a:cxn>
            </a:cxnLst>
            <a:rect l="0" t="0" r="r" b="b"/>
            <a:pathLst>
              <a:path w="76" h="37">
                <a:moveTo>
                  <a:pt x="13" y="0"/>
                </a:moveTo>
                <a:lnTo>
                  <a:pt x="0" y="5"/>
                </a:lnTo>
                <a:lnTo>
                  <a:pt x="63" y="37"/>
                </a:lnTo>
                <a:lnTo>
                  <a:pt x="76" y="32"/>
                </a:lnTo>
                <a:lnTo>
                  <a:pt x="13" y="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23" name="PA-错觉设计102"/>
          <p:cNvSpPr/>
          <p:nvPr>
            <p:custDataLst>
              <p:tags r:id="rId63"/>
            </p:custDataLst>
          </p:nvPr>
        </p:nvSpPr>
        <p:spPr bwMode="auto">
          <a:xfrm>
            <a:off x="7127419" y="3993799"/>
            <a:ext cx="101620" cy="55044"/>
          </a:xfrm>
          <a:custGeom>
            <a:avLst/>
            <a:gdLst>
              <a:gd name="T0" fmla="*/ 13 w 72"/>
              <a:gd name="T1" fmla="*/ 0 h 39"/>
              <a:gd name="T2" fmla="*/ 0 w 72"/>
              <a:gd name="T3" fmla="*/ 5 h 39"/>
              <a:gd name="T4" fmla="*/ 59 w 72"/>
              <a:gd name="T5" fmla="*/ 39 h 39"/>
              <a:gd name="T6" fmla="*/ 72 w 72"/>
              <a:gd name="T7" fmla="*/ 34 h 39"/>
              <a:gd name="T8" fmla="*/ 13 w 72"/>
              <a:gd name="T9" fmla="*/ 0 h 39"/>
            </a:gdLst>
            <a:ahLst/>
            <a:cxnLst>
              <a:cxn ang="0">
                <a:pos x="T0" y="T1"/>
              </a:cxn>
              <a:cxn ang="0">
                <a:pos x="T2" y="T3"/>
              </a:cxn>
              <a:cxn ang="0">
                <a:pos x="T4" y="T5"/>
              </a:cxn>
              <a:cxn ang="0">
                <a:pos x="T6" y="T7"/>
              </a:cxn>
              <a:cxn ang="0">
                <a:pos x="T8" y="T9"/>
              </a:cxn>
            </a:cxnLst>
            <a:rect l="0" t="0" r="r" b="b"/>
            <a:pathLst>
              <a:path w="72" h="39">
                <a:moveTo>
                  <a:pt x="13" y="0"/>
                </a:moveTo>
                <a:lnTo>
                  <a:pt x="0" y="5"/>
                </a:lnTo>
                <a:lnTo>
                  <a:pt x="59" y="39"/>
                </a:lnTo>
                <a:lnTo>
                  <a:pt x="72" y="34"/>
                </a:lnTo>
                <a:lnTo>
                  <a:pt x="13" y="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24" name="PA-错觉设计103"/>
          <p:cNvSpPr/>
          <p:nvPr>
            <p:custDataLst>
              <p:tags r:id="rId64"/>
            </p:custDataLst>
          </p:nvPr>
        </p:nvSpPr>
        <p:spPr bwMode="auto">
          <a:xfrm>
            <a:off x="7062495" y="4014971"/>
            <a:ext cx="97386" cy="56455"/>
          </a:xfrm>
          <a:custGeom>
            <a:avLst/>
            <a:gdLst>
              <a:gd name="T0" fmla="*/ 14 w 69"/>
              <a:gd name="T1" fmla="*/ 0 h 40"/>
              <a:gd name="T2" fmla="*/ 0 w 69"/>
              <a:gd name="T3" fmla="*/ 5 h 40"/>
              <a:gd name="T4" fmla="*/ 55 w 69"/>
              <a:gd name="T5" fmla="*/ 40 h 40"/>
              <a:gd name="T6" fmla="*/ 69 w 69"/>
              <a:gd name="T7" fmla="*/ 36 h 40"/>
              <a:gd name="T8" fmla="*/ 14 w 69"/>
              <a:gd name="T9" fmla="*/ 0 h 40"/>
            </a:gdLst>
            <a:ahLst/>
            <a:cxnLst>
              <a:cxn ang="0">
                <a:pos x="T0" y="T1"/>
              </a:cxn>
              <a:cxn ang="0">
                <a:pos x="T2" y="T3"/>
              </a:cxn>
              <a:cxn ang="0">
                <a:pos x="T4" y="T5"/>
              </a:cxn>
              <a:cxn ang="0">
                <a:pos x="T6" y="T7"/>
              </a:cxn>
              <a:cxn ang="0">
                <a:pos x="T8" y="T9"/>
              </a:cxn>
            </a:cxnLst>
            <a:rect l="0" t="0" r="r" b="b"/>
            <a:pathLst>
              <a:path w="69" h="40">
                <a:moveTo>
                  <a:pt x="14" y="0"/>
                </a:moveTo>
                <a:lnTo>
                  <a:pt x="0" y="5"/>
                </a:lnTo>
                <a:lnTo>
                  <a:pt x="55" y="40"/>
                </a:lnTo>
                <a:lnTo>
                  <a:pt x="69" y="36"/>
                </a:lnTo>
                <a:lnTo>
                  <a:pt x="14" y="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25" name="PA-错觉设计104"/>
          <p:cNvSpPr/>
          <p:nvPr>
            <p:custDataLst>
              <p:tags r:id="rId65"/>
            </p:custDataLst>
          </p:nvPr>
        </p:nvSpPr>
        <p:spPr bwMode="auto">
          <a:xfrm>
            <a:off x="6994749" y="4036141"/>
            <a:ext cx="91740" cy="56455"/>
          </a:xfrm>
          <a:custGeom>
            <a:avLst/>
            <a:gdLst>
              <a:gd name="T0" fmla="*/ 14 w 65"/>
              <a:gd name="T1" fmla="*/ 0 h 40"/>
              <a:gd name="T2" fmla="*/ 0 w 65"/>
              <a:gd name="T3" fmla="*/ 4 h 40"/>
              <a:gd name="T4" fmla="*/ 51 w 65"/>
              <a:gd name="T5" fmla="*/ 40 h 40"/>
              <a:gd name="T6" fmla="*/ 65 w 65"/>
              <a:gd name="T7" fmla="*/ 36 h 40"/>
              <a:gd name="T8" fmla="*/ 14 w 65"/>
              <a:gd name="T9" fmla="*/ 0 h 40"/>
            </a:gdLst>
            <a:ahLst/>
            <a:cxnLst>
              <a:cxn ang="0">
                <a:pos x="T0" y="T1"/>
              </a:cxn>
              <a:cxn ang="0">
                <a:pos x="T2" y="T3"/>
              </a:cxn>
              <a:cxn ang="0">
                <a:pos x="T4" y="T5"/>
              </a:cxn>
              <a:cxn ang="0">
                <a:pos x="T6" y="T7"/>
              </a:cxn>
              <a:cxn ang="0">
                <a:pos x="T8" y="T9"/>
              </a:cxn>
            </a:cxnLst>
            <a:rect l="0" t="0" r="r" b="b"/>
            <a:pathLst>
              <a:path w="65" h="40">
                <a:moveTo>
                  <a:pt x="14" y="0"/>
                </a:moveTo>
                <a:lnTo>
                  <a:pt x="0" y="4"/>
                </a:lnTo>
                <a:lnTo>
                  <a:pt x="51" y="40"/>
                </a:lnTo>
                <a:lnTo>
                  <a:pt x="65" y="36"/>
                </a:lnTo>
                <a:lnTo>
                  <a:pt x="14" y="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26" name="PA-错觉设计105"/>
          <p:cNvSpPr/>
          <p:nvPr>
            <p:custDataLst>
              <p:tags r:id="rId66"/>
            </p:custDataLst>
          </p:nvPr>
        </p:nvSpPr>
        <p:spPr bwMode="auto">
          <a:xfrm>
            <a:off x="6925591" y="4054489"/>
            <a:ext cx="86095" cy="57867"/>
          </a:xfrm>
          <a:custGeom>
            <a:avLst/>
            <a:gdLst>
              <a:gd name="T0" fmla="*/ 14 w 61"/>
              <a:gd name="T1" fmla="*/ 0 h 41"/>
              <a:gd name="T2" fmla="*/ 0 w 61"/>
              <a:gd name="T3" fmla="*/ 3 h 41"/>
              <a:gd name="T4" fmla="*/ 46 w 61"/>
              <a:gd name="T5" fmla="*/ 41 h 41"/>
              <a:gd name="T6" fmla="*/ 61 w 61"/>
              <a:gd name="T7" fmla="*/ 37 h 41"/>
              <a:gd name="T8" fmla="*/ 14 w 61"/>
              <a:gd name="T9" fmla="*/ 0 h 41"/>
            </a:gdLst>
            <a:ahLst/>
            <a:cxnLst>
              <a:cxn ang="0">
                <a:pos x="T0" y="T1"/>
              </a:cxn>
              <a:cxn ang="0">
                <a:pos x="T2" y="T3"/>
              </a:cxn>
              <a:cxn ang="0">
                <a:pos x="T4" y="T5"/>
              </a:cxn>
              <a:cxn ang="0">
                <a:pos x="T6" y="T7"/>
              </a:cxn>
              <a:cxn ang="0">
                <a:pos x="T8" y="T9"/>
              </a:cxn>
            </a:cxnLst>
            <a:rect l="0" t="0" r="r" b="b"/>
            <a:pathLst>
              <a:path w="61" h="41">
                <a:moveTo>
                  <a:pt x="14" y="0"/>
                </a:moveTo>
                <a:lnTo>
                  <a:pt x="0" y="3"/>
                </a:lnTo>
                <a:lnTo>
                  <a:pt x="46" y="41"/>
                </a:lnTo>
                <a:lnTo>
                  <a:pt x="61" y="37"/>
                </a:lnTo>
                <a:lnTo>
                  <a:pt x="14" y="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27" name="PA-错觉设计106"/>
          <p:cNvSpPr/>
          <p:nvPr>
            <p:custDataLst>
              <p:tags r:id="rId67"/>
            </p:custDataLst>
          </p:nvPr>
        </p:nvSpPr>
        <p:spPr bwMode="auto">
          <a:xfrm>
            <a:off x="6853610" y="4071426"/>
            <a:ext cx="80449" cy="59278"/>
          </a:xfrm>
          <a:custGeom>
            <a:avLst/>
            <a:gdLst>
              <a:gd name="T0" fmla="*/ 15 w 57"/>
              <a:gd name="T1" fmla="*/ 0 h 42"/>
              <a:gd name="T2" fmla="*/ 0 w 57"/>
              <a:gd name="T3" fmla="*/ 3 h 42"/>
              <a:gd name="T4" fmla="*/ 42 w 57"/>
              <a:gd name="T5" fmla="*/ 42 h 42"/>
              <a:gd name="T6" fmla="*/ 57 w 57"/>
              <a:gd name="T7" fmla="*/ 38 h 42"/>
              <a:gd name="T8" fmla="*/ 15 w 57"/>
              <a:gd name="T9" fmla="*/ 0 h 42"/>
            </a:gdLst>
            <a:ahLst/>
            <a:cxnLst>
              <a:cxn ang="0">
                <a:pos x="T0" y="T1"/>
              </a:cxn>
              <a:cxn ang="0">
                <a:pos x="T2" y="T3"/>
              </a:cxn>
              <a:cxn ang="0">
                <a:pos x="T4" y="T5"/>
              </a:cxn>
              <a:cxn ang="0">
                <a:pos x="T6" y="T7"/>
              </a:cxn>
              <a:cxn ang="0">
                <a:pos x="T8" y="T9"/>
              </a:cxn>
            </a:cxnLst>
            <a:rect l="0" t="0" r="r" b="b"/>
            <a:pathLst>
              <a:path w="57" h="42">
                <a:moveTo>
                  <a:pt x="15" y="0"/>
                </a:moveTo>
                <a:lnTo>
                  <a:pt x="0" y="3"/>
                </a:lnTo>
                <a:lnTo>
                  <a:pt x="42" y="42"/>
                </a:lnTo>
                <a:lnTo>
                  <a:pt x="57" y="38"/>
                </a:lnTo>
                <a:lnTo>
                  <a:pt x="15" y="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28" name="PA-错觉设计107"/>
          <p:cNvSpPr/>
          <p:nvPr>
            <p:custDataLst>
              <p:tags r:id="rId68"/>
            </p:custDataLst>
          </p:nvPr>
        </p:nvSpPr>
        <p:spPr bwMode="auto">
          <a:xfrm>
            <a:off x="6780218" y="4086951"/>
            <a:ext cx="74804" cy="59278"/>
          </a:xfrm>
          <a:custGeom>
            <a:avLst/>
            <a:gdLst>
              <a:gd name="T0" fmla="*/ 16 w 53"/>
              <a:gd name="T1" fmla="*/ 0 h 42"/>
              <a:gd name="T2" fmla="*/ 0 w 53"/>
              <a:gd name="T3" fmla="*/ 3 h 42"/>
              <a:gd name="T4" fmla="*/ 37 w 53"/>
              <a:gd name="T5" fmla="*/ 42 h 42"/>
              <a:gd name="T6" fmla="*/ 53 w 53"/>
              <a:gd name="T7" fmla="*/ 39 h 42"/>
              <a:gd name="T8" fmla="*/ 16 w 53"/>
              <a:gd name="T9" fmla="*/ 0 h 42"/>
            </a:gdLst>
            <a:ahLst/>
            <a:cxnLst>
              <a:cxn ang="0">
                <a:pos x="T0" y="T1"/>
              </a:cxn>
              <a:cxn ang="0">
                <a:pos x="T2" y="T3"/>
              </a:cxn>
              <a:cxn ang="0">
                <a:pos x="T4" y="T5"/>
              </a:cxn>
              <a:cxn ang="0">
                <a:pos x="T6" y="T7"/>
              </a:cxn>
              <a:cxn ang="0">
                <a:pos x="T8" y="T9"/>
              </a:cxn>
            </a:cxnLst>
            <a:rect l="0" t="0" r="r" b="b"/>
            <a:pathLst>
              <a:path w="53" h="42">
                <a:moveTo>
                  <a:pt x="16" y="0"/>
                </a:moveTo>
                <a:lnTo>
                  <a:pt x="0" y="3"/>
                </a:lnTo>
                <a:lnTo>
                  <a:pt x="37" y="42"/>
                </a:lnTo>
                <a:lnTo>
                  <a:pt x="53" y="39"/>
                </a:lnTo>
                <a:lnTo>
                  <a:pt x="16" y="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29" name="PA-错觉设计108"/>
          <p:cNvSpPr/>
          <p:nvPr>
            <p:custDataLst>
              <p:tags r:id="rId69"/>
            </p:custDataLst>
          </p:nvPr>
        </p:nvSpPr>
        <p:spPr bwMode="auto">
          <a:xfrm>
            <a:off x="6705415" y="4099654"/>
            <a:ext cx="69158" cy="60690"/>
          </a:xfrm>
          <a:custGeom>
            <a:avLst/>
            <a:gdLst>
              <a:gd name="T0" fmla="*/ 16 w 49"/>
              <a:gd name="T1" fmla="*/ 0 h 43"/>
              <a:gd name="T2" fmla="*/ 0 w 49"/>
              <a:gd name="T3" fmla="*/ 3 h 43"/>
              <a:gd name="T4" fmla="*/ 33 w 49"/>
              <a:gd name="T5" fmla="*/ 43 h 43"/>
              <a:gd name="T6" fmla="*/ 49 w 49"/>
              <a:gd name="T7" fmla="*/ 40 h 43"/>
              <a:gd name="T8" fmla="*/ 16 w 49"/>
              <a:gd name="T9" fmla="*/ 0 h 43"/>
            </a:gdLst>
            <a:ahLst/>
            <a:cxnLst>
              <a:cxn ang="0">
                <a:pos x="T0" y="T1"/>
              </a:cxn>
              <a:cxn ang="0">
                <a:pos x="T2" y="T3"/>
              </a:cxn>
              <a:cxn ang="0">
                <a:pos x="T4" y="T5"/>
              </a:cxn>
              <a:cxn ang="0">
                <a:pos x="T6" y="T7"/>
              </a:cxn>
              <a:cxn ang="0">
                <a:pos x="T8" y="T9"/>
              </a:cxn>
            </a:cxnLst>
            <a:rect l="0" t="0" r="r" b="b"/>
            <a:pathLst>
              <a:path w="49" h="43">
                <a:moveTo>
                  <a:pt x="16" y="0"/>
                </a:moveTo>
                <a:lnTo>
                  <a:pt x="0" y="3"/>
                </a:lnTo>
                <a:lnTo>
                  <a:pt x="33" y="43"/>
                </a:lnTo>
                <a:lnTo>
                  <a:pt x="49" y="40"/>
                </a:lnTo>
                <a:lnTo>
                  <a:pt x="16" y="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30" name="PA-错觉设计109"/>
          <p:cNvSpPr/>
          <p:nvPr>
            <p:custDataLst>
              <p:tags r:id="rId70"/>
            </p:custDataLst>
          </p:nvPr>
        </p:nvSpPr>
        <p:spPr bwMode="auto">
          <a:xfrm>
            <a:off x="6629201" y="4112356"/>
            <a:ext cx="62101" cy="60690"/>
          </a:xfrm>
          <a:custGeom>
            <a:avLst/>
            <a:gdLst>
              <a:gd name="T0" fmla="*/ 16 w 44"/>
              <a:gd name="T1" fmla="*/ 0 h 43"/>
              <a:gd name="T2" fmla="*/ 0 w 44"/>
              <a:gd name="T3" fmla="*/ 2 h 43"/>
              <a:gd name="T4" fmla="*/ 28 w 44"/>
              <a:gd name="T5" fmla="*/ 43 h 43"/>
              <a:gd name="T6" fmla="*/ 44 w 44"/>
              <a:gd name="T7" fmla="*/ 40 h 43"/>
              <a:gd name="T8" fmla="*/ 16 w 44"/>
              <a:gd name="T9" fmla="*/ 0 h 43"/>
            </a:gdLst>
            <a:ahLst/>
            <a:cxnLst>
              <a:cxn ang="0">
                <a:pos x="T0" y="T1"/>
              </a:cxn>
              <a:cxn ang="0">
                <a:pos x="T2" y="T3"/>
              </a:cxn>
              <a:cxn ang="0">
                <a:pos x="T4" y="T5"/>
              </a:cxn>
              <a:cxn ang="0">
                <a:pos x="T6" y="T7"/>
              </a:cxn>
              <a:cxn ang="0">
                <a:pos x="T8" y="T9"/>
              </a:cxn>
            </a:cxnLst>
            <a:rect l="0" t="0" r="r" b="b"/>
            <a:pathLst>
              <a:path w="44" h="43">
                <a:moveTo>
                  <a:pt x="16" y="0"/>
                </a:moveTo>
                <a:lnTo>
                  <a:pt x="0" y="2"/>
                </a:lnTo>
                <a:lnTo>
                  <a:pt x="28" y="43"/>
                </a:lnTo>
                <a:lnTo>
                  <a:pt x="44" y="40"/>
                </a:lnTo>
                <a:lnTo>
                  <a:pt x="16" y="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31" name="PA-错觉设计110"/>
          <p:cNvSpPr/>
          <p:nvPr>
            <p:custDataLst>
              <p:tags r:id="rId71"/>
            </p:custDataLst>
          </p:nvPr>
        </p:nvSpPr>
        <p:spPr bwMode="auto">
          <a:xfrm>
            <a:off x="6551574" y="4120824"/>
            <a:ext cx="55044" cy="62101"/>
          </a:xfrm>
          <a:custGeom>
            <a:avLst/>
            <a:gdLst>
              <a:gd name="T0" fmla="*/ 16 w 39"/>
              <a:gd name="T1" fmla="*/ 0 h 44"/>
              <a:gd name="T2" fmla="*/ 0 w 39"/>
              <a:gd name="T3" fmla="*/ 2 h 44"/>
              <a:gd name="T4" fmla="*/ 23 w 39"/>
              <a:gd name="T5" fmla="*/ 44 h 44"/>
              <a:gd name="T6" fmla="*/ 39 w 39"/>
              <a:gd name="T7" fmla="*/ 42 h 44"/>
              <a:gd name="T8" fmla="*/ 16 w 39"/>
              <a:gd name="T9" fmla="*/ 0 h 44"/>
            </a:gdLst>
            <a:ahLst/>
            <a:cxnLst>
              <a:cxn ang="0">
                <a:pos x="T0" y="T1"/>
              </a:cxn>
              <a:cxn ang="0">
                <a:pos x="T2" y="T3"/>
              </a:cxn>
              <a:cxn ang="0">
                <a:pos x="T4" y="T5"/>
              </a:cxn>
              <a:cxn ang="0">
                <a:pos x="T6" y="T7"/>
              </a:cxn>
              <a:cxn ang="0">
                <a:pos x="T8" y="T9"/>
              </a:cxn>
            </a:cxnLst>
            <a:rect l="0" t="0" r="r" b="b"/>
            <a:pathLst>
              <a:path w="39" h="44">
                <a:moveTo>
                  <a:pt x="16" y="0"/>
                </a:moveTo>
                <a:lnTo>
                  <a:pt x="0" y="2"/>
                </a:lnTo>
                <a:lnTo>
                  <a:pt x="23" y="44"/>
                </a:lnTo>
                <a:lnTo>
                  <a:pt x="39" y="42"/>
                </a:lnTo>
                <a:lnTo>
                  <a:pt x="16" y="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32" name="PA-错觉设计111"/>
          <p:cNvSpPr/>
          <p:nvPr>
            <p:custDataLst>
              <p:tags r:id="rId72"/>
            </p:custDataLst>
          </p:nvPr>
        </p:nvSpPr>
        <p:spPr bwMode="auto">
          <a:xfrm>
            <a:off x="6472537" y="4129292"/>
            <a:ext cx="49399" cy="62101"/>
          </a:xfrm>
          <a:custGeom>
            <a:avLst/>
            <a:gdLst>
              <a:gd name="T0" fmla="*/ 17 w 35"/>
              <a:gd name="T1" fmla="*/ 0 h 44"/>
              <a:gd name="T2" fmla="*/ 0 w 35"/>
              <a:gd name="T3" fmla="*/ 2 h 44"/>
              <a:gd name="T4" fmla="*/ 19 w 35"/>
              <a:gd name="T5" fmla="*/ 44 h 44"/>
              <a:gd name="T6" fmla="*/ 35 w 35"/>
              <a:gd name="T7" fmla="*/ 42 h 44"/>
              <a:gd name="T8" fmla="*/ 17 w 35"/>
              <a:gd name="T9" fmla="*/ 0 h 44"/>
            </a:gdLst>
            <a:ahLst/>
            <a:cxnLst>
              <a:cxn ang="0">
                <a:pos x="T0" y="T1"/>
              </a:cxn>
              <a:cxn ang="0">
                <a:pos x="T2" y="T3"/>
              </a:cxn>
              <a:cxn ang="0">
                <a:pos x="T4" y="T5"/>
              </a:cxn>
              <a:cxn ang="0">
                <a:pos x="T6" y="T7"/>
              </a:cxn>
              <a:cxn ang="0">
                <a:pos x="T8" y="T9"/>
              </a:cxn>
            </a:cxnLst>
            <a:rect l="0" t="0" r="r" b="b"/>
            <a:pathLst>
              <a:path w="35" h="44">
                <a:moveTo>
                  <a:pt x="17" y="0"/>
                </a:moveTo>
                <a:lnTo>
                  <a:pt x="0" y="2"/>
                </a:lnTo>
                <a:lnTo>
                  <a:pt x="19" y="44"/>
                </a:lnTo>
                <a:lnTo>
                  <a:pt x="35" y="42"/>
                </a:lnTo>
                <a:lnTo>
                  <a:pt x="17" y="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33" name="PA-错觉设计112"/>
          <p:cNvSpPr/>
          <p:nvPr>
            <p:custDataLst>
              <p:tags r:id="rId73"/>
            </p:custDataLst>
          </p:nvPr>
        </p:nvSpPr>
        <p:spPr bwMode="auto">
          <a:xfrm>
            <a:off x="6393499" y="4136350"/>
            <a:ext cx="43753" cy="60690"/>
          </a:xfrm>
          <a:custGeom>
            <a:avLst/>
            <a:gdLst>
              <a:gd name="T0" fmla="*/ 17 w 31"/>
              <a:gd name="T1" fmla="*/ 0 h 43"/>
              <a:gd name="T2" fmla="*/ 0 w 31"/>
              <a:gd name="T3" fmla="*/ 1 h 43"/>
              <a:gd name="T4" fmla="*/ 14 w 31"/>
              <a:gd name="T5" fmla="*/ 43 h 43"/>
              <a:gd name="T6" fmla="*/ 31 w 31"/>
              <a:gd name="T7" fmla="*/ 42 h 43"/>
              <a:gd name="T8" fmla="*/ 17 w 31"/>
              <a:gd name="T9" fmla="*/ 0 h 43"/>
            </a:gdLst>
            <a:ahLst/>
            <a:cxnLst>
              <a:cxn ang="0">
                <a:pos x="T0" y="T1"/>
              </a:cxn>
              <a:cxn ang="0">
                <a:pos x="T2" y="T3"/>
              </a:cxn>
              <a:cxn ang="0">
                <a:pos x="T4" y="T5"/>
              </a:cxn>
              <a:cxn ang="0">
                <a:pos x="T6" y="T7"/>
              </a:cxn>
              <a:cxn ang="0">
                <a:pos x="T8" y="T9"/>
              </a:cxn>
            </a:cxnLst>
            <a:rect l="0" t="0" r="r" b="b"/>
            <a:pathLst>
              <a:path w="31" h="43">
                <a:moveTo>
                  <a:pt x="17" y="0"/>
                </a:moveTo>
                <a:lnTo>
                  <a:pt x="0" y="1"/>
                </a:lnTo>
                <a:lnTo>
                  <a:pt x="14" y="43"/>
                </a:lnTo>
                <a:lnTo>
                  <a:pt x="31" y="42"/>
                </a:lnTo>
                <a:lnTo>
                  <a:pt x="17" y="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34" name="PA-错觉设计113"/>
          <p:cNvSpPr/>
          <p:nvPr>
            <p:custDataLst>
              <p:tags r:id="rId74"/>
            </p:custDataLst>
          </p:nvPr>
        </p:nvSpPr>
        <p:spPr bwMode="auto">
          <a:xfrm>
            <a:off x="6314462" y="4140583"/>
            <a:ext cx="35285" cy="60690"/>
          </a:xfrm>
          <a:custGeom>
            <a:avLst/>
            <a:gdLst>
              <a:gd name="T0" fmla="*/ 17 w 25"/>
              <a:gd name="T1" fmla="*/ 0 h 43"/>
              <a:gd name="T2" fmla="*/ 0 w 25"/>
              <a:gd name="T3" fmla="*/ 1 h 43"/>
              <a:gd name="T4" fmla="*/ 8 w 25"/>
              <a:gd name="T5" fmla="*/ 43 h 43"/>
              <a:gd name="T6" fmla="*/ 25 w 25"/>
              <a:gd name="T7" fmla="*/ 43 h 43"/>
              <a:gd name="T8" fmla="*/ 17 w 25"/>
              <a:gd name="T9" fmla="*/ 0 h 43"/>
            </a:gdLst>
            <a:ahLst/>
            <a:cxnLst>
              <a:cxn ang="0">
                <a:pos x="T0" y="T1"/>
              </a:cxn>
              <a:cxn ang="0">
                <a:pos x="T2" y="T3"/>
              </a:cxn>
              <a:cxn ang="0">
                <a:pos x="T4" y="T5"/>
              </a:cxn>
              <a:cxn ang="0">
                <a:pos x="T6" y="T7"/>
              </a:cxn>
              <a:cxn ang="0">
                <a:pos x="T8" y="T9"/>
              </a:cxn>
            </a:cxnLst>
            <a:rect l="0" t="0" r="r" b="b"/>
            <a:pathLst>
              <a:path w="25" h="43">
                <a:moveTo>
                  <a:pt x="17" y="0"/>
                </a:moveTo>
                <a:lnTo>
                  <a:pt x="0" y="1"/>
                </a:lnTo>
                <a:lnTo>
                  <a:pt x="8" y="43"/>
                </a:lnTo>
                <a:lnTo>
                  <a:pt x="25" y="43"/>
                </a:lnTo>
                <a:lnTo>
                  <a:pt x="17" y="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35" name="PA-错觉设计114"/>
          <p:cNvSpPr/>
          <p:nvPr>
            <p:custDataLst>
              <p:tags r:id="rId75"/>
            </p:custDataLst>
          </p:nvPr>
        </p:nvSpPr>
        <p:spPr bwMode="auto">
          <a:xfrm>
            <a:off x="6235424" y="4143406"/>
            <a:ext cx="26817" cy="60690"/>
          </a:xfrm>
          <a:custGeom>
            <a:avLst/>
            <a:gdLst>
              <a:gd name="T0" fmla="*/ 16 w 19"/>
              <a:gd name="T1" fmla="*/ 0 h 43"/>
              <a:gd name="T2" fmla="*/ 0 w 19"/>
              <a:gd name="T3" fmla="*/ 0 h 43"/>
              <a:gd name="T4" fmla="*/ 3 w 19"/>
              <a:gd name="T5" fmla="*/ 43 h 43"/>
              <a:gd name="T6" fmla="*/ 19 w 19"/>
              <a:gd name="T7" fmla="*/ 43 h 43"/>
              <a:gd name="T8" fmla="*/ 16 w 19"/>
              <a:gd name="T9" fmla="*/ 0 h 43"/>
            </a:gdLst>
            <a:ahLst/>
            <a:cxnLst>
              <a:cxn ang="0">
                <a:pos x="T0" y="T1"/>
              </a:cxn>
              <a:cxn ang="0">
                <a:pos x="T2" y="T3"/>
              </a:cxn>
              <a:cxn ang="0">
                <a:pos x="T4" y="T5"/>
              </a:cxn>
              <a:cxn ang="0">
                <a:pos x="T6" y="T7"/>
              </a:cxn>
              <a:cxn ang="0">
                <a:pos x="T8" y="T9"/>
              </a:cxn>
            </a:cxnLst>
            <a:rect l="0" t="0" r="r" b="b"/>
            <a:pathLst>
              <a:path w="19" h="43">
                <a:moveTo>
                  <a:pt x="16" y="0"/>
                </a:moveTo>
                <a:lnTo>
                  <a:pt x="0" y="0"/>
                </a:lnTo>
                <a:lnTo>
                  <a:pt x="3" y="43"/>
                </a:lnTo>
                <a:lnTo>
                  <a:pt x="19" y="43"/>
                </a:lnTo>
                <a:lnTo>
                  <a:pt x="16" y="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36" name="PA-错觉设计115"/>
          <p:cNvSpPr/>
          <p:nvPr>
            <p:custDataLst>
              <p:tags r:id="rId76"/>
            </p:custDataLst>
          </p:nvPr>
        </p:nvSpPr>
        <p:spPr bwMode="auto">
          <a:xfrm>
            <a:off x="6152153" y="4143406"/>
            <a:ext cx="25405" cy="60690"/>
          </a:xfrm>
          <a:custGeom>
            <a:avLst/>
            <a:gdLst>
              <a:gd name="T0" fmla="*/ 18 w 18"/>
              <a:gd name="T1" fmla="*/ 0 h 43"/>
              <a:gd name="T2" fmla="*/ 2 w 18"/>
              <a:gd name="T3" fmla="*/ 0 h 43"/>
              <a:gd name="T4" fmla="*/ 0 w 18"/>
              <a:gd name="T5" fmla="*/ 43 h 43"/>
              <a:gd name="T6" fmla="*/ 16 w 18"/>
              <a:gd name="T7" fmla="*/ 43 h 43"/>
              <a:gd name="T8" fmla="*/ 18 w 18"/>
              <a:gd name="T9" fmla="*/ 0 h 43"/>
            </a:gdLst>
            <a:ahLst/>
            <a:cxnLst>
              <a:cxn ang="0">
                <a:pos x="T0" y="T1"/>
              </a:cxn>
              <a:cxn ang="0">
                <a:pos x="T2" y="T3"/>
              </a:cxn>
              <a:cxn ang="0">
                <a:pos x="T4" y="T5"/>
              </a:cxn>
              <a:cxn ang="0">
                <a:pos x="T6" y="T7"/>
              </a:cxn>
              <a:cxn ang="0">
                <a:pos x="T8" y="T9"/>
              </a:cxn>
            </a:cxnLst>
            <a:rect l="0" t="0" r="r" b="b"/>
            <a:pathLst>
              <a:path w="18" h="43">
                <a:moveTo>
                  <a:pt x="18" y="0"/>
                </a:moveTo>
                <a:lnTo>
                  <a:pt x="2" y="0"/>
                </a:lnTo>
                <a:lnTo>
                  <a:pt x="0" y="43"/>
                </a:lnTo>
                <a:lnTo>
                  <a:pt x="16" y="43"/>
                </a:lnTo>
                <a:lnTo>
                  <a:pt x="18" y="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37" name="PA-错觉设计116"/>
          <p:cNvSpPr/>
          <p:nvPr>
            <p:custDataLst>
              <p:tags r:id="rId77"/>
            </p:custDataLst>
          </p:nvPr>
        </p:nvSpPr>
        <p:spPr bwMode="auto">
          <a:xfrm>
            <a:off x="6064647" y="4141995"/>
            <a:ext cx="33873" cy="60690"/>
          </a:xfrm>
          <a:custGeom>
            <a:avLst/>
            <a:gdLst>
              <a:gd name="T0" fmla="*/ 24 w 24"/>
              <a:gd name="T1" fmla="*/ 0 h 43"/>
              <a:gd name="T2" fmla="*/ 7 w 24"/>
              <a:gd name="T3" fmla="*/ 0 h 43"/>
              <a:gd name="T4" fmla="*/ 0 w 24"/>
              <a:gd name="T5" fmla="*/ 43 h 43"/>
              <a:gd name="T6" fmla="*/ 17 w 24"/>
              <a:gd name="T7" fmla="*/ 43 h 43"/>
              <a:gd name="T8" fmla="*/ 24 w 24"/>
              <a:gd name="T9" fmla="*/ 0 h 43"/>
            </a:gdLst>
            <a:ahLst/>
            <a:cxnLst>
              <a:cxn ang="0">
                <a:pos x="T0" y="T1"/>
              </a:cxn>
              <a:cxn ang="0">
                <a:pos x="T2" y="T3"/>
              </a:cxn>
              <a:cxn ang="0">
                <a:pos x="T4" y="T5"/>
              </a:cxn>
              <a:cxn ang="0">
                <a:pos x="T6" y="T7"/>
              </a:cxn>
              <a:cxn ang="0">
                <a:pos x="T8" y="T9"/>
              </a:cxn>
            </a:cxnLst>
            <a:rect l="0" t="0" r="r" b="b"/>
            <a:pathLst>
              <a:path w="24" h="43">
                <a:moveTo>
                  <a:pt x="24" y="0"/>
                </a:moveTo>
                <a:lnTo>
                  <a:pt x="7" y="0"/>
                </a:lnTo>
                <a:lnTo>
                  <a:pt x="0" y="43"/>
                </a:lnTo>
                <a:lnTo>
                  <a:pt x="17" y="43"/>
                </a:lnTo>
                <a:lnTo>
                  <a:pt x="24" y="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38" name="PA-错觉设计117"/>
          <p:cNvSpPr/>
          <p:nvPr>
            <p:custDataLst>
              <p:tags r:id="rId78"/>
            </p:custDataLst>
          </p:nvPr>
        </p:nvSpPr>
        <p:spPr bwMode="auto">
          <a:xfrm>
            <a:off x="5978552" y="4137761"/>
            <a:ext cx="39519" cy="62101"/>
          </a:xfrm>
          <a:custGeom>
            <a:avLst/>
            <a:gdLst>
              <a:gd name="T0" fmla="*/ 28 w 28"/>
              <a:gd name="T1" fmla="*/ 1 h 44"/>
              <a:gd name="T2" fmla="*/ 12 w 28"/>
              <a:gd name="T3" fmla="*/ 0 h 44"/>
              <a:gd name="T4" fmla="*/ 0 w 28"/>
              <a:gd name="T5" fmla="*/ 43 h 44"/>
              <a:gd name="T6" fmla="*/ 16 w 28"/>
              <a:gd name="T7" fmla="*/ 44 h 44"/>
              <a:gd name="T8" fmla="*/ 28 w 28"/>
              <a:gd name="T9" fmla="*/ 1 h 44"/>
            </a:gdLst>
            <a:ahLst/>
            <a:cxnLst>
              <a:cxn ang="0">
                <a:pos x="T0" y="T1"/>
              </a:cxn>
              <a:cxn ang="0">
                <a:pos x="T2" y="T3"/>
              </a:cxn>
              <a:cxn ang="0">
                <a:pos x="T4" y="T5"/>
              </a:cxn>
              <a:cxn ang="0">
                <a:pos x="T6" y="T7"/>
              </a:cxn>
              <a:cxn ang="0">
                <a:pos x="T8" y="T9"/>
              </a:cxn>
            </a:cxnLst>
            <a:rect l="0" t="0" r="r" b="b"/>
            <a:pathLst>
              <a:path w="28" h="44">
                <a:moveTo>
                  <a:pt x="28" y="1"/>
                </a:moveTo>
                <a:lnTo>
                  <a:pt x="12" y="0"/>
                </a:lnTo>
                <a:lnTo>
                  <a:pt x="0" y="43"/>
                </a:lnTo>
                <a:lnTo>
                  <a:pt x="16" y="44"/>
                </a:lnTo>
                <a:lnTo>
                  <a:pt x="28" y="1"/>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39" name="PA-错觉设计118"/>
          <p:cNvSpPr/>
          <p:nvPr>
            <p:custDataLst>
              <p:tags r:id="rId79"/>
            </p:custDataLst>
          </p:nvPr>
        </p:nvSpPr>
        <p:spPr bwMode="auto">
          <a:xfrm>
            <a:off x="5892458" y="4132115"/>
            <a:ext cx="46576" cy="62101"/>
          </a:xfrm>
          <a:custGeom>
            <a:avLst/>
            <a:gdLst>
              <a:gd name="T0" fmla="*/ 33 w 33"/>
              <a:gd name="T1" fmla="*/ 2 h 44"/>
              <a:gd name="T2" fmla="*/ 17 w 33"/>
              <a:gd name="T3" fmla="*/ 0 h 44"/>
              <a:gd name="T4" fmla="*/ 0 w 33"/>
              <a:gd name="T5" fmla="*/ 43 h 44"/>
              <a:gd name="T6" fmla="*/ 16 w 33"/>
              <a:gd name="T7" fmla="*/ 44 h 44"/>
              <a:gd name="T8" fmla="*/ 33 w 33"/>
              <a:gd name="T9" fmla="*/ 2 h 44"/>
            </a:gdLst>
            <a:ahLst/>
            <a:cxnLst>
              <a:cxn ang="0">
                <a:pos x="T0" y="T1"/>
              </a:cxn>
              <a:cxn ang="0">
                <a:pos x="T2" y="T3"/>
              </a:cxn>
              <a:cxn ang="0">
                <a:pos x="T4" y="T5"/>
              </a:cxn>
              <a:cxn ang="0">
                <a:pos x="T6" y="T7"/>
              </a:cxn>
              <a:cxn ang="0">
                <a:pos x="T8" y="T9"/>
              </a:cxn>
            </a:cxnLst>
            <a:rect l="0" t="0" r="r" b="b"/>
            <a:pathLst>
              <a:path w="33" h="44">
                <a:moveTo>
                  <a:pt x="33" y="2"/>
                </a:moveTo>
                <a:lnTo>
                  <a:pt x="17" y="0"/>
                </a:lnTo>
                <a:lnTo>
                  <a:pt x="0" y="43"/>
                </a:lnTo>
                <a:lnTo>
                  <a:pt x="16" y="44"/>
                </a:lnTo>
                <a:lnTo>
                  <a:pt x="33" y="2"/>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40" name="PA-错觉设计119"/>
          <p:cNvSpPr/>
          <p:nvPr>
            <p:custDataLst>
              <p:tags r:id="rId80"/>
            </p:custDataLst>
          </p:nvPr>
        </p:nvSpPr>
        <p:spPr bwMode="auto">
          <a:xfrm>
            <a:off x="5807775" y="4125059"/>
            <a:ext cx="52222" cy="62101"/>
          </a:xfrm>
          <a:custGeom>
            <a:avLst/>
            <a:gdLst>
              <a:gd name="T0" fmla="*/ 37 w 37"/>
              <a:gd name="T1" fmla="*/ 2 h 44"/>
              <a:gd name="T2" fmla="*/ 21 w 37"/>
              <a:gd name="T3" fmla="*/ 0 h 44"/>
              <a:gd name="T4" fmla="*/ 0 w 37"/>
              <a:gd name="T5" fmla="*/ 42 h 44"/>
              <a:gd name="T6" fmla="*/ 16 w 37"/>
              <a:gd name="T7" fmla="*/ 44 h 44"/>
              <a:gd name="T8" fmla="*/ 37 w 37"/>
              <a:gd name="T9" fmla="*/ 2 h 44"/>
            </a:gdLst>
            <a:ahLst/>
            <a:cxnLst>
              <a:cxn ang="0">
                <a:pos x="T0" y="T1"/>
              </a:cxn>
              <a:cxn ang="0">
                <a:pos x="T2" y="T3"/>
              </a:cxn>
              <a:cxn ang="0">
                <a:pos x="T4" y="T5"/>
              </a:cxn>
              <a:cxn ang="0">
                <a:pos x="T6" y="T7"/>
              </a:cxn>
              <a:cxn ang="0">
                <a:pos x="T8" y="T9"/>
              </a:cxn>
            </a:cxnLst>
            <a:rect l="0" t="0" r="r" b="b"/>
            <a:pathLst>
              <a:path w="37" h="44">
                <a:moveTo>
                  <a:pt x="37" y="2"/>
                </a:moveTo>
                <a:lnTo>
                  <a:pt x="21" y="0"/>
                </a:lnTo>
                <a:lnTo>
                  <a:pt x="0" y="42"/>
                </a:lnTo>
                <a:lnTo>
                  <a:pt x="16" y="44"/>
                </a:lnTo>
                <a:lnTo>
                  <a:pt x="37" y="2"/>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41" name="PA-错觉设计120"/>
          <p:cNvSpPr/>
          <p:nvPr>
            <p:custDataLst>
              <p:tags r:id="rId81"/>
            </p:custDataLst>
          </p:nvPr>
        </p:nvSpPr>
        <p:spPr bwMode="auto">
          <a:xfrm>
            <a:off x="5723092" y="4116590"/>
            <a:ext cx="60690" cy="60690"/>
          </a:xfrm>
          <a:custGeom>
            <a:avLst/>
            <a:gdLst>
              <a:gd name="T0" fmla="*/ 43 w 43"/>
              <a:gd name="T1" fmla="*/ 2 h 43"/>
              <a:gd name="T2" fmla="*/ 27 w 43"/>
              <a:gd name="T3" fmla="*/ 0 h 43"/>
              <a:gd name="T4" fmla="*/ 0 w 43"/>
              <a:gd name="T5" fmla="*/ 41 h 43"/>
              <a:gd name="T6" fmla="*/ 16 w 43"/>
              <a:gd name="T7" fmla="*/ 43 h 43"/>
              <a:gd name="T8" fmla="*/ 43 w 43"/>
              <a:gd name="T9" fmla="*/ 2 h 43"/>
            </a:gdLst>
            <a:ahLst/>
            <a:cxnLst>
              <a:cxn ang="0">
                <a:pos x="T0" y="T1"/>
              </a:cxn>
              <a:cxn ang="0">
                <a:pos x="T2" y="T3"/>
              </a:cxn>
              <a:cxn ang="0">
                <a:pos x="T4" y="T5"/>
              </a:cxn>
              <a:cxn ang="0">
                <a:pos x="T6" y="T7"/>
              </a:cxn>
              <a:cxn ang="0">
                <a:pos x="T8" y="T9"/>
              </a:cxn>
            </a:cxnLst>
            <a:rect l="0" t="0" r="r" b="b"/>
            <a:pathLst>
              <a:path w="43" h="43">
                <a:moveTo>
                  <a:pt x="43" y="2"/>
                </a:moveTo>
                <a:lnTo>
                  <a:pt x="27" y="0"/>
                </a:lnTo>
                <a:lnTo>
                  <a:pt x="0" y="41"/>
                </a:lnTo>
                <a:lnTo>
                  <a:pt x="16" y="43"/>
                </a:lnTo>
                <a:lnTo>
                  <a:pt x="43" y="2"/>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42" name="PA-错觉设计121"/>
          <p:cNvSpPr/>
          <p:nvPr>
            <p:custDataLst>
              <p:tags r:id="rId82"/>
            </p:custDataLst>
          </p:nvPr>
        </p:nvSpPr>
        <p:spPr bwMode="auto">
          <a:xfrm>
            <a:off x="5641232" y="4105299"/>
            <a:ext cx="66336" cy="60690"/>
          </a:xfrm>
          <a:custGeom>
            <a:avLst/>
            <a:gdLst>
              <a:gd name="T0" fmla="*/ 47 w 47"/>
              <a:gd name="T1" fmla="*/ 3 h 43"/>
              <a:gd name="T2" fmla="*/ 31 w 47"/>
              <a:gd name="T3" fmla="*/ 0 h 43"/>
              <a:gd name="T4" fmla="*/ 0 w 47"/>
              <a:gd name="T5" fmla="*/ 41 h 43"/>
              <a:gd name="T6" fmla="*/ 15 w 47"/>
              <a:gd name="T7" fmla="*/ 43 h 43"/>
              <a:gd name="T8" fmla="*/ 47 w 47"/>
              <a:gd name="T9" fmla="*/ 3 h 43"/>
            </a:gdLst>
            <a:ahLst/>
            <a:cxnLst>
              <a:cxn ang="0">
                <a:pos x="T0" y="T1"/>
              </a:cxn>
              <a:cxn ang="0">
                <a:pos x="T2" y="T3"/>
              </a:cxn>
              <a:cxn ang="0">
                <a:pos x="T4" y="T5"/>
              </a:cxn>
              <a:cxn ang="0">
                <a:pos x="T6" y="T7"/>
              </a:cxn>
              <a:cxn ang="0">
                <a:pos x="T8" y="T9"/>
              </a:cxn>
            </a:cxnLst>
            <a:rect l="0" t="0" r="r" b="b"/>
            <a:pathLst>
              <a:path w="47" h="43">
                <a:moveTo>
                  <a:pt x="47" y="3"/>
                </a:moveTo>
                <a:lnTo>
                  <a:pt x="31" y="0"/>
                </a:lnTo>
                <a:lnTo>
                  <a:pt x="0" y="41"/>
                </a:lnTo>
                <a:lnTo>
                  <a:pt x="15" y="43"/>
                </a:lnTo>
                <a:lnTo>
                  <a:pt x="47" y="3"/>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43" name="PA-错觉设计122"/>
          <p:cNvSpPr/>
          <p:nvPr>
            <p:custDataLst>
              <p:tags r:id="rId83"/>
            </p:custDataLst>
          </p:nvPr>
        </p:nvSpPr>
        <p:spPr bwMode="auto">
          <a:xfrm>
            <a:off x="5559371" y="4092596"/>
            <a:ext cx="73392" cy="60690"/>
          </a:xfrm>
          <a:custGeom>
            <a:avLst/>
            <a:gdLst>
              <a:gd name="T0" fmla="*/ 52 w 52"/>
              <a:gd name="T1" fmla="*/ 3 h 43"/>
              <a:gd name="T2" fmla="*/ 36 w 52"/>
              <a:gd name="T3" fmla="*/ 0 h 43"/>
              <a:gd name="T4" fmla="*/ 0 w 52"/>
              <a:gd name="T5" fmla="*/ 40 h 43"/>
              <a:gd name="T6" fmla="*/ 15 w 52"/>
              <a:gd name="T7" fmla="*/ 43 h 43"/>
              <a:gd name="T8" fmla="*/ 52 w 52"/>
              <a:gd name="T9" fmla="*/ 3 h 43"/>
            </a:gdLst>
            <a:ahLst/>
            <a:cxnLst>
              <a:cxn ang="0">
                <a:pos x="T0" y="T1"/>
              </a:cxn>
              <a:cxn ang="0">
                <a:pos x="T2" y="T3"/>
              </a:cxn>
              <a:cxn ang="0">
                <a:pos x="T4" y="T5"/>
              </a:cxn>
              <a:cxn ang="0">
                <a:pos x="T6" y="T7"/>
              </a:cxn>
              <a:cxn ang="0">
                <a:pos x="T8" y="T9"/>
              </a:cxn>
            </a:cxnLst>
            <a:rect l="0" t="0" r="r" b="b"/>
            <a:pathLst>
              <a:path w="52" h="43">
                <a:moveTo>
                  <a:pt x="52" y="3"/>
                </a:moveTo>
                <a:lnTo>
                  <a:pt x="36" y="0"/>
                </a:lnTo>
                <a:lnTo>
                  <a:pt x="0" y="40"/>
                </a:lnTo>
                <a:lnTo>
                  <a:pt x="15" y="43"/>
                </a:lnTo>
                <a:lnTo>
                  <a:pt x="52" y="3"/>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44" name="PA-错觉设计123"/>
          <p:cNvSpPr/>
          <p:nvPr>
            <p:custDataLst>
              <p:tags r:id="rId84"/>
            </p:custDataLst>
          </p:nvPr>
        </p:nvSpPr>
        <p:spPr bwMode="auto">
          <a:xfrm>
            <a:off x="5480334" y="4078482"/>
            <a:ext cx="79038" cy="59278"/>
          </a:xfrm>
          <a:custGeom>
            <a:avLst/>
            <a:gdLst>
              <a:gd name="T0" fmla="*/ 56 w 56"/>
              <a:gd name="T1" fmla="*/ 3 h 42"/>
              <a:gd name="T2" fmla="*/ 40 w 56"/>
              <a:gd name="T3" fmla="*/ 0 h 42"/>
              <a:gd name="T4" fmla="*/ 0 w 56"/>
              <a:gd name="T5" fmla="*/ 39 h 42"/>
              <a:gd name="T6" fmla="*/ 15 w 56"/>
              <a:gd name="T7" fmla="*/ 42 h 42"/>
              <a:gd name="T8" fmla="*/ 56 w 56"/>
              <a:gd name="T9" fmla="*/ 3 h 42"/>
            </a:gdLst>
            <a:ahLst/>
            <a:cxnLst>
              <a:cxn ang="0">
                <a:pos x="T0" y="T1"/>
              </a:cxn>
              <a:cxn ang="0">
                <a:pos x="T2" y="T3"/>
              </a:cxn>
              <a:cxn ang="0">
                <a:pos x="T4" y="T5"/>
              </a:cxn>
              <a:cxn ang="0">
                <a:pos x="T6" y="T7"/>
              </a:cxn>
              <a:cxn ang="0">
                <a:pos x="T8" y="T9"/>
              </a:cxn>
            </a:cxnLst>
            <a:rect l="0" t="0" r="r" b="b"/>
            <a:pathLst>
              <a:path w="56" h="42">
                <a:moveTo>
                  <a:pt x="56" y="3"/>
                </a:moveTo>
                <a:lnTo>
                  <a:pt x="40" y="0"/>
                </a:lnTo>
                <a:lnTo>
                  <a:pt x="0" y="39"/>
                </a:lnTo>
                <a:lnTo>
                  <a:pt x="15" y="42"/>
                </a:lnTo>
                <a:lnTo>
                  <a:pt x="56" y="3"/>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45" name="PA-错觉设计124"/>
          <p:cNvSpPr/>
          <p:nvPr>
            <p:custDataLst>
              <p:tags r:id="rId85"/>
            </p:custDataLst>
          </p:nvPr>
        </p:nvSpPr>
        <p:spPr bwMode="auto">
          <a:xfrm>
            <a:off x="5402707" y="4061546"/>
            <a:ext cx="84683" cy="59278"/>
          </a:xfrm>
          <a:custGeom>
            <a:avLst/>
            <a:gdLst>
              <a:gd name="T0" fmla="*/ 60 w 60"/>
              <a:gd name="T1" fmla="*/ 4 h 42"/>
              <a:gd name="T2" fmla="*/ 45 w 60"/>
              <a:gd name="T3" fmla="*/ 0 h 42"/>
              <a:gd name="T4" fmla="*/ 0 w 60"/>
              <a:gd name="T5" fmla="*/ 39 h 42"/>
              <a:gd name="T6" fmla="*/ 15 w 60"/>
              <a:gd name="T7" fmla="*/ 42 h 42"/>
              <a:gd name="T8" fmla="*/ 60 w 60"/>
              <a:gd name="T9" fmla="*/ 4 h 42"/>
            </a:gdLst>
            <a:ahLst/>
            <a:cxnLst>
              <a:cxn ang="0">
                <a:pos x="T0" y="T1"/>
              </a:cxn>
              <a:cxn ang="0">
                <a:pos x="T2" y="T3"/>
              </a:cxn>
              <a:cxn ang="0">
                <a:pos x="T4" y="T5"/>
              </a:cxn>
              <a:cxn ang="0">
                <a:pos x="T6" y="T7"/>
              </a:cxn>
              <a:cxn ang="0">
                <a:pos x="T8" y="T9"/>
              </a:cxn>
            </a:cxnLst>
            <a:rect l="0" t="0" r="r" b="b"/>
            <a:pathLst>
              <a:path w="60" h="42">
                <a:moveTo>
                  <a:pt x="60" y="4"/>
                </a:moveTo>
                <a:lnTo>
                  <a:pt x="45" y="0"/>
                </a:lnTo>
                <a:lnTo>
                  <a:pt x="0" y="39"/>
                </a:lnTo>
                <a:lnTo>
                  <a:pt x="15" y="42"/>
                </a:lnTo>
                <a:lnTo>
                  <a:pt x="60" y="4"/>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46" name="PA-错觉设计125"/>
          <p:cNvSpPr/>
          <p:nvPr>
            <p:custDataLst>
              <p:tags r:id="rId86"/>
            </p:custDataLst>
          </p:nvPr>
        </p:nvSpPr>
        <p:spPr bwMode="auto">
          <a:xfrm>
            <a:off x="5327904" y="4044609"/>
            <a:ext cx="88918" cy="57867"/>
          </a:xfrm>
          <a:custGeom>
            <a:avLst/>
            <a:gdLst>
              <a:gd name="T0" fmla="*/ 63 w 63"/>
              <a:gd name="T1" fmla="*/ 4 h 41"/>
              <a:gd name="T2" fmla="*/ 49 w 63"/>
              <a:gd name="T3" fmla="*/ 0 h 41"/>
              <a:gd name="T4" fmla="*/ 0 w 63"/>
              <a:gd name="T5" fmla="*/ 37 h 41"/>
              <a:gd name="T6" fmla="*/ 14 w 63"/>
              <a:gd name="T7" fmla="*/ 41 h 41"/>
              <a:gd name="T8" fmla="*/ 63 w 63"/>
              <a:gd name="T9" fmla="*/ 4 h 41"/>
            </a:gdLst>
            <a:ahLst/>
            <a:cxnLst>
              <a:cxn ang="0">
                <a:pos x="T0" y="T1"/>
              </a:cxn>
              <a:cxn ang="0">
                <a:pos x="T2" y="T3"/>
              </a:cxn>
              <a:cxn ang="0">
                <a:pos x="T4" y="T5"/>
              </a:cxn>
              <a:cxn ang="0">
                <a:pos x="T6" y="T7"/>
              </a:cxn>
              <a:cxn ang="0">
                <a:pos x="T8" y="T9"/>
              </a:cxn>
            </a:cxnLst>
            <a:rect l="0" t="0" r="r" b="b"/>
            <a:pathLst>
              <a:path w="63" h="41">
                <a:moveTo>
                  <a:pt x="63" y="4"/>
                </a:moveTo>
                <a:lnTo>
                  <a:pt x="49" y="0"/>
                </a:lnTo>
                <a:lnTo>
                  <a:pt x="0" y="37"/>
                </a:lnTo>
                <a:lnTo>
                  <a:pt x="14" y="41"/>
                </a:lnTo>
                <a:lnTo>
                  <a:pt x="63" y="4"/>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47" name="PA-错觉设计126"/>
          <p:cNvSpPr/>
          <p:nvPr>
            <p:custDataLst>
              <p:tags r:id="rId87"/>
            </p:custDataLst>
          </p:nvPr>
        </p:nvSpPr>
        <p:spPr bwMode="auto">
          <a:xfrm>
            <a:off x="5254512" y="4024850"/>
            <a:ext cx="95974" cy="56455"/>
          </a:xfrm>
          <a:custGeom>
            <a:avLst/>
            <a:gdLst>
              <a:gd name="T0" fmla="*/ 68 w 68"/>
              <a:gd name="T1" fmla="*/ 4 h 40"/>
              <a:gd name="T2" fmla="*/ 54 w 68"/>
              <a:gd name="T3" fmla="*/ 0 h 40"/>
              <a:gd name="T4" fmla="*/ 0 w 68"/>
              <a:gd name="T5" fmla="*/ 36 h 40"/>
              <a:gd name="T6" fmla="*/ 14 w 68"/>
              <a:gd name="T7" fmla="*/ 40 h 40"/>
              <a:gd name="T8" fmla="*/ 68 w 68"/>
              <a:gd name="T9" fmla="*/ 4 h 40"/>
            </a:gdLst>
            <a:ahLst/>
            <a:cxnLst>
              <a:cxn ang="0">
                <a:pos x="T0" y="T1"/>
              </a:cxn>
              <a:cxn ang="0">
                <a:pos x="T2" y="T3"/>
              </a:cxn>
              <a:cxn ang="0">
                <a:pos x="T4" y="T5"/>
              </a:cxn>
              <a:cxn ang="0">
                <a:pos x="T6" y="T7"/>
              </a:cxn>
              <a:cxn ang="0">
                <a:pos x="T8" y="T9"/>
              </a:cxn>
            </a:cxnLst>
            <a:rect l="0" t="0" r="r" b="b"/>
            <a:pathLst>
              <a:path w="68" h="40">
                <a:moveTo>
                  <a:pt x="68" y="4"/>
                </a:moveTo>
                <a:lnTo>
                  <a:pt x="54" y="0"/>
                </a:lnTo>
                <a:lnTo>
                  <a:pt x="0" y="36"/>
                </a:lnTo>
                <a:lnTo>
                  <a:pt x="14" y="40"/>
                </a:lnTo>
                <a:lnTo>
                  <a:pt x="68" y="4"/>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48" name="PA-错觉设计127"/>
          <p:cNvSpPr/>
          <p:nvPr>
            <p:custDataLst>
              <p:tags r:id="rId88"/>
            </p:custDataLst>
          </p:nvPr>
        </p:nvSpPr>
        <p:spPr bwMode="auto">
          <a:xfrm>
            <a:off x="5183943" y="4003680"/>
            <a:ext cx="100209" cy="55044"/>
          </a:xfrm>
          <a:custGeom>
            <a:avLst/>
            <a:gdLst>
              <a:gd name="T0" fmla="*/ 71 w 71"/>
              <a:gd name="T1" fmla="*/ 5 h 39"/>
              <a:gd name="T2" fmla="*/ 58 w 71"/>
              <a:gd name="T3" fmla="*/ 0 h 39"/>
              <a:gd name="T4" fmla="*/ 0 w 71"/>
              <a:gd name="T5" fmla="*/ 35 h 39"/>
              <a:gd name="T6" fmla="*/ 14 w 71"/>
              <a:gd name="T7" fmla="*/ 39 h 39"/>
              <a:gd name="T8" fmla="*/ 71 w 71"/>
              <a:gd name="T9" fmla="*/ 5 h 39"/>
            </a:gdLst>
            <a:ahLst/>
            <a:cxnLst>
              <a:cxn ang="0">
                <a:pos x="T0" y="T1"/>
              </a:cxn>
              <a:cxn ang="0">
                <a:pos x="T2" y="T3"/>
              </a:cxn>
              <a:cxn ang="0">
                <a:pos x="T4" y="T5"/>
              </a:cxn>
              <a:cxn ang="0">
                <a:pos x="T6" y="T7"/>
              </a:cxn>
              <a:cxn ang="0">
                <a:pos x="T8" y="T9"/>
              </a:cxn>
            </a:cxnLst>
            <a:rect l="0" t="0" r="r" b="b"/>
            <a:pathLst>
              <a:path w="71" h="39">
                <a:moveTo>
                  <a:pt x="71" y="5"/>
                </a:moveTo>
                <a:lnTo>
                  <a:pt x="58" y="0"/>
                </a:lnTo>
                <a:lnTo>
                  <a:pt x="0" y="35"/>
                </a:lnTo>
                <a:lnTo>
                  <a:pt x="14" y="39"/>
                </a:lnTo>
                <a:lnTo>
                  <a:pt x="71" y="5"/>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49" name="PA-错觉设计128"/>
          <p:cNvSpPr/>
          <p:nvPr>
            <p:custDataLst>
              <p:tags r:id="rId89"/>
            </p:custDataLst>
          </p:nvPr>
        </p:nvSpPr>
        <p:spPr bwMode="auto">
          <a:xfrm>
            <a:off x="5116197" y="3981097"/>
            <a:ext cx="105854" cy="53633"/>
          </a:xfrm>
          <a:custGeom>
            <a:avLst/>
            <a:gdLst>
              <a:gd name="T0" fmla="*/ 75 w 75"/>
              <a:gd name="T1" fmla="*/ 5 h 38"/>
              <a:gd name="T2" fmla="*/ 62 w 75"/>
              <a:gd name="T3" fmla="*/ 0 h 38"/>
              <a:gd name="T4" fmla="*/ 0 w 75"/>
              <a:gd name="T5" fmla="*/ 34 h 38"/>
              <a:gd name="T6" fmla="*/ 13 w 75"/>
              <a:gd name="T7" fmla="*/ 38 h 38"/>
              <a:gd name="T8" fmla="*/ 75 w 75"/>
              <a:gd name="T9" fmla="*/ 5 h 38"/>
            </a:gdLst>
            <a:ahLst/>
            <a:cxnLst>
              <a:cxn ang="0">
                <a:pos x="T0" y="T1"/>
              </a:cxn>
              <a:cxn ang="0">
                <a:pos x="T2" y="T3"/>
              </a:cxn>
              <a:cxn ang="0">
                <a:pos x="T4" y="T5"/>
              </a:cxn>
              <a:cxn ang="0">
                <a:pos x="T6" y="T7"/>
              </a:cxn>
              <a:cxn ang="0">
                <a:pos x="T8" y="T9"/>
              </a:cxn>
            </a:cxnLst>
            <a:rect l="0" t="0" r="r" b="b"/>
            <a:pathLst>
              <a:path w="75" h="38">
                <a:moveTo>
                  <a:pt x="75" y="5"/>
                </a:moveTo>
                <a:lnTo>
                  <a:pt x="62" y="0"/>
                </a:lnTo>
                <a:lnTo>
                  <a:pt x="0" y="34"/>
                </a:lnTo>
                <a:lnTo>
                  <a:pt x="13" y="38"/>
                </a:lnTo>
                <a:lnTo>
                  <a:pt x="75" y="5"/>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50" name="PA-错觉设计129"/>
          <p:cNvSpPr/>
          <p:nvPr>
            <p:custDataLst>
              <p:tags r:id="rId90"/>
            </p:custDataLst>
          </p:nvPr>
        </p:nvSpPr>
        <p:spPr bwMode="auto">
          <a:xfrm>
            <a:off x="5052684" y="3957103"/>
            <a:ext cx="108677" cy="52222"/>
          </a:xfrm>
          <a:custGeom>
            <a:avLst/>
            <a:gdLst>
              <a:gd name="T0" fmla="*/ 77 w 77"/>
              <a:gd name="T1" fmla="*/ 5 h 37"/>
              <a:gd name="T2" fmla="*/ 65 w 77"/>
              <a:gd name="T3" fmla="*/ 0 h 37"/>
              <a:gd name="T4" fmla="*/ 0 w 77"/>
              <a:gd name="T5" fmla="*/ 32 h 37"/>
              <a:gd name="T6" fmla="*/ 12 w 77"/>
              <a:gd name="T7" fmla="*/ 37 h 37"/>
              <a:gd name="T8" fmla="*/ 77 w 77"/>
              <a:gd name="T9" fmla="*/ 5 h 37"/>
            </a:gdLst>
            <a:ahLst/>
            <a:cxnLst>
              <a:cxn ang="0">
                <a:pos x="T0" y="T1"/>
              </a:cxn>
              <a:cxn ang="0">
                <a:pos x="T2" y="T3"/>
              </a:cxn>
              <a:cxn ang="0">
                <a:pos x="T4" y="T5"/>
              </a:cxn>
              <a:cxn ang="0">
                <a:pos x="T6" y="T7"/>
              </a:cxn>
              <a:cxn ang="0">
                <a:pos x="T8" y="T9"/>
              </a:cxn>
            </a:cxnLst>
            <a:rect l="0" t="0" r="r" b="b"/>
            <a:pathLst>
              <a:path w="77" h="37">
                <a:moveTo>
                  <a:pt x="77" y="5"/>
                </a:moveTo>
                <a:lnTo>
                  <a:pt x="65" y="0"/>
                </a:lnTo>
                <a:lnTo>
                  <a:pt x="0" y="32"/>
                </a:lnTo>
                <a:lnTo>
                  <a:pt x="12" y="37"/>
                </a:lnTo>
                <a:lnTo>
                  <a:pt x="77" y="5"/>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51" name="PA-错觉设计130"/>
          <p:cNvSpPr/>
          <p:nvPr>
            <p:custDataLst>
              <p:tags r:id="rId91"/>
            </p:custDataLst>
          </p:nvPr>
        </p:nvSpPr>
        <p:spPr bwMode="auto">
          <a:xfrm>
            <a:off x="4990583" y="3933110"/>
            <a:ext cx="114323" cy="49399"/>
          </a:xfrm>
          <a:custGeom>
            <a:avLst/>
            <a:gdLst>
              <a:gd name="T0" fmla="*/ 81 w 81"/>
              <a:gd name="T1" fmla="*/ 5 h 35"/>
              <a:gd name="T2" fmla="*/ 70 w 81"/>
              <a:gd name="T3" fmla="*/ 0 h 35"/>
              <a:gd name="T4" fmla="*/ 0 w 81"/>
              <a:gd name="T5" fmla="*/ 30 h 35"/>
              <a:gd name="T6" fmla="*/ 12 w 81"/>
              <a:gd name="T7" fmla="*/ 35 h 35"/>
              <a:gd name="T8" fmla="*/ 81 w 81"/>
              <a:gd name="T9" fmla="*/ 5 h 35"/>
            </a:gdLst>
            <a:ahLst/>
            <a:cxnLst>
              <a:cxn ang="0">
                <a:pos x="T0" y="T1"/>
              </a:cxn>
              <a:cxn ang="0">
                <a:pos x="T2" y="T3"/>
              </a:cxn>
              <a:cxn ang="0">
                <a:pos x="T4" y="T5"/>
              </a:cxn>
              <a:cxn ang="0">
                <a:pos x="T6" y="T7"/>
              </a:cxn>
              <a:cxn ang="0">
                <a:pos x="T8" y="T9"/>
              </a:cxn>
            </a:cxnLst>
            <a:rect l="0" t="0" r="r" b="b"/>
            <a:pathLst>
              <a:path w="81" h="35">
                <a:moveTo>
                  <a:pt x="81" y="5"/>
                </a:moveTo>
                <a:lnTo>
                  <a:pt x="70" y="0"/>
                </a:lnTo>
                <a:lnTo>
                  <a:pt x="0" y="30"/>
                </a:lnTo>
                <a:lnTo>
                  <a:pt x="12" y="35"/>
                </a:lnTo>
                <a:lnTo>
                  <a:pt x="81" y="5"/>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52" name="PA-错觉设计131"/>
          <p:cNvSpPr/>
          <p:nvPr>
            <p:custDataLst>
              <p:tags r:id="rId92"/>
            </p:custDataLst>
          </p:nvPr>
        </p:nvSpPr>
        <p:spPr bwMode="auto">
          <a:xfrm>
            <a:off x="4932717" y="3906294"/>
            <a:ext cx="118556" cy="47987"/>
          </a:xfrm>
          <a:custGeom>
            <a:avLst/>
            <a:gdLst>
              <a:gd name="T0" fmla="*/ 84 w 84"/>
              <a:gd name="T1" fmla="*/ 6 h 34"/>
              <a:gd name="T2" fmla="*/ 73 w 84"/>
              <a:gd name="T3" fmla="*/ 0 h 34"/>
              <a:gd name="T4" fmla="*/ 0 w 84"/>
              <a:gd name="T5" fmla="*/ 28 h 34"/>
              <a:gd name="T6" fmla="*/ 11 w 84"/>
              <a:gd name="T7" fmla="*/ 34 h 34"/>
              <a:gd name="T8" fmla="*/ 84 w 84"/>
              <a:gd name="T9" fmla="*/ 6 h 34"/>
            </a:gdLst>
            <a:ahLst/>
            <a:cxnLst>
              <a:cxn ang="0">
                <a:pos x="T0" y="T1"/>
              </a:cxn>
              <a:cxn ang="0">
                <a:pos x="T2" y="T3"/>
              </a:cxn>
              <a:cxn ang="0">
                <a:pos x="T4" y="T5"/>
              </a:cxn>
              <a:cxn ang="0">
                <a:pos x="T6" y="T7"/>
              </a:cxn>
              <a:cxn ang="0">
                <a:pos x="T8" y="T9"/>
              </a:cxn>
            </a:cxnLst>
            <a:rect l="0" t="0" r="r" b="b"/>
            <a:pathLst>
              <a:path w="84" h="34">
                <a:moveTo>
                  <a:pt x="84" y="6"/>
                </a:moveTo>
                <a:lnTo>
                  <a:pt x="73" y="0"/>
                </a:lnTo>
                <a:lnTo>
                  <a:pt x="0" y="28"/>
                </a:lnTo>
                <a:lnTo>
                  <a:pt x="11" y="34"/>
                </a:lnTo>
                <a:lnTo>
                  <a:pt x="84" y="6"/>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53" name="PA-错觉设计132"/>
          <p:cNvSpPr/>
          <p:nvPr>
            <p:custDataLst>
              <p:tags r:id="rId93"/>
            </p:custDataLst>
          </p:nvPr>
        </p:nvSpPr>
        <p:spPr bwMode="auto">
          <a:xfrm>
            <a:off x="4879084" y="3878066"/>
            <a:ext cx="121379" cy="46576"/>
          </a:xfrm>
          <a:custGeom>
            <a:avLst/>
            <a:gdLst>
              <a:gd name="T0" fmla="*/ 86 w 86"/>
              <a:gd name="T1" fmla="*/ 6 h 33"/>
              <a:gd name="T2" fmla="*/ 76 w 86"/>
              <a:gd name="T3" fmla="*/ 0 h 33"/>
              <a:gd name="T4" fmla="*/ 0 w 86"/>
              <a:gd name="T5" fmla="*/ 27 h 33"/>
              <a:gd name="T6" fmla="*/ 10 w 86"/>
              <a:gd name="T7" fmla="*/ 33 h 33"/>
              <a:gd name="T8" fmla="*/ 86 w 86"/>
              <a:gd name="T9" fmla="*/ 6 h 33"/>
            </a:gdLst>
            <a:ahLst/>
            <a:cxnLst>
              <a:cxn ang="0">
                <a:pos x="T0" y="T1"/>
              </a:cxn>
              <a:cxn ang="0">
                <a:pos x="T2" y="T3"/>
              </a:cxn>
              <a:cxn ang="0">
                <a:pos x="T4" y="T5"/>
              </a:cxn>
              <a:cxn ang="0">
                <a:pos x="T6" y="T7"/>
              </a:cxn>
              <a:cxn ang="0">
                <a:pos x="T8" y="T9"/>
              </a:cxn>
            </a:cxnLst>
            <a:rect l="0" t="0" r="r" b="b"/>
            <a:pathLst>
              <a:path w="86" h="33">
                <a:moveTo>
                  <a:pt x="86" y="6"/>
                </a:moveTo>
                <a:lnTo>
                  <a:pt x="76" y="0"/>
                </a:lnTo>
                <a:lnTo>
                  <a:pt x="0" y="27"/>
                </a:lnTo>
                <a:lnTo>
                  <a:pt x="10" y="33"/>
                </a:lnTo>
                <a:lnTo>
                  <a:pt x="86" y="6"/>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54" name="PA-错觉设计133"/>
          <p:cNvSpPr/>
          <p:nvPr>
            <p:custDataLst>
              <p:tags r:id="rId94"/>
            </p:custDataLst>
          </p:nvPr>
        </p:nvSpPr>
        <p:spPr bwMode="auto">
          <a:xfrm>
            <a:off x="4828274" y="3849838"/>
            <a:ext cx="124202" cy="43753"/>
          </a:xfrm>
          <a:custGeom>
            <a:avLst/>
            <a:gdLst>
              <a:gd name="T0" fmla="*/ 88 w 88"/>
              <a:gd name="T1" fmla="*/ 6 h 31"/>
              <a:gd name="T2" fmla="*/ 78 w 88"/>
              <a:gd name="T3" fmla="*/ 0 h 31"/>
              <a:gd name="T4" fmla="*/ 0 w 88"/>
              <a:gd name="T5" fmla="*/ 25 h 31"/>
              <a:gd name="T6" fmla="*/ 9 w 88"/>
              <a:gd name="T7" fmla="*/ 31 h 31"/>
              <a:gd name="T8" fmla="*/ 88 w 88"/>
              <a:gd name="T9" fmla="*/ 6 h 31"/>
            </a:gdLst>
            <a:ahLst/>
            <a:cxnLst>
              <a:cxn ang="0">
                <a:pos x="T0" y="T1"/>
              </a:cxn>
              <a:cxn ang="0">
                <a:pos x="T2" y="T3"/>
              </a:cxn>
              <a:cxn ang="0">
                <a:pos x="T4" y="T5"/>
              </a:cxn>
              <a:cxn ang="0">
                <a:pos x="T6" y="T7"/>
              </a:cxn>
              <a:cxn ang="0">
                <a:pos x="T8" y="T9"/>
              </a:cxn>
            </a:cxnLst>
            <a:rect l="0" t="0" r="r" b="b"/>
            <a:pathLst>
              <a:path w="88" h="31">
                <a:moveTo>
                  <a:pt x="88" y="6"/>
                </a:moveTo>
                <a:lnTo>
                  <a:pt x="78" y="0"/>
                </a:lnTo>
                <a:lnTo>
                  <a:pt x="0" y="25"/>
                </a:lnTo>
                <a:lnTo>
                  <a:pt x="9" y="31"/>
                </a:lnTo>
                <a:lnTo>
                  <a:pt x="88" y="6"/>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58" name="PA-错觉设计134"/>
          <p:cNvSpPr/>
          <p:nvPr>
            <p:custDataLst>
              <p:tags r:id="rId95"/>
            </p:custDataLst>
          </p:nvPr>
        </p:nvSpPr>
        <p:spPr bwMode="auto">
          <a:xfrm>
            <a:off x="4780287" y="3820200"/>
            <a:ext cx="127025" cy="40931"/>
          </a:xfrm>
          <a:custGeom>
            <a:avLst/>
            <a:gdLst>
              <a:gd name="T0" fmla="*/ 90 w 90"/>
              <a:gd name="T1" fmla="*/ 6 h 29"/>
              <a:gd name="T2" fmla="*/ 82 w 90"/>
              <a:gd name="T3" fmla="*/ 0 h 29"/>
              <a:gd name="T4" fmla="*/ 0 w 90"/>
              <a:gd name="T5" fmla="*/ 23 h 29"/>
              <a:gd name="T6" fmla="*/ 9 w 90"/>
              <a:gd name="T7" fmla="*/ 29 h 29"/>
              <a:gd name="T8" fmla="*/ 90 w 90"/>
              <a:gd name="T9" fmla="*/ 6 h 29"/>
            </a:gdLst>
            <a:ahLst/>
            <a:cxnLst>
              <a:cxn ang="0">
                <a:pos x="T0" y="T1"/>
              </a:cxn>
              <a:cxn ang="0">
                <a:pos x="T2" y="T3"/>
              </a:cxn>
              <a:cxn ang="0">
                <a:pos x="T4" y="T5"/>
              </a:cxn>
              <a:cxn ang="0">
                <a:pos x="T6" y="T7"/>
              </a:cxn>
              <a:cxn ang="0">
                <a:pos x="T8" y="T9"/>
              </a:cxn>
            </a:cxnLst>
            <a:rect l="0" t="0" r="r" b="b"/>
            <a:pathLst>
              <a:path w="90" h="29">
                <a:moveTo>
                  <a:pt x="90" y="6"/>
                </a:moveTo>
                <a:lnTo>
                  <a:pt x="82" y="0"/>
                </a:lnTo>
                <a:lnTo>
                  <a:pt x="0" y="23"/>
                </a:lnTo>
                <a:lnTo>
                  <a:pt x="9" y="29"/>
                </a:lnTo>
                <a:lnTo>
                  <a:pt x="90" y="6"/>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59" name="PA-错觉设计135"/>
          <p:cNvSpPr/>
          <p:nvPr>
            <p:custDataLst>
              <p:tags r:id="rId96"/>
            </p:custDataLst>
          </p:nvPr>
        </p:nvSpPr>
        <p:spPr bwMode="auto">
          <a:xfrm>
            <a:off x="4736534" y="3789149"/>
            <a:ext cx="131259" cy="38108"/>
          </a:xfrm>
          <a:custGeom>
            <a:avLst/>
            <a:gdLst>
              <a:gd name="T0" fmla="*/ 93 w 93"/>
              <a:gd name="T1" fmla="*/ 6 h 27"/>
              <a:gd name="T2" fmla="*/ 84 w 93"/>
              <a:gd name="T3" fmla="*/ 0 h 27"/>
              <a:gd name="T4" fmla="*/ 0 w 93"/>
              <a:gd name="T5" fmla="*/ 21 h 27"/>
              <a:gd name="T6" fmla="*/ 9 w 93"/>
              <a:gd name="T7" fmla="*/ 27 h 27"/>
              <a:gd name="T8" fmla="*/ 93 w 93"/>
              <a:gd name="T9" fmla="*/ 6 h 27"/>
            </a:gdLst>
            <a:ahLst/>
            <a:cxnLst>
              <a:cxn ang="0">
                <a:pos x="T0" y="T1"/>
              </a:cxn>
              <a:cxn ang="0">
                <a:pos x="T2" y="T3"/>
              </a:cxn>
              <a:cxn ang="0">
                <a:pos x="T4" y="T5"/>
              </a:cxn>
              <a:cxn ang="0">
                <a:pos x="T6" y="T7"/>
              </a:cxn>
              <a:cxn ang="0">
                <a:pos x="T8" y="T9"/>
              </a:cxn>
            </a:cxnLst>
            <a:rect l="0" t="0" r="r" b="b"/>
            <a:pathLst>
              <a:path w="93" h="27">
                <a:moveTo>
                  <a:pt x="93" y="6"/>
                </a:moveTo>
                <a:lnTo>
                  <a:pt x="84" y="0"/>
                </a:lnTo>
                <a:lnTo>
                  <a:pt x="0" y="21"/>
                </a:lnTo>
                <a:lnTo>
                  <a:pt x="9" y="27"/>
                </a:lnTo>
                <a:lnTo>
                  <a:pt x="93" y="6"/>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60" name="PA-错觉设计136"/>
          <p:cNvSpPr/>
          <p:nvPr>
            <p:custDataLst>
              <p:tags r:id="rId97"/>
            </p:custDataLst>
          </p:nvPr>
        </p:nvSpPr>
        <p:spPr bwMode="auto">
          <a:xfrm>
            <a:off x="4697015" y="3756687"/>
            <a:ext cx="132670" cy="36696"/>
          </a:xfrm>
          <a:custGeom>
            <a:avLst/>
            <a:gdLst>
              <a:gd name="T0" fmla="*/ 94 w 94"/>
              <a:gd name="T1" fmla="*/ 7 h 26"/>
              <a:gd name="T2" fmla="*/ 87 w 94"/>
              <a:gd name="T3" fmla="*/ 0 h 26"/>
              <a:gd name="T4" fmla="*/ 0 w 94"/>
              <a:gd name="T5" fmla="*/ 19 h 26"/>
              <a:gd name="T6" fmla="*/ 8 w 94"/>
              <a:gd name="T7" fmla="*/ 26 h 26"/>
              <a:gd name="T8" fmla="*/ 94 w 94"/>
              <a:gd name="T9" fmla="*/ 7 h 26"/>
            </a:gdLst>
            <a:ahLst/>
            <a:cxnLst>
              <a:cxn ang="0">
                <a:pos x="T0" y="T1"/>
              </a:cxn>
              <a:cxn ang="0">
                <a:pos x="T2" y="T3"/>
              </a:cxn>
              <a:cxn ang="0">
                <a:pos x="T4" y="T5"/>
              </a:cxn>
              <a:cxn ang="0">
                <a:pos x="T6" y="T7"/>
              </a:cxn>
              <a:cxn ang="0">
                <a:pos x="T8" y="T9"/>
              </a:cxn>
            </a:cxnLst>
            <a:rect l="0" t="0" r="r" b="b"/>
            <a:pathLst>
              <a:path w="94" h="26">
                <a:moveTo>
                  <a:pt x="94" y="7"/>
                </a:moveTo>
                <a:lnTo>
                  <a:pt x="87" y="0"/>
                </a:lnTo>
                <a:lnTo>
                  <a:pt x="0" y="19"/>
                </a:lnTo>
                <a:lnTo>
                  <a:pt x="8" y="26"/>
                </a:lnTo>
                <a:lnTo>
                  <a:pt x="94" y="7"/>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61" name="PA-错觉设计137"/>
          <p:cNvSpPr/>
          <p:nvPr>
            <p:custDataLst>
              <p:tags r:id="rId98"/>
            </p:custDataLst>
          </p:nvPr>
        </p:nvSpPr>
        <p:spPr bwMode="auto">
          <a:xfrm>
            <a:off x="4663142" y="3724226"/>
            <a:ext cx="134082" cy="33873"/>
          </a:xfrm>
          <a:custGeom>
            <a:avLst/>
            <a:gdLst>
              <a:gd name="T0" fmla="*/ 95 w 95"/>
              <a:gd name="T1" fmla="*/ 7 h 24"/>
              <a:gd name="T2" fmla="*/ 88 w 95"/>
              <a:gd name="T3" fmla="*/ 0 h 24"/>
              <a:gd name="T4" fmla="*/ 0 w 95"/>
              <a:gd name="T5" fmla="*/ 17 h 24"/>
              <a:gd name="T6" fmla="*/ 6 w 95"/>
              <a:gd name="T7" fmla="*/ 24 h 24"/>
              <a:gd name="T8" fmla="*/ 95 w 95"/>
              <a:gd name="T9" fmla="*/ 7 h 24"/>
            </a:gdLst>
            <a:ahLst/>
            <a:cxnLst>
              <a:cxn ang="0">
                <a:pos x="T0" y="T1"/>
              </a:cxn>
              <a:cxn ang="0">
                <a:pos x="T2" y="T3"/>
              </a:cxn>
              <a:cxn ang="0">
                <a:pos x="T4" y="T5"/>
              </a:cxn>
              <a:cxn ang="0">
                <a:pos x="T6" y="T7"/>
              </a:cxn>
              <a:cxn ang="0">
                <a:pos x="T8" y="T9"/>
              </a:cxn>
            </a:cxnLst>
            <a:rect l="0" t="0" r="r" b="b"/>
            <a:pathLst>
              <a:path w="95" h="24">
                <a:moveTo>
                  <a:pt x="95" y="7"/>
                </a:moveTo>
                <a:lnTo>
                  <a:pt x="88" y="0"/>
                </a:lnTo>
                <a:lnTo>
                  <a:pt x="0" y="17"/>
                </a:lnTo>
                <a:lnTo>
                  <a:pt x="6" y="24"/>
                </a:lnTo>
                <a:lnTo>
                  <a:pt x="95" y="7"/>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62" name="PA-错觉设计138"/>
          <p:cNvSpPr/>
          <p:nvPr>
            <p:custDataLst>
              <p:tags r:id="rId99"/>
            </p:custDataLst>
          </p:nvPr>
        </p:nvSpPr>
        <p:spPr bwMode="auto">
          <a:xfrm>
            <a:off x="4632092" y="3691763"/>
            <a:ext cx="135493" cy="31050"/>
          </a:xfrm>
          <a:custGeom>
            <a:avLst/>
            <a:gdLst>
              <a:gd name="T0" fmla="*/ 96 w 96"/>
              <a:gd name="T1" fmla="*/ 6 h 22"/>
              <a:gd name="T2" fmla="*/ 90 w 96"/>
              <a:gd name="T3" fmla="*/ 0 h 22"/>
              <a:gd name="T4" fmla="*/ 0 w 96"/>
              <a:gd name="T5" fmla="*/ 14 h 22"/>
              <a:gd name="T6" fmla="*/ 6 w 96"/>
              <a:gd name="T7" fmla="*/ 22 h 22"/>
              <a:gd name="T8" fmla="*/ 96 w 96"/>
              <a:gd name="T9" fmla="*/ 6 h 22"/>
            </a:gdLst>
            <a:ahLst/>
            <a:cxnLst>
              <a:cxn ang="0">
                <a:pos x="T0" y="T1"/>
              </a:cxn>
              <a:cxn ang="0">
                <a:pos x="T2" y="T3"/>
              </a:cxn>
              <a:cxn ang="0">
                <a:pos x="T4" y="T5"/>
              </a:cxn>
              <a:cxn ang="0">
                <a:pos x="T6" y="T7"/>
              </a:cxn>
              <a:cxn ang="0">
                <a:pos x="T8" y="T9"/>
              </a:cxn>
            </a:cxnLst>
            <a:rect l="0" t="0" r="r" b="b"/>
            <a:pathLst>
              <a:path w="96" h="22">
                <a:moveTo>
                  <a:pt x="96" y="6"/>
                </a:moveTo>
                <a:lnTo>
                  <a:pt x="90" y="0"/>
                </a:lnTo>
                <a:lnTo>
                  <a:pt x="0" y="14"/>
                </a:lnTo>
                <a:lnTo>
                  <a:pt x="6" y="22"/>
                </a:lnTo>
                <a:lnTo>
                  <a:pt x="96" y="6"/>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63" name="PA-错觉设计139"/>
          <p:cNvSpPr/>
          <p:nvPr>
            <p:custDataLst>
              <p:tags r:id="rId100"/>
            </p:custDataLst>
          </p:nvPr>
        </p:nvSpPr>
        <p:spPr bwMode="auto">
          <a:xfrm>
            <a:off x="4605276" y="3656479"/>
            <a:ext cx="136905" cy="28228"/>
          </a:xfrm>
          <a:custGeom>
            <a:avLst/>
            <a:gdLst>
              <a:gd name="T0" fmla="*/ 97 w 97"/>
              <a:gd name="T1" fmla="*/ 8 h 20"/>
              <a:gd name="T2" fmla="*/ 92 w 97"/>
              <a:gd name="T3" fmla="*/ 0 h 20"/>
              <a:gd name="T4" fmla="*/ 0 w 97"/>
              <a:gd name="T5" fmla="*/ 13 h 20"/>
              <a:gd name="T6" fmla="*/ 5 w 97"/>
              <a:gd name="T7" fmla="*/ 20 h 20"/>
              <a:gd name="T8" fmla="*/ 97 w 97"/>
              <a:gd name="T9" fmla="*/ 8 h 20"/>
            </a:gdLst>
            <a:ahLst/>
            <a:cxnLst>
              <a:cxn ang="0">
                <a:pos x="T0" y="T1"/>
              </a:cxn>
              <a:cxn ang="0">
                <a:pos x="T2" y="T3"/>
              </a:cxn>
              <a:cxn ang="0">
                <a:pos x="T4" y="T5"/>
              </a:cxn>
              <a:cxn ang="0">
                <a:pos x="T6" y="T7"/>
              </a:cxn>
              <a:cxn ang="0">
                <a:pos x="T8" y="T9"/>
              </a:cxn>
            </a:cxnLst>
            <a:rect l="0" t="0" r="r" b="b"/>
            <a:pathLst>
              <a:path w="97" h="20">
                <a:moveTo>
                  <a:pt x="97" y="8"/>
                </a:moveTo>
                <a:lnTo>
                  <a:pt x="92" y="0"/>
                </a:lnTo>
                <a:lnTo>
                  <a:pt x="0" y="13"/>
                </a:lnTo>
                <a:lnTo>
                  <a:pt x="5" y="20"/>
                </a:lnTo>
                <a:lnTo>
                  <a:pt x="97" y="8"/>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64" name="PA-错觉设计140"/>
          <p:cNvSpPr/>
          <p:nvPr>
            <p:custDataLst>
              <p:tags r:id="rId101"/>
            </p:custDataLst>
          </p:nvPr>
        </p:nvSpPr>
        <p:spPr bwMode="auto">
          <a:xfrm>
            <a:off x="4584104" y="3622606"/>
            <a:ext cx="136905" cy="25405"/>
          </a:xfrm>
          <a:custGeom>
            <a:avLst/>
            <a:gdLst>
              <a:gd name="T0" fmla="*/ 97 w 97"/>
              <a:gd name="T1" fmla="*/ 7 h 18"/>
              <a:gd name="T2" fmla="*/ 93 w 97"/>
              <a:gd name="T3" fmla="*/ 0 h 18"/>
              <a:gd name="T4" fmla="*/ 0 w 97"/>
              <a:gd name="T5" fmla="*/ 11 h 18"/>
              <a:gd name="T6" fmla="*/ 4 w 97"/>
              <a:gd name="T7" fmla="*/ 18 h 18"/>
              <a:gd name="T8" fmla="*/ 97 w 97"/>
              <a:gd name="T9" fmla="*/ 7 h 18"/>
            </a:gdLst>
            <a:ahLst/>
            <a:cxnLst>
              <a:cxn ang="0">
                <a:pos x="T0" y="T1"/>
              </a:cxn>
              <a:cxn ang="0">
                <a:pos x="T2" y="T3"/>
              </a:cxn>
              <a:cxn ang="0">
                <a:pos x="T4" y="T5"/>
              </a:cxn>
              <a:cxn ang="0">
                <a:pos x="T6" y="T7"/>
              </a:cxn>
              <a:cxn ang="0">
                <a:pos x="T8" y="T9"/>
              </a:cxn>
            </a:cxnLst>
            <a:rect l="0" t="0" r="r" b="b"/>
            <a:pathLst>
              <a:path w="97" h="18">
                <a:moveTo>
                  <a:pt x="97" y="7"/>
                </a:moveTo>
                <a:lnTo>
                  <a:pt x="93" y="0"/>
                </a:lnTo>
                <a:lnTo>
                  <a:pt x="0" y="11"/>
                </a:lnTo>
                <a:lnTo>
                  <a:pt x="4" y="18"/>
                </a:lnTo>
                <a:lnTo>
                  <a:pt x="97" y="7"/>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65" name="PA-错觉设计141"/>
          <p:cNvSpPr/>
          <p:nvPr>
            <p:custDataLst>
              <p:tags r:id="rId102"/>
            </p:custDataLst>
          </p:nvPr>
        </p:nvSpPr>
        <p:spPr bwMode="auto">
          <a:xfrm>
            <a:off x="4565757" y="3587321"/>
            <a:ext cx="138316" cy="22582"/>
          </a:xfrm>
          <a:custGeom>
            <a:avLst/>
            <a:gdLst>
              <a:gd name="T0" fmla="*/ 98 w 98"/>
              <a:gd name="T1" fmla="*/ 7 h 16"/>
              <a:gd name="T2" fmla="*/ 94 w 98"/>
              <a:gd name="T3" fmla="*/ 0 h 16"/>
              <a:gd name="T4" fmla="*/ 0 w 98"/>
              <a:gd name="T5" fmla="*/ 9 h 16"/>
              <a:gd name="T6" fmla="*/ 3 w 98"/>
              <a:gd name="T7" fmla="*/ 16 h 16"/>
              <a:gd name="T8" fmla="*/ 98 w 98"/>
              <a:gd name="T9" fmla="*/ 7 h 16"/>
            </a:gdLst>
            <a:ahLst/>
            <a:cxnLst>
              <a:cxn ang="0">
                <a:pos x="T0" y="T1"/>
              </a:cxn>
              <a:cxn ang="0">
                <a:pos x="T2" y="T3"/>
              </a:cxn>
              <a:cxn ang="0">
                <a:pos x="T4" y="T5"/>
              </a:cxn>
              <a:cxn ang="0">
                <a:pos x="T6" y="T7"/>
              </a:cxn>
              <a:cxn ang="0">
                <a:pos x="T8" y="T9"/>
              </a:cxn>
            </a:cxnLst>
            <a:rect l="0" t="0" r="r" b="b"/>
            <a:pathLst>
              <a:path w="98" h="16">
                <a:moveTo>
                  <a:pt x="98" y="7"/>
                </a:moveTo>
                <a:lnTo>
                  <a:pt x="94" y="0"/>
                </a:lnTo>
                <a:lnTo>
                  <a:pt x="0" y="9"/>
                </a:lnTo>
                <a:lnTo>
                  <a:pt x="3" y="16"/>
                </a:lnTo>
                <a:lnTo>
                  <a:pt x="98" y="7"/>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66" name="PA-错觉设计142"/>
          <p:cNvSpPr/>
          <p:nvPr>
            <p:custDataLst>
              <p:tags r:id="rId103"/>
            </p:custDataLst>
          </p:nvPr>
        </p:nvSpPr>
        <p:spPr bwMode="auto">
          <a:xfrm>
            <a:off x="4553054" y="3552037"/>
            <a:ext cx="136905" cy="19759"/>
          </a:xfrm>
          <a:custGeom>
            <a:avLst/>
            <a:gdLst>
              <a:gd name="T0" fmla="*/ 97 w 97"/>
              <a:gd name="T1" fmla="*/ 7 h 14"/>
              <a:gd name="T2" fmla="*/ 95 w 97"/>
              <a:gd name="T3" fmla="*/ 0 h 14"/>
              <a:gd name="T4" fmla="*/ 0 w 97"/>
              <a:gd name="T5" fmla="*/ 6 h 14"/>
              <a:gd name="T6" fmla="*/ 2 w 97"/>
              <a:gd name="T7" fmla="*/ 14 h 14"/>
              <a:gd name="T8" fmla="*/ 97 w 97"/>
              <a:gd name="T9" fmla="*/ 7 h 14"/>
            </a:gdLst>
            <a:ahLst/>
            <a:cxnLst>
              <a:cxn ang="0">
                <a:pos x="T0" y="T1"/>
              </a:cxn>
              <a:cxn ang="0">
                <a:pos x="T2" y="T3"/>
              </a:cxn>
              <a:cxn ang="0">
                <a:pos x="T4" y="T5"/>
              </a:cxn>
              <a:cxn ang="0">
                <a:pos x="T6" y="T7"/>
              </a:cxn>
              <a:cxn ang="0">
                <a:pos x="T8" y="T9"/>
              </a:cxn>
            </a:cxnLst>
            <a:rect l="0" t="0" r="r" b="b"/>
            <a:pathLst>
              <a:path w="97" h="14">
                <a:moveTo>
                  <a:pt x="97" y="7"/>
                </a:moveTo>
                <a:lnTo>
                  <a:pt x="95" y="0"/>
                </a:lnTo>
                <a:lnTo>
                  <a:pt x="0" y="6"/>
                </a:lnTo>
                <a:lnTo>
                  <a:pt x="2" y="14"/>
                </a:lnTo>
                <a:lnTo>
                  <a:pt x="97" y="7"/>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67" name="PA-错觉设计143"/>
          <p:cNvSpPr/>
          <p:nvPr>
            <p:custDataLst>
              <p:tags r:id="rId104"/>
            </p:custDataLst>
          </p:nvPr>
        </p:nvSpPr>
        <p:spPr bwMode="auto">
          <a:xfrm>
            <a:off x="4544586" y="3516752"/>
            <a:ext cx="136905" cy="15526"/>
          </a:xfrm>
          <a:custGeom>
            <a:avLst/>
            <a:gdLst>
              <a:gd name="T0" fmla="*/ 97 w 97"/>
              <a:gd name="T1" fmla="*/ 7 h 11"/>
              <a:gd name="T2" fmla="*/ 96 w 97"/>
              <a:gd name="T3" fmla="*/ 0 h 11"/>
              <a:gd name="T4" fmla="*/ 0 w 97"/>
              <a:gd name="T5" fmla="*/ 4 h 11"/>
              <a:gd name="T6" fmla="*/ 1 w 97"/>
              <a:gd name="T7" fmla="*/ 11 h 11"/>
              <a:gd name="T8" fmla="*/ 97 w 97"/>
              <a:gd name="T9" fmla="*/ 7 h 11"/>
            </a:gdLst>
            <a:ahLst/>
            <a:cxnLst>
              <a:cxn ang="0">
                <a:pos x="T0" y="T1"/>
              </a:cxn>
              <a:cxn ang="0">
                <a:pos x="T2" y="T3"/>
              </a:cxn>
              <a:cxn ang="0">
                <a:pos x="T4" y="T5"/>
              </a:cxn>
              <a:cxn ang="0">
                <a:pos x="T6" y="T7"/>
              </a:cxn>
              <a:cxn ang="0">
                <a:pos x="T8" y="T9"/>
              </a:cxn>
            </a:cxnLst>
            <a:rect l="0" t="0" r="r" b="b"/>
            <a:pathLst>
              <a:path w="97" h="11">
                <a:moveTo>
                  <a:pt x="97" y="7"/>
                </a:moveTo>
                <a:lnTo>
                  <a:pt x="96" y="0"/>
                </a:lnTo>
                <a:lnTo>
                  <a:pt x="0" y="4"/>
                </a:lnTo>
                <a:lnTo>
                  <a:pt x="1" y="11"/>
                </a:lnTo>
                <a:lnTo>
                  <a:pt x="97" y="7"/>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68" name="PA-错觉设计144"/>
          <p:cNvSpPr/>
          <p:nvPr>
            <p:custDataLst>
              <p:tags r:id="rId105"/>
            </p:custDataLst>
          </p:nvPr>
        </p:nvSpPr>
        <p:spPr bwMode="auto">
          <a:xfrm>
            <a:off x="4540352" y="3481468"/>
            <a:ext cx="135493" cy="12703"/>
          </a:xfrm>
          <a:custGeom>
            <a:avLst/>
            <a:gdLst>
              <a:gd name="T0" fmla="*/ 96 w 96"/>
              <a:gd name="T1" fmla="*/ 7 h 9"/>
              <a:gd name="T2" fmla="*/ 96 w 96"/>
              <a:gd name="T3" fmla="*/ 0 h 9"/>
              <a:gd name="T4" fmla="*/ 0 w 96"/>
              <a:gd name="T5" fmla="*/ 2 h 9"/>
              <a:gd name="T6" fmla="*/ 0 w 96"/>
              <a:gd name="T7" fmla="*/ 9 h 9"/>
              <a:gd name="T8" fmla="*/ 96 w 96"/>
              <a:gd name="T9" fmla="*/ 7 h 9"/>
            </a:gdLst>
            <a:ahLst/>
            <a:cxnLst>
              <a:cxn ang="0">
                <a:pos x="T0" y="T1"/>
              </a:cxn>
              <a:cxn ang="0">
                <a:pos x="T2" y="T3"/>
              </a:cxn>
              <a:cxn ang="0">
                <a:pos x="T4" y="T5"/>
              </a:cxn>
              <a:cxn ang="0">
                <a:pos x="T6" y="T7"/>
              </a:cxn>
              <a:cxn ang="0">
                <a:pos x="T8" y="T9"/>
              </a:cxn>
            </a:cxnLst>
            <a:rect l="0" t="0" r="r" b="b"/>
            <a:pathLst>
              <a:path w="96" h="9">
                <a:moveTo>
                  <a:pt x="96" y="7"/>
                </a:moveTo>
                <a:lnTo>
                  <a:pt x="96" y="0"/>
                </a:lnTo>
                <a:lnTo>
                  <a:pt x="0" y="2"/>
                </a:lnTo>
                <a:lnTo>
                  <a:pt x="0" y="9"/>
                </a:lnTo>
                <a:lnTo>
                  <a:pt x="96" y="7"/>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69" name="PA-错觉设计145"/>
          <p:cNvSpPr/>
          <p:nvPr>
            <p:custDataLst>
              <p:tags r:id="rId106"/>
            </p:custDataLst>
          </p:nvPr>
        </p:nvSpPr>
        <p:spPr bwMode="auto">
          <a:xfrm>
            <a:off x="4540352" y="3444772"/>
            <a:ext cx="135493" cy="11291"/>
          </a:xfrm>
          <a:custGeom>
            <a:avLst/>
            <a:gdLst>
              <a:gd name="T0" fmla="*/ 96 w 96"/>
              <a:gd name="T1" fmla="*/ 8 h 8"/>
              <a:gd name="T2" fmla="*/ 96 w 96"/>
              <a:gd name="T3" fmla="*/ 0 h 8"/>
              <a:gd name="T4" fmla="*/ 0 w 96"/>
              <a:gd name="T5" fmla="*/ 0 h 8"/>
              <a:gd name="T6" fmla="*/ 0 w 96"/>
              <a:gd name="T7" fmla="*/ 7 h 8"/>
              <a:gd name="T8" fmla="*/ 96 w 96"/>
              <a:gd name="T9" fmla="*/ 8 h 8"/>
            </a:gdLst>
            <a:ahLst/>
            <a:cxnLst>
              <a:cxn ang="0">
                <a:pos x="T0" y="T1"/>
              </a:cxn>
              <a:cxn ang="0">
                <a:pos x="T2" y="T3"/>
              </a:cxn>
              <a:cxn ang="0">
                <a:pos x="T4" y="T5"/>
              </a:cxn>
              <a:cxn ang="0">
                <a:pos x="T6" y="T7"/>
              </a:cxn>
              <a:cxn ang="0">
                <a:pos x="T8" y="T9"/>
              </a:cxn>
            </a:cxnLst>
            <a:rect l="0" t="0" r="r" b="b"/>
            <a:pathLst>
              <a:path w="96" h="8">
                <a:moveTo>
                  <a:pt x="96" y="8"/>
                </a:moveTo>
                <a:lnTo>
                  <a:pt x="96" y="0"/>
                </a:lnTo>
                <a:lnTo>
                  <a:pt x="0" y="0"/>
                </a:lnTo>
                <a:lnTo>
                  <a:pt x="0" y="7"/>
                </a:lnTo>
                <a:lnTo>
                  <a:pt x="96" y="8"/>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70" name="PA-错觉设计146"/>
          <p:cNvSpPr/>
          <p:nvPr>
            <p:custDataLst>
              <p:tags r:id="rId107"/>
            </p:custDataLst>
          </p:nvPr>
        </p:nvSpPr>
        <p:spPr bwMode="auto">
          <a:xfrm>
            <a:off x="4543175" y="3406664"/>
            <a:ext cx="136905" cy="12703"/>
          </a:xfrm>
          <a:custGeom>
            <a:avLst/>
            <a:gdLst>
              <a:gd name="T0" fmla="*/ 96 w 97"/>
              <a:gd name="T1" fmla="*/ 9 h 9"/>
              <a:gd name="T2" fmla="*/ 97 w 97"/>
              <a:gd name="T3" fmla="*/ 2 h 9"/>
              <a:gd name="T4" fmla="*/ 2 w 97"/>
              <a:gd name="T5" fmla="*/ 0 h 9"/>
              <a:gd name="T6" fmla="*/ 0 w 97"/>
              <a:gd name="T7" fmla="*/ 7 h 9"/>
              <a:gd name="T8" fmla="*/ 96 w 97"/>
              <a:gd name="T9" fmla="*/ 9 h 9"/>
            </a:gdLst>
            <a:ahLst/>
            <a:cxnLst>
              <a:cxn ang="0">
                <a:pos x="T0" y="T1"/>
              </a:cxn>
              <a:cxn ang="0">
                <a:pos x="T2" y="T3"/>
              </a:cxn>
              <a:cxn ang="0">
                <a:pos x="T4" y="T5"/>
              </a:cxn>
              <a:cxn ang="0">
                <a:pos x="T6" y="T7"/>
              </a:cxn>
              <a:cxn ang="0">
                <a:pos x="T8" y="T9"/>
              </a:cxn>
            </a:cxnLst>
            <a:rect l="0" t="0" r="r" b="b"/>
            <a:pathLst>
              <a:path w="97" h="9">
                <a:moveTo>
                  <a:pt x="96" y="9"/>
                </a:moveTo>
                <a:lnTo>
                  <a:pt x="97" y="2"/>
                </a:lnTo>
                <a:lnTo>
                  <a:pt x="2" y="0"/>
                </a:lnTo>
                <a:lnTo>
                  <a:pt x="0" y="7"/>
                </a:lnTo>
                <a:lnTo>
                  <a:pt x="96" y="9"/>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71" name="PA-错觉设计147"/>
          <p:cNvSpPr/>
          <p:nvPr>
            <p:custDataLst>
              <p:tags r:id="rId108"/>
            </p:custDataLst>
          </p:nvPr>
        </p:nvSpPr>
        <p:spPr bwMode="auto">
          <a:xfrm>
            <a:off x="4551643" y="3367145"/>
            <a:ext cx="136905" cy="16937"/>
          </a:xfrm>
          <a:custGeom>
            <a:avLst/>
            <a:gdLst>
              <a:gd name="T0" fmla="*/ 96 w 97"/>
              <a:gd name="T1" fmla="*/ 12 h 12"/>
              <a:gd name="T2" fmla="*/ 97 w 97"/>
              <a:gd name="T3" fmla="*/ 5 h 12"/>
              <a:gd name="T4" fmla="*/ 2 w 97"/>
              <a:gd name="T5" fmla="*/ 0 h 12"/>
              <a:gd name="T6" fmla="*/ 0 w 97"/>
              <a:gd name="T7" fmla="*/ 7 h 12"/>
              <a:gd name="T8" fmla="*/ 96 w 97"/>
              <a:gd name="T9" fmla="*/ 12 h 12"/>
            </a:gdLst>
            <a:ahLst/>
            <a:cxnLst>
              <a:cxn ang="0">
                <a:pos x="T0" y="T1"/>
              </a:cxn>
              <a:cxn ang="0">
                <a:pos x="T2" y="T3"/>
              </a:cxn>
              <a:cxn ang="0">
                <a:pos x="T4" y="T5"/>
              </a:cxn>
              <a:cxn ang="0">
                <a:pos x="T6" y="T7"/>
              </a:cxn>
              <a:cxn ang="0">
                <a:pos x="T8" y="T9"/>
              </a:cxn>
            </a:cxnLst>
            <a:rect l="0" t="0" r="r" b="b"/>
            <a:pathLst>
              <a:path w="97" h="12">
                <a:moveTo>
                  <a:pt x="96" y="12"/>
                </a:moveTo>
                <a:lnTo>
                  <a:pt x="97" y="5"/>
                </a:lnTo>
                <a:lnTo>
                  <a:pt x="2" y="0"/>
                </a:lnTo>
                <a:lnTo>
                  <a:pt x="0" y="7"/>
                </a:lnTo>
                <a:lnTo>
                  <a:pt x="96" y="12"/>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72" name="PA-错觉设计148"/>
          <p:cNvSpPr/>
          <p:nvPr>
            <p:custDataLst>
              <p:tags r:id="rId109"/>
            </p:custDataLst>
          </p:nvPr>
        </p:nvSpPr>
        <p:spPr bwMode="auto">
          <a:xfrm>
            <a:off x="4564345" y="3327627"/>
            <a:ext cx="138316" cy="21171"/>
          </a:xfrm>
          <a:custGeom>
            <a:avLst/>
            <a:gdLst>
              <a:gd name="T0" fmla="*/ 95 w 98"/>
              <a:gd name="T1" fmla="*/ 15 h 15"/>
              <a:gd name="T2" fmla="*/ 98 w 98"/>
              <a:gd name="T3" fmla="*/ 8 h 15"/>
              <a:gd name="T4" fmla="*/ 3 w 98"/>
              <a:gd name="T5" fmla="*/ 0 h 15"/>
              <a:gd name="T6" fmla="*/ 0 w 98"/>
              <a:gd name="T7" fmla="*/ 8 h 15"/>
              <a:gd name="T8" fmla="*/ 95 w 98"/>
              <a:gd name="T9" fmla="*/ 15 h 15"/>
            </a:gdLst>
            <a:ahLst/>
            <a:cxnLst>
              <a:cxn ang="0">
                <a:pos x="T0" y="T1"/>
              </a:cxn>
              <a:cxn ang="0">
                <a:pos x="T2" y="T3"/>
              </a:cxn>
              <a:cxn ang="0">
                <a:pos x="T4" y="T5"/>
              </a:cxn>
              <a:cxn ang="0">
                <a:pos x="T6" y="T7"/>
              </a:cxn>
              <a:cxn ang="0">
                <a:pos x="T8" y="T9"/>
              </a:cxn>
            </a:cxnLst>
            <a:rect l="0" t="0" r="r" b="b"/>
            <a:pathLst>
              <a:path w="98" h="15">
                <a:moveTo>
                  <a:pt x="95" y="15"/>
                </a:moveTo>
                <a:lnTo>
                  <a:pt x="98" y="8"/>
                </a:lnTo>
                <a:lnTo>
                  <a:pt x="3" y="0"/>
                </a:lnTo>
                <a:lnTo>
                  <a:pt x="0" y="8"/>
                </a:lnTo>
                <a:lnTo>
                  <a:pt x="95" y="15"/>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73" name="PA-错觉设计149"/>
          <p:cNvSpPr/>
          <p:nvPr>
            <p:custDataLst>
              <p:tags r:id="rId110"/>
            </p:custDataLst>
          </p:nvPr>
        </p:nvSpPr>
        <p:spPr bwMode="auto">
          <a:xfrm>
            <a:off x="4582694" y="3290931"/>
            <a:ext cx="136905" cy="22582"/>
          </a:xfrm>
          <a:custGeom>
            <a:avLst/>
            <a:gdLst>
              <a:gd name="T0" fmla="*/ 93 w 97"/>
              <a:gd name="T1" fmla="*/ 16 h 16"/>
              <a:gd name="T2" fmla="*/ 97 w 97"/>
              <a:gd name="T3" fmla="*/ 9 h 16"/>
              <a:gd name="T4" fmla="*/ 3 w 97"/>
              <a:gd name="T5" fmla="*/ 0 h 16"/>
              <a:gd name="T6" fmla="*/ 0 w 97"/>
              <a:gd name="T7" fmla="*/ 7 h 16"/>
              <a:gd name="T8" fmla="*/ 93 w 97"/>
              <a:gd name="T9" fmla="*/ 16 h 16"/>
            </a:gdLst>
            <a:ahLst/>
            <a:cxnLst>
              <a:cxn ang="0">
                <a:pos x="T0" y="T1"/>
              </a:cxn>
              <a:cxn ang="0">
                <a:pos x="T2" y="T3"/>
              </a:cxn>
              <a:cxn ang="0">
                <a:pos x="T4" y="T5"/>
              </a:cxn>
              <a:cxn ang="0">
                <a:pos x="T6" y="T7"/>
              </a:cxn>
              <a:cxn ang="0">
                <a:pos x="T8" y="T9"/>
              </a:cxn>
            </a:cxnLst>
            <a:rect l="0" t="0" r="r" b="b"/>
            <a:pathLst>
              <a:path w="97" h="16">
                <a:moveTo>
                  <a:pt x="93" y="16"/>
                </a:moveTo>
                <a:lnTo>
                  <a:pt x="97" y="9"/>
                </a:lnTo>
                <a:lnTo>
                  <a:pt x="3" y="0"/>
                </a:lnTo>
                <a:lnTo>
                  <a:pt x="0" y="7"/>
                </a:lnTo>
                <a:lnTo>
                  <a:pt x="93" y="16"/>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74" name="PA-错觉设计150"/>
          <p:cNvSpPr/>
          <p:nvPr>
            <p:custDataLst>
              <p:tags r:id="rId111"/>
            </p:custDataLst>
          </p:nvPr>
        </p:nvSpPr>
        <p:spPr bwMode="auto">
          <a:xfrm>
            <a:off x="4603864" y="3252824"/>
            <a:ext cx="136905" cy="26817"/>
          </a:xfrm>
          <a:custGeom>
            <a:avLst/>
            <a:gdLst>
              <a:gd name="T0" fmla="*/ 92 w 97"/>
              <a:gd name="T1" fmla="*/ 19 h 19"/>
              <a:gd name="T2" fmla="*/ 97 w 97"/>
              <a:gd name="T3" fmla="*/ 11 h 19"/>
              <a:gd name="T4" fmla="*/ 4 w 97"/>
              <a:gd name="T5" fmla="*/ 0 h 19"/>
              <a:gd name="T6" fmla="*/ 0 w 97"/>
              <a:gd name="T7" fmla="*/ 7 h 19"/>
              <a:gd name="T8" fmla="*/ 92 w 97"/>
              <a:gd name="T9" fmla="*/ 19 h 19"/>
            </a:gdLst>
            <a:ahLst/>
            <a:cxnLst>
              <a:cxn ang="0">
                <a:pos x="T0" y="T1"/>
              </a:cxn>
              <a:cxn ang="0">
                <a:pos x="T2" y="T3"/>
              </a:cxn>
              <a:cxn ang="0">
                <a:pos x="T4" y="T5"/>
              </a:cxn>
              <a:cxn ang="0">
                <a:pos x="T6" y="T7"/>
              </a:cxn>
              <a:cxn ang="0">
                <a:pos x="T8" y="T9"/>
              </a:cxn>
            </a:cxnLst>
            <a:rect l="0" t="0" r="r" b="b"/>
            <a:pathLst>
              <a:path w="97" h="19">
                <a:moveTo>
                  <a:pt x="92" y="19"/>
                </a:moveTo>
                <a:lnTo>
                  <a:pt x="97" y="11"/>
                </a:lnTo>
                <a:lnTo>
                  <a:pt x="4" y="0"/>
                </a:lnTo>
                <a:lnTo>
                  <a:pt x="0" y="7"/>
                </a:lnTo>
                <a:lnTo>
                  <a:pt x="92" y="19"/>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75" name="PA-错觉设计151"/>
          <p:cNvSpPr/>
          <p:nvPr>
            <p:custDataLst>
              <p:tags r:id="rId112"/>
            </p:custDataLst>
          </p:nvPr>
        </p:nvSpPr>
        <p:spPr bwMode="auto">
          <a:xfrm>
            <a:off x="4629269" y="3214716"/>
            <a:ext cx="136905" cy="29639"/>
          </a:xfrm>
          <a:custGeom>
            <a:avLst/>
            <a:gdLst>
              <a:gd name="T0" fmla="*/ 92 w 97"/>
              <a:gd name="T1" fmla="*/ 21 h 21"/>
              <a:gd name="T2" fmla="*/ 97 w 97"/>
              <a:gd name="T3" fmla="*/ 14 h 21"/>
              <a:gd name="T4" fmla="*/ 6 w 97"/>
              <a:gd name="T5" fmla="*/ 0 h 21"/>
              <a:gd name="T6" fmla="*/ 0 w 97"/>
              <a:gd name="T7" fmla="*/ 8 h 21"/>
              <a:gd name="T8" fmla="*/ 92 w 97"/>
              <a:gd name="T9" fmla="*/ 21 h 21"/>
            </a:gdLst>
            <a:ahLst/>
            <a:cxnLst>
              <a:cxn ang="0">
                <a:pos x="T0" y="T1"/>
              </a:cxn>
              <a:cxn ang="0">
                <a:pos x="T2" y="T3"/>
              </a:cxn>
              <a:cxn ang="0">
                <a:pos x="T4" y="T5"/>
              </a:cxn>
              <a:cxn ang="0">
                <a:pos x="T6" y="T7"/>
              </a:cxn>
              <a:cxn ang="0">
                <a:pos x="T8" y="T9"/>
              </a:cxn>
            </a:cxnLst>
            <a:rect l="0" t="0" r="r" b="b"/>
            <a:pathLst>
              <a:path w="97" h="21">
                <a:moveTo>
                  <a:pt x="92" y="21"/>
                </a:moveTo>
                <a:lnTo>
                  <a:pt x="97" y="14"/>
                </a:lnTo>
                <a:lnTo>
                  <a:pt x="6" y="0"/>
                </a:lnTo>
                <a:lnTo>
                  <a:pt x="0" y="8"/>
                </a:lnTo>
                <a:lnTo>
                  <a:pt x="92" y="21"/>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76" name="PA-错觉设计152"/>
          <p:cNvSpPr/>
          <p:nvPr>
            <p:custDataLst>
              <p:tags r:id="rId113"/>
            </p:custDataLst>
          </p:nvPr>
        </p:nvSpPr>
        <p:spPr bwMode="auto">
          <a:xfrm>
            <a:off x="4660319" y="3179432"/>
            <a:ext cx="134082" cy="31050"/>
          </a:xfrm>
          <a:custGeom>
            <a:avLst/>
            <a:gdLst>
              <a:gd name="T0" fmla="*/ 89 w 95"/>
              <a:gd name="T1" fmla="*/ 22 h 22"/>
              <a:gd name="T2" fmla="*/ 95 w 95"/>
              <a:gd name="T3" fmla="*/ 16 h 22"/>
              <a:gd name="T4" fmla="*/ 7 w 95"/>
              <a:gd name="T5" fmla="*/ 0 h 22"/>
              <a:gd name="T6" fmla="*/ 0 w 95"/>
              <a:gd name="T7" fmla="*/ 7 h 22"/>
              <a:gd name="T8" fmla="*/ 89 w 95"/>
              <a:gd name="T9" fmla="*/ 22 h 22"/>
            </a:gdLst>
            <a:ahLst/>
            <a:cxnLst>
              <a:cxn ang="0">
                <a:pos x="T0" y="T1"/>
              </a:cxn>
              <a:cxn ang="0">
                <a:pos x="T2" y="T3"/>
              </a:cxn>
              <a:cxn ang="0">
                <a:pos x="T4" y="T5"/>
              </a:cxn>
              <a:cxn ang="0">
                <a:pos x="T6" y="T7"/>
              </a:cxn>
              <a:cxn ang="0">
                <a:pos x="T8" y="T9"/>
              </a:cxn>
            </a:cxnLst>
            <a:rect l="0" t="0" r="r" b="b"/>
            <a:pathLst>
              <a:path w="95" h="22">
                <a:moveTo>
                  <a:pt x="89" y="22"/>
                </a:moveTo>
                <a:lnTo>
                  <a:pt x="95" y="16"/>
                </a:lnTo>
                <a:lnTo>
                  <a:pt x="7" y="0"/>
                </a:lnTo>
                <a:lnTo>
                  <a:pt x="0" y="7"/>
                </a:lnTo>
                <a:lnTo>
                  <a:pt x="89" y="22"/>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77" name="PA-错觉设计153"/>
          <p:cNvSpPr/>
          <p:nvPr>
            <p:custDataLst>
              <p:tags r:id="rId114"/>
            </p:custDataLst>
          </p:nvPr>
        </p:nvSpPr>
        <p:spPr bwMode="auto">
          <a:xfrm>
            <a:off x="4695604" y="3144147"/>
            <a:ext cx="132670" cy="33873"/>
          </a:xfrm>
          <a:custGeom>
            <a:avLst/>
            <a:gdLst>
              <a:gd name="T0" fmla="*/ 87 w 94"/>
              <a:gd name="T1" fmla="*/ 24 h 24"/>
              <a:gd name="T2" fmla="*/ 94 w 94"/>
              <a:gd name="T3" fmla="*/ 17 h 24"/>
              <a:gd name="T4" fmla="*/ 7 w 94"/>
              <a:gd name="T5" fmla="*/ 0 h 24"/>
              <a:gd name="T6" fmla="*/ 0 w 94"/>
              <a:gd name="T7" fmla="*/ 6 h 24"/>
              <a:gd name="T8" fmla="*/ 87 w 94"/>
              <a:gd name="T9" fmla="*/ 24 h 24"/>
            </a:gdLst>
            <a:ahLst/>
            <a:cxnLst>
              <a:cxn ang="0">
                <a:pos x="T0" y="T1"/>
              </a:cxn>
              <a:cxn ang="0">
                <a:pos x="T2" y="T3"/>
              </a:cxn>
              <a:cxn ang="0">
                <a:pos x="T4" y="T5"/>
              </a:cxn>
              <a:cxn ang="0">
                <a:pos x="T6" y="T7"/>
              </a:cxn>
              <a:cxn ang="0">
                <a:pos x="T8" y="T9"/>
              </a:cxn>
            </a:cxnLst>
            <a:rect l="0" t="0" r="r" b="b"/>
            <a:pathLst>
              <a:path w="94" h="24">
                <a:moveTo>
                  <a:pt x="87" y="24"/>
                </a:moveTo>
                <a:lnTo>
                  <a:pt x="94" y="17"/>
                </a:lnTo>
                <a:lnTo>
                  <a:pt x="7" y="0"/>
                </a:lnTo>
                <a:lnTo>
                  <a:pt x="0" y="6"/>
                </a:lnTo>
                <a:lnTo>
                  <a:pt x="87" y="24"/>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78" name="PA-错觉设计154"/>
          <p:cNvSpPr/>
          <p:nvPr>
            <p:custDataLst>
              <p:tags r:id="rId115"/>
            </p:custDataLst>
          </p:nvPr>
        </p:nvSpPr>
        <p:spPr bwMode="auto">
          <a:xfrm>
            <a:off x="4733711" y="3108863"/>
            <a:ext cx="131259" cy="36696"/>
          </a:xfrm>
          <a:custGeom>
            <a:avLst/>
            <a:gdLst>
              <a:gd name="T0" fmla="*/ 85 w 93"/>
              <a:gd name="T1" fmla="*/ 26 h 26"/>
              <a:gd name="T2" fmla="*/ 93 w 93"/>
              <a:gd name="T3" fmla="*/ 20 h 26"/>
              <a:gd name="T4" fmla="*/ 8 w 93"/>
              <a:gd name="T5" fmla="*/ 0 h 26"/>
              <a:gd name="T6" fmla="*/ 0 w 93"/>
              <a:gd name="T7" fmla="*/ 6 h 26"/>
              <a:gd name="T8" fmla="*/ 85 w 93"/>
              <a:gd name="T9" fmla="*/ 26 h 26"/>
            </a:gdLst>
            <a:ahLst/>
            <a:cxnLst>
              <a:cxn ang="0">
                <a:pos x="T0" y="T1"/>
              </a:cxn>
              <a:cxn ang="0">
                <a:pos x="T2" y="T3"/>
              </a:cxn>
              <a:cxn ang="0">
                <a:pos x="T4" y="T5"/>
              </a:cxn>
              <a:cxn ang="0">
                <a:pos x="T6" y="T7"/>
              </a:cxn>
              <a:cxn ang="0">
                <a:pos x="T8" y="T9"/>
              </a:cxn>
            </a:cxnLst>
            <a:rect l="0" t="0" r="r" b="b"/>
            <a:pathLst>
              <a:path w="93" h="26">
                <a:moveTo>
                  <a:pt x="85" y="26"/>
                </a:moveTo>
                <a:lnTo>
                  <a:pt x="93" y="20"/>
                </a:lnTo>
                <a:lnTo>
                  <a:pt x="8" y="0"/>
                </a:lnTo>
                <a:lnTo>
                  <a:pt x="0" y="6"/>
                </a:lnTo>
                <a:lnTo>
                  <a:pt x="85" y="26"/>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79" name="PA-错觉设计155"/>
          <p:cNvSpPr/>
          <p:nvPr>
            <p:custDataLst>
              <p:tags r:id="rId116"/>
            </p:custDataLst>
          </p:nvPr>
        </p:nvSpPr>
        <p:spPr bwMode="auto">
          <a:xfrm>
            <a:off x="4776053" y="3074989"/>
            <a:ext cx="129847" cy="39519"/>
          </a:xfrm>
          <a:custGeom>
            <a:avLst/>
            <a:gdLst>
              <a:gd name="T0" fmla="*/ 83 w 92"/>
              <a:gd name="T1" fmla="*/ 28 h 28"/>
              <a:gd name="T2" fmla="*/ 92 w 92"/>
              <a:gd name="T3" fmla="*/ 21 h 28"/>
              <a:gd name="T4" fmla="*/ 9 w 92"/>
              <a:gd name="T5" fmla="*/ 0 h 28"/>
              <a:gd name="T6" fmla="*/ 0 w 92"/>
              <a:gd name="T7" fmla="*/ 6 h 28"/>
              <a:gd name="T8" fmla="*/ 83 w 92"/>
              <a:gd name="T9" fmla="*/ 28 h 28"/>
            </a:gdLst>
            <a:ahLst/>
            <a:cxnLst>
              <a:cxn ang="0">
                <a:pos x="T0" y="T1"/>
              </a:cxn>
              <a:cxn ang="0">
                <a:pos x="T2" y="T3"/>
              </a:cxn>
              <a:cxn ang="0">
                <a:pos x="T4" y="T5"/>
              </a:cxn>
              <a:cxn ang="0">
                <a:pos x="T6" y="T7"/>
              </a:cxn>
              <a:cxn ang="0">
                <a:pos x="T8" y="T9"/>
              </a:cxn>
            </a:cxnLst>
            <a:rect l="0" t="0" r="r" b="b"/>
            <a:pathLst>
              <a:path w="92" h="28">
                <a:moveTo>
                  <a:pt x="83" y="28"/>
                </a:moveTo>
                <a:lnTo>
                  <a:pt x="92" y="21"/>
                </a:lnTo>
                <a:lnTo>
                  <a:pt x="9" y="0"/>
                </a:lnTo>
                <a:lnTo>
                  <a:pt x="0" y="6"/>
                </a:lnTo>
                <a:lnTo>
                  <a:pt x="83" y="28"/>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80" name="PA-错觉设计156"/>
          <p:cNvSpPr/>
          <p:nvPr>
            <p:custDataLst>
              <p:tags r:id="rId117"/>
            </p:custDataLst>
          </p:nvPr>
        </p:nvSpPr>
        <p:spPr bwMode="auto">
          <a:xfrm>
            <a:off x="4824040" y="3042527"/>
            <a:ext cx="125614" cy="42341"/>
          </a:xfrm>
          <a:custGeom>
            <a:avLst/>
            <a:gdLst>
              <a:gd name="T0" fmla="*/ 79 w 89"/>
              <a:gd name="T1" fmla="*/ 30 h 30"/>
              <a:gd name="T2" fmla="*/ 89 w 89"/>
              <a:gd name="T3" fmla="*/ 23 h 30"/>
              <a:gd name="T4" fmla="*/ 9 w 89"/>
              <a:gd name="T5" fmla="*/ 0 h 30"/>
              <a:gd name="T6" fmla="*/ 0 w 89"/>
              <a:gd name="T7" fmla="*/ 6 h 30"/>
              <a:gd name="T8" fmla="*/ 79 w 89"/>
              <a:gd name="T9" fmla="*/ 30 h 30"/>
            </a:gdLst>
            <a:ahLst/>
            <a:cxnLst>
              <a:cxn ang="0">
                <a:pos x="T0" y="T1"/>
              </a:cxn>
              <a:cxn ang="0">
                <a:pos x="T2" y="T3"/>
              </a:cxn>
              <a:cxn ang="0">
                <a:pos x="T4" y="T5"/>
              </a:cxn>
              <a:cxn ang="0">
                <a:pos x="T6" y="T7"/>
              </a:cxn>
              <a:cxn ang="0">
                <a:pos x="T8" y="T9"/>
              </a:cxn>
            </a:cxnLst>
            <a:rect l="0" t="0" r="r" b="b"/>
            <a:pathLst>
              <a:path w="89" h="30">
                <a:moveTo>
                  <a:pt x="79" y="30"/>
                </a:moveTo>
                <a:lnTo>
                  <a:pt x="89" y="23"/>
                </a:lnTo>
                <a:lnTo>
                  <a:pt x="9" y="0"/>
                </a:lnTo>
                <a:lnTo>
                  <a:pt x="0" y="6"/>
                </a:lnTo>
                <a:lnTo>
                  <a:pt x="79" y="3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81" name="PA-错觉设计157"/>
          <p:cNvSpPr/>
          <p:nvPr>
            <p:custDataLst>
              <p:tags r:id="rId118"/>
            </p:custDataLst>
          </p:nvPr>
        </p:nvSpPr>
        <p:spPr bwMode="auto">
          <a:xfrm>
            <a:off x="4874850" y="3010066"/>
            <a:ext cx="121379" cy="45164"/>
          </a:xfrm>
          <a:custGeom>
            <a:avLst/>
            <a:gdLst>
              <a:gd name="T0" fmla="*/ 76 w 86"/>
              <a:gd name="T1" fmla="*/ 32 h 32"/>
              <a:gd name="T2" fmla="*/ 86 w 86"/>
              <a:gd name="T3" fmla="*/ 26 h 32"/>
              <a:gd name="T4" fmla="*/ 10 w 86"/>
              <a:gd name="T5" fmla="*/ 0 h 32"/>
              <a:gd name="T6" fmla="*/ 0 w 86"/>
              <a:gd name="T7" fmla="*/ 6 h 32"/>
              <a:gd name="T8" fmla="*/ 76 w 86"/>
              <a:gd name="T9" fmla="*/ 32 h 32"/>
            </a:gdLst>
            <a:ahLst/>
            <a:cxnLst>
              <a:cxn ang="0">
                <a:pos x="T0" y="T1"/>
              </a:cxn>
              <a:cxn ang="0">
                <a:pos x="T2" y="T3"/>
              </a:cxn>
              <a:cxn ang="0">
                <a:pos x="T4" y="T5"/>
              </a:cxn>
              <a:cxn ang="0">
                <a:pos x="T6" y="T7"/>
              </a:cxn>
              <a:cxn ang="0">
                <a:pos x="T8" y="T9"/>
              </a:cxn>
            </a:cxnLst>
            <a:rect l="0" t="0" r="r" b="b"/>
            <a:pathLst>
              <a:path w="86" h="32">
                <a:moveTo>
                  <a:pt x="76" y="32"/>
                </a:moveTo>
                <a:lnTo>
                  <a:pt x="86" y="26"/>
                </a:lnTo>
                <a:lnTo>
                  <a:pt x="10" y="0"/>
                </a:lnTo>
                <a:lnTo>
                  <a:pt x="0" y="6"/>
                </a:lnTo>
                <a:lnTo>
                  <a:pt x="76" y="32"/>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82" name="PA-错觉设计158"/>
          <p:cNvSpPr/>
          <p:nvPr>
            <p:custDataLst>
              <p:tags r:id="rId119"/>
            </p:custDataLst>
          </p:nvPr>
        </p:nvSpPr>
        <p:spPr bwMode="auto">
          <a:xfrm>
            <a:off x="4928482" y="2980426"/>
            <a:ext cx="118556" cy="46576"/>
          </a:xfrm>
          <a:custGeom>
            <a:avLst/>
            <a:gdLst>
              <a:gd name="T0" fmla="*/ 74 w 84"/>
              <a:gd name="T1" fmla="*/ 33 h 33"/>
              <a:gd name="T2" fmla="*/ 84 w 84"/>
              <a:gd name="T3" fmla="*/ 27 h 33"/>
              <a:gd name="T4" fmla="*/ 11 w 84"/>
              <a:gd name="T5" fmla="*/ 0 h 33"/>
              <a:gd name="T6" fmla="*/ 0 w 84"/>
              <a:gd name="T7" fmla="*/ 5 h 33"/>
              <a:gd name="T8" fmla="*/ 74 w 84"/>
              <a:gd name="T9" fmla="*/ 33 h 33"/>
            </a:gdLst>
            <a:ahLst/>
            <a:cxnLst>
              <a:cxn ang="0">
                <a:pos x="T0" y="T1"/>
              </a:cxn>
              <a:cxn ang="0">
                <a:pos x="T2" y="T3"/>
              </a:cxn>
              <a:cxn ang="0">
                <a:pos x="T4" y="T5"/>
              </a:cxn>
              <a:cxn ang="0">
                <a:pos x="T6" y="T7"/>
              </a:cxn>
              <a:cxn ang="0">
                <a:pos x="T8" y="T9"/>
              </a:cxn>
            </a:cxnLst>
            <a:rect l="0" t="0" r="r" b="b"/>
            <a:pathLst>
              <a:path w="84" h="33">
                <a:moveTo>
                  <a:pt x="74" y="33"/>
                </a:moveTo>
                <a:lnTo>
                  <a:pt x="84" y="27"/>
                </a:lnTo>
                <a:lnTo>
                  <a:pt x="11" y="0"/>
                </a:lnTo>
                <a:lnTo>
                  <a:pt x="0" y="5"/>
                </a:lnTo>
                <a:lnTo>
                  <a:pt x="74" y="33"/>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83" name="PA-错觉设计159"/>
          <p:cNvSpPr/>
          <p:nvPr>
            <p:custDataLst>
              <p:tags r:id="rId120"/>
            </p:custDataLst>
          </p:nvPr>
        </p:nvSpPr>
        <p:spPr bwMode="auto">
          <a:xfrm>
            <a:off x="4986349" y="2950788"/>
            <a:ext cx="114323" cy="47987"/>
          </a:xfrm>
          <a:custGeom>
            <a:avLst/>
            <a:gdLst>
              <a:gd name="T0" fmla="*/ 70 w 81"/>
              <a:gd name="T1" fmla="*/ 34 h 34"/>
              <a:gd name="T2" fmla="*/ 81 w 81"/>
              <a:gd name="T3" fmla="*/ 29 h 34"/>
              <a:gd name="T4" fmla="*/ 12 w 81"/>
              <a:gd name="T5" fmla="*/ 0 h 34"/>
              <a:gd name="T6" fmla="*/ 0 w 81"/>
              <a:gd name="T7" fmla="*/ 5 h 34"/>
              <a:gd name="T8" fmla="*/ 70 w 81"/>
              <a:gd name="T9" fmla="*/ 34 h 34"/>
            </a:gdLst>
            <a:ahLst/>
            <a:cxnLst>
              <a:cxn ang="0">
                <a:pos x="T0" y="T1"/>
              </a:cxn>
              <a:cxn ang="0">
                <a:pos x="T2" y="T3"/>
              </a:cxn>
              <a:cxn ang="0">
                <a:pos x="T4" y="T5"/>
              </a:cxn>
              <a:cxn ang="0">
                <a:pos x="T6" y="T7"/>
              </a:cxn>
              <a:cxn ang="0">
                <a:pos x="T8" y="T9"/>
              </a:cxn>
            </a:cxnLst>
            <a:rect l="0" t="0" r="r" b="b"/>
            <a:pathLst>
              <a:path w="81" h="34">
                <a:moveTo>
                  <a:pt x="70" y="34"/>
                </a:moveTo>
                <a:lnTo>
                  <a:pt x="81" y="29"/>
                </a:lnTo>
                <a:lnTo>
                  <a:pt x="12" y="0"/>
                </a:lnTo>
                <a:lnTo>
                  <a:pt x="0" y="5"/>
                </a:lnTo>
                <a:lnTo>
                  <a:pt x="70" y="34"/>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84" name="PA-错觉设计160"/>
          <p:cNvSpPr/>
          <p:nvPr>
            <p:custDataLst>
              <p:tags r:id="rId121"/>
            </p:custDataLst>
          </p:nvPr>
        </p:nvSpPr>
        <p:spPr bwMode="auto">
          <a:xfrm>
            <a:off x="5047038" y="2923971"/>
            <a:ext cx="111500" cy="49399"/>
          </a:xfrm>
          <a:custGeom>
            <a:avLst/>
            <a:gdLst>
              <a:gd name="T0" fmla="*/ 67 w 79"/>
              <a:gd name="T1" fmla="*/ 35 h 35"/>
              <a:gd name="T2" fmla="*/ 79 w 79"/>
              <a:gd name="T3" fmla="*/ 30 h 35"/>
              <a:gd name="T4" fmla="*/ 13 w 79"/>
              <a:gd name="T5" fmla="*/ 0 h 35"/>
              <a:gd name="T6" fmla="*/ 0 w 79"/>
              <a:gd name="T7" fmla="*/ 4 h 35"/>
              <a:gd name="T8" fmla="*/ 67 w 79"/>
              <a:gd name="T9" fmla="*/ 35 h 35"/>
            </a:gdLst>
            <a:ahLst/>
            <a:cxnLst>
              <a:cxn ang="0">
                <a:pos x="T0" y="T1"/>
              </a:cxn>
              <a:cxn ang="0">
                <a:pos x="T2" y="T3"/>
              </a:cxn>
              <a:cxn ang="0">
                <a:pos x="T4" y="T5"/>
              </a:cxn>
              <a:cxn ang="0">
                <a:pos x="T6" y="T7"/>
              </a:cxn>
              <a:cxn ang="0">
                <a:pos x="T8" y="T9"/>
              </a:cxn>
            </a:cxnLst>
            <a:rect l="0" t="0" r="r" b="b"/>
            <a:pathLst>
              <a:path w="79" h="35">
                <a:moveTo>
                  <a:pt x="67" y="35"/>
                </a:moveTo>
                <a:lnTo>
                  <a:pt x="79" y="30"/>
                </a:lnTo>
                <a:lnTo>
                  <a:pt x="13" y="0"/>
                </a:lnTo>
                <a:lnTo>
                  <a:pt x="0" y="4"/>
                </a:lnTo>
                <a:lnTo>
                  <a:pt x="67" y="35"/>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85" name="PA-错觉设计161"/>
          <p:cNvSpPr/>
          <p:nvPr>
            <p:custDataLst>
              <p:tags r:id="rId122"/>
            </p:custDataLst>
          </p:nvPr>
        </p:nvSpPr>
        <p:spPr bwMode="auto">
          <a:xfrm>
            <a:off x="5111962" y="2897155"/>
            <a:ext cx="105854" cy="52222"/>
          </a:xfrm>
          <a:custGeom>
            <a:avLst/>
            <a:gdLst>
              <a:gd name="T0" fmla="*/ 63 w 75"/>
              <a:gd name="T1" fmla="*/ 37 h 37"/>
              <a:gd name="T2" fmla="*/ 75 w 75"/>
              <a:gd name="T3" fmla="*/ 32 h 37"/>
              <a:gd name="T4" fmla="*/ 12 w 75"/>
              <a:gd name="T5" fmla="*/ 0 h 37"/>
              <a:gd name="T6" fmla="*/ 0 w 75"/>
              <a:gd name="T7" fmla="*/ 5 h 37"/>
              <a:gd name="T8" fmla="*/ 63 w 75"/>
              <a:gd name="T9" fmla="*/ 37 h 37"/>
            </a:gdLst>
            <a:ahLst/>
            <a:cxnLst>
              <a:cxn ang="0">
                <a:pos x="T0" y="T1"/>
              </a:cxn>
              <a:cxn ang="0">
                <a:pos x="T2" y="T3"/>
              </a:cxn>
              <a:cxn ang="0">
                <a:pos x="T4" y="T5"/>
              </a:cxn>
              <a:cxn ang="0">
                <a:pos x="T6" y="T7"/>
              </a:cxn>
              <a:cxn ang="0">
                <a:pos x="T8" y="T9"/>
              </a:cxn>
            </a:cxnLst>
            <a:rect l="0" t="0" r="r" b="b"/>
            <a:pathLst>
              <a:path w="75" h="37">
                <a:moveTo>
                  <a:pt x="63" y="37"/>
                </a:moveTo>
                <a:lnTo>
                  <a:pt x="75" y="32"/>
                </a:lnTo>
                <a:lnTo>
                  <a:pt x="12" y="0"/>
                </a:lnTo>
                <a:lnTo>
                  <a:pt x="0" y="5"/>
                </a:lnTo>
                <a:lnTo>
                  <a:pt x="63" y="37"/>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86" name="PA-错觉设计162"/>
          <p:cNvSpPr/>
          <p:nvPr>
            <p:custDataLst>
              <p:tags r:id="rId123"/>
            </p:custDataLst>
          </p:nvPr>
        </p:nvSpPr>
        <p:spPr bwMode="auto">
          <a:xfrm>
            <a:off x="5178298" y="2871750"/>
            <a:ext cx="103031" cy="53633"/>
          </a:xfrm>
          <a:custGeom>
            <a:avLst/>
            <a:gdLst>
              <a:gd name="T0" fmla="*/ 60 w 73"/>
              <a:gd name="T1" fmla="*/ 38 h 38"/>
              <a:gd name="T2" fmla="*/ 73 w 73"/>
              <a:gd name="T3" fmla="*/ 34 h 38"/>
              <a:gd name="T4" fmla="*/ 13 w 73"/>
              <a:gd name="T5" fmla="*/ 0 h 38"/>
              <a:gd name="T6" fmla="*/ 0 w 73"/>
              <a:gd name="T7" fmla="*/ 5 h 38"/>
              <a:gd name="T8" fmla="*/ 60 w 73"/>
              <a:gd name="T9" fmla="*/ 38 h 38"/>
            </a:gdLst>
            <a:ahLst/>
            <a:cxnLst>
              <a:cxn ang="0">
                <a:pos x="T0" y="T1"/>
              </a:cxn>
              <a:cxn ang="0">
                <a:pos x="T2" y="T3"/>
              </a:cxn>
              <a:cxn ang="0">
                <a:pos x="T4" y="T5"/>
              </a:cxn>
              <a:cxn ang="0">
                <a:pos x="T6" y="T7"/>
              </a:cxn>
              <a:cxn ang="0">
                <a:pos x="T8" y="T9"/>
              </a:cxn>
            </a:cxnLst>
            <a:rect l="0" t="0" r="r" b="b"/>
            <a:pathLst>
              <a:path w="73" h="38">
                <a:moveTo>
                  <a:pt x="60" y="38"/>
                </a:moveTo>
                <a:lnTo>
                  <a:pt x="73" y="34"/>
                </a:lnTo>
                <a:lnTo>
                  <a:pt x="13" y="0"/>
                </a:lnTo>
                <a:lnTo>
                  <a:pt x="0" y="5"/>
                </a:lnTo>
                <a:lnTo>
                  <a:pt x="60" y="38"/>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87" name="PA-错觉设计163"/>
          <p:cNvSpPr/>
          <p:nvPr>
            <p:custDataLst>
              <p:tags r:id="rId124"/>
            </p:custDataLst>
          </p:nvPr>
        </p:nvSpPr>
        <p:spPr bwMode="auto">
          <a:xfrm>
            <a:off x="5248867" y="2849168"/>
            <a:ext cx="97386" cy="55044"/>
          </a:xfrm>
          <a:custGeom>
            <a:avLst/>
            <a:gdLst>
              <a:gd name="T0" fmla="*/ 55 w 69"/>
              <a:gd name="T1" fmla="*/ 39 h 39"/>
              <a:gd name="T2" fmla="*/ 69 w 69"/>
              <a:gd name="T3" fmla="*/ 35 h 39"/>
              <a:gd name="T4" fmla="*/ 14 w 69"/>
              <a:gd name="T5" fmla="*/ 0 h 39"/>
              <a:gd name="T6" fmla="*/ 0 w 69"/>
              <a:gd name="T7" fmla="*/ 4 h 39"/>
              <a:gd name="T8" fmla="*/ 55 w 69"/>
              <a:gd name="T9" fmla="*/ 39 h 39"/>
            </a:gdLst>
            <a:ahLst/>
            <a:cxnLst>
              <a:cxn ang="0">
                <a:pos x="T0" y="T1"/>
              </a:cxn>
              <a:cxn ang="0">
                <a:pos x="T2" y="T3"/>
              </a:cxn>
              <a:cxn ang="0">
                <a:pos x="T4" y="T5"/>
              </a:cxn>
              <a:cxn ang="0">
                <a:pos x="T6" y="T7"/>
              </a:cxn>
              <a:cxn ang="0">
                <a:pos x="T8" y="T9"/>
              </a:cxn>
            </a:cxnLst>
            <a:rect l="0" t="0" r="r" b="b"/>
            <a:pathLst>
              <a:path w="69" h="39">
                <a:moveTo>
                  <a:pt x="55" y="39"/>
                </a:moveTo>
                <a:lnTo>
                  <a:pt x="69" y="35"/>
                </a:lnTo>
                <a:lnTo>
                  <a:pt x="14" y="0"/>
                </a:lnTo>
                <a:lnTo>
                  <a:pt x="0" y="4"/>
                </a:lnTo>
                <a:lnTo>
                  <a:pt x="55" y="39"/>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88" name="PA-错觉设计164"/>
          <p:cNvSpPr/>
          <p:nvPr>
            <p:custDataLst>
              <p:tags r:id="rId125"/>
            </p:custDataLst>
          </p:nvPr>
        </p:nvSpPr>
        <p:spPr bwMode="auto">
          <a:xfrm>
            <a:off x="5320847" y="2827997"/>
            <a:ext cx="93151" cy="56455"/>
          </a:xfrm>
          <a:custGeom>
            <a:avLst/>
            <a:gdLst>
              <a:gd name="T0" fmla="*/ 51 w 66"/>
              <a:gd name="T1" fmla="*/ 40 h 40"/>
              <a:gd name="T2" fmla="*/ 66 w 66"/>
              <a:gd name="T3" fmla="*/ 36 h 40"/>
              <a:gd name="T4" fmla="*/ 15 w 66"/>
              <a:gd name="T5" fmla="*/ 0 h 40"/>
              <a:gd name="T6" fmla="*/ 0 w 66"/>
              <a:gd name="T7" fmla="*/ 4 h 40"/>
              <a:gd name="T8" fmla="*/ 51 w 66"/>
              <a:gd name="T9" fmla="*/ 40 h 40"/>
            </a:gdLst>
            <a:ahLst/>
            <a:cxnLst>
              <a:cxn ang="0">
                <a:pos x="T0" y="T1"/>
              </a:cxn>
              <a:cxn ang="0">
                <a:pos x="T2" y="T3"/>
              </a:cxn>
              <a:cxn ang="0">
                <a:pos x="T4" y="T5"/>
              </a:cxn>
              <a:cxn ang="0">
                <a:pos x="T6" y="T7"/>
              </a:cxn>
              <a:cxn ang="0">
                <a:pos x="T8" y="T9"/>
              </a:cxn>
            </a:cxnLst>
            <a:rect l="0" t="0" r="r" b="b"/>
            <a:pathLst>
              <a:path w="66" h="40">
                <a:moveTo>
                  <a:pt x="51" y="40"/>
                </a:moveTo>
                <a:lnTo>
                  <a:pt x="66" y="36"/>
                </a:lnTo>
                <a:lnTo>
                  <a:pt x="15" y="0"/>
                </a:lnTo>
                <a:lnTo>
                  <a:pt x="0" y="4"/>
                </a:lnTo>
                <a:lnTo>
                  <a:pt x="51" y="40"/>
                </a:lnTo>
                <a:close/>
              </a:path>
            </a:pathLst>
          </a:custGeom>
          <a:gradFill>
            <a:gsLst>
              <a:gs pos="0">
                <a:schemeClr val="accent2">
                  <a:lumMod val="50000"/>
                  <a:alpha val="0"/>
                </a:schemeClr>
              </a:gs>
              <a:gs pos="100000">
                <a:schemeClr val="accent2">
                  <a:lumMod val="50000"/>
                  <a:alpha val="60000"/>
                </a:schemeClr>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89" name="PA-错觉设计165"/>
          <p:cNvSpPr>
            <a:spLocks noEditPoints="1"/>
          </p:cNvSpPr>
          <p:nvPr>
            <p:custDataLst>
              <p:tags r:id="rId126"/>
            </p:custDataLst>
          </p:nvPr>
        </p:nvSpPr>
        <p:spPr bwMode="auto">
          <a:xfrm>
            <a:off x="4439507" y="2639838"/>
            <a:ext cx="3495866" cy="1640622"/>
          </a:xfrm>
          <a:prstGeom prst="ellipse">
            <a:avLst/>
          </a:prstGeom>
          <a:noFill/>
          <a:ln w="22225">
            <a:gradFill>
              <a:gsLst>
                <a:gs pos="0">
                  <a:schemeClr val="accent1">
                    <a:alpha val="0"/>
                  </a:schemeClr>
                </a:gs>
                <a:gs pos="100000">
                  <a:schemeClr val="accent1">
                    <a:alpha val="30000"/>
                  </a:schemeClr>
                </a:gs>
              </a:gsLst>
              <a:lin ang="5400000" scaled="1"/>
            </a:grad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90" name="PA-错觉设计166"/>
          <p:cNvSpPr/>
          <p:nvPr>
            <p:custDataLst>
              <p:tags r:id="rId127"/>
            </p:custDataLst>
          </p:nvPr>
        </p:nvSpPr>
        <p:spPr>
          <a:xfrm rot="10800000">
            <a:off x="3717288" y="1150442"/>
            <a:ext cx="4986868" cy="2347230"/>
          </a:xfrm>
          <a:prstGeom prst="trapezoid">
            <a:avLst/>
          </a:prstGeom>
          <a:gradFill>
            <a:gsLst>
              <a:gs pos="21223">
                <a:schemeClr val="accent2">
                  <a:lumMod val="50000"/>
                  <a:alpha val="40000"/>
                </a:schemeClr>
              </a:gs>
              <a:gs pos="0">
                <a:schemeClr val="accent2">
                  <a:lumMod val="50000"/>
                  <a:alpha val="0"/>
                </a:schemeClr>
              </a:gs>
              <a:gs pos="43400">
                <a:schemeClr val="accent2">
                  <a:lumMod val="50000"/>
                  <a:alpha val="50000"/>
                </a:schemeClr>
              </a:gs>
              <a:gs pos="100000">
                <a:schemeClr val="accent2">
                  <a:lumMod val="5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91" name="PA-错觉设计167"/>
          <p:cNvSpPr/>
          <p:nvPr>
            <p:custDataLst>
              <p:tags r:id="rId128"/>
            </p:custDataLst>
          </p:nvPr>
        </p:nvSpPr>
        <p:spPr>
          <a:xfrm>
            <a:off x="4953423" y="2953523"/>
            <a:ext cx="2514600" cy="949468"/>
          </a:xfrm>
          <a:prstGeom prst="ellipse">
            <a:avLst/>
          </a:prstGeom>
          <a:gradFill flip="none" rotWithShape="1">
            <a:gsLst>
              <a:gs pos="0">
                <a:schemeClr val="accent2">
                  <a:lumMod val="50000"/>
                  <a:alpha val="10000"/>
                </a:schemeClr>
              </a:gs>
              <a:gs pos="100000">
                <a:schemeClr val="accent2">
                  <a:lumMod val="50000"/>
                  <a:alpha val="40000"/>
                </a:schemeClr>
              </a:gs>
            </a:gsLst>
            <a:lin ang="5400000" scaled="1"/>
            <a:tileRect/>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692" name="PA-错觉设计168"/>
          <p:cNvSpPr/>
          <p:nvPr>
            <p:custDataLst>
              <p:tags r:id="rId129"/>
            </p:custDataLst>
          </p:nvPr>
        </p:nvSpPr>
        <p:spPr>
          <a:xfrm>
            <a:off x="4953423" y="2904162"/>
            <a:ext cx="2514600" cy="949468"/>
          </a:xfrm>
          <a:prstGeom prst="ellipse">
            <a:avLst/>
          </a:prstGeom>
          <a:gradFill flip="none" rotWithShape="1">
            <a:gsLst>
              <a:gs pos="0">
                <a:schemeClr val="accent2">
                  <a:lumMod val="50000"/>
                  <a:alpha val="3000"/>
                </a:schemeClr>
              </a:gs>
              <a:gs pos="100000">
                <a:schemeClr val="accent2">
                  <a:lumMod val="50000"/>
                  <a:alpha val="50000"/>
                </a:schemeClr>
              </a:gs>
            </a:gsLst>
            <a:lin ang="5400000" scaled="1"/>
            <a:tileRect/>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693" name="PA-错觉设计169"/>
          <p:cNvSpPr/>
          <p:nvPr>
            <p:custDataLst>
              <p:tags r:id="rId130"/>
            </p:custDataLst>
          </p:nvPr>
        </p:nvSpPr>
        <p:spPr>
          <a:xfrm>
            <a:off x="4953423" y="2847303"/>
            <a:ext cx="2514600" cy="949468"/>
          </a:xfrm>
          <a:prstGeom prst="ellipse">
            <a:avLst/>
          </a:prstGeom>
          <a:gradFill flip="none" rotWithShape="1">
            <a:gsLst>
              <a:gs pos="0">
                <a:schemeClr val="accent2">
                  <a:lumMod val="50000"/>
                  <a:alpha val="3000"/>
                </a:schemeClr>
              </a:gs>
              <a:gs pos="100000">
                <a:schemeClr val="accent2">
                  <a:lumMod val="50000"/>
                  <a:alpha val="80000"/>
                </a:schemeClr>
              </a:gs>
            </a:gsLst>
            <a:lin ang="5400000" scaled="1"/>
            <a:tileRect/>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694" name="PA-错觉设计170"/>
          <p:cNvSpPr/>
          <p:nvPr>
            <p:custDataLst>
              <p:tags r:id="rId131"/>
            </p:custDataLst>
          </p:nvPr>
        </p:nvSpPr>
        <p:spPr>
          <a:xfrm>
            <a:off x="3586054" y="5354474"/>
            <a:ext cx="1967372" cy="795156"/>
          </a:xfrm>
          <a:prstGeom prst="ellipse">
            <a:avLst/>
          </a:prstGeom>
          <a:noFill/>
          <a:ln w="31750">
            <a:gradFill>
              <a:gsLst>
                <a:gs pos="0">
                  <a:schemeClr val="accent1">
                    <a:alpha val="0"/>
                  </a:schemeClr>
                </a:gs>
                <a:gs pos="100000">
                  <a:schemeClr val="accent1">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95" name="PA-错觉设计171"/>
          <p:cNvSpPr/>
          <p:nvPr>
            <p:custDataLst>
              <p:tags r:id="rId132"/>
            </p:custDataLst>
          </p:nvPr>
        </p:nvSpPr>
        <p:spPr>
          <a:xfrm>
            <a:off x="3750709" y="5370578"/>
            <a:ext cx="1638062" cy="662058"/>
          </a:xfrm>
          <a:prstGeom prst="ellipse">
            <a:avLst/>
          </a:prstGeom>
          <a:gradFill>
            <a:gsLst>
              <a:gs pos="0">
                <a:schemeClr val="accent2">
                  <a:alpha val="0"/>
                </a:schemeClr>
              </a:gs>
              <a:gs pos="100000">
                <a:schemeClr val="tx1">
                  <a:lumMod val="90000"/>
                  <a:lumOff val="10000"/>
                  <a:alpha val="82000"/>
                </a:schemeClr>
              </a:gs>
            </a:gsLst>
            <a:lin ang="5400000" scaled="1"/>
          </a:gradFill>
          <a:ln w="15875">
            <a:gradFill>
              <a:gsLst>
                <a:gs pos="0">
                  <a:schemeClr val="accent2">
                    <a:lumMod val="50000"/>
                    <a:alpha val="0"/>
                  </a:schemeClr>
                </a:gs>
                <a:gs pos="100000">
                  <a:schemeClr val="accent2">
                    <a:lumMod val="50000"/>
                    <a:alpha val="0"/>
                  </a:schemeClr>
                </a:gs>
                <a:gs pos="5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96" name="PA-错觉设计172"/>
          <p:cNvSpPr/>
          <p:nvPr>
            <p:custDataLst>
              <p:tags r:id="rId133"/>
            </p:custDataLst>
          </p:nvPr>
        </p:nvSpPr>
        <p:spPr>
          <a:xfrm>
            <a:off x="6828277" y="5354474"/>
            <a:ext cx="1967372" cy="795156"/>
          </a:xfrm>
          <a:prstGeom prst="ellipse">
            <a:avLst/>
          </a:prstGeom>
          <a:noFill/>
          <a:ln w="31750">
            <a:gradFill>
              <a:gsLst>
                <a:gs pos="0">
                  <a:schemeClr val="accent1">
                    <a:alpha val="0"/>
                  </a:schemeClr>
                </a:gs>
                <a:gs pos="100000">
                  <a:schemeClr val="accent1">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97" name="PA-错觉设计173"/>
          <p:cNvSpPr/>
          <p:nvPr>
            <p:custDataLst>
              <p:tags r:id="rId134"/>
            </p:custDataLst>
          </p:nvPr>
        </p:nvSpPr>
        <p:spPr>
          <a:xfrm>
            <a:off x="6992932" y="5370578"/>
            <a:ext cx="1638062" cy="662058"/>
          </a:xfrm>
          <a:prstGeom prst="ellipse">
            <a:avLst/>
          </a:prstGeom>
          <a:gradFill>
            <a:gsLst>
              <a:gs pos="0">
                <a:schemeClr val="accent2">
                  <a:alpha val="0"/>
                </a:schemeClr>
              </a:gs>
              <a:gs pos="100000">
                <a:schemeClr val="tx1">
                  <a:lumMod val="90000"/>
                  <a:lumOff val="10000"/>
                  <a:alpha val="82000"/>
                </a:schemeClr>
              </a:gs>
            </a:gsLst>
            <a:lin ang="5400000" scaled="1"/>
          </a:gradFill>
          <a:ln w="15875">
            <a:gradFill>
              <a:gsLst>
                <a:gs pos="0">
                  <a:schemeClr val="accent2">
                    <a:lumMod val="50000"/>
                    <a:alpha val="0"/>
                  </a:schemeClr>
                </a:gs>
                <a:gs pos="100000">
                  <a:schemeClr val="accent2">
                    <a:lumMod val="50000"/>
                    <a:alpha val="0"/>
                  </a:schemeClr>
                </a:gs>
                <a:gs pos="5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98" name="PA-错觉设计174"/>
          <p:cNvSpPr/>
          <p:nvPr>
            <p:custDataLst>
              <p:tags r:id="rId135"/>
            </p:custDataLst>
          </p:nvPr>
        </p:nvSpPr>
        <p:spPr>
          <a:xfrm>
            <a:off x="924502" y="3959569"/>
            <a:ext cx="1967372" cy="795156"/>
          </a:xfrm>
          <a:prstGeom prst="ellipse">
            <a:avLst/>
          </a:prstGeom>
          <a:noFill/>
          <a:ln w="31750">
            <a:gradFill>
              <a:gsLst>
                <a:gs pos="0">
                  <a:schemeClr val="accent1">
                    <a:alpha val="0"/>
                  </a:schemeClr>
                </a:gs>
                <a:gs pos="100000">
                  <a:schemeClr val="accent1">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99" name="PA-错觉设计175"/>
          <p:cNvSpPr/>
          <p:nvPr>
            <p:custDataLst>
              <p:tags r:id="rId136"/>
            </p:custDataLst>
          </p:nvPr>
        </p:nvSpPr>
        <p:spPr>
          <a:xfrm>
            <a:off x="1089157" y="3975673"/>
            <a:ext cx="1638062" cy="662058"/>
          </a:xfrm>
          <a:prstGeom prst="ellipse">
            <a:avLst/>
          </a:prstGeom>
          <a:gradFill>
            <a:gsLst>
              <a:gs pos="0">
                <a:schemeClr val="accent2">
                  <a:alpha val="0"/>
                </a:schemeClr>
              </a:gs>
              <a:gs pos="100000">
                <a:schemeClr val="tx1">
                  <a:lumMod val="90000"/>
                  <a:lumOff val="10000"/>
                  <a:alpha val="82000"/>
                </a:schemeClr>
              </a:gs>
            </a:gsLst>
            <a:lin ang="5400000" scaled="1"/>
          </a:gradFill>
          <a:ln w="15875">
            <a:gradFill>
              <a:gsLst>
                <a:gs pos="0">
                  <a:schemeClr val="accent2">
                    <a:lumMod val="50000"/>
                    <a:alpha val="0"/>
                  </a:schemeClr>
                </a:gs>
                <a:gs pos="100000">
                  <a:schemeClr val="accent2">
                    <a:lumMod val="50000"/>
                    <a:alpha val="0"/>
                  </a:schemeClr>
                </a:gs>
                <a:gs pos="5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00" name="PA-错觉设计176"/>
          <p:cNvSpPr/>
          <p:nvPr>
            <p:custDataLst>
              <p:tags r:id="rId137"/>
            </p:custDataLst>
          </p:nvPr>
        </p:nvSpPr>
        <p:spPr>
          <a:xfrm>
            <a:off x="9407525" y="3959569"/>
            <a:ext cx="1967372" cy="795156"/>
          </a:xfrm>
          <a:prstGeom prst="ellipse">
            <a:avLst/>
          </a:prstGeom>
          <a:noFill/>
          <a:ln w="31750">
            <a:gradFill>
              <a:gsLst>
                <a:gs pos="0">
                  <a:schemeClr val="accent1">
                    <a:alpha val="0"/>
                  </a:schemeClr>
                </a:gs>
                <a:gs pos="100000">
                  <a:schemeClr val="accent1">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01" name="PA-错觉设计177"/>
          <p:cNvSpPr/>
          <p:nvPr>
            <p:custDataLst>
              <p:tags r:id="rId138"/>
            </p:custDataLst>
          </p:nvPr>
        </p:nvSpPr>
        <p:spPr>
          <a:xfrm>
            <a:off x="9572180" y="3975673"/>
            <a:ext cx="1638062" cy="662058"/>
          </a:xfrm>
          <a:prstGeom prst="ellipse">
            <a:avLst/>
          </a:prstGeom>
          <a:gradFill>
            <a:gsLst>
              <a:gs pos="0">
                <a:schemeClr val="accent2">
                  <a:alpha val="0"/>
                </a:schemeClr>
              </a:gs>
              <a:gs pos="100000">
                <a:schemeClr val="tx1">
                  <a:lumMod val="90000"/>
                  <a:lumOff val="10000"/>
                  <a:alpha val="82000"/>
                </a:schemeClr>
              </a:gs>
            </a:gsLst>
            <a:lin ang="5400000" scaled="1"/>
          </a:gradFill>
          <a:ln w="15875">
            <a:gradFill>
              <a:gsLst>
                <a:gs pos="0">
                  <a:schemeClr val="accent2">
                    <a:lumMod val="50000"/>
                    <a:alpha val="0"/>
                  </a:schemeClr>
                </a:gs>
                <a:gs pos="100000">
                  <a:schemeClr val="accent2">
                    <a:lumMod val="50000"/>
                    <a:alpha val="0"/>
                  </a:schemeClr>
                </a:gs>
                <a:gs pos="50000">
                  <a:schemeClr val="accent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05" name="PA-错觉设计178"/>
          <p:cNvSpPr/>
          <p:nvPr>
            <p:custDataLst>
              <p:tags r:id="rId139"/>
            </p:custDataLst>
          </p:nvPr>
        </p:nvSpPr>
        <p:spPr>
          <a:xfrm>
            <a:off x="469167" y="1163136"/>
            <a:ext cx="6598822" cy="523220"/>
          </a:xfrm>
          <a:prstGeom prst="rect">
            <a:avLst/>
          </a:prstGeom>
          <a:noFill/>
        </p:spPr>
        <p:txBody>
          <a:bodyPr wrap="square">
            <a:noAutofit/>
          </a:bodyPr>
          <a:lstStyle/>
          <a:p>
            <a:pPr>
              <a:lnSpc>
                <a:spcPct val="90000"/>
              </a:lnSpc>
              <a:spcBef>
                <a:spcPct val="0"/>
              </a:spcBef>
            </a:pPr>
            <a:r>
              <a:rPr lang="zh-CN" altLang="en-US" sz="1400"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rPr>
              <a:t>人们的消费模式很大程度受所在的社会结构的制导。</a:t>
            </a:r>
            <a:endParaRPr lang="en-US" altLang="zh-CN" sz="1400"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endParaRPr>
          </a:p>
          <a:p>
            <a:pPr>
              <a:lnSpc>
                <a:spcPct val="90000"/>
              </a:lnSpc>
              <a:spcBef>
                <a:spcPct val="0"/>
              </a:spcBef>
            </a:pPr>
            <a:r>
              <a:rPr lang="zh-CN" altLang="en-US" sz="1400"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rPr>
              <a:t>通过模型测算，指出，越是多元化的社会，越容易接受新的消费品和消费服务。</a:t>
            </a:r>
          </a:p>
        </p:txBody>
      </p:sp>
      <p:sp>
        <p:nvSpPr>
          <p:cNvPr id="708" name="PA-错觉设计179"/>
          <p:cNvSpPr/>
          <p:nvPr>
            <p:custDataLst>
              <p:tags r:id="rId140"/>
            </p:custDataLst>
          </p:nvPr>
        </p:nvSpPr>
        <p:spPr bwMode="auto">
          <a:xfrm>
            <a:off x="5793321" y="1711042"/>
            <a:ext cx="834803" cy="834803"/>
          </a:xfrm>
          <a:custGeom>
            <a:avLst/>
            <a:gdLst>
              <a:gd name="T0" fmla="*/ 170 w 170"/>
              <a:gd name="T1" fmla="*/ 85 h 170"/>
              <a:gd name="T2" fmla="*/ 170 w 170"/>
              <a:gd name="T3" fmla="*/ 85 h 170"/>
              <a:gd name="T4" fmla="*/ 120 w 170"/>
              <a:gd name="T5" fmla="*/ 7 h 170"/>
              <a:gd name="T6" fmla="*/ 85 w 170"/>
              <a:gd name="T7" fmla="*/ 0 h 170"/>
              <a:gd name="T8" fmla="*/ 50 w 170"/>
              <a:gd name="T9" fmla="*/ 7 h 170"/>
              <a:gd name="T10" fmla="*/ 0 w 170"/>
              <a:gd name="T11" fmla="*/ 85 h 170"/>
              <a:gd name="T12" fmla="*/ 85 w 170"/>
              <a:gd name="T13" fmla="*/ 170 h 170"/>
              <a:gd name="T14" fmla="*/ 170 w 170"/>
              <a:gd name="T15" fmla="*/ 85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170" y="85"/>
                </a:moveTo>
                <a:lnTo>
                  <a:pt x="170" y="85"/>
                </a:lnTo>
                <a:cubicBezTo>
                  <a:pt x="170" y="50"/>
                  <a:pt x="150" y="21"/>
                  <a:pt x="120" y="7"/>
                </a:cubicBezTo>
                <a:cubicBezTo>
                  <a:pt x="110" y="2"/>
                  <a:pt x="98" y="0"/>
                  <a:pt x="85" y="0"/>
                </a:cubicBezTo>
                <a:cubicBezTo>
                  <a:pt x="72" y="0"/>
                  <a:pt x="60" y="2"/>
                  <a:pt x="50" y="7"/>
                </a:cubicBezTo>
                <a:cubicBezTo>
                  <a:pt x="20" y="21"/>
                  <a:pt x="0" y="50"/>
                  <a:pt x="0" y="85"/>
                </a:cubicBezTo>
                <a:cubicBezTo>
                  <a:pt x="0" y="132"/>
                  <a:pt x="38" y="170"/>
                  <a:pt x="85" y="170"/>
                </a:cubicBezTo>
                <a:cubicBezTo>
                  <a:pt x="132" y="170"/>
                  <a:pt x="170" y="132"/>
                  <a:pt x="170" y="85"/>
                </a:cubicBezTo>
                <a:close/>
              </a:path>
            </a:pathLst>
          </a:custGeom>
          <a:gradFill>
            <a:gsLst>
              <a:gs pos="0">
                <a:schemeClr val="accent2"/>
              </a:gs>
              <a:gs pos="100000">
                <a:schemeClr val="accent2">
                  <a:alpha val="40000"/>
                </a:schemeClr>
              </a:gs>
            </a:gsLst>
            <a:lin ang="0" scaled="0"/>
          </a:gradFill>
          <a:ln>
            <a:noFill/>
          </a:ln>
          <a:effectLst/>
          <a:scene3d>
            <a:camera prst="isometricOffAxis1Right"/>
            <a:lightRig rig="contrasting" dir="t"/>
          </a:scene3d>
          <a:sp3d extrusionH="107950" contourW="12700">
            <a:extrusionClr>
              <a:schemeClr val="accent2">
                <a:lumMod val="50000"/>
              </a:schemeClr>
            </a:extrusionClr>
            <a:contourClr>
              <a:schemeClr val="accent2">
                <a:lumMod val="50000"/>
              </a:schemeClr>
            </a:contourClr>
          </a:sp3d>
        </p:spPr>
        <p:txBody>
          <a:bodyPr vert="horz" wrap="square" lIns="91440" tIns="45720" rIns="91440" bIns="45720" numCol="1" anchor="t" anchorCtr="0" compatLnSpc="1">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709" name="PA-错觉设计180"/>
          <p:cNvSpPr/>
          <p:nvPr>
            <p:custDataLst>
              <p:tags r:id="rId141"/>
            </p:custDataLst>
          </p:nvPr>
        </p:nvSpPr>
        <p:spPr bwMode="auto">
          <a:xfrm>
            <a:off x="5581964" y="2648572"/>
            <a:ext cx="1257518" cy="628168"/>
          </a:xfrm>
          <a:custGeom>
            <a:avLst/>
            <a:gdLst>
              <a:gd name="T0" fmla="*/ 0 w 256"/>
              <a:gd name="T1" fmla="*/ 128 h 128"/>
              <a:gd name="T2" fmla="*/ 0 w 256"/>
              <a:gd name="T3" fmla="*/ 128 h 128"/>
              <a:gd name="T4" fmla="*/ 256 w 256"/>
              <a:gd name="T5" fmla="*/ 128 h 128"/>
              <a:gd name="T6" fmla="*/ 128 w 256"/>
              <a:gd name="T7" fmla="*/ 0 h 128"/>
              <a:gd name="T8" fmla="*/ 0 w 256"/>
              <a:gd name="T9" fmla="*/ 128 h 128"/>
            </a:gdLst>
            <a:ahLst/>
            <a:cxnLst>
              <a:cxn ang="0">
                <a:pos x="T0" y="T1"/>
              </a:cxn>
              <a:cxn ang="0">
                <a:pos x="T2" y="T3"/>
              </a:cxn>
              <a:cxn ang="0">
                <a:pos x="T4" y="T5"/>
              </a:cxn>
              <a:cxn ang="0">
                <a:pos x="T6" y="T7"/>
              </a:cxn>
              <a:cxn ang="0">
                <a:pos x="T8" y="T9"/>
              </a:cxn>
            </a:cxnLst>
            <a:rect l="0" t="0" r="r" b="b"/>
            <a:pathLst>
              <a:path w="256" h="128">
                <a:moveTo>
                  <a:pt x="0" y="128"/>
                </a:moveTo>
                <a:lnTo>
                  <a:pt x="0" y="128"/>
                </a:lnTo>
                <a:lnTo>
                  <a:pt x="256" y="128"/>
                </a:lnTo>
                <a:cubicBezTo>
                  <a:pt x="256" y="57"/>
                  <a:pt x="199" y="0"/>
                  <a:pt x="128" y="0"/>
                </a:cubicBezTo>
                <a:cubicBezTo>
                  <a:pt x="57" y="0"/>
                  <a:pt x="0" y="57"/>
                  <a:pt x="0" y="128"/>
                </a:cubicBezTo>
                <a:close/>
              </a:path>
            </a:pathLst>
          </a:custGeom>
          <a:gradFill>
            <a:gsLst>
              <a:gs pos="0">
                <a:schemeClr val="accent2"/>
              </a:gs>
              <a:gs pos="100000">
                <a:schemeClr val="accent2">
                  <a:alpha val="40000"/>
                </a:schemeClr>
              </a:gs>
            </a:gsLst>
            <a:lin ang="0" scaled="0"/>
          </a:gradFill>
          <a:ln>
            <a:noFill/>
          </a:ln>
          <a:effectLst>
            <a:outerShdw blurRad="254000" dist="12700" dir="2700000" sy="-23000" kx="-800400" algn="bl" rotWithShape="0">
              <a:schemeClr val="accent1">
                <a:alpha val="20000"/>
              </a:schemeClr>
            </a:outerShdw>
          </a:effectLst>
          <a:scene3d>
            <a:camera prst="isometricOffAxis1Right"/>
            <a:lightRig rig="contrasting" dir="t"/>
          </a:scene3d>
          <a:sp3d extrusionH="107950" contourW="12700">
            <a:extrusionClr>
              <a:schemeClr val="accent2">
                <a:lumMod val="50000"/>
              </a:schemeClr>
            </a:extrusionClr>
            <a:contourClr>
              <a:schemeClr val="accent2">
                <a:lumMod val="50000"/>
              </a:schemeClr>
            </a:contourClr>
          </a:sp3d>
        </p:spPr>
        <p:txBody>
          <a:bodyPr vert="horz" wrap="square" lIns="91440" tIns="45720" rIns="91440" bIns="45720" numCol="1" anchor="t" anchorCtr="0" compatLnSpc="1">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710" name="PA-错觉设计181"/>
          <p:cNvSpPr/>
          <p:nvPr>
            <p:custDataLst>
              <p:tags r:id="rId142"/>
            </p:custDataLst>
          </p:nvPr>
        </p:nvSpPr>
        <p:spPr>
          <a:xfrm>
            <a:off x="3995156" y="4561088"/>
            <a:ext cx="4201688" cy="646331"/>
          </a:xfrm>
          <a:prstGeom prst="rect">
            <a:avLst/>
          </a:prstGeom>
        </p:spPr>
        <p:txBody>
          <a:bodyPr wrap="none">
            <a:noAutofit/>
          </a:bodyPr>
          <a:lstStyle/>
          <a:p>
            <a:pPr algn="ctr"/>
            <a:r>
              <a:rPr lang="zh-CN" altLang="en-US" dirty="0">
                <a:gradFill>
                  <a:gsLst>
                    <a:gs pos="0">
                      <a:schemeClr val="accent2">
                        <a:lumMod val="60000"/>
                        <a:lumOff val="40000"/>
                      </a:schemeClr>
                    </a:gs>
                    <a:gs pos="100000">
                      <a:schemeClr val="accent2">
                        <a:lumMod val="20000"/>
                        <a:lumOff val="80000"/>
                      </a:schemeClr>
                    </a:gs>
                  </a:gsLst>
                  <a:lin ang="0" scaled="0"/>
                </a:gradFill>
                <a:cs typeface="+mn-ea"/>
                <a:sym typeface="+mn-lt"/>
              </a:rPr>
              <a:t>消费模式主要指一定时期的消费特征，</a:t>
            </a:r>
            <a:endParaRPr lang="en-US" altLang="zh-CN" dirty="0">
              <a:gradFill>
                <a:gsLst>
                  <a:gs pos="0">
                    <a:schemeClr val="accent2">
                      <a:lumMod val="60000"/>
                      <a:lumOff val="40000"/>
                    </a:schemeClr>
                  </a:gs>
                  <a:gs pos="100000">
                    <a:schemeClr val="accent2">
                      <a:lumMod val="20000"/>
                      <a:lumOff val="80000"/>
                    </a:schemeClr>
                  </a:gs>
                </a:gsLst>
                <a:lin ang="0" scaled="0"/>
              </a:gradFill>
              <a:cs typeface="+mn-ea"/>
              <a:sym typeface="+mn-lt"/>
            </a:endParaRPr>
          </a:p>
          <a:p>
            <a:pPr algn="ctr"/>
            <a:r>
              <a:rPr lang="zh-CN" altLang="en-US" dirty="0">
                <a:gradFill>
                  <a:gsLst>
                    <a:gs pos="0">
                      <a:schemeClr val="accent2">
                        <a:lumMod val="60000"/>
                        <a:lumOff val="40000"/>
                      </a:schemeClr>
                    </a:gs>
                    <a:gs pos="100000">
                      <a:schemeClr val="accent2">
                        <a:lumMod val="20000"/>
                        <a:lumOff val="80000"/>
                      </a:schemeClr>
                    </a:gs>
                  </a:gsLst>
                  <a:lin ang="0" scaled="0"/>
                </a:gradFill>
                <a:cs typeface="+mn-ea"/>
                <a:sym typeface="+mn-lt"/>
              </a:rPr>
              <a:t>包括深邃内涵</a:t>
            </a:r>
          </a:p>
        </p:txBody>
      </p:sp>
      <p:sp>
        <p:nvSpPr>
          <p:cNvPr id="711" name="PA-错觉设计182"/>
          <p:cNvSpPr txBox="1">
            <a:spLocks noChangeArrowheads="1"/>
          </p:cNvSpPr>
          <p:nvPr>
            <p:custDataLst>
              <p:tags r:id="rId143"/>
            </p:custDataLst>
          </p:nvPr>
        </p:nvSpPr>
        <p:spPr bwMode="gray">
          <a:xfrm>
            <a:off x="1225409" y="3981392"/>
            <a:ext cx="1415772" cy="461665"/>
          </a:xfrm>
          <a:prstGeom prst="rect">
            <a:avLst/>
          </a:prstGeom>
        </p:spPr>
        <p:txBody>
          <a:bodyPr wrap="none">
            <a:noAutofit/>
          </a:bodyPr>
          <a:lstStyle>
            <a:defPPr>
              <a:defRPr lang="zh-CN"/>
            </a:defPPr>
            <a:lvl1pPr marR="0" lvl="0" indent="0" fontAlgn="auto">
              <a:lnSpc>
                <a:spcPct val="100000"/>
              </a:lnSpc>
              <a:spcBef>
                <a:spcPts val="0"/>
              </a:spcBef>
              <a:spcAft>
                <a:spcPts val="0"/>
              </a:spcAft>
              <a:buClrTx/>
              <a:buSzTx/>
              <a:buFontTx/>
              <a:buNone/>
              <a:defRPr kumimoji="0" sz="2400" b="0" i="0" u="none" strike="noStrike" cap="none" spc="0" normalizeH="0" baseline="0">
                <a:ln>
                  <a:noFill/>
                </a:ln>
                <a:gradFill>
                  <a:gsLst>
                    <a:gs pos="0">
                      <a:schemeClr val="accent2">
                        <a:lumMod val="60000"/>
                        <a:lumOff val="40000"/>
                      </a:schemeClr>
                    </a:gs>
                    <a:gs pos="100000">
                      <a:schemeClr val="accent2">
                        <a:lumMod val="20000"/>
                        <a:lumOff val="80000"/>
                      </a:schemeClr>
                    </a:gs>
                  </a:gsLst>
                  <a:lin ang="0" scaled="0"/>
                </a:gradFill>
                <a:effectLst/>
                <a:uLnTx/>
                <a:uFillTx/>
                <a:latin typeface="思源黑体 CN Bold" panose="020B0800000000000000" pitchFamily="34" charset="-122"/>
                <a:ea typeface="思源黑体 CN Bold" panose="020B08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latin typeface="+mn-lt"/>
                <a:ea typeface="+mn-ea"/>
                <a:cs typeface="+mn-ea"/>
                <a:sym typeface="+mn-lt"/>
              </a:rPr>
              <a:t>消费内容</a:t>
            </a:r>
            <a:endParaRPr lang="en-US" altLang="zh-CN" b="1" dirty="0">
              <a:latin typeface="+mn-lt"/>
              <a:ea typeface="+mn-ea"/>
              <a:cs typeface="+mn-ea"/>
              <a:sym typeface="+mn-lt"/>
            </a:endParaRPr>
          </a:p>
        </p:txBody>
      </p:sp>
      <p:sp>
        <p:nvSpPr>
          <p:cNvPr id="712" name="PA-错觉设计183"/>
          <p:cNvSpPr txBox="1">
            <a:spLocks noChangeArrowheads="1"/>
          </p:cNvSpPr>
          <p:nvPr>
            <p:custDataLst>
              <p:tags r:id="rId144"/>
            </p:custDataLst>
          </p:nvPr>
        </p:nvSpPr>
        <p:spPr bwMode="gray">
          <a:xfrm>
            <a:off x="3852737" y="5339725"/>
            <a:ext cx="1415772" cy="461665"/>
          </a:xfrm>
          <a:prstGeom prst="rect">
            <a:avLst/>
          </a:prstGeom>
        </p:spPr>
        <p:txBody>
          <a:bodyPr wrap="none">
            <a:noAutofit/>
          </a:bodyPr>
          <a:lstStyle>
            <a:defPPr>
              <a:defRPr lang="zh-CN"/>
            </a:defPPr>
            <a:lvl1pPr marR="0" lvl="0" indent="0" fontAlgn="auto">
              <a:lnSpc>
                <a:spcPct val="100000"/>
              </a:lnSpc>
              <a:spcBef>
                <a:spcPts val="0"/>
              </a:spcBef>
              <a:spcAft>
                <a:spcPts val="0"/>
              </a:spcAft>
              <a:buClrTx/>
              <a:buSzTx/>
              <a:buFontTx/>
              <a:buNone/>
              <a:defRPr kumimoji="0" sz="2400" b="0" i="0" u="none" strike="noStrike" cap="none" spc="0" normalizeH="0" baseline="0">
                <a:ln>
                  <a:noFill/>
                </a:ln>
                <a:gradFill>
                  <a:gsLst>
                    <a:gs pos="0">
                      <a:schemeClr val="accent2">
                        <a:lumMod val="60000"/>
                        <a:lumOff val="40000"/>
                      </a:schemeClr>
                    </a:gs>
                    <a:gs pos="100000">
                      <a:schemeClr val="accent2">
                        <a:lumMod val="20000"/>
                        <a:lumOff val="80000"/>
                      </a:schemeClr>
                    </a:gs>
                  </a:gsLst>
                  <a:lin ang="0" scaled="0"/>
                </a:gradFill>
                <a:effectLst/>
                <a:uLnTx/>
                <a:uFillTx/>
                <a:latin typeface="思源黑体 CN Bold" panose="020B0800000000000000" pitchFamily="34" charset="-122"/>
                <a:ea typeface="思源黑体 CN Bold" panose="020B08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latin typeface="+mn-lt"/>
                <a:ea typeface="+mn-ea"/>
                <a:cs typeface="+mn-ea"/>
                <a:sym typeface="+mn-lt"/>
              </a:rPr>
              <a:t>消费水平</a:t>
            </a:r>
            <a:endParaRPr lang="en-US" altLang="zh-CN" b="1" dirty="0">
              <a:latin typeface="+mn-lt"/>
              <a:ea typeface="+mn-ea"/>
              <a:cs typeface="+mn-ea"/>
              <a:sym typeface="+mn-lt"/>
            </a:endParaRPr>
          </a:p>
        </p:txBody>
      </p:sp>
      <p:sp>
        <p:nvSpPr>
          <p:cNvPr id="713" name="PA-错觉设计184"/>
          <p:cNvSpPr txBox="1">
            <a:spLocks noChangeArrowheads="1"/>
          </p:cNvSpPr>
          <p:nvPr>
            <p:custDataLst>
              <p:tags r:id="rId145"/>
            </p:custDataLst>
          </p:nvPr>
        </p:nvSpPr>
        <p:spPr bwMode="gray">
          <a:xfrm>
            <a:off x="7131138" y="5339725"/>
            <a:ext cx="1415772" cy="461665"/>
          </a:xfrm>
          <a:prstGeom prst="rect">
            <a:avLst/>
          </a:prstGeom>
        </p:spPr>
        <p:txBody>
          <a:bodyPr wrap="none">
            <a:noAutofit/>
          </a:bodyPr>
          <a:lstStyle>
            <a:defPPr>
              <a:defRPr lang="zh-CN"/>
            </a:defPPr>
            <a:lvl1pPr marR="0" lvl="0" indent="0" fontAlgn="auto">
              <a:lnSpc>
                <a:spcPct val="100000"/>
              </a:lnSpc>
              <a:spcBef>
                <a:spcPts val="0"/>
              </a:spcBef>
              <a:spcAft>
                <a:spcPts val="0"/>
              </a:spcAft>
              <a:buClrTx/>
              <a:buSzTx/>
              <a:buFontTx/>
              <a:buNone/>
              <a:defRPr kumimoji="0" sz="2400" b="0" i="0" u="none" strike="noStrike" cap="none" spc="0" normalizeH="0" baseline="0">
                <a:ln>
                  <a:noFill/>
                </a:ln>
                <a:gradFill>
                  <a:gsLst>
                    <a:gs pos="0">
                      <a:schemeClr val="accent2">
                        <a:lumMod val="60000"/>
                        <a:lumOff val="40000"/>
                      </a:schemeClr>
                    </a:gs>
                    <a:gs pos="100000">
                      <a:schemeClr val="accent2">
                        <a:lumMod val="20000"/>
                        <a:lumOff val="80000"/>
                      </a:schemeClr>
                    </a:gs>
                  </a:gsLst>
                  <a:lin ang="0" scaled="0"/>
                </a:gradFill>
                <a:effectLst/>
                <a:uLnTx/>
                <a:uFillTx/>
                <a:latin typeface="思源黑体 CN Bold" panose="020B0800000000000000" pitchFamily="34" charset="-122"/>
                <a:ea typeface="思源黑体 CN Bold" panose="020B08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latin typeface="+mn-lt"/>
                <a:ea typeface="+mn-ea"/>
                <a:cs typeface="+mn-ea"/>
                <a:sym typeface="+mn-lt"/>
              </a:rPr>
              <a:t>消费结构</a:t>
            </a:r>
            <a:endParaRPr lang="en-US" altLang="zh-CN" b="1" dirty="0">
              <a:latin typeface="+mn-lt"/>
              <a:ea typeface="+mn-ea"/>
              <a:cs typeface="+mn-ea"/>
              <a:sym typeface="+mn-lt"/>
            </a:endParaRPr>
          </a:p>
        </p:txBody>
      </p:sp>
      <p:sp>
        <p:nvSpPr>
          <p:cNvPr id="714" name="PA-错觉设计185"/>
          <p:cNvSpPr txBox="1">
            <a:spLocks noChangeArrowheads="1"/>
          </p:cNvSpPr>
          <p:nvPr>
            <p:custDataLst>
              <p:tags r:id="rId146"/>
            </p:custDataLst>
          </p:nvPr>
        </p:nvSpPr>
        <p:spPr bwMode="gray">
          <a:xfrm>
            <a:off x="9725656" y="3981392"/>
            <a:ext cx="1415772" cy="461665"/>
          </a:xfrm>
          <a:prstGeom prst="rect">
            <a:avLst/>
          </a:prstGeom>
        </p:spPr>
        <p:txBody>
          <a:bodyPr wrap="none">
            <a:noAutofit/>
          </a:bodyPr>
          <a:lstStyle>
            <a:defPPr>
              <a:defRPr lang="zh-CN"/>
            </a:defPPr>
            <a:lvl1pPr marR="0" lvl="0" indent="0" fontAlgn="auto">
              <a:lnSpc>
                <a:spcPct val="100000"/>
              </a:lnSpc>
              <a:spcBef>
                <a:spcPts val="0"/>
              </a:spcBef>
              <a:spcAft>
                <a:spcPts val="0"/>
              </a:spcAft>
              <a:buClrTx/>
              <a:buSzTx/>
              <a:buFontTx/>
              <a:buNone/>
              <a:defRPr kumimoji="0" sz="2400" b="0" i="0" u="none" strike="noStrike" cap="none" spc="0" normalizeH="0" baseline="0">
                <a:ln>
                  <a:noFill/>
                </a:ln>
                <a:gradFill>
                  <a:gsLst>
                    <a:gs pos="0">
                      <a:schemeClr val="accent2">
                        <a:lumMod val="60000"/>
                        <a:lumOff val="40000"/>
                      </a:schemeClr>
                    </a:gs>
                    <a:gs pos="100000">
                      <a:schemeClr val="accent2">
                        <a:lumMod val="20000"/>
                        <a:lumOff val="80000"/>
                      </a:schemeClr>
                    </a:gs>
                  </a:gsLst>
                  <a:lin ang="0" scaled="0"/>
                </a:gradFill>
                <a:effectLst/>
                <a:uLnTx/>
                <a:uFillTx/>
                <a:latin typeface="思源黑体 CN Bold" panose="020B0800000000000000" pitchFamily="34" charset="-122"/>
                <a:ea typeface="思源黑体 CN Bold" panose="020B08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latin typeface="+mn-lt"/>
                <a:ea typeface="+mn-ea"/>
                <a:cs typeface="+mn-ea"/>
                <a:sym typeface="+mn-lt"/>
              </a:rPr>
              <a:t>消费方式</a:t>
            </a:r>
            <a:endParaRPr lang="en-US" altLang="zh-CN" b="1" dirty="0">
              <a:latin typeface="+mn-lt"/>
              <a:ea typeface="+mn-ea"/>
              <a:cs typeface="+mn-ea"/>
              <a:sym typeface="+mn-lt"/>
            </a:endParaRPr>
          </a:p>
        </p:txBody>
      </p:sp>
      <p:cxnSp>
        <p:nvCxnSpPr>
          <p:cNvPr id="715" name="PA-错觉设计186"/>
          <p:cNvCxnSpPr/>
          <p:nvPr>
            <p:custDataLst>
              <p:tags r:id="rId147"/>
            </p:custDataLst>
          </p:nvPr>
        </p:nvCxnSpPr>
        <p:spPr>
          <a:xfrm>
            <a:off x="1656848" y="4773174"/>
            <a:ext cx="0" cy="1166799"/>
          </a:xfrm>
          <a:prstGeom prst="line">
            <a:avLst/>
          </a:prstGeom>
          <a:ln w="25400">
            <a:gradFill>
              <a:gsLst>
                <a:gs pos="0">
                  <a:schemeClr val="accent1"/>
                </a:gs>
                <a:gs pos="99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716" name="PA-错觉设计187"/>
          <p:cNvCxnSpPr/>
          <p:nvPr>
            <p:custDataLst>
              <p:tags r:id="rId148"/>
            </p:custDataLst>
          </p:nvPr>
        </p:nvCxnSpPr>
        <p:spPr>
          <a:xfrm>
            <a:off x="3721588" y="3125889"/>
            <a:ext cx="0" cy="574812"/>
          </a:xfrm>
          <a:prstGeom prst="line">
            <a:avLst/>
          </a:prstGeom>
          <a:ln w="25400">
            <a:gradFill>
              <a:gsLst>
                <a:gs pos="0">
                  <a:schemeClr val="accent1"/>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717" name="PA-错觉设计188"/>
          <p:cNvCxnSpPr/>
          <p:nvPr>
            <p:custDataLst>
              <p:tags r:id="rId149"/>
            </p:custDataLst>
          </p:nvPr>
        </p:nvCxnSpPr>
        <p:spPr>
          <a:xfrm>
            <a:off x="8422852" y="3940168"/>
            <a:ext cx="0" cy="421964"/>
          </a:xfrm>
          <a:prstGeom prst="line">
            <a:avLst/>
          </a:prstGeom>
          <a:ln w="25400">
            <a:gradFill>
              <a:gsLst>
                <a:gs pos="0">
                  <a:schemeClr val="accent1"/>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718" name="PA-错觉设计189"/>
          <p:cNvCxnSpPr/>
          <p:nvPr>
            <p:custDataLst>
              <p:tags r:id="rId150"/>
            </p:custDataLst>
          </p:nvPr>
        </p:nvCxnSpPr>
        <p:spPr>
          <a:xfrm>
            <a:off x="9328538" y="3098628"/>
            <a:ext cx="0" cy="523978"/>
          </a:xfrm>
          <a:prstGeom prst="line">
            <a:avLst/>
          </a:prstGeom>
          <a:ln w="25400">
            <a:gradFill>
              <a:gsLst>
                <a:gs pos="0">
                  <a:schemeClr val="accent1"/>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719" name="PA-错觉设计190"/>
          <p:cNvCxnSpPr/>
          <p:nvPr>
            <p:custDataLst>
              <p:tags r:id="rId151"/>
            </p:custDataLst>
          </p:nvPr>
        </p:nvCxnSpPr>
        <p:spPr>
          <a:xfrm>
            <a:off x="9543478" y="5192434"/>
            <a:ext cx="0" cy="523978"/>
          </a:xfrm>
          <a:prstGeom prst="line">
            <a:avLst/>
          </a:prstGeom>
          <a:ln w="25400">
            <a:gradFill>
              <a:gsLst>
                <a:gs pos="0">
                  <a:schemeClr val="accent1"/>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720" name="PA-错觉设计191"/>
          <p:cNvCxnSpPr/>
          <p:nvPr>
            <p:custDataLst>
              <p:tags r:id="rId152"/>
            </p:custDataLst>
          </p:nvPr>
        </p:nvCxnSpPr>
        <p:spPr>
          <a:xfrm>
            <a:off x="9328720" y="1884382"/>
            <a:ext cx="0" cy="1042295"/>
          </a:xfrm>
          <a:prstGeom prst="line">
            <a:avLst/>
          </a:prstGeom>
          <a:ln w="25400">
            <a:gradFill>
              <a:gsLst>
                <a:gs pos="0">
                  <a:schemeClr val="accent1"/>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721" name="PA-错觉设计192"/>
          <p:cNvCxnSpPr/>
          <p:nvPr>
            <p:custDataLst>
              <p:tags r:id="rId153"/>
            </p:custDataLst>
          </p:nvPr>
        </p:nvCxnSpPr>
        <p:spPr>
          <a:xfrm>
            <a:off x="3066499" y="2087804"/>
            <a:ext cx="0" cy="680893"/>
          </a:xfrm>
          <a:prstGeom prst="line">
            <a:avLst/>
          </a:prstGeom>
          <a:ln w="25400">
            <a:gradFill>
              <a:gsLst>
                <a:gs pos="0">
                  <a:schemeClr val="accent1"/>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sp>
        <p:nvSpPr>
          <p:cNvPr id="724" name="PA-错觉设计193"/>
          <p:cNvSpPr/>
          <p:nvPr>
            <p:custDataLst>
              <p:tags r:id="rId154"/>
            </p:custDataLst>
          </p:nvPr>
        </p:nvSpPr>
        <p:spPr>
          <a:xfrm rot="16200000" flipH="1">
            <a:off x="1579950" y="1014342"/>
            <a:ext cx="533643" cy="2046763"/>
          </a:xfrm>
          <a:prstGeom prst="rect">
            <a:avLst/>
          </a:prstGeom>
          <a:gradFill flip="none" rotWithShape="1">
            <a:gsLst>
              <a:gs pos="57000">
                <a:schemeClr val="accent2">
                  <a:alpha val="10000"/>
                </a:schemeClr>
              </a:gs>
              <a:gs pos="24000">
                <a:schemeClr val="accent2">
                  <a:alpha val="32000"/>
                </a:schemeClr>
              </a:gs>
              <a:gs pos="0">
                <a:schemeClr val="accent2">
                  <a:lumMod val="60000"/>
                  <a:lumOff val="40000"/>
                  <a:alpha val="50000"/>
                </a:schemeClr>
              </a:gs>
              <a:gs pos="85000">
                <a:schemeClr val="accent2">
                  <a:alpha val="11000"/>
                </a:schemeClr>
              </a:gs>
            </a:gsLst>
            <a:lin ang="27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cxnSp>
        <p:nvCxnSpPr>
          <p:cNvPr id="725" name="PA-错觉设计194"/>
          <p:cNvCxnSpPr/>
          <p:nvPr>
            <p:custDataLst>
              <p:tags r:id="rId155"/>
            </p:custDataLst>
          </p:nvPr>
        </p:nvCxnSpPr>
        <p:spPr>
          <a:xfrm rot="5400000">
            <a:off x="1848037" y="746254"/>
            <a:ext cx="0" cy="204929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26" name="PA-错觉设计195"/>
          <p:cNvCxnSpPr/>
          <p:nvPr>
            <p:custDataLst>
              <p:tags r:id="rId156"/>
            </p:custDataLst>
          </p:nvPr>
        </p:nvCxnSpPr>
        <p:spPr>
          <a:xfrm rot="5400000">
            <a:off x="1848037" y="1279896"/>
            <a:ext cx="0" cy="204929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22" name="PA-错觉设计196"/>
          <p:cNvSpPr/>
          <p:nvPr>
            <p:custDataLst>
              <p:tags r:id="rId157"/>
            </p:custDataLst>
          </p:nvPr>
        </p:nvSpPr>
        <p:spPr>
          <a:xfrm>
            <a:off x="873975" y="1851744"/>
            <a:ext cx="1948122" cy="369332"/>
          </a:xfrm>
          <a:prstGeom prst="rect">
            <a:avLst/>
          </a:prstGeom>
        </p:spPr>
        <p:txBody>
          <a:bodyPr wrap="none">
            <a:noAutofit/>
          </a:bodyPr>
          <a:lstStyle/>
          <a:p>
            <a:pPr algn="ctr"/>
            <a:r>
              <a:rPr lang="en-US" altLang="zh-CN" dirty="0">
                <a:gradFill>
                  <a:gsLst>
                    <a:gs pos="0">
                      <a:schemeClr val="accent2">
                        <a:lumMod val="60000"/>
                        <a:lumOff val="40000"/>
                      </a:schemeClr>
                    </a:gs>
                    <a:gs pos="100000">
                      <a:schemeClr val="accent2">
                        <a:lumMod val="20000"/>
                        <a:lumOff val="80000"/>
                      </a:schemeClr>
                    </a:gs>
                  </a:gsLst>
                  <a:lin ang="0" scaled="0"/>
                </a:gradFill>
                <a:cs typeface="+mn-ea"/>
                <a:sym typeface="+mn-lt"/>
              </a:rPr>
              <a:t>xxx</a:t>
            </a:r>
            <a:r>
              <a:rPr lang="zh-CN" altLang="en-US" dirty="0">
                <a:gradFill>
                  <a:gsLst>
                    <a:gs pos="0">
                      <a:schemeClr val="accent2">
                        <a:lumMod val="60000"/>
                        <a:lumOff val="40000"/>
                      </a:schemeClr>
                    </a:gs>
                    <a:gs pos="100000">
                      <a:schemeClr val="accent2">
                        <a:lumMod val="20000"/>
                        <a:lumOff val="80000"/>
                      </a:schemeClr>
                    </a:gs>
                  </a:gsLst>
                  <a:lin ang="0" scaled="0"/>
                </a:gradFill>
                <a:cs typeface="+mn-ea"/>
                <a:sym typeface="+mn-lt"/>
              </a:rPr>
              <a:t>教授</a:t>
            </a:r>
            <a:r>
              <a:rPr lang="en-US" altLang="zh-CN" dirty="0">
                <a:gradFill>
                  <a:gsLst>
                    <a:gs pos="0">
                      <a:schemeClr val="accent2">
                        <a:lumMod val="60000"/>
                        <a:lumOff val="40000"/>
                      </a:schemeClr>
                    </a:gs>
                    <a:gs pos="100000">
                      <a:schemeClr val="accent2">
                        <a:lumMod val="20000"/>
                        <a:lumOff val="80000"/>
                      </a:schemeClr>
                    </a:gs>
                  </a:gsLst>
                  <a:lin ang="0" scaled="0"/>
                </a:gradFill>
                <a:cs typeface="+mn-ea"/>
                <a:sym typeface="+mn-lt"/>
              </a:rPr>
              <a:t>-</a:t>
            </a:r>
            <a:r>
              <a:rPr lang="zh-CN" altLang="en-US" dirty="0">
                <a:gradFill>
                  <a:gsLst>
                    <a:gs pos="0">
                      <a:schemeClr val="accent2">
                        <a:lumMod val="60000"/>
                        <a:lumOff val="40000"/>
                      </a:schemeClr>
                    </a:gs>
                    <a:gs pos="100000">
                      <a:schemeClr val="accent2">
                        <a:lumMod val="20000"/>
                        <a:lumOff val="80000"/>
                      </a:schemeClr>
                    </a:gs>
                  </a:gsLst>
                  <a:lin ang="0" scaled="0"/>
                </a:gradFill>
                <a:cs typeface="+mn-ea"/>
                <a:sym typeface="+mn-lt"/>
              </a:rPr>
              <a:t>观点</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PA-错觉设计197"/>
          <p:cNvSpPr>
            <a:spLocks noGrp="1"/>
          </p:cNvSpPr>
          <p:nvPr>
            <p:ph type="title"/>
            <p:custDataLst>
              <p:tags r:id="rId1"/>
            </p:custDataLst>
          </p:nvPr>
        </p:nvSpPr>
        <p:spPr>
          <a:xfrm>
            <a:off x="656026" y="244197"/>
            <a:ext cx="10515600" cy="545564"/>
          </a:xfrm>
          <a:prstGeom prst="rect">
            <a:avLst/>
          </a:prstGeom>
        </p:spPr>
        <p:txBody>
          <a:bodyPr>
            <a:noAutofit/>
          </a:bodyPr>
          <a:lstStyle/>
          <a:p>
            <a:r>
              <a:rPr lang="zh-CN" altLang="en-US" dirty="0">
                <a:latin typeface="+mn-lt"/>
                <a:ea typeface="+mn-ea"/>
                <a:cs typeface="+mn-ea"/>
                <a:sym typeface="+mn-lt"/>
              </a:rPr>
              <a:t>消费模式分析</a:t>
            </a:r>
          </a:p>
        </p:txBody>
      </p:sp>
      <p:sp>
        <p:nvSpPr>
          <p:cNvPr id="309" name="PA-错觉设计198"/>
          <p:cNvSpPr/>
          <p:nvPr>
            <p:custDataLst>
              <p:tags r:id="rId2"/>
            </p:custDataLst>
          </p:nvPr>
        </p:nvSpPr>
        <p:spPr>
          <a:xfrm>
            <a:off x="3533192" y="1228040"/>
            <a:ext cx="8839650" cy="4757669"/>
          </a:xfrm>
          <a:custGeom>
            <a:avLst/>
            <a:gdLst>
              <a:gd name="connsiteX0" fmla="*/ 2852202 w 5704403"/>
              <a:gd name="connsiteY0" fmla="*/ 0 h 2902542"/>
              <a:gd name="connsiteX1" fmla="*/ 5704403 w 5704403"/>
              <a:gd name="connsiteY1" fmla="*/ 258856 h 2902542"/>
              <a:gd name="connsiteX2" fmla="*/ 3343737 w 5704403"/>
              <a:gd name="connsiteY2" fmla="*/ 2329697 h 2902542"/>
              <a:gd name="connsiteX3" fmla="*/ 3614199 w 5704403"/>
              <a:gd name="connsiteY3" fmla="*/ 2445369 h 2902542"/>
              <a:gd name="connsiteX4" fmla="*/ 2854420 w 5704403"/>
              <a:gd name="connsiteY4" fmla="*/ 2900113 h 2902542"/>
              <a:gd name="connsiteX5" fmla="*/ 2854043 w 5704403"/>
              <a:gd name="connsiteY5" fmla="*/ 2902541 h 2902542"/>
              <a:gd name="connsiteX6" fmla="*/ 2852202 w 5704403"/>
              <a:gd name="connsiteY6" fmla="*/ 2901439 h 2902542"/>
              <a:gd name="connsiteX7" fmla="*/ 2850361 w 5704403"/>
              <a:gd name="connsiteY7" fmla="*/ 2902542 h 2902542"/>
              <a:gd name="connsiteX8" fmla="*/ 2849985 w 5704403"/>
              <a:gd name="connsiteY8" fmla="*/ 2900113 h 2902542"/>
              <a:gd name="connsiteX9" fmla="*/ 2090205 w 5704403"/>
              <a:gd name="connsiteY9" fmla="*/ 2445369 h 2902542"/>
              <a:gd name="connsiteX10" fmla="*/ 2360668 w 5704403"/>
              <a:gd name="connsiteY10" fmla="*/ 2329696 h 2902542"/>
              <a:gd name="connsiteX11" fmla="*/ 0 w 5704403"/>
              <a:gd name="connsiteY11" fmla="*/ 258855 h 2902542"/>
              <a:gd name="connsiteX12" fmla="*/ 2852202 w 5704403"/>
              <a:gd name="connsiteY12" fmla="*/ 0 h 290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04403" h="2902542">
                <a:moveTo>
                  <a:pt x="2852202" y="0"/>
                </a:moveTo>
                <a:cubicBezTo>
                  <a:pt x="4138980" y="0"/>
                  <a:pt x="5425758" y="86286"/>
                  <a:pt x="5704403" y="258856"/>
                </a:cubicBezTo>
                <a:cubicBezTo>
                  <a:pt x="4605089" y="512048"/>
                  <a:pt x="3818200" y="1202328"/>
                  <a:pt x="3343737" y="2329697"/>
                </a:cubicBezTo>
                <a:lnTo>
                  <a:pt x="3614199" y="2445369"/>
                </a:lnTo>
                <a:lnTo>
                  <a:pt x="2854420" y="2900113"/>
                </a:lnTo>
                <a:lnTo>
                  <a:pt x="2854043" y="2902541"/>
                </a:lnTo>
                <a:lnTo>
                  <a:pt x="2852202" y="2901439"/>
                </a:lnTo>
                <a:lnTo>
                  <a:pt x="2850361" y="2902542"/>
                </a:lnTo>
                <a:lnTo>
                  <a:pt x="2849985" y="2900113"/>
                </a:lnTo>
                <a:lnTo>
                  <a:pt x="2090205" y="2445369"/>
                </a:lnTo>
                <a:lnTo>
                  <a:pt x="2360668" y="2329696"/>
                </a:lnTo>
                <a:cubicBezTo>
                  <a:pt x="1886203" y="1202328"/>
                  <a:pt x="1099314" y="512047"/>
                  <a:pt x="0" y="258855"/>
                </a:cubicBezTo>
                <a:cubicBezTo>
                  <a:pt x="278645" y="86285"/>
                  <a:pt x="1565423" y="0"/>
                  <a:pt x="2852202" y="0"/>
                </a:cubicBezTo>
                <a:close/>
              </a:path>
            </a:pathLst>
          </a:custGeom>
          <a:gradFill flip="none" rotWithShape="1">
            <a:gsLst>
              <a:gs pos="15000">
                <a:schemeClr val="accent2">
                  <a:lumMod val="50000"/>
                  <a:alpha val="0"/>
                </a:schemeClr>
              </a:gs>
              <a:gs pos="56000">
                <a:schemeClr val="accent2">
                  <a:lumMod val="50000"/>
                  <a:alpha val="40000"/>
                </a:schemeClr>
              </a:gs>
              <a:gs pos="100000">
                <a:schemeClr val="accent2">
                  <a:lumMod val="50000"/>
                  <a:alpha val="0"/>
                </a:schemeClr>
              </a:gs>
            </a:gsLst>
            <a:lin ang="5400000" scaled="0"/>
            <a:tileRect/>
          </a:gradFill>
          <a:ln w="25400">
            <a:gradFill>
              <a:gsLst>
                <a:gs pos="20000">
                  <a:schemeClr val="accent2">
                    <a:lumMod val="50000"/>
                    <a:alpha val="0"/>
                  </a:schemeClr>
                </a:gs>
                <a:gs pos="50000">
                  <a:schemeClr val="accent1"/>
                </a:gs>
                <a:gs pos="80000">
                  <a:schemeClr val="accent2">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2" name="PA-错觉设计203"/>
          <p:cNvSpPr/>
          <p:nvPr>
            <p:custDataLst>
              <p:tags r:id="rId3"/>
            </p:custDataLst>
          </p:nvPr>
        </p:nvSpPr>
        <p:spPr>
          <a:xfrm>
            <a:off x="4191860" y="5705477"/>
            <a:ext cx="3808280" cy="646331"/>
          </a:xfrm>
          <a:prstGeom prst="rect">
            <a:avLst/>
          </a:prstGeom>
          <a:noFill/>
        </p:spPr>
        <p:txBody>
          <a:bodyPr wrap="none">
            <a:noAutofit/>
          </a:bodyPr>
          <a:lstStyle/>
          <a:p>
            <a:pPr algn="ctr">
              <a:spcBef>
                <a:spcPct val="0"/>
              </a:spcBef>
            </a:pPr>
            <a:r>
              <a:rPr lang="zh-CN" altLang="en-US"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rPr>
              <a:t>我国应该选择以公共消费</a:t>
            </a:r>
            <a:endParaRPr lang="en-US" altLang="zh-CN"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endParaRPr>
          </a:p>
          <a:p>
            <a:pPr algn="ctr">
              <a:spcBef>
                <a:spcPct val="0"/>
              </a:spcBef>
            </a:pPr>
            <a:r>
              <a:rPr lang="zh-CN" altLang="en-US"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rPr>
              <a:t>为主体的国家消费模式</a:t>
            </a:r>
          </a:p>
        </p:txBody>
      </p:sp>
      <p:sp>
        <p:nvSpPr>
          <p:cNvPr id="277" name="PA-错觉设计204"/>
          <p:cNvSpPr/>
          <p:nvPr>
            <p:custDataLst>
              <p:tags r:id="rId4"/>
            </p:custDataLst>
          </p:nvPr>
        </p:nvSpPr>
        <p:spPr>
          <a:xfrm>
            <a:off x="6192652" y="2045180"/>
            <a:ext cx="1591867" cy="1591867"/>
          </a:xfrm>
          <a:prstGeom prst="ellipse">
            <a:avLst/>
          </a:prstGeom>
          <a:gradFill flip="none" rotWithShape="1">
            <a:gsLst>
              <a:gs pos="38000">
                <a:schemeClr val="accent2">
                  <a:lumMod val="50000"/>
                  <a:alpha val="10000"/>
                </a:schemeClr>
              </a:gs>
              <a:gs pos="100000">
                <a:schemeClr val="accent2">
                  <a:lumMod val="50000"/>
                  <a:alpha val="30000"/>
                </a:schemeClr>
              </a:gs>
            </a:gsLst>
            <a:path path="circle">
              <a:fillToRect l="50000" t="50000" r="50000" b="50000"/>
            </a:path>
            <a:tileRect/>
          </a:gradFill>
          <a:ln>
            <a:gradFill>
              <a:gsLst>
                <a:gs pos="20000">
                  <a:schemeClr val="accent2">
                    <a:lumMod val="50000"/>
                    <a:alpha val="0"/>
                  </a:schemeClr>
                </a:gs>
                <a:gs pos="50000">
                  <a:schemeClr val="accent2"/>
                </a:gs>
                <a:gs pos="80000">
                  <a:schemeClr val="accent2">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cs typeface="+mn-ea"/>
              <a:sym typeface="+mn-lt"/>
            </a:endParaRPr>
          </a:p>
        </p:txBody>
      </p:sp>
      <p:sp>
        <p:nvSpPr>
          <p:cNvPr id="278" name="PA-错觉设计205"/>
          <p:cNvSpPr/>
          <p:nvPr>
            <p:custDataLst>
              <p:tags r:id="rId5"/>
            </p:custDataLst>
          </p:nvPr>
        </p:nvSpPr>
        <p:spPr>
          <a:xfrm>
            <a:off x="6348071" y="2200600"/>
            <a:ext cx="1281030" cy="1281028"/>
          </a:xfrm>
          <a:prstGeom prst="ellipse">
            <a:avLst/>
          </a:prstGeom>
          <a:gradFill flip="none" rotWithShape="1">
            <a:gsLst>
              <a:gs pos="38000">
                <a:schemeClr val="accent2">
                  <a:lumMod val="50000"/>
                  <a:alpha val="10000"/>
                </a:schemeClr>
              </a:gs>
              <a:gs pos="100000">
                <a:schemeClr val="accent2">
                  <a:lumMod val="50000"/>
                  <a:alpha val="30000"/>
                </a:schemeClr>
              </a:gs>
            </a:gsLst>
            <a:path path="circle">
              <a:fillToRect l="50000" t="50000" r="50000" b="50000"/>
            </a:path>
            <a:tileRect/>
          </a:gradFill>
          <a:ln>
            <a:gradFill>
              <a:gsLst>
                <a:gs pos="20000">
                  <a:schemeClr val="accent1">
                    <a:alpha val="0"/>
                  </a:schemeClr>
                </a:gs>
                <a:gs pos="50000">
                  <a:schemeClr val="accent1"/>
                </a:gs>
                <a:gs pos="80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PA-错觉设计206"/>
          <p:cNvSpPr/>
          <p:nvPr>
            <p:custDataLst>
              <p:tags r:id="rId6"/>
            </p:custDataLst>
          </p:nvPr>
        </p:nvSpPr>
        <p:spPr>
          <a:xfrm>
            <a:off x="6380149" y="2487170"/>
            <a:ext cx="1216872" cy="707886"/>
          </a:xfrm>
          <a:prstGeom prst="rect">
            <a:avLst/>
          </a:prstGeom>
        </p:spPr>
        <p:txBody>
          <a:bodyPr wrap="none">
            <a:noAutofit/>
          </a:bodyPr>
          <a:lstStyle/>
          <a:p>
            <a:pPr algn="ctr"/>
            <a:r>
              <a:rPr lang="zh-CN" altLang="en-US" sz="2000" b="1" dirty="0">
                <a:gradFill>
                  <a:gsLst>
                    <a:gs pos="0">
                      <a:schemeClr val="accent2">
                        <a:lumMod val="60000"/>
                        <a:lumOff val="40000"/>
                      </a:schemeClr>
                    </a:gs>
                    <a:gs pos="100000">
                      <a:schemeClr val="accent2">
                        <a:lumMod val="20000"/>
                        <a:lumOff val="80000"/>
                      </a:schemeClr>
                    </a:gs>
                  </a:gsLst>
                  <a:lin ang="0" scaled="0"/>
                </a:gradFill>
                <a:cs typeface="+mn-ea"/>
                <a:sym typeface="+mn-lt"/>
              </a:rPr>
              <a:t>资源</a:t>
            </a:r>
            <a:endParaRPr lang="en-US" altLang="zh-CN" sz="2000" b="1" dirty="0">
              <a:gradFill>
                <a:gsLst>
                  <a:gs pos="0">
                    <a:schemeClr val="accent2">
                      <a:lumMod val="60000"/>
                      <a:lumOff val="40000"/>
                    </a:schemeClr>
                  </a:gs>
                  <a:gs pos="100000">
                    <a:schemeClr val="accent2">
                      <a:lumMod val="20000"/>
                      <a:lumOff val="80000"/>
                    </a:schemeClr>
                  </a:gs>
                </a:gsLst>
                <a:lin ang="0" scaled="0"/>
              </a:gradFill>
              <a:cs typeface="+mn-ea"/>
              <a:sym typeface="+mn-lt"/>
            </a:endParaRPr>
          </a:p>
          <a:p>
            <a:pPr algn="ctr"/>
            <a:r>
              <a:rPr lang="zh-CN" altLang="en-US" sz="2000" b="1" dirty="0">
                <a:gradFill>
                  <a:gsLst>
                    <a:gs pos="0">
                      <a:schemeClr val="accent2">
                        <a:lumMod val="60000"/>
                        <a:lumOff val="40000"/>
                      </a:schemeClr>
                    </a:gs>
                    <a:gs pos="100000">
                      <a:schemeClr val="accent2">
                        <a:lumMod val="20000"/>
                        <a:lumOff val="80000"/>
                      </a:schemeClr>
                    </a:gs>
                  </a:gsLst>
                  <a:lin ang="0" scaled="0"/>
                </a:gradFill>
                <a:cs typeface="+mn-ea"/>
                <a:sym typeface="+mn-lt"/>
              </a:rPr>
              <a:t>环境保护</a:t>
            </a:r>
          </a:p>
        </p:txBody>
      </p:sp>
      <p:sp>
        <p:nvSpPr>
          <p:cNvPr id="288" name="PA-错觉设计207"/>
          <p:cNvSpPr/>
          <p:nvPr>
            <p:custDataLst>
              <p:tags r:id="rId7"/>
            </p:custDataLst>
          </p:nvPr>
        </p:nvSpPr>
        <p:spPr>
          <a:xfrm>
            <a:off x="8155157" y="2045180"/>
            <a:ext cx="1591867" cy="1591867"/>
          </a:xfrm>
          <a:prstGeom prst="ellipse">
            <a:avLst/>
          </a:prstGeom>
          <a:gradFill flip="none" rotWithShape="1">
            <a:gsLst>
              <a:gs pos="38000">
                <a:schemeClr val="accent2">
                  <a:lumMod val="50000"/>
                  <a:alpha val="10000"/>
                </a:schemeClr>
              </a:gs>
              <a:gs pos="100000">
                <a:schemeClr val="accent2">
                  <a:lumMod val="50000"/>
                  <a:alpha val="30000"/>
                </a:schemeClr>
              </a:gs>
            </a:gsLst>
            <a:path path="circle">
              <a:fillToRect l="50000" t="50000" r="50000" b="50000"/>
            </a:path>
            <a:tileRect/>
          </a:gradFill>
          <a:ln>
            <a:gradFill>
              <a:gsLst>
                <a:gs pos="20000">
                  <a:schemeClr val="accent2">
                    <a:lumMod val="50000"/>
                    <a:alpha val="0"/>
                  </a:schemeClr>
                </a:gs>
                <a:gs pos="50000">
                  <a:schemeClr val="accent2"/>
                </a:gs>
                <a:gs pos="80000">
                  <a:schemeClr val="accent2">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cs typeface="+mn-ea"/>
              <a:sym typeface="+mn-lt"/>
            </a:endParaRPr>
          </a:p>
        </p:txBody>
      </p:sp>
      <p:sp>
        <p:nvSpPr>
          <p:cNvPr id="289" name="PA-错觉设计208"/>
          <p:cNvSpPr/>
          <p:nvPr>
            <p:custDataLst>
              <p:tags r:id="rId8"/>
            </p:custDataLst>
          </p:nvPr>
        </p:nvSpPr>
        <p:spPr>
          <a:xfrm>
            <a:off x="8310576" y="2200600"/>
            <a:ext cx="1281030" cy="1281028"/>
          </a:xfrm>
          <a:prstGeom prst="ellipse">
            <a:avLst/>
          </a:prstGeom>
          <a:gradFill flip="none" rotWithShape="1">
            <a:gsLst>
              <a:gs pos="38000">
                <a:schemeClr val="accent2">
                  <a:lumMod val="50000"/>
                  <a:alpha val="10000"/>
                </a:schemeClr>
              </a:gs>
              <a:gs pos="100000">
                <a:schemeClr val="accent2">
                  <a:lumMod val="50000"/>
                  <a:alpha val="30000"/>
                </a:schemeClr>
              </a:gs>
            </a:gsLst>
            <a:path path="circle">
              <a:fillToRect l="50000" t="50000" r="50000" b="50000"/>
            </a:path>
            <a:tileRect/>
          </a:gradFill>
          <a:ln>
            <a:gradFill>
              <a:gsLst>
                <a:gs pos="20000">
                  <a:schemeClr val="accent1">
                    <a:alpha val="0"/>
                  </a:schemeClr>
                </a:gs>
                <a:gs pos="50000">
                  <a:schemeClr val="accent1"/>
                </a:gs>
                <a:gs pos="80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94" name="PA-错觉设计209"/>
          <p:cNvSpPr/>
          <p:nvPr>
            <p:custDataLst>
              <p:tags r:id="rId9"/>
            </p:custDataLst>
          </p:nvPr>
        </p:nvSpPr>
        <p:spPr>
          <a:xfrm>
            <a:off x="8342654" y="2487170"/>
            <a:ext cx="1216872" cy="707886"/>
          </a:xfrm>
          <a:prstGeom prst="rect">
            <a:avLst/>
          </a:prstGeom>
        </p:spPr>
        <p:txBody>
          <a:bodyPr wrap="none">
            <a:noAutofit/>
          </a:bodyPr>
          <a:lstStyle/>
          <a:p>
            <a:pPr algn="ctr"/>
            <a:r>
              <a:rPr lang="zh-CN" altLang="en-US" sz="2000" b="1" dirty="0">
                <a:gradFill>
                  <a:gsLst>
                    <a:gs pos="0">
                      <a:schemeClr val="accent2">
                        <a:lumMod val="60000"/>
                        <a:lumOff val="40000"/>
                      </a:schemeClr>
                    </a:gs>
                    <a:gs pos="100000">
                      <a:schemeClr val="accent2">
                        <a:lumMod val="20000"/>
                        <a:lumOff val="80000"/>
                      </a:schemeClr>
                    </a:gs>
                  </a:gsLst>
                  <a:lin ang="0" scaled="0"/>
                </a:gradFill>
                <a:cs typeface="+mn-ea"/>
                <a:sym typeface="+mn-lt"/>
              </a:rPr>
              <a:t>经济</a:t>
            </a:r>
            <a:endParaRPr lang="en-US" altLang="zh-CN" sz="2000" b="1" dirty="0">
              <a:gradFill>
                <a:gsLst>
                  <a:gs pos="0">
                    <a:schemeClr val="accent2">
                      <a:lumMod val="60000"/>
                      <a:lumOff val="40000"/>
                    </a:schemeClr>
                  </a:gs>
                  <a:gs pos="100000">
                    <a:schemeClr val="accent2">
                      <a:lumMod val="20000"/>
                      <a:lumOff val="80000"/>
                    </a:schemeClr>
                  </a:gs>
                </a:gsLst>
                <a:lin ang="0" scaled="0"/>
              </a:gradFill>
              <a:cs typeface="+mn-ea"/>
              <a:sym typeface="+mn-lt"/>
            </a:endParaRPr>
          </a:p>
          <a:p>
            <a:pPr algn="ctr"/>
            <a:r>
              <a:rPr lang="zh-CN" altLang="en-US" sz="2000" b="1" dirty="0">
                <a:gradFill>
                  <a:gsLst>
                    <a:gs pos="0">
                      <a:schemeClr val="accent2">
                        <a:lumMod val="60000"/>
                        <a:lumOff val="40000"/>
                      </a:schemeClr>
                    </a:gs>
                    <a:gs pos="100000">
                      <a:schemeClr val="accent2">
                        <a:lumMod val="20000"/>
                        <a:lumOff val="80000"/>
                      </a:schemeClr>
                    </a:gs>
                  </a:gsLst>
                  <a:lin ang="0" scaled="0"/>
                </a:gradFill>
                <a:cs typeface="+mn-ea"/>
                <a:sym typeface="+mn-lt"/>
              </a:rPr>
              <a:t>高速增长</a:t>
            </a:r>
          </a:p>
        </p:txBody>
      </p:sp>
      <p:sp>
        <p:nvSpPr>
          <p:cNvPr id="299" name="PA-错觉设计210"/>
          <p:cNvSpPr/>
          <p:nvPr>
            <p:custDataLst>
              <p:tags r:id="rId10"/>
            </p:custDataLst>
          </p:nvPr>
        </p:nvSpPr>
        <p:spPr>
          <a:xfrm>
            <a:off x="7255299" y="3519629"/>
            <a:ext cx="1452652" cy="369332"/>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2"/>
                </a:solidFill>
                <a:effectLst/>
                <a:uLnTx/>
                <a:uFillTx/>
                <a:cs typeface="+mn-ea"/>
                <a:sym typeface="+mn-lt"/>
              </a:rPr>
              <a:t>两难困境</a:t>
            </a:r>
          </a:p>
        </p:txBody>
      </p:sp>
      <p:sp>
        <p:nvSpPr>
          <p:cNvPr id="11" name="PA-错觉设计211"/>
          <p:cNvSpPr/>
          <p:nvPr>
            <p:custDataLst>
              <p:tags r:id="rId11"/>
            </p:custDataLst>
          </p:nvPr>
        </p:nvSpPr>
        <p:spPr>
          <a:xfrm>
            <a:off x="7300060" y="4205318"/>
            <a:ext cx="1326004" cy="369332"/>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应该   选择</a:t>
            </a:r>
          </a:p>
        </p:txBody>
      </p:sp>
      <p:sp>
        <p:nvSpPr>
          <p:cNvPr id="319" name="PA-错觉设计212"/>
          <p:cNvSpPr/>
          <p:nvPr>
            <p:custDataLst>
              <p:tags r:id="rId12"/>
            </p:custDataLst>
          </p:nvPr>
        </p:nvSpPr>
        <p:spPr>
          <a:xfrm>
            <a:off x="6746892" y="4849860"/>
            <a:ext cx="2370720" cy="566881"/>
          </a:xfrm>
          <a:prstGeom prst="roundRect">
            <a:avLst>
              <a:gd name="adj" fmla="val 50000"/>
            </a:avLst>
          </a:prstGeom>
          <a:gradFill flip="none" rotWithShape="1">
            <a:gsLst>
              <a:gs pos="0">
                <a:schemeClr val="tx1"/>
              </a:gs>
              <a:gs pos="100000">
                <a:schemeClr val="tx1"/>
              </a:gs>
            </a:gsLst>
            <a:lin ang="2700000" scaled="1"/>
            <a:tileRect/>
          </a:gradFill>
          <a:ln>
            <a:gradFill>
              <a:gsLst>
                <a:gs pos="15000">
                  <a:schemeClr val="accent2">
                    <a:lumMod val="50000"/>
                    <a:alpha val="0"/>
                  </a:schemeClr>
                </a:gs>
                <a:gs pos="0">
                  <a:schemeClr val="accent1"/>
                </a:gs>
                <a:gs pos="100000">
                  <a:schemeClr val="accent1"/>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a:solidFill>
                <a:prstClr val="white"/>
              </a:solidFill>
              <a:cs typeface="+mn-ea"/>
              <a:sym typeface="+mn-lt"/>
            </a:endParaRPr>
          </a:p>
        </p:txBody>
      </p:sp>
      <p:sp>
        <p:nvSpPr>
          <p:cNvPr id="313" name="PA-错觉设计213"/>
          <p:cNvSpPr/>
          <p:nvPr>
            <p:custDataLst>
              <p:tags r:id="rId13"/>
            </p:custDataLst>
          </p:nvPr>
        </p:nvSpPr>
        <p:spPr>
          <a:xfrm rot="5400000">
            <a:off x="7833113" y="4358498"/>
            <a:ext cx="380224" cy="46170"/>
          </a:xfrm>
          <a:custGeom>
            <a:avLst/>
            <a:gdLst>
              <a:gd name="connsiteX0" fmla="*/ 1562100 w 1778000"/>
              <a:gd name="connsiteY0" fmla="*/ 0 h 215900"/>
              <a:gd name="connsiteX1" fmla="*/ 1778000 w 1778000"/>
              <a:gd name="connsiteY1" fmla="*/ 215900 h 215900"/>
              <a:gd name="connsiteX2" fmla="*/ 0 w 1778000"/>
              <a:gd name="connsiteY2" fmla="*/ 215900 h 215900"/>
            </a:gdLst>
            <a:ahLst/>
            <a:cxnLst>
              <a:cxn ang="0">
                <a:pos x="connsiteX0" y="connsiteY0"/>
              </a:cxn>
              <a:cxn ang="0">
                <a:pos x="connsiteX1" y="connsiteY1"/>
              </a:cxn>
              <a:cxn ang="0">
                <a:pos x="connsiteX2" y="connsiteY2"/>
              </a:cxn>
            </a:cxnLst>
            <a:rect l="l" t="t" r="r" b="b"/>
            <a:pathLst>
              <a:path w="1778000" h="215900">
                <a:moveTo>
                  <a:pt x="1562100" y="0"/>
                </a:moveTo>
                <a:lnTo>
                  <a:pt x="1778000" y="215900"/>
                </a:lnTo>
                <a:lnTo>
                  <a:pt x="0" y="215900"/>
                </a:lnTo>
              </a:path>
            </a:pathLst>
          </a:custGeom>
          <a:noFill/>
          <a:ln w="19050" cap="rnd">
            <a:gradFill flip="none" rotWithShape="1">
              <a:gsLst>
                <a:gs pos="0">
                  <a:schemeClr val="accent1">
                    <a:alpha val="0"/>
                  </a:schemeClr>
                </a:gs>
                <a:gs pos="60000">
                  <a:schemeClr val="accent1"/>
                </a:gs>
                <a:gs pos="100000">
                  <a:schemeClr val="accent1"/>
                </a:gs>
              </a:gsLst>
              <a:lin ang="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lumMod val="20000"/>
                  <a:lumOff val="80000"/>
                </a:srgbClr>
              </a:solidFill>
              <a:effectLst/>
              <a:uLnTx/>
              <a:uFillTx/>
              <a:cs typeface="+mn-ea"/>
              <a:sym typeface="+mn-lt"/>
            </a:endParaRPr>
          </a:p>
        </p:txBody>
      </p:sp>
      <p:sp>
        <p:nvSpPr>
          <p:cNvPr id="316" name="PA-错觉设计214"/>
          <p:cNvSpPr/>
          <p:nvPr>
            <p:custDataLst>
              <p:tags r:id="rId14"/>
            </p:custDataLst>
          </p:nvPr>
        </p:nvSpPr>
        <p:spPr>
          <a:xfrm rot="5400000" flipV="1">
            <a:off x="7703610" y="4358498"/>
            <a:ext cx="380224" cy="46170"/>
          </a:xfrm>
          <a:custGeom>
            <a:avLst/>
            <a:gdLst>
              <a:gd name="connsiteX0" fmla="*/ 1562100 w 1778000"/>
              <a:gd name="connsiteY0" fmla="*/ 0 h 215900"/>
              <a:gd name="connsiteX1" fmla="*/ 1778000 w 1778000"/>
              <a:gd name="connsiteY1" fmla="*/ 215900 h 215900"/>
              <a:gd name="connsiteX2" fmla="*/ 0 w 1778000"/>
              <a:gd name="connsiteY2" fmla="*/ 215900 h 215900"/>
            </a:gdLst>
            <a:ahLst/>
            <a:cxnLst>
              <a:cxn ang="0">
                <a:pos x="connsiteX0" y="connsiteY0"/>
              </a:cxn>
              <a:cxn ang="0">
                <a:pos x="connsiteX1" y="connsiteY1"/>
              </a:cxn>
              <a:cxn ang="0">
                <a:pos x="connsiteX2" y="connsiteY2"/>
              </a:cxn>
            </a:cxnLst>
            <a:rect l="l" t="t" r="r" b="b"/>
            <a:pathLst>
              <a:path w="1778000" h="215900">
                <a:moveTo>
                  <a:pt x="1562100" y="0"/>
                </a:moveTo>
                <a:lnTo>
                  <a:pt x="1778000" y="215900"/>
                </a:lnTo>
                <a:lnTo>
                  <a:pt x="0" y="215900"/>
                </a:lnTo>
              </a:path>
            </a:pathLst>
          </a:custGeom>
          <a:noFill/>
          <a:ln w="19050" cap="rnd">
            <a:gradFill flip="none" rotWithShape="1">
              <a:gsLst>
                <a:gs pos="0">
                  <a:schemeClr val="accent1">
                    <a:alpha val="0"/>
                  </a:schemeClr>
                </a:gs>
                <a:gs pos="60000">
                  <a:schemeClr val="accent1"/>
                </a:gs>
                <a:gs pos="100000">
                  <a:schemeClr val="accent1"/>
                </a:gs>
              </a:gsLst>
              <a:lin ang="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lumMod val="20000"/>
                  <a:lumOff val="80000"/>
                </a:srgbClr>
              </a:solidFill>
              <a:effectLst/>
              <a:uLnTx/>
              <a:uFillTx/>
              <a:cs typeface="+mn-ea"/>
              <a:sym typeface="+mn-lt"/>
            </a:endParaRPr>
          </a:p>
        </p:txBody>
      </p:sp>
      <p:sp>
        <p:nvSpPr>
          <p:cNvPr id="317" name="PA-错觉设计215"/>
          <p:cNvSpPr/>
          <p:nvPr>
            <p:custDataLst>
              <p:tags r:id="rId15"/>
            </p:custDataLst>
          </p:nvPr>
        </p:nvSpPr>
        <p:spPr>
          <a:xfrm>
            <a:off x="6884260" y="4902469"/>
            <a:ext cx="2157604" cy="461665"/>
          </a:xfrm>
          <a:prstGeom prst="rect">
            <a:avLst/>
          </a:prstGeom>
        </p:spPr>
        <p:txBody>
          <a:bodyPr wrap="none">
            <a:noAutofit/>
          </a:bodyPr>
          <a:lstStyle/>
          <a:p>
            <a:pPr algn="ctr"/>
            <a:r>
              <a:rPr lang="zh-CN" altLang="en-US" sz="2400" b="1" dirty="0">
                <a:gradFill>
                  <a:gsLst>
                    <a:gs pos="0">
                      <a:schemeClr val="accent2">
                        <a:lumMod val="60000"/>
                        <a:lumOff val="40000"/>
                      </a:schemeClr>
                    </a:gs>
                    <a:gs pos="100000">
                      <a:schemeClr val="accent2">
                        <a:lumMod val="20000"/>
                        <a:lumOff val="80000"/>
                      </a:schemeClr>
                    </a:gs>
                  </a:gsLst>
                  <a:lin ang="0" scaled="0"/>
                </a:gradFill>
                <a:cs typeface="+mn-ea"/>
                <a:sym typeface="+mn-lt"/>
              </a:rPr>
              <a:t>健康</a:t>
            </a:r>
            <a:r>
              <a:rPr lang="en-US" altLang="zh-CN" sz="2400" b="1" dirty="0">
                <a:gradFill>
                  <a:gsLst>
                    <a:gs pos="0">
                      <a:schemeClr val="accent2">
                        <a:lumMod val="60000"/>
                        <a:lumOff val="40000"/>
                      </a:schemeClr>
                    </a:gs>
                    <a:gs pos="100000">
                      <a:schemeClr val="accent2">
                        <a:lumMod val="20000"/>
                        <a:lumOff val="80000"/>
                      </a:schemeClr>
                    </a:gs>
                  </a:gsLst>
                  <a:lin ang="0" scaled="0"/>
                </a:gradFill>
                <a:cs typeface="+mn-ea"/>
                <a:sym typeface="+mn-lt"/>
              </a:rPr>
              <a:t>—</a:t>
            </a:r>
            <a:r>
              <a:rPr lang="zh-CN" altLang="en-US" sz="2400" b="1" dirty="0">
                <a:gradFill>
                  <a:gsLst>
                    <a:gs pos="0">
                      <a:schemeClr val="accent2">
                        <a:lumMod val="60000"/>
                        <a:lumOff val="40000"/>
                      </a:schemeClr>
                    </a:gs>
                    <a:gs pos="100000">
                      <a:schemeClr val="accent2">
                        <a:lumMod val="20000"/>
                        <a:lumOff val="80000"/>
                      </a:schemeClr>
                    </a:gs>
                  </a:gsLst>
                  <a:lin ang="0" scaled="0"/>
                </a:gradFill>
                <a:cs typeface="+mn-ea"/>
                <a:sym typeface="+mn-lt"/>
              </a:rPr>
              <a:t>集约型</a:t>
            </a:r>
          </a:p>
        </p:txBody>
      </p:sp>
      <p:sp>
        <p:nvSpPr>
          <p:cNvPr id="788" name="PA-错觉设计216"/>
          <p:cNvSpPr/>
          <p:nvPr>
            <p:custDataLst>
              <p:tags r:id="rId16"/>
            </p:custDataLst>
          </p:nvPr>
        </p:nvSpPr>
        <p:spPr bwMode="auto">
          <a:xfrm flipV="1">
            <a:off x="4585" y="1524585"/>
            <a:ext cx="5717585" cy="4784066"/>
          </a:xfrm>
          <a:custGeom>
            <a:avLst/>
            <a:gdLst>
              <a:gd name="connsiteX0" fmla="*/ 0 w 2385058"/>
              <a:gd name="connsiteY0" fmla="*/ 3779520 h 3779520"/>
              <a:gd name="connsiteX1" fmla="*/ 1851658 w 2385058"/>
              <a:gd name="connsiteY1" fmla="*/ 2293620 h 3779520"/>
              <a:gd name="connsiteX2" fmla="*/ 1851658 w 2385058"/>
              <a:gd name="connsiteY2" fmla="*/ 2560320 h 3779520"/>
              <a:gd name="connsiteX3" fmla="*/ 2385058 w 2385058"/>
              <a:gd name="connsiteY3" fmla="*/ 1889760 h 3779520"/>
              <a:gd name="connsiteX4" fmla="*/ 1851658 w 2385058"/>
              <a:gd name="connsiteY4" fmla="*/ 1219200 h 3779520"/>
              <a:gd name="connsiteX5" fmla="*/ 1851658 w 2385058"/>
              <a:gd name="connsiteY5" fmla="*/ 1485900 h 3779520"/>
              <a:gd name="connsiteX6" fmla="*/ 0 w 2385058"/>
              <a:gd name="connsiteY6" fmla="*/ 0 h 3779520"/>
              <a:gd name="connsiteX7" fmla="*/ 0 w 2385058"/>
              <a:gd name="connsiteY7" fmla="*/ 1889760 h 377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5058" h="3779520">
                <a:moveTo>
                  <a:pt x="0" y="3779520"/>
                </a:moveTo>
                <a:cubicBezTo>
                  <a:pt x="495300" y="2994660"/>
                  <a:pt x="929640" y="2369820"/>
                  <a:pt x="1851658" y="2293620"/>
                </a:cubicBezTo>
                <a:lnTo>
                  <a:pt x="1851658" y="2560320"/>
                </a:lnTo>
                <a:lnTo>
                  <a:pt x="2385058" y="1889760"/>
                </a:lnTo>
                <a:lnTo>
                  <a:pt x="1851658" y="1219200"/>
                </a:lnTo>
                <a:lnTo>
                  <a:pt x="1851658" y="1485900"/>
                </a:lnTo>
                <a:cubicBezTo>
                  <a:pt x="929640" y="1409700"/>
                  <a:pt x="495300" y="784860"/>
                  <a:pt x="0" y="0"/>
                </a:cubicBezTo>
                <a:lnTo>
                  <a:pt x="0" y="1889760"/>
                </a:lnTo>
                <a:close/>
              </a:path>
            </a:pathLst>
          </a:custGeom>
          <a:gradFill flip="none" rotWithShape="0">
            <a:gsLst>
              <a:gs pos="44000">
                <a:schemeClr val="accent1">
                  <a:alpha val="20000"/>
                </a:schemeClr>
              </a:gs>
              <a:gs pos="18000">
                <a:schemeClr val="accent1">
                  <a:alpha val="0"/>
                </a:schemeClr>
              </a:gs>
              <a:gs pos="100000">
                <a:schemeClr val="accent1">
                  <a:alpha val="20000"/>
                </a:schemeClr>
              </a:gs>
            </a:gsLst>
            <a:lin ang="0" scaled="0"/>
            <a:tileRect/>
          </a:gradFill>
          <a:ln>
            <a:gradFill>
              <a:gsLst>
                <a:gs pos="100000">
                  <a:schemeClr val="accent2">
                    <a:alpha val="69000"/>
                  </a:schemeClr>
                </a:gs>
                <a:gs pos="37176">
                  <a:schemeClr val="accent2">
                    <a:lumMod val="50000"/>
                  </a:schemeClr>
                </a:gs>
                <a:gs pos="65000">
                  <a:schemeClr val="accent2">
                    <a:lumMod val="50000"/>
                  </a:schemeClr>
                </a:gs>
                <a:gs pos="28000">
                  <a:schemeClr val="accent2">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8" name="PA-错觉设计217"/>
          <p:cNvSpPr/>
          <p:nvPr>
            <p:custDataLst>
              <p:tags r:id="rId17"/>
            </p:custDataLst>
          </p:nvPr>
        </p:nvSpPr>
        <p:spPr>
          <a:xfrm>
            <a:off x="1795718" y="3433088"/>
            <a:ext cx="3424135" cy="967060"/>
          </a:xfrm>
          <a:prstGeom prst="rect">
            <a:avLst/>
          </a:prstGeom>
        </p:spPr>
        <p:txBody>
          <a:bodyPr wrap="square">
            <a:no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gradFill>
                  <a:gsLst>
                    <a:gs pos="0">
                      <a:schemeClr val="accent2">
                        <a:lumMod val="60000"/>
                        <a:lumOff val="40000"/>
                      </a:schemeClr>
                    </a:gs>
                    <a:gs pos="100000">
                      <a:schemeClr val="accent2">
                        <a:lumMod val="20000"/>
                        <a:lumOff val="80000"/>
                      </a:schemeClr>
                    </a:gs>
                  </a:gsLst>
                  <a:lin ang="0" scaled="0"/>
                </a:gradFill>
                <a:effectLst/>
                <a:uLnTx/>
                <a:uFillTx/>
                <a:cs typeface="+mn-ea"/>
                <a:sym typeface="+mn-lt"/>
              </a:rPr>
              <a:t>探讨适合国情特点和可持续发展要求的国家消费模式</a:t>
            </a:r>
          </a:p>
        </p:txBody>
      </p:sp>
      <p:sp>
        <p:nvSpPr>
          <p:cNvPr id="31" name="PA-错觉设计218">
            <a:extLst>
              <a:ext uri="{FF2B5EF4-FFF2-40B4-BE49-F238E27FC236}">
                <a16:creationId xmlns:a16="http://schemas.microsoft.com/office/drawing/2014/main" id="{D93371A3-E71B-41D2-9845-BE7FC8ADFE39}"/>
              </a:ext>
            </a:extLst>
          </p:cNvPr>
          <p:cNvSpPr/>
          <p:nvPr>
            <p:custDataLst>
              <p:tags r:id="rId18"/>
            </p:custDataLst>
          </p:nvPr>
        </p:nvSpPr>
        <p:spPr>
          <a:xfrm rot="16200000" flipH="1">
            <a:off x="1579950" y="1014342"/>
            <a:ext cx="533643" cy="2046763"/>
          </a:xfrm>
          <a:prstGeom prst="rect">
            <a:avLst/>
          </a:prstGeom>
          <a:gradFill flip="none" rotWithShape="1">
            <a:gsLst>
              <a:gs pos="57000">
                <a:schemeClr val="accent2">
                  <a:alpha val="10000"/>
                </a:schemeClr>
              </a:gs>
              <a:gs pos="24000">
                <a:schemeClr val="accent2">
                  <a:alpha val="32000"/>
                </a:schemeClr>
              </a:gs>
              <a:gs pos="0">
                <a:schemeClr val="accent2">
                  <a:lumMod val="60000"/>
                  <a:lumOff val="40000"/>
                  <a:alpha val="50000"/>
                </a:schemeClr>
              </a:gs>
              <a:gs pos="85000">
                <a:schemeClr val="accent2">
                  <a:alpha val="11000"/>
                </a:schemeClr>
              </a:gs>
            </a:gsLst>
            <a:lin ang="27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cxnSp>
        <p:nvCxnSpPr>
          <p:cNvPr id="32" name="PA-错觉设计219">
            <a:extLst>
              <a:ext uri="{FF2B5EF4-FFF2-40B4-BE49-F238E27FC236}">
                <a16:creationId xmlns:a16="http://schemas.microsoft.com/office/drawing/2014/main" id="{0C24B2A8-ADFE-4101-A234-DC9FF2FF9A71}"/>
              </a:ext>
            </a:extLst>
          </p:cNvPr>
          <p:cNvCxnSpPr/>
          <p:nvPr>
            <p:custDataLst>
              <p:tags r:id="rId19"/>
            </p:custDataLst>
          </p:nvPr>
        </p:nvCxnSpPr>
        <p:spPr>
          <a:xfrm rot="5400000">
            <a:off x="1848037" y="746254"/>
            <a:ext cx="0" cy="204929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PA-错觉设计220">
            <a:extLst>
              <a:ext uri="{FF2B5EF4-FFF2-40B4-BE49-F238E27FC236}">
                <a16:creationId xmlns:a16="http://schemas.microsoft.com/office/drawing/2014/main" id="{9137F809-DC8C-499B-B5E9-350A1EAA0E2D}"/>
              </a:ext>
            </a:extLst>
          </p:cNvPr>
          <p:cNvCxnSpPr/>
          <p:nvPr>
            <p:custDataLst>
              <p:tags r:id="rId20"/>
            </p:custDataLst>
          </p:nvPr>
        </p:nvCxnSpPr>
        <p:spPr>
          <a:xfrm rot="5400000">
            <a:off x="1848037" y="1279896"/>
            <a:ext cx="0" cy="204929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PA-错觉设计221">
            <a:extLst>
              <a:ext uri="{FF2B5EF4-FFF2-40B4-BE49-F238E27FC236}">
                <a16:creationId xmlns:a16="http://schemas.microsoft.com/office/drawing/2014/main" id="{8CC7323E-10FD-45D7-9ED2-8B6BED8C1D00}"/>
              </a:ext>
            </a:extLst>
          </p:cNvPr>
          <p:cNvSpPr/>
          <p:nvPr>
            <p:custDataLst>
              <p:tags r:id="rId21"/>
            </p:custDataLst>
          </p:nvPr>
        </p:nvSpPr>
        <p:spPr>
          <a:xfrm>
            <a:off x="873975" y="1851744"/>
            <a:ext cx="1948122" cy="369332"/>
          </a:xfrm>
          <a:prstGeom prst="rect">
            <a:avLst/>
          </a:prstGeom>
        </p:spPr>
        <p:txBody>
          <a:bodyPr wrap="none">
            <a:noAutofit/>
          </a:bodyPr>
          <a:lstStyle/>
          <a:p>
            <a:pPr algn="ctr"/>
            <a:r>
              <a:rPr lang="en-US" altLang="zh-CN" dirty="0">
                <a:gradFill>
                  <a:gsLst>
                    <a:gs pos="0">
                      <a:schemeClr val="accent2">
                        <a:lumMod val="60000"/>
                        <a:lumOff val="40000"/>
                      </a:schemeClr>
                    </a:gs>
                    <a:gs pos="100000">
                      <a:schemeClr val="accent2">
                        <a:lumMod val="20000"/>
                        <a:lumOff val="80000"/>
                      </a:schemeClr>
                    </a:gs>
                  </a:gsLst>
                  <a:lin ang="0" scaled="0"/>
                </a:gradFill>
                <a:cs typeface="+mn-ea"/>
                <a:sym typeface="+mn-lt"/>
              </a:rPr>
              <a:t>xxx</a:t>
            </a:r>
            <a:r>
              <a:rPr lang="zh-CN" altLang="en-US" dirty="0">
                <a:gradFill>
                  <a:gsLst>
                    <a:gs pos="0">
                      <a:schemeClr val="accent2">
                        <a:lumMod val="60000"/>
                        <a:lumOff val="40000"/>
                      </a:schemeClr>
                    </a:gs>
                    <a:gs pos="100000">
                      <a:schemeClr val="accent2">
                        <a:lumMod val="20000"/>
                        <a:lumOff val="80000"/>
                      </a:schemeClr>
                    </a:gs>
                  </a:gsLst>
                  <a:lin ang="0" scaled="0"/>
                </a:gradFill>
                <a:cs typeface="+mn-ea"/>
                <a:sym typeface="+mn-lt"/>
              </a:rPr>
              <a:t>教授</a:t>
            </a:r>
            <a:r>
              <a:rPr lang="en-US" altLang="zh-CN" dirty="0">
                <a:gradFill>
                  <a:gsLst>
                    <a:gs pos="0">
                      <a:schemeClr val="accent2">
                        <a:lumMod val="60000"/>
                        <a:lumOff val="40000"/>
                      </a:schemeClr>
                    </a:gs>
                    <a:gs pos="100000">
                      <a:schemeClr val="accent2">
                        <a:lumMod val="20000"/>
                        <a:lumOff val="80000"/>
                      </a:schemeClr>
                    </a:gs>
                  </a:gsLst>
                  <a:lin ang="0" scaled="0"/>
                </a:gradFill>
                <a:cs typeface="+mn-ea"/>
                <a:sym typeface="+mn-lt"/>
              </a:rPr>
              <a:t>-</a:t>
            </a:r>
            <a:r>
              <a:rPr lang="zh-CN" altLang="en-US" dirty="0">
                <a:gradFill>
                  <a:gsLst>
                    <a:gs pos="0">
                      <a:schemeClr val="accent2">
                        <a:lumMod val="60000"/>
                        <a:lumOff val="40000"/>
                      </a:schemeClr>
                    </a:gs>
                    <a:gs pos="100000">
                      <a:schemeClr val="accent2">
                        <a:lumMod val="20000"/>
                        <a:lumOff val="80000"/>
                      </a:schemeClr>
                    </a:gs>
                  </a:gsLst>
                  <a:lin ang="0" scaled="0"/>
                </a:gradFill>
                <a:cs typeface="+mn-ea"/>
                <a:sym typeface="+mn-lt"/>
              </a:rPr>
              <a:t>观点</a:t>
            </a:r>
          </a:p>
        </p:txBody>
      </p:sp>
      <p:sp>
        <p:nvSpPr>
          <p:cNvPr id="35" name="PA-错觉设计222">
            <a:extLst>
              <a:ext uri="{FF2B5EF4-FFF2-40B4-BE49-F238E27FC236}">
                <a16:creationId xmlns:a16="http://schemas.microsoft.com/office/drawing/2014/main" id="{E86B69CF-C1E5-4C83-9926-E19FED82130D}"/>
              </a:ext>
            </a:extLst>
          </p:cNvPr>
          <p:cNvSpPr/>
          <p:nvPr>
            <p:custDataLst>
              <p:tags r:id="rId22"/>
            </p:custDataLst>
          </p:nvPr>
        </p:nvSpPr>
        <p:spPr>
          <a:xfrm>
            <a:off x="469167" y="1163136"/>
            <a:ext cx="6598822" cy="523220"/>
          </a:xfrm>
          <a:prstGeom prst="rect">
            <a:avLst/>
          </a:prstGeom>
          <a:noFill/>
        </p:spPr>
        <p:txBody>
          <a:bodyPr wrap="square">
            <a:noAutofit/>
          </a:bodyPr>
          <a:lstStyle/>
          <a:p>
            <a:pPr>
              <a:lnSpc>
                <a:spcPct val="90000"/>
              </a:lnSpc>
              <a:spcBef>
                <a:spcPct val="0"/>
              </a:spcBef>
            </a:pPr>
            <a:r>
              <a:rPr lang="zh-CN" altLang="en-US" sz="1400"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rPr>
              <a:t>人们的消费模式很大程度受所在的社会结构的制导。</a:t>
            </a:r>
            <a:endParaRPr lang="en-US" altLang="zh-CN" sz="1400"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endParaRPr>
          </a:p>
          <a:p>
            <a:pPr>
              <a:lnSpc>
                <a:spcPct val="90000"/>
              </a:lnSpc>
              <a:spcBef>
                <a:spcPct val="0"/>
              </a:spcBef>
            </a:pPr>
            <a:r>
              <a:rPr lang="zh-CN" altLang="en-US" sz="1400"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rPr>
              <a:t>通过模型测算，指出，越是多元化的社会，越容易接受新的消费品和消费服务。</a:t>
            </a:r>
          </a:p>
        </p:txBody>
      </p:sp>
      <p:sp>
        <p:nvSpPr>
          <p:cNvPr id="38" name="PA-错觉设计223">
            <a:extLst>
              <a:ext uri="{FF2B5EF4-FFF2-40B4-BE49-F238E27FC236}">
                <a16:creationId xmlns:a16="http://schemas.microsoft.com/office/drawing/2014/main" id="{629C7E68-9F02-4EEC-B3AE-1F9508A22942}"/>
              </a:ext>
            </a:extLst>
          </p:cNvPr>
          <p:cNvSpPr txBox="1"/>
          <p:nvPr>
            <p:custDataLst>
              <p:tags r:id="rId23"/>
            </p:custDataLst>
          </p:nvPr>
        </p:nvSpPr>
        <p:spPr>
          <a:xfrm>
            <a:off x="2809392" y="2565236"/>
            <a:ext cx="1778051" cy="461665"/>
          </a:xfrm>
          <a:prstGeom prst="rect">
            <a:avLst/>
          </a:prstGeom>
        </p:spPr>
        <p:txBody>
          <a:bodyPr wrap="none">
            <a:noAutofit/>
          </a:bodyPr>
          <a:lstStyle>
            <a:defPPr>
              <a:defRPr lang="zh-CN"/>
            </a:defPPr>
            <a:lvl1pPr marR="0" lvl="0" indent="0" fontAlgn="auto">
              <a:lnSpc>
                <a:spcPct val="100000"/>
              </a:lnSpc>
              <a:spcBef>
                <a:spcPts val="0"/>
              </a:spcBef>
              <a:spcAft>
                <a:spcPts val="0"/>
              </a:spcAft>
              <a:buClrTx/>
              <a:buSzTx/>
              <a:buFontTx/>
              <a:buNone/>
              <a:defRPr kumimoji="0" sz="2400" b="0" i="0" u="none" strike="noStrike" cap="none" spc="0" normalizeH="0" baseline="0">
                <a:ln>
                  <a:noFill/>
                </a:ln>
                <a:gradFill>
                  <a:gsLst>
                    <a:gs pos="0">
                      <a:schemeClr val="accent2">
                        <a:lumMod val="60000"/>
                        <a:lumOff val="40000"/>
                      </a:schemeClr>
                    </a:gs>
                    <a:gs pos="100000">
                      <a:schemeClr val="accent2">
                        <a:lumMod val="20000"/>
                        <a:lumOff val="80000"/>
                      </a:schemeClr>
                    </a:gs>
                  </a:gsLst>
                  <a:lin ang="0" scaled="0"/>
                </a:gradFill>
                <a:effectLst/>
                <a:uLnTx/>
                <a:uFillTx/>
                <a:latin typeface="思源黑体 CN Bold" panose="020B0800000000000000" pitchFamily="34" charset="-122"/>
                <a:ea typeface="思源黑体 CN Bold" panose="020B0800000000000000" pitchFamily="34" charset="-122"/>
              </a:defRPr>
            </a:lvl1pPr>
          </a:lstStyle>
          <a:p>
            <a:r>
              <a:rPr lang="zh-CN" altLang="en-US" dirty="0">
                <a:latin typeface="+mn-lt"/>
                <a:ea typeface="+mn-ea"/>
                <a:cs typeface="+mn-ea"/>
                <a:sym typeface="+mn-lt"/>
              </a:rPr>
              <a:t>概念分解</a:t>
            </a:r>
            <a:r>
              <a:rPr lang="en-US" altLang="zh-CN" dirty="0">
                <a:latin typeface="+mn-lt"/>
                <a:ea typeface="+mn-ea"/>
                <a:cs typeface="+mn-ea"/>
                <a:sym typeface="+mn-lt"/>
              </a:rPr>
              <a:t>01</a:t>
            </a:r>
            <a:endParaRPr lang="zh-CN" altLang="en-US" dirty="0">
              <a:latin typeface="+mn-lt"/>
              <a:ea typeface="+mn-ea"/>
              <a:cs typeface="+mn-ea"/>
              <a:sym typeface="+mn-lt"/>
            </a:endParaRPr>
          </a:p>
        </p:txBody>
      </p:sp>
      <p:sp>
        <p:nvSpPr>
          <p:cNvPr id="485" name="PA-错觉设计224"/>
          <p:cNvSpPr/>
          <p:nvPr>
            <p:custDataLst>
              <p:tags r:id="rId24"/>
            </p:custDataLst>
          </p:nvPr>
        </p:nvSpPr>
        <p:spPr>
          <a:xfrm>
            <a:off x="6228285" y="3870943"/>
            <a:ext cx="3504640" cy="827037"/>
          </a:xfrm>
          <a:prstGeom prst="ellipse">
            <a:avLst/>
          </a:prstGeom>
          <a:noFill/>
          <a:ln w="19050">
            <a:gradFill>
              <a:gsLst>
                <a:gs pos="15000">
                  <a:schemeClr val="accent1">
                    <a:alpha val="0"/>
                  </a:schemeClr>
                </a:gs>
                <a:gs pos="99000">
                  <a:schemeClr val="accent1">
                    <a:alpha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006" tIns="11003" rIns="22006" bIns="11003" numCol="1" spcCol="0" rtlCol="0" fromWordArt="0" anchor="ctr" anchorCtr="0" forceAA="0" compatLnSpc="1">
            <a:noAutofit/>
          </a:bodyPr>
          <a:lstStyle/>
          <a:p>
            <a:pPr marL="0" marR="0" lvl="0" indent="0" algn="ctr" defTabSz="109855" rtl="0" eaLnBrk="1" fontAlgn="auto" latinLnBrk="0" hangingPunct="1">
              <a:lnSpc>
                <a:spcPct val="100000"/>
              </a:lnSpc>
              <a:spcBef>
                <a:spcPts val="0"/>
              </a:spcBef>
              <a:spcAft>
                <a:spcPts val="0"/>
              </a:spcAft>
              <a:buClrTx/>
              <a:buSzTx/>
              <a:buFontTx/>
              <a:buNone/>
              <a:defRPr/>
            </a:pPr>
            <a:endParaRPr kumimoji="0" lang="zh-CN" altLang="en-US" sz="435" b="0" i="0" u="none" strike="noStrike" kern="1200" cap="none" spc="0" normalizeH="0" baseline="0" noProof="0">
              <a:ln>
                <a:noFill/>
              </a:ln>
              <a:solidFill>
                <a:prstClr val="white"/>
              </a:solidFill>
              <a:effectLst/>
              <a:uLnTx/>
              <a:uFillTx/>
              <a:cs typeface="+mn-ea"/>
              <a:sym typeface="+mn-lt"/>
            </a:endParaRPr>
          </a:p>
        </p:txBody>
      </p:sp>
      <p:sp>
        <p:nvSpPr>
          <p:cNvPr id="486" name="PA-错觉设计225"/>
          <p:cNvSpPr/>
          <p:nvPr>
            <p:custDataLst>
              <p:tags r:id="rId25"/>
            </p:custDataLst>
          </p:nvPr>
        </p:nvSpPr>
        <p:spPr>
          <a:xfrm>
            <a:off x="5445876" y="2787459"/>
            <a:ext cx="5069458" cy="1196312"/>
          </a:xfrm>
          <a:prstGeom prst="ellipse">
            <a:avLst/>
          </a:prstGeom>
          <a:noFill/>
          <a:ln w="19050">
            <a:gradFill>
              <a:gsLst>
                <a:gs pos="15000">
                  <a:schemeClr val="accent1">
                    <a:alpha val="0"/>
                  </a:schemeClr>
                </a:gs>
                <a:gs pos="100000">
                  <a:schemeClr val="accent1">
                    <a:alpha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006" tIns="11003" rIns="22006" bIns="11003" numCol="1" spcCol="0" rtlCol="0" fromWordArt="0" anchor="ctr" anchorCtr="0" forceAA="0" compatLnSpc="1">
            <a:noAutofit/>
          </a:bodyPr>
          <a:lstStyle/>
          <a:p>
            <a:pPr marL="0" marR="0" lvl="0" indent="0" algn="ctr" defTabSz="109855" rtl="0" eaLnBrk="1" fontAlgn="auto" latinLnBrk="0" hangingPunct="1">
              <a:lnSpc>
                <a:spcPct val="100000"/>
              </a:lnSpc>
              <a:spcBef>
                <a:spcPts val="0"/>
              </a:spcBef>
              <a:spcAft>
                <a:spcPts val="0"/>
              </a:spcAft>
              <a:buClrTx/>
              <a:buSzTx/>
              <a:buFontTx/>
              <a:buNone/>
              <a:defRPr/>
            </a:pPr>
            <a:endParaRPr kumimoji="0" lang="zh-CN" altLang="en-US" sz="435" b="0" i="0" u="none" strike="noStrike" kern="1200" cap="none" spc="0" normalizeH="0" baseline="0" noProof="0" dirty="0">
              <a:ln>
                <a:noFill/>
              </a:ln>
              <a:solidFill>
                <a:prstClr val="white"/>
              </a:solidFill>
              <a:effectLst/>
              <a:uLnTx/>
              <a:uFillTx/>
              <a:cs typeface="+mn-ea"/>
              <a:sym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PA-错觉设计251"/>
          <p:cNvSpPr>
            <a:spLocks noGrp="1"/>
          </p:cNvSpPr>
          <p:nvPr>
            <p:ph type="title"/>
            <p:custDataLst>
              <p:tags r:id="rId1"/>
            </p:custDataLst>
          </p:nvPr>
        </p:nvSpPr>
        <p:spPr>
          <a:xfrm>
            <a:off x="656026" y="244197"/>
            <a:ext cx="10515600" cy="545564"/>
          </a:xfrm>
          <a:prstGeom prst="rect">
            <a:avLst/>
          </a:prstGeom>
        </p:spPr>
        <p:txBody>
          <a:bodyPr>
            <a:noAutofit/>
          </a:bodyPr>
          <a:lstStyle/>
          <a:p>
            <a:r>
              <a:rPr lang="zh-CN" altLang="en-US" dirty="0">
                <a:latin typeface="+mn-lt"/>
                <a:ea typeface="+mn-ea"/>
                <a:cs typeface="+mn-ea"/>
                <a:sym typeface="+mn-lt"/>
              </a:rPr>
              <a:t>传统消费模式</a:t>
            </a:r>
          </a:p>
        </p:txBody>
      </p:sp>
      <p:sp>
        <p:nvSpPr>
          <p:cNvPr id="147" name="PA-错觉设计256"/>
          <p:cNvSpPr/>
          <p:nvPr>
            <p:custDataLst>
              <p:tags r:id="rId2"/>
            </p:custDataLst>
          </p:nvPr>
        </p:nvSpPr>
        <p:spPr>
          <a:xfrm>
            <a:off x="-562795" y="2149325"/>
            <a:ext cx="13509171" cy="1979253"/>
          </a:xfrm>
          <a:custGeom>
            <a:avLst/>
            <a:gdLst>
              <a:gd name="connsiteX0" fmla="*/ 10197730 w 10274300"/>
              <a:gd name="connsiteY0" fmla="*/ 0 h 2407337"/>
              <a:gd name="connsiteX1" fmla="*/ 10274300 w 10274300"/>
              <a:gd name="connsiteY1" fmla="*/ 0 h 2407337"/>
              <a:gd name="connsiteX2" fmla="*/ 10274300 w 10274300"/>
              <a:gd name="connsiteY2" fmla="*/ 2392878 h 2407337"/>
              <a:gd name="connsiteX3" fmla="*/ 10066729 w 10274300"/>
              <a:gd name="connsiteY3" fmla="*/ 2360904 h 2407337"/>
              <a:gd name="connsiteX4" fmla="*/ 5219701 w 10274300"/>
              <a:gd name="connsiteY4" fmla="*/ 2065995 h 2407337"/>
              <a:gd name="connsiteX5" fmla="*/ 372673 w 10274300"/>
              <a:gd name="connsiteY5" fmla="*/ 2360904 h 2407337"/>
              <a:gd name="connsiteX6" fmla="*/ 71235 w 10274300"/>
              <a:gd name="connsiteY6" fmla="*/ 2407337 h 2407337"/>
              <a:gd name="connsiteX7" fmla="*/ 0 w 10274300"/>
              <a:gd name="connsiteY7" fmla="*/ 2407337 h 2407337"/>
              <a:gd name="connsiteX8" fmla="*/ 0 w 10274300"/>
              <a:gd name="connsiteY8" fmla="*/ 11714 h 2407337"/>
              <a:gd name="connsiteX9" fmla="*/ 111460 w 10274300"/>
              <a:gd name="connsiteY9" fmla="*/ 28531 h 2407337"/>
              <a:gd name="connsiteX10" fmla="*/ 5060044 w 10274300"/>
              <a:gd name="connsiteY10" fmla="*/ 323440 h 2407337"/>
              <a:gd name="connsiteX11" fmla="*/ 10008629 w 10274300"/>
              <a:gd name="connsiteY11" fmla="*/ 28531 h 2407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74300" h="2407337">
                <a:moveTo>
                  <a:pt x="10197730" y="0"/>
                </a:moveTo>
                <a:lnTo>
                  <a:pt x="10274300" y="0"/>
                </a:lnTo>
                <a:lnTo>
                  <a:pt x="10274300" y="2392878"/>
                </a:lnTo>
                <a:lnTo>
                  <a:pt x="10066729" y="2360904"/>
                </a:lnTo>
                <a:cubicBezTo>
                  <a:pt x="8749544" y="2176668"/>
                  <a:pt x="7060881" y="2065995"/>
                  <a:pt x="5219701" y="2065995"/>
                </a:cubicBezTo>
                <a:cubicBezTo>
                  <a:pt x="3378522" y="2065995"/>
                  <a:pt x="1689859" y="2176668"/>
                  <a:pt x="372673" y="2360904"/>
                </a:cubicBezTo>
                <a:lnTo>
                  <a:pt x="71235" y="2407337"/>
                </a:lnTo>
                <a:lnTo>
                  <a:pt x="0" y="2407337"/>
                </a:lnTo>
                <a:lnTo>
                  <a:pt x="0" y="11714"/>
                </a:lnTo>
                <a:lnTo>
                  <a:pt x="111460" y="28531"/>
                </a:lnTo>
                <a:cubicBezTo>
                  <a:pt x="1456243" y="212767"/>
                  <a:pt x="3180288" y="323440"/>
                  <a:pt x="5060044" y="323440"/>
                </a:cubicBezTo>
                <a:cubicBezTo>
                  <a:pt x="6939801" y="323440"/>
                  <a:pt x="8663845" y="212767"/>
                  <a:pt x="10008629" y="28531"/>
                </a:cubicBezTo>
                <a:close/>
              </a:path>
            </a:pathLst>
          </a:custGeom>
          <a:gradFill flip="none" rotWithShape="1">
            <a:gsLst>
              <a:gs pos="15000">
                <a:schemeClr val="accent2">
                  <a:lumMod val="50000"/>
                  <a:alpha val="0"/>
                </a:schemeClr>
              </a:gs>
              <a:gs pos="56000">
                <a:schemeClr val="accent2">
                  <a:lumMod val="50000"/>
                  <a:alpha val="36000"/>
                </a:schemeClr>
              </a:gs>
              <a:gs pos="100000">
                <a:schemeClr val="accent2">
                  <a:lumMod val="50000"/>
                  <a:alpha val="0"/>
                </a:schemeClr>
              </a:gs>
            </a:gsLst>
            <a:lin ang="0" scaled="0"/>
            <a:tileRect/>
          </a:gradFill>
          <a:ln w="25400">
            <a:gradFill>
              <a:gsLst>
                <a:gs pos="0">
                  <a:schemeClr val="accent2">
                    <a:lumMod val="50000"/>
                    <a:alpha val="0"/>
                  </a:schemeClr>
                </a:gs>
                <a:gs pos="50000">
                  <a:schemeClr val="accent1">
                    <a:alpha val="50000"/>
                  </a:schemeClr>
                </a:gs>
                <a:gs pos="100000">
                  <a:schemeClr val="accent2">
                    <a:lumMod val="50000"/>
                    <a:alpha val="0"/>
                  </a:schemeClr>
                </a:gs>
              </a:gsLst>
              <a:lin ang="0" scaled="0"/>
            </a:gradFill>
          </a:ln>
          <a:effectLst>
            <a:outerShdw blurRad="63500" sx="102000" sy="102000" algn="ctr" rotWithShape="0">
              <a:srgbClr val="01C99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8" name="PA-错觉设计257"/>
          <p:cNvSpPr txBox="1"/>
          <p:nvPr>
            <p:custDataLst>
              <p:tags r:id="rId3"/>
            </p:custDataLst>
          </p:nvPr>
        </p:nvSpPr>
        <p:spPr>
          <a:xfrm>
            <a:off x="1113044" y="4257766"/>
            <a:ext cx="2040618" cy="523220"/>
          </a:xfrm>
          <a:prstGeom prst="rect">
            <a:avLst/>
          </a:prstGeom>
        </p:spPr>
        <p:txBody>
          <a:bodyPr wrap="square">
            <a:noAutofit/>
          </a:bodyPr>
          <a:lstStyle>
            <a:defPPr>
              <a:defRPr lang="zh-CN"/>
            </a:defPPr>
            <a:lvl1pPr>
              <a:lnSpc>
                <a:spcPct val="150000"/>
              </a:lnSpc>
              <a:defRPr sz="1400">
                <a:solidFill>
                  <a:srgbClr val="ADB9CA"/>
                </a:solidFill>
                <a:latin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2"/>
                </a:solidFill>
                <a:effectLst/>
                <a:uLnTx/>
                <a:uFillTx/>
                <a:latin typeface="+mn-lt"/>
                <a:cs typeface="+mn-ea"/>
                <a:sym typeface="+mn-lt"/>
              </a:rPr>
              <a:t>供给方依照自身对于市场和消费者的理解</a:t>
            </a:r>
          </a:p>
        </p:txBody>
      </p:sp>
      <p:sp>
        <p:nvSpPr>
          <p:cNvPr id="149" name="PA-错觉设计258"/>
          <p:cNvSpPr txBox="1"/>
          <p:nvPr>
            <p:custDataLst>
              <p:tags r:id="rId4"/>
            </p:custDataLst>
          </p:nvPr>
        </p:nvSpPr>
        <p:spPr>
          <a:xfrm>
            <a:off x="5088390" y="4257766"/>
            <a:ext cx="2015218" cy="523220"/>
          </a:xfrm>
          <a:prstGeom prst="rect">
            <a:avLst/>
          </a:prstGeom>
        </p:spPr>
        <p:txBody>
          <a:bodyPr wrap="square">
            <a:noAutofit/>
          </a:bodyPr>
          <a:lstStyle>
            <a:defPPr>
              <a:defRPr lang="zh-CN"/>
            </a:defPPr>
            <a:lvl1pPr>
              <a:lnSpc>
                <a:spcPct val="150000"/>
              </a:lnSpc>
              <a:defRPr sz="1400">
                <a:solidFill>
                  <a:srgbClr val="ADB9CA"/>
                </a:solidFill>
                <a:latin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2"/>
                </a:solidFill>
                <a:effectLst/>
                <a:uLnTx/>
                <a:uFillTx/>
                <a:latin typeface="+mn-lt"/>
                <a:cs typeface="+mn-ea"/>
                <a:sym typeface="+mn-lt"/>
              </a:rPr>
              <a:t>通过各种销售渠道达到消费者手中</a:t>
            </a:r>
          </a:p>
        </p:txBody>
      </p:sp>
      <p:sp>
        <p:nvSpPr>
          <p:cNvPr id="150" name="PA-错觉设计259"/>
          <p:cNvSpPr txBox="1"/>
          <p:nvPr>
            <p:custDataLst>
              <p:tags r:id="rId5"/>
            </p:custDataLst>
          </p:nvPr>
        </p:nvSpPr>
        <p:spPr>
          <a:xfrm>
            <a:off x="8712050" y="4257766"/>
            <a:ext cx="2640466" cy="307777"/>
          </a:xfrm>
          <a:prstGeom prst="rect">
            <a:avLst/>
          </a:prstGeom>
        </p:spPr>
        <p:txBody>
          <a:bodyPr wrap="square">
            <a:noAutofit/>
          </a:bodyPr>
          <a:lstStyle>
            <a:defPPr>
              <a:defRPr lang="zh-CN"/>
            </a:defPPr>
            <a:lvl1pPr>
              <a:lnSpc>
                <a:spcPct val="150000"/>
              </a:lnSpc>
              <a:defRPr sz="1400">
                <a:solidFill>
                  <a:srgbClr val="ADB9CA"/>
                </a:solidFill>
                <a:latin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2"/>
                </a:solidFill>
                <a:effectLst/>
                <a:uLnTx/>
                <a:uFillTx/>
                <a:latin typeface="+mn-lt"/>
                <a:cs typeface="+mn-ea"/>
                <a:sym typeface="+mn-lt"/>
              </a:rPr>
              <a:t>被动接受商品服务</a:t>
            </a:r>
          </a:p>
        </p:txBody>
      </p:sp>
      <p:sp>
        <p:nvSpPr>
          <p:cNvPr id="13" name="PA-错觉设计260"/>
          <p:cNvSpPr/>
          <p:nvPr>
            <p:custDataLst>
              <p:tags r:id="rId6"/>
            </p:custDataLst>
          </p:nvPr>
        </p:nvSpPr>
        <p:spPr>
          <a:xfrm>
            <a:off x="2387600" y="5436281"/>
            <a:ext cx="7416800" cy="646331"/>
          </a:xfrm>
          <a:prstGeom prst="rect">
            <a:avLst/>
          </a:prstGeom>
          <a:noFill/>
        </p:spPr>
        <p:txBody>
          <a:bodyPr wrap="square">
            <a:noAutofit/>
          </a:bodyPr>
          <a:lstStyle/>
          <a:p>
            <a:pPr algn="ctr">
              <a:spcBef>
                <a:spcPct val="0"/>
              </a:spcBef>
            </a:pPr>
            <a:r>
              <a:rPr lang="zh-CN" altLang="en-US"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rPr>
              <a:t>消费者是商品服务的被动接受者，同时因为技术、资金等各方面的限制，</a:t>
            </a:r>
            <a:endParaRPr lang="en-US" altLang="zh-CN"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endParaRPr>
          </a:p>
          <a:p>
            <a:pPr algn="ctr">
              <a:spcBef>
                <a:spcPct val="0"/>
              </a:spcBef>
            </a:pPr>
            <a:r>
              <a:rPr lang="zh-CN" altLang="en-US"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rPr>
              <a:t>供给方、销售方很难满足需求者的个性化需求</a:t>
            </a:r>
          </a:p>
        </p:txBody>
      </p:sp>
      <p:sp>
        <p:nvSpPr>
          <p:cNvPr id="6" name="PA-错觉设计261"/>
          <p:cNvSpPr/>
          <p:nvPr>
            <p:custDataLst>
              <p:tags r:id="rId7"/>
            </p:custDataLst>
          </p:nvPr>
        </p:nvSpPr>
        <p:spPr>
          <a:xfrm>
            <a:off x="3343028" y="2654590"/>
            <a:ext cx="1569660" cy="646331"/>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自行设计</a:t>
            </a:r>
            <a:endParaRPr kumimoji="0" lang="en-US" altLang="zh-CN" sz="1800" b="0" i="0" u="none" strike="noStrike" kern="1200" cap="none" spc="0" normalizeH="0" baseline="0" noProof="0" dirty="0">
              <a:ln>
                <a:noFill/>
              </a:ln>
              <a:solidFill>
                <a:prstClr val="white"/>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制造商品</a:t>
            </a:r>
          </a:p>
        </p:txBody>
      </p:sp>
      <p:sp>
        <p:nvSpPr>
          <p:cNvPr id="183" name="PA-错觉设计262"/>
          <p:cNvSpPr/>
          <p:nvPr>
            <p:custDataLst>
              <p:tags r:id="rId8"/>
            </p:custDataLst>
          </p:nvPr>
        </p:nvSpPr>
        <p:spPr>
          <a:xfrm>
            <a:off x="3419824" y="3248861"/>
            <a:ext cx="1416068" cy="46170"/>
          </a:xfrm>
          <a:custGeom>
            <a:avLst/>
            <a:gdLst>
              <a:gd name="connsiteX0" fmla="*/ 1562100 w 1778000"/>
              <a:gd name="connsiteY0" fmla="*/ 0 h 215900"/>
              <a:gd name="connsiteX1" fmla="*/ 1778000 w 1778000"/>
              <a:gd name="connsiteY1" fmla="*/ 215900 h 215900"/>
              <a:gd name="connsiteX2" fmla="*/ 0 w 1778000"/>
              <a:gd name="connsiteY2" fmla="*/ 215900 h 215900"/>
              <a:gd name="connsiteX0-1" fmla="*/ 3778002 w 3993902"/>
              <a:gd name="connsiteY0-2" fmla="*/ 0 h 215900"/>
              <a:gd name="connsiteX1-3" fmla="*/ 3993902 w 3993902"/>
              <a:gd name="connsiteY1-4" fmla="*/ 215900 h 215900"/>
              <a:gd name="connsiteX2-5" fmla="*/ 0 w 3993902"/>
              <a:gd name="connsiteY2-6" fmla="*/ 215900 h 215900"/>
              <a:gd name="connsiteX0-7" fmla="*/ 6405904 w 6621804"/>
              <a:gd name="connsiteY0-8" fmla="*/ 0 h 215900"/>
              <a:gd name="connsiteX1-9" fmla="*/ 6621804 w 6621804"/>
              <a:gd name="connsiteY1-10" fmla="*/ 215900 h 215900"/>
              <a:gd name="connsiteX2-11" fmla="*/ 0 w 6621804"/>
              <a:gd name="connsiteY2-12" fmla="*/ 204766 h 215900"/>
            </a:gdLst>
            <a:ahLst/>
            <a:cxnLst>
              <a:cxn ang="0">
                <a:pos x="connsiteX0-1" y="connsiteY0-2"/>
              </a:cxn>
              <a:cxn ang="0">
                <a:pos x="connsiteX1-3" y="connsiteY1-4"/>
              </a:cxn>
              <a:cxn ang="0">
                <a:pos x="connsiteX2-5" y="connsiteY2-6"/>
              </a:cxn>
            </a:cxnLst>
            <a:rect l="l" t="t" r="r" b="b"/>
            <a:pathLst>
              <a:path w="6621804" h="215900">
                <a:moveTo>
                  <a:pt x="6405904" y="0"/>
                </a:moveTo>
                <a:lnTo>
                  <a:pt x="6621804" y="215900"/>
                </a:lnTo>
                <a:lnTo>
                  <a:pt x="0" y="204766"/>
                </a:lnTo>
              </a:path>
            </a:pathLst>
          </a:custGeom>
          <a:noFill/>
          <a:ln w="19050" cap="rnd">
            <a:gradFill flip="none" rotWithShape="1">
              <a:gsLst>
                <a:gs pos="0">
                  <a:schemeClr val="accent1">
                    <a:alpha val="0"/>
                  </a:schemeClr>
                </a:gs>
                <a:gs pos="60000">
                  <a:schemeClr val="accent1"/>
                </a:gs>
                <a:gs pos="100000">
                  <a:schemeClr val="accent1"/>
                </a:gs>
              </a:gsLst>
              <a:lin ang="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lumMod val="20000"/>
                  <a:lumOff val="80000"/>
                </a:srgbClr>
              </a:solidFill>
              <a:effectLst/>
              <a:uLnTx/>
              <a:uFillTx/>
              <a:cs typeface="+mn-ea"/>
              <a:sym typeface="+mn-lt"/>
            </a:endParaRPr>
          </a:p>
        </p:txBody>
      </p:sp>
      <p:sp>
        <p:nvSpPr>
          <p:cNvPr id="186" name="PA-错觉设计263"/>
          <p:cNvSpPr/>
          <p:nvPr>
            <p:custDataLst>
              <p:tags r:id="rId9"/>
            </p:custDataLst>
          </p:nvPr>
        </p:nvSpPr>
        <p:spPr>
          <a:xfrm flipV="1">
            <a:off x="3419824" y="3368499"/>
            <a:ext cx="1416068" cy="46170"/>
          </a:xfrm>
          <a:custGeom>
            <a:avLst/>
            <a:gdLst>
              <a:gd name="connsiteX0" fmla="*/ 1562100 w 1778000"/>
              <a:gd name="connsiteY0" fmla="*/ 0 h 215900"/>
              <a:gd name="connsiteX1" fmla="*/ 1778000 w 1778000"/>
              <a:gd name="connsiteY1" fmla="*/ 215900 h 215900"/>
              <a:gd name="connsiteX2" fmla="*/ 0 w 1778000"/>
              <a:gd name="connsiteY2" fmla="*/ 215900 h 215900"/>
              <a:gd name="connsiteX0-1" fmla="*/ 3778002 w 3993902"/>
              <a:gd name="connsiteY0-2" fmla="*/ 0 h 215900"/>
              <a:gd name="connsiteX1-3" fmla="*/ 3993902 w 3993902"/>
              <a:gd name="connsiteY1-4" fmla="*/ 215900 h 215900"/>
              <a:gd name="connsiteX2-5" fmla="*/ 0 w 3993902"/>
              <a:gd name="connsiteY2-6" fmla="*/ 215900 h 215900"/>
              <a:gd name="connsiteX0-7" fmla="*/ 6405904 w 6621804"/>
              <a:gd name="connsiteY0-8" fmla="*/ 0 h 215900"/>
              <a:gd name="connsiteX1-9" fmla="*/ 6621804 w 6621804"/>
              <a:gd name="connsiteY1-10" fmla="*/ 215900 h 215900"/>
              <a:gd name="connsiteX2-11" fmla="*/ 0 w 6621804"/>
              <a:gd name="connsiteY2-12" fmla="*/ 204766 h 215900"/>
            </a:gdLst>
            <a:ahLst/>
            <a:cxnLst>
              <a:cxn ang="0">
                <a:pos x="connsiteX0-1" y="connsiteY0-2"/>
              </a:cxn>
              <a:cxn ang="0">
                <a:pos x="connsiteX1-3" y="connsiteY1-4"/>
              </a:cxn>
              <a:cxn ang="0">
                <a:pos x="connsiteX2-5" y="connsiteY2-6"/>
              </a:cxn>
            </a:cxnLst>
            <a:rect l="l" t="t" r="r" b="b"/>
            <a:pathLst>
              <a:path w="6621804" h="215900">
                <a:moveTo>
                  <a:pt x="6405904" y="0"/>
                </a:moveTo>
                <a:lnTo>
                  <a:pt x="6621804" y="215900"/>
                </a:lnTo>
                <a:lnTo>
                  <a:pt x="0" y="204766"/>
                </a:lnTo>
              </a:path>
            </a:pathLst>
          </a:custGeom>
          <a:noFill/>
          <a:ln w="19050" cap="rnd">
            <a:gradFill flip="none" rotWithShape="1">
              <a:gsLst>
                <a:gs pos="0">
                  <a:schemeClr val="accent1">
                    <a:alpha val="0"/>
                  </a:schemeClr>
                </a:gs>
                <a:gs pos="60000">
                  <a:schemeClr val="accent1"/>
                </a:gs>
                <a:gs pos="100000">
                  <a:schemeClr val="accent1"/>
                </a:gs>
              </a:gsLst>
              <a:lin ang="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lumMod val="20000"/>
                  <a:lumOff val="80000"/>
                </a:srgbClr>
              </a:solidFill>
              <a:effectLst/>
              <a:uLnTx/>
              <a:uFillTx/>
              <a:cs typeface="+mn-ea"/>
              <a:sym typeface="+mn-lt"/>
            </a:endParaRPr>
          </a:p>
        </p:txBody>
      </p:sp>
      <p:sp>
        <p:nvSpPr>
          <p:cNvPr id="200" name="PA-错觉设计264"/>
          <p:cNvSpPr/>
          <p:nvPr>
            <p:custDataLst>
              <p:tags r:id="rId10"/>
            </p:custDataLst>
          </p:nvPr>
        </p:nvSpPr>
        <p:spPr>
          <a:xfrm>
            <a:off x="7279310" y="2787243"/>
            <a:ext cx="1569660" cy="369332"/>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各种服务</a:t>
            </a:r>
          </a:p>
        </p:txBody>
      </p:sp>
      <p:sp>
        <p:nvSpPr>
          <p:cNvPr id="202" name="PA-错觉设计265"/>
          <p:cNvSpPr/>
          <p:nvPr>
            <p:custDataLst>
              <p:tags r:id="rId11"/>
            </p:custDataLst>
          </p:nvPr>
        </p:nvSpPr>
        <p:spPr>
          <a:xfrm>
            <a:off x="7356106" y="3248861"/>
            <a:ext cx="1416068" cy="46170"/>
          </a:xfrm>
          <a:custGeom>
            <a:avLst/>
            <a:gdLst>
              <a:gd name="connsiteX0" fmla="*/ 1562100 w 1778000"/>
              <a:gd name="connsiteY0" fmla="*/ 0 h 215900"/>
              <a:gd name="connsiteX1" fmla="*/ 1778000 w 1778000"/>
              <a:gd name="connsiteY1" fmla="*/ 215900 h 215900"/>
              <a:gd name="connsiteX2" fmla="*/ 0 w 1778000"/>
              <a:gd name="connsiteY2" fmla="*/ 215900 h 215900"/>
              <a:gd name="connsiteX0-1" fmla="*/ 3778002 w 3993902"/>
              <a:gd name="connsiteY0-2" fmla="*/ 0 h 215900"/>
              <a:gd name="connsiteX1-3" fmla="*/ 3993902 w 3993902"/>
              <a:gd name="connsiteY1-4" fmla="*/ 215900 h 215900"/>
              <a:gd name="connsiteX2-5" fmla="*/ 0 w 3993902"/>
              <a:gd name="connsiteY2-6" fmla="*/ 215900 h 215900"/>
              <a:gd name="connsiteX0-7" fmla="*/ 6405904 w 6621804"/>
              <a:gd name="connsiteY0-8" fmla="*/ 0 h 215900"/>
              <a:gd name="connsiteX1-9" fmla="*/ 6621804 w 6621804"/>
              <a:gd name="connsiteY1-10" fmla="*/ 215900 h 215900"/>
              <a:gd name="connsiteX2-11" fmla="*/ 0 w 6621804"/>
              <a:gd name="connsiteY2-12" fmla="*/ 204766 h 215900"/>
            </a:gdLst>
            <a:ahLst/>
            <a:cxnLst>
              <a:cxn ang="0">
                <a:pos x="connsiteX0-1" y="connsiteY0-2"/>
              </a:cxn>
              <a:cxn ang="0">
                <a:pos x="connsiteX1-3" y="connsiteY1-4"/>
              </a:cxn>
              <a:cxn ang="0">
                <a:pos x="connsiteX2-5" y="connsiteY2-6"/>
              </a:cxn>
            </a:cxnLst>
            <a:rect l="l" t="t" r="r" b="b"/>
            <a:pathLst>
              <a:path w="6621804" h="215900">
                <a:moveTo>
                  <a:pt x="6405904" y="0"/>
                </a:moveTo>
                <a:lnTo>
                  <a:pt x="6621804" y="215900"/>
                </a:lnTo>
                <a:lnTo>
                  <a:pt x="0" y="204766"/>
                </a:lnTo>
              </a:path>
            </a:pathLst>
          </a:custGeom>
          <a:noFill/>
          <a:ln w="19050" cap="rnd">
            <a:gradFill flip="none" rotWithShape="1">
              <a:gsLst>
                <a:gs pos="0">
                  <a:schemeClr val="accent1">
                    <a:alpha val="0"/>
                  </a:schemeClr>
                </a:gs>
                <a:gs pos="60000">
                  <a:schemeClr val="accent1"/>
                </a:gs>
                <a:gs pos="100000">
                  <a:schemeClr val="accent1"/>
                </a:gs>
              </a:gsLst>
              <a:lin ang="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lumMod val="20000"/>
                  <a:lumOff val="80000"/>
                </a:srgbClr>
              </a:solidFill>
              <a:effectLst/>
              <a:uLnTx/>
              <a:uFillTx/>
              <a:cs typeface="+mn-ea"/>
              <a:sym typeface="+mn-lt"/>
            </a:endParaRPr>
          </a:p>
        </p:txBody>
      </p:sp>
      <p:sp>
        <p:nvSpPr>
          <p:cNvPr id="203" name="PA-错觉设计266"/>
          <p:cNvSpPr/>
          <p:nvPr>
            <p:custDataLst>
              <p:tags r:id="rId12"/>
            </p:custDataLst>
          </p:nvPr>
        </p:nvSpPr>
        <p:spPr>
          <a:xfrm flipV="1">
            <a:off x="7356106" y="3368499"/>
            <a:ext cx="1416068" cy="46170"/>
          </a:xfrm>
          <a:custGeom>
            <a:avLst/>
            <a:gdLst>
              <a:gd name="connsiteX0" fmla="*/ 1562100 w 1778000"/>
              <a:gd name="connsiteY0" fmla="*/ 0 h 215900"/>
              <a:gd name="connsiteX1" fmla="*/ 1778000 w 1778000"/>
              <a:gd name="connsiteY1" fmla="*/ 215900 h 215900"/>
              <a:gd name="connsiteX2" fmla="*/ 0 w 1778000"/>
              <a:gd name="connsiteY2" fmla="*/ 215900 h 215900"/>
              <a:gd name="connsiteX0-1" fmla="*/ 3778002 w 3993902"/>
              <a:gd name="connsiteY0-2" fmla="*/ 0 h 215900"/>
              <a:gd name="connsiteX1-3" fmla="*/ 3993902 w 3993902"/>
              <a:gd name="connsiteY1-4" fmla="*/ 215900 h 215900"/>
              <a:gd name="connsiteX2-5" fmla="*/ 0 w 3993902"/>
              <a:gd name="connsiteY2-6" fmla="*/ 215900 h 215900"/>
              <a:gd name="connsiteX0-7" fmla="*/ 6405904 w 6621804"/>
              <a:gd name="connsiteY0-8" fmla="*/ 0 h 215900"/>
              <a:gd name="connsiteX1-9" fmla="*/ 6621804 w 6621804"/>
              <a:gd name="connsiteY1-10" fmla="*/ 215900 h 215900"/>
              <a:gd name="connsiteX2-11" fmla="*/ 0 w 6621804"/>
              <a:gd name="connsiteY2-12" fmla="*/ 204766 h 215900"/>
            </a:gdLst>
            <a:ahLst/>
            <a:cxnLst>
              <a:cxn ang="0">
                <a:pos x="connsiteX0-1" y="connsiteY0-2"/>
              </a:cxn>
              <a:cxn ang="0">
                <a:pos x="connsiteX1-3" y="connsiteY1-4"/>
              </a:cxn>
              <a:cxn ang="0">
                <a:pos x="connsiteX2-5" y="connsiteY2-6"/>
              </a:cxn>
            </a:cxnLst>
            <a:rect l="l" t="t" r="r" b="b"/>
            <a:pathLst>
              <a:path w="6621804" h="215900">
                <a:moveTo>
                  <a:pt x="6405904" y="0"/>
                </a:moveTo>
                <a:lnTo>
                  <a:pt x="6621804" y="215900"/>
                </a:lnTo>
                <a:lnTo>
                  <a:pt x="0" y="204766"/>
                </a:lnTo>
              </a:path>
            </a:pathLst>
          </a:custGeom>
          <a:noFill/>
          <a:ln w="19050" cap="rnd">
            <a:gradFill flip="none" rotWithShape="1">
              <a:gsLst>
                <a:gs pos="0">
                  <a:schemeClr val="accent1">
                    <a:alpha val="0"/>
                  </a:schemeClr>
                </a:gs>
                <a:gs pos="60000">
                  <a:schemeClr val="accent1"/>
                </a:gs>
                <a:gs pos="100000">
                  <a:schemeClr val="accent1"/>
                </a:gs>
              </a:gsLst>
              <a:lin ang="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lumMod val="20000"/>
                  <a:lumOff val="80000"/>
                </a:srgbClr>
              </a:solidFill>
              <a:effectLst/>
              <a:uLnTx/>
              <a:uFillTx/>
              <a:cs typeface="+mn-ea"/>
              <a:sym typeface="+mn-lt"/>
            </a:endParaRPr>
          </a:p>
        </p:txBody>
      </p:sp>
      <p:sp>
        <p:nvSpPr>
          <p:cNvPr id="207" name="PA-错觉设计267"/>
          <p:cNvSpPr/>
          <p:nvPr>
            <p:custDataLst>
              <p:tags r:id="rId13"/>
            </p:custDataLst>
          </p:nvPr>
        </p:nvSpPr>
        <p:spPr>
          <a:xfrm>
            <a:off x="5267735" y="2287137"/>
            <a:ext cx="1656528" cy="1656528"/>
          </a:xfrm>
          <a:prstGeom prst="ellipse">
            <a:avLst/>
          </a:prstGeom>
          <a:gradFill flip="none" rotWithShape="1">
            <a:gsLst>
              <a:gs pos="0">
                <a:schemeClr val="accent2">
                  <a:lumMod val="50000"/>
                </a:schemeClr>
              </a:gs>
              <a:gs pos="100000">
                <a:schemeClr val="accent2">
                  <a:lumMod val="50000"/>
                  <a:alpha val="20000"/>
                </a:schemeClr>
              </a:gs>
            </a:gsLst>
            <a:lin ang="2700000" scaled="1"/>
            <a:tileRect/>
          </a:gradFill>
          <a:ln>
            <a:gradFill>
              <a:gsLst>
                <a:gs pos="74000">
                  <a:schemeClr val="accent1">
                    <a:lumMod val="75000"/>
                    <a:alpha val="0"/>
                  </a:schemeClr>
                </a:gs>
                <a:gs pos="0">
                  <a:schemeClr val="accent1">
                    <a:lumMod val="60000"/>
                    <a:lumOff val="40000"/>
                  </a:schemeClr>
                </a:gs>
                <a:gs pos="100000">
                  <a:schemeClr val="accent1">
                    <a:lumMod val="60000"/>
                    <a:lumOff val="4000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400">
              <a:solidFill>
                <a:prstClr val="white"/>
              </a:solidFill>
              <a:cs typeface="+mn-ea"/>
              <a:sym typeface="+mn-lt"/>
            </a:endParaRPr>
          </a:p>
        </p:txBody>
      </p:sp>
      <p:sp>
        <p:nvSpPr>
          <p:cNvPr id="208" name="PA-错觉设计268"/>
          <p:cNvSpPr/>
          <p:nvPr>
            <p:custDataLst>
              <p:tags r:id="rId14"/>
            </p:custDataLst>
          </p:nvPr>
        </p:nvSpPr>
        <p:spPr>
          <a:xfrm>
            <a:off x="5479094" y="2498495"/>
            <a:ext cx="1233811" cy="1233811"/>
          </a:xfrm>
          <a:prstGeom prst="ellipse">
            <a:avLst/>
          </a:prstGeom>
          <a:noFill/>
          <a:ln w="19050">
            <a:gradFill>
              <a:gsLst>
                <a:gs pos="0">
                  <a:schemeClr val="accent1">
                    <a:lumMod val="60000"/>
                    <a:lumOff val="40000"/>
                  </a:schemeClr>
                </a:gs>
                <a:gs pos="100000">
                  <a:schemeClr val="accent1">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400">
              <a:solidFill>
                <a:prstClr val="white"/>
              </a:solidFill>
              <a:cs typeface="+mn-ea"/>
              <a:sym typeface="+mn-lt"/>
            </a:endParaRPr>
          </a:p>
        </p:txBody>
      </p:sp>
      <p:sp>
        <p:nvSpPr>
          <p:cNvPr id="209" name="PA-错觉设计269"/>
          <p:cNvSpPr/>
          <p:nvPr>
            <p:custDataLst>
              <p:tags r:id="rId15"/>
            </p:custDataLst>
          </p:nvPr>
        </p:nvSpPr>
        <p:spPr>
          <a:xfrm>
            <a:off x="5359280" y="2378681"/>
            <a:ext cx="1473440" cy="1473440"/>
          </a:xfrm>
          <a:prstGeom prst="arc">
            <a:avLst>
              <a:gd name="adj1" fmla="val 16200000"/>
              <a:gd name="adj2" fmla="val 4380896"/>
            </a:avLst>
          </a:prstGeom>
          <a:noFill/>
          <a:ln w="19050">
            <a:gradFill flip="none" rotWithShape="1">
              <a:gsLst>
                <a:gs pos="0">
                  <a:schemeClr val="bg1">
                    <a:lumMod val="95000"/>
                    <a:alpha val="0"/>
                  </a:schemeClr>
                </a:gs>
                <a:gs pos="100000">
                  <a:schemeClr val="bg1">
                    <a:lumMod val="85000"/>
                  </a:schemeClr>
                </a:gs>
              </a:gsLst>
              <a:lin ang="16200000" scaled="1"/>
              <a:tileRect/>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sp>
        <p:nvSpPr>
          <p:cNvPr id="211" name="PA-错觉设计270"/>
          <p:cNvSpPr txBox="1"/>
          <p:nvPr>
            <p:custDataLst>
              <p:tags r:id="rId16"/>
            </p:custDataLst>
          </p:nvPr>
        </p:nvSpPr>
        <p:spPr>
          <a:xfrm>
            <a:off x="5542001" y="2884569"/>
            <a:ext cx="1107996" cy="461665"/>
          </a:xfrm>
          <a:prstGeom prst="rect">
            <a:avLst/>
          </a:prstGeom>
        </p:spPr>
        <p:txBody>
          <a:bodyPr wrap="none">
            <a:noAutofit/>
          </a:bodyPr>
          <a:lstStyle>
            <a:defPPr>
              <a:defRPr lang="zh-CN"/>
            </a:defPPr>
            <a:lvl1pPr marR="0" lvl="0" indent="0" fontAlgn="auto">
              <a:lnSpc>
                <a:spcPct val="100000"/>
              </a:lnSpc>
              <a:spcBef>
                <a:spcPts val="0"/>
              </a:spcBef>
              <a:spcAft>
                <a:spcPts val="0"/>
              </a:spcAft>
              <a:buClrTx/>
              <a:buSzTx/>
              <a:buFontTx/>
              <a:buNone/>
              <a:defRPr kumimoji="0" sz="2400" b="0" i="0" u="none" strike="noStrike" cap="none" spc="0" normalizeH="0" baseline="0">
                <a:ln>
                  <a:noFill/>
                </a:ln>
                <a:gradFill>
                  <a:gsLst>
                    <a:gs pos="0">
                      <a:schemeClr val="accent2">
                        <a:lumMod val="60000"/>
                        <a:lumOff val="40000"/>
                      </a:schemeClr>
                    </a:gs>
                    <a:gs pos="100000">
                      <a:schemeClr val="accent2">
                        <a:lumMod val="20000"/>
                        <a:lumOff val="80000"/>
                      </a:schemeClr>
                    </a:gs>
                  </a:gsLst>
                  <a:lin ang="0" scaled="0"/>
                </a:gradFill>
                <a:effectLst/>
                <a:uLnTx/>
                <a:uFillTx/>
                <a:latin typeface="思源黑体 CN Bold" panose="020B0800000000000000" pitchFamily="34" charset="-122"/>
                <a:ea typeface="思源黑体 CN Bold" panose="020B0800000000000000" pitchFamily="34" charset="-122"/>
              </a:defRPr>
            </a:lvl1pPr>
          </a:lstStyle>
          <a:p>
            <a:r>
              <a:rPr lang="zh-CN" altLang="en-US" b="1" dirty="0">
                <a:latin typeface="+mn-lt"/>
                <a:ea typeface="+mn-ea"/>
                <a:cs typeface="+mn-ea"/>
                <a:sym typeface="+mn-lt"/>
              </a:rPr>
              <a:t>销售方</a:t>
            </a:r>
          </a:p>
        </p:txBody>
      </p:sp>
      <p:sp>
        <p:nvSpPr>
          <p:cNvPr id="216" name="PA-错觉设计271"/>
          <p:cNvSpPr/>
          <p:nvPr>
            <p:custDataLst>
              <p:tags r:id="rId17"/>
            </p:custDataLst>
          </p:nvPr>
        </p:nvSpPr>
        <p:spPr>
          <a:xfrm>
            <a:off x="9204019" y="2287137"/>
            <a:ext cx="1656528" cy="1656528"/>
          </a:xfrm>
          <a:prstGeom prst="ellipse">
            <a:avLst/>
          </a:prstGeom>
          <a:gradFill flip="none" rotWithShape="1">
            <a:gsLst>
              <a:gs pos="0">
                <a:schemeClr val="accent2">
                  <a:lumMod val="50000"/>
                </a:schemeClr>
              </a:gs>
              <a:gs pos="100000">
                <a:schemeClr val="accent2">
                  <a:lumMod val="50000"/>
                  <a:alpha val="20000"/>
                </a:schemeClr>
              </a:gs>
            </a:gsLst>
            <a:lin ang="2700000" scaled="1"/>
            <a:tileRect/>
          </a:gradFill>
          <a:ln>
            <a:gradFill>
              <a:gsLst>
                <a:gs pos="74000">
                  <a:schemeClr val="accent1">
                    <a:lumMod val="75000"/>
                    <a:alpha val="0"/>
                  </a:schemeClr>
                </a:gs>
                <a:gs pos="0">
                  <a:schemeClr val="accent1">
                    <a:lumMod val="60000"/>
                    <a:lumOff val="40000"/>
                  </a:schemeClr>
                </a:gs>
                <a:gs pos="100000">
                  <a:schemeClr val="accent1">
                    <a:lumMod val="60000"/>
                    <a:lumOff val="4000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400">
              <a:solidFill>
                <a:prstClr val="white"/>
              </a:solidFill>
              <a:cs typeface="+mn-ea"/>
              <a:sym typeface="+mn-lt"/>
            </a:endParaRPr>
          </a:p>
        </p:txBody>
      </p:sp>
      <p:sp>
        <p:nvSpPr>
          <p:cNvPr id="218" name="PA-错觉设计272"/>
          <p:cNvSpPr/>
          <p:nvPr>
            <p:custDataLst>
              <p:tags r:id="rId18"/>
            </p:custDataLst>
          </p:nvPr>
        </p:nvSpPr>
        <p:spPr>
          <a:xfrm>
            <a:off x="9415378" y="2498495"/>
            <a:ext cx="1233811" cy="1233811"/>
          </a:xfrm>
          <a:prstGeom prst="ellipse">
            <a:avLst/>
          </a:prstGeom>
          <a:noFill/>
          <a:ln w="19050">
            <a:gradFill>
              <a:gsLst>
                <a:gs pos="0">
                  <a:schemeClr val="accent1">
                    <a:lumMod val="60000"/>
                    <a:lumOff val="40000"/>
                  </a:schemeClr>
                </a:gs>
                <a:gs pos="100000">
                  <a:schemeClr val="accent1">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400">
              <a:solidFill>
                <a:prstClr val="white"/>
              </a:solidFill>
              <a:cs typeface="+mn-ea"/>
              <a:sym typeface="+mn-lt"/>
            </a:endParaRPr>
          </a:p>
        </p:txBody>
      </p:sp>
      <p:sp>
        <p:nvSpPr>
          <p:cNvPr id="220" name="PA-错觉设计273"/>
          <p:cNvSpPr/>
          <p:nvPr>
            <p:custDataLst>
              <p:tags r:id="rId19"/>
            </p:custDataLst>
          </p:nvPr>
        </p:nvSpPr>
        <p:spPr>
          <a:xfrm>
            <a:off x="9295564" y="2378681"/>
            <a:ext cx="1473440" cy="1473440"/>
          </a:xfrm>
          <a:prstGeom prst="arc">
            <a:avLst>
              <a:gd name="adj1" fmla="val 16200000"/>
              <a:gd name="adj2" fmla="val 4380896"/>
            </a:avLst>
          </a:prstGeom>
          <a:noFill/>
          <a:ln w="19050">
            <a:gradFill flip="none" rotWithShape="1">
              <a:gsLst>
                <a:gs pos="0">
                  <a:schemeClr val="bg1">
                    <a:lumMod val="95000"/>
                    <a:alpha val="0"/>
                  </a:schemeClr>
                </a:gs>
                <a:gs pos="100000">
                  <a:schemeClr val="bg1">
                    <a:lumMod val="85000"/>
                  </a:schemeClr>
                </a:gs>
              </a:gsLst>
              <a:lin ang="16200000" scaled="1"/>
              <a:tileRect/>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sp>
        <p:nvSpPr>
          <p:cNvPr id="215" name="PA-错觉设计274"/>
          <p:cNvSpPr txBox="1"/>
          <p:nvPr>
            <p:custDataLst>
              <p:tags r:id="rId20"/>
            </p:custDataLst>
          </p:nvPr>
        </p:nvSpPr>
        <p:spPr>
          <a:xfrm>
            <a:off x="9478285" y="2884569"/>
            <a:ext cx="1107996" cy="461665"/>
          </a:xfrm>
          <a:prstGeom prst="rect">
            <a:avLst/>
          </a:prstGeom>
        </p:spPr>
        <p:txBody>
          <a:bodyPr wrap="none">
            <a:noAutofit/>
          </a:bodyPr>
          <a:lstStyle>
            <a:defPPr>
              <a:defRPr lang="zh-CN"/>
            </a:defPPr>
            <a:lvl1pPr marR="0" lvl="0" indent="0" fontAlgn="auto">
              <a:lnSpc>
                <a:spcPct val="100000"/>
              </a:lnSpc>
              <a:spcBef>
                <a:spcPts val="0"/>
              </a:spcBef>
              <a:spcAft>
                <a:spcPts val="0"/>
              </a:spcAft>
              <a:buClrTx/>
              <a:buSzTx/>
              <a:buFontTx/>
              <a:buNone/>
              <a:defRPr kumimoji="0" sz="2400" b="0" i="0" u="none" strike="noStrike" cap="none" spc="0" normalizeH="0" baseline="0">
                <a:ln>
                  <a:noFill/>
                </a:ln>
                <a:gradFill>
                  <a:gsLst>
                    <a:gs pos="0">
                      <a:schemeClr val="accent2">
                        <a:lumMod val="60000"/>
                        <a:lumOff val="40000"/>
                      </a:schemeClr>
                    </a:gs>
                    <a:gs pos="100000">
                      <a:schemeClr val="accent2">
                        <a:lumMod val="20000"/>
                        <a:lumOff val="80000"/>
                      </a:schemeClr>
                    </a:gs>
                  </a:gsLst>
                  <a:lin ang="0" scaled="0"/>
                </a:gradFill>
                <a:effectLst/>
                <a:uLnTx/>
                <a:uFillTx/>
                <a:latin typeface="思源黑体 CN Bold" panose="020B0800000000000000" pitchFamily="34" charset="-122"/>
                <a:ea typeface="思源黑体 CN Bold" panose="020B0800000000000000" pitchFamily="34" charset="-122"/>
              </a:defRPr>
            </a:lvl1pPr>
          </a:lstStyle>
          <a:p>
            <a:r>
              <a:rPr lang="zh-CN" altLang="en-US" b="1" dirty="0">
                <a:latin typeface="+mn-lt"/>
                <a:ea typeface="+mn-ea"/>
                <a:cs typeface="+mn-ea"/>
                <a:sym typeface="+mn-lt"/>
              </a:rPr>
              <a:t>消费者</a:t>
            </a:r>
          </a:p>
        </p:txBody>
      </p:sp>
      <p:sp>
        <p:nvSpPr>
          <p:cNvPr id="226" name="PA-错觉设计275"/>
          <p:cNvSpPr/>
          <p:nvPr>
            <p:custDataLst>
              <p:tags r:id="rId21"/>
            </p:custDataLst>
          </p:nvPr>
        </p:nvSpPr>
        <p:spPr>
          <a:xfrm>
            <a:off x="1331453" y="2287137"/>
            <a:ext cx="1656528" cy="1656528"/>
          </a:xfrm>
          <a:prstGeom prst="ellipse">
            <a:avLst/>
          </a:prstGeom>
          <a:gradFill flip="none" rotWithShape="1">
            <a:gsLst>
              <a:gs pos="0">
                <a:schemeClr val="accent2">
                  <a:lumMod val="50000"/>
                </a:schemeClr>
              </a:gs>
              <a:gs pos="100000">
                <a:schemeClr val="accent2">
                  <a:lumMod val="50000"/>
                  <a:alpha val="20000"/>
                </a:schemeClr>
              </a:gs>
            </a:gsLst>
            <a:lin ang="2700000" scaled="1"/>
            <a:tileRect/>
          </a:gradFill>
          <a:ln>
            <a:gradFill>
              <a:gsLst>
                <a:gs pos="74000">
                  <a:schemeClr val="accent1">
                    <a:lumMod val="75000"/>
                    <a:alpha val="0"/>
                  </a:schemeClr>
                </a:gs>
                <a:gs pos="0">
                  <a:schemeClr val="accent1">
                    <a:lumMod val="60000"/>
                    <a:lumOff val="40000"/>
                  </a:schemeClr>
                </a:gs>
                <a:gs pos="100000">
                  <a:schemeClr val="accent1">
                    <a:lumMod val="60000"/>
                    <a:lumOff val="4000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400">
              <a:solidFill>
                <a:prstClr val="white"/>
              </a:solidFill>
              <a:cs typeface="+mn-ea"/>
              <a:sym typeface="+mn-lt"/>
            </a:endParaRPr>
          </a:p>
        </p:txBody>
      </p:sp>
      <p:sp>
        <p:nvSpPr>
          <p:cNvPr id="227" name="PA-错觉设计276"/>
          <p:cNvSpPr/>
          <p:nvPr>
            <p:custDataLst>
              <p:tags r:id="rId22"/>
            </p:custDataLst>
          </p:nvPr>
        </p:nvSpPr>
        <p:spPr>
          <a:xfrm>
            <a:off x="1542812" y="2498495"/>
            <a:ext cx="1233811" cy="1233811"/>
          </a:xfrm>
          <a:prstGeom prst="ellipse">
            <a:avLst/>
          </a:prstGeom>
          <a:noFill/>
          <a:ln w="19050">
            <a:gradFill>
              <a:gsLst>
                <a:gs pos="0">
                  <a:schemeClr val="accent1">
                    <a:lumMod val="60000"/>
                    <a:lumOff val="40000"/>
                  </a:schemeClr>
                </a:gs>
                <a:gs pos="100000">
                  <a:schemeClr val="accent1">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400">
              <a:solidFill>
                <a:prstClr val="white"/>
              </a:solidFill>
              <a:cs typeface="+mn-ea"/>
              <a:sym typeface="+mn-lt"/>
            </a:endParaRPr>
          </a:p>
        </p:txBody>
      </p:sp>
      <p:sp>
        <p:nvSpPr>
          <p:cNvPr id="228" name="PA-错觉设计277"/>
          <p:cNvSpPr/>
          <p:nvPr>
            <p:custDataLst>
              <p:tags r:id="rId23"/>
            </p:custDataLst>
          </p:nvPr>
        </p:nvSpPr>
        <p:spPr>
          <a:xfrm>
            <a:off x="1422998" y="2378681"/>
            <a:ext cx="1473440" cy="1473440"/>
          </a:xfrm>
          <a:prstGeom prst="arc">
            <a:avLst>
              <a:gd name="adj1" fmla="val 16200000"/>
              <a:gd name="adj2" fmla="val 4380896"/>
            </a:avLst>
          </a:prstGeom>
          <a:noFill/>
          <a:ln w="19050">
            <a:gradFill flip="none" rotWithShape="1">
              <a:gsLst>
                <a:gs pos="0">
                  <a:schemeClr val="bg1">
                    <a:lumMod val="95000"/>
                    <a:alpha val="0"/>
                  </a:schemeClr>
                </a:gs>
                <a:gs pos="100000">
                  <a:schemeClr val="bg1">
                    <a:lumMod val="85000"/>
                  </a:schemeClr>
                </a:gs>
              </a:gsLst>
              <a:lin ang="16200000" scaled="1"/>
              <a:tileRect/>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sp>
        <p:nvSpPr>
          <p:cNvPr id="225" name="PA-错觉设计278"/>
          <p:cNvSpPr txBox="1"/>
          <p:nvPr>
            <p:custDataLst>
              <p:tags r:id="rId24"/>
            </p:custDataLst>
          </p:nvPr>
        </p:nvSpPr>
        <p:spPr>
          <a:xfrm>
            <a:off x="1605719" y="2884569"/>
            <a:ext cx="1107996" cy="461665"/>
          </a:xfrm>
          <a:prstGeom prst="rect">
            <a:avLst/>
          </a:prstGeom>
        </p:spPr>
        <p:txBody>
          <a:bodyPr wrap="none">
            <a:noAutofit/>
          </a:bodyPr>
          <a:lstStyle>
            <a:defPPr>
              <a:defRPr lang="zh-CN"/>
            </a:defPPr>
            <a:lvl1pPr marR="0" lvl="0" indent="0" fontAlgn="auto">
              <a:lnSpc>
                <a:spcPct val="100000"/>
              </a:lnSpc>
              <a:spcBef>
                <a:spcPts val="0"/>
              </a:spcBef>
              <a:spcAft>
                <a:spcPts val="0"/>
              </a:spcAft>
              <a:buClrTx/>
              <a:buSzTx/>
              <a:buFontTx/>
              <a:buNone/>
              <a:defRPr kumimoji="0" sz="2400" b="0" i="0" u="none" strike="noStrike" cap="none" spc="0" normalizeH="0" baseline="0">
                <a:ln>
                  <a:noFill/>
                </a:ln>
                <a:gradFill>
                  <a:gsLst>
                    <a:gs pos="0">
                      <a:schemeClr val="accent2">
                        <a:lumMod val="60000"/>
                        <a:lumOff val="40000"/>
                      </a:schemeClr>
                    </a:gs>
                    <a:gs pos="100000">
                      <a:schemeClr val="accent2">
                        <a:lumMod val="20000"/>
                        <a:lumOff val="80000"/>
                      </a:schemeClr>
                    </a:gs>
                  </a:gsLst>
                  <a:lin ang="0" scaled="0"/>
                </a:gradFill>
                <a:effectLst/>
                <a:uLnTx/>
                <a:uFillTx/>
                <a:latin typeface="思源黑体 CN Bold" panose="020B0800000000000000" pitchFamily="34" charset="-122"/>
                <a:ea typeface="思源黑体 CN Bold" panose="020B0800000000000000" pitchFamily="34" charset="-122"/>
              </a:defRPr>
            </a:lvl1pPr>
          </a:lstStyle>
          <a:p>
            <a:r>
              <a:rPr lang="zh-CN" altLang="en-US" b="1" dirty="0">
                <a:latin typeface="+mn-lt"/>
                <a:ea typeface="+mn-ea"/>
                <a:cs typeface="+mn-ea"/>
                <a:sym typeface="+mn-lt"/>
              </a:rPr>
              <a:t>供给方</a:t>
            </a:r>
          </a:p>
        </p:txBody>
      </p:sp>
      <p:grpSp>
        <p:nvGrpSpPr>
          <p:cNvPr id="8" name="PA-错觉设计279">
            <a:extLst>
              <a:ext uri="{FF2B5EF4-FFF2-40B4-BE49-F238E27FC236}">
                <a16:creationId xmlns:a16="http://schemas.microsoft.com/office/drawing/2014/main" id="{7FF7660E-7C9D-4401-BEE5-1AFB6A31F10C}"/>
              </a:ext>
            </a:extLst>
          </p:cNvPr>
          <p:cNvGrpSpPr/>
          <p:nvPr>
            <p:custDataLst>
              <p:tags r:id="rId25"/>
            </p:custDataLst>
          </p:nvPr>
        </p:nvGrpSpPr>
        <p:grpSpPr>
          <a:xfrm>
            <a:off x="3765650" y="1370140"/>
            <a:ext cx="4660699" cy="533642"/>
            <a:chOff x="4051351" y="1370140"/>
            <a:chExt cx="4089299" cy="533642"/>
          </a:xfrm>
        </p:grpSpPr>
        <p:cxnSp>
          <p:nvCxnSpPr>
            <p:cNvPr id="235" name="PA-直接连接符 234"/>
            <p:cNvCxnSpPr>
              <a:cxnSpLocks/>
            </p:cNvCxnSpPr>
            <p:nvPr>
              <p:custDataLst>
                <p:tags r:id="rId28"/>
              </p:custDataLst>
            </p:nvPr>
          </p:nvCxnSpPr>
          <p:spPr>
            <a:xfrm rot="5400000">
              <a:off x="6096001" y="-674510"/>
              <a:ext cx="0" cy="408929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6" name="PA-直接连接符 235"/>
            <p:cNvCxnSpPr>
              <a:cxnSpLocks/>
            </p:cNvCxnSpPr>
            <p:nvPr>
              <p:custDataLst>
                <p:tags r:id="rId29"/>
              </p:custDataLst>
            </p:nvPr>
          </p:nvCxnSpPr>
          <p:spPr>
            <a:xfrm rot="5400000">
              <a:off x="6096001" y="-140868"/>
              <a:ext cx="0" cy="408929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34" name="PA-错觉设计280"/>
          <p:cNvSpPr/>
          <p:nvPr>
            <p:custDataLst>
              <p:tags r:id="rId26"/>
            </p:custDataLst>
          </p:nvPr>
        </p:nvSpPr>
        <p:spPr>
          <a:xfrm rot="16200000" flipH="1">
            <a:off x="5829179" y="-693389"/>
            <a:ext cx="533641" cy="4660700"/>
          </a:xfrm>
          <a:prstGeom prst="rect">
            <a:avLst/>
          </a:prstGeom>
          <a:gradFill flip="none" rotWithShape="1">
            <a:gsLst>
              <a:gs pos="57000">
                <a:schemeClr val="accent2">
                  <a:alpha val="10000"/>
                </a:schemeClr>
              </a:gs>
              <a:gs pos="24000">
                <a:schemeClr val="accent2">
                  <a:alpha val="32000"/>
                </a:schemeClr>
              </a:gs>
              <a:gs pos="0">
                <a:schemeClr val="accent2">
                  <a:lumMod val="60000"/>
                  <a:lumOff val="40000"/>
                  <a:alpha val="50000"/>
                </a:schemeClr>
              </a:gs>
              <a:gs pos="85000">
                <a:schemeClr val="accent2">
                  <a:alpha val="11000"/>
                </a:schemeClr>
              </a:gs>
            </a:gsLst>
            <a:lin ang="27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233" name="PA-错觉设计281"/>
          <p:cNvSpPr/>
          <p:nvPr>
            <p:custDataLst>
              <p:tags r:id="rId27"/>
            </p:custDataLst>
          </p:nvPr>
        </p:nvSpPr>
        <p:spPr>
          <a:xfrm>
            <a:off x="3877957" y="1450982"/>
            <a:ext cx="4436084" cy="400110"/>
          </a:xfrm>
          <a:prstGeom prst="rect">
            <a:avLst/>
          </a:prstGeom>
        </p:spPr>
        <p:txBody>
          <a:bodyPr wrap="none">
            <a:noAutofit/>
          </a:bodyPr>
          <a:lstStyle/>
          <a:p>
            <a:pPr algn="ctr"/>
            <a:r>
              <a:rPr lang="zh-CN" altLang="en-US" sz="2000" dirty="0">
                <a:gradFill>
                  <a:gsLst>
                    <a:gs pos="0">
                      <a:schemeClr val="accent2">
                        <a:lumMod val="60000"/>
                        <a:lumOff val="40000"/>
                      </a:schemeClr>
                    </a:gs>
                    <a:gs pos="100000">
                      <a:schemeClr val="accent2">
                        <a:lumMod val="20000"/>
                        <a:lumOff val="80000"/>
                      </a:schemeClr>
                    </a:gs>
                  </a:gsLst>
                  <a:lin ang="0" scaled="0"/>
                </a:gradFill>
                <a:cs typeface="+mn-ea"/>
                <a:sym typeface="+mn-lt"/>
              </a:rPr>
              <a:t>满足了消费需求，使消费具有互动性</a:t>
            </a: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错觉设计251"/>
          <p:cNvSpPr>
            <a:spLocks noGrp="1"/>
          </p:cNvSpPr>
          <p:nvPr>
            <p:ph type="title"/>
            <p:custDataLst>
              <p:tags r:id="rId1"/>
            </p:custDataLst>
          </p:nvPr>
        </p:nvSpPr>
        <p:spPr>
          <a:xfrm>
            <a:off x="656026" y="244197"/>
            <a:ext cx="10515600" cy="545564"/>
          </a:xfrm>
          <a:prstGeom prst="rect">
            <a:avLst/>
          </a:prstGeom>
        </p:spPr>
        <p:txBody>
          <a:bodyPr>
            <a:noAutofit/>
          </a:bodyPr>
          <a:lstStyle/>
          <a:p>
            <a:r>
              <a:rPr lang="zh-CN" altLang="en-US" dirty="0">
                <a:latin typeface="+mn-lt"/>
                <a:ea typeface="+mn-ea"/>
                <a:cs typeface="+mn-ea"/>
                <a:sym typeface="+mn-lt"/>
              </a:rPr>
              <a:t>传统消费模式</a:t>
            </a:r>
          </a:p>
        </p:txBody>
      </p:sp>
      <p:pic>
        <p:nvPicPr>
          <p:cNvPr id="35" name="PA-错觉设计243">
            <a:extLst>
              <a:ext uri="{FF2B5EF4-FFF2-40B4-BE49-F238E27FC236}">
                <a16:creationId xmlns:a16="http://schemas.microsoft.com/office/drawing/2014/main" id="{69AD289B-937F-4AF5-9CC6-B0B058ADC3AC}"/>
              </a:ext>
            </a:extLst>
          </p:cNvPr>
          <p:cNvPicPr>
            <a:picLocks noChangeAspect="1"/>
          </p:cNvPicPr>
          <p:nvPr>
            <p:custDataLst>
              <p:tags r:id="rId2"/>
            </p:custDataLst>
          </p:nvPr>
        </p:nvPicPr>
        <p:blipFill>
          <a:blip r:embed="rId22" cstate="print">
            <a:extLst>
              <a:ext uri="{28A0092B-C50C-407E-A947-70E740481C1C}">
                <a14:useLocalDpi xmlns:a14="http://schemas.microsoft.com/office/drawing/2010/main" val="0"/>
              </a:ext>
            </a:extLst>
          </a:blip>
          <a:stretch>
            <a:fillRect/>
          </a:stretch>
        </p:blipFill>
        <p:spPr>
          <a:xfrm rot="5400000" flipV="1">
            <a:off x="3345046" y="2117008"/>
            <a:ext cx="1483678" cy="1483678"/>
          </a:xfrm>
          <a:prstGeom prst="rect">
            <a:avLst/>
          </a:prstGeom>
        </p:spPr>
      </p:pic>
      <p:pic>
        <p:nvPicPr>
          <p:cNvPr id="36" name="PA-错觉设计244">
            <a:extLst>
              <a:ext uri="{FF2B5EF4-FFF2-40B4-BE49-F238E27FC236}">
                <a16:creationId xmlns:a16="http://schemas.microsoft.com/office/drawing/2014/main" id="{FE4BC5E6-C5C3-4F66-B0BA-871F22CC99F5}"/>
              </a:ext>
            </a:extLst>
          </p:cNvPr>
          <p:cNvPicPr>
            <a:picLocks noChangeAspect="1"/>
          </p:cNvPicPr>
          <p:nvPr>
            <p:custDataLst>
              <p:tags r:id="rId3"/>
            </p:custDataLst>
          </p:nvPr>
        </p:nvPicPr>
        <p:blipFill>
          <a:blip r:embed="rId23" cstate="print">
            <a:extLst>
              <a:ext uri="{28A0092B-C50C-407E-A947-70E740481C1C}">
                <a14:useLocalDpi xmlns:a14="http://schemas.microsoft.com/office/drawing/2010/main" val="0"/>
              </a:ext>
            </a:extLst>
          </a:blip>
          <a:stretch>
            <a:fillRect/>
          </a:stretch>
        </p:blipFill>
        <p:spPr>
          <a:xfrm rot="5400000" flipH="1">
            <a:off x="2470549" y="2120496"/>
            <a:ext cx="1476702" cy="1476702"/>
          </a:xfrm>
          <a:prstGeom prst="rect">
            <a:avLst/>
          </a:prstGeom>
        </p:spPr>
      </p:pic>
      <p:sp>
        <p:nvSpPr>
          <p:cNvPr id="40" name="PA-错觉设计278">
            <a:extLst>
              <a:ext uri="{FF2B5EF4-FFF2-40B4-BE49-F238E27FC236}">
                <a16:creationId xmlns:a16="http://schemas.microsoft.com/office/drawing/2014/main" id="{4BBB4BDD-FEAB-4B99-A6B4-EC4935EA162C}"/>
              </a:ext>
            </a:extLst>
          </p:cNvPr>
          <p:cNvSpPr txBox="1"/>
          <p:nvPr>
            <p:custDataLst>
              <p:tags r:id="rId4"/>
            </p:custDataLst>
          </p:nvPr>
        </p:nvSpPr>
        <p:spPr>
          <a:xfrm>
            <a:off x="2654902" y="2376225"/>
            <a:ext cx="1107996" cy="344294"/>
          </a:xfrm>
          <a:prstGeom prst="rect">
            <a:avLst/>
          </a:prstGeom>
        </p:spPr>
        <p:txBody>
          <a:bodyPr wrap="none">
            <a:noAutofit/>
          </a:bodyPr>
          <a:lstStyle>
            <a:defPPr>
              <a:defRPr lang="zh-CN"/>
            </a:defPPr>
            <a:lvl1pPr marR="0" lvl="0" indent="0" fontAlgn="auto">
              <a:lnSpc>
                <a:spcPct val="100000"/>
              </a:lnSpc>
              <a:spcBef>
                <a:spcPts val="0"/>
              </a:spcBef>
              <a:spcAft>
                <a:spcPts val="0"/>
              </a:spcAft>
              <a:buClrTx/>
              <a:buSzTx/>
              <a:buFontTx/>
              <a:buNone/>
              <a:defRPr kumimoji="0" sz="2400" b="0" i="0" u="none" strike="noStrike" cap="none" spc="0" normalizeH="0" baseline="0">
                <a:ln>
                  <a:noFill/>
                </a:ln>
                <a:gradFill>
                  <a:gsLst>
                    <a:gs pos="0">
                      <a:schemeClr val="accent2">
                        <a:lumMod val="60000"/>
                        <a:lumOff val="40000"/>
                      </a:schemeClr>
                    </a:gs>
                    <a:gs pos="100000">
                      <a:schemeClr val="accent2">
                        <a:lumMod val="20000"/>
                        <a:lumOff val="80000"/>
                      </a:schemeClr>
                    </a:gs>
                  </a:gsLst>
                  <a:lin ang="0" scaled="0"/>
                </a:gradFill>
                <a:effectLst/>
                <a:uLnTx/>
                <a:uFillTx/>
                <a:latin typeface="思源黑体 CN Bold" panose="020B0800000000000000" pitchFamily="34" charset="-122"/>
                <a:ea typeface="思源黑体 CN Bold" panose="020B0800000000000000" pitchFamily="34" charset="-122"/>
              </a:defRPr>
            </a:lvl1pPr>
          </a:lstStyle>
          <a:p>
            <a:pPr algn="ctr"/>
            <a:r>
              <a:rPr lang="zh-CN" altLang="en-US" sz="2000" b="1" dirty="0">
                <a:gradFill>
                  <a:gsLst>
                    <a:gs pos="0">
                      <a:schemeClr val="bg1"/>
                    </a:gs>
                    <a:gs pos="100000">
                      <a:schemeClr val="accent1">
                        <a:lumMod val="60000"/>
                        <a:lumOff val="40000"/>
                      </a:schemeClr>
                    </a:gs>
                  </a:gsLst>
                  <a:lin ang="2700000" scaled="0"/>
                </a:gradFill>
                <a:effectLst>
                  <a:outerShdw blurRad="63500" sx="102000" sy="102000" algn="tl" rotWithShape="0">
                    <a:schemeClr val="accent1">
                      <a:lumMod val="75000"/>
                      <a:alpha val="40000"/>
                    </a:schemeClr>
                  </a:outerShdw>
                </a:effectLst>
                <a:latin typeface="+mn-lt"/>
                <a:ea typeface="+mn-ea"/>
                <a:cs typeface="+mn-ea"/>
                <a:sym typeface="+mn-lt"/>
              </a:rPr>
              <a:t>消费关系</a:t>
            </a:r>
          </a:p>
        </p:txBody>
      </p:sp>
      <p:sp>
        <p:nvSpPr>
          <p:cNvPr id="47" name="PA-错觉设计278">
            <a:extLst>
              <a:ext uri="{FF2B5EF4-FFF2-40B4-BE49-F238E27FC236}">
                <a16:creationId xmlns:a16="http://schemas.microsoft.com/office/drawing/2014/main" id="{8B121A06-9466-4787-A29A-D7E0AE907376}"/>
              </a:ext>
            </a:extLst>
          </p:cNvPr>
          <p:cNvSpPr txBox="1"/>
          <p:nvPr>
            <p:custDataLst>
              <p:tags r:id="rId5"/>
            </p:custDataLst>
          </p:nvPr>
        </p:nvSpPr>
        <p:spPr>
          <a:xfrm>
            <a:off x="3532887" y="2997175"/>
            <a:ext cx="1107996" cy="344294"/>
          </a:xfrm>
          <a:prstGeom prst="rect">
            <a:avLst/>
          </a:prstGeom>
        </p:spPr>
        <p:txBody>
          <a:bodyPr wrap="none">
            <a:noAutofit/>
          </a:bodyPr>
          <a:lstStyle>
            <a:defPPr>
              <a:defRPr lang="zh-CN"/>
            </a:defPPr>
            <a:lvl1pPr marR="0" lvl="0" indent="0" fontAlgn="auto">
              <a:lnSpc>
                <a:spcPct val="100000"/>
              </a:lnSpc>
              <a:spcBef>
                <a:spcPts val="0"/>
              </a:spcBef>
              <a:spcAft>
                <a:spcPts val="0"/>
              </a:spcAft>
              <a:buClrTx/>
              <a:buSzTx/>
              <a:buFontTx/>
              <a:buNone/>
              <a:defRPr kumimoji="0" sz="2400" b="0" i="0" u="none" strike="noStrike" cap="none" spc="0" normalizeH="0" baseline="0">
                <a:ln>
                  <a:noFill/>
                </a:ln>
                <a:gradFill>
                  <a:gsLst>
                    <a:gs pos="0">
                      <a:schemeClr val="accent2">
                        <a:lumMod val="60000"/>
                        <a:lumOff val="40000"/>
                      </a:schemeClr>
                    </a:gs>
                    <a:gs pos="100000">
                      <a:schemeClr val="accent2">
                        <a:lumMod val="20000"/>
                        <a:lumOff val="80000"/>
                      </a:schemeClr>
                    </a:gs>
                  </a:gsLst>
                  <a:lin ang="0" scaled="0"/>
                </a:gradFill>
                <a:effectLst/>
                <a:uLnTx/>
                <a:uFillTx/>
                <a:latin typeface="思源黑体 CN Bold" panose="020B0800000000000000" pitchFamily="34" charset="-122"/>
                <a:ea typeface="思源黑体 CN Bold" panose="020B0800000000000000" pitchFamily="34" charset="-122"/>
              </a:defRPr>
            </a:lvl1pPr>
          </a:lstStyle>
          <a:p>
            <a:pPr algn="ctr"/>
            <a:r>
              <a:rPr lang="zh-CN" altLang="en-US" sz="2000" b="1" dirty="0">
                <a:gradFill>
                  <a:gsLst>
                    <a:gs pos="0">
                      <a:schemeClr val="bg1"/>
                    </a:gs>
                    <a:gs pos="100000">
                      <a:schemeClr val="accent2">
                        <a:lumMod val="60000"/>
                        <a:lumOff val="40000"/>
                      </a:schemeClr>
                    </a:gs>
                  </a:gsLst>
                  <a:lin ang="2700000" scaled="0"/>
                </a:gradFill>
                <a:effectLst>
                  <a:outerShdw blurRad="63500" sx="102000" sy="102000" algn="tl" rotWithShape="0">
                    <a:schemeClr val="accent2">
                      <a:lumMod val="75000"/>
                      <a:alpha val="40000"/>
                    </a:schemeClr>
                  </a:outerShdw>
                </a:effectLst>
                <a:latin typeface="+mn-lt"/>
                <a:ea typeface="+mn-ea"/>
                <a:cs typeface="+mn-ea"/>
                <a:sym typeface="+mn-lt"/>
              </a:rPr>
              <a:t>行为关系</a:t>
            </a:r>
          </a:p>
        </p:txBody>
      </p:sp>
      <p:sp>
        <p:nvSpPr>
          <p:cNvPr id="50" name="PA-错觉设计230">
            <a:extLst>
              <a:ext uri="{FF2B5EF4-FFF2-40B4-BE49-F238E27FC236}">
                <a16:creationId xmlns:a16="http://schemas.microsoft.com/office/drawing/2014/main" id="{0A13E6C2-7B1A-41FD-9E58-519591858531}"/>
              </a:ext>
            </a:extLst>
          </p:cNvPr>
          <p:cNvSpPr/>
          <p:nvPr>
            <p:custDataLst>
              <p:tags r:id="rId6"/>
            </p:custDataLst>
          </p:nvPr>
        </p:nvSpPr>
        <p:spPr>
          <a:xfrm>
            <a:off x="853441" y="3866842"/>
            <a:ext cx="5422194" cy="1189352"/>
          </a:xfrm>
          <a:prstGeom prst="round2DiagRect">
            <a:avLst/>
          </a:prstGeom>
          <a:gradFill flip="none" rotWithShape="1">
            <a:gsLst>
              <a:gs pos="0">
                <a:schemeClr val="tx1"/>
              </a:gs>
              <a:gs pos="100000">
                <a:schemeClr val="tx1"/>
              </a:gs>
            </a:gsLst>
            <a:lin ang="2700000" scaled="1"/>
            <a:tileRect/>
          </a:gradFill>
          <a:ln>
            <a:gradFill>
              <a:gsLst>
                <a:gs pos="15000">
                  <a:schemeClr val="accent2">
                    <a:lumMod val="50000"/>
                    <a:alpha val="0"/>
                  </a:schemeClr>
                </a:gs>
                <a:gs pos="0">
                  <a:schemeClr val="accent1"/>
                </a:gs>
                <a:gs pos="100000">
                  <a:schemeClr val="accent1"/>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1" name="PA-错觉设计231">
            <a:extLst>
              <a:ext uri="{FF2B5EF4-FFF2-40B4-BE49-F238E27FC236}">
                <a16:creationId xmlns:a16="http://schemas.microsoft.com/office/drawing/2014/main" id="{BD41C235-4EC4-4E8B-8AF9-E7782DDBF677}"/>
              </a:ext>
            </a:extLst>
          </p:cNvPr>
          <p:cNvSpPr/>
          <p:nvPr>
            <p:custDataLst>
              <p:tags r:id="rId7"/>
            </p:custDataLst>
          </p:nvPr>
        </p:nvSpPr>
        <p:spPr>
          <a:xfrm>
            <a:off x="933390" y="3935194"/>
            <a:ext cx="5251918" cy="1027782"/>
          </a:xfrm>
          <a:prstGeom prst="rect">
            <a:avLst/>
          </a:prstGeom>
        </p:spPr>
        <p:txBody>
          <a:bodyPr wrap="square">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ADB9CA"/>
                </a:solidFill>
                <a:effectLst/>
                <a:uLnTx/>
                <a:uFillTx/>
                <a:cs typeface="+mn-ea"/>
                <a:sym typeface="+mn-lt"/>
              </a:rPr>
              <a:t>从总体上反映了消费者的消费内容、基本趋势，既指导消费者的消费活动，又对消费者的消费行为进行社会价值判断；消费模式不仅反映了消费的主要内容，而且还反映了经济社会生活的准则。</a:t>
            </a:r>
          </a:p>
        </p:txBody>
      </p:sp>
      <p:sp>
        <p:nvSpPr>
          <p:cNvPr id="52" name="PA-错觉设计232">
            <a:extLst>
              <a:ext uri="{FF2B5EF4-FFF2-40B4-BE49-F238E27FC236}">
                <a16:creationId xmlns:a16="http://schemas.microsoft.com/office/drawing/2014/main" id="{D5E67247-3EEF-43A9-AFE7-0CD248B19CDE}"/>
              </a:ext>
            </a:extLst>
          </p:cNvPr>
          <p:cNvSpPr/>
          <p:nvPr>
            <p:custDataLst>
              <p:tags r:id="rId8"/>
            </p:custDataLst>
          </p:nvPr>
        </p:nvSpPr>
        <p:spPr>
          <a:xfrm>
            <a:off x="6760316" y="3429000"/>
            <a:ext cx="4217849" cy="1690810"/>
          </a:xfrm>
          <a:prstGeom prst="round2DiagRect">
            <a:avLst/>
          </a:prstGeom>
          <a:gradFill flip="none" rotWithShape="1">
            <a:gsLst>
              <a:gs pos="0">
                <a:schemeClr val="tx1"/>
              </a:gs>
              <a:gs pos="100000">
                <a:schemeClr val="tx1"/>
              </a:gs>
            </a:gsLst>
            <a:lin ang="2700000" scaled="1"/>
            <a:tileRect/>
          </a:gradFill>
          <a:ln>
            <a:gradFill>
              <a:gsLst>
                <a:gs pos="15000">
                  <a:schemeClr val="accent2">
                    <a:lumMod val="50000"/>
                    <a:alpha val="0"/>
                  </a:schemeClr>
                </a:gs>
                <a:gs pos="0">
                  <a:schemeClr val="accent1"/>
                </a:gs>
                <a:gs pos="100000">
                  <a:schemeClr val="accent1"/>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3" name="PA-错觉设计233">
            <a:extLst>
              <a:ext uri="{FF2B5EF4-FFF2-40B4-BE49-F238E27FC236}">
                <a16:creationId xmlns:a16="http://schemas.microsoft.com/office/drawing/2014/main" id="{DD1C7CEC-3976-48F8-A9DD-5E2C774088AB}"/>
              </a:ext>
            </a:extLst>
          </p:cNvPr>
          <p:cNvSpPr/>
          <p:nvPr>
            <p:custDataLst>
              <p:tags r:id="rId9"/>
            </p:custDataLst>
          </p:nvPr>
        </p:nvSpPr>
        <p:spPr>
          <a:xfrm>
            <a:off x="6932001" y="3537558"/>
            <a:ext cx="4004874" cy="1027782"/>
          </a:xfrm>
          <a:prstGeom prst="rect">
            <a:avLst/>
          </a:prstGeom>
        </p:spPr>
        <p:txBody>
          <a:bodyPr wrap="square">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ADB9CA"/>
                </a:solidFill>
                <a:effectLst/>
                <a:uLnTx/>
                <a:uFillTx/>
                <a:cs typeface="+mn-ea"/>
                <a:sym typeface="+mn-lt"/>
              </a:rPr>
              <a:t>“互联网</a:t>
            </a:r>
            <a:r>
              <a:rPr kumimoji="0" lang="en-US" altLang="zh-CN" sz="1400" b="0" i="0" u="none" strike="noStrike" kern="1200" cap="none" spc="0" normalizeH="0" baseline="0" noProof="0" dirty="0">
                <a:ln>
                  <a:noFill/>
                </a:ln>
                <a:solidFill>
                  <a:srgbClr val="ADB9CA"/>
                </a:solidFill>
                <a:effectLst/>
                <a:uLnTx/>
                <a:uFillTx/>
                <a:cs typeface="+mn-ea"/>
                <a:sym typeface="+mn-lt"/>
              </a:rPr>
              <a:t>+”</a:t>
            </a:r>
            <a:r>
              <a:rPr kumimoji="0" lang="zh-CN" altLang="en-US" sz="1400" b="0" i="0" u="none" strike="noStrike" kern="1200" cap="none" spc="0" normalizeH="0" baseline="0" noProof="0" dirty="0">
                <a:ln>
                  <a:noFill/>
                </a:ln>
                <a:solidFill>
                  <a:srgbClr val="ADB9CA"/>
                </a:solidFill>
                <a:effectLst/>
                <a:uLnTx/>
                <a:uFillTx/>
                <a:cs typeface="+mn-ea"/>
                <a:sym typeface="+mn-lt"/>
              </a:rPr>
              <a:t>背景下的消费模式完全不同于传统消费模式，对社会产生了巨大的影响，合成了消费模式的新常态</a:t>
            </a:r>
          </a:p>
        </p:txBody>
      </p:sp>
      <p:sp>
        <p:nvSpPr>
          <p:cNvPr id="54" name="PA-错觉设计234">
            <a:extLst>
              <a:ext uri="{FF2B5EF4-FFF2-40B4-BE49-F238E27FC236}">
                <a16:creationId xmlns:a16="http://schemas.microsoft.com/office/drawing/2014/main" id="{89D02652-3DE5-4163-8814-E6C011359B33}"/>
              </a:ext>
            </a:extLst>
          </p:cNvPr>
          <p:cNvSpPr/>
          <p:nvPr>
            <p:custDataLst>
              <p:tags r:id="rId10"/>
            </p:custDataLst>
          </p:nvPr>
        </p:nvSpPr>
        <p:spPr>
          <a:xfrm>
            <a:off x="9504037" y="4656607"/>
            <a:ext cx="1233340" cy="302641"/>
          </a:xfrm>
          <a:prstGeom prst="trapezoid">
            <a:avLst>
              <a:gd name="adj" fmla="val 110227"/>
            </a:avLst>
          </a:prstGeom>
          <a:gradFill>
            <a:gsLst>
              <a:gs pos="0">
                <a:schemeClr val="accent1">
                  <a:alpha val="0"/>
                </a:schemeClr>
              </a:gs>
              <a:gs pos="99000">
                <a:schemeClr val="accent1">
                  <a:alpha val="23000"/>
                </a:schemeClr>
              </a:gs>
            </a:gsLst>
            <a:lin ang="5400000" scaled="0"/>
          </a:gra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sp>
        <p:nvSpPr>
          <p:cNvPr id="55" name="PA-错觉设计235">
            <a:extLst>
              <a:ext uri="{FF2B5EF4-FFF2-40B4-BE49-F238E27FC236}">
                <a16:creationId xmlns:a16="http://schemas.microsoft.com/office/drawing/2014/main" id="{282BC1E9-D1CF-4380-994A-092877D76FB8}"/>
              </a:ext>
            </a:extLst>
          </p:cNvPr>
          <p:cNvSpPr/>
          <p:nvPr>
            <p:custDataLst>
              <p:tags r:id="rId11"/>
            </p:custDataLst>
          </p:nvPr>
        </p:nvSpPr>
        <p:spPr>
          <a:xfrm>
            <a:off x="9504037" y="4618581"/>
            <a:ext cx="1233340" cy="302641"/>
          </a:xfrm>
          <a:prstGeom prst="trapezoid">
            <a:avLst>
              <a:gd name="adj" fmla="val 110227"/>
            </a:avLst>
          </a:prstGeom>
          <a:gradFill>
            <a:gsLst>
              <a:gs pos="0">
                <a:schemeClr val="accent1">
                  <a:alpha val="0"/>
                </a:schemeClr>
              </a:gs>
              <a:gs pos="99000">
                <a:schemeClr val="accent1">
                  <a:alpha val="33000"/>
                </a:schemeClr>
              </a:gs>
            </a:gsLst>
            <a:lin ang="5400000" scaled="0"/>
          </a:gradFill>
          <a:ln>
            <a:gradFill>
              <a:gsLst>
                <a:gs pos="4000">
                  <a:schemeClr val="accent1">
                    <a:alpha val="0"/>
                  </a:schemeClr>
                </a:gs>
                <a:gs pos="100000">
                  <a:schemeClr val="accent1"/>
                </a:gs>
              </a:gsLst>
              <a:lin ang="5400000" scaled="1"/>
            </a:grad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sp>
        <p:nvSpPr>
          <p:cNvPr id="56" name="PA-错觉设计236">
            <a:extLst>
              <a:ext uri="{FF2B5EF4-FFF2-40B4-BE49-F238E27FC236}">
                <a16:creationId xmlns:a16="http://schemas.microsoft.com/office/drawing/2014/main" id="{8A8E07CD-BC2B-4A00-AB71-8A0B53EF69BE}"/>
              </a:ext>
            </a:extLst>
          </p:cNvPr>
          <p:cNvSpPr/>
          <p:nvPr>
            <p:custDataLst>
              <p:tags r:id="rId12"/>
            </p:custDataLst>
          </p:nvPr>
        </p:nvSpPr>
        <p:spPr>
          <a:xfrm>
            <a:off x="9719613" y="4610247"/>
            <a:ext cx="902811" cy="307777"/>
          </a:xfrm>
          <a:prstGeom prst="rect">
            <a:avLst/>
          </a:prstGeom>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经营销售</a:t>
            </a:r>
          </a:p>
        </p:txBody>
      </p:sp>
      <p:sp>
        <p:nvSpPr>
          <p:cNvPr id="57" name="PA-错觉设计237">
            <a:extLst>
              <a:ext uri="{FF2B5EF4-FFF2-40B4-BE49-F238E27FC236}">
                <a16:creationId xmlns:a16="http://schemas.microsoft.com/office/drawing/2014/main" id="{674410B0-A742-488F-BDC4-4C4E9007406E}"/>
              </a:ext>
            </a:extLst>
          </p:cNvPr>
          <p:cNvSpPr/>
          <p:nvPr>
            <p:custDataLst>
              <p:tags r:id="rId13"/>
            </p:custDataLst>
          </p:nvPr>
        </p:nvSpPr>
        <p:spPr>
          <a:xfrm>
            <a:off x="8216188" y="4656607"/>
            <a:ext cx="1233340" cy="302641"/>
          </a:xfrm>
          <a:prstGeom prst="trapezoid">
            <a:avLst>
              <a:gd name="adj" fmla="val 110227"/>
            </a:avLst>
          </a:prstGeom>
          <a:gradFill>
            <a:gsLst>
              <a:gs pos="0">
                <a:schemeClr val="accent1">
                  <a:alpha val="0"/>
                </a:schemeClr>
              </a:gs>
              <a:gs pos="99000">
                <a:schemeClr val="accent1">
                  <a:alpha val="23000"/>
                </a:schemeClr>
              </a:gs>
            </a:gsLst>
            <a:lin ang="5400000" scaled="0"/>
          </a:gra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sp>
        <p:nvSpPr>
          <p:cNvPr id="58" name="PA-错觉设计238">
            <a:extLst>
              <a:ext uri="{FF2B5EF4-FFF2-40B4-BE49-F238E27FC236}">
                <a16:creationId xmlns:a16="http://schemas.microsoft.com/office/drawing/2014/main" id="{E8C574B0-38FF-4D4B-A9AA-E63D107DD73E}"/>
              </a:ext>
            </a:extLst>
          </p:cNvPr>
          <p:cNvSpPr/>
          <p:nvPr>
            <p:custDataLst>
              <p:tags r:id="rId14"/>
            </p:custDataLst>
          </p:nvPr>
        </p:nvSpPr>
        <p:spPr>
          <a:xfrm>
            <a:off x="8216188" y="4618581"/>
            <a:ext cx="1233340" cy="302641"/>
          </a:xfrm>
          <a:prstGeom prst="trapezoid">
            <a:avLst>
              <a:gd name="adj" fmla="val 110227"/>
            </a:avLst>
          </a:prstGeom>
          <a:gradFill>
            <a:gsLst>
              <a:gs pos="0">
                <a:schemeClr val="accent1">
                  <a:alpha val="0"/>
                </a:schemeClr>
              </a:gs>
              <a:gs pos="99000">
                <a:schemeClr val="accent1">
                  <a:alpha val="33000"/>
                </a:schemeClr>
              </a:gs>
            </a:gsLst>
            <a:lin ang="5400000" scaled="0"/>
          </a:gradFill>
          <a:ln>
            <a:gradFill>
              <a:gsLst>
                <a:gs pos="4000">
                  <a:schemeClr val="accent1">
                    <a:alpha val="0"/>
                  </a:schemeClr>
                </a:gs>
                <a:gs pos="100000">
                  <a:schemeClr val="accent1"/>
                </a:gs>
              </a:gsLst>
              <a:lin ang="5400000" scaled="1"/>
            </a:grad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sp>
        <p:nvSpPr>
          <p:cNvPr id="59" name="PA-错觉设计239">
            <a:extLst>
              <a:ext uri="{FF2B5EF4-FFF2-40B4-BE49-F238E27FC236}">
                <a16:creationId xmlns:a16="http://schemas.microsoft.com/office/drawing/2014/main" id="{0101EEB7-469F-49B5-93F8-5209B7DA0D50}"/>
              </a:ext>
            </a:extLst>
          </p:cNvPr>
          <p:cNvSpPr/>
          <p:nvPr>
            <p:custDataLst>
              <p:tags r:id="rId15"/>
            </p:custDataLst>
          </p:nvPr>
        </p:nvSpPr>
        <p:spPr>
          <a:xfrm>
            <a:off x="8377592" y="4610247"/>
            <a:ext cx="902811" cy="307777"/>
          </a:xfrm>
          <a:prstGeom prst="rect">
            <a:avLst/>
          </a:prstGeom>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市场流通</a:t>
            </a:r>
          </a:p>
        </p:txBody>
      </p:sp>
      <p:sp>
        <p:nvSpPr>
          <p:cNvPr id="60" name="PA-错觉设计240">
            <a:extLst>
              <a:ext uri="{FF2B5EF4-FFF2-40B4-BE49-F238E27FC236}">
                <a16:creationId xmlns:a16="http://schemas.microsoft.com/office/drawing/2014/main" id="{CA9D6F11-FB3A-4182-AD70-24F68417A0BE}"/>
              </a:ext>
            </a:extLst>
          </p:cNvPr>
          <p:cNvSpPr/>
          <p:nvPr>
            <p:custDataLst>
              <p:tags r:id="rId16"/>
            </p:custDataLst>
          </p:nvPr>
        </p:nvSpPr>
        <p:spPr>
          <a:xfrm>
            <a:off x="6928339" y="4656607"/>
            <a:ext cx="1233340" cy="302641"/>
          </a:xfrm>
          <a:prstGeom prst="trapezoid">
            <a:avLst>
              <a:gd name="adj" fmla="val 110227"/>
            </a:avLst>
          </a:prstGeom>
          <a:gradFill>
            <a:gsLst>
              <a:gs pos="0">
                <a:schemeClr val="accent1">
                  <a:alpha val="0"/>
                </a:schemeClr>
              </a:gs>
              <a:gs pos="99000">
                <a:schemeClr val="accent1">
                  <a:alpha val="23000"/>
                </a:schemeClr>
              </a:gs>
            </a:gsLst>
            <a:lin ang="5400000" scaled="0"/>
          </a:gra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sp>
        <p:nvSpPr>
          <p:cNvPr id="61" name="PA-错觉设计241">
            <a:extLst>
              <a:ext uri="{FF2B5EF4-FFF2-40B4-BE49-F238E27FC236}">
                <a16:creationId xmlns:a16="http://schemas.microsoft.com/office/drawing/2014/main" id="{74A812A7-46CD-4638-AC05-EC3D75B63065}"/>
              </a:ext>
            </a:extLst>
          </p:cNvPr>
          <p:cNvSpPr/>
          <p:nvPr>
            <p:custDataLst>
              <p:tags r:id="rId17"/>
            </p:custDataLst>
          </p:nvPr>
        </p:nvSpPr>
        <p:spPr>
          <a:xfrm>
            <a:off x="6928339" y="4618581"/>
            <a:ext cx="1233340" cy="302641"/>
          </a:xfrm>
          <a:prstGeom prst="trapezoid">
            <a:avLst>
              <a:gd name="adj" fmla="val 110227"/>
            </a:avLst>
          </a:prstGeom>
          <a:gradFill>
            <a:gsLst>
              <a:gs pos="0">
                <a:schemeClr val="accent1">
                  <a:alpha val="0"/>
                </a:schemeClr>
              </a:gs>
              <a:gs pos="99000">
                <a:schemeClr val="accent1">
                  <a:alpha val="33000"/>
                </a:schemeClr>
              </a:gs>
            </a:gsLst>
            <a:lin ang="5400000" scaled="0"/>
          </a:gradFill>
          <a:ln>
            <a:gradFill>
              <a:gsLst>
                <a:gs pos="4000">
                  <a:schemeClr val="accent1">
                    <a:alpha val="0"/>
                  </a:schemeClr>
                </a:gs>
                <a:gs pos="100000">
                  <a:schemeClr val="accent1"/>
                </a:gs>
              </a:gsLst>
              <a:lin ang="5400000" scaled="1"/>
            </a:grad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sp>
        <p:nvSpPr>
          <p:cNvPr id="62" name="PA-错觉设计242">
            <a:extLst>
              <a:ext uri="{FF2B5EF4-FFF2-40B4-BE49-F238E27FC236}">
                <a16:creationId xmlns:a16="http://schemas.microsoft.com/office/drawing/2014/main" id="{91129BD5-4C4B-458A-8C81-27C4D4F5E6E4}"/>
              </a:ext>
            </a:extLst>
          </p:cNvPr>
          <p:cNvSpPr/>
          <p:nvPr>
            <p:custDataLst>
              <p:tags r:id="rId18"/>
            </p:custDataLst>
          </p:nvPr>
        </p:nvSpPr>
        <p:spPr>
          <a:xfrm>
            <a:off x="7143915" y="4610247"/>
            <a:ext cx="902811" cy="307777"/>
          </a:xfrm>
          <a:prstGeom prst="rect">
            <a:avLst/>
          </a:prstGeom>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uLnTx/>
                <a:uFillTx/>
                <a:cs typeface="+mn-ea"/>
                <a:sym typeface="+mn-lt"/>
              </a:rPr>
              <a:t>商品生产</a:t>
            </a:r>
          </a:p>
        </p:txBody>
      </p:sp>
      <p:sp>
        <p:nvSpPr>
          <p:cNvPr id="63" name="PA-错觉设计246">
            <a:extLst>
              <a:ext uri="{FF2B5EF4-FFF2-40B4-BE49-F238E27FC236}">
                <a16:creationId xmlns:a16="http://schemas.microsoft.com/office/drawing/2014/main" id="{04EE02F1-A94A-40CB-94BF-0E7AC184BA62}"/>
              </a:ext>
            </a:extLst>
          </p:cNvPr>
          <p:cNvSpPr/>
          <p:nvPr>
            <p:custDataLst>
              <p:tags r:id="rId19"/>
            </p:custDataLst>
          </p:nvPr>
        </p:nvSpPr>
        <p:spPr>
          <a:xfrm flipH="1">
            <a:off x="6757186" y="5056194"/>
            <a:ext cx="78952" cy="78952"/>
          </a:xfrm>
          <a:custGeom>
            <a:avLst/>
            <a:gdLst>
              <a:gd name="connsiteX0" fmla="*/ 84138 w 84138"/>
              <a:gd name="connsiteY0" fmla="*/ 0 h 117475"/>
              <a:gd name="connsiteX1" fmla="*/ 84138 w 84138"/>
              <a:gd name="connsiteY1" fmla="*/ 117475 h 117475"/>
              <a:gd name="connsiteX2" fmla="*/ 0 w 84138"/>
              <a:gd name="connsiteY2" fmla="*/ 117475 h 117475"/>
            </a:gdLst>
            <a:ahLst/>
            <a:cxnLst>
              <a:cxn ang="0">
                <a:pos x="connsiteX0" y="connsiteY0"/>
              </a:cxn>
              <a:cxn ang="0">
                <a:pos x="connsiteX1" y="connsiteY1"/>
              </a:cxn>
              <a:cxn ang="0">
                <a:pos x="connsiteX2" y="connsiteY2"/>
              </a:cxn>
            </a:cxnLst>
            <a:rect l="l" t="t" r="r" b="b"/>
            <a:pathLst>
              <a:path w="84138" h="117475">
                <a:moveTo>
                  <a:pt x="84138" y="0"/>
                </a:moveTo>
                <a:lnTo>
                  <a:pt x="84138" y="117475"/>
                </a:lnTo>
                <a:lnTo>
                  <a:pt x="0" y="117475"/>
                </a:ln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4" name="PA-错觉设计250">
            <a:extLst>
              <a:ext uri="{FF2B5EF4-FFF2-40B4-BE49-F238E27FC236}">
                <a16:creationId xmlns:a16="http://schemas.microsoft.com/office/drawing/2014/main" id="{FA2FEDB4-6122-487D-8011-E391AF8E9D7B}"/>
              </a:ext>
            </a:extLst>
          </p:cNvPr>
          <p:cNvSpPr/>
          <p:nvPr>
            <p:custDataLst>
              <p:tags r:id="rId20"/>
            </p:custDataLst>
          </p:nvPr>
        </p:nvSpPr>
        <p:spPr>
          <a:xfrm>
            <a:off x="6757186" y="2537233"/>
            <a:ext cx="4485097" cy="523220"/>
          </a:xfrm>
          <a:prstGeom prst="rect">
            <a:avLst/>
          </a:prstGeom>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gradFill>
                  <a:gsLst>
                    <a:gs pos="0">
                      <a:srgbClr val="6453D5">
                        <a:lumMod val="60000"/>
                        <a:lumOff val="40000"/>
                      </a:srgbClr>
                    </a:gs>
                    <a:gs pos="100000">
                      <a:srgbClr val="6453D5">
                        <a:lumMod val="20000"/>
                        <a:lumOff val="80000"/>
                      </a:srgbClr>
                    </a:gs>
                  </a:gsLst>
                  <a:lin ang="0" scaled="0"/>
                </a:gradFill>
                <a:effectLst/>
                <a:uLnTx/>
                <a:uFillTx/>
                <a:cs typeface="+mn-ea"/>
                <a:sym typeface="+mn-lt"/>
              </a:rPr>
              <a:t>实践表明，互联网大大拓展了全社会沟通活动的空间，</a:t>
            </a:r>
            <a:endParaRPr kumimoji="0" lang="en-US" altLang="zh-CN" sz="1400" b="0" i="0" u="none" strike="noStrike" kern="1200" cap="none" spc="0" normalizeH="0" baseline="0" noProof="0" dirty="0">
              <a:ln>
                <a:noFill/>
              </a:ln>
              <a:gradFill>
                <a:gsLst>
                  <a:gs pos="0">
                    <a:srgbClr val="6453D5">
                      <a:lumMod val="60000"/>
                      <a:lumOff val="40000"/>
                    </a:srgbClr>
                  </a:gs>
                  <a:gs pos="100000">
                    <a:srgbClr val="6453D5">
                      <a:lumMod val="20000"/>
                      <a:lumOff val="80000"/>
                    </a:srgbClr>
                  </a:gs>
                </a:gsLst>
                <a:lin ang="0" scaled="0"/>
              </a:gra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gradFill>
                  <a:gsLst>
                    <a:gs pos="0">
                      <a:srgbClr val="6453D5">
                        <a:lumMod val="60000"/>
                        <a:lumOff val="40000"/>
                      </a:srgbClr>
                    </a:gs>
                    <a:gs pos="100000">
                      <a:srgbClr val="6453D5">
                        <a:lumMod val="20000"/>
                        <a:lumOff val="80000"/>
                      </a:srgbClr>
                    </a:gs>
                  </a:gsLst>
                  <a:lin ang="0" scaled="0"/>
                </a:gradFill>
                <a:effectLst/>
                <a:uLnTx/>
                <a:uFillTx/>
                <a:cs typeface="+mn-ea"/>
                <a:sym typeface="+mn-lt"/>
              </a:rPr>
              <a:t>极大地变革着人们的消费模式。</a:t>
            </a:r>
          </a:p>
        </p:txBody>
      </p:sp>
    </p:spTree>
    <p:extLst>
      <p:ext uri="{BB962C8B-B14F-4D97-AF65-F5344CB8AC3E}">
        <p14:creationId xmlns:p14="http://schemas.microsoft.com/office/powerpoint/2010/main" val="2695916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错觉设计282"/>
          <p:cNvSpPr>
            <a:spLocks noGrp="1"/>
          </p:cNvSpPr>
          <p:nvPr>
            <p:ph type="title"/>
            <p:custDataLst>
              <p:tags r:id="rId1"/>
            </p:custDataLst>
          </p:nvPr>
        </p:nvSpPr>
        <p:spPr>
          <a:xfrm>
            <a:off x="656026" y="244197"/>
            <a:ext cx="10515600" cy="545564"/>
          </a:xfrm>
          <a:prstGeom prst="rect">
            <a:avLst/>
          </a:prstGeom>
        </p:spPr>
        <p:txBody>
          <a:bodyPr>
            <a:noAutofit/>
          </a:bodyPr>
          <a:lstStyle/>
          <a:p>
            <a:r>
              <a:rPr lang="zh-CN" altLang="en-US" dirty="0">
                <a:latin typeface="+mn-lt"/>
                <a:ea typeface="+mn-ea"/>
                <a:cs typeface="+mn-ea"/>
                <a:sym typeface="+mn-lt"/>
              </a:rPr>
              <a:t>“互联网</a:t>
            </a:r>
            <a:r>
              <a:rPr lang="en-US" altLang="zh-CN" dirty="0">
                <a:latin typeface="+mn-lt"/>
                <a:ea typeface="+mn-ea"/>
                <a:cs typeface="+mn-ea"/>
                <a:sym typeface="+mn-lt"/>
              </a:rPr>
              <a:t>+</a:t>
            </a:r>
            <a:r>
              <a:rPr lang="zh-CN" altLang="en-US" dirty="0">
                <a:latin typeface="+mn-lt"/>
                <a:ea typeface="+mn-ea"/>
                <a:cs typeface="+mn-ea"/>
                <a:sym typeface="+mn-lt"/>
              </a:rPr>
              <a:t>消费模式</a:t>
            </a:r>
          </a:p>
        </p:txBody>
      </p:sp>
      <p:sp>
        <p:nvSpPr>
          <p:cNvPr id="247" name="PA-错觉设计287"/>
          <p:cNvSpPr/>
          <p:nvPr>
            <p:custDataLst>
              <p:tags r:id="rId2"/>
            </p:custDataLst>
          </p:nvPr>
        </p:nvSpPr>
        <p:spPr>
          <a:xfrm flipH="1">
            <a:off x="4532756" y="133793"/>
            <a:ext cx="6864350" cy="6864350"/>
          </a:xfrm>
          <a:prstGeom prst="pie">
            <a:avLst>
              <a:gd name="adj1" fmla="val 7261952"/>
              <a:gd name="adj2" fmla="val 13951602"/>
            </a:avLst>
          </a:prstGeom>
          <a:gradFill flip="none" rotWithShape="1">
            <a:gsLst>
              <a:gs pos="100000">
                <a:schemeClr val="accent1">
                  <a:alpha val="0"/>
                </a:schemeClr>
              </a:gs>
              <a:gs pos="0">
                <a:schemeClr val="accent1">
                  <a:alpha val="0"/>
                </a:schemeClr>
              </a:gs>
            </a:gsLst>
            <a:lin ang="0" scaled="0"/>
            <a:tileRect/>
          </a:gradFill>
          <a:ln>
            <a:gradFill>
              <a:gsLst>
                <a:gs pos="20000">
                  <a:schemeClr val="accent1">
                    <a:alpha val="0"/>
                  </a:schemeClr>
                </a:gs>
                <a:gs pos="0">
                  <a:schemeClr val="accent1"/>
                </a:gs>
                <a:gs pos="8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48" name="PA-错觉设计288"/>
          <p:cNvSpPr/>
          <p:nvPr>
            <p:custDataLst>
              <p:tags r:id="rId3"/>
            </p:custDataLst>
          </p:nvPr>
        </p:nvSpPr>
        <p:spPr>
          <a:xfrm>
            <a:off x="794894" y="133793"/>
            <a:ext cx="6864350" cy="6864350"/>
          </a:xfrm>
          <a:prstGeom prst="pie">
            <a:avLst>
              <a:gd name="adj1" fmla="val 7261952"/>
              <a:gd name="adj2" fmla="val 13951602"/>
            </a:avLst>
          </a:prstGeom>
          <a:gradFill flip="none" rotWithShape="1">
            <a:gsLst>
              <a:gs pos="100000">
                <a:schemeClr val="accent2">
                  <a:alpha val="0"/>
                </a:schemeClr>
              </a:gs>
              <a:gs pos="0">
                <a:schemeClr val="accent2">
                  <a:lumMod val="50000"/>
                  <a:alpha val="0"/>
                </a:schemeClr>
              </a:gs>
            </a:gsLst>
            <a:lin ang="0" scaled="0"/>
            <a:tileRect/>
          </a:gradFill>
          <a:ln>
            <a:gradFill>
              <a:gsLst>
                <a:gs pos="20000">
                  <a:schemeClr val="accent2">
                    <a:lumMod val="50000"/>
                    <a:alpha val="0"/>
                  </a:schemeClr>
                </a:gs>
                <a:gs pos="0">
                  <a:schemeClr val="accent2"/>
                </a:gs>
                <a:gs pos="80000">
                  <a:schemeClr val="accent2">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49" name="PA-错觉设计289"/>
          <p:cNvSpPr/>
          <p:nvPr>
            <p:custDataLst>
              <p:tags r:id="rId4"/>
            </p:custDataLst>
          </p:nvPr>
        </p:nvSpPr>
        <p:spPr>
          <a:xfrm flipH="1">
            <a:off x="5683858" y="1268333"/>
            <a:ext cx="4654926" cy="4654926"/>
          </a:xfrm>
          <a:prstGeom prst="pie">
            <a:avLst>
              <a:gd name="adj1" fmla="val 5387899"/>
              <a:gd name="adj2" fmla="val 16209087"/>
            </a:avLst>
          </a:prstGeom>
          <a:gradFill flip="none" rotWithShape="1">
            <a:gsLst>
              <a:gs pos="100000">
                <a:schemeClr val="accent1">
                  <a:alpha val="0"/>
                </a:schemeClr>
              </a:gs>
              <a:gs pos="0">
                <a:schemeClr val="accent1">
                  <a:lumMod val="50000"/>
                  <a:alpha val="30000"/>
                </a:schemeClr>
              </a:gs>
            </a:gsLst>
            <a:lin ang="0" scaled="0"/>
            <a:tileRect/>
          </a:gradFill>
          <a:ln>
            <a:gradFill>
              <a:gsLst>
                <a:gs pos="20000">
                  <a:schemeClr val="accent1">
                    <a:alpha val="0"/>
                  </a:schemeClr>
                </a:gs>
                <a:gs pos="0">
                  <a:schemeClr val="accent1"/>
                </a:gs>
                <a:gs pos="8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50" name="PA-错觉设计290"/>
          <p:cNvSpPr/>
          <p:nvPr>
            <p:custDataLst>
              <p:tags r:id="rId5"/>
            </p:custDataLst>
          </p:nvPr>
        </p:nvSpPr>
        <p:spPr>
          <a:xfrm>
            <a:off x="1899606" y="1268333"/>
            <a:ext cx="4654926" cy="4654926"/>
          </a:xfrm>
          <a:prstGeom prst="pie">
            <a:avLst>
              <a:gd name="adj1" fmla="val 5387899"/>
              <a:gd name="adj2" fmla="val 16209087"/>
            </a:avLst>
          </a:prstGeom>
          <a:gradFill flip="none" rotWithShape="1">
            <a:gsLst>
              <a:gs pos="100000">
                <a:schemeClr val="accent2">
                  <a:lumMod val="50000"/>
                  <a:alpha val="0"/>
                </a:schemeClr>
              </a:gs>
              <a:gs pos="0">
                <a:schemeClr val="accent2">
                  <a:lumMod val="50000"/>
                  <a:alpha val="30000"/>
                </a:schemeClr>
              </a:gs>
            </a:gsLst>
            <a:lin ang="0" scaled="0"/>
            <a:tileRect/>
          </a:gradFill>
          <a:ln>
            <a:gradFill>
              <a:gsLst>
                <a:gs pos="20000">
                  <a:schemeClr val="accent2">
                    <a:lumMod val="50000"/>
                    <a:alpha val="0"/>
                  </a:schemeClr>
                </a:gs>
                <a:gs pos="0">
                  <a:schemeClr val="accent2"/>
                </a:gs>
                <a:gs pos="80000">
                  <a:schemeClr val="accent2">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92" name="PA-错觉设计291"/>
          <p:cNvSpPr/>
          <p:nvPr>
            <p:custDataLst>
              <p:tags r:id="rId6"/>
            </p:custDataLst>
          </p:nvPr>
        </p:nvSpPr>
        <p:spPr>
          <a:xfrm>
            <a:off x="3687464" y="3617330"/>
            <a:ext cx="4841153" cy="1382240"/>
          </a:xfrm>
          <a:custGeom>
            <a:avLst/>
            <a:gdLst>
              <a:gd name="connsiteX0" fmla="*/ 0 w 3803078"/>
              <a:gd name="connsiteY0" fmla="*/ 0 h 1085850"/>
              <a:gd name="connsiteX1" fmla="*/ 2720564 w 3803078"/>
              <a:gd name="connsiteY1" fmla="*/ 0 h 1085850"/>
              <a:gd name="connsiteX2" fmla="*/ 2720403 w 3803078"/>
              <a:gd name="connsiteY2" fmla="*/ 3175 h 1085850"/>
              <a:gd name="connsiteX3" fmla="*/ 3803078 w 3803078"/>
              <a:gd name="connsiteY3" fmla="*/ 1085850 h 1085850"/>
              <a:gd name="connsiteX4" fmla="*/ 0 w 3803078"/>
              <a:gd name="connsiteY4" fmla="*/ 1085850 h 1085850"/>
              <a:gd name="connsiteX5" fmla="*/ 0 w 3803078"/>
              <a:gd name="connsiteY5" fmla="*/ 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3078" h="1085850">
                <a:moveTo>
                  <a:pt x="0" y="0"/>
                </a:moveTo>
                <a:lnTo>
                  <a:pt x="2720564" y="0"/>
                </a:lnTo>
                <a:lnTo>
                  <a:pt x="2720403" y="3175"/>
                </a:lnTo>
                <a:cubicBezTo>
                  <a:pt x="2720403" y="601120"/>
                  <a:pt x="3205133" y="1085850"/>
                  <a:pt x="3803078" y="1085850"/>
                </a:cubicBezTo>
                <a:lnTo>
                  <a:pt x="0" y="1085850"/>
                </a:lnTo>
                <a:lnTo>
                  <a:pt x="0" y="0"/>
                </a:lnTo>
                <a:close/>
              </a:path>
            </a:pathLst>
          </a:custGeom>
          <a:gradFill flip="none" rotWithShape="1">
            <a:gsLst>
              <a:gs pos="0">
                <a:schemeClr val="accent1">
                  <a:alpha val="0"/>
                </a:schemeClr>
              </a:gs>
              <a:gs pos="100000">
                <a:schemeClr val="accent1">
                  <a:lumMod val="50000"/>
                </a:schemeClr>
              </a:gs>
            </a:gsLst>
            <a:lin ang="0" scaled="1"/>
            <a:tileRect/>
          </a:gradFill>
          <a:ln>
            <a:noFill/>
          </a:ln>
          <a:effectLst>
            <a:outerShdw blurRad="381000" dist="228600" dir="3600000" sx="97000" sy="97000" algn="tl" rotWithShape="0">
              <a:schemeClr val="accent1">
                <a:lumMod val="50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84" name="PA-错觉设计292"/>
          <p:cNvSpPr/>
          <p:nvPr>
            <p:custDataLst>
              <p:tags r:id="rId7"/>
            </p:custDataLst>
          </p:nvPr>
        </p:nvSpPr>
        <p:spPr>
          <a:xfrm>
            <a:off x="3687464" y="2212695"/>
            <a:ext cx="23965" cy="1211"/>
          </a:xfrm>
          <a:custGeom>
            <a:avLst/>
            <a:gdLst>
              <a:gd name="connsiteX0" fmla="*/ 0 w 18826"/>
              <a:gd name="connsiteY0" fmla="*/ 0 h 951"/>
              <a:gd name="connsiteX1" fmla="*/ 18826 w 18826"/>
              <a:gd name="connsiteY1" fmla="*/ 0 h 951"/>
              <a:gd name="connsiteX2" fmla="*/ 0 w 18826"/>
              <a:gd name="connsiteY2" fmla="*/ 951 h 951"/>
              <a:gd name="connsiteX3" fmla="*/ 0 w 18826"/>
              <a:gd name="connsiteY3" fmla="*/ 0 h 951"/>
            </a:gdLst>
            <a:ahLst/>
            <a:cxnLst>
              <a:cxn ang="0">
                <a:pos x="connsiteX0" y="connsiteY0"/>
              </a:cxn>
              <a:cxn ang="0">
                <a:pos x="connsiteX1" y="connsiteY1"/>
              </a:cxn>
              <a:cxn ang="0">
                <a:pos x="connsiteX2" y="connsiteY2"/>
              </a:cxn>
              <a:cxn ang="0">
                <a:pos x="connsiteX3" y="connsiteY3"/>
              </a:cxn>
            </a:cxnLst>
            <a:rect l="l" t="t" r="r" b="b"/>
            <a:pathLst>
              <a:path w="18826" h="951">
                <a:moveTo>
                  <a:pt x="0" y="0"/>
                </a:moveTo>
                <a:lnTo>
                  <a:pt x="18826" y="0"/>
                </a:lnTo>
                <a:lnTo>
                  <a:pt x="0" y="951"/>
                </a:lnTo>
                <a:lnTo>
                  <a:pt x="0" y="0"/>
                </a:lnTo>
                <a:close/>
              </a:path>
            </a:pathLst>
          </a:custGeom>
          <a:gradFill flip="none" rotWithShape="1">
            <a:gsLst>
              <a:gs pos="0">
                <a:schemeClr val="accent2"/>
              </a:gs>
              <a:gs pos="10000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86" name="PA-错觉设计293"/>
          <p:cNvSpPr/>
          <p:nvPr>
            <p:custDataLst>
              <p:tags r:id="rId8"/>
            </p:custDataLst>
          </p:nvPr>
        </p:nvSpPr>
        <p:spPr>
          <a:xfrm>
            <a:off x="2313783" y="2201187"/>
            <a:ext cx="2771328" cy="2771325"/>
          </a:xfrm>
          <a:prstGeom prst="ellipse">
            <a:avLst/>
          </a:prstGeom>
          <a:gradFill flip="none" rotWithShape="1">
            <a:gsLst>
              <a:gs pos="38000">
                <a:schemeClr val="accent2">
                  <a:lumMod val="50000"/>
                  <a:alpha val="10000"/>
                </a:schemeClr>
              </a:gs>
              <a:gs pos="100000">
                <a:schemeClr val="accent2">
                  <a:lumMod val="75000"/>
                </a:schemeClr>
              </a:gs>
            </a:gsLst>
            <a:path path="circle">
              <a:fillToRect l="50000" t="50000" r="50000" b="50000"/>
            </a:path>
            <a:tileRect/>
          </a:gradFill>
          <a:ln>
            <a:gradFill>
              <a:gsLst>
                <a:gs pos="20000">
                  <a:schemeClr val="accent2">
                    <a:lumMod val="50000"/>
                    <a:alpha val="0"/>
                  </a:schemeClr>
                </a:gs>
                <a:gs pos="50000">
                  <a:schemeClr val="accent2"/>
                </a:gs>
                <a:gs pos="80000">
                  <a:schemeClr val="accent2">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83" name="PA-错觉设计294"/>
          <p:cNvSpPr/>
          <p:nvPr>
            <p:custDataLst>
              <p:tags r:id="rId9"/>
            </p:custDataLst>
          </p:nvPr>
        </p:nvSpPr>
        <p:spPr>
          <a:xfrm>
            <a:off x="3711428" y="2212693"/>
            <a:ext cx="4865909" cy="1382240"/>
          </a:xfrm>
          <a:custGeom>
            <a:avLst/>
            <a:gdLst>
              <a:gd name="connsiteX0" fmla="*/ 0 w 3822525"/>
              <a:gd name="connsiteY0" fmla="*/ 0 h 1085850"/>
              <a:gd name="connsiteX1" fmla="*/ 3822525 w 3822525"/>
              <a:gd name="connsiteY1" fmla="*/ 0 h 1085850"/>
              <a:gd name="connsiteX2" fmla="*/ 3822525 w 3822525"/>
              <a:gd name="connsiteY2" fmla="*/ 1085850 h 1085850"/>
              <a:gd name="connsiteX3" fmla="*/ 1082515 w 3822525"/>
              <a:gd name="connsiteY3" fmla="*/ 1085850 h 1085850"/>
              <a:gd name="connsiteX4" fmla="*/ 1082675 w 3822525"/>
              <a:gd name="connsiteY4" fmla="*/ 1082675 h 1085850"/>
              <a:gd name="connsiteX5" fmla="*/ 0 w 3822525"/>
              <a:gd name="connsiteY5" fmla="*/ 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2525" h="1085850">
                <a:moveTo>
                  <a:pt x="0" y="0"/>
                </a:moveTo>
                <a:lnTo>
                  <a:pt x="3822525" y="0"/>
                </a:lnTo>
                <a:lnTo>
                  <a:pt x="3822525" y="1085850"/>
                </a:lnTo>
                <a:lnTo>
                  <a:pt x="1082515" y="1085850"/>
                </a:lnTo>
                <a:lnTo>
                  <a:pt x="1082675" y="1082675"/>
                </a:lnTo>
                <a:cubicBezTo>
                  <a:pt x="1082675" y="484730"/>
                  <a:pt x="597945" y="0"/>
                  <a:pt x="0" y="0"/>
                </a:cubicBezTo>
                <a:close/>
              </a:path>
            </a:pathLst>
          </a:custGeom>
          <a:gradFill flip="none" rotWithShape="1">
            <a:gsLst>
              <a:gs pos="0">
                <a:schemeClr val="accent2">
                  <a:lumMod val="50000"/>
                </a:schemeClr>
              </a:gs>
              <a:gs pos="100000">
                <a:schemeClr val="accent2">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75" name="PA-错觉设计295"/>
          <p:cNvSpPr/>
          <p:nvPr>
            <p:custDataLst>
              <p:tags r:id="rId10"/>
            </p:custDataLst>
          </p:nvPr>
        </p:nvSpPr>
        <p:spPr>
          <a:xfrm>
            <a:off x="2677092" y="2580245"/>
            <a:ext cx="2026378" cy="2026377"/>
          </a:xfrm>
          <a:prstGeom prst="ellipse">
            <a:avLst/>
          </a:prstGeom>
          <a:gradFill flip="none" rotWithShape="1">
            <a:gsLst>
              <a:gs pos="38000">
                <a:schemeClr val="accent2">
                  <a:lumMod val="50000"/>
                  <a:alpha val="10000"/>
                </a:schemeClr>
              </a:gs>
              <a:gs pos="100000">
                <a:schemeClr val="accent2">
                  <a:lumMod val="75000"/>
                  <a:alpha val="30000"/>
                </a:schemeClr>
              </a:gs>
            </a:gsLst>
            <a:path path="circle">
              <a:fillToRect l="50000" t="50000" r="50000" b="50000"/>
            </a:path>
            <a:tileRect/>
          </a:gradFill>
          <a:ln>
            <a:gradFill>
              <a:gsLst>
                <a:gs pos="20000">
                  <a:schemeClr val="accent2">
                    <a:lumMod val="50000"/>
                    <a:alpha val="0"/>
                  </a:schemeClr>
                </a:gs>
                <a:gs pos="50000">
                  <a:schemeClr val="accent2"/>
                </a:gs>
                <a:gs pos="80000">
                  <a:schemeClr val="accent2">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56" name="PA-错觉设计296"/>
          <p:cNvSpPr txBox="1"/>
          <p:nvPr>
            <p:custDataLst>
              <p:tags r:id="rId11"/>
            </p:custDataLst>
          </p:nvPr>
        </p:nvSpPr>
        <p:spPr>
          <a:xfrm>
            <a:off x="3290171" y="3299594"/>
            <a:ext cx="800219" cy="461666"/>
          </a:xfrm>
          <a:prstGeom prst="rect">
            <a:avLst/>
          </a:prstGeom>
        </p:spPr>
        <p:txBody>
          <a:bodyPr wrap="none">
            <a:noAutofit/>
          </a:bodyPr>
          <a:lstStyle>
            <a:defPPr>
              <a:defRPr lang="zh-CN"/>
            </a:defPPr>
            <a:lvl1pPr marR="0" lvl="0" indent="0" fontAlgn="auto">
              <a:lnSpc>
                <a:spcPct val="100000"/>
              </a:lnSpc>
              <a:spcBef>
                <a:spcPts val="0"/>
              </a:spcBef>
              <a:spcAft>
                <a:spcPts val="0"/>
              </a:spcAft>
              <a:buClrTx/>
              <a:buSzTx/>
              <a:buFontTx/>
              <a:buNone/>
              <a:defRPr kumimoji="0" sz="2400" b="0" i="0" u="none" strike="noStrike" cap="none" spc="0" normalizeH="0" baseline="0">
                <a:ln>
                  <a:noFill/>
                </a:ln>
                <a:gradFill>
                  <a:gsLst>
                    <a:gs pos="0">
                      <a:schemeClr val="accent2">
                        <a:lumMod val="60000"/>
                        <a:lumOff val="40000"/>
                      </a:schemeClr>
                    </a:gs>
                    <a:gs pos="100000">
                      <a:schemeClr val="accent2">
                        <a:lumMod val="20000"/>
                        <a:lumOff val="80000"/>
                      </a:schemeClr>
                    </a:gs>
                  </a:gsLst>
                  <a:lin ang="0" scaled="0"/>
                </a:gradFill>
                <a:effectLst/>
                <a:uLnTx/>
                <a:uFillTx/>
                <a:latin typeface="思源黑体 CN Bold" panose="020B0800000000000000" pitchFamily="34" charset="-122"/>
                <a:ea typeface="思源黑体 CN Bold" panose="020B0800000000000000" pitchFamily="34" charset="-122"/>
              </a:defRPr>
            </a:lvl1pPr>
          </a:lstStyle>
          <a:p>
            <a:r>
              <a:rPr lang="zh-CN" altLang="en-US" b="1" dirty="0">
                <a:latin typeface="+mn-lt"/>
                <a:ea typeface="+mn-ea"/>
                <a:cs typeface="+mn-ea"/>
                <a:sym typeface="+mn-lt"/>
              </a:rPr>
              <a:t>商家</a:t>
            </a:r>
          </a:p>
        </p:txBody>
      </p:sp>
      <p:sp>
        <p:nvSpPr>
          <p:cNvPr id="295" name="PA-错觉设计297"/>
          <p:cNvSpPr/>
          <p:nvPr>
            <p:custDataLst>
              <p:tags r:id="rId12"/>
            </p:custDataLst>
          </p:nvPr>
        </p:nvSpPr>
        <p:spPr>
          <a:xfrm>
            <a:off x="7133053" y="2211238"/>
            <a:ext cx="2785494" cy="2785491"/>
          </a:xfrm>
          <a:prstGeom prst="ellipse">
            <a:avLst/>
          </a:prstGeom>
          <a:gradFill flip="none" rotWithShape="1">
            <a:gsLst>
              <a:gs pos="38000">
                <a:schemeClr val="accent1">
                  <a:alpha val="0"/>
                </a:schemeClr>
              </a:gs>
              <a:gs pos="100000">
                <a:schemeClr val="accent1">
                  <a:alpha val="60000"/>
                </a:schemeClr>
              </a:gs>
            </a:gsLst>
            <a:path path="circle">
              <a:fillToRect l="50000" t="50000" r="50000" b="50000"/>
            </a:path>
            <a:tileRect/>
          </a:gradFill>
          <a:ln>
            <a:gradFill>
              <a:gsLst>
                <a:gs pos="20000">
                  <a:schemeClr val="accent1">
                    <a:alpha val="0"/>
                  </a:schemeClr>
                </a:gs>
                <a:gs pos="50000">
                  <a:schemeClr val="accent1"/>
                </a:gs>
                <a:gs pos="80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89" name="PA-错觉设计298"/>
          <p:cNvSpPr/>
          <p:nvPr>
            <p:custDataLst>
              <p:tags r:id="rId13"/>
            </p:custDataLst>
          </p:nvPr>
        </p:nvSpPr>
        <p:spPr>
          <a:xfrm>
            <a:off x="7512611" y="2590795"/>
            <a:ext cx="2026378" cy="2026377"/>
          </a:xfrm>
          <a:prstGeom prst="ellipse">
            <a:avLst/>
          </a:prstGeom>
          <a:gradFill flip="none" rotWithShape="1">
            <a:gsLst>
              <a:gs pos="38000">
                <a:schemeClr val="accent1">
                  <a:alpha val="0"/>
                </a:schemeClr>
              </a:gs>
              <a:gs pos="100000">
                <a:schemeClr val="accent1">
                  <a:alpha val="60000"/>
                </a:schemeClr>
              </a:gs>
            </a:gsLst>
            <a:path path="circle">
              <a:fillToRect l="50000" t="50000" r="50000" b="50000"/>
            </a:path>
            <a:tileRect/>
          </a:gradFill>
          <a:ln>
            <a:gradFill>
              <a:gsLst>
                <a:gs pos="20000">
                  <a:schemeClr val="accent1">
                    <a:alpha val="0"/>
                  </a:schemeClr>
                </a:gs>
                <a:gs pos="50000">
                  <a:schemeClr val="accent1"/>
                </a:gs>
                <a:gs pos="80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55" name="PA-错觉设计299"/>
          <p:cNvSpPr txBox="1"/>
          <p:nvPr>
            <p:custDataLst>
              <p:tags r:id="rId14"/>
            </p:custDataLst>
          </p:nvPr>
        </p:nvSpPr>
        <p:spPr>
          <a:xfrm>
            <a:off x="7971803" y="3373150"/>
            <a:ext cx="1107995" cy="461666"/>
          </a:xfrm>
          <a:prstGeom prst="rect">
            <a:avLst/>
          </a:prstGeom>
        </p:spPr>
        <p:txBody>
          <a:bodyPr wrap="none">
            <a:noAutofit/>
          </a:bodyPr>
          <a:lstStyle>
            <a:defPPr>
              <a:defRPr lang="zh-CN"/>
            </a:defPPr>
            <a:lvl1pPr marR="0" lvl="0" indent="0" fontAlgn="auto">
              <a:lnSpc>
                <a:spcPct val="100000"/>
              </a:lnSpc>
              <a:spcBef>
                <a:spcPts val="0"/>
              </a:spcBef>
              <a:spcAft>
                <a:spcPts val="0"/>
              </a:spcAft>
              <a:buClrTx/>
              <a:buSzTx/>
              <a:buFontTx/>
              <a:buNone/>
              <a:defRPr kumimoji="0" sz="2400" b="0" i="0" u="none" strike="noStrike" cap="none" spc="0" normalizeH="0" baseline="0">
                <a:ln>
                  <a:noFill/>
                </a:ln>
                <a:gradFill>
                  <a:gsLst>
                    <a:gs pos="0">
                      <a:schemeClr val="accent2">
                        <a:lumMod val="60000"/>
                        <a:lumOff val="40000"/>
                      </a:schemeClr>
                    </a:gs>
                    <a:gs pos="100000">
                      <a:schemeClr val="accent2">
                        <a:lumMod val="20000"/>
                        <a:lumOff val="80000"/>
                      </a:schemeClr>
                    </a:gs>
                  </a:gsLst>
                  <a:lin ang="0" scaled="0"/>
                </a:gradFill>
                <a:effectLst/>
                <a:uLnTx/>
                <a:uFillTx/>
                <a:latin typeface="思源黑体 CN Bold" panose="020B0800000000000000" pitchFamily="34" charset="-122"/>
                <a:ea typeface="思源黑体 CN Bold" panose="020B0800000000000000" pitchFamily="34" charset="-122"/>
              </a:defRPr>
            </a:lvl1pPr>
          </a:lstStyle>
          <a:p>
            <a:r>
              <a:rPr lang="zh-CN" altLang="en-US" b="1" dirty="0">
                <a:latin typeface="+mn-lt"/>
                <a:ea typeface="+mn-ea"/>
                <a:cs typeface="+mn-ea"/>
                <a:sym typeface="+mn-lt"/>
              </a:rPr>
              <a:t>消费者</a:t>
            </a:r>
          </a:p>
        </p:txBody>
      </p:sp>
      <p:sp>
        <p:nvSpPr>
          <p:cNvPr id="297" name="PA-错觉设计300"/>
          <p:cNvSpPr/>
          <p:nvPr>
            <p:custDataLst>
              <p:tags r:id="rId15"/>
            </p:custDataLst>
          </p:nvPr>
        </p:nvSpPr>
        <p:spPr>
          <a:xfrm rot="10800000">
            <a:off x="5207827" y="4252526"/>
            <a:ext cx="1802593" cy="58772"/>
          </a:xfrm>
          <a:custGeom>
            <a:avLst/>
            <a:gdLst>
              <a:gd name="connsiteX0" fmla="*/ 1562100 w 1778000"/>
              <a:gd name="connsiteY0" fmla="*/ 0 h 215900"/>
              <a:gd name="connsiteX1" fmla="*/ 1778000 w 1778000"/>
              <a:gd name="connsiteY1" fmla="*/ 215900 h 215900"/>
              <a:gd name="connsiteX2" fmla="*/ 0 w 1778000"/>
              <a:gd name="connsiteY2" fmla="*/ 215900 h 215900"/>
              <a:gd name="connsiteX0-1" fmla="*/ 3778002 w 3993902"/>
              <a:gd name="connsiteY0-2" fmla="*/ 0 h 215900"/>
              <a:gd name="connsiteX1-3" fmla="*/ 3993902 w 3993902"/>
              <a:gd name="connsiteY1-4" fmla="*/ 215900 h 215900"/>
              <a:gd name="connsiteX2-5" fmla="*/ 0 w 3993902"/>
              <a:gd name="connsiteY2-6" fmla="*/ 215900 h 215900"/>
              <a:gd name="connsiteX0-7" fmla="*/ 6405904 w 6621804"/>
              <a:gd name="connsiteY0-8" fmla="*/ 0 h 215900"/>
              <a:gd name="connsiteX1-9" fmla="*/ 6621804 w 6621804"/>
              <a:gd name="connsiteY1-10" fmla="*/ 215900 h 215900"/>
              <a:gd name="connsiteX2-11" fmla="*/ 0 w 6621804"/>
              <a:gd name="connsiteY2-12" fmla="*/ 204766 h 215900"/>
            </a:gdLst>
            <a:ahLst/>
            <a:cxnLst>
              <a:cxn ang="0">
                <a:pos x="connsiteX0-1" y="connsiteY0-2"/>
              </a:cxn>
              <a:cxn ang="0">
                <a:pos x="connsiteX1-3" y="connsiteY1-4"/>
              </a:cxn>
              <a:cxn ang="0">
                <a:pos x="connsiteX2-5" y="connsiteY2-6"/>
              </a:cxn>
            </a:cxnLst>
            <a:rect l="l" t="t" r="r" b="b"/>
            <a:pathLst>
              <a:path w="6621804" h="215900">
                <a:moveTo>
                  <a:pt x="6405904" y="0"/>
                </a:moveTo>
                <a:lnTo>
                  <a:pt x="6621804" y="215900"/>
                </a:lnTo>
                <a:lnTo>
                  <a:pt x="0" y="204766"/>
                </a:lnTo>
              </a:path>
            </a:pathLst>
          </a:custGeom>
          <a:noFill/>
          <a:ln w="19050" cap="rnd">
            <a:gradFill flip="none" rotWithShape="1">
              <a:gsLst>
                <a:gs pos="0">
                  <a:schemeClr val="accent1">
                    <a:alpha val="0"/>
                  </a:schemeClr>
                </a:gs>
                <a:gs pos="60000">
                  <a:schemeClr val="accent1"/>
                </a:gs>
                <a:gs pos="100000">
                  <a:schemeClr val="accent1"/>
                </a:gs>
              </a:gsLst>
              <a:lin ang="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lumMod val="20000"/>
                  <a:lumOff val="80000"/>
                </a:srgbClr>
              </a:solidFill>
              <a:effectLst/>
              <a:uLnTx/>
              <a:uFillTx/>
              <a:cs typeface="+mn-ea"/>
              <a:sym typeface="+mn-lt"/>
            </a:endParaRPr>
          </a:p>
        </p:txBody>
      </p:sp>
      <p:sp>
        <p:nvSpPr>
          <p:cNvPr id="14" name="PA-错觉设计301"/>
          <p:cNvSpPr/>
          <p:nvPr>
            <p:custDataLst>
              <p:tags r:id="rId16"/>
            </p:custDataLst>
          </p:nvPr>
        </p:nvSpPr>
        <p:spPr>
          <a:xfrm>
            <a:off x="5439707" y="3785358"/>
            <a:ext cx="1338828" cy="369332"/>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个性化需求</a:t>
            </a:r>
          </a:p>
        </p:txBody>
      </p:sp>
      <p:sp>
        <p:nvSpPr>
          <p:cNvPr id="15" name="PA-错觉设计302"/>
          <p:cNvSpPr/>
          <p:nvPr>
            <p:custDataLst>
              <p:tags r:id="rId17"/>
            </p:custDataLst>
          </p:nvPr>
        </p:nvSpPr>
        <p:spPr>
          <a:xfrm>
            <a:off x="5313821" y="4308323"/>
            <a:ext cx="1590604" cy="523219"/>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ADB9CA"/>
                </a:solidFill>
                <a:effectLst/>
                <a:uLnTx/>
                <a:uFillTx/>
                <a:cs typeface="+mn-ea"/>
                <a:sym typeface="+mn-lt"/>
              </a:rPr>
              <a:t>亲自参与到商品</a:t>
            </a:r>
            <a:endParaRPr kumimoji="0" lang="en-US" altLang="zh-CN" sz="1400" b="0" i="0" u="none" strike="noStrike" kern="1200" cap="none" spc="0" normalizeH="0" baseline="0" noProof="0" dirty="0">
              <a:ln>
                <a:noFill/>
              </a:ln>
              <a:solidFill>
                <a:srgbClr val="ADB9CA"/>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ADB9CA"/>
                </a:solidFill>
                <a:effectLst/>
                <a:uLnTx/>
                <a:uFillTx/>
                <a:cs typeface="+mn-ea"/>
                <a:sym typeface="+mn-lt"/>
              </a:rPr>
              <a:t>和服务的生产中</a:t>
            </a:r>
          </a:p>
        </p:txBody>
      </p:sp>
      <p:sp>
        <p:nvSpPr>
          <p:cNvPr id="300" name="PA-错觉设计303"/>
          <p:cNvSpPr/>
          <p:nvPr>
            <p:custDataLst>
              <p:tags r:id="rId18"/>
            </p:custDataLst>
          </p:nvPr>
        </p:nvSpPr>
        <p:spPr>
          <a:xfrm rot="10800000" flipH="1">
            <a:off x="5207825" y="2786488"/>
            <a:ext cx="1802593" cy="58772"/>
          </a:xfrm>
          <a:custGeom>
            <a:avLst/>
            <a:gdLst>
              <a:gd name="connsiteX0" fmla="*/ 1562100 w 1778000"/>
              <a:gd name="connsiteY0" fmla="*/ 0 h 215900"/>
              <a:gd name="connsiteX1" fmla="*/ 1778000 w 1778000"/>
              <a:gd name="connsiteY1" fmla="*/ 215900 h 215900"/>
              <a:gd name="connsiteX2" fmla="*/ 0 w 1778000"/>
              <a:gd name="connsiteY2" fmla="*/ 215900 h 215900"/>
              <a:gd name="connsiteX0-1" fmla="*/ 3778002 w 3993902"/>
              <a:gd name="connsiteY0-2" fmla="*/ 0 h 215900"/>
              <a:gd name="connsiteX1-3" fmla="*/ 3993902 w 3993902"/>
              <a:gd name="connsiteY1-4" fmla="*/ 215900 h 215900"/>
              <a:gd name="connsiteX2-5" fmla="*/ 0 w 3993902"/>
              <a:gd name="connsiteY2-6" fmla="*/ 215900 h 215900"/>
              <a:gd name="connsiteX0-7" fmla="*/ 6405904 w 6621804"/>
              <a:gd name="connsiteY0-8" fmla="*/ 0 h 215900"/>
              <a:gd name="connsiteX1-9" fmla="*/ 6621804 w 6621804"/>
              <a:gd name="connsiteY1-10" fmla="*/ 215900 h 215900"/>
              <a:gd name="connsiteX2-11" fmla="*/ 0 w 6621804"/>
              <a:gd name="connsiteY2-12" fmla="*/ 204766 h 215900"/>
            </a:gdLst>
            <a:ahLst/>
            <a:cxnLst>
              <a:cxn ang="0">
                <a:pos x="connsiteX0-1" y="connsiteY0-2"/>
              </a:cxn>
              <a:cxn ang="0">
                <a:pos x="connsiteX1-3" y="connsiteY1-4"/>
              </a:cxn>
              <a:cxn ang="0">
                <a:pos x="connsiteX2-5" y="connsiteY2-6"/>
              </a:cxn>
            </a:cxnLst>
            <a:rect l="l" t="t" r="r" b="b"/>
            <a:pathLst>
              <a:path w="6621804" h="215900">
                <a:moveTo>
                  <a:pt x="6405904" y="0"/>
                </a:moveTo>
                <a:lnTo>
                  <a:pt x="6621804" y="215900"/>
                </a:lnTo>
                <a:lnTo>
                  <a:pt x="0" y="204766"/>
                </a:lnTo>
              </a:path>
            </a:pathLst>
          </a:custGeom>
          <a:noFill/>
          <a:ln w="19050" cap="rnd">
            <a:gradFill flip="none" rotWithShape="1">
              <a:gsLst>
                <a:gs pos="0">
                  <a:schemeClr val="accent1">
                    <a:alpha val="0"/>
                  </a:schemeClr>
                </a:gs>
                <a:gs pos="60000">
                  <a:schemeClr val="accent1"/>
                </a:gs>
                <a:gs pos="100000">
                  <a:schemeClr val="accent1"/>
                </a:gs>
              </a:gsLst>
              <a:lin ang="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lumMod val="20000"/>
                  <a:lumOff val="80000"/>
                </a:srgbClr>
              </a:solidFill>
              <a:effectLst/>
              <a:uLnTx/>
              <a:uFillTx/>
              <a:cs typeface="+mn-ea"/>
              <a:sym typeface="+mn-lt"/>
            </a:endParaRPr>
          </a:p>
        </p:txBody>
      </p:sp>
      <p:sp>
        <p:nvSpPr>
          <p:cNvPr id="301" name="PA-错觉设计304"/>
          <p:cNvSpPr/>
          <p:nvPr>
            <p:custDataLst>
              <p:tags r:id="rId19"/>
            </p:custDataLst>
          </p:nvPr>
        </p:nvSpPr>
        <p:spPr>
          <a:xfrm flipH="1">
            <a:off x="5439709" y="2319320"/>
            <a:ext cx="1338828" cy="369332"/>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个性化商品</a:t>
            </a:r>
          </a:p>
        </p:txBody>
      </p:sp>
      <p:sp>
        <p:nvSpPr>
          <p:cNvPr id="302" name="PA-错觉设计305"/>
          <p:cNvSpPr/>
          <p:nvPr>
            <p:custDataLst>
              <p:tags r:id="rId20"/>
            </p:custDataLst>
          </p:nvPr>
        </p:nvSpPr>
        <p:spPr>
          <a:xfrm flipH="1">
            <a:off x="5181523" y="2842285"/>
            <a:ext cx="1959112" cy="523219"/>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ADB9CA"/>
                </a:solidFill>
                <a:effectLst/>
                <a:uLnTx/>
                <a:uFillTx/>
                <a:cs typeface="+mn-ea"/>
                <a:sym typeface="+mn-lt"/>
              </a:rPr>
              <a:t>根据需求对产品外形、性能等设计制作</a:t>
            </a:r>
          </a:p>
        </p:txBody>
      </p:sp>
      <p:sp>
        <p:nvSpPr>
          <p:cNvPr id="303" name="PA-错觉设计306"/>
          <p:cNvSpPr/>
          <p:nvPr>
            <p:custDataLst>
              <p:tags r:id="rId21"/>
            </p:custDataLst>
          </p:nvPr>
        </p:nvSpPr>
        <p:spPr>
          <a:xfrm>
            <a:off x="1409285" y="5495138"/>
            <a:ext cx="9373430" cy="707886"/>
          </a:xfrm>
          <a:prstGeom prst="rect">
            <a:avLst/>
          </a:prstGeom>
        </p:spPr>
        <p:txBody>
          <a:bodyPr wrap="square">
            <a:noAutofit/>
          </a:bodyPr>
          <a:lstStyle/>
          <a:p>
            <a:pPr algn="ctr"/>
            <a:r>
              <a:rPr lang="zh-CN" altLang="en-US" dirty="0">
                <a:gradFill>
                  <a:gsLst>
                    <a:gs pos="0">
                      <a:schemeClr val="accent2">
                        <a:lumMod val="60000"/>
                        <a:lumOff val="40000"/>
                      </a:schemeClr>
                    </a:gs>
                    <a:gs pos="100000">
                      <a:schemeClr val="accent2">
                        <a:lumMod val="20000"/>
                        <a:lumOff val="80000"/>
                      </a:schemeClr>
                    </a:gs>
                  </a:gsLst>
                  <a:lin ang="0" scaled="0"/>
                </a:gradFill>
                <a:cs typeface="+mn-ea"/>
                <a:sym typeface="+mn-lt"/>
              </a:rPr>
              <a:t>互联网为消费者和商家搭建互动平台，供给方直接与需求方打交道，</a:t>
            </a:r>
            <a:endParaRPr lang="en-US" altLang="zh-CN" dirty="0">
              <a:gradFill>
                <a:gsLst>
                  <a:gs pos="0">
                    <a:schemeClr val="accent2">
                      <a:lumMod val="60000"/>
                      <a:lumOff val="40000"/>
                    </a:schemeClr>
                  </a:gs>
                  <a:gs pos="100000">
                    <a:schemeClr val="accent2">
                      <a:lumMod val="20000"/>
                      <a:lumOff val="80000"/>
                    </a:schemeClr>
                  </a:gs>
                </a:gsLst>
                <a:lin ang="0" scaled="0"/>
              </a:gradFill>
              <a:cs typeface="+mn-ea"/>
              <a:sym typeface="+mn-lt"/>
            </a:endParaRPr>
          </a:p>
          <a:p>
            <a:pPr algn="ctr"/>
            <a:r>
              <a:rPr lang="zh-CN" altLang="en-US" dirty="0">
                <a:gradFill>
                  <a:gsLst>
                    <a:gs pos="0">
                      <a:schemeClr val="accent2">
                        <a:lumMod val="60000"/>
                        <a:lumOff val="40000"/>
                      </a:schemeClr>
                    </a:gs>
                    <a:gs pos="100000">
                      <a:schemeClr val="accent2">
                        <a:lumMod val="20000"/>
                        <a:lumOff val="80000"/>
                      </a:schemeClr>
                    </a:gs>
                  </a:gsLst>
                  <a:lin ang="0" scaled="0"/>
                </a:gradFill>
                <a:cs typeface="+mn-ea"/>
                <a:sym typeface="+mn-lt"/>
              </a:rPr>
              <a:t>供给方与需求方直接形成消费流通环节，满足需求者的个性化需求</a:t>
            </a:r>
            <a:r>
              <a:rPr lang="en-US" altLang="zh-CN" dirty="0">
                <a:gradFill>
                  <a:gsLst>
                    <a:gs pos="0">
                      <a:schemeClr val="accent2">
                        <a:lumMod val="60000"/>
                        <a:lumOff val="40000"/>
                      </a:schemeClr>
                    </a:gs>
                    <a:gs pos="100000">
                      <a:schemeClr val="accent2">
                        <a:lumMod val="20000"/>
                        <a:lumOff val="80000"/>
                      </a:schemeClr>
                    </a:gs>
                  </a:gsLst>
                  <a:lin ang="0" scaled="0"/>
                </a:gradFill>
                <a:cs typeface="+mn-ea"/>
                <a:sym typeface="+mn-lt"/>
              </a:rPr>
              <a:t>,</a:t>
            </a:r>
            <a:r>
              <a:rPr lang="zh-CN" altLang="en-US" dirty="0">
                <a:gradFill>
                  <a:gsLst>
                    <a:gs pos="0">
                      <a:schemeClr val="accent2">
                        <a:lumMod val="60000"/>
                        <a:lumOff val="40000"/>
                      </a:schemeClr>
                    </a:gs>
                    <a:gs pos="100000">
                      <a:schemeClr val="accent2">
                        <a:lumMod val="20000"/>
                        <a:lumOff val="80000"/>
                      </a:schemeClr>
                    </a:gs>
                  </a:gsLst>
                  <a:lin ang="0" scaled="0"/>
                </a:gradFill>
                <a:cs typeface="+mn-ea"/>
                <a:sym typeface="+mn-lt"/>
              </a:rPr>
              <a:t>“私人订制”成为可能。</a:t>
            </a:r>
          </a:p>
        </p:txBody>
      </p:sp>
      <p:cxnSp>
        <p:nvCxnSpPr>
          <p:cNvPr id="305" name="PA-错觉设计307"/>
          <p:cNvCxnSpPr/>
          <p:nvPr>
            <p:custDataLst>
              <p:tags r:id="rId22"/>
            </p:custDataLst>
          </p:nvPr>
        </p:nvCxnSpPr>
        <p:spPr>
          <a:xfrm flipH="1">
            <a:off x="1466305" y="2288721"/>
            <a:ext cx="0" cy="712849"/>
          </a:xfrm>
          <a:prstGeom prst="line">
            <a:avLst/>
          </a:prstGeom>
          <a:ln w="19050">
            <a:gradFill>
              <a:gsLst>
                <a:gs pos="0">
                  <a:schemeClr val="accent2"/>
                </a:gs>
                <a:gs pos="100000">
                  <a:schemeClr val="accent2">
                    <a:alpha val="0"/>
                  </a:schemeClr>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307" name="PA-错觉设计308"/>
          <p:cNvSpPr/>
          <p:nvPr>
            <p:custDataLst>
              <p:tags r:id="rId23"/>
            </p:custDataLst>
          </p:nvPr>
        </p:nvSpPr>
        <p:spPr>
          <a:xfrm flipH="1" flipV="1">
            <a:off x="1396531" y="2132314"/>
            <a:ext cx="147098" cy="147092"/>
          </a:xfrm>
          <a:prstGeom prst="ellipse">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08" name="PA-错觉设计309"/>
          <p:cNvSpPr/>
          <p:nvPr>
            <p:custDataLst>
              <p:tags r:id="rId24"/>
            </p:custDataLst>
          </p:nvPr>
        </p:nvSpPr>
        <p:spPr>
          <a:xfrm flipH="1" flipV="1">
            <a:off x="1431973" y="2167754"/>
            <a:ext cx="76216" cy="76213"/>
          </a:xfrm>
          <a:prstGeom prst="ellipse">
            <a:avLst/>
          </a:prstGeom>
          <a:gradFill>
            <a:gsLst>
              <a:gs pos="0">
                <a:schemeClr val="accent2"/>
              </a:gs>
              <a:gs pos="100000">
                <a:schemeClr val="accent2"/>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cxnSp>
        <p:nvCxnSpPr>
          <p:cNvPr id="321" name="PA-错觉设计310"/>
          <p:cNvCxnSpPr/>
          <p:nvPr>
            <p:custDataLst>
              <p:tags r:id="rId25"/>
            </p:custDataLst>
          </p:nvPr>
        </p:nvCxnSpPr>
        <p:spPr>
          <a:xfrm flipH="1">
            <a:off x="551637" y="4131160"/>
            <a:ext cx="0" cy="712849"/>
          </a:xfrm>
          <a:prstGeom prst="line">
            <a:avLst/>
          </a:prstGeom>
          <a:ln w="19050">
            <a:gradFill>
              <a:gsLst>
                <a:gs pos="0">
                  <a:schemeClr val="accent2"/>
                </a:gs>
                <a:gs pos="100000">
                  <a:schemeClr val="accent2">
                    <a:alpha val="0"/>
                  </a:schemeClr>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323" name="PA-错觉设计311"/>
          <p:cNvSpPr/>
          <p:nvPr>
            <p:custDataLst>
              <p:tags r:id="rId26"/>
            </p:custDataLst>
          </p:nvPr>
        </p:nvSpPr>
        <p:spPr>
          <a:xfrm flipH="1" flipV="1">
            <a:off x="481863" y="3974753"/>
            <a:ext cx="147098" cy="147092"/>
          </a:xfrm>
          <a:prstGeom prst="ellipse">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24" name="PA-错觉设计312"/>
          <p:cNvSpPr/>
          <p:nvPr>
            <p:custDataLst>
              <p:tags r:id="rId27"/>
            </p:custDataLst>
          </p:nvPr>
        </p:nvSpPr>
        <p:spPr>
          <a:xfrm flipH="1" flipV="1">
            <a:off x="517305" y="4010193"/>
            <a:ext cx="76216" cy="76213"/>
          </a:xfrm>
          <a:prstGeom prst="ellipse">
            <a:avLst/>
          </a:prstGeom>
          <a:gradFill>
            <a:gsLst>
              <a:gs pos="0">
                <a:schemeClr val="accent2"/>
              </a:gs>
              <a:gs pos="100000">
                <a:schemeClr val="accent2"/>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cxnSp>
        <p:nvCxnSpPr>
          <p:cNvPr id="326" name="PA-错觉设计313"/>
          <p:cNvCxnSpPr/>
          <p:nvPr>
            <p:custDataLst>
              <p:tags r:id="rId28"/>
            </p:custDataLst>
          </p:nvPr>
        </p:nvCxnSpPr>
        <p:spPr>
          <a:xfrm flipH="1">
            <a:off x="1702439" y="3558050"/>
            <a:ext cx="0" cy="416703"/>
          </a:xfrm>
          <a:prstGeom prst="line">
            <a:avLst/>
          </a:prstGeom>
          <a:ln w="19050">
            <a:gradFill>
              <a:gsLst>
                <a:gs pos="0">
                  <a:schemeClr val="accent2"/>
                </a:gs>
                <a:gs pos="100000">
                  <a:schemeClr val="accent2">
                    <a:alpha val="0"/>
                  </a:schemeClr>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328" name="PA-错觉设计314"/>
          <p:cNvSpPr/>
          <p:nvPr>
            <p:custDataLst>
              <p:tags r:id="rId29"/>
            </p:custDataLst>
          </p:nvPr>
        </p:nvSpPr>
        <p:spPr>
          <a:xfrm flipH="1" flipV="1">
            <a:off x="1661652" y="3466621"/>
            <a:ext cx="85988" cy="85984"/>
          </a:xfrm>
          <a:prstGeom prst="ellipse">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cxnSp>
        <p:nvCxnSpPr>
          <p:cNvPr id="335" name="PA-错觉设计315"/>
          <p:cNvCxnSpPr/>
          <p:nvPr>
            <p:custDataLst>
              <p:tags r:id="rId30"/>
            </p:custDataLst>
          </p:nvPr>
        </p:nvCxnSpPr>
        <p:spPr>
          <a:xfrm flipH="1">
            <a:off x="10721310" y="2366924"/>
            <a:ext cx="0" cy="712849"/>
          </a:xfrm>
          <a:prstGeom prst="line">
            <a:avLst/>
          </a:prstGeom>
          <a:ln w="19050">
            <a:gradFill>
              <a:gsLst>
                <a:gs pos="0">
                  <a:schemeClr val="accent1"/>
                </a:gs>
                <a:gs pos="100000">
                  <a:schemeClr val="accent1">
                    <a:alpha val="0"/>
                  </a:schemeClr>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337" name="PA-错觉设计316"/>
          <p:cNvSpPr/>
          <p:nvPr>
            <p:custDataLst>
              <p:tags r:id="rId31"/>
            </p:custDataLst>
          </p:nvPr>
        </p:nvSpPr>
        <p:spPr>
          <a:xfrm flipH="1" flipV="1">
            <a:off x="10651536" y="2210517"/>
            <a:ext cx="147098" cy="147092"/>
          </a:xfrm>
          <a:prstGeom prst="ellips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38" name="PA-错觉设计317"/>
          <p:cNvSpPr/>
          <p:nvPr>
            <p:custDataLst>
              <p:tags r:id="rId32"/>
            </p:custDataLst>
          </p:nvPr>
        </p:nvSpPr>
        <p:spPr>
          <a:xfrm flipH="1" flipV="1">
            <a:off x="10686978" y="2245957"/>
            <a:ext cx="76216" cy="76213"/>
          </a:xfrm>
          <a:prstGeom prst="ellipse">
            <a:avLst/>
          </a:prstGeom>
          <a:gradFill>
            <a:gsLst>
              <a:gs pos="0">
                <a:schemeClr val="accent1"/>
              </a:gs>
              <a:gs pos="100000">
                <a:schemeClr val="accent1"/>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cxnSp>
        <p:nvCxnSpPr>
          <p:cNvPr id="340" name="PA-错觉设计318"/>
          <p:cNvCxnSpPr/>
          <p:nvPr>
            <p:custDataLst>
              <p:tags r:id="rId33"/>
            </p:custDataLst>
          </p:nvPr>
        </p:nvCxnSpPr>
        <p:spPr>
          <a:xfrm>
            <a:off x="10712917" y="3556910"/>
            <a:ext cx="0" cy="411511"/>
          </a:xfrm>
          <a:prstGeom prst="line">
            <a:avLst/>
          </a:prstGeom>
          <a:ln w="19050">
            <a:gradFill>
              <a:gsLst>
                <a:gs pos="0">
                  <a:schemeClr val="accent1"/>
                </a:gs>
                <a:gs pos="100000">
                  <a:schemeClr val="accent1">
                    <a:alpha val="0"/>
                  </a:schemeClr>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342" name="PA-错觉设计319"/>
          <p:cNvSpPr/>
          <p:nvPr>
            <p:custDataLst>
              <p:tags r:id="rId34"/>
            </p:custDataLst>
          </p:nvPr>
        </p:nvSpPr>
        <p:spPr>
          <a:xfrm flipV="1">
            <a:off x="10668279" y="3466620"/>
            <a:ext cx="84917" cy="84913"/>
          </a:xfrm>
          <a:prstGeom prst="ellips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cxnSp>
        <p:nvCxnSpPr>
          <p:cNvPr id="351" name="PA-错觉设计320"/>
          <p:cNvCxnSpPr/>
          <p:nvPr>
            <p:custDataLst>
              <p:tags r:id="rId35"/>
            </p:custDataLst>
          </p:nvPr>
        </p:nvCxnSpPr>
        <p:spPr>
          <a:xfrm flipH="1">
            <a:off x="11611486" y="4203224"/>
            <a:ext cx="0" cy="555065"/>
          </a:xfrm>
          <a:prstGeom prst="line">
            <a:avLst/>
          </a:prstGeom>
          <a:ln w="19050">
            <a:gradFill>
              <a:gsLst>
                <a:gs pos="0">
                  <a:schemeClr val="accent1"/>
                </a:gs>
                <a:gs pos="100000">
                  <a:schemeClr val="accent1">
                    <a:alpha val="0"/>
                  </a:schemeClr>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353" name="PA-错觉设计321"/>
          <p:cNvSpPr/>
          <p:nvPr>
            <p:custDataLst>
              <p:tags r:id="rId36"/>
            </p:custDataLst>
          </p:nvPr>
        </p:nvSpPr>
        <p:spPr>
          <a:xfrm flipH="1" flipV="1">
            <a:off x="11557156" y="4081437"/>
            <a:ext cx="114539" cy="114534"/>
          </a:xfrm>
          <a:prstGeom prst="ellips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54" name="PA-错觉设计322"/>
          <p:cNvSpPr/>
          <p:nvPr>
            <p:custDataLst>
              <p:tags r:id="rId37"/>
            </p:custDataLst>
          </p:nvPr>
        </p:nvSpPr>
        <p:spPr>
          <a:xfrm flipH="1" flipV="1">
            <a:off x="11584753" y="4109032"/>
            <a:ext cx="59346" cy="59344"/>
          </a:xfrm>
          <a:prstGeom prst="ellipse">
            <a:avLst/>
          </a:prstGeom>
          <a:gradFill>
            <a:gsLst>
              <a:gs pos="0">
                <a:schemeClr val="accent1"/>
              </a:gs>
              <a:gs pos="100000">
                <a:schemeClr val="accent1"/>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2" name="PA-错觉设计323"/>
          <p:cNvSpPr/>
          <p:nvPr>
            <p:custDataLst>
              <p:tags r:id="rId1"/>
            </p:custDataLst>
          </p:nvPr>
        </p:nvSpPr>
        <p:spPr>
          <a:xfrm flipH="1">
            <a:off x="4429440" y="2243372"/>
            <a:ext cx="7318019" cy="3656941"/>
          </a:xfrm>
          <a:prstGeom prst="rect">
            <a:avLst/>
          </a:prstGeom>
          <a:gradFill flip="none" rotWithShape="1">
            <a:gsLst>
              <a:gs pos="100000">
                <a:schemeClr val="accent1">
                  <a:alpha val="0"/>
                </a:schemeClr>
              </a:gs>
              <a:gs pos="0">
                <a:schemeClr val="accent1">
                  <a:alpha val="0"/>
                </a:schemeClr>
              </a:gs>
            </a:gsLst>
            <a:lin ang="0" scaled="0"/>
            <a:tileRect/>
          </a:gradFill>
          <a:ln>
            <a:gradFill>
              <a:gsLst>
                <a:gs pos="20000">
                  <a:schemeClr val="accent1">
                    <a:alpha val="0"/>
                  </a:schemeClr>
                </a:gs>
                <a:gs pos="0">
                  <a:schemeClr val="accent1"/>
                </a:gs>
                <a:gs pos="8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3" name="PA-错觉设计324"/>
          <p:cNvSpPr/>
          <p:nvPr>
            <p:custDataLst>
              <p:tags r:id="rId2"/>
            </p:custDataLst>
          </p:nvPr>
        </p:nvSpPr>
        <p:spPr>
          <a:xfrm>
            <a:off x="444541" y="2243372"/>
            <a:ext cx="7318019" cy="3656941"/>
          </a:xfrm>
          <a:prstGeom prst="rect">
            <a:avLst/>
          </a:prstGeom>
          <a:gradFill flip="none" rotWithShape="1">
            <a:gsLst>
              <a:gs pos="100000">
                <a:srgbClr val="2E1385">
                  <a:alpha val="0"/>
                </a:srgbClr>
              </a:gs>
              <a:gs pos="0">
                <a:srgbClr val="2E1385">
                  <a:alpha val="0"/>
                </a:srgbClr>
              </a:gs>
            </a:gsLst>
            <a:lin ang="0" scaled="0"/>
            <a:tileRect/>
          </a:gradFill>
          <a:ln>
            <a:gradFill>
              <a:gsLst>
                <a:gs pos="20000">
                  <a:schemeClr val="accent2">
                    <a:alpha val="0"/>
                  </a:schemeClr>
                </a:gs>
                <a:gs pos="0">
                  <a:schemeClr val="accent2"/>
                </a:gs>
                <a:gs pos="80000">
                  <a:schemeClr val="accent2">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 name="PA-错觉设计325"/>
          <p:cNvSpPr>
            <a:spLocks noGrp="1"/>
          </p:cNvSpPr>
          <p:nvPr>
            <p:ph type="title"/>
            <p:custDataLst>
              <p:tags r:id="rId3"/>
            </p:custDataLst>
          </p:nvPr>
        </p:nvSpPr>
        <p:spPr>
          <a:xfrm>
            <a:off x="656026" y="244197"/>
            <a:ext cx="10515600" cy="545564"/>
          </a:xfrm>
          <a:prstGeom prst="rect">
            <a:avLst/>
          </a:prstGeom>
        </p:spPr>
        <p:txBody>
          <a:bodyPr>
            <a:noAutofit/>
          </a:bodyPr>
          <a:lstStyle/>
          <a:p>
            <a:r>
              <a:rPr lang="zh-CN" altLang="en-US" dirty="0">
                <a:latin typeface="+mn-lt"/>
                <a:ea typeface="+mn-ea"/>
                <a:cs typeface="+mn-ea"/>
                <a:sym typeface="+mn-lt"/>
              </a:rPr>
              <a:t>消费模式</a:t>
            </a:r>
          </a:p>
        </p:txBody>
      </p:sp>
      <p:sp>
        <p:nvSpPr>
          <p:cNvPr id="157" name="PA-错觉设计330"/>
          <p:cNvSpPr/>
          <p:nvPr>
            <p:custDataLst>
              <p:tags r:id="rId4"/>
            </p:custDataLst>
          </p:nvPr>
        </p:nvSpPr>
        <p:spPr>
          <a:xfrm flipH="1">
            <a:off x="4096140" y="4573086"/>
            <a:ext cx="7306472" cy="1145739"/>
          </a:xfrm>
          <a:prstGeom prst="snip2DiagRect">
            <a:avLst/>
          </a:prstGeom>
          <a:gradFill flip="none" rotWithShape="1">
            <a:gsLst>
              <a:gs pos="0">
                <a:schemeClr val="tx1"/>
              </a:gs>
              <a:gs pos="100000">
                <a:schemeClr val="tx1"/>
              </a:gs>
            </a:gsLst>
            <a:lin ang="2700000" scaled="1"/>
            <a:tileRect/>
          </a:gradFill>
          <a:ln>
            <a:gradFill>
              <a:gsLst>
                <a:gs pos="15000">
                  <a:schemeClr val="accent2">
                    <a:lumMod val="50000"/>
                    <a:alpha val="0"/>
                  </a:schemeClr>
                </a:gs>
                <a:gs pos="0">
                  <a:schemeClr val="accent1"/>
                </a:gs>
                <a:gs pos="100000">
                  <a:schemeClr val="accent1"/>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dirty="0">
              <a:solidFill>
                <a:prstClr val="white"/>
              </a:solidFill>
              <a:cs typeface="+mn-ea"/>
              <a:sym typeface="+mn-lt"/>
            </a:endParaRPr>
          </a:p>
        </p:txBody>
      </p:sp>
      <p:sp>
        <p:nvSpPr>
          <p:cNvPr id="158" name="PA-错觉设计331"/>
          <p:cNvSpPr txBox="1"/>
          <p:nvPr>
            <p:custDataLst>
              <p:tags r:id="rId5"/>
            </p:custDataLst>
          </p:nvPr>
        </p:nvSpPr>
        <p:spPr>
          <a:xfrm flipH="1">
            <a:off x="4277115" y="4626267"/>
            <a:ext cx="6914598" cy="1077218"/>
          </a:xfrm>
          <a:prstGeom prst="rect">
            <a:avLst/>
          </a:prstGeom>
        </p:spPr>
        <p:txBody>
          <a:bodyPr wrap="square">
            <a:noAutofit/>
          </a:bodyPr>
          <a:lstStyle>
            <a:defPPr>
              <a:defRPr lang="zh-CN"/>
            </a:defPPr>
            <a:lvl1pPr>
              <a:defRPr sz="3600">
                <a:gradFill>
                  <a:gsLst>
                    <a:gs pos="0">
                      <a:srgbClr val="2E1385">
                        <a:lumMod val="30000"/>
                        <a:lumOff val="70000"/>
                      </a:srgbClr>
                    </a:gs>
                    <a:gs pos="100000">
                      <a:srgbClr val="2E1385">
                        <a:lumMod val="10000"/>
                        <a:lumOff val="90000"/>
                      </a:srgbClr>
                    </a:gs>
                  </a:gsLst>
                  <a:lin ang="0" scaled="0"/>
                </a:gradFill>
                <a:latin typeface="思源黑体 CN Bold" panose="020B0800000000000000" pitchFamily="34" charset="-122"/>
                <a:ea typeface="思源黑体 CN Bold" panose="020B0800000000000000"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gradFill>
                  <a:gsLst>
                    <a:gs pos="0">
                      <a:schemeClr val="accent2">
                        <a:lumMod val="60000"/>
                        <a:lumOff val="40000"/>
                      </a:schemeClr>
                    </a:gs>
                    <a:gs pos="100000">
                      <a:schemeClr val="accent2">
                        <a:lumMod val="20000"/>
                        <a:lumOff val="80000"/>
                      </a:schemeClr>
                    </a:gs>
                  </a:gsLst>
                  <a:lin ang="0" scaled="0"/>
                </a:gradFill>
                <a:effectLst/>
                <a:uLnTx/>
                <a:uFillTx/>
                <a:latin typeface="+mn-lt"/>
                <a:ea typeface="+mn-ea"/>
                <a:cs typeface="+mn-ea"/>
                <a:sym typeface="+mn-lt"/>
              </a:rPr>
              <a:t>随着社会的进步与发展，人们已经不再满足于简单的基本物质生活需求，对特色化、趣味化的需求更加强烈，以互联网为载体的新兴消费正好满足了人们的需求。不仅仅能够借助于互联网的特点进行方便快捷的消费，同时互联网购物本身就是一种前所未有的体验。</a:t>
            </a:r>
          </a:p>
        </p:txBody>
      </p:sp>
      <p:sp>
        <p:nvSpPr>
          <p:cNvPr id="159" name="PA-错觉设计332"/>
          <p:cNvSpPr/>
          <p:nvPr>
            <p:custDataLst>
              <p:tags r:id="rId6"/>
            </p:custDataLst>
          </p:nvPr>
        </p:nvSpPr>
        <p:spPr>
          <a:xfrm flipH="1">
            <a:off x="11296250" y="5612463"/>
            <a:ext cx="106362" cy="106362"/>
          </a:xfrm>
          <a:prstGeom prst="rtTriangle">
            <a:avLst/>
          </a:prstGeom>
          <a:solidFill>
            <a:schemeClr val="tx1">
              <a:lumMod val="90000"/>
              <a:lumOff val="10000"/>
            </a:schemeClr>
          </a:solidFill>
          <a:ln w="1270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 name="PA-错觉设计333"/>
          <p:cNvSpPr/>
          <p:nvPr>
            <p:custDataLst>
              <p:tags r:id="rId7"/>
            </p:custDataLst>
          </p:nvPr>
        </p:nvSpPr>
        <p:spPr>
          <a:xfrm>
            <a:off x="8457436" y="4161275"/>
            <a:ext cx="3185487" cy="369332"/>
          </a:xfrm>
          <a:prstGeom prst="rect">
            <a:avLst/>
          </a:prstGeom>
        </p:spPr>
        <p:txBody>
          <a:bodyPr wrap="none">
            <a:noAutofit/>
          </a:bodyPr>
          <a:lstStyle/>
          <a:p>
            <a:pPr algn="ctr"/>
            <a:r>
              <a:rPr lang="zh-CN" altLang="en-US" b="1" dirty="0">
                <a:gradFill>
                  <a:gsLst>
                    <a:gs pos="0">
                      <a:schemeClr val="accent2">
                        <a:lumMod val="60000"/>
                        <a:lumOff val="40000"/>
                      </a:schemeClr>
                    </a:gs>
                    <a:gs pos="100000">
                      <a:schemeClr val="accent2">
                        <a:lumMod val="20000"/>
                        <a:lumOff val="80000"/>
                      </a:schemeClr>
                    </a:gs>
                  </a:gsLst>
                  <a:lin ang="0" scaled="0"/>
                </a:gradFill>
                <a:cs typeface="+mn-ea"/>
                <a:sym typeface="+mn-lt"/>
              </a:rPr>
              <a:t>“唾手可得”和“无所不及”</a:t>
            </a:r>
          </a:p>
        </p:txBody>
      </p:sp>
      <p:sp>
        <p:nvSpPr>
          <p:cNvPr id="17" name="PA-错觉设计334"/>
          <p:cNvSpPr/>
          <p:nvPr>
            <p:custDataLst>
              <p:tags r:id="rId8"/>
            </p:custDataLst>
          </p:nvPr>
        </p:nvSpPr>
        <p:spPr>
          <a:xfrm>
            <a:off x="776718" y="2740303"/>
            <a:ext cx="7306472" cy="1145739"/>
          </a:xfrm>
          <a:prstGeom prst="snip2DiagRect">
            <a:avLst/>
          </a:prstGeom>
          <a:gradFill flip="none" rotWithShape="1">
            <a:gsLst>
              <a:gs pos="0">
                <a:schemeClr val="tx1"/>
              </a:gs>
              <a:gs pos="100000">
                <a:schemeClr val="tx1"/>
              </a:gs>
            </a:gsLst>
            <a:lin ang="2700000" scaled="1"/>
            <a:tileRect/>
          </a:gradFill>
          <a:ln>
            <a:gradFill>
              <a:gsLst>
                <a:gs pos="15000">
                  <a:schemeClr val="tx2">
                    <a:alpha val="0"/>
                  </a:schemeClr>
                </a:gs>
                <a:gs pos="0">
                  <a:schemeClr val="tx2"/>
                </a:gs>
                <a:gs pos="100000">
                  <a:schemeClr val="tx2"/>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dirty="0">
              <a:solidFill>
                <a:prstClr val="white"/>
              </a:solidFill>
              <a:cs typeface="+mn-ea"/>
              <a:sym typeface="+mn-lt"/>
            </a:endParaRPr>
          </a:p>
        </p:txBody>
      </p:sp>
      <p:sp>
        <p:nvSpPr>
          <p:cNvPr id="18" name="PA-错觉设计335"/>
          <p:cNvSpPr txBox="1"/>
          <p:nvPr>
            <p:custDataLst>
              <p:tags r:id="rId9"/>
            </p:custDataLst>
          </p:nvPr>
        </p:nvSpPr>
        <p:spPr>
          <a:xfrm>
            <a:off x="987617" y="2915007"/>
            <a:ext cx="6914598" cy="830997"/>
          </a:xfrm>
          <a:prstGeom prst="rect">
            <a:avLst/>
          </a:prstGeom>
        </p:spPr>
        <p:txBody>
          <a:bodyPr wrap="square">
            <a:noAutofit/>
          </a:bodyPr>
          <a:lstStyle>
            <a:defPPr>
              <a:defRPr lang="zh-CN"/>
            </a:defPPr>
            <a:lvl1pPr>
              <a:defRPr sz="1600">
                <a:gradFill>
                  <a:gsLst>
                    <a:gs pos="0">
                      <a:srgbClr val="2E1385">
                        <a:lumMod val="30000"/>
                        <a:lumOff val="70000"/>
                      </a:srgbClr>
                    </a:gs>
                    <a:gs pos="100000">
                      <a:srgbClr val="2E1385">
                        <a:lumMod val="10000"/>
                        <a:lumOff val="90000"/>
                      </a:srgbClr>
                    </a:gs>
                  </a:gsLst>
                  <a:lin ang="0" scaled="0"/>
                </a:gradFill>
                <a:latin typeface="思源黑体 CN Bold" panose="020B0800000000000000" pitchFamily="34" charset="-122"/>
                <a:ea typeface="思源黑体 CN Bold" panose="020B0800000000000000"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2"/>
                </a:solidFill>
                <a:effectLst/>
                <a:uLnTx/>
                <a:uFillTx/>
                <a:latin typeface="+mn-lt"/>
                <a:ea typeface="+mn-ea"/>
                <a:cs typeface="+mn-ea"/>
                <a:sym typeface="+mn-lt"/>
              </a:rPr>
              <a:t>在物资匮乏的年代，一个地区甚至全国同时追求千人一面的产品和服务的模仿型排浪式消费屡见不鲜。这一特定的历史阶段虽然对提升居民的生活水平产生了积极作用，但是当规模化生产愈演愈烈时，产能过剩就不可避免。</a:t>
            </a:r>
          </a:p>
        </p:txBody>
      </p:sp>
      <p:sp>
        <p:nvSpPr>
          <p:cNvPr id="20" name="PA-错觉设计336"/>
          <p:cNvSpPr/>
          <p:nvPr>
            <p:custDataLst>
              <p:tags r:id="rId10"/>
            </p:custDataLst>
          </p:nvPr>
        </p:nvSpPr>
        <p:spPr>
          <a:xfrm>
            <a:off x="776718" y="3779680"/>
            <a:ext cx="106362" cy="106362"/>
          </a:xfrm>
          <a:prstGeom prst="rtTriangl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74" name="PA-错觉设计337"/>
          <p:cNvSpPr/>
          <p:nvPr>
            <p:custDataLst>
              <p:tags r:id="rId11"/>
            </p:custDataLst>
          </p:nvPr>
        </p:nvSpPr>
        <p:spPr>
          <a:xfrm>
            <a:off x="549077" y="2344381"/>
            <a:ext cx="3185487" cy="369332"/>
          </a:xfrm>
          <a:prstGeom prst="rect">
            <a:avLst/>
          </a:prstGeom>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2"/>
                </a:solidFill>
                <a:effectLst/>
                <a:uLnTx/>
                <a:uFillTx/>
                <a:cs typeface="+mn-ea"/>
                <a:sym typeface="+mn-lt"/>
              </a:rPr>
              <a:t>“时空限制”和“空间限制”</a:t>
            </a:r>
          </a:p>
        </p:txBody>
      </p:sp>
      <p:grpSp>
        <p:nvGrpSpPr>
          <p:cNvPr id="26" name="PA-错觉设计338">
            <a:extLst>
              <a:ext uri="{FF2B5EF4-FFF2-40B4-BE49-F238E27FC236}">
                <a16:creationId xmlns:a16="http://schemas.microsoft.com/office/drawing/2014/main" id="{1A4BD755-7E1B-4561-B251-D8DEF56A2729}"/>
              </a:ext>
            </a:extLst>
          </p:cNvPr>
          <p:cNvGrpSpPr/>
          <p:nvPr>
            <p:custDataLst>
              <p:tags r:id="rId12"/>
            </p:custDataLst>
          </p:nvPr>
        </p:nvGrpSpPr>
        <p:grpSpPr>
          <a:xfrm>
            <a:off x="3225799" y="1216507"/>
            <a:ext cx="5740402" cy="533642"/>
            <a:chOff x="4051351" y="1370140"/>
            <a:chExt cx="4089299" cy="533642"/>
          </a:xfrm>
        </p:grpSpPr>
        <p:cxnSp>
          <p:nvCxnSpPr>
            <p:cNvPr id="27" name="PA-直接连接符 26">
              <a:extLst>
                <a:ext uri="{FF2B5EF4-FFF2-40B4-BE49-F238E27FC236}">
                  <a16:creationId xmlns:a16="http://schemas.microsoft.com/office/drawing/2014/main" id="{2BFCAFAE-1837-4DC9-BA70-99C2BBF0259D}"/>
                </a:ext>
              </a:extLst>
            </p:cNvPr>
            <p:cNvCxnSpPr>
              <a:cxnSpLocks/>
            </p:cNvCxnSpPr>
            <p:nvPr>
              <p:custDataLst>
                <p:tags r:id="rId15"/>
              </p:custDataLst>
            </p:nvPr>
          </p:nvCxnSpPr>
          <p:spPr>
            <a:xfrm rot="5400000">
              <a:off x="6096001" y="-674510"/>
              <a:ext cx="0" cy="408929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PA-直接连接符 27">
              <a:extLst>
                <a:ext uri="{FF2B5EF4-FFF2-40B4-BE49-F238E27FC236}">
                  <a16:creationId xmlns:a16="http://schemas.microsoft.com/office/drawing/2014/main" id="{BC47EC6A-D122-4E50-A5F4-FB2AF3F842BE}"/>
                </a:ext>
              </a:extLst>
            </p:cNvPr>
            <p:cNvCxnSpPr>
              <a:cxnSpLocks/>
            </p:cNvCxnSpPr>
            <p:nvPr>
              <p:custDataLst>
                <p:tags r:id="rId16"/>
              </p:custDataLst>
            </p:nvPr>
          </p:nvCxnSpPr>
          <p:spPr>
            <a:xfrm rot="5400000">
              <a:off x="6096001" y="-140868"/>
              <a:ext cx="0" cy="408929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9" name="PA-错觉设计339">
            <a:extLst>
              <a:ext uri="{FF2B5EF4-FFF2-40B4-BE49-F238E27FC236}">
                <a16:creationId xmlns:a16="http://schemas.microsoft.com/office/drawing/2014/main" id="{1FDC558B-4AF9-488C-A344-2DDBA3C67151}"/>
              </a:ext>
            </a:extLst>
          </p:cNvPr>
          <p:cNvSpPr/>
          <p:nvPr>
            <p:custDataLst>
              <p:tags r:id="rId13"/>
            </p:custDataLst>
          </p:nvPr>
        </p:nvSpPr>
        <p:spPr>
          <a:xfrm rot="16200000" flipH="1">
            <a:off x="5829179" y="-1386874"/>
            <a:ext cx="533641" cy="5740406"/>
          </a:xfrm>
          <a:prstGeom prst="rect">
            <a:avLst/>
          </a:prstGeom>
          <a:gradFill flip="none" rotWithShape="1">
            <a:gsLst>
              <a:gs pos="57000">
                <a:schemeClr val="accent2">
                  <a:alpha val="10000"/>
                </a:schemeClr>
              </a:gs>
              <a:gs pos="24000">
                <a:schemeClr val="accent2">
                  <a:alpha val="32000"/>
                </a:schemeClr>
              </a:gs>
              <a:gs pos="0">
                <a:schemeClr val="accent2">
                  <a:lumMod val="60000"/>
                  <a:lumOff val="40000"/>
                  <a:alpha val="50000"/>
                </a:schemeClr>
              </a:gs>
              <a:gs pos="85000">
                <a:schemeClr val="accent2">
                  <a:alpha val="11000"/>
                </a:schemeClr>
              </a:gs>
            </a:gsLst>
            <a:lin ang="27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30" name="PA-错觉设计340">
            <a:extLst>
              <a:ext uri="{FF2B5EF4-FFF2-40B4-BE49-F238E27FC236}">
                <a16:creationId xmlns:a16="http://schemas.microsoft.com/office/drawing/2014/main" id="{C1C93A30-E3C7-4555-9CCE-06BD59E565AA}"/>
              </a:ext>
            </a:extLst>
          </p:cNvPr>
          <p:cNvSpPr/>
          <p:nvPr>
            <p:custDataLst>
              <p:tags r:id="rId14"/>
            </p:custDataLst>
          </p:nvPr>
        </p:nvSpPr>
        <p:spPr>
          <a:xfrm>
            <a:off x="3364123" y="1297349"/>
            <a:ext cx="5463752" cy="400110"/>
          </a:xfrm>
          <a:prstGeom prst="rect">
            <a:avLst/>
          </a:prstGeom>
        </p:spPr>
        <p:txBody>
          <a:bodyPr wrap="none">
            <a:noAutofit/>
          </a:bodyPr>
          <a:lstStyle/>
          <a:p>
            <a:pPr algn="ctr"/>
            <a:r>
              <a:rPr lang="zh-CN" altLang="en-US" sz="2000" dirty="0">
                <a:gradFill>
                  <a:gsLst>
                    <a:gs pos="0">
                      <a:schemeClr val="accent2">
                        <a:lumMod val="60000"/>
                        <a:lumOff val="40000"/>
                      </a:schemeClr>
                    </a:gs>
                    <a:gs pos="100000">
                      <a:schemeClr val="accent2">
                        <a:lumMod val="20000"/>
                        <a:lumOff val="80000"/>
                      </a:schemeClr>
                    </a:gs>
                  </a:gsLst>
                  <a:lin ang="0" scaled="0"/>
                </a:gradFill>
                <a:cs typeface="+mn-ea"/>
                <a:sym typeface="+mn-lt"/>
              </a:rPr>
              <a:t>满足了消费需求，使消费具有互动性</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PA-错觉设计341"/>
          <p:cNvSpPr>
            <a:spLocks noGrp="1"/>
          </p:cNvSpPr>
          <p:nvPr>
            <p:ph type="title"/>
            <p:custDataLst>
              <p:tags r:id="rId1"/>
            </p:custDataLst>
          </p:nvPr>
        </p:nvSpPr>
        <p:spPr>
          <a:xfrm>
            <a:off x="656026" y="244197"/>
            <a:ext cx="10515600" cy="545564"/>
          </a:xfrm>
          <a:prstGeom prst="rect">
            <a:avLst/>
          </a:prstGeom>
        </p:spPr>
        <p:txBody>
          <a:bodyPr>
            <a:noAutofit/>
          </a:bodyPr>
          <a:lstStyle/>
          <a:p>
            <a:r>
              <a:rPr lang="zh-CN" altLang="en-US" dirty="0">
                <a:latin typeface="+mn-lt"/>
                <a:ea typeface="+mn-ea"/>
                <a:cs typeface="+mn-ea"/>
                <a:sym typeface="+mn-lt"/>
              </a:rPr>
              <a:t>新消费行为模式</a:t>
            </a:r>
          </a:p>
        </p:txBody>
      </p:sp>
      <p:sp>
        <p:nvSpPr>
          <p:cNvPr id="129" name="PA-矩形 128"/>
          <p:cNvSpPr/>
          <p:nvPr>
            <p:custDataLst>
              <p:tags r:id="rId2"/>
            </p:custDataLst>
          </p:nvPr>
        </p:nvSpPr>
        <p:spPr>
          <a:xfrm rot="16200000" flipH="1">
            <a:off x="2529403" y="-989812"/>
            <a:ext cx="533641" cy="4587694"/>
          </a:xfrm>
          <a:prstGeom prst="rect">
            <a:avLst/>
          </a:prstGeom>
          <a:gradFill flip="none" rotWithShape="1">
            <a:gsLst>
              <a:gs pos="57000">
                <a:schemeClr val="accent2">
                  <a:alpha val="10000"/>
                </a:schemeClr>
              </a:gs>
              <a:gs pos="24000">
                <a:schemeClr val="accent2">
                  <a:alpha val="32000"/>
                </a:schemeClr>
              </a:gs>
              <a:gs pos="0">
                <a:schemeClr val="accent2">
                  <a:lumMod val="60000"/>
                  <a:lumOff val="40000"/>
                  <a:alpha val="50000"/>
                </a:schemeClr>
              </a:gs>
              <a:gs pos="85000">
                <a:schemeClr val="accent2">
                  <a:alpha val="11000"/>
                </a:schemeClr>
              </a:gs>
            </a:gsLst>
            <a:lin ang="27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cxnSp>
        <p:nvCxnSpPr>
          <p:cNvPr id="130" name="PA-直接连接符 129"/>
          <p:cNvCxnSpPr/>
          <p:nvPr>
            <p:custDataLst>
              <p:tags r:id="rId3"/>
            </p:custDataLst>
          </p:nvPr>
        </p:nvCxnSpPr>
        <p:spPr>
          <a:xfrm rot="5400000">
            <a:off x="2796223" y="-1259471"/>
            <a:ext cx="0" cy="45933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1" name="PA-直接连接符 130"/>
          <p:cNvCxnSpPr/>
          <p:nvPr>
            <p:custDataLst>
              <p:tags r:id="rId4"/>
            </p:custDataLst>
          </p:nvPr>
        </p:nvCxnSpPr>
        <p:spPr>
          <a:xfrm rot="5400000">
            <a:off x="2796223" y="-725829"/>
            <a:ext cx="0" cy="45933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8" name="PA-矩形 127"/>
          <p:cNvSpPr/>
          <p:nvPr>
            <p:custDataLst>
              <p:tags r:id="rId5"/>
            </p:custDataLst>
          </p:nvPr>
        </p:nvSpPr>
        <p:spPr>
          <a:xfrm>
            <a:off x="502378" y="1118056"/>
            <a:ext cx="4587691" cy="400110"/>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gradFill>
                  <a:gsLst>
                    <a:gs pos="0">
                      <a:schemeClr val="accent2">
                        <a:lumMod val="60000"/>
                        <a:lumOff val="40000"/>
                      </a:schemeClr>
                    </a:gs>
                    <a:gs pos="100000">
                      <a:schemeClr val="accent2">
                        <a:lumMod val="20000"/>
                        <a:lumOff val="80000"/>
                      </a:schemeClr>
                    </a:gs>
                  </a:gsLst>
                  <a:lin ang="0" scaled="0"/>
                </a:gradFill>
                <a:effectLst/>
                <a:uLnTx/>
                <a:uFillTx/>
                <a:cs typeface="+mn-ea"/>
                <a:sym typeface="+mn-lt"/>
              </a:rPr>
              <a:t>改变了消费行为，使消费具有分享性</a:t>
            </a:r>
          </a:p>
        </p:txBody>
      </p:sp>
      <p:sp>
        <p:nvSpPr>
          <p:cNvPr id="91" name="PA-错觉设计347"/>
          <p:cNvSpPr/>
          <p:nvPr>
            <p:custDataLst>
              <p:tags r:id="rId6"/>
            </p:custDataLst>
          </p:nvPr>
        </p:nvSpPr>
        <p:spPr>
          <a:xfrm>
            <a:off x="4446693" y="1688548"/>
            <a:ext cx="3547586" cy="3547587"/>
          </a:xfrm>
          <a:prstGeom prst="circularArrow">
            <a:avLst>
              <a:gd name="adj1" fmla="val 5085"/>
              <a:gd name="adj2" fmla="val 327528"/>
              <a:gd name="adj3" fmla="val 20192361"/>
              <a:gd name="adj4" fmla="val 16200324"/>
              <a:gd name="adj5" fmla="val 4780"/>
            </a:avLst>
          </a:prstGeom>
          <a:gradFill>
            <a:gsLst>
              <a:gs pos="100000">
                <a:schemeClr val="accent1"/>
              </a:gs>
              <a:gs pos="0">
                <a:schemeClr val="accent1">
                  <a:alpha val="0"/>
                </a:schemeClr>
              </a:gs>
            </a:gsLst>
            <a:lin ang="5400000" scaled="1"/>
          </a:gradFill>
          <a:ln w="19050">
            <a:noFill/>
            <a:prstDash val="sysDash"/>
          </a:ln>
        </p:spPr>
        <p:style>
          <a:lnRef idx="1">
            <a:schemeClr val="accent1"/>
          </a:lnRef>
          <a:fillRef idx="0">
            <a:schemeClr val="accent1"/>
          </a:fillRef>
          <a:effectRef idx="0">
            <a:schemeClr val="accent1"/>
          </a:effectRef>
          <a:fontRef idx="minor">
            <a:schemeClr val="tx1"/>
          </a:fontRef>
        </p:style>
        <p:txBody>
          <a:bodyPr>
            <a:noAutofit/>
          </a:bodyPr>
          <a:lstStyle/>
          <a:p>
            <a:endParaRPr lang="zh-CN" altLang="en-US">
              <a:cs typeface="+mn-ea"/>
              <a:sym typeface="+mn-lt"/>
            </a:endParaRPr>
          </a:p>
        </p:txBody>
      </p:sp>
      <p:sp>
        <p:nvSpPr>
          <p:cNvPr id="92" name="PA-错觉设计348"/>
          <p:cNvSpPr/>
          <p:nvPr>
            <p:custDataLst>
              <p:tags r:id="rId7"/>
            </p:custDataLst>
          </p:nvPr>
        </p:nvSpPr>
        <p:spPr>
          <a:xfrm>
            <a:off x="4474117" y="1772700"/>
            <a:ext cx="3547586" cy="3547587"/>
          </a:xfrm>
          <a:prstGeom prst="circularArrow">
            <a:avLst>
              <a:gd name="adj1" fmla="val 5085"/>
              <a:gd name="adj2" fmla="val 327528"/>
              <a:gd name="adj3" fmla="val 2912753"/>
              <a:gd name="adj4" fmla="val 20519953"/>
              <a:gd name="adj5" fmla="val 4800"/>
            </a:avLst>
          </a:prstGeom>
          <a:gradFill flip="none" rotWithShape="1">
            <a:gsLst>
              <a:gs pos="100000">
                <a:schemeClr val="accent1"/>
              </a:gs>
              <a:gs pos="0">
                <a:schemeClr val="accent1">
                  <a:alpha val="0"/>
                </a:schemeClr>
              </a:gs>
            </a:gsLst>
            <a:lin ang="8100000" scaled="1"/>
            <a:tileRect/>
          </a:gradFill>
          <a:ln w="19050">
            <a:noFill/>
            <a:prstDash val="sysDash"/>
          </a:ln>
        </p:spPr>
        <p:style>
          <a:lnRef idx="1">
            <a:schemeClr val="accent1"/>
          </a:lnRef>
          <a:fillRef idx="0">
            <a:schemeClr val="accent1"/>
          </a:fillRef>
          <a:effectRef idx="0">
            <a:schemeClr val="accent1"/>
          </a:effectRef>
          <a:fontRef idx="minor">
            <a:schemeClr val="tx1"/>
          </a:fontRef>
        </p:style>
        <p:txBody>
          <a:bodyPr>
            <a:noAutofit/>
          </a:bodyPr>
          <a:lstStyle/>
          <a:p>
            <a:endParaRPr lang="zh-CN" altLang="en-US">
              <a:cs typeface="+mn-ea"/>
              <a:sym typeface="+mn-lt"/>
            </a:endParaRPr>
          </a:p>
        </p:txBody>
      </p:sp>
      <p:sp>
        <p:nvSpPr>
          <p:cNvPr id="93" name="PA-错觉设计349"/>
          <p:cNvSpPr/>
          <p:nvPr>
            <p:custDataLst>
              <p:tags r:id="rId8"/>
            </p:custDataLst>
          </p:nvPr>
        </p:nvSpPr>
        <p:spPr>
          <a:xfrm>
            <a:off x="4402496" y="1824720"/>
            <a:ext cx="3547586" cy="3547587"/>
          </a:xfrm>
          <a:prstGeom prst="circularArrow">
            <a:avLst>
              <a:gd name="adj1" fmla="val 5085"/>
              <a:gd name="adj2" fmla="val 327528"/>
              <a:gd name="adj3" fmla="val 7232777"/>
              <a:gd name="adj4" fmla="val 3239695"/>
              <a:gd name="adj5" fmla="val 4813"/>
            </a:avLst>
          </a:prstGeom>
          <a:gradFill>
            <a:gsLst>
              <a:gs pos="0">
                <a:schemeClr val="accent1"/>
              </a:gs>
              <a:gs pos="100000">
                <a:schemeClr val="accent1">
                  <a:alpha val="0"/>
                </a:schemeClr>
              </a:gs>
            </a:gsLst>
            <a:lin ang="0" scaled="0"/>
          </a:gradFill>
          <a:ln w="19050">
            <a:noFill/>
            <a:prstDash val="sysDash"/>
          </a:ln>
        </p:spPr>
        <p:style>
          <a:lnRef idx="1">
            <a:schemeClr val="accent1"/>
          </a:lnRef>
          <a:fillRef idx="0">
            <a:schemeClr val="accent1"/>
          </a:fillRef>
          <a:effectRef idx="0">
            <a:schemeClr val="accent1"/>
          </a:effectRef>
          <a:fontRef idx="minor">
            <a:schemeClr val="tx1"/>
          </a:fontRef>
        </p:style>
        <p:txBody>
          <a:bodyPr>
            <a:noAutofit/>
          </a:bodyPr>
          <a:lstStyle/>
          <a:p>
            <a:endParaRPr lang="zh-CN" altLang="en-US">
              <a:cs typeface="+mn-ea"/>
              <a:sym typeface="+mn-lt"/>
            </a:endParaRPr>
          </a:p>
        </p:txBody>
      </p:sp>
      <p:sp>
        <p:nvSpPr>
          <p:cNvPr id="94" name="PA-错觉设计350"/>
          <p:cNvSpPr/>
          <p:nvPr>
            <p:custDataLst>
              <p:tags r:id="rId9"/>
            </p:custDataLst>
          </p:nvPr>
        </p:nvSpPr>
        <p:spPr>
          <a:xfrm>
            <a:off x="4330875" y="1772700"/>
            <a:ext cx="3547586" cy="3547587"/>
          </a:xfrm>
          <a:prstGeom prst="circularArrow">
            <a:avLst>
              <a:gd name="adj1" fmla="val 5085"/>
              <a:gd name="adj2" fmla="val 327528"/>
              <a:gd name="adj3" fmla="val 11552519"/>
              <a:gd name="adj4" fmla="val 7559718"/>
              <a:gd name="adj5" fmla="val 4892"/>
            </a:avLst>
          </a:prstGeom>
          <a:gradFill>
            <a:gsLst>
              <a:gs pos="0">
                <a:schemeClr val="accent2"/>
              </a:gs>
              <a:gs pos="100000">
                <a:schemeClr val="accent2">
                  <a:alpha val="0"/>
                </a:schemeClr>
              </a:gs>
            </a:gsLst>
            <a:lin ang="5400000" scaled="1"/>
          </a:gradFill>
          <a:ln w="19050">
            <a:noFill/>
            <a:prstDash val="sysDash"/>
          </a:ln>
        </p:spPr>
        <p:style>
          <a:lnRef idx="1">
            <a:schemeClr val="accent1"/>
          </a:lnRef>
          <a:fillRef idx="0">
            <a:schemeClr val="accent1"/>
          </a:fillRef>
          <a:effectRef idx="0">
            <a:schemeClr val="accent1"/>
          </a:effectRef>
          <a:fontRef idx="minor">
            <a:schemeClr val="tx1"/>
          </a:fontRef>
        </p:style>
        <p:txBody>
          <a:bodyPr>
            <a:noAutofit/>
          </a:bodyPr>
          <a:lstStyle/>
          <a:p>
            <a:endParaRPr lang="zh-CN" altLang="en-US">
              <a:cs typeface="+mn-ea"/>
              <a:sym typeface="+mn-lt"/>
            </a:endParaRPr>
          </a:p>
        </p:txBody>
      </p:sp>
      <p:sp>
        <p:nvSpPr>
          <p:cNvPr id="95" name="PA-错觉设计351"/>
          <p:cNvSpPr/>
          <p:nvPr>
            <p:custDataLst>
              <p:tags r:id="rId10"/>
            </p:custDataLst>
          </p:nvPr>
        </p:nvSpPr>
        <p:spPr>
          <a:xfrm>
            <a:off x="4358300" y="1688548"/>
            <a:ext cx="3547586" cy="3547587"/>
          </a:xfrm>
          <a:prstGeom prst="circularArrow">
            <a:avLst>
              <a:gd name="adj1" fmla="val 5085"/>
              <a:gd name="adj2" fmla="val 327528"/>
              <a:gd name="adj3" fmla="val 15872148"/>
              <a:gd name="adj4" fmla="val 11880111"/>
              <a:gd name="adj5" fmla="val 4950"/>
            </a:avLst>
          </a:prstGeom>
          <a:gradFill>
            <a:gsLst>
              <a:gs pos="0">
                <a:schemeClr val="accent1"/>
              </a:gs>
              <a:gs pos="100000">
                <a:schemeClr val="accent1">
                  <a:alpha val="0"/>
                </a:schemeClr>
              </a:gs>
            </a:gsLst>
            <a:lin ang="5400000" scaled="1"/>
          </a:gradFill>
          <a:ln w="19050">
            <a:noFill/>
            <a:prstDash val="sysDash"/>
          </a:ln>
        </p:spPr>
        <p:style>
          <a:lnRef idx="1">
            <a:schemeClr val="accent1"/>
          </a:lnRef>
          <a:fillRef idx="0">
            <a:schemeClr val="accent1"/>
          </a:fillRef>
          <a:effectRef idx="0">
            <a:schemeClr val="accent1"/>
          </a:effectRef>
          <a:fontRef idx="minor">
            <a:schemeClr val="tx1"/>
          </a:fontRef>
        </p:style>
        <p:txBody>
          <a:bodyPr>
            <a:noAutofit/>
          </a:bodyPr>
          <a:lstStyle/>
          <a:p>
            <a:endParaRPr lang="zh-CN" altLang="en-US">
              <a:cs typeface="+mn-ea"/>
              <a:sym typeface="+mn-lt"/>
            </a:endParaRPr>
          </a:p>
        </p:txBody>
      </p:sp>
      <p:sp>
        <p:nvSpPr>
          <p:cNvPr id="85" name="PA-错觉设计352"/>
          <p:cNvSpPr/>
          <p:nvPr>
            <p:custDataLst>
              <p:tags r:id="rId11"/>
            </p:custDataLst>
          </p:nvPr>
        </p:nvSpPr>
        <p:spPr>
          <a:xfrm>
            <a:off x="4814826" y="2069031"/>
            <a:ext cx="2801639" cy="2801641"/>
          </a:xfrm>
          <a:custGeom>
            <a:avLst/>
            <a:gdLst>
              <a:gd name="connsiteX0" fmla="*/ 2275840 w 4551680"/>
              <a:gd name="connsiteY0" fmla="*/ 0 h 4551680"/>
              <a:gd name="connsiteX1" fmla="*/ 4440292 w 4551680"/>
              <a:gd name="connsiteY1" fmla="*/ 1572567 h 4551680"/>
              <a:gd name="connsiteX2" fmla="*/ 2275840 w 4551680"/>
              <a:gd name="connsiteY2" fmla="*/ 2275840 h 4551680"/>
              <a:gd name="connsiteX3" fmla="*/ 2275840 w 4551680"/>
              <a:gd name="connsiteY3" fmla="*/ 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2275840" y="0"/>
                </a:moveTo>
                <a:cubicBezTo>
                  <a:pt x="3261794" y="0"/>
                  <a:pt x="4135616" y="634869"/>
                  <a:pt x="4440292" y="1572567"/>
                </a:cubicBezTo>
                <a:lnTo>
                  <a:pt x="2275840" y="2275840"/>
                </a:lnTo>
                <a:lnTo>
                  <a:pt x="2275840" y="0"/>
                </a:ln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sp>
        <p:nvSpPr>
          <p:cNvPr id="86" name="PA-错觉设计353"/>
          <p:cNvSpPr/>
          <p:nvPr>
            <p:custDataLst>
              <p:tags r:id="rId12"/>
            </p:custDataLst>
          </p:nvPr>
        </p:nvSpPr>
        <p:spPr>
          <a:xfrm>
            <a:off x="4838840" y="2143741"/>
            <a:ext cx="2801639" cy="2801642"/>
          </a:xfrm>
          <a:custGeom>
            <a:avLst/>
            <a:gdLst>
              <a:gd name="connsiteX0" fmla="*/ 4440292 w 4551680"/>
              <a:gd name="connsiteY0" fmla="*/ 1572567 h 4551680"/>
              <a:gd name="connsiteX1" fmla="*/ 3613545 w 4551680"/>
              <a:gd name="connsiteY1" fmla="*/ 4117033 h 4551680"/>
              <a:gd name="connsiteX2" fmla="*/ 2275840 w 4551680"/>
              <a:gd name="connsiteY2" fmla="*/ 2275840 h 4551680"/>
              <a:gd name="connsiteX3" fmla="*/ 4440292 w 4551680"/>
              <a:gd name="connsiteY3" fmla="*/ 1572567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4440292" y="1572567"/>
                </a:moveTo>
                <a:cubicBezTo>
                  <a:pt x="4744968" y="2510265"/>
                  <a:pt x="4411198" y="3537504"/>
                  <a:pt x="3613545" y="4117033"/>
                </a:cubicBezTo>
                <a:lnTo>
                  <a:pt x="2275840" y="2275840"/>
                </a:lnTo>
                <a:lnTo>
                  <a:pt x="4440292" y="1572567"/>
                </a:ln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sp>
        <p:nvSpPr>
          <p:cNvPr id="89" name="PA-错觉设计354"/>
          <p:cNvSpPr/>
          <p:nvPr>
            <p:custDataLst>
              <p:tags r:id="rId13"/>
            </p:custDataLst>
          </p:nvPr>
        </p:nvSpPr>
        <p:spPr>
          <a:xfrm>
            <a:off x="4712099" y="2143741"/>
            <a:ext cx="2801639" cy="2801641"/>
          </a:xfrm>
          <a:custGeom>
            <a:avLst/>
            <a:gdLst>
              <a:gd name="connsiteX0" fmla="*/ 938135 w 4551680"/>
              <a:gd name="connsiteY0" fmla="*/ 4117033 h 4551680"/>
              <a:gd name="connsiteX1" fmla="*/ 111388 w 4551680"/>
              <a:gd name="connsiteY1" fmla="*/ 1572567 h 4551680"/>
              <a:gd name="connsiteX2" fmla="*/ 2275840 w 4551680"/>
              <a:gd name="connsiteY2" fmla="*/ 2275840 h 4551680"/>
              <a:gd name="connsiteX3" fmla="*/ 938135 w 4551680"/>
              <a:gd name="connsiteY3" fmla="*/ 4117033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938135" y="4117033"/>
                </a:moveTo>
                <a:cubicBezTo>
                  <a:pt x="140482" y="3537504"/>
                  <a:pt x="-193289" y="2510264"/>
                  <a:pt x="111388" y="1572567"/>
                </a:cubicBezTo>
                <a:lnTo>
                  <a:pt x="2275840" y="2275840"/>
                </a:lnTo>
                <a:lnTo>
                  <a:pt x="938135" y="4117033"/>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sp>
        <p:nvSpPr>
          <p:cNvPr id="90" name="PA-错觉设计355"/>
          <p:cNvSpPr/>
          <p:nvPr>
            <p:custDataLst>
              <p:tags r:id="rId14"/>
            </p:custDataLst>
          </p:nvPr>
        </p:nvSpPr>
        <p:spPr>
          <a:xfrm>
            <a:off x="4736113" y="2069031"/>
            <a:ext cx="2801639" cy="2801641"/>
          </a:xfrm>
          <a:custGeom>
            <a:avLst/>
            <a:gdLst>
              <a:gd name="connsiteX0" fmla="*/ 111388 w 4551680"/>
              <a:gd name="connsiteY0" fmla="*/ 1572567 h 4551680"/>
              <a:gd name="connsiteX1" fmla="*/ 2275840 w 4551680"/>
              <a:gd name="connsiteY1" fmla="*/ 0 h 4551680"/>
              <a:gd name="connsiteX2" fmla="*/ 2275840 w 4551680"/>
              <a:gd name="connsiteY2" fmla="*/ 2275840 h 4551680"/>
              <a:gd name="connsiteX3" fmla="*/ 111388 w 4551680"/>
              <a:gd name="connsiteY3" fmla="*/ 1572567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111388" y="1572567"/>
                </a:moveTo>
                <a:cubicBezTo>
                  <a:pt x="416064" y="634869"/>
                  <a:pt x="1289887" y="0"/>
                  <a:pt x="2275840" y="0"/>
                </a:cubicBezTo>
                <a:lnTo>
                  <a:pt x="2275840" y="2275840"/>
                </a:lnTo>
                <a:lnTo>
                  <a:pt x="111388" y="1572567"/>
                </a:ln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sp>
        <p:nvSpPr>
          <p:cNvPr id="100" name="PA-错觉设计356"/>
          <p:cNvSpPr/>
          <p:nvPr>
            <p:custDataLst>
              <p:tags r:id="rId15"/>
            </p:custDataLst>
          </p:nvPr>
        </p:nvSpPr>
        <p:spPr>
          <a:xfrm>
            <a:off x="4775470" y="2187528"/>
            <a:ext cx="2801639" cy="2801641"/>
          </a:xfrm>
          <a:prstGeom prst="pie">
            <a:avLst>
              <a:gd name="adj1" fmla="val 3240000"/>
              <a:gd name="adj2" fmla="val 756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endParaRPr lang="zh-CN" altLang="en-US">
              <a:cs typeface="+mn-ea"/>
              <a:sym typeface="+mn-lt"/>
            </a:endParaRPr>
          </a:p>
        </p:txBody>
      </p:sp>
      <p:sp>
        <p:nvSpPr>
          <p:cNvPr id="155" name="PA-错觉设计357"/>
          <p:cNvSpPr txBox="1"/>
          <p:nvPr>
            <p:custDataLst>
              <p:tags r:id="rId16"/>
            </p:custDataLst>
          </p:nvPr>
        </p:nvSpPr>
        <p:spPr>
          <a:xfrm>
            <a:off x="7878460" y="1823357"/>
            <a:ext cx="1467211" cy="380483"/>
          </a:xfrm>
          <a:prstGeom prst="rect">
            <a:avLst/>
          </a:prstGeom>
        </p:spPr>
        <p:txBody>
          <a:bodyPr wrap="none">
            <a:noAutofit/>
          </a:bodyPr>
          <a:lstStyle>
            <a:defPPr>
              <a:defRPr lang="zh-CN"/>
            </a:defPPr>
            <a:lvl1pPr>
              <a:lnSpc>
                <a:spcPct val="90000"/>
              </a:lnSpc>
              <a:spcBef>
                <a:spcPct val="0"/>
              </a:spcBef>
              <a:buNone/>
              <a:defRPr sz="3600">
                <a:gradFill>
                  <a:gsLst>
                    <a:gs pos="0">
                      <a:schemeClr val="accent2">
                        <a:lumMod val="60000"/>
                        <a:lumOff val="40000"/>
                      </a:schemeClr>
                    </a:gs>
                    <a:gs pos="100000">
                      <a:schemeClr val="accent2">
                        <a:lumMod val="20000"/>
                        <a:lumOff val="80000"/>
                      </a:schemeClr>
                    </a:gs>
                  </a:gsLst>
                  <a:lin ang="0" scaled="0"/>
                </a:gradFill>
                <a:latin typeface="思源黑体 CN Bold" panose="020B0800000000000000" pitchFamily="34" charset="-122"/>
                <a:ea typeface="思源黑体 CN Bold" panose="020B0800000000000000" pitchFamily="34" charset="-122"/>
              </a:defRPr>
            </a:lvl1pPr>
          </a:lstStyle>
          <a:p>
            <a:r>
              <a:rPr lang="zh-CN" altLang="en-US" sz="2400" b="1" dirty="0">
                <a:latin typeface="+mn-lt"/>
                <a:ea typeface="+mn-ea"/>
                <a:cs typeface="+mn-ea"/>
                <a:sym typeface="+mn-lt"/>
              </a:rPr>
              <a:t>激发兴趣</a:t>
            </a:r>
          </a:p>
        </p:txBody>
      </p:sp>
      <p:sp>
        <p:nvSpPr>
          <p:cNvPr id="156" name="PA-错觉设计358"/>
          <p:cNvSpPr txBox="1"/>
          <p:nvPr>
            <p:custDataLst>
              <p:tags r:id="rId17"/>
            </p:custDataLst>
          </p:nvPr>
        </p:nvSpPr>
        <p:spPr>
          <a:xfrm>
            <a:off x="7878461" y="2185390"/>
            <a:ext cx="2549709" cy="381964"/>
          </a:xfrm>
          <a:prstGeom prst="rect">
            <a:avLst/>
          </a:prstGeom>
          <a:noFill/>
        </p:spPr>
        <p:txBody>
          <a:bodyPr wrap="square">
            <a:no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2"/>
                </a:solidFill>
                <a:effectLst/>
                <a:uLnTx/>
                <a:uFillTx/>
                <a:cs typeface="+mn-ea"/>
                <a:sym typeface="+mn-lt"/>
              </a:rPr>
              <a:t>激发消费者兴趣</a:t>
            </a:r>
          </a:p>
        </p:txBody>
      </p:sp>
      <p:sp>
        <p:nvSpPr>
          <p:cNvPr id="157" name="PA-错觉设计359"/>
          <p:cNvSpPr txBox="1"/>
          <p:nvPr>
            <p:custDataLst>
              <p:tags r:id="rId18"/>
            </p:custDataLst>
          </p:nvPr>
        </p:nvSpPr>
        <p:spPr>
          <a:xfrm>
            <a:off x="5304805" y="2240174"/>
            <a:ext cx="710452" cy="923330"/>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a:ln>
                  <a:noFill/>
                </a:ln>
                <a:solidFill>
                  <a:prstClr val="white"/>
                </a:solidFill>
                <a:effectLst/>
                <a:uLnTx/>
                <a:uFillTx/>
                <a:cs typeface="+mn-ea"/>
                <a:sym typeface="+mn-lt"/>
              </a:rPr>
              <a:t>A</a:t>
            </a:r>
            <a:endParaRPr kumimoji="0" lang="zh-CN" altLang="en-US" sz="5400" b="0" i="0" u="none" strike="noStrike" kern="1200" cap="none" spc="0" normalizeH="0" baseline="0" noProof="0" dirty="0">
              <a:ln>
                <a:noFill/>
              </a:ln>
              <a:solidFill>
                <a:prstClr val="white"/>
              </a:solidFill>
              <a:effectLst/>
              <a:uLnTx/>
              <a:uFillTx/>
              <a:cs typeface="+mn-ea"/>
              <a:sym typeface="+mn-lt"/>
            </a:endParaRPr>
          </a:p>
        </p:txBody>
      </p:sp>
      <p:sp>
        <p:nvSpPr>
          <p:cNvPr id="158" name="PA-错觉设计360"/>
          <p:cNvSpPr txBox="1"/>
          <p:nvPr>
            <p:custDataLst>
              <p:tags r:id="rId19"/>
            </p:custDataLst>
          </p:nvPr>
        </p:nvSpPr>
        <p:spPr>
          <a:xfrm>
            <a:off x="5146912" y="2934811"/>
            <a:ext cx="1026243" cy="307778"/>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solidFill>
                <a:effectLst/>
                <a:uLnTx/>
                <a:uFillTx/>
                <a:cs typeface="+mn-ea"/>
                <a:sym typeface="+mn-lt"/>
              </a:rPr>
              <a:t>Attention</a:t>
            </a: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sp>
        <p:nvSpPr>
          <p:cNvPr id="160" name="PA-错觉设计361"/>
          <p:cNvSpPr txBox="1"/>
          <p:nvPr>
            <p:custDataLst>
              <p:tags r:id="rId20"/>
            </p:custDataLst>
          </p:nvPr>
        </p:nvSpPr>
        <p:spPr>
          <a:xfrm>
            <a:off x="3069994" y="1842337"/>
            <a:ext cx="1415773" cy="461666"/>
          </a:xfrm>
          <a:prstGeom prst="rect">
            <a:avLst/>
          </a:prstGeom>
        </p:spPr>
        <p:txBody>
          <a:bodyPr wrap="none">
            <a:noAutofit/>
          </a:bodyPr>
          <a:lstStyle>
            <a:defPPr>
              <a:defRPr lang="zh-CN"/>
            </a:defPPr>
            <a:lvl1pPr>
              <a:lnSpc>
                <a:spcPct val="90000"/>
              </a:lnSpc>
              <a:spcBef>
                <a:spcPct val="0"/>
              </a:spcBef>
              <a:buNone/>
              <a:defRPr sz="3600">
                <a:gradFill>
                  <a:gsLst>
                    <a:gs pos="0">
                      <a:schemeClr val="accent2">
                        <a:lumMod val="60000"/>
                        <a:lumOff val="40000"/>
                      </a:schemeClr>
                    </a:gs>
                    <a:gs pos="100000">
                      <a:schemeClr val="accent2">
                        <a:lumMod val="20000"/>
                        <a:lumOff val="80000"/>
                      </a:schemeClr>
                    </a:gs>
                  </a:gsLst>
                  <a:lin ang="0" scaled="0"/>
                </a:gradFill>
                <a:latin typeface="思源黑体 CN Bold" panose="020B0800000000000000" pitchFamily="34" charset="-122"/>
                <a:ea typeface="思源黑体 CN Bold" panose="020B0800000000000000" pitchFamily="34" charset="-122"/>
              </a:defRPr>
            </a:lvl1pPr>
          </a:lstStyle>
          <a:p>
            <a:r>
              <a:rPr lang="zh-CN" altLang="en-US" sz="2400" b="1" dirty="0">
                <a:latin typeface="+mn-lt"/>
                <a:ea typeface="+mn-ea"/>
                <a:cs typeface="+mn-ea"/>
                <a:sym typeface="+mn-lt"/>
              </a:rPr>
              <a:t>诱发注意</a:t>
            </a:r>
          </a:p>
        </p:txBody>
      </p:sp>
      <p:sp>
        <p:nvSpPr>
          <p:cNvPr id="161" name="PA-错觉设计362"/>
          <p:cNvSpPr txBox="1"/>
          <p:nvPr>
            <p:custDataLst>
              <p:tags r:id="rId21"/>
            </p:custDataLst>
          </p:nvPr>
        </p:nvSpPr>
        <p:spPr>
          <a:xfrm>
            <a:off x="1855962" y="2204372"/>
            <a:ext cx="2610125" cy="705129"/>
          </a:xfrm>
          <a:prstGeom prst="rect">
            <a:avLst/>
          </a:prstGeom>
          <a:noFill/>
        </p:spPr>
        <p:txBody>
          <a:bodyPr wrap="square">
            <a:no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2"/>
                </a:solidFill>
                <a:effectLst/>
                <a:uLnTx/>
                <a:uFillTx/>
                <a:cs typeface="+mn-ea"/>
                <a:sym typeface="+mn-lt"/>
              </a:rPr>
              <a:t>要通过活动、产品特性、产品设计等诱发注意</a:t>
            </a:r>
          </a:p>
        </p:txBody>
      </p:sp>
      <p:sp>
        <p:nvSpPr>
          <p:cNvPr id="163" name="PA-错觉设计363"/>
          <p:cNvSpPr txBox="1"/>
          <p:nvPr>
            <p:custDataLst>
              <p:tags r:id="rId22"/>
            </p:custDataLst>
          </p:nvPr>
        </p:nvSpPr>
        <p:spPr>
          <a:xfrm>
            <a:off x="6412841" y="2240178"/>
            <a:ext cx="393057" cy="923330"/>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a:ln>
                  <a:noFill/>
                </a:ln>
                <a:solidFill>
                  <a:prstClr val="white"/>
                </a:solidFill>
                <a:effectLst/>
                <a:uLnTx/>
                <a:uFillTx/>
                <a:cs typeface="+mn-ea"/>
                <a:sym typeface="+mn-lt"/>
              </a:rPr>
              <a:t>I</a:t>
            </a:r>
            <a:endParaRPr kumimoji="0" lang="zh-CN" altLang="en-US" sz="5400" b="0" i="0" u="none" strike="noStrike" kern="1200" cap="none" spc="0" normalizeH="0" baseline="0" noProof="0" dirty="0">
              <a:ln>
                <a:noFill/>
              </a:ln>
              <a:solidFill>
                <a:prstClr val="white"/>
              </a:solidFill>
              <a:effectLst/>
              <a:uLnTx/>
              <a:uFillTx/>
              <a:cs typeface="+mn-ea"/>
              <a:sym typeface="+mn-lt"/>
            </a:endParaRPr>
          </a:p>
        </p:txBody>
      </p:sp>
      <p:sp>
        <p:nvSpPr>
          <p:cNvPr id="164" name="PA-错觉设计364"/>
          <p:cNvSpPr txBox="1"/>
          <p:nvPr>
            <p:custDataLst>
              <p:tags r:id="rId23"/>
            </p:custDataLst>
          </p:nvPr>
        </p:nvSpPr>
        <p:spPr>
          <a:xfrm>
            <a:off x="6170787" y="2934813"/>
            <a:ext cx="877163" cy="307777"/>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solidFill>
                <a:effectLst/>
                <a:uLnTx/>
                <a:uFillTx/>
                <a:cs typeface="+mn-ea"/>
                <a:sym typeface="+mn-lt"/>
              </a:rPr>
              <a:t>Interest</a:t>
            </a: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sp>
        <p:nvSpPr>
          <p:cNvPr id="165" name="PA-错觉设计365"/>
          <p:cNvSpPr txBox="1"/>
          <p:nvPr>
            <p:custDataLst>
              <p:tags r:id="rId24"/>
            </p:custDataLst>
          </p:nvPr>
        </p:nvSpPr>
        <p:spPr>
          <a:xfrm>
            <a:off x="7929900" y="3483429"/>
            <a:ext cx="1415772" cy="461666"/>
          </a:xfrm>
          <a:prstGeom prst="rect">
            <a:avLst/>
          </a:prstGeom>
        </p:spPr>
        <p:txBody>
          <a:bodyPr wrap="none">
            <a:noAutofit/>
          </a:bodyPr>
          <a:lstStyle>
            <a:defPPr>
              <a:defRPr lang="zh-CN"/>
            </a:defPPr>
            <a:lvl1pPr>
              <a:lnSpc>
                <a:spcPct val="90000"/>
              </a:lnSpc>
              <a:spcBef>
                <a:spcPct val="0"/>
              </a:spcBef>
              <a:buNone/>
              <a:defRPr sz="3600">
                <a:gradFill>
                  <a:gsLst>
                    <a:gs pos="0">
                      <a:schemeClr val="accent2">
                        <a:lumMod val="60000"/>
                        <a:lumOff val="40000"/>
                      </a:schemeClr>
                    </a:gs>
                    <a:gs pos="100000">
                      <a:schemeClr val="accent2">
                        <a:lumMod val="20000"/>
                        <a:lumOff val="80000"/>
                      </a:schemeClr>
                    </a:gs>
                  </a:gsLst>
                  <a:lin ang="0" scaled="0"/>
                </a:gradFill>
                <a:latin typeface="思源黑体 CN Bold" panose="020B0800000000000000" pitchFamily="34" charset="-122"/>
                <a:ea typeface="思源黑体 CN Bold" panose="020B0800000000000000" pitchFamily="34" charset="-122"/>
              </a:defRPr>
            </a:lvl1pPr>
          </a:lstStyle>
          <a:p>
            <a:r>
              <a:rPr lang="zh-CN" altLang="en-US" sz="2400" b="1" dirty="0">
                <a:latin typeface="+mn-lt"/>
                <a:ea typeface="+mn-ea"/>
                <a:cs typeface="+mn-ea"/>
                <a:sym typeface="+mn-lt"/>
              </a:rPr>
              <a:t>主动搜寻</a:t>
            </a:r>
          </a:p>
        </p:txBody>
      </p:sp>
      <p:sp>
        <p:nvSpPr>
          <p:cNvPr id="166" name="PA-错觉设计366"/>
          <p:cNvSpPr txBox="1"/>
          <p:nvPr>
            <p:custDataLst>
              <p:tags r:id="rId25"/>
            </p:custDataLst>
          </p:nvPr>
        </p:nvSpPr>
        <p:spPr>
          <a:xfrm>
            <a:off x="7929900" y="3845461"/>
            <a:ext cx="2549709" cy="705129"/>
          </a:xfrm>
          <a:prstGeom prst="rect">
            <a:avLst/>
          </a:prstGeom>
          <a:noFill/>
        </p:spPr>
        <p:txBody>
          <a:bodyPr wrap="square">
            <a:no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2"/>
                </a:solidFill>
                <a:effectLst/>
                <a:uLnTx/>
                <a:uFillTx/>
                <a:cs typeface="+mn-ea"/>
                <a:sym typeface="+mn-lt"/>
              </a:rPr>
              <a:t>消费者在互联网背景下主动进行商品服务的搜寻</a:t>
            </a:r>
          </a:p>
        </p:txBody>
      </p:sp>
      <p:sp>
        <p:nvSpPr>
          <p:cNvPr id="170" name="PA-错觉设计367"/>
          <p:cNvSpPr txBox="1"/>
          <p:nvPr>
            <p:custDataLst>
              <p:tags r:id="rId26"/>
            </p:custDataLst>
          </p:nvPr>
        </p:nvSpPr>
        <p:spPr>
          <a:xfrm>
            <a:off x="6779388" y="3255124"/>
            <a:ext cx="646331" cy="923329"/>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a:ln>
                  <a:noFill/>
                </a:ln>
                <a:solidFill>
                  <a:prstClr val="white"/>
                </a:solidFill>
                <a:effectLst/>
                <a:uLnTx/>
                <a:uFillTx/>
                <a:cs typeface="+mn-ea"/>
                <a:sym typeface="+mn-lt"/>
              </a:rPr>
              <a:t>S</a:t>
            </a:r>
            <a:endParaRPr kumimoji="0" lang="zh-CN" altLang="en-US" sz="5400" b="0" i="0" u="none" strike="noStrike" kern="1200" cap="none" spc="0" normalizeH="0" baseline="0" noProof="0" dirty="0">
              <a:ln>
                <a:noFill/>
              </a:ln>
              <a:solidFill>
                <a:prstClr val="white"/>
              </a:solidFill>
              <a:effectLst/>
              <a:uLnTx/>
              <a:uFillTx/>
              <a:cs typeface="+mn-ea"/>
              <a:sym typeface="+mn-lt"/>
            </a:endParaRPr>
          </a:p>
        </p:txBody>
      </p:sp>
      <p:sp>
        <p:nvSpPr>
          <p:cNvPr id="171" name="PA-错觉设计368"/>
          <p:cNvSpPr txBox="1"/>
          <p:nvPr>
            <p:custDataLst>
              <p:tags r:id="rId27"/>
            </p:custDataLst>
          </p:nvPr>
        </p:nvSpPr>
        <p:spPr>
          <a:xfrm>
            <a:off x="6697640" y="3949760"/>
            <a:ext cx="809837" cy="307776"/>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solidFill>
                <a:effectLst/>
                <a:uLnTx/>
                <a:uFillTx/>
                <a:cs typeface="+mn-ea"/>
                <a:sym typeface="+mn-lt"/>
              </a:rPr>
              <a:t>Search</a:t>
            </a: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sp>
        <p:nvSpPr>
          <p:cNvPr id="172" name="PA-错觉设计369"/>
          <p:cNvSpPr txBox="1"/>
          <p:nvPr>
            <p:custDataLst>
              <p:tags r:id="rId28"/>
            </p:custDataLst>
          </p:nvPr>
        </p:nvSpPr>
        <p:spPr>
          <a:xfrm>
            <a:off x="5462905" y="5320286"/>
            <a:ext cx="1415773" cy="461666"/>
          </a:xfrm>
          <a:prstGeom prst="rect">
            <a:avLst/>
          </a:prstGeom>
        </p:spPr>
        <p:txBody>
          <a:bodyPr wrap="none">
            <a:noAutofit/>
          </a:bodyPr>
          <a:lstStyle>
            <a:defPPr>
              <a:defRPr lang="zh-CN"/>
            </a:defPPr>
            <a:lvl1pPr>
              <a:lnSpc>
                <a:spcPct val="90000"/>
              </a:lnSpc>
              <a:spcBef>
                <a:spcPct val="0"/>
              </a:spcBef>
              <a:buNone/>
              <a:defRPr sz="3600">
                <a:gradFill>
                  <a:gsLst>
                    <a:gs pos="0">
                      <a:schemeClr val="accent2">
                        <a:lumMod val="60000"/>
                        <a:lumOff val="40000"/>
                      </a:schemeClr>
                    </a:gs>
                    <a:gs pos="100000">
                      <a:schemeClr val="accent2">
                        <a:lumMod val="20000"/>
                        <a:lumOff val="80000"/>
                      </a:schemeClr>
                    </a:gs>
                  </a:gsLst>
                  <a:lin ang="0" scaled="0"/>
                </a:gradFill>
                <a:latin typeface="思源黑体 CN Bold" panose="020B0800000000000000" pitchFamily="34" charset="-122"/>
                <a:ea typeface="思源黑体 CN Bold" panose="020B0800000000000000" pitchFamily="34" charset="-122"/>
              </a:defRPr>
            </a:lvl1pPr>
          </a:lstStyle>
          <a:p>
            <a:r>
              <a:rPr lang="zh-CN" altLang="en-US" sz="2400" b="1" dirty="0">
                <a:latin typeface="+mn-lt"/>
                <a:ea typeface="+mn-ea"/>
                <a:cs typeface="+mn-ea"/>
                <a:sym typeface="+mn-lt"/>
              </a:rPr>
              <a:t>采取购买</a:t>
            </a:r>
          </a:p>
        </p:txBody>
      </p:sp>
      <p:sp>
        <p:nvSpPr>
          <p:cNvPr id="173" name="PA-错觉设计370"/>
          <p:cNvSpPr txBox="1"/>
          <p:nvPr>
            <p:custDataLst>
              <p:tags r:id="rId29"/>
            </p:custDataLst>
          </p:nvPr>
        </p:nvSpPr>
        <p:spPr>
          <a:xfrm>
            <a:off x="5472367" y="5685247"/>
            <a:ext cx="1575584" cy="333489"/>
          </a:xfrm>
          <a:prstGeom prst="rect">
            <a:avLst/>
          </a:prstGeom>
          <a:noFill/>
        </p:spPr>
        <p:txBody>
          <a:bodyPr wrap="square">
            <a:no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2"/>
                </a:solidFill>
                <a:effectLst/>
                <a:uLnTx/>
                <a:uFillTx/>
                <a:cs typeface="+mn-ea"/>
                <a:sym typeface="+mn-lt"/>
              </a:rPr>
              <a:t>即采取购买行为</a:t>
            </a:r>
          </a:p>
        </p:txBody>
      </p:sp>
      <p:sp>
        <p:nvSpPr>
          <p:cNvPr id="174" name="PA-错觉设计371"/>
          <p:cNvSpPr txBox="1"/>
          <p:nvPr>
            <p:custDataLst>
              <p:tags r:id="rId30"/>
            </p:custDataLst>
          </p:nvPr>
        </p:nvSpPr>
        <p:spPr>
          <a:xfrm>
            <a:off x="3578263" y="3586895"/>
            <a:ext cx="800220" cy="461666"/>
          </a:xfrm>
          <a:prstGeom prst="rect">
            <a:avLst/>
          </a:prstGeom>
        </p:spPr>
        <p:txBody>
          <a:bodyPr wrap="none">
            <a:noAutofit/>
          </a:bodyPr>
          <a:lstStyle>
            <a:defPPr>
              <a:defRPr lang="zh-CN"/>
            </a:defPPr>
            <a:lvl1pPr>
              <a:lnSpc>
                <a:spcPct val="90000"/>
              </a:lnSpc>
              <a:spcBef>
                <a:spcPct val="0"/>
              </a:spcBef>
              <a:buNone/>
              <a:defRPr sz="3600">
                <a:gradFill>
                  <a:gsLst>
                    <a:gs pos="0">
                      <a:schemeClr val="accent2">
                        <a:lumMod val="60000"/>
                        <a:lumOff val="40000"/>
                      </a:schemeClr>
                    </a:gs>
                    <a:gs pos="100000">
                      <a:schemeClr val="accent2">
                        <a:lumMod val="20000"/>
                        <a:lumOff val="80000"/>
                      </a:schemeClr>
                    </a:gs>
                  </a:gsLst>
                  <a:lin ang="0" scaled="0"/>
                </a:gradFill>
                <a:latin typeface="思源黑体 CN Bold" panose="020B0800000000000000" pitchFamily="34" charset="-122"/>
                <a:ea typeface="思源黑体 CN Bold" panose="020B0800000000000000" pitchFamily="34" charset="-122"/>
              </a:defRPr>
            </a:lvl1pPr>
          </a:lstStyle>
          <a:p>
            <a:r>
              <a:rPr lang="zh-CN" altLang="en-US" sz="2400" b="1" dirty="0">
                <a:latin typeface="+mn-lt"/>
                <a:ea typeface="+mn-ea"/>
                <a:cs typeface="+mn-ea"/>
                <a:sym typeface="+mn-lt"/>
              </a:rPr>
              <a:t>分享</a:t>
            </a:r>
          </a:p>
        </p:txBody>
      </p:sp>
      <p:sp>
        <p:nvSpPr>
          <p:cNvPr id="175" name="PA-错觉设计372"/>
          <p:cNvSpPr txBox="1"/>
          <p:nvPr>
            <p:custDataLst>
              <p:tags r:id="rId31"/>
            </p:custDataLst>
          </p:nvPr>
        </p:nvSpPr>
        <p:spPr>
          <a:xfrm>
            <a:off x="1776511" y="3948933"/>
            <a:ext cx="2610125" cy="1351460"/>
          </a:xfrm>
          <a:prstGeom prst="rect">
            <a:avLst/>
          </a:prstGeom>
          <a:noFill/>
        </p:spPr>
        <p:txBody>
          <a:bodyPr wrap="square">
            <a:no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2"/>
                </a:solidFill>
                <a:effectLst/>
                <a:uLnTx/>
                <a:uFillTx/>
                <a:cs typeface="+mn-ea"/>
                <a:sym typeface="+mn-lt"/>
              </a:rPr>
              <a:t>消费者也成为了自媒体的代言人，能够随时随地分享自己的信息，能够将自身商品和服务的使用体验与其他人分享。</a:t>
            </a:r>
          </a:p>
        </p:txBody>
      </p:sp>
      <p:sp>
        <p:nvSpPr>
          <p:cNvPr id="177" name="PA-错觉设计373"/>
          <p:cNvSpPr txBox="1"/>
          <p:nvPr>
            <p:custDataLst>
              <p:tags r:id="rId32"/>
            </p:custDataLst>
          </p:nvPr>
        </p:nvSpPr>
        <p:spPr>
          <a:xfrm>
            <a:off x="5732197" y="3900242"/>
            <a:ext cx="865946" cy="923329"/>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a:ln>
                  <a:noFill/>
                </a:ln>
                <a:solidFill>
                  <a:prstClr val="white"/>
                </a:solidFill>
                <a:effectLst/>
                <a:uLnTx/>
                <a:uFillTx/>
                <a:cs typeface="+mn-ea"/>
                <a:sym typeface="+mn-lt"/>
              </a:rPr>
              <a:t>M</a:t>
            </a:r>
            <a:endParaRPr kumimoji="0" lang="zh-CN" altLang="en-US" sz="5400" b="0" i="0" u="none" strike="noStrike" kern="1200" cap="none" spc="0" normalizeH="0" baseline="0" noProof="0" dirty="0">
              <a:ln>
                <a:noFill/>
              </a:ln>
              <a:solidFill>
                <a:prstClr val="white"/>
              </a:solidFill>
              <a:effectLst/>
              <a:uLnTx/>
              <a:uFillTx/>
              <a:cs typeface="+mn-ea"/>
              <a:sym typeface="+mn-lt"/>
            </a:endParaRPr>
          </a:p>
        </p:txBody>
      </p:sp>
      <p:sp>
        <p:nvSpPr>
          <p:cNvPr id="178" name="PA-错觉设计374"/>
          <p:cNvSpPr txBox="1"/>
          <p:nvPr>
            <p:custDataLst>
              <p:tags r:id="rId33"/>
            </p:custDataLst>
          </p:nvPr>
        </p:nvSpPr>
        <p:spPr>
          <a:xfrm>
            <a:off x="5708158" y="4594875"/>
            <a:ext cx="925256" cy="307777"/>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solidFill>
                <a:effectLst/>
                <a:uLnTx/>
                <a:uFillTx/>
                <a:cs typeface="+mn-ea"/>
                <a:sym typeface="+mn-lt"/>
              </a:rPr>
              <a:t>Memory</a:t>
            </a: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sp>
        <p:nvSpPr>
          <p:cNvPr id="180" name="PA-错觉设计375"/>
          <p:cNvSpPr txBox="1"/>
          <p:nvPr>
            <p:custDataLst>
              <p:tags r:id="rId34"/>
            </p:custDataLst>
          </p:nvPr>
        </p:nvSpPr>
        <p:spPr>
          <a:xfrm>
            <a:off x="4933545" y="3255124"/>
            <a:ext cx="646331" cy="923330"/>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a:ln>
                  <a:noFill/>
                </a:ln>
                <a:solidFill>
                  <a:prstClr val="white"/>
                </a:solidFill>
                <a:effectLst/>
                <a:uLnTx/>
                <a:uFillTx/>
                <a:cs typeface="+mn-ea"/>
                <a:sym typeface="+mn-lt"/>
              </a:rPr>
              <a:t>S</a:t>
            </a:r>
            <a:endParaRPr kumimoji="0" lang="zh-CN" altLang="en-US" sz="5400" b="0" i="0" u="none" strike="noStrike" kern="1200" cap="none" spc="0" normalizeH="0" baseline="0" noProof="0" dirty="0">
              <a:ln>
                <a:noFill/>
              </a:ln>
              <a:solidFill>
                <a:prstClr val="white"/>
              </a:solidFill>
              <a:effectLst/>
              <a:uLnTx/>
              <a:uFillTx/>
              <a:cs typeface="+mn-ea"/>
              <a:sym typeface="+mn-lt"/>
            </a:endParaRPr>
          </a:p>
        </p:txBody>
      </p:sp>
      <p:sp>
        <p:nvSpPr>
          <p:cNvPr id="181" name="PA-错觉设计376"/>
          <p:cNvSpPr txBox="1"/>
          <p:nvPr>
            <p:custDataLst>
              <p:tags r:id="rId35"/>
            </p:custDataLst>
          </p:nvPr>
        </p:nvSpPr>
        <p:spPr>
          <a:xfrm>
            <a:off x="4901486" y="3949757"/>
            <a:ext cx="710450" cy="307777"/>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solidFill>
                <a:effectLst/>
                <a:uLnTx/>
                <a:uFillTx/>
                <a:cs typeface="+mn-ea"/>
                <a:sym typeface="+mn-lt"/>
              </a:rPr>
              <a:t>Share</a:t>
            </a: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sp>
        <p:nvSpPr>
          <p:cNvPr id="111" name="PA-错觉设计377"/>
          <p:cNvSpPr/>
          <p:nvPr>
            <p:custDataLst>
              <p:tags r:id="rId36"/>
            </p:custDataLst>
          </p:nvPr>
        </p:nvSpPr>
        <p:spPr>
          <a:xfrm>
            <a:off x="2046514" y="6017201"/>
            <a:ext cx="8098972" cy="646331"/>
          </a:xfrm>
          <a:prstGeom prst="rect">
            <a:avLst/>
          </a:prstGeom>
        </p:spPr>
        <p:txBody>
          <a:bodyPr wrap="none">
            <a:noAutofit/>
          </a:bodyPr>
          <a:lstStyle/>
          <a:p>
            <a:pPr algn="ctr"/>
            <a:r>
              <a:rPr lang="zh-CN" altLang="en-US" dirty="0">
                <a:gradFill>
                  <a:gsLst>
                    <a:gs pos="0">
                      <a:schemeClr val="accent2">
                        <a:lumMod val="60000"/>
                        <a:lumOff val="40000"/>
                      </a:schemeClr>
                    </a:gs>
                    <a:gs pos="100000">
                      <a:schemeClr val="accent2">
                        <a:lumMod val="20000"/>
                        <a:lumOff val="80000"/>
                      </a:schemeClr>
                    </a:gs>
                  </a:gsLst>
                  <a:lin ang="0" scaled="0"/>
                </a:gradFill>
                <a:cs typeface="+mn-ea"/>
                <a:sym typeface="+mn-lt"/>
              </a:rPr>
              <a:t>消费者自主“搜索”和“分享”行为的普遍，信息以互联网为中心聚合扩散，</a:t>
            </a:r>
            <a:endParaRPr lang="en-US" altLang="zh-CN" dirty="0">
              <a:gradFill>
                <a:gsLst>
                  <a:gs pos="0">
                    <a:schemeClr val="accent2">
                      <a:lumMod val="60000"/>
                      <a:lumOff val="40000"/>
                    </a:schemeClr>
                  </a:gs>
                  <a:gs pos="100000">
                    <a:schemeClr val="accent2">
                      <a:lumMod val="20000"/>
                      <a:lumOff val="80000"/>
                    </a:schemeClr>
                  </a:gs>
                </a:gsLst>
                <a:lin ang="0" scaled="0"/>
              </a:gradFill>
              <a:cs typeface="+mn-ea"/>
              <a:sym typeface="+mn-lt"/>
            </a:endParaRPr>
          </a:p>
          <a:p>
            <a:pPr algn="ctr"/>
            <a:r>
              <a:rPr lang="zh-CN" altLang="en-US" dirty="0">
                <a:gradFill>
                  <a:gsLst>
                    <a:gs pos="0">
                      <a:schemeClr val="accent2">
                        <a:lumMod val="60000"/>
                        <a:lumOff val="40000"/>
                      </a:schemeClr>
                    </a:gs>
                    <a:gs pos="100000">
                      <a:schemeClr val="accent2">
                        <a:lumMod val="20000"/>
                        <a:lumOff val="80000"/>
                      </a:schemeClr>
                    </a:gs>
                  </a:gsLst>
                  <a:lin ang="0" scaled="0"/>
                </a:gradFill>
                <a:cs typeface="+mn-ea"/>
                <a:sym typeface="+mn-lt"/>
              </a:rPr>
              <a:t>产生成倍的传播效果，对消费者购买决策及信息收集模式带来了颠覆性的变革</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31" name="PA-错觉设计379"/>
          <p:cNvSpPr/>
          <p:nvPr>
            <p:custDataLst>
              <p:tags r:id="rId1"/>
            </p:custDataLst>
          </p:nvPr>
        </p:nvSpPr>
        <p:spPr>
          <a:xfrm>
            <a:off x="-562795" y="2339332"/>
            <a:ext cx="13509171" cy="2232680"/>
          </a:xfrm>
          <a:custGeom>
            <a:avLst/>
            <a:gdLst>
              <a:gd name="connsiteX0" fmla="*/ 10197730 w 10274300"/>
              <a:gd name="connsiteY0" fmla="*/ 0 h 2407337"/>
              <a:gd name="connsiteX1" fmla="*/ 10274300 w 10274300"/>
              <a:gd name="connsiteY1" fmla="*/ 0 h 2407337"/>
              <a:gd name="connsiteX2" fmla="*/ 10274300 w 10274300"/>
              <a:gd name="connsiteY2" fmla="*/ 2392878 h 2407337"/>
              <a:gd name="connsiteX3" fmla="*/ 10066729 w 10274300"/>
              <a:gd name="connsiteY3" fmla="*/ 2360904 h 2407337"/>
              <a:gd name="connsiteX4" fmla="*/ 5219701 w 10274300"/>
              <a:gd name="connsiteY4" fmla="*/ 2065995 h 2407337"/>
              <a:gd name="connsiteX5" fmla="*/ 372673 w 10274300"/>
              <a:gd name="connsiteY5" fmla="*/ 2360904 h 2407337"/>
              <a:gd name="connsiteX6" fmla="*/ 71235 w 10274300"/>
              <a:gd name="connsiteY6" fmla="*/ 2407337 h 2407337"/>
              <a:gd name="connsiteX7" fmla="*/ 0 w 10274300"/>
              <a:gd name="connsiteY7" fmla="*/ 2407337 h 2407337"/>
              <a:gd name="connsiteX8" fmla="*/ 0 w 10274300"/>
              <a:gd name="connsiteY8" fmla="*/ 11714 h 2407337"/>
              <a:gd name="connsiteX9" fmla="*/ 111460 w 10274300"/>
              <a:gd name="connsiteY9" fmla="*/ 28531 h 2407337"/>
              <a:gd name="connsiteX10" fmla="*/ 5060044 w 10274300"/>
              <a:gd name="connsiteY10" fmla="*/ 323440 h 2407337"/>
              <a:gd name="connsiteX11" fmla="*/ 10008629 w 10274300"/>
              <a:gd name="connsiteY11" fmla="*/ 28531 h 2407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74300" h="2407337">
                <a:moveTo>
                  <a:pt x="10197730" y="0"/>
                </a:moveTo>
                <a:lnTo>
                  <a:pt x="10274300" y="0"/>
                </a:lnTo>
                <a:lnTo>
                  <a:pt x="10274300" y="2392878"/>
                </a:lnTo>
                <a:lnTo>
                  <a:pt x="10066729" y="2360904"/>
                </a:lnTo>
                <a:cubicBezTo>
                  <a:pt x="8749544" y="2176668"/>
                  <a:pt x="7060881" y="2065995"/>
                  <a:pt x="5219701" y="2065995"/>
                </a:cubicBezTo>
                <a:cubicBezTo>
                  <a:pt x="3378522" y="2065995"/>
                  <a:pt x="1689859" y="2176668"/>
                  <a:pt x="372673" y="2360904"/>
                </a:cubicBezTo>
                <a:lnTo>
                  <a:pt x="71235" y="2407337"/>
                </a:lnTo>
                <a:lnTo>
                  <a:pt x="0" y="2407337"/>
                </a:lnTo>
                <a:lnTo>
                  <a:pt x="0" y="11714"/>
                </a:lnTo>
                <a:lnTo>
                  <a:pt x="111460" y="28531"/>
                </a:lnTo>
                <a:cubicBezTo>
                  <a:pt x="1456243" y="212767"/>
                  <a:pt x="3180288" y="323440"/>
                  <a:pt x="5060044" y="323440"/>
                </a:cubicBezTo>
                <a:cubicBezTo>
                  <a:pt x="6939801" y="323440"/>
                  <a:pt x="8663845" y="212767"/>
                  <a:pt x="10008629" y="28531"/>
                </a:cubicBezTo>
                <a:close/>
              </a:path>
            </a:pathLst>
          </a:custGeom>
          <a:gradFill flip="none" rotWithShape="1">
            <a:gsLst>
              <a:gs pos="15000">
                <a:schemeClr val="accent2">
                  <a:lumMod val="50000"/>
                  <a:alpha val="0"/>
                </a:schemeClr>
              </a:gs>
              <a:gs pos="56000">
                <a:schemeClr val="accent2">
                  <a:lumMod val="50000"/>
                  <a:alpha val="36000"/>
                </a:schemeClr>
              </a:gs>
              <a:gs pos="100000">
                <a:schemeClr val="accent2">
                  <a:lumMod val="50000"/>
                  <a:alpha val="0"/>
                </a:schemeClr>
              </a:gs>
            </a:gsLst>
            <a:lin ang="0" scaled="0"/>
            <a:tileRect/>
          </a:gradFill>
          <a:ln w="25400">
            <a:gradFill>
              <a:gsLst>
                <a:gs pos="0">
                  <a:schemeClr val="accent2">
                    <a:lumMod val="50000"/>
                    <a:alpha val="0"/>
                  </a:schemeClr>
                </a:gs>
                <a:gs pos="50000">
                  <a:schemeClr val="accent1">
                    <a:alpha val="50000"/>
                  </a:schemeClr>
                </a:gs>
                <a:gs pos="100000">
                  <a:schemeClr val="accent2">
                    <a:lumMod val="50000"/>
                    <a:alpha val="0"/>
                  </a:schemeClr>
                </a:gs>
              </a:gsLst>
              <a:lin ang="0" scaled="0"/>
            </a:gradFill>
          </a:ln>
          <a:effectLst>
            <a:outerShdw blurRad="63500" sx="102000" sy="102000" algn="ctr" rotWithShape="0">
              <a:srgbClr val="01C99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 name="PA-错觉设计380"/>
          <p:cNvSpPr>
            <a:spLocks noGrp="1"/>
          </p:cNvSpPr>
          <p:nvPr>
            <p:ph type="title"/>
            <p:custDataLst>
              <p:tags r:id="rId2"/>
            </p:custDataLst>
          </p:nvPr>
        </p:nvSpPr>
        <p:spPr>
          <a:xfrm>
            <a:off x="656026" y="244197"/>
            <a:ext cx="10515600" cy="545564"/>
          </a:xfrm>
          <a:prstGeom prst="rect">
            <a:avLst/>
          </a:prstGeom>
        </p:spPr>
        <p:txBody>
          <a:bodyPr>
            <a:noAutofit/>
          </a:bodyPr>
          <a:lstStyle/>
          <a:p>
            <a:r>
              <a:rPr lang="zh-CN" altLang="en-US" dirty="0">
                <a:latin typeface="+mn-lt"/>
                <a:ea typeface="+mn-ea"/>
                <a:cs typeface="+mn-ea"/>
                <a:sym typeface="+mn-lt"/>
              </a:rPr>
              <a:t>消费模式</a:t>
            </a:r>
          </a:p>
        </p:txBody>
      </p:sp>
      <p:sp>
        <p:nvSpPr>
          <p:cNvPr id="7" name="PA-错觉设计385"/>
          <p:cNvSpPr/>
          <p:nvPr>
            <p:custDataLst>
              <p:tags r:id="rId3"/>
            </p:custDataLst>
          </p:nvPr>
        </p:nvSpPr>
        <p:spPr>
          <a:xfrm>
            <a:off x="5508600" y="1339842"/>
            <a:ext cx="5272612" cy="523220"/>
          </a:xfrm>
          <a:prstGeom prst="rect">
            <a:avLst/>
          </a:prstGeom>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gradFill>
                  <a:gsLst>
                    <a:gs pos="0">
                      <a:schemeClr val="accent2">
                        <a:lumMod val="60000"/>
                        <a:lumOff val="40000"/>
                      </a:schemeClr>
                    </a:gs>
                    <a:gs pos="100000">
                      <a:schemeClr val="accent2">
                        <a:lumMod val="20000"/>
                        <a:lumOff val="80000"/>
                      </a:schemeClr>
                    </a:gs>
                  </a:gsLst>
                  <a:lin ang="0" scaled="0"/>
                </a:gradFill>
                <a:effectLst/>
                <a:uLnTx/>
                <a:uFillTx/>
                <a:cs typeface="+mn-ea"/>
                <a:sym typeface="+mn-lt"/>
              </a:rPr>
              <a:t>“互联网</a:t>
            </a:r>
            <a:r>
              <a:rPr kumimoji="0" lang="en-US" altLang="zh-CN" sz="1400" b="0" i="0" u="none" strike="noStrike" kern="1200" cap="none" spc="0" normalizeH="0" baseline="0" noProof="0" dirty="0">
                <a:ln>
                  <a:noFill/>
                </a:ln>
                <a:gradFill>
                  <a:gsLst>
                    <a:gs pos="0">
                      <a:schemeClr val="accent2">
                        <a:lumMod val="60000"/>
                        <a:lumOff val="40000"/>
                      </a:schemeClr>
                    </a:gs>
                    <a:gs pos="100000">
                      <a:schemeClr val="accent2">
                        <a:lumMod val="20000"/>
                        <a:lumOff val="80000"/>
                      </a:schemeClr>
                    </a:gs>
                  </a:gsLst>
                  <a:lin ang="0" scaled="0"/>
                </a:gradFill>
                <a:effectLst/>
                <a:uLnTx/>
                <a:uFillTx/>
                <a:cs typeface="+mn-ea"/>
                <a:sym typeface="+mn-lt"/>
              </a:rPr>
              <a:t>+”</a:t>
            </a:r>
            <a:r>
              <a:rPr kumimoji="0" lang="zh-CN" altLang="en-US" sz="1400" b="0" i="0" u="none" strike="noStrike" kern="1200" cap="none" spc="0" normalizeH="0" baseline="0" noProof="0" dirty="0">
                <a:ln>
                  <a:noFill/>
                </a:ln>
                <a:gradFill>
                  <a:gsLst>
                    <a:gs pos="0">
                      <a:schemeClr val="accent2">
                        <a:lumMod val="60000"/>
                        <a:lumOff val="40000"/>
                      </a:schemeClr>
                    </a:gs>
                    <a:gs pos="100000">
                      <a:schemeClr val="accent2">
                        <a:lumMod val="20000"/>
                        <a:lumOff val="80000"/>
                      </a:schemeClr>
                    </a:gs>
                  </a:gsLst>
                  <a:lin ang="0" scaled="0"/>
                </a:gradFill>
                <a:effectLst/>
                <a:uLnTx/>
                <a:uFillTx/>
                <a:cs typeface="+mn-ea"/>
                <a:sym typeface="+mn-lt"/>
              </a:rPr>
              <a:t>时代的消费者不喜欢被动接受消费品和消费服务，</a:t>
            </a:r>
            <a:endParaRPr kumimoji="0" lang="en-US" altLang="zh-CN" sz="1400" b="0" i="0" u="none" strike="noStrike" kern="1200" cap="none" spc="0" normalizeH="0" baseline="0" noProof="0" dirty="0">
              <a:ln>
                <a:noFill/>
              </a:ln>
              <a:gradFill>
                <a:gsLst>
                  <a:gs pos="0">
                    <a:schemeClr val="accent2">
                      <a:lumMod val="60000"/>
                      <a:lumOff val="40000"/>
                    </a:schemeClr>
                  </a:gs>
                  <a:gs pos="100000">
                    <a:schemeClr val="accent2">
                      <a:lumMod val="20000"/>
                      <a:lumOff val="80000"/>
                    </a:schemeClr>
                  </a:gs>
                </a:gsLst>
                <a:lin ang="0" scaled="0"/>
              </a:gra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gradFill>
                  <a:gsLst>
                    <a:gs pos="0">
                      <a:schemeClr val="accent2">
                        <a:lumMod val="60000"/>
                        <a:lumOff val="40000"/>
                      </a:schemeClr>
                    </a:gs>
                    <a:gs pos="100000">
                      <a:schemeClr val="accent2">
                        <a:lumMod val="20000"/>
                        <a:lumOff val="80000"/>
                      </a:schemeClr>
                    </a:gs>
                  </a:gsLst>
                  <a:lin ang="0" scaled="0"/>
                </a:gradFill>
                <a:effectLst/>
                <a:uLnTx/>
                <a:uFillTx/>
                <a:cs typeface="+mn-ea"/>
                <a:sym typeface="+mn-lt"/>
              </a:rPr>
              <a:t>他们更倾向于选择流行、时尚、前卫的新鲜事物来彰显自我魅力。</a:t>
            </a:r>
          </a:p>
        </p:txBody>
      </p:sp>
      <p:sp>
        <p:nvSpPr>
          <p:cNvPr id="364" name="PA-错觉设计386"/>
          <p:cNvSpPr/>
          <p:nvPr>
            <p:custDataLst>
              <p:tags r:id="rId4"/>
            </p:custDataLst>
          </p:nvPr>
        </p:nvSpPr>
        <p:spPr>
          <a:xfrm>
            <a:off x="2805359" y="4946518"/>
            <a:ext cx="6683532" cy="624980"/>
          </a:xfrm>
          <a:prstGeom prst="rect">
            <a:avLst/>
          </a:prstGeom>
        </p:spPr>
        <p:txBody>
          <a:bodyPr wrap="square">
            <a:noAutofit/>
          </a:bodyPr>
          <a:lstStyle/>
          <a:p>
            <a:pPr algn="ctr"/>
            <a:r>
              <a:rPr lang="zh-CN" altLang="en-US" dirty="0">
                <a:gradFill>
                  <a:gsLst>
                    <a:gs pos="0">
                      <a:schemeClr val="accent2">
                        <a:lumMod val="60000"/>
                        <a:lumOff val="40000"/>
                      </a:schemeClr>
                    </a:gs>
                    <a:gs pos="100000">
                      <a:schemeClr val="accent2">
                        <a:lumMod val="20000"/>
                        <a:lumOff val="80000"/>
                      </a:schemeClr>
                    </a:gs>
                  </a:gsLst>
                  <a:lin ang="0" scaled="0"/>
                </a:gradFill>
                <a:cs typeface="+mn-ea"/>
                <a:sym typeface="+mn-lt"/>
              </a:rPr>
              <a:t>“互联网</a:t>
            </a:r>
            <a:r>
              <a:rPr lang="en-US" altLang="zh-CN" dirty="0">
                <a:gradFill>
                  <a:gsLst>
                    <a:gs pos="0">
                      <a:schemeClr val="accent2">
                        <a:lumMod val="60000"/>
                        <a:lumOff val="40000"/>
                      </a:schemeClr>
                    </a:gs>
                    <a:gs pos="100000">
                      <a:schemeClr val="accent2">
                        <a:lumMod val="20000"/>
                        <a:lumOff val="80000"/>
                      </a:schemeClr>
                    </a:gs>
                  </a:gsLst>
                  <a:lin ang="0" scaled="0"/>
                </a:gradFill>
                <a:cs typeface="+mn-ea"/>
                <a:sym typeface="+mn-lt"/>
              </a:rPr>
              <a:t>+”</a:t>
            </a:r>
            <a:r>
              <a:rPr lang="zh-CN" altLang="en-US" dirty="0">
                <a:gradFill>
                  <a:gsLst>
                    <a:gs pos="0">
                      <a:schemeClr val="accent2">
                        <a:lumMod val="60000"/>
                        <a:lumOff val="40000"/>
                      </a:schemeClr>
                    </a:gs>
                    <a:gs pos="100000">
                      <a:schemeClr val="accent2">
                        <a:lumMod val="20000"/>
                        <a:lumOff val="80000"/>
                      </a:schemeClr>
                    </a:gs>
                  </a:gsLst>
                  <a:lin ang="0" scaled="0"/>
                </a:gradFill>
                <a:cs typeface="+mn-ea"/>
                <a:sym typeface="+mn-lt"/>
              </a:rPr>
              <a:t>的消费时代最大限度地扩大了消费增量、</a:t>
            </a:r>
            <a:endParaRPr lang="en-US" altLang="zh-CN" dirty="0">
              <a:gradFill>
                <a:gsLst>
                  <a:gs pos="0">
                    <a:schemeClr val="accent2">
                      <a:lumMod val="60000"/>
                      <a:lumOff val="40000"/>
                    </a:schemeClr>
                  </a:gs>
                  <a:gs pos="100000">
                    <a:schemeClr val="accent2">
                      <a:lumMod val="20000"/>
                      <a:lumOff val="80000"/>
                    </a:schemeClr>
                  </a:gs>
                </a:gsLst>
                <a:lin ang="0" scaled="0"/>
              </a:gradFill>
              <a:cs typeface="+mn-ea"/>
              <a:sym typeface="+mn-lt"/>
            </a:endParaRPr>
          </a:p>
          <a:p>
            <a:pPr algn="ctr"/>
            <a:r>
              <a:rPr lang="zh-CN" altLang="en-US" dirty="0">
                <a:gradFill>
                  <a:gsLst>
                    <a:gs pos="0">
                      <a:schemeClr val="accent2">
                        <a:lumMod val="60000"/>
                        <a:lumOff val="40000"/>
                      </a:schemeClr>
                    </a:gs>
                    <a:gs pos="100000">
                      <a:schemeClr val="accent2">
                        <a:lumMod val="20000"/>
                        <a:lumOff val="80000"/>
                      </a:schemeClr>
                    </a:gs>
                  </a:gsLst>
                  <a:lin ang="0" scaled="0"/>
                </a:gradFill>
                <a:cs typeface="+mn-ea"/>
                <a:sym typeface="+mn-lt"/>
              </a:rPr>
              <a:t>盘活了消费存量，强化了消费者自由选择、自主消费的系列权益</a:t>
            </a:r>
          </a:p>
        </p:txBody>
      </p:sp>
      <p:sp>
        <p:nvSpPr>
          <p:cNvPr id="242" name="PA-错觉设计387"/>
          <p:cNvSpPr/>
          <p:nvPr>
            <p:custDataLst>
              <p:tags r:id="rId5"/>
            </p:custDataLst>
          </p:nvPr>
        </p:nvSpPr>
        <p:spPr>
          <a:xfrm>
            <a:off x="2601382" y="2840982"/>
            <a:ext cx="1229382" cy="1229380"/>
          </a:xfrm>
          <a:prstGeom prst="ellipse">
            <a:avLst/>
          </a:prstGeom>
          <a:gradFill flip="none" rotWithShape="1">
            <a:gsLst>
              <a:gs pos="0">
                <a:schemeClr val="accent2">
                  <a:lumMod val="50000"/>
                </a:schemeClr>
              </a:gs>
              <a:gs pos="100000">
                <a:schemeClr val="accent2">
                  <a:lumMod val="50000"/>
                  <a:alpha val="20000"/>
                </a:schemeClr>
              </a:gs>
            </a:gsLst>
            <a:lin ang="2700000" scaled="1"/>
            <a:tileRect/>
          </a:gradFill>
          <a:ln>
            <a:gradFill>
              <a:gsLst>
                <a:gs pos="100000">
                  <a:schemeClr val="accent1">
                    <a:lumMod val="75000"/>
                    <a:alpha val="0"/>
                  </a:schemeClr>
                </a:gs>
                <a:gs pos="0">
                  <a:schemeClr val="accent1">
                    <a:lumMod val="60000"/>
                    <a:lumOff val="4000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400" dirty="0">
              <a:solidFill>
                <a:prstClr val="white"/>
              </a:solidFill>
              <a:cs typeface="+mn-ea"/>
              <a:sym typeface="+mn-lt"/>
            </a:endParaRPr>
          </a:p>
        </p:txBody>
      </p:sp>
      <p:sp>
        <p:nvSpPr>
          <p:cNvPr id="250" name="PA-错觉设计388"/>
          <p:cNvSpPr txBox="1"/>
          <p:nvPr>
            <p:custDataLst>
              <p:tags r:id="rId6"/>
            </p:custDataLst>
          </p:nvPr>
        </p:nvSpPr>
        <p:spPr>
          <a:xfrm>
            <a:off x="2703112" y="3163285"/>
            <a:ext cx="1025923" cy="584775"/>
          </a:xfrm>
          <a:prstGeom prst="rect">
            <a:avLst/>
          </a:prstGeom>
        </p:spPr>
        <p:txBody>
          <a:bodyPr wrap="none">
            <a:noAutofit/>
          </a:bodyPr>
          <a:lstStyle>
            <a:defPPr>
              <a:defRPr lang="zh-CN"/>
            </a:defPPr>
            <a:lvl1pPr marR="0" lvl="0" indent="0" fontAlgn="auto">
              <a:lnSpc>
                <a:spcPct val="100000"/>
              </a:lnSpc>
              <a:spcBef>
                <a:spcPts val="0"/>
              </a:spcBef>
              <a:spcAft>
                <a:spcPts val="0"/>
              </a:spcAft>
              <a:buClrTx/>
              <a:buSzTx/>
              <a:buFontTx/>
              <a:buNone/>
              <a:defRPr kumimoji="0" sz="2400" b="0" i="0" u="none" strike="noStrike" cap="none" spc="0" normalizeH="0" baseline="0">
                <a:ln>
                  <a:noFill/>
                </a:ln>
                <a:gradFill>
                  <a:gsLst>
                    <a:gs pos="0">
                      <a:schemeClr val="accent2">
                        <a:lumMod val="60000"/>
                        <a:lumOff val="40000"/>
                      </a:schemeClr>
                    </a:gs>
                    <a:gs pos="100000">
                      <a:schemeClr val="accent2">
                        <a:lumMod val="20000"/>
                        <a:lumOff val="80000"/>
                      </a:schemeClr>
                    </a:gs>
                  </a:gsLst>
                  <a:lin ang="0" scaled="0"/>
                </a:gradFill>
                <a:effectLst/>
                <a:uLnTx/>
                <a:uFillTx/>
                <a:latin typeface="思源黑体 CN Bold" panose="020B0800000000000000" pitchFamily="34" charset="-122"/>
                <a:ea typeface="思源黑体 CN Bold" panose="020B0800000000000000" pitchFamily="34" charset="-122"/>
              </a:defRPr>
            </a:lvl1pPr>
          </a:lstStyle>
          <a:p>
            <a:pPr algn="ctr"/>
            <a:r>
              <a:rPr lang="zh-CN" altLang="en-US" sz="1600" b="1" dirty="0">
                <a:latin typeface="+mn-lt"/>
                <a:ea typeface="+mn-ea"/>
                <a:cs typeface="+mn-ea"/>
                <a:sym typeface="+mn-lt"/>
              </a:rPr>
              <a:t>自主</a:t>
            </a:r>
            <a:endParaRPr lang="en-US" altLang="zh-CN" sz="1600" b="1" dirty="0">
              <a:latin typeface="+mn-lt"/>
              <a:ea typeface="+mn-ea"/>
              <a:cs typeface="+mn-ea"/>
              <a:sym typeface="+mn-lt"/>
            </a:endParaRPr>
          </a:p>
          <a:p>
            <a:pPr algn="ctr"/>
            <a:r>
              <a:rPr lang="zh-CN" altLang="en-US" sz="1600" b="1" dirty="0">
                <a:latin typeface="+mn-lt"/>
                <a:ea typeface="+mn-ea"/>
                <a:cs typeface="+mn-ea"/>
                <a:sym typeface="+mn-lt"/>
              </a:rPr>
              <a:t>搜索</a:t>
            </a:r>
          </a:p>
        </p:txBody>
      </p:sp>
      <p:sp>
        <p:nvSpPr>
          <p:cNvPr id="352" name="PA-错觉设计389"/>
          <p:cNvSpPr/>
          <p:nvPr>
            <p:custDataLst>
              <p:tags r:id="rId7"/>
            </p:custDataLst>
          </p:nvPr>
        </p:nvSpPr>
        <p:spPr>
          <a:xfrm>
            <a:off x="2677440" y="2919456"/>
            <a:ext cx="1077266" cy="1077264"/>
          </a:xfrm>
          <a:prstGeom prst="arc">
            <a:avLst>
              <a:gd name="adj1" fmla="val 16200000"/>
              <a:gd name="adj2" fmla="val 4380896"/>
            </a:avLst>
          </a:prstGeom>
          <a:noFill/>
          <a:ln w="19050">
            <a:gradFill flip="none" rotWithShape="1">
              <a:gsLst>
                <a:gs pos="0">
                  <a:schemeClr val="bg1">
                    <a:lumMod val="95000"/>
                    <a:alpha val="0"/>
                  </a:schemeClr>
                </a:gs>
                <a:gs pos="100000">
                  <a:schemeClr val="bg1">
                    <a:lumMod val="85000"/>
                  </a:schemeClr>
                </a:gs>
              </a:gsLst>
              <a:lin ang="16200000" scaled="1"/>
              <a:tileRect/>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sp>
        <p:nvSpPr>
          <p:cNvPr id="920" name="PA-错觉设计390"/>
          <p:cNvSpPr/>
          <p:nvPr>
            <p:custDataLst>
              <p:tags r:id="rId8"/>
            </p:custDataLst>
          </p:nvPr>
        </p:nvSpPr>
        <p:spPr>
          <a:xfrm>
            <a:off x="4521333" y="2840982"/>
            <a:ext cx="1229382" cy="1229380"/>
          </a:xfrm>
          <a:prstGeom prst="ellipse">
            <a:avLst/>
          </a:prstGeom>
          <a:gradFill flip="none" rotWithShape="1">
            <a:gsLst>
              <a:gs pos="0">
                <a:schemeClr val="accent2">
                  <a:lumMod val="50000"/>
                </a:schemeClr>
              </a:gs>
              <a:gs pos="100000">
                <a:schemeClr val="accent2">
                  <a:lumMod val="50000"/>
                  <a:alpha val="20000"/>
                </a:schemeClr>
              </a:gs>
            </a:gsLst>
            <a:lin ang="2700000" scaled="1"/>
            <a:tileRect/>
          </a:gradFill>
          <a:ln>
            <a:gradFill>
              <a:gsLst>
                <a:gs pos="100000">
                  <a:schemeClr val="accent1">
                    <a:lumMod val="75000"/>
                    <a:alpha val="0"/>
                  </a:schemeClr>
                </a:gs>
                <a:gs pos="0">
                  <a:schemeClr val="accent1">
                    <a:lumMod val="60000"/>
                    <a:lumOff val="4000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400" dirty="0">
              <a:solidFill>
                <a:prstClr val="white"/>
              </a:solidFill>
              <a:cs typeface="+mn-ea"/>
              <a:sym typeface="+mn-lt"/>
            </a:endParaRPr>
          </a:p>
        </p:txBody>
      </p:sp>
      <p:sp>
        <p:nvSpPr>
          <p:cNvPr id="921" name="PA-错觉设计391"/>
          <p:cNvSpPr txBox="1"/>
          <p:nvPr>
            <p:custDataLst>
              <p:tags r:id="rId9"/>
            </p:custDataLst>
          </p:nvPr>
        </p:nvSpPr>
        <p:spPr>
          <a:xfrm>
            <a:off x="4623063" y="3163285"/>
            <a:ext cx="1025923" cy="584775"/>
          </a:xfrm>
          <a:prstGeom prst="rect">
            <a:avLst/>
          </a:prstGeom>
        </p:spPr>
        <p:txBody>
          <a:bodyPr wrap="none">
            <a:noAutofit/>
          </a:bodyPr>
          <a:lstStyle>
            <a:defPPr>
              <a:defRPr lang="zh-CN"/>
            </a:defPPr>
            <a:lvl1pPr marR="0" lvl="0" indent="0" fontAlgn="auto">
              <a:lnSpc>
                <a:spcPct val="100000"/>
              </a:lnSpc>
              <a:spcBef>
                <a:spcPts val="0"/>
              </a:spcBef>
              <a:spcAft>
                <a:spcPts val="0"/>
              </a:spcAft>
              <a:buClrTx/>
              <a:buSzTx/>
              <a:buFontTx/>
              <a:buNone/>
              <a:defRPr kumimoji="0" sz="2400" b="0" i="0" u="none" strike="noStrike" cap="none" spc="0" normalizeH="0" baseline="0">
                <a:ln>
                  <a:noFill/>
                </a:ln>
                <a:gradFill>
                  <a:gsLst>
                    <a:gs pos="0">
                      <a:schemeClr val="accent2">
                        <a:lumMod val="60000"/>
                        <a:lumOff val="40000"/>
                      </a:schemeClr>
                    </a:gs>
                    <a:gs pos="100000">
                      <a:schemeClr val="accent2">
                        <a:lumMod val="20000"/>
                        <a:lumOff val="80000"/>
                      </a:schemeClr>
                    </a:gs>
                  </a:gsLst>
                  <a:lin ang="0" scaled="0"/>
                </a:gradFill>
                <a:effectLst/>
                <a:uLnTx/>
                <a:uFillTx/>
                <a:latin typeface="思源黑体 CN Bold" panose="020B0800000000000000" pitchFamily="34" charset="-122"/>
                <a:ea typeface="思源黑体 CN Bold" panose="020B0800000000000000" pitchFamily="34" charset="-122"/>
              </a:defRPr>
            </a:lvl1pPr>
          </a:lstStyle>
          <a:p>
            <a:pPr algn="ctr"/>
            <a:r>
              <a:rPr lang="zh-CN" altLang="en-US" sz="1600" b="1" dirty="0">
                <a:latin typeface="+mn-lt"/>
                <a:ea typeface="+mn-ea"/>
                <a:cs typeface="+mn-ea"/>
                <a:sym typeface="+mn-lt"/>
              </a:rPr>
              <a:t>查看同类</a:t>
            </a:r>
          </a:p>
          <a:p>
            <a:pPr algn="ctr"/>
            <a:r>
              <a:rPr lang="zh-CN" altLang="en-US" sz="1600" b="1" dirty="0">
                <a:latin typeface="+mn-lt"/>
                <a:ea typeface="+mn-ea"/>
                <a:cs typeface="+mn-ea"/>
                <a:sym typeface="+mn-lt"/>
              </a:rPr>
              <a:t>产品信息</a:t>
            </a:r>
          </a:p>
        </p:txBody>
      </p:sp>
      <p:sp>
        <p:nvSpPr>
          <p:cNvPr id="922" name="PA-错觉设计392"/>
          <p:cNvSpPr/>
          <p:nvPr>
            <p:custDataLst>
              <p:tags r:id="rId10"/>
            </p:custDataLst>
          </p:nvPr>
        </p:nvSpPr>
        <p:spPr>
          <a:xfrm>
            <a:off x="4597391" y="2919456"/>
            <a:ext cx="1077266" cy="1077264"/>
          </a:xfrm>
          <a:prstGeom prst="arc">
            <a:avLst>
              <a:gd name="adj1" fmla="val 16200000"/>
              <a:gd name="adj2" fmla="val 4380896"/>
            </a:avLst>
          </a:prstGeom>
          <a:noFill/>
          <a:ln w="19050">
            <a:gradFill flip="none" rotWithShape="1">
              <a:gsLst>
                <a:gs pos="0">
                  <a:schemeClr val="bg1">
                    <a:lumMod val="95000"/>
                    <a:alpha val="0"/>
                  </a:schemeClr>
                </a:gs>
                <a:gs pos="100000">
                  <a:schemeClr val="bg1">
                    <a:lumMod val="85000"/>
                  </a:schemeClr>
                </a:gs>
              </a:gsLst>
              <a:lin ang="16200000" scaled="1"/>
              <a:tileRect/>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sp>
        <p:nvSpPr>
          <p:cNvPr id="924" name="PA-错觉设计393"/>
          <p:cNvSpPr/>
          <p:nvPr>
            <p:custDataLst>
              <p:tags r:id="rId11"/>
            </p:custDataLst>
          </p:nvPr>
        </p:nvSpPr>
        <p:spPr>
          <a:xfrm>
            <a:off x="6441284" y="2840982"/>
            <a:ext cx="1229382" cy="1229380"/>
          </a:xfrm>
          <a:prstGeom prst="ellipse">
            <a:avLst/>
          </a:prstGeom>
          <a:gradFill flip="none" rotWithShape="1">
            <a:gsLst>
              <a:gs pos="0">
                <a:schemeClr val="accent2">
                  <a:lumMod val="50000"/>
                </a:schemeClr>
              </a:gs>
              <a:gs pos="100000">
                <a:schemeClr val="accent2">
                  <a:lumMod val="50000"/>
                  <a:alpha val="20000"/>
                </a:schemeClr>
              </a:gs>
            </a:gsLst>
            <a:lin ang="2700000" scaled="1"/>
            <a:tileRect/>
          </a:gradFill>
          <a:ln>
            <a:gradFill>
              <a:gsLst>
                <a:gs pos="100000">
                  <a:schemeClr val="accent1">
                    <a:lumMod val="75000"/>
                    <a:alpha val="0"/>
                  </a:schemeClr>
                </a:gs>
                <a:gs pos="0">
                  <a:schemeClr val="accent1">
                    <a:lumMod val="60000"/>
                    <a:lumOff val="4000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400" dirty="0">
              <a:solidFill>
                <a:prstClr val="white"/>
              </a:solidFill>
              <a:cs typeface="+mn-ea"/>
              <a:sym typeface="+mn-lt"/>
            </a:endParaRPr>
          </a:p>
        </p:txBody>
      </p:sp>
      <p:sp>
        <p:nvSpPr>
          <p:cNvPr id="925" name="PA-错觉设计394"/>
          <p:cNvSpPr txBox="1"/>
          <p:nvPr>
            <p:custDataLst>
              <p:tags r:id="rId12"/>
            </p:custDataLst>
          </p:nvPr>
        </p:nvSpPr>
        <p:spPr>
          <a:xfrm>
            <a:off x="6543014" y="3163285"/>
            <a:ext cx="1025923" cy="584775"/>
          </a:xfrm>
          <a:prstGeom prst="rect">
            <a:avLst/>
          </a:prstGeom>
        </p:spPr>
        <p:txBody>
          <a:bodyPr wrap="none">
            <a:noAutofit/>
          </a:bodyPr>
          <a:lstStyle>
            <a:defPPr>
              <a:defRPr lang="zh-CN"/>
            </a:defPPr>
            <a:lvl1pPr marR="0" lvl="0" indent="0" fontAlgn="auto">
              <a:lnSpc>
                <a:spcPct val="100000"/>
              </a:lnSpc>
              <a:spcBef>
                <a:spcPts val="0"/>
              </a:spcBef>
              <a:spcAft>
                <a:spcPts val="0"/>
              </a:spcAft>
              <a:buClrTx/>
              <a:buSzTx/>
              <a:buFontTx/>
              <a:buNone/>
              <a:defRPr kumimoji="0" sz="2400" b="0" i="0" u="none" strike="noStrike" cap="none" spc="0" normalizeH="0" baseline="0">
                <a:ln>
                  <a:noFill/>
                </a:ln>
                <a:gradFill>
                  <a:gsLst>
                    <a:gs pos="0">
                      <a:schemeClr val="accent2">
                        <a:lumMod val="60000"/>
                        <a:lumOff val="40000"/>
                      </a:schemeClr>
                    </a:gs>
                    <a:gs pos="100000">
                      <a:schemeClr val="accent2">
                        <a:lumMod val="20000"/>
                        <a:lumOff val="80000"/>
                      </a:schemeClr>
                    </a:gs>
                  </a:gsLst>
                  <a:lin ang="0" scaled="0"/>
                </a:gradFill>
                <a:effectLst/>
                <a:uLnTx/>
                <a:uFillTx/>
                <a:latin typeface="思源黑体 CN Bold" panose="020B0800000000000000" pitchFamily="34" charset="-122"/>
                <a:ea typeface="思源黑体 CN Bold" panose="020B0800000000000000" pitchFamily="34" charset="-122"/>
              </a:defRPr>
            </a:lvl1pPr>
          </a:lstStyle>
          <a:p>
            <a:pPr algn="ctr"/>
            <a:r>
              <a:rPr lang="zh-CN" altLang="en-US" sz="1600" b="1" dirty="0">
                <a:latin typeface="+mn-lt"/>
                <a:ea typeface="+mn-ea"/>
                <a:cs typeface="+mn-ea"/>
                <a:sym typeface="+mn-lt"/>
              </a:rPr>
              <a:t>查看</a:t>
            </a:r>
          </a:p>
          <a:p>
            <a:pPr algn="ctr"/>
            <a:r>
              <a:rPr lang="zh-CN" altLang="en-US" sz="1600" b="1" dirty="0">
                <a:latin typeface="+mn-lt"/>
                <a:ea typeface="+mn-ea"/>
                <a:cs typeface="+mn-ea"/>
                <a:sym typeface="+mn-lt"/>
              </a:rPr>
              <a:t>消费评价</a:t>
            </a:r>
          </a:p>
        </p:txBody>
      </p:sp>
      <p:sp>
        <p:nvSpPr>
          <p:cNvPr id="926" name="PA-错觉设计395"/>
          <p:cNvSpPr/>
          <p:nvPr>
            <p:custDataLst>
              <p:tags r:id="rId13"/>
            </p:custDataLst>
          </p:nvPr>
        </p:nvSpPr>
        <p:spPr>
          <a:xfrm>
            <a:off x="6517342" y="2919456"/>
            <a:ext cx="1077266" cy="1077264"/>
          </a:xfrm>
          <a:prstGeom prst="arc">
            <a:avLst>
              <a:gd name="adj1" fmla="val 16200000"/>
              <a:gd name="adj2" fmla="val 4380896"/>
            </a:avLst>
          </a:prstGeom>
          <a:noFill/>
          <a:ln w="19050">
            <a:gradFill flip="none" rotWithShape="1">
              <a:gsLst>
                <a:gs pos="0">
                  <a:schemeClr val="bg1">
                    <a:lumMod val="95000"/>
                    <a:alpha val="0"/>
                  </a:schemeClr>
                </a:gs>
                <a:gs pos="100000">
                  <a:schemeClr val="bg1">
                    <a:lumMod val="85000"/>
                  </a:schemeClr>
                </a:gs>
              </a:gsLst>
              <a:lin ang="16200000" scaled="1"/>
              <a:tileRect/>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sp>
        <p:nvSpPr>
          <p:cNvPr id="928" name="PA-错觉设计396"/>
          <p:cNvSpPr/>
          <p:nvPr>
            <p:custDataLst>
              <p:tags r:id="rId14"/>
            </p:custDataLst>
          </p:nvPr>
        </p:nvSpPr>
        <p:spPr>
          <a:xfrm>
            <a:off x="8361237" y="2840982"/>
            <a:ext cx="1229382" cy="1229380"/>
          </a:xfrm>
          <a:prstGeom prst="ellipse">
            <a:avLst/>
          </a:prstGeom>
          <a:gradFill flip="none" rotWithShape="1">
            <a:gsLst>
              <a:gs pos="0">
                <a:schemeClr val="accent2">
                  <a:lumMod val="50000"/>
                </a:schemeClr>
              </a:gs>
              <a:gs pos="100000">
                <a:schemeClr val="accent2">
                  <a:lumMod val="50000"/>
                  <a:alpha val="20000"/>
                </a:schemeClr>
              </a:gs>
            </a:gsLst>
            <a:lin ang="2700000" scaled="1"/>
            <a:tileRect/>
          </a:gradFill>
          <a:ln>
            <a:gradFill>
              <a:gsLst>
                <a:gs pos="100000">
                  <a:schemeClr val="accent1">
                    <a:lumMod val="75000"/>
                    <a:alpha val="0"/>
                  </a:schemeClr>
                </a:gs>
                <a:gs pos="0">
                  <a:schemeClr val="accent1">
                    <a:lumMod val="60000"/>
                    <a:lumOff val="4000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400" dirty="0">
              <a:solidFill>
                <a:prstClr val="white"/>
              </a:solidFill>
              <a:cs typeface="+mn-ea"/>
              <a:sym typeface="+mn-lt"/>
            </a:endParaRPr>
          </a:p>
        </p:txBody>
      </p:sp>
      <p:sp>
        <p:nvSpPr>
          <p:cNvPr id="929" name="PA-错觉设计397"/>
          <p:cNvSpPr txBox="1"/>
          <p:nvPr>
            <p:custDataLst>
              <p:tags r:id="rId15"/>
            </p:custDataLst>
          </p:nvPr>
        </p:nvSpPr>
        <p:spPr>
          <a:xfrm>
            <a:off x="8462967" y="3163285"/>
            <a:ext cx="1025923" cy="584775"/>
          </a:xfrm>
          <a:prstGeom prst="rect">
            <a:avLst/>
          </a:prstGeom>
        </p:spPr>
        <p:txBody>
          <a:bodyPr wrap="none">
            <a:noAutofit/>
          </a:bodyPr>
          <a:lstStyle>
            <a:defPPr>
              <a:defRPr lang="zh-CN"/>
            </a:defPPr>
            <a:lvl1pPr marR="0" lvl="0" indent="0" fontAlgn="auto">
              <a:lnSpc>
                <a:spcPct val="100000"/>
              </a:lnSpc>
              <a:spcBef>
                <a:spcPts val="0"/>
              </a:spcBef>
              <a:spcAft>
                <a:spcPts val="0"/>
              </a:spcAft>
              <a:buClrTx/>
              <a:buSzTx/>
              <a:buFontTx/>
              <a:buNone/>
              <a:defRPr kumimoji="0" sz="2400" b="0" i="0" u="none" strike="noStrike" cap="none" spc="0" normalizeH="0" baseline="0">
                <a:ln>
                  <a:noFill/>
                </a:ln>
                <a:gradFill>
                  <a:gsLst>
                    <a:gs pos="0">
                      <a:schemeClr val="accent2">
                        <a:lumMod val="60000"/>
                        <a:lumOff val="40000"/>
                      </a:schemeClr>
                    </a:gs>
                    <a:gs pos="100000">
                      <a:schemeClr val="accent2">
                        <a:lumMod val="20000"/>
                        <a:lumOff val="80000"/>
                      </a:schemeClr>
                    </a:gs>
                  </a:gsLst>
                  <a:lin ang="0" scaled="0"/>
                </a:gradFill>
                <a:effectLst/>
                <a:uLnTx/>
                <a:uFillTx/>
                <a:latin typeface="思源黑体 CN Bold" panose="020B0800000000000000" pitchFamily="34" charset="-122"/>
                <a:ea typeface="思源黑体 CN Bold" panose="020B0800000000000000" pitchFamily="34" charset="-122"/>
              </a:defRPr>
            </a:lvl1pPr>
          </a:lstStyle>
          <a:p>
            <a:pPr algn="ctr"/>
            <a:r>
              <a:rPr lang="zh-CN" altLang="en-US" sz="1600" b="1" dirty="0">
                <a:latin typeface="+mn-lt"/>
                <a:ea typeface="+mn-ea"/>
                <a:cs typeface="+mn-ea"/>
                <a:sym typeface="+mn-lt"/>
              </a:rPr>
              <a:t>购买</a:t>
            </a:r>
          </a:p>
          <a:p>
            <a:pPr algn="ctr"/>
            <a:r>
              <a:rPr lang="zh-CN" altLang="en-US" sz="1600" b="1" dirty="0">
                <a:latin typeface="+mn-lt"/>
                <a:ea typeface="+mn-ea"/>
                <a:cs typeface="+mn-ea"/>
                <a:sym typeface="+mn-lt"/>
              </a:rPr>
              <a:t>商品</a:t>
            </a:r>
          </a:p>
        </p:txBody>
      </p:sp>
      <p:sp>
        <p:nvSpPr>
          <p:cNvPr id="930" name="PA-错觉设计398"/>
          <p:cNvSpPr/>
          <p:nvPr>
            <p:custDataLst>
              <p:tags r:id="rId16"/>
            </p:custDataLst>
          </p:nvPr>
        </p:nvSpPr>
        <p:spPr>
          <a:xfrm>
            <a:off x="8437295" y="2919456"/>
            <a:ext cx="1077266" cy="1077264"/>
          </a:xfrm>
          <a:prstGeom prst="arc">
            <a:avLst>
              <a:gd name="adj1" fmla="val 16200000"/>
              <a:gd name="adj2" fmla="val 4380896"/>
            </a:avLst>
          </a:prstGeom>
          <a:noFill/>
          <a:ln w="19050">
            <a:gradFill flip="none" rotWithShape="1">
              <a:gsLst>
                <a:gs pos="0">
                  <a:schemeClr val="bg1">
                    <a:lumMod val="95000"/>
                    <a:alpha val="0"/>
                  </a:schemeClr>
                </a:gs>
                <a:gs pos="100000">
                  <a:schemeClr val="bg1">
                    <a:lumMod val="85000"/>
                  </a:schemeClr>
                </a:gs>
              </a:gsLst>
              <a:lin ang="16200000" scaled="1"/>
              <a:tileRect/>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sp>
        <p:nvSpPr>
          <p:cNvPr id="933" name="PA-错觉设计399"/>
          <p:cNvSpPr/>
          <p:nvPr>
            <p:custDataLst>
              <p:tags r:id="rId17"/>
            </p:custDataLst>
          </p:nvPr>
        </p:nvSpPr>
        <p:spPr bwMode="auto">
          <a:xfrm>
            <a:off x="4077857" y="3360168"/>
            <a:ext cx="196383" cy="191007"/>
          </a:xfrm>
          <a:custGeom>
            <a:avLst/>
            <a:gdLst>
              <a:gd name="T0" fmla="*/ 3 w 168"/>
              <a:gd name="T1" fmla="*/ 153 h 162"/>
              <a:gd name="T2" fmla="*/ 78 w 168"/>
              <a:gd name="T3" fmla="*/ 87 h 162"/>
              <a:gd name="T4" fmla="*/ 78 w 168"/>
              <a:gd name="T5" fmla="*/ 75 h 162"/>
              <a:gd name="T6" fmla="*/ 3 w 168"/>
              <a:gd name="T7" fmla="*/ 9 h 162"/>
              <a:gd name="T8" fmla="*/ 6 w 168"/>
              <a:gd name="T9" fmla="*/ 0 h 162"/>
              <a:gd name="T10" fmla="*/ 73 w 168"/>
              <a:gd name="T11" fmla="*/ 0 h 162"/>
              <a:gd name="T12" fmla="*/ 83 w 168"/>
              <a:gd name="T13" fmla="*/ 4 h 162"/>
              <a:gd name="T14" fmla="*/ 164 w 168"/>
              <a:gd name="T15" fmla="*/ 75 h 162"/>
              <a:gd name="T16" fmla="*/ 164 w 168"/>
              <a:gd name="T17" fmla="*/ 87 h 162"/>
              <a:gd name="T18" fmla="*/ 83 w 168"/>
              <a:gd name="T19" fmla="*/ 158 h 162"/>
              <a:gd name="T20" fmla="*/ 73 w 168"/>
              <a:gd name="T21" fmla="*/ 162 h 162"/>
              <a:gd name="T22" fmla="*/ 6 w 168"/>
              <a:gd name="T23" fmla="*/ 162 h 162"/>
              <a:gd name="T24" fmla="*/ 3 w 168"/>
              <a:gd name="T25" fmla="*/ 15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162">
                <a:moveTo>
                  <a:pt x="3" y="153"/>
                </a:moveTo>
                <a:cubicBezTo>
                  <a:pt x="78" y="87"/>
                  <a:pt x="78" y="87"/>
                  <a:pt x="78" y="87"/>
                </a:cubicBezTo>
                <a:cubicBezTo>
                  <a:pt x="82" y="84"/>
                  <a:pt x="82" y="78"/>
                  <a:pt x="78" y="75"/>
                </a:cubicBezTo>
                <a:cubicBezTo>
                  <a:pt x="3" y="9"/>
                  <a:pt x="3" y="9"/>
                  <a:pt x="3" y="9"/>
                </a:cubicBezTo>
                <a:cubicBezTo>
                  <a:pt x="0" y="6"/>
                  <a:pt x="2" y="0"/>
                  <a:pt x="6" y="0"/>
                </a:cubicBezTo>
                <a:cubicBezTo>
                  <a:pt x="73" y="0"/>
                  <a:pt x="73" y="0"/>
                  <a:pt x="73" y="0"/>
                </a:cubicBezTo>
                <a:cubicBezTo>
                  <a:pt x="77" y="0"/>
                  <a:pt x="81" y="2"/>
                  <a:pt x="83" y="4"/>
                </a:cubicBezTo>
                <a:cubicBezTo>
                  <a:pt x="164" y="75"/>
                  <a:pt x="164" y="75"/>
                  <a:pt x="164" y="75"/>
                </a:cubicBezTo>
                <a:cubicBezTo>
                  <a:pt x="168" y="78"/>
                  <a:pt x="168" y="84"/>
                  <a:pt x="164" y="87"/>
                </a:cubicBezTo>
                <a:cubicBezTo>
                  <a:pt x="83" y="158"/>
                  <a:pt x="83" y="158"/>
                  <a:pt x="83" y="158"/>
                </a:cubicBezTo>
                <a:cubicBezTo>
                  <a:pt x="81" y="160"/>
                  <a:pt x="77" y="162"/>
                  <a:pt x="73" y="162"/>
                </a:cubicBezTo>
                <a:cubicBezTo>
                  <a:pt x="6" y="162"/>
                  <a:pt x="6" y="162"/>
                  <a:pt x="6" y="162"/>
                </a:cubicBezTo>
                <a:cubicBezTo>
                  <a:pt x="2" y="162"/>
                  <a:pt x="0" y="156"/>
                  <a:pt x="3" y="153"/>
                </a:cubicBezTo>
                <a:close/>
              </a:path>
            </a:pathLst>
          </a:custGeom>
          <a:gradFill flip="none" rotWithShape="1">
            <a:gsLst>
              <a:gs pos="0">
                <a:schemeClr val="accent1">
                  <a:alpha val="0"/>
                </a:schemeClr>
              </a:gs>
              <a:gs pos="100000">
                <a:schemeClr val="accent1"/>
              </a:gs>
            </a:gsLst>
            <a:lin ang="0" scaled="1"/>
            <a:tileRect/>
          </a:gradFill>
          <a:ln w="3175">
            <a:gradFill flip="none" rotWithShape="1">
              <a:gsLst>
                <a:gs pos="0">
                  <a:schemeClr val="accent1">
                    <a:alpha val="0"/>
                  </a:schemeClr>
                </a:gs>
                <a:gs pos="77000">
                  <a:schemeClr val="accent1"/>
                </a:gs>
              </a:gsLst>
              <a:lin ang="0" scaled="1"/>
              <a:tileRect/>
            </a:gradFill>
            <a:round/>
          </a:ln>
          <a:effectLst>
            <a:outerShdw blurRad="152400" sx="102000" sy="102000" algn="ctr" rotWithShape="0">
              <a:schemeClr val="accent1"/>
            </a:outerShdw>
          </a:effectLst>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959" name="PA-错觉设计400"/>
          <p:cNvSpPr/>
          <p:nvPr>
            <p:custDataLst>
              <p:tags r:id="rId18"/>
            </p:custDataLst>
          </p:nvPr>
        </p:nvSpPr>
        <p:spPr bwMode="auto">
          <a:xfrm>
            <a:off x="5997808" y="3360168"/>
            <a:ext cx="196383" cy="191007"/>
          </a:xfrm>
          <a:custGeom>
            <a:avLst/>
            <a:gdLst>
              <a:gd name="T0" fmla="*/ 3 w 168"/>
              <a:gd name="T1" fmla="*/ 153 h 162"/>
              <a:gd name="T2" fmla="*/ 78 w 168"/>
              <a:gd name="T3" fmla="*/ 87 h 162"/>
              <a:gd name="T4" fmla="*/ 78 w 168"/>
              <a:gd name="T5" fmla="*/ 75 h 162"/>
              <a:gd name="T6" fmla="*/ 3 w 168"/>
              <a:gd name="T7" fmla="*/ 9 h 162"/>
              <a:gd name="T8" fmla="*/ 6 w 168"/>
              <a:gd name="T9" fmla="*/ 0 h 162"/>
              <a:gd name="T10" fmla="*/ 73 w 168"/>
              <a:gd name="T11" fmla="*/ 0 h 162"/>
              <a:gd name="T12" fmla="*/ 83 w 168"/>
              <a:gd name="T13" fmla="*/ 4 h 162"/>
              <a:gd name="T14" fmla="*/ 164 w 168"/>
              <a:gd name="T15" fmla="*/ 75 h 162"/>
              <a:gd name="T16" fmla="*/ 164 w 168"/>
              <a:gd name="T17" fmla="*/ 87 h 162"/>
              <a:gd name="T18" fmla="*/ 83 w 168"/>
              <a:gd name="T19" fmla="*/ 158 h 162"/>
              <a:gd name="T20" fmla="*/ 73 w 168"/>
              <a:gd name="T21" fmla="*/ 162 h 162"/>
              <a:gd name="T22" fmla="*/ 6 w 168"/>
              <a:gd name="T23" fmla="*/ 162 h 162"/>
              <a:gd name="T24" fmla="*/ 3 w 168"/>
              <a:gd name="T25" fmla="*/ 15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162">
                <a:moveTo>
                  <a:pt x="3" y="153"/>
                </a:moveTo>
                <a:cubicBezTo>
                  <a:pt x="78" y="87"/>
                  <a:pt x="78" y="87"/>
                  <a:pt x="78" y="87"/>
                </a:cubicBezTo>
                <a:cubicBezTo>
                  <a:pt x="82" y="84"/>
                  <a:pt x="82" y="78"/>
                  <a:pt x="78" y="75"/>
                </a:cubicBezTo>
                <a:cubicBezTo>
                  <a:pt x="3" y="9"/>
                  <a:pt x="3" y="9"/>
                  <a:pt x="3" y="9"/>
                </a:cubicBezTo>
                <a:cubicBezTo>
                  <a:pt x="0" y="6"/>
                  <a:pt x="2" y="0"/>
                  <a:pt x="6" y="0"/>
                </a:cubicBezTo>
                <a:cubicBezTo>
                  <a:pt x="73" y="0"/>
                  <a:pt x="73" y="0"/>
                  <a:pt x="73" y="0"/>
                </a:cubicBezTo>
                <a:cubicBezTo>
                  <a:pt x="77" y="0"/>
                  <a:pt x="81" y="2"/>
                  <a:pt x="83" y="4"/>
                </a:cubicBezTo>
                <a:cubicBezTo>
                  <a:pt x="164" y="75"/>
                  <a:pt x="164" y="75"/>
                  <a:pt x="164" y="75"/>
                </a:cubicBezTo>
                <a:cubicBezTo>
                  <a:pt x="168" y="78"/>
                  <a:pt x="168" y="84"/>
                  <a:pt x="164" y="87"/>
                </a:cubicBezTo>
                <a:cubicBezTo>
                  <a:pt x="83" y="158"/>
                  <a:pt x="83" y="158"/>
                  <a:pt x="83" y="158"/>
                </a:cubicBezTo>
                <a:cubicBezTo>
                  <a:pt x="81" y="160"/>
                  <a:pt x="77" y="162"/>
                  <a:pt x="73" y="162"/>
                </a:cubicBezTo>
                <a:cubicBezTo>
                  <a:pt x="6" y="162"/>
                  <a:pt x="6" y="162"/>
                  <a:pt x="6" y="162"/>
                </a:cubicBezTo>
                <a:cubicBezTo>
                  <a:pt x="2" y="162"/>
                  <a:pt x="0" y="156"/>
                  <a:pt x="3" y="153"/>
                </a:cubicBezTo>
                <a:close/>
              </a:path>
            </a:pathLst>
          </a:custGeom>
          <a:gradFill flip="none" rotWithShape="1">
            <a:gsLst>
              <a:gs pos="0">
                <a:schemeClr val="accent1">
                  <a:alpha val="0"/>
                </a:schemeClr>
              </a:gs>
              <a:gs pos="100000">
                <a:schemeClr val="accent1"/>
              </a:gs>
            </a:gsLst>
            <a:lin ang="0" scaled="1"/>
            <a:tileRect/>
          </a:gradFill>
          <a:ln w="3175">
            <a:gradFill flip="none" rotWithShape="1">
              <a:gsLst>
                <a:gs pos="0">
                  <a:schemeClr val="accent1">
                    <a:alpha val="0"/>
                  </a:schemeClr>
                </a:gs>
                <a:gs pos="77000">
                  <a:schemeClr val="accent1"/>
                </a:gs>
              </a:gsLst>
              <a:lin ang="0" scaled="1"/>
              <a:tileRect/>
            </a:gradFill>
            <a:round/>
          </a:ln>
          <a:effectLst>
            <a:outerShdw blurRad="152400" sx="102000" sy="102000" algn="ctr" rotWithShape="0">
              <a:schemeClr val="accent1"/>
            </a:outerShdw>
          </a:effectLst>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960" name="PA-错觉设计401"/>
          <p:cNvSpPr/>
          <p:nvPr>
            <p:custDataLst>
              <p:tags r:id="rId19"/>
            </p:custDataLst>
          </p:nvPr>
        </p:nvSpPr>
        <p:spPr bwMode="auto">
          <a:xfrm>
            <a:off x="7917759" y="3360168"/>
            <a:ext cx="196383" cy="191007"/>
          </a:xfrm>
          <a:custGeom>
            <a:avLst/>
            <a:gdLst>
              <a:gd name="T0" fmla="*/ 3 w 168"/>
              <a:gd name="T1" fmla="*/ 153 h 162"/>
              <a:gd name="T2" fmla="*/ 78 w 168"/>
              <a:gd name="T3" fmla="*/ 87 h 162"/>
              <a:gd name="T4" fmla="*/ 78 w 168"/>
              <a:gd name="T5" fmla="*/ 75 h 162"/>
              <a:gd name="T6" fmla="*/ 3 w 168"/>
              <a:gd name="T7" fmla="*/ 9 h 162"/>
              <a:gd name="T8" fmla="*/ 6 w 168"/>
              <a:gd name="T9" fmla="*/ 0 h 162"/>
              <a:gd name="T10" fmla="*/ 73 w 168"/>
              <a:gd name="T11" fmla="*/ 0 h 162"/>
              <a:gd name="T12" fmla="*/ 83 w 168"/>
              <a:gd name="T13" fmla="*/ 4 h 162"/>
              <a:gd name="T14" fmla="*/ 164 w 168"/>
              <a:gd name="T15" fmla="*/ 75 h 162"/>
              <a:gd name="T16" fmla="*/ 164 w 168"/>
              <a:gd name="T17" fmla="*/ 87 h 162"/>
              <a:gd name="T18" fmla="*/ 83 w 168"/>
              <a:gd name="T19" fmla="*/ 158 h 162"/>
              <a:gd name="T20" fmla="*/ 73 w 168"/>
              <a:gd name="T21" fmla="*/ 162 h 162"/>
              <a:gd name="T22" fmla="*/ 6 w 168"/>
              <a:gd name="T23" fmla="*/ 162 h 162"/>
              <a:gd name="T24" fmla="*/ 3 w 168"/>
              <a:gd name="T25" fmla="*/ 15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162">
                <a:moveTo>
                  <a:pt x="3" y="153"/>
                </a:moveTo>
                <a:cubicBezTo>
                  <a:pt x="78" y="87"/>
                  <a:pt x="78" y="87"/>
                  <a:pt x="78" y="87"/>
                </a:cubicBezTo>
                <a:cubicBezTo>
                  <a:pt x="82" y="84"/>
                  <a:pt x="82" y="78"/>
                  <a:pt x="78" y="75"/>
                </a:cubicBezTo>
                <a:cubicBezTo>
                  <a:pt x="3" y="9"/>
                  <a:pt x="3" y="9"/>
                  <a:pt x="3" y="9"/>
                </a:cubicBezTo>
                <a:cubicBezTo>
                  <a:pt x="0" y="6"/>
                  <a:pt x="2" y="0"/>
                  <a:pt x="6" y="0"/>
                </a:cubicBezTo>
                <a:cubicBezTo>
                  <a:pt x="73" y="0"/>
                  <a:pt x="73" y="0"/>
                  <a:pt x="73" y="0"/>
                </a:cubicBezTo>
                <a:cubicBezTo>
                  <a:pt x="77" y="0"/>
                  <a:pt x="81" y="2"/>
                  <a:pt x="83" y="4"/>
                </a:cubicBezTo>
                <a:cubicBezTo>
                  <a:pt x="164" y="75"/>
                  <a:pt x="164" y="75"/>
                  <a:pt x="164" y="75"/>
                </a:cubicBezTo>
                <a:cubicBezTo>
                  <a:pt x="168" y="78"/>
                  <a:pt x="168" y="84"/>
                  <a:pt x="164" y="87"/>
                </a:cubicBezTo>
                <a:cubicBezTo>
                  <a:pt x="83" y="158"/>
                  <a:pt x="83" y="158"/>
                  <a:pt x="83" y="158"/>
                </a:cubicBezTo>
                <a:cubicBezTo>
                  <a:pt x="81" y="160"/>
                  <a:pt x="77" y="162"/>
                  <a:pt x="73" y="162"/>
                </a:cubicBezTo>
                <a:cubicBezTo>
                  <a:pt x="6" y="162"/>
                  <a:pt x="6" y="162"/>
                  <a:pt x="6" y="162"/>
                </a:cubicBezTo>
                <a:cubicBezTo>
                  <a:pt x="2" y="162"/>
                  <a:pt x="0" y="156"/>
                  <a:pt x="3" y="153"/>
                </a:cubicBezTo>
                <a:close/>
              </a:path>
            </a:pathLst>
          </a:custGeom>
          <a:gradFill flip="none" rotWithShape="1">
            <a:gsLst>
              <a:gs pos="0">
                <a:schemeClr val="accent1">
                  <a:alpha val="0"/>
                </a:schemeClr>
              </a:gs>
              <a:gs pos="100000">
                <a:schemeClr val="accent1"/>
              </a:gs>
            </a:gsLst>
            <a:lin ang="0" scaled="1"/>
            <a:tileRect/>
          </a:gradFill>
          <a:ln w="3175">
            <a:gradFill flip="none" rotWithShape="1">
              <a:gsLst>
                <a:gs pos="0">
                  <a:schemeClr val="accent1">
                    <a:alpha val="0"/>
                  </a:schemeClr>
                </a:gs>
                <a:gs pos="77000">
                  <a:schemeClr val="accent1"/>
                </a:gs>
              </a:gsLst>
              <a:lin ang="0" scaled="1"/>
              <a:tileRect/>
            </a:gradFill>
            <a:round/>
          </a:ln>
          <a:effectLst>
            <a:outerShdw blurRad="152400" sx="102000" sy="102000" algn="ctr" rotWithShape="0">
              <a:schemeClr val="accent1"/>
            </a:outerShdw>
          </a:effectLst>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3" name="PA-错觉设计402">
            <a:extLst>
              <a:ext uri="{FF2B5EF4-FFF2-40B4-BE49-F238E27FC236}">
                <a16:creationId xmlns:a16="http://schemas.microsoft.com/office/drawing/2014/main" id="{1CC34D9A-9D3E-4021-911D-BFA4ADA3EE77}"/>
              </a:ext>
            </a:extLst>
          </p:cNvPr>
          <p:cNvSpPr/>
          <p:nvPr>
            <p:custDataLst>
              <p:tags r:id="rId20"/>
            </p:custDataLst>
          </p:nvPr>
        </p:nvSpPr>
        <p:spPr>
          <a:xfrm rot="16200000" flipH="1">
            <a:off x="2850415" y="-740523"/>
            <a:ext cx="533641" cy="4587694"/>
          </a:xfrm>
          <a:prstGeom prst="rect">
            <a:avLst/>
          </a:prstGeom>
          <a:gradFill flip="none" rotWithShape="1">
            <a:gsLst>
              <a:gs pos="57000">
                <a:schemeClr val="accent2">
                  <a:alpha val="10000"/>
                </a:schemeClr>
              </a:gs>
              <a:gs pos="24000">
                <a:schemeClr val="accent2">
                  <a:alpha val="32000"/>
                </a:schemeClr>
              </a:gs>
              <a:gs pos="0">
                <a:schemeClr val="accent2">
                  <a:lumMod val="60000"/>
                  <a:lumOff val="40000"/>
                  <a:alpha val="50000"/>
                </a:schemeClr>
              </a:gs>
              <a:gs pos="85000">
                <a:schemeClr val="accent2">
                  <a:alpha val="11000"/>
                </a:schemeClr>
              </a:gs>
            </a:gsLst>
            <a:lin ang="27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cxnSp>
        <p:nvCxnSpPr>
          <p:cNvPr id="34" name="PA-错觉设计403">
            <a:extLst>
              <a:ext uri="{FF2B5EF4-FFF2-40B4-BE49-F238E27FC236}">
                <a16:creationId xmlns:a16="http://schemas.microsoft.com/office/drawing/2014/main" id="{690E5EB6-0A32-493C-A7EE-FCBB74BDDA46}"/>
              </a:ext>
            </a:extLst>
          </p:cNvPr>
          <p:cNvCxnSpPr/>
          <p:nvPr>
            <p:custDataLst>
              <p:tags r:id="rId21"/>
            </p:custDataLst>
          </p:nvPr>
        </p:nvCxnSpPr>
        <p:spPr>
          <a:xfrm rot="5400000">
            <a:off x="3120074" y="-1010182"/>
            <a:ext cx="0" cy="45933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PA-错觉设计404">
            <a:extLst>
              <a:ext uri="{FF2B5EF4-FFF2-40B4-BE49-F238E27FC236}">
                <a16:creationId xmlns:a16="http://schemas.microsoft.com/office/drawing/2014/main" id="{83F68CD1-0E0D-432D-8635-DB869FB542CB}"/>
              </a:ext>
            </a:extLst>
          </p:cNvPr>
          <p:cNvCxnSpPr/>
          <p:nvPr>
            <p:custDataLst>
              <p:tags r:id="rId22"/>
            </p:custDataLst>
          </p:nvPr>
        </p:nvCxnSpPr>
        <p:spPr>
          <a:xfrm rot="5400000">
            <a:off x="3120074" y="-476540"/>
            <a:ext cx="0" cy="45933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PA-错觉设计405">
            <a:extLst>
              <a:ext uri="{FF2B5EF4-FFF2-40B4-BE49-F238E27FC236}">
                <a16:creationId xmlns:a16="http://schemas.microsoft.com/office/drawing/2014/main" id="{BBDE9D73-1C70-4B89-AEFE-B97EE6F7F4B2}"/>
              </a:ext>
            </a:extLst>
          </p:cNvPr>
          <p:cNvSpPr/>
          <p:nvPr>
            <p:custDataLst>
              <p:tags r:id="rId23"/>
            </p:custDataLst>
          </p:nvPr>
        </p:nvSpPr>
        <p:spPr>
          <a:xfrm>
            <a:off x="823388" y="1367345"/>
            <a:ext cx="4587691" cy="400110"/>
          </a:xfrm>
          <a:prstGeom prst="rect">
            <a:avLst/>
          </a:prstGeom>
        </p:spPr>
        <p:txBody>
          <a:bodyPr wrap="square">
            <a:noAutofit/>
          </a:bodyPr>
          <a:lstStyle/>
          <a:p>
            <a:pPr lvl="0" algn="ctr">
              <a:defRPr/>
            </a:pPr>
            <a:r>
              <a:rPr lang="zh-CN" altLang="en-US" sz="2000" dirty="0">
                <a:gradFill>
                  <a:gsLst>
                    <a:gs pos="0">
                      <a:schemeClr val="accent2">
                        <a:lumMod val="60000"/>
                        <a:lumOff val="40000"/>
                      </a:schemeClr>
                    </a:gs>
                    <a:gs pos="100000">
                      <a:schemeClr val="accent2">
                        <a:lumMod val="20000"/>
                        <a:lumOff val="80000"/>
                      </a:schemeClr>
                    </a:gs>
                  </a:gsLst>
                  <a:lin ang="0" scaled="0"/>
                </a:gradFill>
                <a:cs typeface="+mn-ea"/>
                <a:sym typeface="+mn-lt"/>
              </a:rPr>
              <a:t>丰富了消费信息，使消费具有自主性</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 name="PA-错觉设计406">
            <a:extLst>
              <a:ext uri="{FF2B5EF4-FFF2-40B4-BE49-F238E27FC236}">
                <a16:creationId xmlns:a16="http://schemas.microsoft.com/office/drawing/2014/main" id="{19131CAA-DA6B-4591-B722-29A5F16388F8}"/>
              </a:ext>
            </a:extLst>
          </p:cNvPr>
          <p:cNvSpPr txBox="1"/>
          <p:nvPr>
            <p:custDataLst>
              <p:tags r:id="rId1"/>
            </p:custDataLst>
          </p:nvPr>
        </p:nvSpPr>
        <p:spPr>
          <a:xfrm>
            <a:off x="1610097" y="800558"/>
            <a:ext cx="4278735" cy="4508927"/>
          </a:xfrm>
          <a:prstGeom prst="rect">
            <a:avLst/>
          </a:prstGeom>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chemeClr val="accent2">
                    <a:lumMod val="50000"/>
                  </a:schemeClr>
                </a:solidFill>
                <a:effectLst/>
                <a:uLnTx/>
                <a:uFillTx/>
                <a:latin typeface="+mn-lt"/>
                <a:ea typeface="+mn-ea"/>
                <a:cs typeface="+mn-ea"/>
                <a:sym typeface="+mn-lt"/>
              </a:rPr>
              <a:t>04</a:t>
            </a:r>
            <a:endParaRPr kumimoji="0" lang="zh-CN" altLang="en-US" sz="28700" b="0" i="0" u="none" strike="noStrike" kern="1200" cap="none" spc="0" normalizeH="0" baseline="0" noProof="0" dirty="0">
              <a:ln>
                <a:noFill/>
              </a:ln>
              <a:solidFill>
                <a:schemeClr val="accent2">
                  <a:lumMod val="50000"/>
                </a:schemeClr>
              </a:solidFill>
              <a:effectLst/>
              <a:uLnTx/>
              <a:uFillTx/>
              <a:latin typeface="+mn-lt"/>
              <a:ea typeface="+mn-ea"/>
              <a:cs typeface="+mn-ea"/>
              <a:sym typeface="+mn-lt"/>
            </a:endParaRPr>
          </a:p>
        </p:txBody>
      </p:sp>
      <p:sp>
        <p:nvSpPr>
          <p:cNvPr id="22" name="PA-错觉设计407">
            <a:extLst>
              <a:ext uri="{FF2B5EF4-FFF2-40B4-BE49-F238E27FC236}">
                <a16:creationId xmlns:a16="http://schemas.microsoft.com/office/drawing/2014/main" id="{9224F559-E9BC-44D1-B7B1-CC46CA56C9EC}"/>
              </a:ext>
            </a:extLst>
          </p:cNvPr>
          <p:cNvSpPr txBox="1"/>
          <p:nvPr>
            <p:custDataLst>
              <p:tags r:id="rId2"/>
            </p:custDataLst>
          </p:nvPr>
        </p:nvSpPr>
        <p:spPr>
          <a:xfrm>
            <a:off x="1603175" y="804797"/>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272278"/>
                </a:solidFill>
                <a:effectLst/>
                <a:uLnTx/>
                <a:uFillTx/>
                <a:latin typeface="+mn-lt"/>
                <a:ea typeface="+mn-ea"/>
                <a:cs typeface="+mn-ea"/>
                <a:sym typeface="+mn-lt"/>
              </a:rPr>
              <a:t>04</a:t>
            </a:r>
            <a:endParaRPr kumimoji="0" lang="zh-CN" altLang="en-US" sz="28700" b="0" i="0" u="none" strike="noStrike" kern="1200" cap="none" spc="0" normalizeH="0" baseline="0" noProof="0" dirty="0">
              <a:ln>
                <a:noFill/>
              </a:ln>
              <a:solidFill>
                <a:srgbClr val="272278"/>
              </a:solidFill>
              <a:effectLst/>
              <a:uLnTx/>
              <a:uFillTx/>
              <a:latin typeface="+mn-lt"/>
              <a:ea typeface="+mn-ea"/>
              <a:cs typeface="+mn-ea"/>
              <a:sym typeface="+mn-lt"/>
            </a:endParaRPr>
          </a:p>
        </p:txBody>
      </p:sp>
      <p:sp>
        <p:nvSpPr>
          <p:cNvPr id="23" name="PA-错觉设计408">
            <a:extLst>
              <a:ext uri="{FF2B5EF4-FFF2-40B4-BE49-F238E27FC236}">
                <a16:creationId xmlns:a16="http://schemas.microsoft.com/office/drawing/2014/main" id="{6424193D-56B6-4A52-8112-77E196AC4407}"/>
              </a:ext>
            </a:extLst>
          </p:cNvPr>
          <p:cNvSpPr txBox="1"/>
          <p:nvPr>
            <p:custDataLst>
              <p:tags r:id="rId3"/>
            </p:custDataLst>
          </p:nvPr>
        </p:nvSpPr>
        <p:spPr>
          <a:xfrm>
            <a:off x="1596254" y="809035"/>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262879"/>
                </a:solidFill>
                <a:effectLst/>
                <a:uLnTx/>
                <a:uFillTx/>
                <a:latin typeface="+mn-lt"/>
                <a:ea typeface="+mn-ea"/>
                <a:cs typeface="+mn-ea"/>
                <a:sym typeface="+mn-lt"/>
              </a:rPr>
              <a:t>04</a:t>
            </a:r>
            <a:endParaRPr kumimoji="0" lang="zh-CN" altLang="en-US" sz="28700" b="0" i="0" u="none" strike="noStrike" kern="1200" cap="none" spc="0" normalizeH="0" baseline="0" noProof="0" dirty="0">
              <a:ln>
                <a:noFill/>
              </a:ln>
              <a:solidFill>
                <a:srgbClr val="262879"/>
              </a:solidFill>
              <a:effectLst/>
              <a:uLnTx/>
              <a:uFillTx/>
              <a:latin typeface="+mn-lt"/>
              <a:ea typeface="+mn-ea"/>
              <a:cs typeface="+mn-ea"/>
              <a:sym typeface="+mn-lt"/>
            </a:endParaRPr>
          </a:p>
        </p:txBody>
      </p:sp>
      <p:sp>
        <p:nvSpPr>
          <p:cNvPr id="24" name="PA-错觉设计409">
            <a:extLst>
              <a:ext uri="{FF2B5EF4-FFF2-40B4-BE49-F238E27FC236}">
                <a16:creationId xmlns:a16="http://schemas.microsoft.com/office/drawing/2014/main" id="{DE74DB12-21FA-48B6-B61A-8119B57EF27E}"/>
              </a:ext>
            </a:extLst>
          </p:cNvPr>
          <p:cNvSpPr txBox="1"/>
          <p:nvPr>
            <p:custDataLst>
              <p:tags r:id="rId4"/>
            </p:custDataLst>
          </p:nvPr>
        </p:nvSpPr>
        <p:spPr>
          <a:xfrm>
            <a:off x="1589332" y="813274"/>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252D7A"/>
                </a:solidFill>
                <a:effectLst/>
                <a:uLnTx/>
                <a:uFillTx/>
                <a:latin typeface="+mn-lt"/>
                <a:ea typeface="+mn-ea"/>
                <a:cs typeface="+mn-ea"/>
                <a:sym typeface="+mn-lt"/>
              </a:rPr>
              <a:t>04</a:t>
            </a:r>
            <a:endParaRPr kumimoji="0" lang="zh-CN" altLang="en-US" sz="28700" b="0" i="0" u="none" strike="noStrike" kern="1200" cap="none" spc="0" normalizeH="0" baseline="0" noProof="0" dirty="0">
              <a:ln>
                <a:noFill/>
              </a:ln>
              <a:solidFill>
                <a:srgbClr val="252D7A"/>
              </a:solidFill>
              <a:effectLst/>
              <a:uLnTx/>
              <a:uFillTx/>
              <a:latin typeface="+mn-lt"/>
              <a:ea typeface="+mn-ea"/>
              <a:cs typeface="+mn-ea"/>
              <a:sym typeface="+mn-lt"/>
            </a:endParaRPr>
          </a:p>
        </p:txBody>
      </p:sp>
      <p:sp>
        <p:nvSpPr>
          <p:cNvPr id="25" name="PA-错觉设计410">
            <a:extLst>
              <a:ext uri="{FF2B5EF4-FFF2-40B4-BE49-F238E27FC236}">
                <a16:creationId xmlns:a16="http://schemas.microsoft.com/office/drawing/2014/main" id="{3EE7E070-824F-46DE-91CE-6A4D7330AAB3}"/>
              </a:ext>
            </a:extLst>
          </p:cNvPr>
          <p:cNvSpPr txBox="1"/>
          <p:nvPr>
            <p:custDataLst>
              <p:tags r:id="rId5"/>
            </p:custDataLst>
          </p:nvPr>
        </p:nvSpPr>
        <p:spPr>
          <a:xfrm>
            <a:off x="1582410" y="817512"/>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23337B"/>
                </a:solidFill>
                <a:effectLst/>
                <a:uLnTx/>
                <a:uFillTx/>
                <a:latin typeface="+mn-lt"/>
                <a:ea typeface="+mn-ea"/>
                <a:cs typeface="+mn-ea"/>
                <a:sym typeface="+mn-lt"/>
              </a:rPr>
              <a:t>04</a:t>
            </a:r>
            <a:endParaRPr kumimoji="0" lang="zh-CN" altLang="en-US" sz="28700" b="0" i="0" u="none" strike="noStrike" kern="1200" cap="none" spc="0" normalizeH="0" baseline="0" noProof="0" dirty="0">
              <a:ln>
                <a:noFill/>
              </a:ln>
              <a:solidFill>
                <a:srgbClr val="23337B"/>
              </a:solidFill>
              <a:effectLst/>
              <a:uLnTx/>
              <a:uFillTx/>
              <a:latin typeface="+mn-lt"/>
              <a:ea typeface="+mn-ea"/>
              <a:cs typeface="+mn-ea"/>
              <a:sym typeface="+mn-lt"/>
            </a:endParaRPr>
          </a:p>
        </p:txBody>
      </p:sp>
      <p:sp>
        <p:nvSpPr>
          <p:cNvPr id="26" name="PA-错觉设计411">
            <a:extLst>
              <a:ext uri="{FF2B5EF4-FFF2-40B4-BE49-F238E27FC236}">
                <a16:creationId xmlns:a16="http://schemas.microsoft.com/office/drawing/2014/main" id="{0DBAF4AB-0EF7-447E-B193-E5269D52B97D}"/>
              </a:ext>
            </a:extLst>
          </p:cNvPr>
          <p:cNvSpPr txBox="1"/>
          <p:nvPr>
            <p:custDataLst>
              <p:tags r:id="rId6"/>
            </p:custDataLst>
          </p:nvPr>
        </p:nvSpPr>
        <p:spPr>
          <a:xfrm>
            <a:off x="1575488" y="821751"/>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22387C"/>
                </a:solidFill>
                <a:effectLst/>
                <a:uLnTx/>
                <a:uFillTx/>
                <a:latin typeface="+mn-lt"/>
                <a:ea typeface="+mn-ea"/>
                <a:cs typeface="+mn-ea"/>
                <a:sym typeface="+mn-lt"/>
              </a:rPr>
              <a:t>04</a:t>
            </a:r>
            <a:endParaRPr kumimoji="0" lang="zh-CN" altLang="en-US" sz="28700" b="0" i="0" u="none" strike="noStrike" kern="1200" cap="none" spc="0" normalizeH="0" baseline="0" noProof="0" dirty="0">
              <a:ln>
                <a:noFill/>
              </a:ln>
              <a:solidFill>
                <a:srgbClr val="22387C"/>
              </a:solidFill>
              <a:effectLst/>
              <a:uLnTx/>
              <a:uFillTx/>
              <a:latin typeface="+mn-lt"/>
              <a:ea typeface="+mn-ea"/>
              <a:cs typeface="+mn-ea"/>
              <a:sym typeface="+mn-lt"/>
            </a:endParaRPr>
          </a:p>
        </p:txBody>
      </p:sp>
      <p:sp>
        <p:nvSpPr>
          <p:cNvPr id="27" name="PA-错觉设计412">
            <a:extLst>
              <a:ext uri="{FF2B5EF4-FFF2-40B4-BE49-F238E27FC236}">
                <a16:creationId xmlns:a16="http://schemas.microsoft.com/office/drawing/2014/main" id="{3C917B5F-8A04-458B-AB70-9442748C28EB}"/>
              </a:ext>
            </a:extLst>
          </p:cNvPr>
          <p:cNvSpPr txBox="1"/>
          <p:nvPr>
            <p:custDataLst>
              <p:tags r:id="rId7"/>
            </p:custDataLst>
          </p:nvPr>
        </p:nvSpPr>
        <p:spPr>
          <a:xfrm>
            <a:off x="1568567" y="825989"/>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213E7D"/>
                </a:solidFill>
                <a:effectLst/>
                <a:uLnTx/>
                <a:uFillTx/>
                <a:latin typeface="+mn-lt"/>
                <a:ea typeface="+mn-ea"/>
                <a:cs typeface="+mn-ea"/>
                <a:sym typeface="+mn-lt"/>
              </a:rPr>
              <a:t>04</a:t>
            </a:r>
            <a:endParaRPr kumimoji="0" lang="zh-CN" altLang="en-US" sz="28700" b="0" i="0" u="none" strike="noStrike" kern="1200" cap="none" spc="0" normalizeH="0" baseline="0" noProof="0" dirty="0">
              <a:ln>
                <a:noFill/>
              </a:ln>
              <a:solidFill>
                <a:srgbClr val="213E7D"/>
              </a:solidFill>
              <a:effectLst/>
              <a:uLnTx/>
              <a:uFillTx/>
              <a:latin typeface="+mn-lt"/>
              <a:ea typeface="+mn-ea"/>
              <a:cs typeface="+mn-ea"/>
              <a:sym typeface="+mn-lt"/>
            </a:endParaRPr>
          </a:p>
        </p:txBody>
      </p:sp>
      <p:sp>
        <p:nvSpPr>
          <p:cNvPr id="28" name="PA-错觉设计413">
            <a:extLst>
              <a:ext uri="{FF2B5EF4-FFF2-40B4-BE49-F238E27FC236}">
                <a16:creationId xmlns:a16="http://schemas.microsoft.com/office/drawing/2014/main" id="{5A570807-7B73-49EC-A263-182E28F79C94}"/>
              </a:ext>
            </a:extLst>
          </p:cNvPr>
          <p:cNvSpPr txBox="1"/>
          <p:nvPr>
            <p:custDataLst>
              <p:tags r:id="rId8"/>
            </p:custDataLst>
          </p:nvPr>
        </p:nvSpPr>
        <p:spPr>
          <a:xfrm>
            <a:off x="1561645" y="830228"/>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F437E"/>
                </a:solidFill>
                <a:effectLst/>
                <a:uLnTx/>
                <a:uFillTx/>
                <a:latin typeface="+mn-lt"/>
                <a:ea typeface="+mn-ea"/>
                <a:cs typeface="+mn-ea"/>
                <a:sym typeface="+mn-lt"/>
              </a:rPr>
              <a:t>04</a:t>
            </a:r>
            <a:endParaRPr kumimoji="0" lang="zh-CN" altLang="en-US" sz="28700" b="0" i="0" u="none" strike="noStrike" kern="1200" cap="none" spc="0" normalizeH="0" baseline="0" noProof="0" dirty="0">
              <a:ln>
                <a:noFill/>
              </a:ln>
              <a:solidFill>
                <a:srgbClr val="1F437E"/>
              </a:solidFill>
              <a:effectLst/>
              <a:uLnTx/>
              <a:uFillTx/>
              <a:latin typeface="+mn-lt"/>
              <a:ea typeface="+mn-ea"/>
              <a:cs typeface="+mn-ea"/>
              <a:sym typeface="+mn-lt"/>
            </a:endParaRPr>
          </a:p>
        </p:txBody>
      </p:sp>
      <p:sp>
        <p:nvSpPr>
          <p:cNvPr id="29" name="PA-错觉设计414">
            <a:extLst>
              <a:ext uri="{FF2B5EF4-FFF2-40B4-BE49-F238E27FC236}">
                <a16:creationId xmlns:a16="http://schemas.microsoft.com/office/drawing/2014/main" id="{C242BB03-94B9-42FC-A35C-A42BAD897315}"/>
              </a:ext>
            </a:extLst>
          </p:cNvPr>
          <p:cNvSpPr txBox="1"/>
          <p:nvPr>
            <p:custDataLst>
              <p:tags r:id="rId9"/>
            </p:custDataLst>
          </p:nvPr>
        </p:nvSpPr>
        <p:spPr>
          <a:xfrm>
            <a:off x="1554723" y="834466"/>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E4980"/>
                </a:solidFill>
                <a:effectLst/>
                <a:uLnTx/>
                <a:uFillTx/>
                <a:latin typeface="+mn-lt"/>
                <a:ea typeface="+mn-ea"/>
                <a:cs typeface="+mn-ea"/>
                <a:sym typeface="+mn-lt"/>
              </a:rPr>
              <a:t>04</a:t>
            </a:r>
            <a:endParaRPr kumimoji="0" lang="zh-CN" altLang="en-US" sz="28700" b="0" i="0" u="none" strike="noStrike" kern="1200" cap="none" spc="0" normalizeH="0" baseline="0" noProof="0" dirty="0">
              <a:ln>
                <a:noFill/>
              </a:ln>
              <a:solidFill>
                <a:srgbClr val="1E4980"/>
              </a:solidFill>
              <a:effectLst/>
              <a:uLnTx/>
              <a:uFillTx/>
              <a:latin typeface="+mn-lt"/>
              <a:ea typeface="+mn-ea"/>
              <a:cs typeface="+mn-ea"/>
              <a:sym typeface="+mn-lt"/>
            </a:endParaRPr>
          </a:p>
        </p:txBody>
      </p:sp>
      <p:sp>
        <p:nvSpPr>
          <p:cNvPr id="30" name="PA-错觉设计415">
            <a:extLst>
              <a:ext uri="{FF2B5EF4-FFF2-40B4-BE49-F238E27FC236}">
                <a16:creationId xmlns:a16="http://schemas.microsoft.com/office/drawing/2014/main" id="{4038C8BC-DD5F-4621-8CDE-9F252E5B0E44}"/>
              </a:ext>
            </a:extLst>
          </p:cNvPr>
          <p:cNvSpPr txBox="1"/>
          <p:nvPr>
            <p:custDataLst>
              <p:tags r:id="rId10"/>
            </p:custDataLst>
          </p:nvPr>
        </p:nvSpPr>
        <p:spPr>
          <a:xfrm>
            <a:off x="1547802" y="838705"/>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D4E81"/>
                </a:solidFill>
                <a:effectLst/>
                <a:uLnTx/>
                <a:uFillTx/>
                <a:latin typeface="+mn-lt"/>
                <a:ea typeface="+mn-ea"/>
                <a:cs typeface="+mn-ea"/>
                <a:sym typeface="+mn-lt"/>
              </a:rPr>
              <a:t>04</a:t>
            </a:r>
            <a:endParaRPr kumimoji="0" lang="zh-CN" altLang="en-US" sz="28700" b="0" i="0" u="none" strike="noStrike" kern="1200" cap="none" spc="0" normalizeH="0" baseline="0" noProof="0" dirty="0">
              <a:ln>
                <a:noFill/>
              </a:ln>
              <a:solidFill>
                <a:srgbClr val="1D4E81"/>
              </a:solidFill>
              <a:effectLst/>
              <a:uLnTx/>
              <a:uFillTx/>
              <a:latin typeface="+mn-lt"/>
              <a:ea typeface="+mn-ea"/>
              <a:cs typeface="+mn-ea"/>
              <a:sym typeface="+mn-lt"/>
            </a:endParaRPr>
          </a:p>
        </p:txBody>
      </p:sp>
      <p:sp>
        <p:nvSpPr>
          <p:cNvPr id="31" name="PA-错觉设计416">
            <a:extLst>
              <a:ext uri="{FF2B5EF4-FFF2-40B4-BE49-F238E27FC236}">
                <a16:creationId xmlns:a16="http://schemas.microsoft.com/office/drawing/2014/main" id="{282746D5-8144-44E6-BD46-848A0538D6C0}"/>
              </a:ext>
            </a:extLst>
          </p:cNvPr>
          <p:cNvSpPr txBox="1"/>
          <p:nvPr>
            <p:custDataLst>
              <p:tags r:id="rId11"/>
            </p:custDataLst>
          </p:nvPr>
        </p:nvSpPr>
        <p:spPr>
          <a:xfrm>
            <a:off x="1540880" y="842944"/>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C5482"/>
                </a:solidFill>
                <a:effectLst/>
                <a:uLnTx/>
                <a:uFillTx/>
                <a:latin typeface="+mn-lt"/>
                <a:ea typeface="+mn-ea"/>
                <a:cs typeface="+mn-ea"/>
                <a:sym typeface="+mn-lt"/>
              </a:rPr>
              <a:t>04</a:t>
            </a:r>
            <a:endParaRPr kumimoji="0" lang="zh-CN" altLang="en-US" sz="28700" b="0" i="0" u="none" strike="noStrike" kern="1200" cap="none" spc="0" normalizeH="0" baseline="0" noProof="0" dirty="0">
              <a:ln>
                <a:noFill/>
              </a:ln>
              <a:solidFill>
                <a:srgbClr val="1C5482"/>
              </a:solidFill>
              <a:effectLst/>
              <a:uLnTx/>
              <a:uFillTx/>
              <a:latin typeface="+mn-lt"/>
              <a:ea typeface="+mn-ea"/>
              <a:cs typeface="+mn-ea"/>
              <a:sym typeface="+mn-lt"/>
            </a:endParaRPr>
          </a:p>
        </p:txBody>
      </p:sp>
      <p:sp>
        <p:nvSpPr>
          <p:cNvPr id="32" name="PA-错觉设计417">
            <a:extLst>
              <a:ext uri="{FF2B5EF4-FFF2-40B4-BE49-F238E27FC236}">
                <a16:creationId xmlns:a16="http://schemas.microsoft.com/office/drawing/2014/main" id="{F4658B47-4595-4966-AA0A-4301D21AFE37}"/>
              </a:ext>
            </a:extLst>
          </p:cNvPr>
          <p:cNvSpPr txBox="1"/>
          <p:nvPr>
            <p:custDataLst>
              <p:tags r:id="rId12"/>
            </p:custDataLst>
          </p:nvPr>
        </p:nvSpPr>
        <p:spPr>
          <a:xfrm>
            <a:off x="1533958" y="847182"/>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A5A83"/>
                </a:solidFill>
                <a:effectLst/>
                <a:uLnTx/>
                <a:uFillTx/>
                <a:latin typeface="+mn-lt"/>
                <a:ea typeface="+mn-ea"/>
                <a:cs typeface="+mn-ea"/>
                <a:sym typeface="+mn-lt"/>
              </a:rPr>
              <a:t>04</a:t>
            </a:r>
            <a:endParaRPr kumimoji="0" lang="zh-CN" altLang="en-US" sz="28700" b="0" i="0" u="none" strike="noStrike" kern="1200" cap="none" spc="0" normalizeH="0" baseline="0" noProof="0" dirty="0">
              <a:ln>
                <a:noFill/>
              </a:ln>
              <a:solidFill>
                <a:srgbClr val="1A5A83"/>
              </a:solidFill>
              <a:effectLst/>
              <a:uLnTx/>
              <a:uFillTx/>
              <a:latin typeface="+mn-lt"/>
              <a:ea typeface="+mn-ea"/>
              <a:cs typeface="+mn-ea"/>
              <a:sym typeface="+mn-lt"/>
            </a:endParaRPr>
          </a:p>
        </p:txBody>
      </p:sp>
      <p:sp>
        <p:nvSpPr>
          <p:cNvPr id="33" name="PA-错觉设计418">
            <a:extLst>
              <a:ext uri="{FF2B5EF4-FFF2-40B4-BE49-F238E27FC236}">
                <a16:creationId xmlns:a16="http://schemas.microsoft.com/office/drawing/2014/main" id="{25B1FF7F-27D9-4D58-B972-091B4BC09C55}"/>
              </a:ext>
            </a:extLst>
          </p:cNvPr>
          <p:cNvSpPr txBox="1"/>
          <p:nvPr>
            <p:custDataLst>
              <p:tags r:id="rId13"/>
            </p:custDataLst>
          </p:nvPr>
        </p:nvSpPr>
        <p:spPr>
          <a:xfrm>
            <a:off x="1527036" y="851421"/>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95F84"/>
                </a:solidFill>
                <a:effectLst/>
                <a:uLnTx/>
                <a:uFillTx/>
                <a:latin typeface="+mn-lt"/>
                <a:ea typeface="+mn-ea"/>
                <a:cs typeface="+mn-ea"/>
                <a:sym typeface="+mn-lt"/>
              </a:rPr>
              <a:t>04</a:t>
            </a:r>
            <a:endParaRPr kumimoji="0" lang="zh-CN" altLang="en-US" sz="28700" b="0" i="0" u="none" strike="noStrike" kern="1200" cap="none" spc="0" normalizeH="0" baseline="0" noProof="0" dirty="0">
              <a:ln>
                <a:noFill/>
              </a:ln>
              <a:solidFill>
                <a:srgbClr val="195F84"/>
              </a:solidFill>
              <a:effectLst/>
              <a:uLnTx/>
              <a:uFillTx/>
              <a:latin typeface="+mn-lt"/>
              <a:ea typeface="+mn-ea"/>
              <a:cs typeface="+mn-ea"/>
              <a:sym typeface="+mn-lt"/>
            </a:endParaRPr>
          </a:p>
        </p:txBody>
      </p:sp>
      <p:sp>
        <p:nvSpPr>
          <p:cNvPr id="34" name="PA-错觉设计419">
            <a:extLst>
              <a:ext uri="{FF2B5EF4-FFF2-40B4-BE49-F238E27FC236}">
                <a16:creationId xmlns:a16="http://schemas.microsoft.com/office/drawing/2014/main" id="{BE2038AE-B1A7-4114-830A-BB12C48308DA}"/>
              </a:ext>
            </a:extLst>
          </p:cNvPr>
          <p:cNvSpPr txBox="1"/>
          <p:nvPr>
            <p:custDataLst>
              <p:tags r:id="rId14"/>
            </p:custDataLst>
          </p:nvPr>
        </p:nvSpPr>
        <p:spPr>
          <a:xfrm>
            <a:off x="1520115" y="855659"/>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86585"/>
                </a:solidFill>
                <a:effectLst/>
                <a:uLnTx/>
                <a:uFillTx/>
                <a:latin typeface="+mn-lt"/>
                <a:ea typeface="+mn-ea"/>
                <a:cs typeface="+mn-ea"/>
                <a:sym typeface="+mn-lt"/>
              </a:rPr>
              <a:t>04</a:t>
            </a:r>
            <a:endParaRPr kumimoji="0" lang="zh-CN" altLang="en-US" sz="28700" b="0" i="0" u="none" strike="noStrike" kern="1200" cap="none" spc="0" normalizeH="0" baseline="0" noProof="0" dirty="0">
              <a:ln>
                <a:noFill/>
              </a:ln>
              <a:solidFill>
                <a:srgbClr val="186585"/>
              </a:solidFill>
              <a:effectLst/>
              <a:uLnTx/>
              <a:uFillTx/>
              <a:latin typeface="+mn-lt"/>
              <a:ea typeface="+mn-ea"/>
              <a:cs typeface="+mn-ea"/>
              <a:sym typeface="+mn-lt"/>
            </a:endParaRPr>
          </a:p>
        </p:txBody>
      </p:sp>
      <p:sp>
        <p:nvSpPr>
          <p:cNvPr id="35" name="PA-错觉设计420">
            <a:extLst>
              <a:ext uri="{FF2B5EF4-FFF2-40B4-BE49-F238E27FC236}">
                <a16:creationId xmlns:a16="http://schemas.microsoft.com/office/drawing/2014/main" id="{783900E3-9518-4B0D-A452-BA6FA9B0BB2F}"/>
              </a:ext>
            </a:extLst>
          </p:cNvPr>
          <p:cNvSpPr txBox="1"/>
          <p:nvPr>
            <p:custDataLst>
              <p:tags r:id="rId15"/>
            </p:custDataLst>
          </p:nvPr>
        </p:nvSpPr>
        <p:spPr>
          <a:xfrm>
            <a:off x="1513193" y="859898"/>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66A86"/>
                </a:solidFill>
                <a:effectLst/>
                <a:uLnTx/>
                <a:uFillTx/>
                <a:latin typeface="+mn-lt"/>
                <a:ea typeface="+mn-ea"/>
                <a:cs typeface="+mn-ea"/>
                <a:sym typeface="+mn-lt"/>
              </a:rPr>
              <a:t>04</a:t>
            </a:r>
            <a:endParaRPr kumimoji="0" lang="zh-CN" altLang="en-US" sz="28700" b="0" i="0" u="none" strike="noStrike" kern="1200" cap="none" spc="0" normalizeH="0" baseline="0" noProof="0" dirty="0">
              <a:ln>
                <a:noFill/>
              </a:ln>
              <a:solidFill>
                <a:srgbClr val="166A86"/>
              </a:solidFill>
              <a:effectLst/>
              <a:uLnTx/>
              <a:uFillTx/>
              <a:latin typeface="+mn-lt"/>
              <a:ea typeface="+mn-ea"/>
              <a:cs typeface="+mn-ea"/>
              <a:sym typeface="+mn-lt"/>
            </a:endParaRPr>
          </a:p>
        </p:txBody>
      </p:sp>
      <p:sp>
        <p:nvSpPr>
          <p:cNvPr id="36" name="PA-错觉设计421">
            <a:extLst>
              <a:ext uri="{FF2B5EF4-FFF2-40B4-BE49-F238E27FC236}">
                <a16:creationId xmlns:a16="http://schemas.microsoft.com/office/drawing/2014/main" id="{95F4DFED-D3E8-4358-88CA-24096CCFB431}"/>
              </a:ext>
            </a:extLst>
          </p:cNvPr>
          <p:cNvSpPr txBox="1"/>
          <p:nvPr>
            <p:custDataLst>
              <p:tags r:id="rId16"/>
            </p:custDataLst>
          </p:nvPr>
        </p:nvSpPr>
        <p:spPr>
          <a:xfrm>
            <a:off x="1506271" y="864136"/>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57087"/>
                </a:solidFill>
                <a:effectLst/>
                <a:uLnTx/>
                <a:uFillTx/>
                <a:latin typeface="+mn-lt"/>
                <a:ea typeface="+mn-ea"/>
                <a:cs typeface="+mn-ea"/>
                <a:sym typeface="+mn-lt"/>
              </a:rPr>
              <a:t>04</a:t>
            </a:r>
            <a:endParaRPr kumimoji="0" lang="zh-CN" altLang="en-US" sz="28700" b="0" i="0" u="none" strike="noStrike" kern="1200" cap="none" spc="0" normalizeH="0" baseline="0" noProof="0" dirty="0">
              <a:ln>
                <a:noFill/>
              </a:ln>
              <a:solidFill>
                <a:srgbClr val="157087"/>
              </a:solidFill>
              <a:effectLst/>
              <a:uLnTx/>
              <a:uFillTx/>
              <a:latin typeface="+mn-lt"/>
              <a:ea typeface="+mn-ea"/>
              <a:cs typeface="+mn-ea"/>
              <a:sym typeface="+mn-lt"/>
            </a:endParaRPr>
          </a:p>
        </p:txBody>
      </p:sp>
      <p:sp>
        <p:nvSpPr>
          <p:cNvPr id="37" name="PA-错觉设计422">
            <a:extLst>
              <a:ext uri="{FF2B5EF4-FFF2-40B4-BE49-F238E27FC236}">
                <a16:creationId xmlns:a16="http://schemas.microsoft.com/office/drawing/2014/main" id="{560D9C75-2EB4-4F2C-957D-2D3A8FECF0D8}"/>
              </a:ext>
            </a:extLst>
          </p:cNvPr>
          <p:cNvSpPr txBox="1"/>
          <p:nvPr>
            <p:custDataLst>
              <p:tags r:id="rId17"/>
            </p:custDataLst>
          </p:nvPr>
        </p:nvSpPr>
        <p:spPr>
          <a:xfrm>
            <a:off x="1499350" y="868375"/>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47589"/>
                </a:solidFill>
                <a:effectLst/>
                <a:uLnTx/>
                <a:uFillTx/>
                <a:latin typeface="+mn-lt"/>
                <a:ea typeface="+mn-ea"/>
                <a:cs typeface="+mn-ea"/>
                <a:sym typeface="+mn-lt"/>
              </a:rPr>
              <a:t>04</a:t>
            </a:r>
            <a:endParaRPr kumimoji="0" lang="zh-CN" altLang="en-US" sz="28700" b="0" i="0" u="none" strike="noStrike" kern="1200" cap="none" spc="0" normalizeH="0" baseline="0" noProof="0" dirty="0">
              <a:ln>
                <a:noFill/>
              </a:ln>
              <a:solidFill>
                <a:srgbClr val="147589"/>
              </a:solidFill>
              <a:effectLst/>
              <a:uLnTx/>
              <a:uFillTx/>
              <a:latin typeface="+mn-lt"/>
              <a:ea typeface="+mn-ea"/>
              <a:cs typeface="+mn-ea"/>
              <a:sym typeface="+mn-lt"/>
            </a:endParaRPr>
          </a:p>
        </p:txBody>
      </p:sp>
      <p:sp>
        <p:nvSpPr>
          <p:cNvPr id="38" name="PA-错觉设计423">
            <a:extLst>
              <a:ext uri="{FF2B5EF4-FFF2-40B4-BE49-F238E27FC236}">
                <a16:creationId xmlns:a16="http://schemas.microsoft.com/office/drawing/2014/main" id="{C081BE47-4B3B-477D-82C8-CE78FEF24A37}"/>
              </a:ext>
            </a:extLst>
          </p:cNvPr>
          <p:cNvSpPr txBox="1"/>
          <p:nvPr>
            <p:custDataLst>
              <p:tags r:id="rId18"/>
            </p:custDataLst>
          </p:nvPr>
        </p:nvSpPr>
        <p:spPr>
          <a:xfrm>
            <a:off x="1492428" y="872613"/>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37B8A"/>
                </a:solidFill>
                <a:effectLst/>
                <a:uLnTx/>
                <a:uFillTx/>
                <a:latin typeface="+mn-lt"/>
                <a:ea typeface="+mn-ea"/>
                <a:cs typeface="+mn-ea"/>
                <a:sym typeface="+mn-lt"/>
              </a:rPr>
              <a:t>04</a:t>
            </a:r>
            <a:endParaRPr kumimoji="0" lang="zh-CN" altLang="en-US" sz="28700" b="0" i="0" u="none" strike="noStrike" kern="1200" cap="none" spc="0" normalizeH="0" baseline="0" noProof="0" dirty="0">
              <a:ln>
                <a:noFill/>
              </a:ln>
              <a:solidFill>
                <a:srgbClr val="137B8A"/>
              </a:solidFill>
              <a:effectLst/>
              <a:uLnTx/>
              <a:uFillTx/>
              <a:latin typeface="+mn-lt"/>
              <a:ea typeface="+mn-ea"/>
              <a:cs typeface="+mn-ea"/>
              <a:sym typeface="+mn-lt"/>
            </a:endParaRPr>
          </a:p>
        </p:txBody>
      </p:sp>
      <p:sp>
        <p:nvSpPr>
          <p:cNvPr id="39" name="PA-错觉设计424">
            <a:extLst>
              <a:ext uri="{FF2B5EF4-FFF2-40B4-BE49-F238E27FC236}">
                <a16:creationId xmlns:a16="http://schemas.microsoft.com/office/drawing/2014/main" id="{BC097045-A06E-4F6C-8488-29934CA4FB4F}"/>
              </a:ext>
            </a:extLst>
          </p:cNvPr>
          <p:cNvSpPr txBox="1"/>
          <p:nvPr>
            <p:custDataLst>
              <p:tags r:id="rId19"/>
            </p:custDataLst>
          </p:nvPr>
        </p:nvSpPr>
        <p:spPr>
          <a:xfrm>
            <a:off x="1485506" y="876852"/>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1808B"/>
                </a:solidFill>
                <a:effectLst/>
                <a:uLnTx/>
                <a:uFillTx/>
                <a:latin typeface="+mn-lt"/>
                <a:ea typeface="+mn-ea"/>
                <a:cs typeface="+mn-ea"/>
                <a:sym typeface="+mn-lt"/>
              </a:rPr>
              <a:t>04</a:t>
            </a:r>
            <a:endParaRPr kumimoji="0" lang="zh-CN" altLang="en-US" sz="28700" b="0" i="0" u="none" strike="noStrike" kern="1200" cap="none" spc="0" normalizeH="0" baseline="0" noProof="0" dirty="0">
              <a:ln>
                <a:noFill/>
              </a:ln>
              <a:solidFill>
                <a:srgbClr val="11808B"/>
              </a:solidFill>
              <a:effectLst/>
              <a:uLnTx/>
              <a:uFillTx/>
              <a:latin typeface="+mn-lt"/>
              <a:ea typeface="+mn-ea"/>
              <a:cs typeface="+mn-ea"/>
              <a:sym typeface="+mn-lt"/>
            </a:endParaRPr>
          </a:p>
        </p:txBody>
      </p:sp>
      <p:sp>
        <p:nvSpPr>
          <p:cNvPr id="40" name="PA-错觉设计425">
            <a:extLst>
              <a:ext uri="{FF2B5EF4-FFF2-40B4-BE49-F238E27FC236}">
                <a16:creationId xmlns:a16="http://schemas.microsoft.com/office/drawing/2014/main" id="{D65ECA5F-C235-4CF6-AA75-9D0FC2D54E3E}"/>
              </a:ext>
            </a:extLst>
          </p:cNvPr>
          <p:cNvSpPr txBox="1"/>
          <p:nvPr>
            <p:custDataLst>
              <p:tags r:id="rId20"/>
            </p:custDataLst>
          </p:nvPr>
        </p:nvSpPr>
        <p:spPr>
          <a:xfrm>
            <a:off x="1478585" y="881090"/>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0868C"/>
                </a:solidFill>
                <a:effectLst/>
                <a:uLnTx/>
                <a:uFillTx/>
                <a:latin typeface="+mn-lt"/>
                <a:ea typeface="+mn-ea"/>
                <a:cs typeface="+mn-ea"/>
                <a:sym typeface="+mn-lt"/>
              </a:rPr>
              <a:t>04</a:t>
            </a:r>
            <a:endParaRPr kumimoji="0" lang="zh-CN" altLang="en-US" sz="28700" b="0" i="0" u="none" strike="noStrike" kern="1200" cap="none" spc="0" normalizeH="0" baseline="0" noProof="0" dirty="0">
              <a:ln>
                <a:noFill/>
              </a:ln>
              <a:solidFill>
                <a:srgbClr val="10868C"/>
              </a:solidFill>
              <a:effectLst/>
              <a:uLnTx/>
              <a:uFillTx/>
              <a:latin typeface="+mn-lt"/>
              <a:ea typeface="+mn-ea"/>
              <a:cs typeface="+mn-ea"/>
              <a:sym typeface="+mn-lt"/>
            </a:endParaRPr>
          </a:p>
        </p:txBody>
      </p:sp>
      <p:sp>
        <p:nvSpPr>
          <p:cNvPr id="41" name="PA-错觉设计426">
            <a:extLst>
              <a:ext uri="{FF2B5EF4-FFF2-40B4-BE49-F238E27FC236}">
                <a16:creationId xmlns:a16="http://schemas.microsoft.com/office/drawing/2014/main" id="{AAEDE697-CFAC-4788-89A6-97F8DD236F55}"/>
              </a:ext>
            </a:extLst>
          </p:cNvPr>
          <p:cNvSpPr txBox="1"/>
          <p:nvPr>
            <p:custDataLst>
              <p:tags r:id="rId21"/>
            </p:custDataLst>
          </p:nvPr>
        </p:nvSpPr>
        <p:spPr>
          <a:xfrm>
            <a:off x="1471663" y="885329"/>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F8B8D"/>
                </a:solidFill>
                <a:effectLst/>
                <a:uLnTx/>
                <a:uFillTx/>
                <a:latin typeface="+mn-lt"/>
                <a:ea typeface="+mn-ea"/>
                <a:cs typeface="+mn-ea"/>
                <a:sym typeface="+mn-lt"/>
              </a:rPr>
              <a:t>04</a:t>
            </a:r>
            <a:endParaRPr kumimoji="0" lang="zh-CN" altLang="en-US" sz="28700" b="0" i="0" u="none" strike="noStrike" kern="1200" cap="none" spc="0" normalizeH="0" baseline="0" noProof="0" dirty="0">
              <a:ln>
                <a:noFill/>
              </a:ln>
              <a:solidFill>
                <a:srgbClr val="0F8B8D"/>
              </a:solidFill>
              <a:effectLst/>
              <a:uLnTx/>
              <a:uFillTx/>
              <a:latin typeface="+mn-lt"/>
              <a:ea typeface="+mn-ea"/>
              <a:cs typeface="+mn-ea"/>
              <a:sym typeface="+mn-lt"/>
            </a:endParaRPr>
          </a:p>
        </p:txBody>
      </p:sp>
      <p:sp>
        <p:nvSpPr>
          <p:cNvPr id="42" name="PA-错觉设计427">
            <a:extLst>
              <a:ext uri="{FF2B5EF4-FFF2-40B4-BE49-F238E27FC236}">
                <a16:creationId xmlns:a16="http://schemas.microsoft.com/office/drawing/2014/main" id="{0C64EA6C-7D6B-4905-B60E-1C65928C0677}"/>
              </a:ext>
            </a:extLst>
          </p:cNvPr>
          <p:cNvSpPr txBox="1"/>
          <p:nvPr>
            <p:custDataLst>
              <p:tags r:id="rId22"/>
            </p:custDataLst>
          </p:nvPr>
        </p:nvSpPr>
        <p:spPr>
          <a:xfrm>
            <a:off x="1464741" y="889568"/>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D918E"/>
                </a:solidFill>
                <a:effectLst/>
                <a:uLnTx/>
                <a:uFillTx/>
                <a:latin typeface="+mn-lt"/>
                <a:ea typeface="+mn-ea"/>
                <a:cs typeface="+mn-ea"/>
                <a:sym typeface="+mn-lt"/>
              </a:rPr>
              <a:t>04</a:t>
            </a:r>
            <a:endParaRPr kumimoji="0" lang="zh-CN" altLang="en-US" sz="28700" b="0" i="0" u="none" strike="noStrike" kern="1200" cap="none" spc="0" normalizeH="0" baseline="0" noProof="0" dirty="0">
              <a:ln>
                <a:noFill/>
              </a:ln>
              <a:solidFill>
                <a:srgbClr val="0D918E"/>
              </a:solidFill>
              <a:effectLst/>
              <a:uLnTx/>
              <a:uFillTx/>
              <a:latin typeface="+mn-lt"/>
              <a:ea typeface="+mn-ea"/>
              <a:cs typeface="+mn-ea"/>
              <a:sym typeface="+mn-lt"/>
            </a:endParaRPr>
          </a:p>
        </p:txBody>
      </p:sp>
      <p:sp>
        <p:nvSpPr>
          <p:cNvPr id="43" name="PA-错觉设计428">
            <a:extLst>
              <a:ext uri="{FF2B5EF4-FFF2-40B4-BE49-F238E27FC236}">
                <a16:creationId xmlns:a16="http://schemas.microsoft.com/office/drawing/2014/main" id="{997983BE-5BE4-4CCC-9A13-7F0579EDD780}"/>
              </a:ext>
            </a:extLst>
          </p:cNvPr>
          <p:cNvSpPr txBox="1"/>
          <p:nvPr>
            <p:custDataLst>
              <p:tags r:id="rId23"/>
            </p:custDataLst>
          </p:nvPr>
        </p:nvSpPr>
        <p:spPr>
          <a:xfrm>
            <a:off x="1457819" y="893806"/>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C978F"/>
                </a:solidFill>
                <a:effectLst/>
                <a:uLnTx/>
                <a:uFillTx/>
                <a:latin typeface="+mn-lt"/>
                <a:ea typeface="+mn-ea"/>
                <a:cs typeface="+mn-ea"/>
                <a:sym typeface="+mn-lt"/>
              </a:rPr>
              <a:t>04</a:t>
            </a:r>
            <a:endParaRPr kumimoji="0" lang="zh-CN" altLang="en-US" sz="28700" b="0" i="0" u="none" strike="noStrike" kern="1200" cap="none" spc="0" normalizeH="0" baseline="0" noProof="0" dirty="0">
              <a:ln>
                <a:noFill/>
              </a:ln>
              <a:solidFill>
                <a:srgbClr val="0C978F"/>
              </a:solidFill>
              <a:effectLst/>
              <a:uLnTx/>
              <a:uFillTx/>
              <a:latin typeface="+mn-lt"/>
              <a:ea typeface="+mn-ea"/>
              <a:cs typeface="+mn-ea"/>
              <a:sym typeface="+mn-lt"/>
            </a:endParaRPr>
          </a:p>
        </p:txBody>
      </p:sp>
      <p:sp>
        <p:nvSpPr>
          <p:cNvPr id="44" name="PA-错觉设计429">
            <a:extLst>
              <a:ext uri="{FF2B5EF4-FFF2-40B4-BE49-F238E27FC236}">
                <a16:creationId xmlns:a16="http://schemas.microsoft.com/office/drawing/2014/main" id="{4DFF2270-FADD-4BBF-A900-054584B8CF64}"/>
              </a:ext>
            </a:extLst>
          </p:cNvPr>
          <p:cNvSpPr txBox="1"/>
          <p:nvPr>
            <p:custDataLst>
              <p:tags r:id="rId24"/>
            </p:custDataLst>
          </p:nvPr>
        </p:nvSpPr>
        <p:spPr>
          <a:xfrm>
            <a:off x="1450898" y="898045"/>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B9C90"/>
                </a:solidFill>
                <a:effectLst/>
                <a:uLnTx/>
                <a:uFillTx/>
                <a:latin typeface="+mn-lt"/>
                <a:ea typeface="+mn-ea"/>
                <a:cs typeface="+mn-ea"/>
                <a:sym typeface="+mn-lt"/>
              </a:rPr>
              <a:t>04</a:t>
            </a:r>
            <a:endParaRPr kumimoji="0" lang="zh-CN" altLang="en-US" sz="28700" b="0" i="0" u="none" strike="noStrike" kern="1200" cap="none" spc="0" normalizeH="0" baseline="0" noProof="0" dirty="0">
              <a:ln>
                <a:noFill/>
              </a:ln>
              <a:solidFill>
                <a:srgbClr val="0B9C90"/>
              </a:solidFill>
              <a:effectLst/>
              <a:uLnTx/>
              <a:uFillTx/>
              <a:latin typeface="+mn-lt"/>
              <a:ea typeface="+mn-ea"/>
              <a:cs typeface="+mn-ea"/>
              <a:sym typeface="+mn-lt"/>
            </a:endParaRPr>
          </a:p>
        </p:txBody>
      </p:sp>
      <p:sp>
        <p:nvSpPr>
          <p:cNvPr id="45" name="PA-错觉设计430">
            <a:extLst>
              <a:ext uri="{FF2B5EF4-FFF2-40B4-BE49-F238E27FC236}">
                <a16:creationId xmlns:a16="http://schemas.microsoft.com/office/drawing/2014/main" id="{E0D16CD9-D343-4536-B6A5-8CAD3AE11FDA}"/>
              </a:ext>
            </a:extLst>
          </p:cNvPr>
          <p:cNvSpPr txBox="1"/>
          <p:nvPr>
            <p:custDataLst>
              <p:tags r:id="rId25"/>
            </p:custDataLst>
          </p:nvPr>
        </p:nvSpPr>
        <p:spPr>
          <a:xfrm>
            <a:off x="1443976" y="902283"/>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AA292"/>
                </a:solidFill>
                <a:effectLst/>
                <a:uLnTx/>
                <a:uFillTx/>
                <a:latin typeface="+mn-lt"/>
                <a:ea typeface="+mn-ea"/>
                <a:cs typeface="+mn-ea"/>
                <a:sym typeface="+mn-lt"/>
              </a:rPr>
              <a:t>04</a:t>
            </a:r>
            <a:endParaRPr kumimoji="0" lang="zh-CN" altLang="en-US" sz="28700" b="0" i="0" u="none" strike="noStrike" kern="1200" cap="none" spc="0" normalizeH="0" baseline="0" noProof="0" dirty="0">
              <a:ln>
                <a:noFill/>
              </a:ln>
              <a:solidFill>
                <a:srgbClr val="0AA292"/>
              </a:solidFill>
              <a:effectLst/>
              <a:uLnTx/>
              <a:uFillTx/>
              <a:latin typeface="+mn-lt"/>
              <a:ea typeface="+mn-ea"/>
              <a:cs typeface="+mn-ea"/>
              <a:sym typeface="+mn-lt"/>
            </a:endParaRPr>
          </a:p>
        </p:txBody>
      </p:sp>
      <p:sp>
        <p:nvSpPr>
          <p:cNvPr id="46" name="PA-错觉设计431">
            <a:extLst>
              <a:ext uri="{FF2B5EF4-FFF2-40B4-BE49-F238E27FC236}">
                <a16:creationId xmlns:a16="http://schemas.microsoft.com/office/drawing/2014/main" id="{B3F24B2C-A1CE-4C74-B538-668D28319725}"/>
              </a:ext>
            </a:extLst>
          </p:cNvPr>
          <p:cNvSpPr txBox="1"/>
          <p:nvPr>
            <p:custDataLst>
              <p:tags r:id="rId26"/>
            </p:custDataLst>
          </p:nvPr>
        </p:nvSpPr>
        <p:spPr>
          <a:xfrm>
            <a:off x="1437054" y="906522"/>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8A793"/>
                </a:solidFill>
                <a:effectLst/>
                <a:uLnTx/>
                <a:uFillTx/>
                <a:latin typeface="+mn-lt"/>
                <a:ea typeface="+mn-ea"/>
                <a:cs typeface="+mn-ea"/>
                <a:sym typeface="+mn-lt"/>
              </a:rPr>
              <a:t>04</a:t>
            </a:r>
            <a:endParaRPr kumimoji="0" lang="zh-CN" altLang="en-US" sz="28700" b="0" i="0" u="none" strike="noStrike" kern="1200" cap="none" spc="0" normalizeH="0" baseline="0" noProof="0" dirty="0">
              <a:ln>
                <a:noFill/>
              </a:ln>
              <a:solidFill>
                <a:srgbClr val="08A793"/>
              </a:solidFill>
              <a:effectLst/>
              <a:uLnTx/>
              <a:uFillTx/>
              <a:latin typeface="+mn-lt"/>
              <a:ea typeface="+mn-ea"/>
              <a:cs typeface="+mn-ea"/>
              <a:sym typeface="+mn-lt"/>
            </a:endParaRPr>
          </a:p>
        </p:txBody>
      </p:sp>
      <p:sp>
        <p:nvSpPr>
          <p:cNvPr id="47" name="PA-错觉设计432">
            <a:extLst>
              <a:ext uri="{FF2B5EF4-FFF2-40B4-BE49-F238E27FC236}">
                <a16:creationId xmlns:a16="http://schemas.microsoft.com/office/drawing/2014/main" id="{86FA3D8A-A974-4AE6-8A09-42CAC08435D3}"/>
              </a:ext>
            </a:extLst>
          </p:cNvPr>
          <p:cNvSpPr txBox="1"/>
          <p:nvPr>
            <p:custDataLst>
              <p:tags r:id="rId27"/>
            </p:custDataLst>
          </p:nvPr>
        </p:nvSpPr>
        <p:spPr>
          <a:xfrm>
            <a:off x="1430133" y="910760"/>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7AD94"/>
                </a:solidFill>
                <a:effectLst/>
                <a:uLnTx/>
                <a:uFillTx/>
                <a:latin typeface="+mn-lt"/>
                <a:ea typeface="+mn-ea"/>
                <a:cs typeface="+mn-ea"/>
                <a:sym typeface="+mn-lt"/>
              </a:rPr>
              <a:t>04</a:t>
            </a:r>
            <a:endParaRPr kumimoji="0" lang="zh-CN" altLang="en-US" sz="28700" b="0" i="0" u="none" strike="noStrike" kern="1200" cap="none" spc="0" normalizeH="0" baseline="0" noProof="0" dirty="0">
              <a:ln>
                <a:noFill/>
              </a:ln>
              <a:solidFill>
                <a:srgbClr val="07AD94"/>
              </a:solidFill>
              <a:effectLst/>
              <a:uLnTx/>
              <a:uFillTx/>
              <a:latin typeface="+mn-lt"/>
              <a:ea typeface="+mn-ea"/>
              <a:cs typeface="+mn-ea"/>
              <a:sym typeface="+mn-lt"/>
            </a:endParaRPr>
          </a:p>
        </p:txBody>
      </p:sp>
      <p:sp>
        <p:nvSpPr>
          <p:cNvPr id="48" name="PA-错觉设计433">
            <a:extLst>
              <a:ext uri="{FF2B5EF4-FFF2-40B4-BE49-F238E27FC236}">
                <a16:creationId xmlns:a16="http://schemas.microsoft.com/office/drawing/2014/main" id="{EBDB2D6C-441A-4DF0-AC0A-B83112972F59}"/>
              </a:ext>
            </a:extLst>
          </p:cNvPr>
          <p:cNvSpPr txBox="1"/>
          <p:nvPr>
            <p:custDataLst>
              <p:tags r:id="rId28"/>
            </p:custDataLst>
          </p:nvPr>
        </p:nvSpPr>
        <p:spPr>
          <a:xfrm>
            <a:off x="1423211" y="914999"/>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6B295"/>
                </a:solidFill>
                <a:effectLst/>
                <a:uLnTx/>
                <a:uFillTx/>
                <a:latin typeface="+mn-lt"/>
                <a:ea typeface="+mn-ea"/>
                <a:cs typeface="+mn-ea"/>
                <a:sym typeface="+mn-lt"/>
              </a:rPr>
              <a:t>04</a:t>
            </a:r>
            <a:endParaRPr kumimoji="0" lang="zh-CN" altLang="en-US" sz="28700" b="0" i="0" u="none" strike="noStrike" kern="1200" cap="none" spc="0" normalizeH="0" baseline="0" noProof="0" dirty="0">
              <a:ln>
                <a:noFill/>
              </a:ln>
              <a:solidFill>
                <a:srgbClr val="06B295"/>
              </a:solidFill>
              <a:effectLst/>
              <a:uLnTx/>
              <a:uFillTx/>
              <a:latin typeface="+mn-lt"/>
              <a:ea typeface="+mn-ea"/>
              <a:cs typeface="+mn-ea"/>
              <a:sym typeface="+mn-lt"/>
            </a:endParaRPr>
          </a:p>
        </p:txBody>
      </p:sp>
      <p:sp>
        <p:nvSpPr>
          <p:cNvPr id="49" name="PA-错觉设计434">
            <a:extLst>
              <a:ext uri="{FF2B5EF4-FFF2-40B4-BE49-F238E27FC236}">
                <a16:creationId xmlns:a16="http://schemas.microsoft.com/office/drawing/2014/main" id="{59773785-5446-4A81-B333-5BD2039F133F}"/>
              </a:ext>
            </a:extLst>
          </p:cNvPr>
          <p:cNvSpPr txBox="1"/>
          <p:nvPr>
            <p:custDataLst>
              <p:tags r:id="rId29"/>
            </p:custDataLst>
          </p:nvPr>
        </p:nvSpPr>
        <p:spPr>
          <a:xfrm>
            <a:off x="1416289" y="919237"/>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4B896"/>
                </a:solidFill>
                <a:effectLst/>
                <a:uLnTx/>
                <a:uFillTx/>
                <a:latin typeface="+mn-lt"/>
                <a:ea typeface="+mn-ea"/>
                <a:cs typeface="+mn-ea"/>
                <a:sym typeface="+mn-lt"/>
              </a:rPr>
              <a:t>04</a:t>
            </a:r>
            <a:endParaRPr kumimoji="0" lang="zh-CN" altLang="en-US" sz="28700" b="0" i="0" u="none" strike="noStrike" kern="1200" cap="none" spc="0" normalizeH="0" baseline="0" noProof="0" dirty="0">
              <a:ln>
                <a:noFill/>
              </a:ln>
              <a:solidFill>
                <a:srgbClr val="04B896"/>
              </a:solidFill>
              <a:effectLst/>
              <a:uLnTx/>
              <a:uFillTx/>
              <a:latin typeface="+mn-lt"/>
              <a:ea typeface="+mn-ea"/>
              <a:cs typeface="+mn-ea"/>
              <a:sym typeface="+mn-lt"/>
            </a:endParaRPr>
          </a:p>
        </p:txBody>
      </p:sp>
      <p:sp>
        <p:nvSpPr>
          <p:cNvPr id="50" name="PA-错觉设计435">
            <a:extLst>
              <a:ext uri="{FF2B5EF4-FFF2-40B4-BE49-F238E27FC236}">
                <a16:creationId xmlns:a16="http://schemas.microsoft.com/office/drawing/2014/main" id="{723497C1-29FD-4DBF-840A-CE604B495A5F}"/>
              </a:ext>
            </a:extLst>
          </p:cNvPr>
          <p:cNvSpPr txBox="1"/>
          <p:nvPr>
            <p:custDataLst>
              <p:tags r:id="rId30"/>
            </p:custDataLst>
          </p:nvPr>
        </p:nvSpPr>
        <p:spPr>
          <a:xfrm>
            <a:off x="1409367" y="923476"/>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3BD97"/>
                </a:solidFill>
                <a:effectLst/>
                <a:uLnTx/>
                <a:uFillTx/>
                <a:latin typeface="+mn-lt"/>
                <a:ea typeface="+mn-ea"/>
                <a:cs typeface="+mn-ea"/>
                <a:sym typeface="+mn-lt"/>
              </a:rPr>
              <a:t>04</a:t>
            </a:r>
            <a:endParaRPr kumimoji="0" lang="zh-CN" altLang="en-US" sz="28700" b="0" i="0" u="none" strike="noStrike" kern="1200" cap="none" spc="0" normalizeH="0" baseline="0" noProof="0" dirty="0">
              <a:ln>
                <a:noFill/>
              </a:ln>
              <a:solidFill>
                <a:srgbClr val="03BD97"/>
              </a:solidFill>
              <a:effectLst/>
              <a:uLnTx/>
              <a:uFillTx/>
              <a:latin typeface="+mn-lt"/>
              <a:ea typeface="+mn-ea"/>
              <a:cs typeface="+mn-ea"/>
              <a:sym typeface="+mn-lt"/>
            </a:endParaRPr>
          </a:p>
        </p:txBody>
      </p:sp>
      <p:sp>
        <p:nvSpPr>
          <p:cNvPr id="51" name="PA-错觉设计436">
            <a:extLst>
              <a:ext uri="{FF2B5EF4-FFF2-40B4-BE49-F238E27FC236}">
                <a16:creationId xmlns:a16="http://schemas.microsoft.com/office/drawing/2014/main" id="{E9BC8F2C-3063-4E04-96D4-A312637402B9}"/>
              </a:ext>
            </a:extLst>
          </p:cNvPr>
          <p:cNvSpPr txBox="1"/>
          <p:nvPr>
            <p:custDataLst>
              <p:tags r:id="rId31"/>
            </p:custDataLst>
          </p:nvPr>
        </p:nvSpPr>
        <p:spPr>
          <a:xfrm>
            <a:off x="1402446" y="927714"/>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2C398"/>
                </a:solidFill>
                <a:effectLst/>
                <a:uLnTx/>
                <a:uFillTx/>
                <a:latin typeface="+mn-lt"/>
                <a:ea typeface="+mn-ea"/>
                <a:cs typeface="+mn-ea"/>
                <a:sym typeface="+mn-lt"/>
              </a:rPr>
              <a:t>04</a:t>
            </a:r>
            <a:endParaRPr kumimoji="0" lang="zh-CN" altLang="en-US" sz="28700" b="0" i="0" u="none" strike="noStrike" kern="1200" cap="none" spc="0" normalizeH="0" baseline="0" noProof="0" dirty="0">
              <a:ln>
                <a:noFill/>
              </a:ln>
              <a:solidFill>
                <a:srgbClr val="02C398"/>
              </a:solidFill>
              <a:effectLst/>
              <a:uLnTx/>
              <a:uFillTx/>
              <a:latin typeface="+mn-lt"/>
              <a:ea typeface="+mn-ea"/>
              <a:cs typeface="+mn-ea"/>
              <a:sym typeface="+mn-lt"/>
            </a:endParaRPr>
          </a:p>
        </p:txBody>
      </p:sp>
      <p:sp>
        <p:nvSpPr>
          <p:cNvPr id="21" name="PA-错觉设计437">
            <a:extLst>
              <a:ext uri="{FF2B5EF4-FFF2-40B4-BE49-F238E27FC236}">
                <a16:creationId xmlns:a16="http://schemas.microsoft.com/office/drawing/2014/main" id="{0FF1B69D-CA6E-47CA-A0E0-32E4C5ADB0A1}"/>
              </a:ext>
            </a:extLst>
          </p:cNvPr>
          <p:cNvSpPr txBox="1"/>
          <p:nvPr>
            <p:custDataLst>
              <p:tags r:id="rId32"/>
            </p:custDataLst>
          </p:nvPr>
        </p:nvSpPr>
        <p:spPr>
          <a:xfrm>
            <a:off x="1395524" y="931953"/>
            <a:ext cx="4278735" cy="4508927"/>
          </a:xfrm>
          <a:prstGeom prst="rect">
            <a:avLst/>
          </a:prstGeom>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chemeClr val="accent1"/>
                </a:solidFill>
                <a:effectLst/>
                <a:uLnTx/>
                <a:uFillTx/>
                <a:latin typeface="+mn-lt"/>
                <a:ea typeface="+mn-ea"/>
                <a:cs typeface="+mn-ea"/>
                <a:sym typeface="+mn-lt"/>
              </a:rPr>
              <a:t>04</a:t>
            </a:r>
            <a:endParaRPr kumimoji="0" lang="zh-CN" altLang="en-US" sz="28700" b="0"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2" name="PA-错觉设计438"/>
          <p:cNvSpPr>
            <a:spLocks noGrp="1"/>
          </p:cNvSpPr>
          <p:nvPr>
            <p:ph type="title" idx="4294967295"/>
            <p:custDataLst>
              <p:tags r:id="rId33"/>
            </p:custDataLst>
          </p:nvPr>
        </p:nvSpPr>
        <p:spPr>
          <a:xfrm>
            <a:off x="5888832" y="3312546"/>
            <a:ext cx="5826918" cy="830997"/>
          </a:xfrm>
          <a:prstGeom prst="rect">
            <a:avLst/>
          </a:prstGeom>
        </p:spPr>
        <p:txBody>
          <a:bodyPr wrap="square">
            <a:noAutofit/>
          </a:bodyPr>
          <a:lstStyle/>
          <a:p>
            <a:r>
              <a:rPr lang="zh-CN" altLang="en-US" dirty="0">
                <a:gradFill>
                  <a:gsLst>
                    <a:gs pos="0">
                      <a:schemeClr val="accent2">
                        <a:lumMod val="60000"/>
                        <a:lumOff val="40000"/>
                      </a:schemeClr>
                    </a:gs>
                    <a:gs pos="100000">
                      <a:schemeClr val="accent2">
                        <a:lumMod val="20000"/>
                        <a:lumOff val="80000"/>
                      </a:schemeClr>
                    </a:gs>
                  </a:gsLst>
                  <a:lin ang="0" scaled="0"/>
                </a:gradFill>
                <a:latin typeface="+mn-lt"/>
                <a:ea typeface="+mn-ea"/>
                <a:cs typeface="+mn-ea"/>
                <a:sym typeface="+mn-lt"/>
              </a:rPr>
              <a:t>实际应用</a:t>
            </a:r>
          </a:p>
        </p:txBody>
      </p:sp>
      <p:sp>
        <p:nvSpPr>
          <p:cNvPr id="4" name="PA-错觉设计439"/>
          <p:cNvSpPr>
            <a:spLocks noGrp="1"/>
          </p:cNvSpPr>
          <p:nvPr>
            <p:ph type="body" sz="quarter" idx="4294967295"/>
            <p:custDataLst>
              <p:tags r:id="rId34"/>
            </p:custDataLst>
          </p:nvPr>
        </p:nvSpPr>
        <p:spPr>
          <a:xfrm>
            <a:off x="5873706" y="4004362"/>
            <a:ext cx="5826918" cy="542925"/>
          </a:xfrm>
          <a:prstGeom prst="rect">
            <a:avLst/>
          </a:prstGeom>
        </p:spPr>
        <p:txBody>
          <a:bodyPr>
            <a:noAutofit/>
          </a:bodyPr>
          <a:lstStyle/>
          <a:p>
            <a:pPr marL="0" indent="0">
              <a:buNone/>
            </a:pPr>
            <a:r>
              <a:rPr lang="en-US" altLang="zh-CN" dirty="0">
                <a:solidFill>
                  <a:schemeClr val="tx2"/>
                </a:solidFill>
                <a:cs typeface="+mn-ea"/>
                <a:sym typeface="+mn-lt"/>
              </a:rPr>
              <a:t>PRACTICAL APPLICATION</a:t>
            </a:r>
          </a:p>
          <a:p>
            <a:endParaRPr lang="zh-CN" altLang="en-US" dirty="0">
              <a:solidFill>
                <a:schemeClr val="tx2"/>
              </a:solidFill>
              <a:cs typeface="+mn-ea"/>
              <a:sym typeface="+mn-lt"/>
            </a:endParaRPr>
          </a:p>
        </p:txBody>
      </p:sp>
      <p:sp>
        <p:nvSpPr>
          <p:cNvPr id="52" name="PA-错觉设计440">
            <a:extLst>
              <a:ext uri="{FF2B5EF4-FFF2-40B4-BE49-F238E27FC236}">
                <a16:creationId xmlns:a16="http://schemas.microsoft.com/office/drawing/2014/main" id="{A66A0C07-8871-483A-8AA4-5B8AA5156727}"/>
              </a:ext>
            </a:extLst>
          </p:cNvPr>
          <p:cNvSpPr/>
          <p:nvPr>
            <p:custDataLst>
              <p:tags r:id="rId35"/>
            </p:custDataLst>
          </p:nvPr>
        </p:nvSpPr>
        <p:spPr>
          <a:xfrm rot="15219100">
            <a:off x="2943393" y="848745"/>
            <a:ext cx="1348582" cy="4675344"/>
          </a:xfrm>
          <a:prstGeom prst="ellipse">
            <a:avLst/>
          </a:prstGeom>
          <a:gradFill>
            <a:gsLst>
              <a:gs pos="6000">
                <a:schemeClr val="accent2">
                  <a:alpha val="18000"/>
                </a:schemeClr>
              </a:gs>
              <a:gs pos="57000">
                <a:schemeClr val="accent2">
                  <a:alpha val="0"/>
                </a:schemeClr>
              </a:gs>
            </a:gsLst>
            <a:lin ang="0" scaled="1"/>
          </a:gradFill>
          <a:ln w="6350" cap="flat" cmpd="sng" algn="ctr">
            <a:gradFill flip="none" rotWithShape="1">
              <a:gsLst>
                <a:gs pos="22000">
                  <a:schemeClr val="accent2"/>
                </a:gs>
                <a:gs pos="92000">
                  <a:schemeClr val="accent2">
                    <a:alpha val="0"/>
                  </a:schemeClr>
                </a:gs>
              </a:gsLst>
              <a:lin ang="0" scaled="1"/>
              <a:tileRect/>
            </a:gradFill>
            <a:prstDash val="solid"/>
            <a:miter lim="800000"/>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9" name="PA-错觉设计441">
            <a:extLst>
              <a:ext uri="{FF2B5EF4-FFF2-40B4-BE49-F238E27FC236}">
                <a16:creationId xmlns:a16="http://schemas.microsoft.com/office/drawing/2014/main" id="{B4FF0B33-081C-460F-8078-1F66D2DCD853}"/>
              </a:ext>
            </a:extLst>
          </p:cNvPr>
          <p:cNvSpPr/>
          <p:nvPr>
            <p:custDataLst>
              <p:tags r:id="rId1"/>
            </p:custDataLst>
          </p:nvPr>
        </p:nvSpPr>
        <p:spPr>
          <a:xfrm rot="10800000">
            <a:off x="6126417" y="1027346"/>
            <a:ext cx="4902821" cy="1580452"/>
          </a:xfrm>
          <a:custGeom>
            <a:avLst/>
            <a:gdLst>
              <a:gd name="connsiteX0" fmla="*/ 4902821 w 4902821"/>
              <a:gd name="connsiteY0" fmla="*/ 1580452 h 1580452"/>
              <a:gd name="connsiteX1" fmla="*/ 4562300 w 4902821"/>
              <a:gd name="connsiteY1" fmla="*/ 1580452 h 1580452"/>
              <a:gd name="connsiteX2" fmla="*/ 4356579 w 4902821"/>
              <a:gd name="connsiteY2" fmla="*/ 1389331 h 1580452"/>
              <a:gd name="connsiteX3" fmla="*/ 2894011 w 4902821"/>
              <a:gd name="connsiteY3" fmla="*/ 1389331 h 1580452"/>
              <a:gd name="connsiteX4" fmla="*/ 2688291 w 4902821"/>
              <a:gd name="connsiteY4" fmla="*/ 1580452 h 1580452"/>
              <a:gd name="connsiteX5" fmla="*/ 879615 w 4902821"/>
              <a:gd name="connsiteY5" fmla="*/ 1580452 h 1580452"/>
              <a:gd name="connsiteX6" fmla="*/ 787610 w 4902821"/>
              <a:gd name="connsiteY6" fmla="*/ 1496497 h 1580452"/>
              <a:gd name="connsiteX7" fmla="*/ 0 w 4902821"/>
              <a:gd name="connsiteY7" fmla="*/ 1496497 h 1580452"/>
              <a:gd name="connsiteX8" fmla="*/ 0 w 4902821"/>
              <a:gd name="connsiteY8" fmla="*/ 348689 h 1580452"/>
              <a:gd name="connsiteX9" fmla="*/ 390524 w 4902821"/>
              <a:gd name="connsiteY9" fmla="*/ 325 h 1580452"/>
              <a:gd name="connsiteX10" fmla="*/ 4902821 w 4902821"/>
              <a:gd name="connsiteY10" fmla="*/ 0 h 1580452"/>
              <a:gd name="connsiteX11" fmla="*/ 4902821 w 4902821"/>
              <a:gd name="connsiteY11" fmla="*/ 1580452 h 158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2821" h="1580452">
                <a:moveTo>
                  <a:pt x="4902821" y="1580452"/>
                </a:moveTo>
                <a:lnTo>
                  <a:pt x="4562300" y="1580452"/>
                </a:lnTo>
                <a:lnTo>
                  <a:pt x="4356579" y="1389331"/>
                </a:lnTo>
                <a:lnTo>
                  <a:pt x="2894011" y="1389331"/>
                </a:lnTo>
                <a:lnTo>
                  <a:pt x="2688291" y="1580452"/>
                </a:lnTo>
                <a:lnTo>
                  <a:pt x="879615" y="1580452"/>
                </a:lnTo>
                <a:lnTo>
                  <a:pt x="787610" y="1496497"/>
                </a:lnTo>
                <a:lnTo>
                  <a:pt x="0" y="1496497"/>
                </a:lnTo>
                <a:lnTo>
                  <a:pt x="0" y="348689"/>
                </a:lnTo>
                <a:lnTo>
                  <a:pt x="390524" y="325"/>
                </a:lnTo>
                <a:lnTo>
                  <a:pt x="4902821" y="0"/>
                </a:lnTo>
                <a:lnTo>
                  <a:pt x="4902821" y="1580452"/>
                </a:lnTo>
                <a:close/>
              </a:path>
            </a:pathLst>
          </a:custGeom>
          <a:gradFill flip="none" rotWithShape="1">
            <a:gsLst>
              <a:gs pos="0">
                <a:schemeClr val="tx1"/>
              </a:gs>
              <a:gs pos="100000">
                <a:schemeClr val="tx1"/>
              </a:gs>
            </a:gsLst>
            <a:lin ang="2700000" scaled="1"/>
            <a:tileRect/>
          </a:gradFill>
          <a:ln>
            <a:gradFill>
              <a:gsLst>
                <a:gs pos="15000">
                  <a:schemeClr val="accent2">
                    <a:lumMod val="50000"/>
                    <a:alpha val="0"/>
                  </a:schemeClr>
                </a:gs>
                <a:gs pos="0">
                  <a:schemeClr val="accent1"/>
                </a:gs>
                <a:gs pos="100000">
                  <a:schemeClr val="accent1"/>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dirty="0">
              <a:solidFill>
                <a:prstClr val="white"/>
              </a:solidFill>
              <a:cs typeface="+mn-ea"/>
              <a:sym typeface="+mn-lt"/>
            </a:endParaRPr>
          </a:p>
        </p:txBody>
      </p:sp>
      <p:sp>
        <p:nvSpPr>
          <p:cNvPr id="88" name="PA-错觉设计442">
            <a:extLst>
              <a:ext uri="{FF2B5EF4-FFF2-40B4-BE49-F238E27FC236}">
                <a16:creationId xmlns:a16="http://schemas.microsoft.com/office/drawing/2014/main" id="{BF44BDCB-DEF4-4C5D-8C23-56E94F84D76D}"/>
              </a:ext>
            </a:extLst>
          </p:cNvPr>
          <p:cNvSpPr/>
          <p:nvPr>
            <p:custDataLst>
              <p:tags r:id="rId2"/>
            </p:custDataLst>
          </p:nvPr>
        </p:nvSpPr>
        <p:spPr>
          <a:xfrm rot="10800000">
            <a:off x="6126417" y="4718472"/>
            <a:ext cx="4902821" cy="1580452"/>
          </a:xfrm>
          <a:custGeom>
            <a:avLst/>
            <a:gdLst>
              <a:gd name="connsiteX0" fmla="*/ 4902821 w 4902821"/>
              <a:gd name="connsiteY0" fmla="*/ 1580452 h 1580452"/>
              <a:gd name="connsiteX1" fmla="*/ 4562300 w 4902821"/>
              <a:gd name="connsiteY1" fmla="*/ 1580452 h 1580452"/>
              <a:gd name="connsiteX2" fmla="*/ 4356579 w 4902821"/>
              <a:gd name="connsiteY2" fmla="*/ 1389331 h 1580452"/>
              <a:gd name="connsiteX3" fmla="*/ 2894011 w 4902821"/>
              <a:gd name="connsiteY3" fmla="*/ 1389331 h 1580452"/>
              <a:gd name="connsiteX4" fmla="*/ 2688291 w 4902821"/>
              <a:gd name="connsiteY4" fmla="*/ 1580452 h 1580452"/>
              <a:gd name="connsiteX5" fmla="*/ 879615 w 4902821"/>
              <a:gd name="connsiteY5" fmla="*/ 1580452 h 1580452"/>
              <a:gd name="connsiteX6" fmla="*/ 787610 w 4902821"/>
              <a:gd name="connsiteY6" fmla="*/ 1496497 h 1580452"/>
              <a:gd name="connsiteX7" fmla="*/ 0 w 4902821"/>
              <a:gd name="connsiteY7" fmla="*/ 1496497 h 1580452"/>
              <a:gd name="connsiteX8" fmla="*/ 0 w 4902821"/>
              <a:gd name="connsiteY8" fmla="*/ 348689 h 1580452"/>
              <a:gd name="connsiteX9" fmla="*/ 390524 w 4902821"/>
              <a:gd name="connsiteY9" fmla="*/ 325 h 1580452"/>
              <a:gd name="connsiteX10" fmla="*/ 4902821 w 4902821"/>
              <a:gd name="connsiteY10" fmla="*/ 0 h 1580452"/>
              <a:gd name="connsiteX11" fmla="*/ 4902821 w 4902821"/>
              <a:gd name="connsiteY11" fmla="*/ 1580452 h 158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2821" h="1580452">
                <a:moveTo>
                  <a:pt x="4902821" y="1580452"/>
                </a:moveTo>
                <a:lnTo>
                  <a:pt x="4562300" y="1580452"/>
                </a:lnTo>
                <a:lnTo>
                  <a:pt x="4356579" y="1389331"/>
                </a:lnTo>
                <a:lnTo>
                  <a:pt x="2894011" y="1389331"/>
                </a:lnTo>
                <a:lnTo>
                  <a:pt x="2688291" y="1580452"/>
                </a:lnTo>
                <a:lnTo>
                  <a:pt x="879615" y="1580452"/>
                </a:lnTo>
                <a:lnTo>
                  <a:pt x="787610" y="1496497"/>
                </a:lnTo>
                <a:lnTo>
                  <a:pt x="0" y="1496497"/>
                </a:lnTo>
                <a:lnTo>
                  <a:pt x="0" y="348689"/>
                </a:lnTo>
                <a:lnTo>
                  <a:pt x="390524" y="325"/>
                </a:lnTo>
                <a:lnTo>
                  <a:pt x="4902821" y="0"/>
                </a:lnTo>
                <a:lnTo>
                  <a:pt x="4902821" y="1580452"/>
                </a:lnTo>
                <a:close/>
              </a:path>
            </a:pathLst>
          </a:custGeom>
          <a:gradFill flip="none" rotWithShape="1">
            <a:gsLst>
              <a:gs pos="0">
                <a:schemeClr val="tx1"/>
              </a:gs>
              <a:gs pos="100000">
                <a:schemeClr val="tx1"/>
              </a:gs>
            </a:gsLst>
            <a:lin ang="2700000" scaled="1"/>
            <a:tileRect/>
          </a:gradFill>
          <a:ln>
            <a:gradFill>
              <a:gsLst>
                <a:gs pos="15000">
                  <a:schemeClr val="accent2">
                    <a:lumMod val="50000"/>
                    <a:alpha val="0"/>
                  </a:schemeClr>
                </a:gs>
                <a:gs pos="0">
                  <a:schemeClr val="accent1"/>
                </a:gs>
                <a:gs pos="100000">
                  <a:schemeClr val="accent1"/>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dirty="0">
              <a:solidFill>
                <a:prstClr val="white"/>
              </a:solidFill>
              <a:cs typeface="+mn-ea"/>
              <a:sym typeface="+mn-lt"/>
            </a:endParaRPr>
          </a:p>
        </p:txBody>
      </p:sp>
      <p:sp>
        <p:nvSpPr>
          <p:cNvPr id="85" name="PA-错觉设计443">
            <a:extLst>
              <a:ext uri="{FF2B5EF4-FFF2-40B4-BE49-F238E27FC236}">
                <a16:creationId xmlns:a16="http://schemas.microsoft.com/office/drawing/2014/main" id="{B6EFB343-DEAA-4385-B9F6-B971735B3E81}"/>
              </a:ext>
            </a:extLst>
          </p:cNvPr>
          <p:cNvSpPr/>
          <p:nvPr>
            <p:custDataLst>
              <p:tags r:id="rId3"/>
            </p:custDataLst>
          </p:nvPr>
        </p:nvSpPr>
        <p:spPr>
          <a:xfrm rot="10800000">
            <a:off x="6126417" y="2873799"/>
            <a:ext cx="4902821" cy="1580452"/>
          </a:xfrm>
          <a:custGeom>
            <a:avLst/>
            <a:gdLst>
              <a:gd name="connsiteX0" fmla="*/ 4902821 w 4902821"/>
              <a:gd name="connsiteY0" fmla="*/ 1580452 h 1580452"/>
              <a:gd name="connsiteX1" fmla="*/ 4562300 w 4902821"/>
              <a:gd name="connsiteY1" fmla="*/ 1580452 h 1580452"/>
              <a:gd name="connsiteX2" fmla="*/ 4356579 w 4902821"/>
              <a:gd name="connsiteY2" fmla="*/ 1389331 h 1580452"/>
              <a:gd name="connsiteX3" fmla="*/ 2894011 w 4902821"/>
              <a:gd name="connsiteY3" fmla="*/ 1389331 h 1580452"/>
              <a:gd name="connsiteX4" fmla="*/ 2688291 w 4902821"/>
              <a:gd name="connsiteY4" fmla="*/ 1580452 h 1580452"/>
              <a:gd name="connsiteX5" fmla="*/ 879615 w 4902821"/>
              <a:gd name="connsiteY5" fmla="*/ 1580452 h 1580452"/>
              <a:gd name="connsiteX6" fmla="*/ 787610 w 4902821"/>
              <a:gd name="connsiteY6" fmla="*/ 1496497 h 1580452"/>
              <a:gd name="connsiteX7" fmla="*/ 0 w 4902821"/>
              <a:gd name="connsiteY7" fmla="*/ 1496497 h 1580452"/>
              <a:gd name="connsiteX8" fmla="*/ 0 w 4902821"/>
              <a:gd name="connsiteY8" fmla="*/ 348689 h 1580452"/>
              <a:gd name="connsiteX9" fmla="*/ 390524 w 4902821"/>
              <a:gd name="connsiteY9" fmla="*/ 325 h 1580452"/>
              <a:gd name="connsiteX10" fmla="*/ 4902821 w 4902821"/>
              <a:gd name="connsiteY10" fmla="*/ 0 h 1580452"/>
              <a:gd name="connsiteX11" fmla="*/ 4902821 w 4902821"/>
              <a:gd name="connsiteY11" fmla="*/ 1580452 h 158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2821" h="1580452">
                <a:moveTo>
                  <a:pt x="4902821" y="1580452"/>
                </a:moveTo>
                <a:lnTo>
                  <a:pt x="4562300" y="1580452"/>
                </a:lnTo>
                <a:lnTo>
                  <a:pt x="4356579" y="1389331"/>
                </a:lnTo>
                <a:lnTo>
                  <a:pt x="2894011" y="1389331"/>
                </a:lnTo>
                <a:lnTo>
                  <a:pt x="2688291" y="1580452"/>
                </a:lnTo>
                <a:lnTo>
                  <a:pt x="879615" y="1580452"/>
                </a:lnTo>
                <a:lnTo>
                  <a:pt x="787610" y="1496497"/>
                </a:lnTo>
                <a:lnTo>
                  <a:pt x="0" y="1496497"/>
                </a:lnTo>
                <a:lnTo>
                  <a:pt x="0" y="348689"/>
                </a:lnTo>
                <a:lnTo>
                  <a:pt x="390524" y="325"/>
                </a:lnTo>
                <a:lnTo>
                  <a:pt x="4902821" y="0"/>
                </a:lnTo>
                <a:lnTo>
                  <a:pt x="4902821" y="1580452"/>
                </a:lnTo>
                <a:close/>
              </a:path>
            </a:pathLst>
          </a:custGeom>
          <a:gradFill flip="none" rotWithShape="1">
            <a:gsLst>
              <a:gs pos="0">
                <a:schemeClr val="tx1"/>
              </a:gs>
              <a:gs pos="100000">
                <a:schemeClr val="tx1"/>
              </a:gs>
            </a:gsLst>
            <a:lin ang="2700000" scaled="1"/>
            <a:tileRect/>
          </a:gradFill>
          <a:ln>
            <a:gradFill>
              <a:gsLst>
                <a:gs pos="15000">
                  <a:schemeClr val="accent2">
                    <a:lumMod val="50000"/>
                    <a:alpha val="0"/>
                  </a:schemeClr>
                </a:gs>
                <a:gs pos="0">
                  <a:schemeClr val="accent1"/>
                </a:gs>
                <a:gs pos="100000">
                  <a:schemeClr val="accent1"/>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dirty="0">
              <a:solidFill>
                <a:prstClr val="white"/>
              </a:solidFill>
              <a:cs typeface="+mn-ea"/>
              <a:sym typeface="+mn-lt"/>
            </a:endParaRPr>
          </a:p>
        </p:txBody>
      </p:sp>
      <p:sp>
        <p:nvSpPr>
          <p:cNvPr id="237" name="PA-错觉设计449"/>
          <p:cNvSpPr/>
          <p:nvPr>
            <p:custDataLst>
              <p:tags r:id="rId4"/>
            </p:custDataLst>
          </p:nvPr>
        </p:nvSpPr>
        <p:spPr>
          <a:xfrm>
            <a:off x="1162763" y="1401278"/>
            <a:ext cx="4181758" cy="4647018"/>
          </a:xfrm>
          <a:prstGeom prst="snip2DiagRect">
            <a:avLst>
              <a:gd name="adj1" fmla="val 0"/>
              <a:gd name="adj2" fmla="val 4440"/>
            </a:avLst>
          </a:prstGeom>
          <a:gradFill flip="none" rotWithShape="1">
            <a:gsLst>
              <a:gs pos="0">
                <a:schemeClr val="tx1"/>
              </a:gs>
              <a:gs pos="100000">
                <a:schemeClr val="tx1"/>
              </a:gs>
            </a:gsLst>
            <a:lin ang="2700000" scaled="1"/>
            <a:tileRect/>
          </a:gradFill>
          <a:ln>
            <a:gradFill>
              <a:gsLst>
                <a:gs pos="15000">
                  <a:schemeClr val="accent2">
                    <a:lumMod val="50000"/>
                    <a:alpha val="0"/>
                  </a:schemeClr>
                </a:gs>
                <a:gs pos="0">
                  <a:schemeClr val="accent1"/>
                </a:gs>
                <a:gs pos="100000">
                  <a:schemeClr val="accent1"/>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dirty="0">
              <a:solidFill>
                <a:prstClr val="white"/>
              </a:solidFill>
              <a:cs typeface="+mn-ea"/>
              <a:sym typeface="+mn-lt"/>
            </a:endParaRPr>
          </a:p>
        </p:txBody>
      </p:sp>
      <p:sp>
        <p:nvSpPr>
          <p:cNvPr id="236" name="PA-错觉设计450"/>
          <p:cNvSpPr/>
          <p:nvPr>
            <p:custDataLst>
              <p:tags r:id="rId5"/>
            </p:custDataLst>
          </p:nvPr>
        </p:nvSpPr>
        <p:spPr>
          <a:xfrm>
            <a:off x="1234234" y="1505753"/>
            <a:ext cx="4181758" cy="4647018"/>
          </a:xfrm>
          <a:prstGeom prst="snip2DiagRect">
            <a:avLst>
              <a:gd name="adj1" fmla="val 0"/>
              <a:gd name="adj2" fmla="val 4440"/>
            </a:avLst>
          </a:prstGeom>
          <a:gradFill flip="none" rotWithShape="1">
            <a:gsLst>
              <a:gs pos="0">
                <a:schemeClr val="tx1"/>
              </a:gs>
              <a:gs pos="100000">
                <a:schemeClr val="tx1"/>
              </a:gs>
            </a:gsLst>
            <a:lin ang="2700000" scaled="1"/>
            <a:tileRect/>
          </a:gradFill>
          <a:ln>
            <a:gradFill>
              <a:gsLst>
                <a:gs pos="15000">
                  <a:schemeClr val="accent2">
                    <a:lumMod val="50000"/>
                    <a:alpha val="0"/>
                  </a:schemeClr>
                </a:gs>
                <a:gs pos="0">
                  <a:schemeClr val="accent1"/>
                </a:gs>
                <a:gs pos="100000">
                  <a:schemeClr val="accent1"/>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dirty="0">
              <a:solidFill>
                <a:prstClr val="white"/>
              </a:solidFill>
              <a:cs typeface="+mn-ea"/>
              <a:sym typeface="+mn-lt"/>
            </a:endParaRPr>
          </a:p>
        </p:txBody>
      </p:sp>
      <p:sp>
        <p:nvSpPr>
          <p:cNvPr id="235" name="PA-错觉设计451"/>
          <p:cNvSpPr/>
          <p:nvPr>
            <p:custDataLst>
              <p:tags r:id="rId6"/>
            </p:custDataLst>
          </p:nvPr>
        </p:nvSpPr>
        <p:spPr>
          <a:xfrm>
            <a:off x="1324050" y="1585340"/>
            <a:ext cx="4181758" cy="4647018"/>
          </a:xfrm>
          <a:prstGeom prst="snip2DiagRect">
            <a:avLst>
              <a:gd name="adj1" fmla="val 0"/>
              <a:gd name="adj2" fmla="val 4440"/>
            </a:avLst>
          </a:prstGeom>
          <a:gradFill flip="none" rotWithShape="1">
            <a:gsLst>
              <a:gs pos="0">
                <a:schemeClr val="tx1"/>
              </a:gs>
              <a:gs pos="100000">
                <a:schemeClr val="tx1"/>
              </a:gs>
            </a:gsLst>
            <a:lin ang="2700000" scaled="1"/>
            <a:tileRect/>
          </a:gradFill>
          <a:ln>
            <a:gradFill>
              <a:gsLst>
                <a:gs pos="15000">
                  <a:schemeClr val="accent2">
                    <a:lumMod val="50000"/>
                    <a:alpha val="0"/>
                  </a:schemeClr>
                </a:gs>
                <a:gs pos="0">
                  <a:schemeClr val="accent1"/>
                </a:gs>
                <a:gs pos="100000">
                  <a:schemeClr val="accent1"/>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dirty="0">
              <a:solidFill>
                <a:prstClr val="white"/>
              </a:solidFill>
              <a:cs typeface="+mn-ea"/>
              <a:sym typeface="+mn-lt"/>
            </a:endParaRPr>
          </a:p>
        </p:txBody>
      </p:sp>
      <p:sp>
        <p:nvSpPr>
          <p:cNvPr id="4" name="PA-错觉设计452"/>
          <p:cNvSpPr/>
          <p:nvPr>
            <p:custDataLst>
              <p:tags r:id="rId7"/>
            </p:custDataLst>
          </p:nvPr>
        </p:nvSpPr>
        <p:spPr>
          <a:xfrm>
            <a:off x="1435458" y="1664051"/>
            <a:ext cx="4070350" cy="2966774"/>
          </a:xfrm>
          <a:prstGeom prst="rect">
            <a:avLst/>
          </a:prstGeom>
        </p:spPr>
        <p:txBody>
          <a:bodyPr wrap="square">
            <a:no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2"/>
                </a:solidFill>
                <a:effectLst/>
                <a:uLnTx/>
                <a:uFillTx/>
                <a:cs typeface="+mn-ea"/>
                <a:sym typeface="+mn-lt"/>
              </a:rPr>
              <a:t>“互联网</a:t>
            </a:r>
            <a:r>
              <a:rPr kumimoji="0" lang="en-US" altLang="zh-CN" sz="1400" b="0" i="0" u="none" strike="noStrike" kern="1200" cap="none" spc="0" normalizeH="0" baseline="0" noProof="0" dirty="0">
                <a:ln>
                  <a:noFill/>
                </a:ln>
                <a:solidFill>
                  <a:schemeClr val="tx2"/>
                </a:solidFill>
                <a:effectLst/>
                <a:uLnTx/>
                <a:uFillTx/>
                <a:cs typeface="+mn-ea"/>
                <a:sym typeface="+mn-lt"/>
              </a:rPr>
              <a:t>+</a:t>
            </a:r>
            <a:r>
              <a:rPr kumimoji="0" lang="zh-CN" altLang="en-US" sz="1400" b="0" i="0" u="none" strike="noStrike" kern="1200" cap="none" spc="0" normalizeH="0" baseline="0" noProof="0" dirty="0">
                <a:ln>
                  <a:noFill/>
                </a:ln>
                <a:solidFill>
                  <a:schemeClr val="tx2"/>
                </a:solidFill>
                <a:effectLst/>
                <a:uLnTx/>
                <a:uFillTx/>
                <a:cs typeface="+mn-ea"/>
                <a:sym typeface="+mn-lt"/>
              </a:rPr>
              <a:t>工业”即传统制造业企业采用移动互联网、云计算、大数据、物联网等信息通信技术，改造原有产品及研发生产方式，与“工业互联网”、“工业</a:t>
            </a:r>
            <a:r>
              <a:rPr kumimoji="0" lang="en-US" altLang="zh-CN" sz="1400" b="0" i="0" u="none" strike="noStrike" kern="1200" cap="none" spc="0" normalizeH="0" baseline="0" noProof="0" dirty="0">
                <a:ln>
                  <a:noFill/>
                </a:ln>
                <a:solidFill>
                  <a:schemeClr val="tx2"/>
                </a:solidFill>
                <a:effectLst/>
                <a:uLnTx/>
                <a:uFillTx/>
                <a:cs typeface="+mn-ea"/>
                <a:sym typeface="+mn-lt"/>
              </a:rPr>
              <a:t>4.0”</a:t>
            </a:r>
            <a:r>
              <a:rPr kumimoji="0" lang="zh-CN" altLang="en-US" sz="1400" b="0" i="0" u="none" strike="noStrike" kern="1200" cap="none" spc="0" normalizeH="0" baseline="0" noProof="0" dirty="0">
                <a:ln>
                  <a:noFill/>
                </a:ln>
                <a:solidFill>
                  <a:schemeClr val="tx2"/>
                </a:solidFill>
                <a:effectLst/>
                <a:uLnTx/>
                <a:uFillTx/>
                <a:cs typeface="+mn-ea"/>
                <a:sym typeface="+mn-lt"/>
              </a:rPr>
              <a:t>的内涵一致。</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2"/>
                </a:solidFill>
                <a:effectLst/>
                <a:uLnTx/>
                <a:uFillTx/>
                <a:cs typeface="+mn-ea"/>
                <a:sym typeface="+mn-lt"/>
              </a:rPr>
              <a:t>“移动互联网</a:t>
            </a:r>
            <a:r>
              <a:rPr kumimoji="0" lang="en-US" altLang="zh-CN" sz="1400" b="0" i="0" u="none" strike="noStrike" kern="1200" cap="none" spc="0" normalizeH="0" baseline="0" noProof="0" dirty="0">
                <a:ln>
                  <a:noFill/>
                </a:ln>
                <a:solidFill>
                  <a:schemeClr val="tx2"/>
                </a:solidFill>
                <a:effectLst/>
                <a:uLnTx/>
                <a:uFillTx/>
                <a:cs typeface="+mn-ea"/>
                <a:sym typeface="+mn-lt"/>
              </a:rPr>
              <a:t>+</a:t>
            </a:r>
            <a:r>
              <a:rPr kumimoji="0" lang="zh-CN" altLang="en-US" sz="1400" b="0" i="0" u="none" strike="noStrike" kern="1200" cap="none" spc="0" normalizeH="0" baseline="0" noProof="0" dirty="0">
                <a:ln>
                  <a:noFill/>
                </a:ln>
                <a:solidFill>
                  <a:schemeClr val="tx2"/>
                </a:solidFill>
                <a:effectLst/>
                <a:uLnTx/>
                <a:uFillTx/>
                <a:cs typeface="+mn-ea"/>
                <a:sym typeface="+mn-lt"/>
              </a:rPr>
              <a:t>工业”。借助移动互联网技术，传统制造厂商可以在汽车、家电、配饰等工业产品上增加网络软硬件模块，实现用户远程操控、数据自动采集分析等功能，极大地改善了工业产品的使用体验。</a:t>
            </a:r>
          </a:p>
        </p:txBody>
      </p:sp>
      <p:sp>
        <p:nvSpPr>
          <p:cNvPr id="222" name="PA-错觉设计453"/>
          <p:cNvSpPr txBox="1"/>
          <p:nvPr>
            <p:custDataLst>
              <p:tags r:id="rId8"/>
            </p:custDataLst>
          </p:nvPr>
        </p:nvSpPr>
        <p:spPr>
          <a:xfrm>
            <a:off x="6394800" y="840660"/>
            <a:ext cx="2024998" cy="400110"/>
          </a:xfrm>
          <a:prstGeom prst="rect">
            <a:avLst/>
          </a:prstGeom>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1600" b="0" i="0" u="none" strike="noStrike" cap="none" spc="0" normalizeH="0" baseline="0">
                <a:ln>
                  <a:noFill/>
                </a:ln>
                <a:gradFill>
                  <a:gsLst>
                    <a:gs pos="0">
                      <a:schemeClr val="accent2">
                        <a:lumMod val="60000"/>
                        <a:lumOff val="40000"/>
                      </a:schemeClr>
                    </a:gs>
                    <a:gs pos="100000">
                      <a:schemeClr val="accent2">
                        <a:lumMod val="20000"/>
                        <a:lumOff val="80000"/>
                      </a:schemeClr>
                    </a:gs>
                  </a:gsLst>
                  <a:lin ang="0" scaled="0"/>
                </a:gradFill>
                <a:effectLst/>
                <a:uLnTx/>
                <a:uFillTx/>
                <a:latin typeface="思源黑体 CN Bold" panose="020B0800000000000000" pitchFamily="34" charset="-122"/>
                <a:ea typeface="思源黑体 CN Bold" panose="020B0800000000000000" pitchFamily="34" charset="-122"/>
              </a:defRPr>
            </a:lvl1pPr>
          </a:lstStyle>
          <a:p>
            <a:r>
              <a:rPr lang="zh-CN" altLang="en-US" sz="2000" b="1" dirty="0">
                <a:latin typeface="+mn-lt"/>
                <a:ea typeface="+mn-ea"/>
                <a:cs typeface="+mn-ea"/>
                <a:sym typeface="+mn-lt"/>
              </a:rPr>
              <a:t>“云计算</a:t>
            </a:r>
            <a:r>
              <a:rPr lang="en-US" altLang="zh-CN" sz="2000" b="1" dirty="0">
                <a:latin typeface="+mn-lt"/>
                <a:ea typeface="+mn-ea"/>
                <a:cs typeface="+mn-ea"/>
                <a:sym typeface="+mn-lt"/>
              </a:rPr>
              <a:t>+</a:t>
            </a:r>
            <a:r>
              <a:rPr lang="zh-CN" altLang="en-US" sz="2000" b="1" dirty="0">
                <a:latin typeface="+mn-lt"/>
                <a:ea typeface="+mn-ea"/>
                <a:cs typeface="+mn-ea"/>
                <a:sym typeface="+mn-lt"/>
              </a:rPr>
              <a:t>工业”</a:t>
            </a:r>
          </a:p>
        </p:txBody>
      </p:sp>
      <p:sp>
        <p:nvSpPr>
          <p:cNvPr id="225" name="PA-错觉设计454"/>
          <p:cNvSpPr/>
          <p:nvPr>
            <p:custDataLst>
              <p:tags r:id="rId9"/>
            </p:custDataLst>
          </p:nvPr>
        </p:nvSpPr>
        <p:spPr>
          <a:xfrm>
            <a:off x="6181483" y="1278512"/>
            <a:ext cx="4691586" cy="1171603"/>
          </a:xfrm>
          <a:prstGeom prst="rect">
            <a:avLst/>
          </a:prstGeom>
        </p:spPr>
        <p:txBody>
          <a:bodyPr wrap="square">
            <a:no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2"/>
                </a:solidFill>
                <a:effectLst/>
                <a:uLnTx/>
                <a:uFillTx/>
                <a:cs typeface="+mn-ea"/>
                <a:sym typeface="+mn-lt"/>
              </a:rPr>
              <a:t>基于云计算技术，一些互联网企业打造了统一的智能产品软件服务平台，为不同厂商生产的智能硬件设备提供统一的软件服务和技术支持，优化用户的使用体验，并实现各产品的互联互通，产生协同价值。</a:t>
            </a:r>
          </a:p>
        </p:txBody>
      </p:sp>
      <p:pic>
        <p:nvPicPr>
          <p:cNvPr id="257" name="PA-错觉设计455" descr="General 1920x1200 keyboards hands internet network binary technology digital digital art"/>
          <p:cNvPicPr>
            <a:picLocks noChangeAspect="1" noChangeArrowheads="1"/>
          </p:cNvPicPr>
          <p:nvPr>
            <p:custDataLst>
              <p:tags r:id="rId10"/>
            </p:custDataLst>
          </p:nvPr>
        </p:nvPicPr>
        <p:blipFill rotWithShape="1">
          <a:blip r:embed="rId20" cstate="print">
            <a:extLst>
              <a:ext uri="{28A0092B-C50C-407E-A947-70E740481C1C}">
                <a14:useLocalDpi xmlns:a14="http://schemas.microsoft.com/office/drawing/2010/main" val="0"/>
              </a:ext>
            </a:extLst>
          </a:blip>
          <a:srcRect t="4276" b="41983"/>
          <a:stretch>
            <a:fillRect/>
          </a:stretch>
        </p:blipFill>
        <p:spPr bwMode="auto">
          <a:xfrm>
            <a:off x="1480239" y="4726896"/>
            <a:ext cx="3909063" cy="1312997"/>
          </a:xfrm>
          <a:prstGeom prst="snip2DiagRect">
            <a:avLst/>
          </a:prstGeom>
          <a:blipFill dpi="0" rotWithShape="1">
            <a:blip r:embed="rId21"/>
            <a:srcRect/>
            <a:tile tx="0" ty="0" sx="100000" sy="100000" flip="none" algn="ctr"/>
          </a:blipFill>
          <a:ln w="12700">
            <a:solidFill>
              <a:schemeClr val="accent1"/>
            </a:solidFill>
          </a:ln>
          <a:effectLst>
            <a:outerShdw blurRad="254000" sx="102000" sy="102000" algn="ctr" rotWithShape="0">
              <a:schemeClr val="accent1">
                <a:alpha val="21000"/>
              </a:schemeClr>
            </a:outerShdw>
          </a:effectLst>
        </p:spPr>
      </p:pic>
      <p:sp>
        <p:nvSpPr>
          <p:cNvPr id="261" name="PA-错觉设计456"/>
          <p:cNvSpPr/>
          <p:nvPr>
            <p:custDataLst>
              <p:tags r:id="rId11"/>
            </p:custDataLst>
          </p:nvPr>
        </p:nvSpPr>
        <p:spPr>
          <a:xfrm>
            <a:off x="1430269" y="4673600"/>
            <a:ext cx="4009002" cy="1419588"/>
          </a:xfrm>
          <a:prstGeom prst="snip2DiagRect">
            <a:avLst/>
          </a:prstGeom>
          <a:noFill/>
          <a:ln w="6350">
            <a:solidFill>
              <a:schemeClr val="accent1">
                <a:alpha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cs typeface="+mn-ea"/>
              <a:sym typeface="+mn-lt"/>
            </a:endParaRPr>
          </a:p>
        </p:txBody>
      </p:sp>
      <p:sp>
        <p:nvSpPr>
          <p:cNvPr id="58" name="PA-错觉设计457"/>
          <p:cNvSpPr txBox="1"/>
          <p:nvPr>
            <p:custDataLst>
              <p:tags r:id="rId12"/>
            </p:custDataLst>
          </p:nvPr>
        </p:nvSpPr>
        <p:spPr>
          <a:xfrm>
            <a:off x="6394800" y="2682524"/>
            <a:ext cx="2024998" cy="400110"/>
          </a:xfrm>
          <a:prstGeom prst="rect">
            <a:avLst/>
          </a:prstGeom>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2000" b="0" i="0" u="none" strike="noStrike" cap="none" spc="0" normalizeH="0" baseline="0">
                <a:ln>
                  <a:noFill/>
                </a:ln>
                <a:gradFill>
                  <a:gsLst>
                    <a:gs pos="0">
                      <a:schemeClr val="accent2">
                        <a:lumMod val="60000"/>
                        <a:lumOff val="40000"/>
                      </a:schemeClr>
                    </a:gs>
                    <a:gs pos="100000">
                      <a:schemeClr val="accent2">
                        <a:lumMod val="20000"/>
                        <a:lumOff val="80000"/>
                      </a:schemeClr>
                    </a:gs>
                  </a:gsLst>
                  <a:lin ang="0" scaled="0"/>
                </a:gradFill>
                <a:effectLst/>
                <a:uLnTx/>
                <a:uFillTx/>
                <a:latin typeface="思源黑体 CN Bold" panose="020B0800000000000000" pitchFamily="34" charset="-122"/>
                <a:ea typeface="思源黑体 CN Bold" panose="020B0800000000000000" pitchFamily="34" charset="-122"/>
              </a:defRPr>
            </a:lvl1pPr>
          </a:lstStyle>
          <a:p>
            <a:r>
              <a:rPr lang="zh-CN" altLang="en-US" b="1" dirty="0">
                <a:latin typeface="+mn-lt"/>
                <a:ea typeface="+mn-ea"/>
                <a:cs typeface="+mn-ea"/>
                <a:sym typeface="+mn-lt"/>
              </a:rPr>
              <a:t>“物联网</a:t>
            </a:r>
            <a:r>
              <a:rPr lang="en-US" altLang="zh-CN" b="1" dirty="0">
                <a:latin typeface="+mn-lt"/>
                <a:ea typeface="+mn-ea"/>
                <a:cs typeface="+mn-ea"/>
                <a:sym typeface="+mn-lt"/>
              </a:rPr>
              <a:t>+</a:t>
            </a:r>
            <a:r>
              <a:rPr lang="zh-CN" altLang="en-US" b="1" dirty="0">
                <a:latin typeface="+mn-lt"/>
                <a:ea typeface="+mn-ea"/>
                <a:cs typeface="+mn-ea"/>
                <a:sym typeface="+mn-lt"/>
              </a:rPr>
              <a:t>工业”</a:t>
            </a:r>
          </a:p>
        </p:txBody>
      </p:sp>
      <p:sp>
        <p:nvSpPr>
          <p:cNvPr id="60" name="PA-错觉设计458"/>
          <p:cNvSpPr/>
          <p:nvPr>
            <p:custDataLst>
              <p:tags r:id="rId13"/>
            </p:custDataLst>
          </p:nvPr>
        </p:nvSpPr>
        <p:spPr>
          <a:xfrm>
            <a:off x="6181483" y="3120376"/>
            <a:ext cx="4691586" cy="1171603"/>
          </a:xfrm>
          <a:prstGeom prst="rect">
            <a:avLst/>
          </a:prstGeom>
        </p:spPr>
        <p:txBody>
          <a:bodyPr wrap="square">
            <a:no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2"/>
                </a:solidFill>
                <a:effectLst/>
                <a:uLnTx/>
                <a:uFillTx/>
                <a:cs typeface="+mn-ea"/>
                <a:sym typeface="+mn-lt"/>
              </a:rPr>
              <a:t>运用物联网技术，可以将机器等生产设施接入互联网，构建网络化物理设备系统（</a:t>
            </a:r>
            <a:r>
              <a:rPr kumimoji="0" lang="en-US" altLang="zh-CN" sz="1200" b="0" i="0" u="none" strike="noStrike" kern="1200" cap="none" spc="0" normalizeH="0" baseline="0" noProof="0" dirty="0">
                <a:ln>
                  <a:noFill/>
                </a:ln>
                <a:solidFill>
                  <a:schemeClr val="tx2"/>
                </a:solidFill>
                <a:effectLst/>
                <a:uLnTx/>
                <a:uFillTx/>
                <a:cs typeface="+mn-ea"/>
                <a:sym typeface="+mn-lt"/>
              </a:rPr>
              <a:t>CPS</a:t>
            </a:r>
            <a:r>
              <a:rPr kumimoji="0" lang="zh-CN" altLang="en-US" sz="1200" b="0" i="0" u="none" strike="noStrike" kern="1200" cap="none" spc="0" normalizeH="0" baseline="0" noProof="0" dirty="0">
                <a:ln>
                  <a:noFill/>
                </a:ln>
                <a:solidFill>
                  <a:schemeClr val="tx2"/>
                </a:solidFill>
                <a:effectLst/>
                <a:uLnTx/>
                <a:uFillTx/>
                <a:cs typeface="+mn-ea"/>
                <a:sym typeface="+mn-lt"/>
              </a:rPr>
              <a:t>），使各生产设备能够自动交换信息、触发动作和实施控制。有助于加快生产制造实时数据信息的感知、传送和分析，加快生产资源优化配置。</a:t>
            </a:r>
          </a:p>
        </p:txBody>
      </p:sp>
      <p:sp>
        <p:nvSpPr>
          <p:cNvPr id="72" name="PA-错觉设计459"/>
          <p:cNvSpPr txBox="1"/>
          <p:nvPr>
            <p:custDataLst>
              <p:tags r:id="rId14"/>
            </p:custDataLst>
          </p:nvPr>
        </p:nvSpPr>
        <p:spPr>
          <a:xfrm>
            <a:off x="6308621" y="4524387"/>
            <a:ext cx="2197356" cy="400110"/>
          </a:xfrm>
          <a:prstGeom prst="rect">
            <a:avLst/>
          </a:prstGeom>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2000" b="0" i="0" u="none" strike="noStrike" cap="none" spc="0" normalizeH="0" baseline="0">
                <a:ln>
                  <a:noFill/>
                </a:ln>
                <a:gradFill>
                  <a:gsLst>
                    <a:gs pos="0">
                      <a:schemeClr val="accent2">
                        <a:lumMod val="60000"/>
                        <a:lumOff val="40000"/>
                      </a:schemeClr>
                    </a:gs>
                    <a:gs pos="100000">
                      <a:schemeClr val="accent2">
                        <a:lumMod val="20000"/>
                        <a:lumOff val="80000"/>
                      </a:schemeClr>
                    </a:gs>
                  </a:gsLst>
                  <a:lin ang="0" scaled="0"/>
                </a:gradFill>
                <a:effectLst/>
                <a:uLnTx/>
                <a:uFillTx/>
                <a:latin typeface="思源黑体 CN Bold" panose="020B0800000000000000" pitchFamily="34" charset="-122"/>
                <a:ea typeface="思源黑体 CN Bold" panose="020B0800000000000000" pitchFamily="34" charset="-122"/>
              </a:defRPr>
            </a:lvl1pPr>
          </a:lstStyle>
          <a:p>
            <a:r>
              <a:rPr lang="zh-CN" altLang="en-US" b="1" dirty="0">
                <a:latin typeface="+mn-lt"/>
                <a:ea typeface="+mn-ea"/>
                <a:cs typeface="+mn-ea"/>
                <a:sym typeface="+mn-lt"/>
              </a:rPr>
              <a:t>“众包</a:t>
            </a:r>
            <a:r>
              <a:rPr lang="en-US" altLang="zh-CN" b="1" dirty="0">
                <a:latin typeface="+mn-lt"/>
                <a:ea typeface="+mn-ea"/>
                <a:cs typeface="+mn-ea"/>
                <a:sym typeface="+mn-lt"/>
              </a:rPr>
              <a:t>+</a:t>
            </a:r>
            <a:r>
              <a:rPr lang="zh-CN" altLang="en-US" b="1" dirty="0">
                <a:latin typeface="+mn-lt"/>
                <a:ea typeface="+mn-ea"/>
                <a:cs typeface="+mn-ea"/>
                <a:sym typeface="+mn-lt"/>
              </a:rPr>
              <a:t>工业”</a:t>
            </a:r>
          </a:p>
        </p:txBody>
      </p:sp>
      <p:sp>
        <p:nvSpPr>
          <p:cNvPr id="74" name="PA-错觉设计460"/>
          <p:cNvSpPr/>
          <p:nvPr>
            <p:custDataLst>
              <p:tags r:id="rId15"/>
            </p:custDataLst>
          </p:nvPr>
        </p:nvSpPr>
        <p:spPr>
          <a:xfrm>
            <a:off x="6181483" y="4962239"/>
            <a:ext cx="4691586" cy="1171603"/>
          </a:xfrm>
          <a:prstGeom prst="rect">
            <a:avLst/>
          </a:prstGeom>
        </p:spPr>
        <p:txBody>
          <a:bodyPr wrap="square">
            <a:no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2"/>
                </a:solidFill>
                <a:effectLst/>
                <a:uLnTx/>
                <a:uFillTx/>
                <a:cs typeface="+mn-ea"/>
                <a:sym typeface="+mn-lt"/>
              </a:rPr>
              <a:t>通过自建或借助现有的“众包”平台，发布研发创意需求，收集客户和外部人员的智慧，扩展创意来源。工业和信息化部信息中心搭建 “创客中国”创新创业服务平台，链接创客的创新能力与工业企业的创新需求，为企业开展网络众包提供了可靠的第三方平台。</a:t>
            </a:r>
          </a:p>
        </p:txBody>
      </p:sp>
      <p:sp>
        <p:nvSpPr>
          <p:cNvPr id="93" name="PA-错觉设计461">
            <a:extLst>
              <a:ext uri="{FF2B5EF4-FFF2-40B4-BE49-F238E27FC236}">
                <a16:creationId xmlns:a16="http://schemas.microsoft.com/office/drawing/2014/main" id="{843E6B0A-2DB7-4071-B1FC-8B2557461720}"/>
              </a:ext>
            </a:extLst>
          </p:cNvPr>
          <p:cNvSpPr/>
          <p:nvPr>
            <p:custDataLst>
              <p:tags r:id="rId16"/>
            </p:custDataLst>
          </p:nvPr>
        </p:nvSpPr>
        <p:spPr>
          <a:xfrm flipH="1">
            <a:off x="10198693" y="1011594"/>
            <a:ext cx="792491" cy="76233"/>
          </a:xfrm>
          <a:custGeom>
            <a:avLst/>
            <a:gdLst>
              <a:gd name="connsiteX0" fmla="*/ 118115 w 792491"/>
              <a:gd name="connsiteY0" fmla="*/ 0 h 76233"/>
              <a:gd name="connsiteX1" fmla="*/ 66923 w 792491"/>
              <a:gd name="connsiteY1" fmla="*/ 0 h 76233"/>
              <a:gd name="connsiteX2" fmla="*/ 0 w 792491"/>
              <a:gd name="connsiteY2" fmla="*/ 76233 h 76233"/>
              <a:gd name="connsiteX3" fmla="*/ 51192 w 792491"/>
              <a:gd name="connsiteY3" fmla="*/ 76233 h 76233"/>
              <a:gd name="connsiteX4" fmla="*/ 202412 w 792491"/>
              <a:gd name="connsiteY4" fmla="*/ 0 h 76233"/>
              <a:gd name="connsiteX5" fmla="*/ 151220 w 792491"/>
              <a:gd name="connsiteY5" fmla="*/ 0 h 76233"/>
              <a:gd name="connsiteX6" fmla="*/ 84297 w 792491"/>
              <a:gd name="connsiteY6" fmla="*/ 76233 h 76233"/>
              <a:gd name="connsiteX7" fmla="*/ 135489 w 792491"/>
              <a:gd name="connsiteY7" fmla="*/ 76233 h 76233"/>
              <a:gd name="connsiteX8" fmla="*/ 286709 w 792491"/>
              <a:gd name="connsiteY8" fmla="*/ 0 h 76233"/>
              <a:gd name="connsiteX9" fmla="*/ 235517 w 792491"/>
              <a:gd name="connsiteY9" fmla="*/ 0 h 76233"/>
              <a:gd name="connsiteX10" fmla="*/ 168594 w 792491"/>
              <a:gd name="connsiteY10" fmla="*/ 76233 h 76233"/>
              <a:gd name="connsiteX11" fmla="*/ 219786 w 792491"/>
              <a:gd name="connsiteY11" fmla="*/ 76233 h 76233"/>
              <a:gd name="connsiteX12" fmla="*/ 371006 w 792491"/>
              <a:gd name="connsiteY12" fmla="*/ 0 h 76233"/>
              <a:gd name="connsiteX13" fmla="*/ 319814 w 792491"/>
              <a:gd name="connsiteY13" fmla="*/ 0 h 76233"/>
              <a:gd name="connsiteX14" fmla="*/ 252891 w 792491"/>
              <a:gd name="connsiteY14" fmla="*/ 76233 h 76233"/>
              <a:gd name="connsiteX15" fmla="*/ 304083 w 792491"/>
              <a:gd name="connsiteY15" fmla="*/ 76233 h 76233"/>
              <a:gd name="connsiteX16" fmla="*/ 455303 w 792491"/>
              <a:gd name="connsiteY16" fmla="*/ 0 h 76233"/>
              <a:gd name="connsiteX17" fmla="*/ 404111 w 792491"/>
              <a:gd name="connsiteY17" fmla="*/ 0 h 76233"/>
              <a:gd name="connsiteX18" fmla="*/ 337188 w 792491"/>
              <a:gd name="connsiteY18" fmla="*/ 76233 h 76233"/>
              <a:gd name="connsiteX19" fmla="*/ 388380 w 792491"/>
              <a:gd name="connsiteY19" fmla="*/ 76233 h 76233"/>
              <a:gd name="connsiteX20" fmla="*/ 539600 w 792491"/>
              <a:gd name="connsiteY20" fmla="*/ 0 h 76233"/>
              <a:gd name="connsiteX21" fmla="*/ 488408 w 792491"/>
              <a:gd name="connsiteY21" fmla="*/ 0 h 76233"/>
              <a:gd name="connsiteX22" fmla="*/ 421485 w 792491"/>
              <a:gd name="connsiteY22" fmla="*/ 76233 h 76233"/>
              <a:gd name="connsiteX23" fmla="*/ 472677 w 792491"/>
              <a:gd name="connsiteY23" fmla="*/ 76233 h 76233"/>
              <a:gd name="connsiteX24" fmla="*/ 623897 w 792491"/>
              <a:gd name="connsiteY24" fmla="*/ 0 h 76233"/>
              <a:gd name="connsiteX25" fmla="*/ 572705 w 792491"/>
              <a:gd name="connsiteY25" fmla="*/ 0 h 76233"/>
              <a:gd name="connsiteX26" fmla="*/ 505782 w 792491"/>
              <a:gd name="connsiteY26" fmla="*/ 76233 h 76233"/>
              <a:gd name="connsiteX27" fmla="*/ 556974 w 792491"/>
              <a:gd name="connsiteY27" fmla="*/ 76233 h 76233"/>
              <a:gd name="connsiteX28" fmla="*/ 708194 w 792491"/>
              <a:gd name="connsiteY28" fmla="*/ 0 h 76233"/>
              <a:gd name="connsiteX29" fmla="*/ 657002 w 792491"/>
              <a:gd name="connsiteY29" fmla="*/ 0 h 76233"/>
              <a:gd name="connsiteX30" fmla="*/ 590079 w 792491"/>
              <a:gd name="connsiteY30" fmla="*/ 76233 h 76233"/>
              <a:gd name="connsiteX31" fmla="*/ 641271 w 792491"/>
              <a:gd name="connsiteY31" fmla="*/ 76233 h 76233"/>
              <a:gd name="connsiteX32" fmla="*/ 792491 w 792491"/>
              <a:gd name="connsiteY32" fmla="*/ 0 h 76233"/>
              <a:gd name="connsiteX33" fmla="*/ 741299 w 792491"/>
              <a:gd name="connsiteY33" fmla="*/ 0 h 76233"/>
              <a:gd name="connsiteX34" fmla="*/ 674376 w 792491"/>
              <a:gd name="connsiteY34" fmla="*/ 76233 h 76233"/>
              <a:gd name="connsiteX35" fmla="*/ 725568 w 792491"/>
              <a:gd name="connsiteY35" fmla="*/ 76233 h 7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2491" h="76233">
                <a:moveTo>
                  <a:pt x="118115" y="0"/>
                </a:moveTo>
                <a:lnTo>
                  <a:pt x="66923" y="0"/>
                </a:lnTo>
                <a:lnTo>
                  <a:pt x="0" y="76233"/>
                </a:lnTo>
                <a:lnTo>
                  <a:pt x="51192" y="76233"/>
                </a:lnTo>
                <a:close/>
                <a:moveTo>
                  <a:pt x="202412" y="0"/>
                </a:moveTo>
                <a:lnTo>
                  <a:pt x="151220" y="0"/>
                </a:lnTo>
                <a:lnTo>
                  <a:pt x="84297" y="76233"/>
                </a:lnTo>
                <a:lnTo>
                  <a:pt x="135489" y="76233"/>
                </a:lnTo>
                <a:close/>
                <a:moveTo>
                  <a:pt x="286709" y="0"/>
                </a:moveTo>
                <a:lnTo>
                  <a:pt x="235517" y="0"/>
                </a:lnTo>
                <a:lnTo>
                  <a:pt x="168594" y="76233"/>
                </a:lnTo>
                <a:lnTo>
                  <a:pt x="219786" y="76233"/>
                </a:lnTo>
                <a:close/>
                <a:moveTo>
                  <a:pt x="371006" y="0"/>
                </a:moveTo>
                <a:lnTo>
                  <a:pt x="319814" y="0"/>
                </a:lnTo>
                <a:lnTo>
                  <a:pt x="252891" y="76233"/>
                </a:lnTo>
                <a:lnTo>
                  <a:pt x="304083" y="76233"/>
                </a:lnTo>
                <a:close/>
                <a:moveTo>
                  <a:pt x="455303" y="0"/>
                </a:moveTo>
                <a:lnTo>
                  <a:pt x="404111" y="0"/>
                </a:lnTo>
                <a:lnTo>
                  <a:pt x="337188" y="76233"/>
                </a:lnTo>
                <a:lnTo>
                  <a:pt x="388380" y="76233"/>
                </a:lnTo>
                <a:close/>
                <a:moveTo>
                  <a:pt x="539600" y="0"/>
                </a:moveTo>
                <a:lnTo>
                  <a:pt x="488408" y="0"/>
                </a:lnTo>
                <a:lnTo>
                  <a:pt x="421485" y="76233"/>
                </a:lnTo>
                <a:lnTo>
                  <a:pt x="472677" y="76233"/>
                </a:lnTo>
                <a:close/>
                <a:moveTo>
                  <a:pt x="623897" y="0"/>
                </a:moveTo>
                <a:lnTo>
                  <a:pt x="572705" y="0"/>
                </a:lnTo>
                <a:lnTo>
                  <a:pt x="505782" y="76233"/>
                </a:lnTo>
                <a:lnTo>
                  <a:pt x="556974" y="76233"/>
                </a:lnTo>
                <a:close/>
                <a:moveTo>
                  <a:pt x="708194" y="0"/>
                </a:moveTo>
                <a:lnTo>
                  <a:pt x="657002" y="0"/>
                </a:lnTo>
                <a:lnTo>
                  <a:pt x="590079" y="76233"/>
                </a:lnTo>
                <a:lnTo>
                  <a:pt x="641271" y="76233"/>
                </a:lnTo>
                <a:close/>
                <a:moveTo>
                  <a:pt x="792491" y="0"/>
                </a:moveTo>
                <a:lnTo>
                  <a:pt x="741299" y="0"/>
                </a:lnTo>
                <a:lnTo>
                  <a:pt x="674376" y="76233"/>
                </a:lnTo>
                <a:lnTo>
                  <a:pt x="725568" y="76233"/>
                </a:lnTo>
                <a:close/>
              </a:path>
            </a:pathLst>
          </a:custGeom>
          <a:gradFill>
            <a:gsLst>
              <a:gs pos="0">
                <a:schemeClr val="accent2">
                  <a:alpha val="0"/>
                </a:schemeClr>
              </a:gs>
              <a:gs pos="100000">
                <a:schemeClr val="accent2">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4" name="PA-错觉设计462">
            <a:extLst>
              <a:ext uri="{FF2B5EF4-FFF2-40B4-BE49-F238E27FC236}">
                <a16:creationId xmlns:a16="http://schemas.microsoft.com/office/drawing/2014/main" id="{664B7890-B03E-4248-B3A3-651E5E4C08D3}"/>
              </a:ext>
            </a:extLst>
          </p:cNvPr>
          <p:cNvSpPr/>
          <p:nvPr>
            <p:custDataLst>
              <p:tags r:id="rId17"/>
            </p:custDataLst>
          </p:nvPr>
        </p:nvSpPr>
        <p:spPr>
          <a:xfrm flipH="1">
            <a:off x="10198693" y="2858965"/>
            <a:ext cx="792491" cy="76233"/>
          </a:xfrm>
          <a:custGeom>
            <a:avLst/>
            <a:gdLst>
              <a:gd name="connsiteX0" fmla="*/ 118115 w 792491"/>
              <a:gd name="connsiteY0" fmla="*/ 0 h 76233"/>
              <a:gd name="connsiteX1" fmla="*/ 66923 w 792491"/>
              <a:gd name="connsiteY1" fmla="*/ 0 h 76233"/>
              <a:gd name="connsiteX2" fmla="*/ 0 w 792491"/>
              <a:gd name="connsiteY2" fmla="*/ 76233 h 76233"/>
              <a:gd name="connsiteX3" fmla="*/ 51192 w 792491"/>
              <a:gd name="connsiteY3" fmla="*/ 76233 h 76233"/>
              <a:gd name="connsiteX4" fmla="*/ 202412 w 792491"/>
              <a:gd name="connsiteY4" fmla="*/ 0 h 76233"/>
              <a:gd name="connsiteX5" fmla="*/ 151220 w 792491"/>
              <a:gd name="connsiteY5" fmla="*/ 0 h 76233"/>
              <a:gd name="connsiteX6" fmla="*/ 84297 w 792491"/>
              <a:gd name="connsiteY6" fmla="*/ 76233 h 76233"/>
              <a:gd name="connsiteX7" fmla="*/ 135489 w 792491"/>
              <a:gd name="connsiteY7" fmla="*/ 76233 h 76233"/>
              <a:gd name="connsiteX8" fmla="*/ 286709 w 792491"/>
              <a:gd name="connsiteY8" fmla="*/ 0 h 76233"/>
              <a:gd name="connsiteX9" fmla="*/ 235517 w 792491"/>
              <a:gd name="connsiteY9" fmla="*/ 0 h 76233"/>
              <a:gd name="connsiteX10" fmla="*/ 168594 w 792491"/>
              <a:gd name="connsiteY10" fmla="*/ 76233 h 76233"/>
              <a:gd name="connsiteX11" fmla="*/ 219786 w 792491"/>
              <a:gd name="connsiteY11" fmla="*/ 76233 h 76233"/>
              <a:gd name="connsiteX12" fmla="*/ 371006 w 792491"/>
              <a:gd name="connsiteY12" fmla="*/ 0 h 76233"/>
              <a:gd name="connsiteX13" fmla="*/ 319814 w 792491"/>
              <a:gd name="connsiteY13" fmla="*/ 0 h 76233"/>
              <a:gd name="connsiteX14" fmla="*/ 252891 w 792491"/>
              <a:gd name="connsiteY14" fmla="*/ 76233 h 76233"/>
              <a:gd name="connsiteX15" fmla="*/ 304083 w 792491"/>
              <a:gd name="connsiteY15" fmla="*/ 76233 h 76233"/>
              <a:gd name="connsiteX16" fmla="*/ 455303 w 792491"/>
              <a:gd name="connsiteY16" fmla="*/ 0 h 76233"/>
              <a:gd name="connsiteX17" fmla="*/ 404111 w 792491"/>
              <a:gd name="connsiteY17" fmla="*/ 0 h 76233"/>
              <a:gd name="connsiteX18" fmla="*/ 337188 w 792491"/>
              <a:gd name="connsiteY18" fmla="*/ 76233 h 76233"/>
              <a:gd name="connsiteX19" fmla="*/ 388380 w 792491"/>
              <a:gd name="connsiteY19" fmla="*/ 76233 h 76233"/>
              <a:gd name="connsiteX20" fmla="*/ 539600 w 792491"/>
              <a:gd name="connsiteY20" fmla="*/ 0 h 76233"/>
              <a:gd name="connsiteX21" fmla="*/ 488408 w 792491"/>
              <a:gd name="connsiteY21" fmla="*/ 0 h 76233"/>
              <a:gd name="connsiteX22" fmla="*/ 421485 w 792491"/>
              <a:gd name="connsiteY22" fmla="*/ 76233 h 76233"/>
              <a:gd name="connsiteX23" fmla="*/ 472677 w 792491"/>
              <a:gd name="connsiteY23" fmla="*/ 76233 h 76233"/>
              <a:gd name="connsiteX24" fmla="*/ 623897 w 792491"/>
              <a:gd name="connsiteY24" fmla="*/ 0 h 76233"/>
              <a:gd name="connsiteX25" fmla="*/ 572705 w 792491"/>
              <a:gd name="connsiteY25" fmla="*/ 0 h 76233"/>
              <a:gd name="connsiteX26" fmla="*/ 505782 w 792491"/>
              <a:gd name="connsiteY26" fmla="*/ 76233 h 76233"/>
              <a:gd name="connsiteX27" fmla="*/ 556974 w 792491"/>
              <a:gd name="connsiteY27" fmla="*/ 76233 h 76233"/>
              <a:gd name="connsiteX28" fmla="*/ 708194 w 792491"/>
              <a:gd name="connsiteY28" fmla="*/ 0 h 76233"/>
              <a:gd name="connsiteX29" fmla="*/ 657002 w 792491"/>
              <a:gd name="connsiteY29" fmla="*/ 0 h 76233"/>
              <a:gd name="connsiteX30" fmla="*/ 590079 w 792491"/>
              <a:gd name="connsiteY30" fmla="*/ 76233 h 76233"/>
              <a:gd name="connsiteX31" fmla="*/ 641271 w 792491"/>
              <a:gd name="connsiteY31" fmla="*/ 76233 h 76233"/>
              <a:gd name="connsiteX32" fmla="*/ 792491 w 792491"/>
              <a:gd name="connsiteY32" fmla="*/ 0 h 76233"/>
              <a:gd name="connsiteX33" fmla="*/ 741299 w 792491"/>
              <a:gd name="connsiteY33" fmla="*/ 0 h 76233"/>
              <a:gd name="connsiteX34" fmla="*/ 674376 w 792491"/>
              <a:gd name="connsiteY34" fmla="*/ 76233 h 76233"/>
              <a:gd name="connsiteX35" fmla="*/ 725568 w 792491"/>
              <a:gd name="connsiteY35" fmla="*/ 76233 h 7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2491" h="76233">
                <a:moveTo>
                  <a:pt x="118115" y="0"/>
                </a:moveTo>
                <a:lnTo>
                  <a:pt x="66923" y="0"/>
                </a:lnTo>
                <a:lnTo>
                  <a:pt x="0" y="76233"/>
                </a:lnTo>
                <a:lnTo>
                  <a:pt x="51192" y="76233"/>
                </a:lnTo>
                <a:close/>
                <a:moveTo>
                  <a:pt x="202412" y="0"/>
                </a:moveTo>
                <a:lnTo>
                  <a:pt x="151220" y="0"/>
                </a:lnTo>
                <a:lnTo>
                  <a:pt x="84297" y="76233"/>
                </a:lnTo>
                <a:lnTo>
                  <a:pt x="135489" y="76233"/>
                </a:lnTo>
                <a:close/>
                <a:moveTo>
                  <a:pt x="286709" y="0"/>
                </a:moveTo>
                <a:lnTo>
                  <a:pt x="235517" y="0"/>
                </a:lnTo>
                <a:lnTo>
                  <a:pt x="168594" y="76233"/>
                </a:lnTo>
                <a:lnTo>
                  <a:pt x="219786" y="76233"/>
                </a:lnTo>
                <a:close/>
                <a:moveTo>
                  <a:pt x="371006" y="0"/>
                </a:moveTo>
                <a:lnTo>
                  <a:pt x="319814" y="0"/>
                </a:lnTo>
                <a:lnTo>
                  <a:pt x="252891" y="76233"/>
                </a:lnTo>
                <a:lnTo>
                  <a:pt x="304083" y="76233"/>
                </a:lnTo>
                <a:close/>
                <a:moveTo>
                  <a:pt x="455303" y="0"/>
                </a:moveTo>
                <a:lnTo>
                  <a:pt x="404111" y="0"/>
                </a:lnTo>
                <a:lnTo>
                  <a:pt x="337188" y="76233"/>
                </a:lnTo>
                <a:lnTo>
                  <a:pt x="388380" y="76233"/>
                </a:lnTo>
                <a:close/>
                <a:moveTo>
                  <a:pt x="539600" y="0"/>
                </a:moveTo>
                <a:lnTo>
                  <a:pt x="488408" y="0"/>
                </a:lnTo>
                <a:lnTo>
                  <a:pt x="421485" y="76233"/>
                </a:lnTo>
                <a:lnTo>
                  <a:pt x="472677" y="76233"/>
                </a:lnTo>
                <a:close/>
                <a:moveTo>
                  <a:pt x="623897" y="0"/>
                </a:moveTo>
                <a:lnTo>
                  <a:pt x="572705" y="0"/>
                </a:lnTo>
                <a:lnTo>
                  <a:pt x="505782" y="76233"/>
                </a:lnTo>
                <a:lnTo>
                  <a:pt x="556974" y="76233"/>
                </a:lnTo>
                <a:close/>
                <a:moveTo>
                  <a:pt x="708194" y="0"/>
                </a:moveTo>
                <a:lnTo>
                  <a:pt x="657002" y="0"/>
                </a:lnTo>
                <a:lnTo>
                  <a:pt x="590079" y="76233"/>
                </a:lnTo>
                <a:lnTo>
                  <a:pt x="641271" y="76233"/>
                </a:lnTo>
                <a:close/>
                <a:moveTo>
                  <a:pt x="792491" y="0"/>
                </a:moveTo>
                <a:lnTo>
                  <a:pt x="741299" y="0"/>
                </a:lnTo>
                <a:lnTo>
                  <a:pt x="674376" y="76233"/>
                </a:lnTo>
                <a:lnTo>
                  <a:pt x="725568" y="76233"/>
                </a:lnTo>
                <a:close/>
              </a:path>
            </a:pathLst>
          </a:custGeom>
          <a:gradFill>
            <a:gsLst>
              <a:gs pos="0">
                <a:schemeClr val="accent2">
                  <a:alpha val="0"/>
                </a:schemeClr>
              </a:gs>
              <a:gs pos="100000">
                <a:schemeClr val="accent2">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95" name="PA-错觉设计463">
            <a:extLst>
              <a:ext uri="{FF2B5EF4-FFF2-40B4-BE49-F238E27FC236}">
                <a16:creationId xmlns:a16="http://schemas.microsoft.com/office/drawing/2014/main" id="{59B3FAC9-A0D4-4508-9247-79587996BDE9}"/>
              </a:ext>
            </a:extLst>
          </p:cNvPr>
          <p:cNvSpPr/>
          <p:nvPr>
            <p:custDataLst>
              <p:tags r:id="rId18"/>
            </p:custDataLst>
          </p:nvPr>
        </p:nvSpPr>
        <p:spPr>
          <a:xfrm flipH="1">
            <a:off x="10198693" y="4705446"/>
            <a:ext cx="792491" cy="76233"/>
          </a:xfrm>
          <a:custGeom>
            <a:avLst/>
            <a:gdLst>
              <a:gd name="connsiteX0" fmla="*/ 118115 w 792491"/>
              <a:gd name="connsiteY0" fmla="*/ 0 h 76233"/>
              <a:gd name="connsiteX1" fmla="*/ 66923 w 792491"/>
              <a:gd name="connsiteY1" fmla="*/ 0 h 76233"/>
              <a:gd name="connsiteX2" fmla="*/ 0 w 792491"/>
              <a:gd name="connsiteY2" fmla="*/ 76233 h 76233"/>
              <a:gd name="connsiteX3" fmla="*/ 51192 w 792491"/>
              <a:gd name="connsiteY3" fmla="*/ 76233 h 76233"/>
              <a:gd name="connsiteX4" fmla="*/ 202412 w 792491"/>
              <a:gd name="connsiteY4" fmla="*/ 0 h 76233"/>
              <a:gd name="connsiteX5" fmla="*/ 151220 w 792491"/>
              <a:gd name="connsiteY5" fmla="*/ 0 h 76233"/>
              <a:gd name="connsiteX6" fmla="*/ 84297 w 792491"/>
              <a:gd name="connsiteY6" fmla="*/ 76233 h 76233"/>
              <a:gd name="connsiteX7" fmla="*/ 135489 w 792491"/>
              <a:gd name="connsiteY7" fmla="*/ 76233 h 76233"/>
              <a:gd name="connsiteX8" fmla="*/ 286709 w 792491"/>
              <a:gd name="connsiteY8" fmla="*/ 0 h 76233"/>
              <a:gd name="connsiteX9" fmla="*/ 235517 w 792491"/>
              <a:gd name="connsiteY9" fmla="*/ 0 h 76233"/>
              <a:gd name="connsiteX10" fmla="*/ 168594 w 792491"/>
              <a:gd name="connsiteY10" fmla="*/ 76233 h 76233"/>
              <a:gd name="connsiteX11" fmla="*/ 219786 w 792491"/>
              <a:gd name="connsiteY11" fmla="*/ 76233 h 76233"/>
              <a:gd name="connsiteX12" fmla="*/ 371006 w 792491"/>
              <a:gd name="connsiteY12" fmla="*/ 0 h 76233"/>
              <a:gd name="connsiteX13" fmla="*/ 319814 w 792491"/>
              <a:gd name="connsiteY13" fmla="*/ 0 h 76233"/>
              <a:gd name="connsiteX14" fmla="*/ 252891 w 792491"/>
              <a:gd name="connsiteY14" fmla="*/ 76233 h 76233"/>
              <a:gd name="connsiteX15" fmla="*/ 304083 w 792491"/>
              <a:gd name="connsiteY15" fmla="*/ 76233 h 76233"/>
              <a:gd name="connsiteX16" fmla="*/ 455303 w 792491"/>
              <a:gd name="connsiteY16" fmla="*/ 0 h 76233"/>
              <a:gd name="connsiteX17" fmla="*/ 404111 w 792491"/>
              <a:gd name="connsiteY17" fmla="*/ 0 h 76233"/>
              <a:gd name="connsiteX18" fmla="*/ 337188 w 792491"/>
              <a:gd name="connsiteY18" fmla="*/ 76233 h 76233"/>
              <a:gd name="connsiteX19" fmla="*/ 388380 w 792491"/>
              <a:gd name="connsiteY19" fmla="*/ 76233 h 76233"/>
              <a:gd name="connsiteX20" fmla="*/ 539600 w 792491"/>
              <a:gd name="connsiteY20" fmla="*/ 0 h 76233"/>
              <a:gd name="connsiteX21" fmla="*/ 488408 w 792491"/>
              <a:gd name="connsiteY21" fmla="*/ 0 h 76233"/>
              <a:gd name="connsiteX22" fmla="*/ 421485 w 792491"/>
              <a:gd name="connsiteY22" fmla="*/ 76233 h 76233"/>
              <a:gd name="connsiteX23" fmla="*/ 472677 w 792491"/>
              <a:gd name="connsiteY23" fmla="*/ 76233 h 76233"/>
              <a:gd name="connsiteX24" fmla="*/ 623897 w 792491"/>
              <a:gd name="connsiteY24" fmla="*/ 0 h 76233"/>
              <a:gd name="connsiteX25" fmla="*/ 572705 w 792491"/>
              <a:gd name="connsiteY25" fmla="*/ 0 h 76233"/>
              <a:gd name="connsiteX26" fmla="*/ 505782 w 792491"/>
              <a:gd name="connsiteY26" fmla="*/ 76233 h 76233"/>
              <a:gd name="connsiteX27" fmla="*/ 556974 w 792491"/>
              <a:gd name="connsiteY27" fmla="*/ 76233 h 76233"/>
              <a:gd name="connsiteX28" fmla="*/ 708194 w 792491"/>
              <a:gd name="connsiteY28" fmla="*/ 0 h 76233"/>
              <a:gd name="connsiteX29" fmla="*/ 657002 w 792491"/>
              <a:gd name="connsiteY29" fmla="*/ 0 h 76233"/>
              <a:gd name="connsiteX30" fmla="*/ 590079 w 792491"/>
              <a:gd name="connsiteY30" fmla="*/ 76233 h 76233"/>
              <a:gd name="connsiteX31" fmla="*/ 641271 w 792491"/>
              <a:gd name="connsiteY31" fmla="*/ 76233 h 76233"/>
              <a:gd name="connsiteX32" fmla="*/ 792491 w 792491"/>
              <a:gd name="connsiteY32" fmla="*/ 0 h 76233"/>
              <a:gd name="connsiteX33" fmla="*/ 741299 w 792491"/>
              <a:gd name="connsiteY33" fmla="*/ 0 h 76233"/>
              <a:gd name="connsiteX34" fmla="*/ 674376 w 792491"/>
              <a:gd name="connsiteY34" fmla="*/ 76233 h 76233"/>
              <a:gd name="connsiteX35" fmla="*/ 725568 w 792491"/>
              <a:gd name="connsiteY35" fmla="*/ 76233 h 7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2491" h="76233">
                <a:moveTo>
                  <a:pt x="118115" y="0"/>
                </a:moveTo>
                <a:lnTo>
                  <a:pt x="66923" y="0"/>
                </a:lnTo>
                <a:lnTo>
                  <a:pt x="0" y="76233"/>
                </a:lnTo>
                <a:lnTo>
                  <a:pt x="51192" y="76233"/>
                </a:lnTo>
                <a:close/>
                <a:moveTo>
                  <a:pt x="202412" y="0"/>
                </a:moveTo>
                <a:lnTo>
                  <a:pt x="151220" y="0"/>
                </a:lnTo>
                <a:lnTo>
                  <a:pt x="84297" y="76233"/>
                </a:lnTo>
                <a:lnTo>
                  <a:pt x="135489" y="76233"/>
                </a:lnTo>
                <a:close/>
                <a:moveTo>
                  <a:pt x="286709" y="0"/>
                </a:moveTo>
                <a:lnTo>
                  <a:pt x="235517" y="0"/>
                </a:lnTo>
                <a:lnTo>
                  <a:pt x="168594" y="76233"/>
                </a:lnTo>
                <a:lnTo>
                  <a:pt x="219786" y="76233"/>
                </a:lnTo>
                <a:close/>
                <a:moveTo>
                  <a:pt x="371006" y="0"/>
                </a:moveTo>
                <a:lnTo>
                  <a:pt x="319814" y="0"/>
                </a:lnTo>
                <a:lnTo>
                  <a:pt x="252891" y="76233"/>
                </a:lnTo>
                <a:lnTo>
                  <a:pt x="304083" y="76233"/>
                </a:lnTo>
                <a:close/>
                <a:moveTo>
                  <a:pt x="455303" y="0"/>
                </a:moveTo>
                <a:lnTo>
                  <a:pt x="404111" y="0"/>
                </a:lnTo>
                <a:lnTo>
                  <a:pt x="337188" y="76233"/>
                </a:lnTo>
                <a:lnTo>
                  <a:pt x="388380" y="76233"/>
                </a:lnTo>
                <a:close/>
                <a:moveTo>
                  <a:pt x="539600" y="0"/>
                </a:moveTo>
                <a:lnTo>
                  <a:pt x="488408" y="0"/>
                </a:lnTo>
                <a:lnTo>
                  <a:pt x="421485" y="76233"/>
                </a:lnTo>
                <a:lnTo>
                  <a:pt x="472677" y="76233"/>
                </a:lnTo>
                <a:close/>
                <a:moveTo>
                  <a:pt x="623897" y="0"/>
                </a:moveTo>
                <a:lnTo>
                  <a:pt x="572705" y="0"/>
                </a:lnTo>
                <a:lnTo>
                  <a:pt x="505782" y="76233"/>
                </a:lnTo>
                <a:lnTo>
                  <a:pt x="556974" y="76233"/>
                </a:lnTo>
                <a:close/>
                <a:moveTo>
                  <a:pt x="708194" y="0"/>
                </a:moveTo>
                <a:lnTo>
                  <a:pt x="657002" y="0"/>
                </a:lnTo>
                <a:lnTo>
                  <a:pt x="590079" y="76233"/>
                </a:lnTo>
                <a:lnTo>
                  <a:pt x="641271" y="76233"/>
                </a:lnTo>
                <a:close/>
                <a:moveTo>
                  <a:pt x="792491" y="0"/>
                </a:moveTo>
                <a:lnTo>
                  <a:pt x="741299" y="0"/>
                </a:lnTo>
                <a:lnTo>
                  <a:pt x="674376" y="76233"/>
                </a:lnTo>
                <a:lnTo>
                  <a:pt x="725568" y="76233"/>
                </a:lnTo>
                <a:close/>
              </a:path>
            </a:pathLst>
          </a:custGeom>
          <a:gradFill>
            <a:gsLst>
              <a:gs pos="0">
                <a:schemeClr val="accent2">
                  <a:alpha val="0"/>
                </a:schemeClr>
              </a:gs>
              <a:gs pos="100000">
                <a:schemeClr val="accent2">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2" name="标题 1">
            <a:extLst>
              <a:ext uri="{FF2B5EF4-FFF2-40B4-BE49-F238E27FC236}">
                <a16:creationId xmlns:a16="http://schemas.microsoft.com/office/drawing/2014/main" id="{4F69732A-6638-4E1C-9E3F-4CCCCAAF2ED4}"/>
              </a:ext>
            </a:extLst>
          </p:cNvPr>
          <p:cNvSpPr>
            <a:spLocks noGrp="1"/>
          </p:cNvSpPr>
          <p:nvPr>
            <p:ph type="title"/>
          </p:nvPr>
        </p:nvSpPr>
        <p:spPr>
          <a:xfrm>
            <a:off x="656026" y="205310"/>
            <a:ext cx="10515600" cy="545564"/>
          </a:xfrm>
          <a:prstGeom prst="rect">
            <a:avLst/>
          </a:prstGeom>
        </p:spPr>
        <p:txBody>
          <a:bodyPr/>
          <a:lstStyle/>
          <a:p>
            <a:pPr lvl="0">
              <a:lnSpc>
                <a:spcPct val="100000"/>
              </a:lnSpc>
              <a:spcBef>
                <a:spcPts val="0"/>
              </a:spcBef>
              <a:defRPr/>
            </a:pPr>
            <a:r>
              <a:rPr lang="zh-CN" altLang="en-US" dirty="0">
                <a:latin typeface="+mn-lt"/>
                <a:ea typeface="+mn-ea"/>
                <a:cs typeface="+mn-ea"/>
                <a:sym typeface="+mn-lt"/>
              </a:rPr>
              <a:t>实际应用</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916" name="PA-错觉设计"/>
          <p:cNvSpPr/>
          <p:nvPr>
            <p:custDataLst>
              <p:tags r:id="rId1"/>
            </p:custDataLst>
          </p:nvPr>
        </p:nvSpPr>
        <p:spPr>
          <a:xfrm>
            <a:off x="9916273" y="2664847"/>
            <a:ext cx="1656528" cy="1656528"/>
          </a:xfrm>
          <a:prstGeom prst="ellipse">
            <a:avLst/>
          </a:prstGeom>
          <a:gradFill flip="none" rotWithShape="1">
            <a:gsLst>
              <a:gs pos="0">
                <a:schemeClr val="accent2">
                  <a:lumMod val="50000"/>
                </a:schemeClr>
              </a:gs>
              <a:gs pos="100000">
                <a:schemeClr val="accent2">
                  <a:lumMod val="50000"/>
                  <a:alpha val="20000"/>
                </a:schemeClr>
              </a:gs>
            </a:gsLst>
            <a:lin ang="2700000" scaled="1"/>
            <a:tileRect/>
          </a:gradFill>
          <a:ln>
            <a:gradFill>
              <a:gsLst>
                <a:gs pos="74000">
                  <a:schemeClr val="accent1">
                    <a:lumMod val="75000"/>
                    <a:alpha val="0"/>
                  </a:schemeClr>
                </a:gs>
                <a:gs pos="0">
                  <a:schemeClr val="accent1">
                    <a:lumMod val="60000"/>
                    <a:lumOff val="40000"/>
                  </a:schemeClr>
                </a:gs>
                <a:gs pos="100000">
                  <a:schemeClr val="accent1">
                    <a:lumMod val="60000"/>
                    <a:lumOff val="4000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sp>
        <p:nvSpPr>
          <p:cNvPr id="3862" name="PA-错觉设计"/>
          <p:cNvSpPr/>
          <p:nvPr>
            <p:custDataLst>
              <p:tags r:id="rId2"/>
            </p:custDataLst>
          </p:nvPr>
        </p:nvSpPr>
        <p:spPr>
          <a:xfrm>
            <a:off x="583213" y="2517729"/>
            <a:ext cx="1656528" cy="1656528"/>
          </a:xfrm>
          <a:prstGeom prst="ellipse">
            <a:avLst/>
          </a:prstGeom>
          <a:gradFill flip="none" rotWithShape="1">
            <a:gsLst>
              <a:gs pos="0">
                <a:schemeClr val="accent2">
                  <a:lumMod val="50000"/>
                </a:schemeClr>
              </a:gs>
              <a:gs pos="100000">
                <a:schemeClr val="accent2">
                  <a:lumMod val="50000"/>
                  <a:alpha val="20000"/>
                </a:schemeClr>
              </a:gs>
            </a:gsLst>
            <a:lin ang="2700000" scaled="1"/>
            <a:tileRect/>
          </a:gradFill>
          <a:ln>
            <a:gradFill>
              <a:gsLst>
                <a:gs pos="74000">
                  <a:schemeClr val="accent1">
                    <a:lumMod val="75000"/>
                    <a:alpha val="0"/>
                  </a:schemeClr>
                </a:gs>
                <a:gs pos="0">
                  <a:schemeClr val="accent1">
                    <a:lumMod val="60000"/>
                    <a:lumOff val="40000"/>
                  </a:schemeClr>
                </a:gs>
                <a:gs pos="100000">
                  <a:schemeClr val="accent1">
                    <a:lumMod val="60000"/>
                    <a:lumOff val="4000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sp>
        <p:nvSpPr>
          <p:cNvPr id="3863" name="PA-错觉设计"/>
          <p:cNvSpPr txBox="1"/>
          <p:nvPr>
            <p:custDataLst>
              <p:tags r:id="rId3"/>
            </p:custDataLst>
          </p:nvPr>
        </p:nvSpPr>
        <p:spPr>
          <a:xfrm>
            <a:off x="585770" y="4358765"/>
            <a:ext cx="1651414" cy="253916"/>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chemeClr val="tx2"/>
                </a:solidFill>
                <a:effectLst/>
                <a:uLnTx/>
                <a:uFillTx/>
                <a:cs typeface="+mn-ea"/>
                <a:sym typeface="+mn-lt"/>
              </a:rPr>
              <a:t>INTERNET + DEFINITION</a:t>
            </a:r>
            <a:endParaRPr kumimoji="0" lang="zh-CN" altLang="en-US" sz="1000" b="0" i="0" u="none" strike="noStrike" kern="1200" cap="none" spc="0" normalizeH="0" baseline="0" noProof="0" dirty="0">
              <a:ln>
                <a:noFill/>
              </a:ln>
              <a:solidFill>
                <a:schemeClr val="tx2"/>
              </a:solidFill>
              <a:effectLst/>
              <a:uLnTx/>
              <a:uFillTx/>
              <a:cs typeface="+mn-ea"/>
              <a:sym typeface="+mn-lt"/>
            </a:endParaRPr>
          </a:p>
        </p:txBody>
      </p:sp>
      <p:sp>
        <p:nvSpPr>
          <p:cNvPr id="3864" name="PA-错觉设计"/>
          <p:cNvSpPr txBox="1"/>
          <p:nvPr>
            <p:custDataLst>
              <p:tags r:id="rId4"/>
            </p:custDataLst>
          </p:nvPr>
        </p:nvSpPr>
        <p:spPr>
          <a:xfrm>
            <a:off x="629963" y="4039463"/>
            <a:ext cx="1562427" cy="369332"/>
          </a:xfrm>
          <a:prstGeom prst="rect">
            <a:avLst/>
          </a:prstGeom>
        </p:spPr>
        <p:txBody>
          <a:bodyPr wrap="square">
            <a:noAutofit/>
          </a:bodyPr>
          <a:lstStyle>
            <a:defPPr>
              <a:defRPr lang="zh-CN"/>
            </a:defPPr>
            <a:lvl1pPr>
              <a:lnSpc>
                <a:spcPct val="90000"/>
              </a:lnSpc>
              <a:spcBef>
                <a:spcPct val="0"/>
              </a:spcBef>
              <a:buNone/>
              <a:defRPr kumimoji="0" lang="zh-CN" altLang="en-US" sz="4800" b="0" i="0" u="none" strike="noStrike" cap="none" spc="0" normalizeH="0" baseline="0" noProof="0"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uLnTx/>
                <a:uFillTx/>
                <a:latin typeface="思源黑体 CN Bold" panose="020B0800000000000000" pitchFamily="34" charset="-122"/>
                <a:ea typeface="思源黑体 CN Bold" panose="020B0800000000000000" pitchFamily="34" charset="-122"/>
              </a:defRPr>
            </a:lvl1pPr>
          </a:lstStyle>
          <a:p>
            <a:pPr algn="ctr"/>
            <a:r>
              <a:rPr lang="zh-CN" altLang="en-US" sz="1800" b="1" dirty="0">
                <a:latin typeface="+mn-lt"/>
                <a:ea typeface="+mn-ea"/>
                <a:cs typeface="+mn-ea"/>
                <a:sym typeface="+mn-lt"/>
              </a:rPr>
              <a:t>互联网</a:t>
            </a:r>
            <a:r>
              <a:rPr lang="en-US" altLang="zh-CN" sz="1800" b="1" dirty="0">
                <a:latin typeface="+mn-lt"/>
                <a:ea typeface="+mn-ea"/>
                <a:cs typeface="+mn-ea"/>
                <a:sym typeface="+mn-lt"/>
              </a:rPr>
              <a:t>+</a:t>
            </a:r>
            <a:r>
              <a:rPr lang="zh-CN" altLang="en-US" sz="1800" b="1" dirty="0">
                <a:latin typeface="+mn-lt"/>
                <a:ea typeface="+mn-ea"/>
                <a:cs typeface="+mn-ea"/>
                <a:sym typeface="+mn-lt"/>
              </a:rPr>
              <a:t>定义</a:t>
            </a:r>
          </a:p>
        </p:txBody>
      </p:sp>
      <p:sp>
        <p:nvSpPr>
          <p:cNvPr id="3865" name="PA-错觉设计"/>
          <p:cNvSpPr/>
          <p:nvPr>
            <p:custDataLst>
              <p:tags r:id="rId5"/>
            </p:custDataLst>
          </p:nvPr>
        </p:nvSpPr>
        <p:spPr>
          <a:xfrm>
            <a:off x="794572" y="2729625"/>
            <a:ext cx="1233811" cy="1233811"/>
          </a:xfrm>
          <a:prstGeom prst="ellipse">
            <a:avLst/>
          </a:prstGeom>
          <a:noFill/>
          <a:ln w="19050">
            <a:gradFill>
              <a:gsLst>
                <a:gs pos="0">
                  <a:schemeClr val="accent1">
                    <a:lumMod val="60000"/>
                    <a:lumOff val="40000"/>
                  </a:schemeClr>
                </a:gs>
                <a:gs pos="100000">
                  <a:schemeClr val="accent1">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sp>
        <p:nvSpPr>
          <p:cNvPr id="3866" name="PA-错觉设计"/>
          <p:cNvSpPr txBox="1"/>
          <p:nvPr>
            <p:custDataLst>
              <p:tags r:id="rId6"/>
            </p:custDataLst>
          </p:nvPr>
        </p:nvSpPr>
        <p:spPr>
          <a:xfrm>
            <a:off x="976106" y="4446553"/>
            <a:ext cx="870751" cy="830997"/>
          </a:xfrm>
          <a:prstGeom prst="rect">
            <a:avLst/>
          </a:prstGeom>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4800" b="0" i="0" u="none" strike="noStrike" cap="none" spc="0" normalizeH="0" baseline="0">
                <a:ln>
                  <a:noFill/>
                </a:ln>
                <a:gradFill>
                  <a:gsLst>
                    <a:gs pos="0">
                      <a:srgbClr val="228AFB"/>
                    </a:gs>
                    <a:gs pos="100000">
                      <a:srgbClr val="0472EA"/>
                    </a:gs>
                  </a:gsLst>
                  <a:lin ang="2700000" scaled="0"/>
                </a:gradFill>
                <a:effectLst>
                  <a:outerShdw blurRad="101600" dist="38100" dir="2700000" algn="tl">
                    <a:srgbClr val="228AFB">
                      <a:alpha val="24000"/>
                    </a:srgbClr>
                  </a:outerShdw>
                </a:effectLst>
                <a:uLnTx/>
                <a:uFillTx/>
                <a:latin typeface="字体圈欣意冠黑体2.0" panose="00000500000000000000" pitchFamily="2" charset="-122"/>
                <a:ea typeface="字体圈欣意冠黑体2.0" panose="00000500000000000000" pitchFamily="2" charset="-122"/>
                <a:cs typeface="阿里巴巴普惠体 B"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gradFill flip="none" rotWithShape="1">
                  <a:gsLst>
                    <a:gs pos="100000">
                      <a:schemeClr val="tx2">
                        <a:lumMod val="50000"/>
                      </a:schemeClr>
                    </a:gs>
                    <a:gs pos="0">
                      <a:schemeClr val="tx2">
                        <a:lumMod val="20000"/>
                        <a:lumOff val="80000"/>
                      </a:schemeClr>
                    </a:gs>
                  </a:gsLst>
                  <a:lin ang="5400000" scaled="1"/>
                  <a:tileRect/>
                </a:gradFill>
                <a:effectLst/>
                <a:uLnTx/>
                <a:uFillTx/>
                <a:latin typeface="+mn-lt"/>
                <a:ea typeface="+mn-ea"/>
                <a:cs typeface="+mn-ea"/>
                <a:sym typeface="+mn-lt"/>
              </a:rPr>
              <a:t>01</a:t>
            </a:r>
            <a:endParaRPr kumimoji="0" lang="zh-CN" altLang="en-US" sz="4800" b="0" i="0" u="none" strike="noStrike" kern="1200" cap="none" spc="0" normalizeH="0" baseline="0" noProof="0" dirty="0">
              <a:ln>
                <a:noFill/>
              </a:ln>
              <a:gradFill flip="none" rotWithShape="1">
                <a:gsLst>
                  <a:gs pos="100000">
                    <a:schemeClr val="tx2">
                      <a:lumMod val="50000"/>
                    </a:schemeClr>
                  </a:gs>
                  <a:gs pos="0">
                    <a:schemeClr val="tx2">
                      <a:lumMod val="20000"/>
                      <a:lumOff val="80000"/>
                    </a:schemeClr>
                  </a:gs>
                </a:gsLst>
                <a:lin ang="5400000" scaled="1"/>
                <a:tileRect/>
              </a:gradFill>
              <a:effectLst/>
              <a:uLnTx/>
              <a:uFillTx/>
              <a:latin typeface="+mn-lt"/>
              <a:ea typeface="+mn-ea"/>
              <a:cs typeface="+mn-ea"/>
              <a:sym typeface="+mn-lt"/>
            </a:endParaRPr>
          </a:p>
        </p:txBody>
      </p:sp>
      <p:sp>
        <p:nvSpPr>
          <p:cNvPr id="3867" name="PA-错觉设计"/>
          <p:cNvSpPr/>
          <p:nvPr>
            <p:custDataLst>
              <p:tags r:id="rId7"/>
            </p:custDataLst>
          </p:nvPr>
        </p:nvSpPr>
        <p:spPr>
          <a:xfrm>
            <a:off x="674757" y="2609811"/>
            <a:ext cx="1473440" cy="1473440"/>
          </a:xfrm>
          <a:prstGeom prst="arc">
            <a:avLst>
              <a:gd name="adj1" fmla="val 16200000"/>
              <a:gd name="adj2" fmla="val 4380896"/>
            </a:avLst>
          </a:prstGeom>
          <a:noFill/>
          <a:ln w="19050">
            <a:gradFill flip="none" rotWithShape="1">
              <a:gsLst>
                <a:gs pos="0">
                  <a:schemeClr val="bg1">
                    <a:lumMod val="95000"/>
                    <a:alpha val="0"/>
                  </a:schemeClr>
                </a:gs>
                <a:gs pos="100000">
                  <a:schemeClr val="bg1">
                    <a:lumMod val="85000"/>
                  </a:schemeClr>
                </a:gs>
              </a:gsLst>
              <a:lin ang="16200000" scaled="1"/>
              <a:tileRect/>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cxnSp>
        <p:nvCxnSpPr>
          <p:cNvPr id="3868" name="PA-错觉设计"/>
          <p:cNvCxnSpPr/>
          <p:nvPr>
            <p:custDataLst>
              <p:tags r:id="rId8"/>
            </p:custDataLst>
          </p:nvPr>
        </p:nvCxnSpPr>
        <p:spPr>
          <a:xfrm>
            <a:off x="1368319" y="5179053"/>
            <a:ext cx="0" cy="683939"/>
          </a:xfrm>
          <a:prstGeom prst="line">
            <a:avLst/>
          </a:prstGeom>
          <a:ln w="12700">
            <a:gradFill flip="none" rotWithShape="1">
              <a:gsLst>
                <a:gs pos="0">
                  <a:schemeClr val="accent1">
                    <a:alpha val="0"/>
                  </a:schemeClr>
                </a:gs>
                <a:gs pos="100000">
                  <a:schemeClr val="accent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3869" name="PA-错觉设计"/>
          <p:cNvCxnSpPr/>
          <p:nvPr>
            <p:custDataLst>
              <p:tags r:id="rId9"/>
            </p:custDataLst>
          </p:nvPr>
        </p:nvCxnSpPr>
        <p:spPr>
          <a:xfrm>
            <a:off x="1484510" y="5456326"/>
            <a:ext cx="0" cy="570389"/>
          </a:xfrm>
          <a:prstGeom prst="line">
            <a:avLst/>
          </a:prstGeom>
          <a:ln w="12700">
            <a:gradFill flip="none" rotWithShape="1">
              <a:gsLst>
                <a:gs pos="0">
                  <a:schemeClr val="accent1">
                    <a:alpha val="0"/>
                  </a:schemeClr>
                </a:gs>
                <a:gs pos="100000">
                  <a:schemeClr val="accent1">
                    <a:alpha val="30000"/>
                  </a:schemeClr>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cxnSp>
        <p:nvCxnSpPr>
          <p:cNvPr id="3870" name="PA-错觉设计"/>
          <p:cNvCxnSpPr/>
          <p:nvPr>
            <p:custDataLst>
              <p:tags r:id="rId10"/>
            </p:custDataLst>
          </p:nvPr>
        </p:nvCxnSpPr>
        <p:spPr>
          <a:xfrm>
            <a:off x="1246848" y="5456326"/>
            <a:ext cx="0" cy="855584"/>
          </a:xfrm>
          <a:prstGeom prst="line">
            <a:avLst/>
          </a:prstGeom>
          <a:ln w="12700">
            <a:gradFill flip="none" rotWithShape="1">
              <a:gsLst>
                <a:gs pos="0">
                  <a:schemeClr val="accent1">
                    <a:alpha val="0"/>
                  </a:schemeClr>
                </a:gs>
                <a:gs pos="100000">
                  <a:schemeClr val="accent1">
                    <a:alpha val="30000"/>
                  </a:schemeClr>
                </a:gs>
              </a:gsLst>
              <a:lin ang="16200000" scaled="1"/>
              <a:tileRect/>
            </a:gradFill>
            <a:prstDash val="sysDot"/>
          </a:ln>
        </p:spPr>
        <p:style>
          <a:lnRef idx="1">
            <a:schemeClr val="accent1"/>
          </a:lnRef>
          <a:fillRef idx="0">
            <a:schemeClr val="accent1"/>
          </a:fillRef>
          <a:effectRef idx="0">
            <a:schemeClr val="accent1"/>
          </a:effectRef>
          <a:fontRef idx="minor">
            <a:schemeClr val="tx1"/>
          </a:fontRef>
        </p:style>
      </p:cxnSp>
      <p:sp>
        <p:nvSpPr>
          <p:cNvPr id="3877" name="PA-错觉设计"/>
          <p:cNvSpPr/>
          <p:nvPr>
            <p:custDataLst>
              <p:tags r:id="rId11"/>
            </p:custDataLst>
          </p:nvPr>
        </p:nvSpPr>
        <p:spPr>
          <a:xfrm>
            <a:off x="2931065" y="1760319"/>
            <a:ext cx="1656528" cy="1656528"/>
          </a:xfrm>
          <a:prstGeom prst="ellipse">
            <a:avLst/>
          </a:prstGeom>
          <a:gradFill flip="none" rotWithShape="1">
            <a:gsLst>
              <a:gs pos="0">
                <a:schemeClr val="accent2">
                  <a:lumMod val="50000"/>
                </a:schemeClr>
              </a:gs>
              <a:gs pos="100000">
                <a:schemeClr val="accent2">
                  <a:lumMod val="50000"/>
                  <a:alpha val="20000"/>
                </a:schemeClr>
              </a:gs>
            </a:gsLst>
            <a:lin ang="2700000" scaled="1"/>
            <a:tileRect/>
          </a:gradFill>
          <a:ln>
            <a:gradFill>
              <a:gsLst>
                <a:gs pos="74000">
                  <a:schemeClr val="accent1">
                    <a:lumMod val="75000"/>
                    <a:alpha val="0"/>
                  </a:schemeClr>
                </a:gs>
                <a:gs pos="0">
                  <a:schemeClr val="accent1">
                    <a:lumMod val="60000"/>
                    <a:lumOff val="40000"/>
                  </a:schemeClr>
                </a:gs>
                <a:gs pos="100000">
                  <a:schemeClr val="accent1">
                    <a:lumMod val="60000"/>
                    <a:lumOff val="4000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sp>
        <p:nvSpPr>
          <p:cNvPr id="3878" name="PA-错觉设计"/>
          <p:cNvSpPr/>
          <p:nvPr>
            <p:custDataLst>
              <p:tags r:id="rId12"/>
            </p:custDataLst>
          </p:nvPr>
        </p:nvSpPr>
        <p:spPr>
          <a:xfrm>
            <a:off x="5257789" y="2664847"/>
            <a:ext cx="1656528" cy="1656528"/>
          </a:xfrm>
          <a:prstGeom prst="ellipse">
            <a:avLst/>
          </a:prstGeom>
          <a:gradFill flip="none" rotWithShape="1">
            <a:gsLst>
              <a:gs pos="0">
                <a:schemeClr val="accent2">
                  <a:lumMod val="50000"/>
                </a:schemeClr>
              </a:gs>
              <a:gs pos="100000">
                <a:schemeClr val="accent2">
                  <a:lumMod val="50000"/>
                  <a:alpha val="20000"/>
                </a:schemeClr>
              </a:gs>
            </a:gsLst>
            <a:lin ang="2700000" scaled="1"/>
            <a:tileRect/>
          </a:gradFill>
          <a:ln>
            <a:gradFill>
              <a:gsLst>
                <a:gs pos="74000">
                  <a:schemeClr val="accent1">
                    <a:lumMod val="75000"/>
                    <a:alpha val="0"/>
                  </a:schemeClr>
                </a:gs>
                <a:gs pos="0">
                  <a:schemeClr val="accent1">
                    <a:lumMod val="60000"/>
                    <a:lumOff val="40000"/>
                  </a:schemeClr>
                </a:gs>
                <a:gs pos="100000">
                  <a:schemeClr val="accent1">
                    <a:lumMod val="60000"/>
                    <a:lumOff val="4000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sp>
        <p:nvSpPr>
          <p:cNvPr id="3879" name="PA-错觉设计"/>
          <p:cNvSpPr txBox="1"/>
          <p:nvPr>
            <p:custDataLst>
              <p:tags r:id="rId13"/>
            </p:custDataLst>
          </p:nvPr>
        </p:nvSpPr>
        <p:spPr>
          <a:xfrm>
            <a:off x="3196515" y="3600817"/>
            <a:ext cx="1125629" cy="246221"/>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chemeClr val="tx2"/>
                </a:solidFill>
                <a:effectLst/>
                <a:uLnTx/>
                <a:uFillTx/>
                <a:cs typeface="+mn-ea"/>
                <a:sym typeface="+mn-lt"/>
              </a:rPr>
              <a:t>MAIN FEATURES</a:t>
            </a:r>
          </a:p>
        </p:txBody>
      </p:sp>
      <p:sp>
        <p:nvSpPr>
          <p:cNvPr id="3880" name="PA-错觉设计"/>
          <p:cNvSpPr txBox="1"/>
          <p:nvPr>
            <p:custDataLst>
              <p:tags r:id="rId14"/>
            </p:custDataLst>
          </p:nvPr>
        </p:nvSpPr>
        <p:spPr>
          <a:xfrm>
            <a:off x="5253934" y="4505346"/>
            <a:ext cx="1664238" cy="246221"/>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chemeClr val="tx2"/>
                </a:solidFill>
                <a:effectLst/>
                <a:uLnTx/>
                <a:uFillTx/>
                <a:cs typeface="+mn-ea"/>
                <a:sym typeface="+mn-lt"/>
              </a:rPr>
              <a:t>CONSUMPTION PATTERN</a:t>
            </a:r>
          </a:p>
        </p:txBody>
      </p:sp>
      <p:sp>
        <p:nvSpPr>
          <p:cNvPr id="3881" name="PA-错觉设计"/>
          <p:cNvSpPr txBox="1"/>
          <p:nvPr>
            <p:custDataLst>
              <p:tags r:id="rId15"/>
            </p:custDataLst>
          </p:nvPr>
        </p:nvSpPr>
        <p:spPr>
          <a:xfrm>
            <a:off x="3205331" y="3281516"/>
            <a:ext cx="1107996" cy="369332"/>
          </a:xfrm>
          <a:prstGeom prst="rect">
            <a:avLst/>
          </a:prstGeom>
        </p:spPr>
        <p:txBody>
          <a:bodyPr wrap="square">
            <a:noAutofit/>
          </a:bodyPr>
          <a:lstStyle>
            <a:defPPr>
              <a:defRPr lang="zh-CN"/>
            </a:defPPr>
            <a:lvl1pPr>
              <a:lnSpc>
                <a:spcPct val="90000"/>
              </a:lnSpc>
              <a:spcBef>
                <a:spcPct val="0"/>
              </a:spcBef>
              <a:buNone/>
              <a:defRPr kumimoji="0" lang="zh-CN" altLang="en-US" sz="4800" b="0" i="0" u="none" strike="noStrike" cap="none" spc="0" normalizeH="0" baseline="0" noProof="0"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uLnTx/>
                <a:uFillTx/>
                <a:latin typeface="思源黑体 CN Bold" panose="020B0800000000000000" pitchFamily="34" charset="-122"/>
                <a:ea typeface="思源黑体 CN Bold" panose="020B0800000000000000" pitchFamily="34" charset="-122"/>
              </a:defRPr>
            </a:lvl1pPr>
          </a:lstStyle>
          <a:p>
            <a:r>
              <a:rPr lang="zh-CN" altLang="en-US" sz="1800" b="1" dirty="0">
                <a:latin typeface="+mn-lt"/>
                <a:ea typeface="+mn-ea"/>
                <a:cs typeface="+mn-ea"/>
                <a:sym typeface="+mn-lt"/>
              </a:rPr>
              <a:t>主要特征</a:t>
            </a:r>
          </a:p>
        </p:txBody>
      </p:sp>
      <p:sp>
        <p:nvSpPr>
          <p:cNvPr id="3882" name="PA-错觉设计"/>
          <p:cNvSpPr txBox="1"/>
          <p:nvPr>
            <p:custDataLst>
              <p:tags r:id="rId16"/>
            </p:custDataLst>
          </p:nvPr>
        </p:nvSpPr>
        <p:spPr>
          <a:xfrm>
            <a:off x="5532055" y="4186044"/>
            <a:ext cx="1107996" cy="369332"/>
          </a:xfrm>
          <a:prstGeom prst="rect">
            <a:avLst/>
          </a:prstGeom>
        </p:spPr>
        <p:txBody>
          <a:bodyPr wrap="square">
            <a:noAutofit/>
          </a:bodyPr>
          <a:lstStyle>
            <a:defPPr>
              <a:defRPr lang="zh-CN"/>
            </a:defPPr>
            <a:lvl1pPr>
              <a:lnSpc>
                <a:spcPct val="90000"/>
              </a:lnSpc>
              <a:spcBef>
                <a:spcPct val="0"/>
              </a:spcBef>
              <a:buNone/>
              <a:defRPr kumimoji="0" lang="zh-CN" altLang="en-US" sz="4800" b="0" i="0" u="none" strike="noStrike" cap="none" spc="0" normalizeH="0" baseline="0" noProof="0"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uLnTx/>
                <a:uFillTx/>
                <a:latin typeface="思源黑体 CN Bold" panose="020B0800000000000000" pitchFamily="34" charset="-122"/>
                <a:ea typeface="思源黑体 CN Bold" panose="020B0800000000000000" pitchFamily="34" charset="-122"/>
              </a:defRPr>
            </a:lvl1pPr>
          </a:lstStyle>
          <a:p>
            <a:r>
              <a:rPr lang="zh-CN" altLang="en-US" sz="1800" b="1" dirty="0">
                <a:latin typeface="+mn-lt"/>
                <a:ea typeface="+mn-ea"/>
                <a:cs typeface="+mn-ea"/>
                <a:sym typeface="+mn-lt"/>
              </a:rPr>
              <a:t>消费模式</a:t>
            </a:r>
          </a:p>
        </p:txBody>
      </p:sp>
      <p:sp>
        <p:nvSpPr>
          <p:cNvPr id="3883" name="PA-错觉设计"/>
          <p:cNvSpPr txBox="1"/>
          <p:nvPr>
            <p:custDataLst>
              <p:tags r:id="rId17"/>
            </p:custDataLst>
          </p:nvPr>
        </p:nvSpPr>
        <p:spPr>
          <a:xfrm>
            <a:off x="3323954" y="3688606"/>
            <a:ext cx="870751" cy="830997"/>
          </a:xfrm>
          <a:prstGeom prst="rect">
            <a:avLst/>
          </a:prstGeom>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4800" b="0" i="0" u="none" strike="noStrike" cap="none" spc="0" normalizeH="0" baseline="0">
                <a:ln>
                  <a:noFill/>
                </a:ln>
                <a:gradFill>
                  <a:gsLst>
                    <a:gs pos="0">
                      <a:srgbClr val="228AFB"/>
                    </a:gs>
                    <a:gs pos="100000">
                      <a:srgbClr val="0472EA"/>
                    </a:gs>
                  </a:gsLst>
                  <a:lin ang="2700000" scaled="0"/>
                </a:gradFill>
                <a:effectLst>
                  <a:outerShdw blurRad="101600" dist="38100" dir="2700000" algn="tl">
                    <a:srgbClr val="228AFB">
                      <a:alpha val="24000"/>
                    </a:srgbClr>
                  </a:outerShdw>
                </a:effectLst>
                <a:uLnTx/>
                <a:uFillTx/>
                <a:latin typeface="字体圈欣意冠黑体2.0" panose="00000500000000000000" pitchFamily="2" charset="-122"/>
                <a:ea typeface="字体圈欣意冠黑体2.0" panose="00000500000000000000" pitchFamily="2" charset="-122"/>
                <a:cs typeface="阿里巴巴普惠体 B"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gradFill flip="none" rotWithShape="1">
                  <a:gsLst>
                    <a:gs pos="100000">
                      <a:schemeClr val="tx2">
                        <a:lumMod val="50000"/>
                      </a:schemeClr>
                    </a:gs>
                    <a:gs pos="0">
                      <a:schemeClr val="tx2">
                        <a:lumMod val="20000"/>
                        <a:lumOff val="80000"/>
                      </a:schemeClr>
                    </a:gs>
                  </a:gsLst>
                  <a:lin ang="5400000" scaled="1"/>
                  <a:tileRect/>
                </a:gradFill>
                <a:effectLst/>
                <a:uLnTx/>
                <a:uFillTx/>
                <a:latin typeface="+mn-lt"/>
                <a:ea typeface="+mn-ea"/>
                <a:cs typeface="+mn-ea"/>
                <a:sym typeface="+mn-lt"/>
              </a:rPr>
              <a:t>02</a:t>
            </a:r>
            <a:endParaRPr kumimoji="0" lang="zh-CN" altLang="en-US" sz="4800" b="0" i="0" u="none" strike="noStrike" kern="1200" cap="none" spc="0" normalizeH="0" baseline="0" noProof="0" dirty="0">
              <a:ln>
                <a:noFill/>
              </a:ln>
              <a:gradFill flip="none" rotWithShape="1">
                <a:gsLst>
                  <a:gs pos="100000">
                    <a:schemeClr val="tx2">
                      <a:lumMod val="50000"/>
                    </a:schemeClr>
                  </a:gs>
                  <a:gs pos="0">
                    <a:schemeClr val="tx2">
                      <a:lumMod val="20000"/>
                      <a:lumOff val="80000"/>
                    </a:schemeClr>
                  </a:gs>
                </a:gsLst>
                <a:lin ang="5400000" scaled="1"/>
                <a:tileRect/>
              </a:gradFill>
              <a:effectLst/>
              <a:uLnTx/>
              <a:uFillTx/>
              <a:latin typeface="+mn-lt"/>
              <a:ea typeface="+mn-ea"/>
              <a:cs typeface="+mn-ea"/>
              <a:sym typeface="+mn-lt"/>
            </a:endParaRPr>
          </a:p>
        </p:txBody>
      </p:sp>
      <p:sp>
        <p:nvSpPr>
          <p:cNvPr id="3884" name="PA-错觉设计"/>
          <p:cNvSpPr txBox="1"/>
          <p:nvPr>
            <p:custDataLst>
              <p:tags r:id="rId18"/>
            </p:custDataLst>
          </p:nvPr>
        </p:nvSpPr>
        <p:spPr>
          <a:xfrm>
            <a:off x="5650678" y="4593134"/>
            <a:ext cx="870751" cy="830997"/>
          </a:xfrm>
          <a:prstGeom prst="rect">
            <a:avLst/>
          </a:prstGeom>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4800" b="0" i="0" u="none" strike="noStrike" cap="none" spc="0" normalizeH="0" baseline="0">
                <a:ln>
                  <a:noFill/>
                </a:ln>
                <a:gradFill>
                  <a:gsLst>
                    <a:gs pos="0">
                      <a:srgbClr val="228AFB"/>
                    </a:gs>
                    <a:gs pos="100000">
                      <a:srgbClr val="0472EA"/>
                    </a:gs>
                  </a:gsLst>
                  <a:lin ang="2700000" scaled="0"/>
                </a:gradFill>
                <a:effectLst>
                  <a:outerShdw blurRad="101600" dist="38100" dir="2700000" algn="tl">
                    <a:srgbClr val="228AFB">
                      <a:alpha val="24000"/>
                    </a:srgbClr>
                  </a:outerShdw>
                </a:effectLst>
                <a:uLnTx/>
                <a:uFillTx/>
                <a:latin typeface="字体圈欣意冠黑体2.0" panose="00000500000000000000" pitchFamily="2" charset="-122"/>
                <a:ea typeface="字体圈欣意冠黑体2.0" panose="00000500000000000000" pitchFamily="2" charset="-122"/>
                <a:cs typeface="阿里巴巴普惠体 B"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gradFill flip="none" rotWithShape="1">
                  <a:gsLst>
                    <a:gs pos="100000">
                      <a:schemeClr val="tx2">
                        <a:lumMod val="50000"/>
                      </a:schemeClr>
                    </a:gs>
                    <a:gs pos="0">
                      <a:schemeClr val="tx2">
                        <a:lumMod val="20000"/>
                        <a:lumOff val="80000"/>
                      </a:schemeClr>
                    </a:gs>
                  </a:gsLst>
                  <a:lin ang="5400000" scaled="1"/>
                  <a:tileRect/>
                </a:gradFill>
                <a:effectLst/>
                <a:uLnTx/>
                <a:uFillTx/>
                <a:latin typeface="+mn-lt"/>
                <a:ea typeface="+mn-ea"/>
                <a:cs typeface="+mn-ea"/>
                <a:sym typeface="+mn-lt"/>
              </a:rPr>
              <a:t>03</a:t>
            </a:r>
            <a:endParaRPr kumimoji="0" lang="zh-CN" altLang="en-US" sz="4800" b="0" i="0" u="none" strike="noStrike" kern="1200" cap="none" spc="0" normalizeH="0" baseline="0" noProof="0" dirty="0">
              <a:ln>
                <a:noFill/>
              </a:ln>
              <a:gradFill flip="none" rotWithShape="1">
                <a:gsLst>
                  <a:gs pos="100000">
                    <a:schemeClr val="tx2">
                      <a:lumMod val="50000"/>
                    </a:schemeClr>
                  </a:gs>
                  <a:gs pos="0">
                    <a:schemeClr val="tx2">
                      <a:lumMod val="20000"/>
                      <a:lumOff val="80000"/>
                    </a:schemeClr>
                  </a:gs>
                </a:gsLst>
                <a:lin ang="5400000" scaled="1"/>
                <a:tileRect/>
              </a:gradFill>
              <a:effectLst/>
              <a:uLnTx/>
              <a:uFillTx/>
              <a:latin typeface="+mn-lt"/>
              <a:ea typeface="+mn-ea"/>
              <a:cs typeface="+mn-ea"/>
              <a:sym typeface="+mn-lt"/>
            </a:endParaRPr>
          </a:p>
        </p:txBody>
      </p:sp>
      <p:sp>
        <p:nvSpPr>
          <p:cNvPr id="3885" name="PA-错觉设计"/>
          <p:cNvSpPr/>
          <p:nvPr>
            <p:custDataLst>
              <p:tags r:id="rId19"/>
            </p:custDataLst>
          </p:nvPr>
        </p:nvSpPr>
        <p:spPr>
          <a:xfrm>
            <a:off x="3142424" y="1971678"/>
            <a:ext cx="1233811" cy="1233811"/>
          </a:xfrm>
          <a:prstGeom prst="ellipse">
            <a:avLst/>
          </a:prstGeom>
          <a:noFill/>
          <a:ln w="19050">
            <a:gradFill>
              <a:gsLst>
                <a:gs pos="0">
                  <a:schemeClr val="accent1">
                    <a:lumMod val="60000"/>
                    <a:lumOff val="40000"/>
                  </a:schemeClr>
                </a:gs>
                <a:gs pos="100000">
                  <a:schemeClr val="accent1">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sp>
        <p:nvSpPr>
          <p:cNvPr id="3886" name="PA-错觉设计"/>
          <p:cNvSpPr/>
          <p:nvPr>
            <p:custDataLst>
              <p:tags r:id="rId20"/>
            </p:custDataLst>
          </p:nvPr>
        </p:nvSpPr>
        <p:spPr>
          <a:xfrm>
            <a:off x="3022609" y="1851863"/>
            <a:ext cx="1473440" cy="1473440"/>
          </a:xfrm>
          <a:prstGeom prst="arc">
            <a:avLst>
              <a:gd name="adj1" fmla="val 16200000"/>
              <a:gd name="adj2" fmla="val 4380896"/>
            </a:avLst>
          </a:prstGeom>
          <a:noFill/>
          <a:ln w="19050">
            <a:gradFill flip="none" rotWithShape="1">
              <a:gsLst>
                <a:gs pos="0">
                  <a:schemeClr val="bg1">
                    <a:lumMod val="95000"/>
                    <a:alpha val="0"/>
                  </a:schemeClr>
                </a:gs>
                <a:gs pos="100000">
                  <a:schemeClr val="bg1">
                    <a:lumMod val="85000"/>
                  </a:schemeClr>
                </a:gs>
              </a:gsLst>
              <a:lin ang="16200000" scaled="1"/>
              <a:tileRect/>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sp>
        <p:nvSpPr>
          <p:cNvPr id="3887" name="PA-错觉设计"/>
          <p:cNvSpPr/>
          <p:nvPr>
            <p:custDataLst>
              <p:tags r:id="rId21"/>
            </p:custDataLst>
          </p:nvPr>
        </p:nvSpPr>
        <p:spPr>
          <a:xfrm>
            <a:off x="5469148" y="2876206"/>
            <a:ext cx="1233811" cy="1233811"/>
          </a:xfrm>
          <a:prstGeom prst="ellipse">
            <a:avLst/>
          </a:prstGeom>
          <a:noFill/>
          <a:ln w="19050">
            <a:gradFill>
              <a:gsLst>
                <a:gs pos="0">
                  <a:schemeClr val="accent1">
                    <a:lumMod val="60000"/>
                    <a:lumOff val="40000"/>
                  </a:schemeClr>
                </a:gs>
                <a:gs pos="100000">
                  <a:schemeClr val="accent1">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sp>
        <p:nvSpPr>
          <p:cNvPr id="3888" name="PA-错觉设计"/>
          <p:cNvSpPr/>
          <p:nvPr>
            <p:custDataLst>
              <p:tags r:id="rId22"/>
            </p:custDataLst>
          </p:nvPr>
        </p:nvSpPr>
        <p:spPr>
          <a:xfrm>
            <a:off x="5349333" y="2756392"/>
            <a:ext cx="1473440" cy="1473440"/>
          </a:xfrm>
          <a:prstGeom prst="arc">
            <a:avLst>
              <a:gd name="adj1" fmla="val 16200000"/>
              <a:gd name="adj2" fmla="val 4380896"/>
            </a:avLst>
          </a:prstGeom>
          <a:noFill/>
          <a:ln w="19050">
            <a:gradFill flip="none" rotWithShape="1">
              <a:gsLst>
                <a:gs pos="0">
                  <a:schemeClr val="bg1">
                    <a:lumMod val="95000"/>
                    <a:alpha val="0"/>
                  </a:schemeClr>
                </a:gs>
                <a:gs pos="100000">
                  <a:schemeClr val="bg1">
                    <a:lumMod val="85000"/>
                  </a:schemeClr>
                </a:gs>
              </a:gsLst>
              <a:lin ang="16200000" scaled="1"/>
              <a:tileRect/>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cxnSp>
        <p:nvCxnSpPr>
          <p:cNvPr id="3889" name="PA-错觉设计"/>
          <p:cNvCxnSpPr/>
          <p:nvPr>
            <p:custDataLst>
              <p:tags r:id="rId23"/>
            </p:custDataLst>
          </p:nvPr>
        </p:nvCxnSpPr>
        <p:spPr>
          <a:xfrm>
            <a:off x="3737900" y="4410786"/>
            <a:ext cx="0" cy="683939"/>
          </a:xfrm>
          <a:prstGeom prst="line">
            <a:avLst/>
          </a:prstGeom>
          <a:ln w="12700">
            <a:gradFill flip="none" rotWithShape="1">
              <a:gsLst>
                <a:gs pos="0">
                  <a:schemeClr val="accent1">
                    <a:alpha val="0"/>
                  </a:schemeClr>
                </a:gs>
                <a:gs pos="100000">
                  <a:schemeClr val="accent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3890" name="PA-错觉设计"/>
          <p:cNvCxnSpPr/>
          <p:nvPr>
            <p:custDataLst>
              <p:tags r:id="rId24"/>
            </p:custDataLst>
          </p:nvPr>
        </p:nvCxnSpPr>
        <p:spPr>
          <a:xfrm>
            <a:off x="3632273" y="4608664"/>
            <a:ext cx="0" cy="570389"/>
          </a:xfrm>
          <a:prstGeom prst="line">
            <a:avLst/>
          </a:prstGeom>
          <a:ln w="12700">
            <a:gradFill flip="none" rotWithShape="1">
              <a:gsLst>
                <a:gs pos="0">
                  <a:schemeClr val="accent1">
                    <a:alpha val="0"/>
                  </a:schemeClr>
                </a:gs>
                <a:gs pos="100000">
                  <a:schemeClr val="accent1">
                    <a:alpha val="30000"/>
                  </a:schemeClr>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cxnSp>
        <p:nvCxnSpPr>
          <p:cNvPr id="3891" name="PA-错觉设计"/>
          <p:cNvCxnSpPr/>
          <p:nvPr>
            <p:custDataLst>
              <p:tags r:id="rId25"/>
            </p:custDataLst>
          </p:nvPr>
        </p:nvCxnSpPr>
        <p:spPr>
          <a:xfrm>
            <a:off x="3854091" y="4910714"/>
            <a:ext cx="0" cy="855584"/>
          </a:xfrm>
          <a:prstGeom prst="line">
            <a:avLst/>
          </a:prstGeom>
          <a:ln w="12700">
            <a:gradFill flip="none" rotWithShape="1">
              <a:gsLst>
                <a:gs pos="0">
                  <a:schemeClr val="accent1">
                    <a:alpha val="0"/>
                  </a:schemeClr>
                </a:gs>
                <a:gs pos="100000">
                  <a:schemeClr val="accent1">
                    <a:alpha val="30000"/>
                  </a:schemeClr>
                </a:gs>
              </a:gsLst>
              <a:lin ang="16200000" scaled="1"/>
              <a:tileRect/>
            </a:gradFill>
            <a:prstDash val="sysDot"/>
          </a:ln>
        </p:spPr>
        <p:style>
          <a:lnRef idx="1">
            <a:schemeClr val="accent1"/>
          </a:lnRef>
          <a:fillRef idx="0">
            <a:schemeClr val="accent1"/>
          </a:fillRef>
          <a:effectRef idx="0">
            <a:schemeClr val="accent1"/>
          </a:effectRef>
          <a:fontRef idx="minor">
            <a:schemeClr val="tx1"/>
          </a:fontRef>
        </p:style>
      </p:cxnSp>
      <p:cxnSp>
        <p:nvCxnSpPr>
          <p:cNvPr id="3892" name="PA-错觉设计"/>
          <p:cNvCxnSpPr/>
          <p:nvPr>
            <p:custDataLst>
              <p:tags r:id="rId26"/>
            </p:custDataLst>
          </p:nvPr>
        </p:nvCxnSpPr>
        <p:spPr>
          <a:xfrm flipH="1">
            <a:off x="6043425" y="5329073"/>
            <a:ext cx="0" cy="593368"/>
          </a:xfrm>
          <a:prstGeom prst="line">
            <a:avLst/>
          </a:prstGeom>
          <a:ln w="12700">
            <a:gradFill flip="none" rotWithShape="1">
              <a:gsLst>
                <a:gs pos="0">
                  <a:schemeClr val="accent1">
                    <a:alpha val="0"/>
                  </a:schemeClr>
                </a:gs>
                <a:gs pos="100000">
                  <a:schemeClr val="accent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3893" name="PA-错觉设计"/>
          <p:cNvCxnSpPr/>
          <p:nvPr>
            <p:custDataLst>
              <p:tags r:id="rId27"/>
            </p:custDataLst>
          </p:nvPr>
        </p:nvCxnSpPr>
        <p:spPr>
          <a:xfrm flipH="1">
            <a:off x="5927234" y="5569628"/>
            <a:ext cx="0" cy="494855"/>
          </a:xfrm>
          <a:prstGeom prst="line">
            <a:avLst/>
          </a:prstGeom>
          <a:ln w="12700">
            <a:gradFill flip="none" rotWithShape="1">
              <a:gsLst>
                <a:gs pos="0">
                  <a:schemeClr val="accent1">
                    <a:alpha val="0"/>
                  </a:schemeClr>
                </a:gs>
                <a:gs pos="100000">
                  <a:schemeClr val="accent1">
                    <a:alpha val="30000"/>
                  </a:schemeClr>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cxnSp>
        <p:nvCxnSpPr>
          <p:cNvPr id="3894" name="PA-错觉设计"/>
          <p:cNvCxnSpPr/>
          <p:nvPr>
            <p:custDataLst>
              <p:tags r:id="rId28"/>
            </p:custDataLst>
          </p:nvPr>
        </p:nvCxnSpPr>
        <p:spPr>
          <a:xfrm flipH="1">
            <a:off x="6164897" y="5569628"/>
            <a:ext cx="0" cy="742282"/>
          </a:xfrm>
          <a:prstGeom prst="line">
            <a:avLst/>
          </a:prstGeom>
          <a:ln w="12700">
            <a:gradFill flip="none" rotWithShape="1">
              <a:gsLst>
                <a:gs pos="0">
                  <a:schemeClr val="accent1">
                    <a:alpha val="0"/>
                  </a:schemeClr>
                </a:gs>
                <a:gs pos="100000">
                  <a:schemeClr val="accent1">
                    <a:alpha val="30000"/>
                  </a:schemeClr>
                </a:gs>
              </a:gsLst>
              <a:lin ang="16200000" scaled="1"/>
              <a:tileRect/>
            </a:gradFill>
            <a:prstDash val="sysDot"/>
          </a:ln>
        </p:spPr>
        <p:style>
          <a:lnRef idx="1">
            <a:schemeClr val="accent1"/>
          </a:lnRef>
          <a:fillRef idx="0">
            <a:schemeClr val="accent1"/>
          </a:fillRef>
          <a:effectRef idx="0">
            <a:schemeClr val="accent1"/>
          </a:effectRef>
          <a:fontRef idx="minor">
            <a:schemeClr val="tx1"/>
          </a:fontRef>
        </p:style>
      </p:cxnSp>
      <p:sp>
        <p:nvSpPr>
          <p:cNvPr id="3896" name="PA-错觉设计"/>
          <p:cNvSpPr>
            <a:spLocks noChangeAspect="1" noChangeArrowheads="1" noTextEdit="1"/>
          </p:cNvSpPr>
          <p:nvPr>
            <p:custDataLst>
              <p:tags r:id="rId29"/>
            </p:custDataLst>
          </p:nvPr>
        </p:nvSpPr>
        <p:spPr bwMode="auto">
          <a:xfrm>
            <a:off x="3500541" y="2335076"/>
            <a:ext cx="500411" cy="50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222222"/>
              </a:solidFill>
              <a:effectLst/>
              <a:uLnTx/>
              <a:uFillTx/>
              <a:cs typeface="+mn-ea"/>
              <a:sym typeface="+mn-lt"/>
            </a:endParaRPr>
          </a:p>
        </p:txBody>
      </p:sp>
      <p:sp>
        <p:nvSpPr>
          <p:cNvPr id="3897" name="PA-错觉设计"/>
          <p:cNvSpPr/>
          <p:nvPr>
            <p:custDataLst>
              <p:tags r:id="rId30"/>
            </p:custDataLst>
          </p:nvPr>
        </p:nvSpPr>
        <p:spPr bwMode="auto">
          <a:xfrm>
            <a:off x="3500541" y="2331115"/>
            <a:ext cx="517575" cy="386862"/>
          </a:xfrm>
          <a:custGeom>
            <a:avLst/>
            <a:gdLst>
              <a:gd name="T0" fmla="*/ 416 w 426"/>
              <a:gd name="T1" fmla="*/ 8 h 319"/>
              <a:gd name="T2" fmla="*/ 416 w 426"/>
              <a:gd name="T3" fmla="*/ 8 h 319"/>
              <a:gd name="T4" fmla="*/ 406 w 426"/>
              <a:gd name="T5" fmla="*/ 2 h 319"/>
              <a:gd name="T6" fmla="*/ 393 w 426"/>
              <a:gd name="T7" fmla="*/ 0 h 319"/>
              <a:gd name="T8" fmla="*/ 33 w 426"/>
              <a:gd name="T9" fmla="*/ 0 h 319"/>
              <a:gd name="T10" fmla="*/ 20 w 426"/>
              <a:gd name="T11" fmla="*/ 2 h 319"/>
              <a:gd name="T12" fmla="*/ 9 w 426"/>
              <a:gd name="T13" fmla="*/ 8 h 319"/>
              <a:gd name="T14" fmla="*/ 2 w 426"/>
              <a:gd name="T15" fmla="*/ 19 h 319"/>
              <a:gd name="T16" fmla="*/ 0 w 426"/>
              <a:gd name="T17" fmla="*/ 32 h 319"/>
              <a:gd name="T18" fmla="*/ 0 w 426"/>
              <a:gd name="T19" fmla="*/ 285 h 319"/>
              <a:gd name="T20" fmla="*/ 2 w 426"/>
              <a:gd name="T21" fmla="*/ 298 h 319"/>
              <a:gd name="T22" fmla="*/ 9 w 426"/>
              <a:gd name="T23" fmla="*/ 309 h 319"/>
              <a:gd name="T24" fmla="*/ 20 w 426"/>
              <a:gd name="T25" fmla="*/ 316 h 319"/>
              <a:gd name="T26" fmla="*/ 33 w 426"/>
              <a:gd name="T27" fmla="*/ 319 h 319"/>
              <a:gd name="T28" fmla="*/ 193 w 426"/>
              <a:gd name="T29" fmla="*/ 319 h 319"/>
              <a:gd name="T30" fmla="*/ 196 w 426"/>
              <a:gd name="T31" fmla="*/ 317 h 319"/>
              <a:gd name="T32" fmla="*/ 180 w 426"/>
              <a:gd name="T33" fmla="*/ 307 h 319"/>
              <a:gd name="T34" fmla="*/ 186 w 426"/>
              <a:gd name="T35" fmla="*/ 292 h 319"/>
              <a:gd name="T36" fmla="*/ 33 w 426"/>
              <a:gd name="T37" fmla="*/ 292 h 319"/>
              <a:gd name="T38" fmla="*/ 28 w 426"/>
              <a:gd name="T39" fmla="*/ 290 h 319"/>
              <a:gd name="T40" fmla="*/ 26 w 426"/>
              <a:gd name="T41" fmla="*/ 285 h 319"/>
              <a:gd name="T42" fmla="*/ 26 w 426"/>
              <a:gd name="T43" fmla="*/ 32 h 319"/>
              <a:gd name="T44" fmla="*/ 28 w 426"/>
              <a:gd name="T45" fmla="*/ 27 h 319"/>
              <a:gd name="T46" fmla="*/ 33 w 426"/>
              <a:gd name="T47" fmla="*/ 25 h 319"/>
              <a:gd name="T48" fmla="*/ 393 w 426"/>
              <a:gd name="T49" fmla="*/ 25 h 319"/>
              <a:gd name="T50" fmla="*/ 398 w 426"/>
              <a:gd name="T51" fmla="*/ 27 h 319"/>
              <a:gd name="T52" fmla="*/ 399 w 426"/>
              <a:gd name="T53" fmla="*/ 32 h 319"/>
              <a:gd name="T54" fmla="*/ 399 w 426"/>
              <a:gd name="T55" fmla="*/ 206 h 319"/>
              <a:gd name="T56" fmla="*/ 411 w 426"/>
              <a:gd name="T57" fmla="*/ 211 h 319"/>
              <a:gd name="T58" fmla="*/ 407 w 426"/>
              <a:gd name="T59" fmla="*/ 230 h 319"/>
              <a:gd name="T60" fmla="*/ 425 w 426"/>
              <a:gd name="T61" fmla="*/ 225 h 319"/>
              <a:gd name="T62" fmla="*/ 426 w 426"/>
              <a:gd name="T63" fmla="*/ 227 h 319"/>
              <a:gd name="T64" fmla="*/ 426 w 426"/>
              <a:gd name="T65" fmla="*/ 32 h 319"/>
              <a:gd name="T66" fmla="*/ 424 w 426"/>
              <a:gd name="T67" fmla="*/ 19 h 319"/>
              <a:gd name="T68" fmla="*/ 416 w 426"/>
              <a:gd name="T69" fmla="*/ 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319">
                <a:moveTo>
                  <a:pt x="416" y="8"/>
                </a:moveTo>
                <a:lnTo>
                  <a:pt x="416" y="8"/>
                </a:lnTo>
                <a:cubicBezTo>
                  <a:pt x="413" y="5"/>
                  <a:pt x="410" y="3"/>
                  <a:pt x="406" y="2"/>
                </a:cubicBezTo>
                <a:cubicBezTo>
                  <a:pt x="402" y="0"/>
                  <a:pt x="397" y="0"/>
                  <a:pt x="393" y="0"/>
                </a:cubicBezTo>
                <a:lnTo>
                  <a:pt x="33" y="0"/>
                </a:lnTo>
                <a:cubicBezTo>
                  <a:pt x="28" y="0"/>
                  <a:pt x="24" y="0"/>
                  <a:pt x="20" y="2"/>
                </a:cubicBezTo>
                <a:cubicBezTo>
                  <a:pt x="16" y="3"/>
                  <a:pt x="12" y="5"/>
                  <a:pt x="9" y="8"/>
                </a:cubicBezTo>
                <a:cubicBezTo>
                  <a:pt x="6" y="11"/>
                  <a:pt x="4" y="15"/>
                  <a:pt x="2" y="19"/>
                </a:cubicBezTo>
                <a:cubicBezTo>
                  <a:pt x="0" y="23"/>
                  <a:pt x="0" y="27"/>
                  <a:pt x="0" y="32"/>
                </a:cubicBezTo>
                <a:lnTo>
                  <a:pt x="0" y="285"/>
                </a:lnTo>
                <a:cubicBezTo>
                  <a:pt x="0" y="290"/>
                  <a:pt x="0" y="294"/>
                  <a:pt x="2" y="298"/>
                </a:cubicBezTo>
                <a:cubicBezTo>
                  <a:pt x="4" y="302"/>
                  <a:pt x="6" y="306"/>
                  <a:pt x="9" y="309"/>
                </a:cubicBezTo>
                <a:cubicBezTo>
                  <a:pt x="12" y="312"/>
                  <a:pt x="16" y="314"/>
                  <a:pt x="20" y="316"/>
                </a:cubicBezTo>
                <a:cubicBezTo>
                  <a:pt x="24" y="318"/>
                  <a:pt x="28" y="319"/>
                  <a:pt x="33" y="319"/>
                </a:cubicBezTo>
                <a:lnTo>
                  <a:pt x="193" y="319"/>
                </a:lnTo>
                <a:lnTo>
                  <a:pt x="196" y="317"/>
                </a:lnTo>
                <a:lnTo>
                  <a:pt x="180" y="307"/>
                </a:lnTo>
                <a:lnTo>
                  <a:pt x="186" y="292"/>
                </a:lnTo>
                <a:lnTo>
                  <a:pt x="33" y="292"/>
                </a:lnTo>
                <a:cubicBezTo>
                  <a:pt x="31" y="292"/>
                  <a:pt x="29" y="291"/>
                  <a:pt x="28" y="290"/>
                </a:cubicBezTo>
                <a:cubicBezTo>
                  <a:pt x="27" y="289"/>
                  <a:pt x="26" y="287"/>
                  <a:pt x="26" y="285"/>
                </a:cubicBezTo>
                <a:lnTo>
                  <a:pt x="26" y="32"/>
                </a:lnTo>
                <a:cubicBezTo>
                  <a:pt x="26" y="30"/>
                  <a:pt x="27" y="28"/>
                  <a:pt x="28" y="27"/>
                </a:cubicBezTo>
                <a:cubicBezTo>
                  <a:pt x="29" y="26"/>
                  <a:pt x="31" y="25"/>
                  <a:pt x="33" y="25"/>
                </a:cubicBezTo>
                <a:lnTo>
                  <a:pt x="393" y="25"/>
                </a:lnTo>
                <a:cubicBezTo>
                  <a:pt x="395" y="25"/>
                  <a:pt x="396" y="26"/>
                  <a:pt x="398" y="27"/>
                </a:cubicBezTo>
                <a:cubicBezTo>
                  <a:pt x="399" y="28"/>
                  <a:pt x="399" y="30"/>
                  <a:pt x="399" y="32"/>
                </a:cubicBezTo>
                <a:lnTo>
                  <a:pt x="399" y="206"/>
                </a:lnTo>
                <a:lnTo>
                  <a:pt x="411" y="211"/>
                </a:lnTo>
                <a:lnTo>
                  <a:pt x="407" y="230"/>
                </a:lnTo>
                <a:lnTo>
                  <a:pt x="425" y="225"/>
                </a:lnTo>
                <a:lnTo>
                  <a:pt x="426" y="227"/>
                </a:lnTo>
                <a:lnTo>
                  <a:pt x="426" y="32"/>
                </a:lnTo>
                <a:cubicBezTo>
                  <a:pt x="426" y="27"/>
                  <a:pt x="425" y="23"/>
                  <a:pt x="424" y="19"/>
                </a:cubicBezTo>
                <a:cubicBezTo>
                  <a:pt x="422" y="15"/>
                  <a:pt x="419" y="11"/>
                  <a:pt x="416" y="8"/>
                </a:cubicBezTo>
                <a:close/>
              </a:path>
            </a:pathLst>
          </a:custGeom>
          <a:solidFill>
            <a:srgbClr val="FFFFFF"/>
          </a:solidFill>
          <a:ln w="0">
            <a:noFill/>
            <a:prstDash val="solid"/>
            <a:round/>
          </a:ln>
        </p:spPr>
        <p:txBody>
          <a:bodyPr vert="horz" wrap="square" lIns="91440" tIns="45720" rIns="91440" bIns="45720" numCol="1" anchor="t" anchorCtr="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222222"/>
              </a:solidFill>
              <a:effectLst/>
              <a:uLnTx/>
              <a:uFillTx/>
              <a:cs typeface="+mn-ea"/>
              <a:sym typeface="+mn-lt"/>
            </a:endParaRPr>
          </a:p>
        </p:txBody>
      </p:sp>
      <p:sp>
        <p:nvSpPr>
          <p:cNvPr id="3898" name="PA-错觉设计"/>
          <p:cNvSpPr/>
          <p:nvPr>
            <p:custDataLst>
              <p:tags r:id="rId31"/>
            </p:custDataLst>
          </p:nvPr>
        </p:nvSpPr>
        <p:spPr bwMode="auto">
          <a:xfrm>
            <a:off x="3693312" y="2621592"/>
            <a:ext cx="59415" cy="31688"/>
          </a:xfrm>
          <a:custGeom>
            <a:avLst/>
            <a:gdLst>
              <a:gd name="T0" fmla="*/ 0 w 49"/>
              <a:gd name="T1" fmla="*/ 0 h 26"/>
              <a:gd name="T2" fmla="*/ 0 w 49"/>
              <a:gd name="T3" fmla="*/ 0 h 26"/>
              <a:gd name="T4" fmla="*/ 0 w 49"/>
              <a:gd name="T5" fmla="*/ 26 h 26"/>
              <a:gd name="T6" fmla="*/ 27 w 49"/>
              <a:gd name="T7" fmla="*/ 26 h 26"/>
              <a:gd name="T8" fmla="*/ 38 w 49"/>
              <a:gd name="T9" fmla="*/ 26 h 26"/>
              <a:gd name="T10" fmla="*/ 49 w 49"/>
              <a:gd name="T11" fmla="*/ 0 h 26"/>
              <a:gd name="T12" fmla="*/ 27 w 49"/>
              <a:gd name="T13" fmla="*/ 0 h 26"/>
              <a:gd name="T14" fmla="*/ 0 w 49"/>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6">
                <a:moveTo>
                  <a:pt x="0" y="0"/>
                </a:moveTo>
                <a:lnTo>
                  <a:pt x="0" y="0"/>
                </a:lnTo>
                <a:lnTo>
                  <a:pt x="0" y="26"/>
                </a:lnTo>
                <a:lnTo>
                  <a:pt x="27" y="26"/>
                </a:lnTo>
                <a:lnTo>
                  <a:pt x="38" y="26"/>
                </a:lnTo>
                <a:lnTo>
                  <a:pt x="49" y="0"/>
                </a:lnTo>
                <a:lnTo>
                  <a:pt x="27" y="0"/>
                </a:lnTo>
                <a:lnTo>
                  <a:pt x="0" y="0"/>
                </a:lnTo>
                <a:close/>
              </a:path>
            </a:pathLst>
          </a:custGeom>
          <a:solidFill>
            <a:srgbClr val="FFFFFF"/>
          </a:solidFill>
          <a:ln w="0">
            <a:noFill/>
            <a:prstDash val="solid"/>
            <a:round/>
          </a:ln>
        </p:spPr>
        <p:txBody>
          <a:bodyPr vert="horz" wrap="square" lIns="91440" tIns="45720" rIns="91440" bIns="45720" numCol="1" anchor="t" anchorCtr="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222222"/>
              </a:solidFill>
              <a:effectLst/>
              <a:uLnTx/>
              <a:uFillTx/>
              <a:cs typeface="+mn-ea"/>
              <a:sym typeface="+mn-lt"/>
            </a:endParaRPr>
          </a:p>
        </p:txBody>
      </p:sp>
      <p:sp>
        <p:nvSpPr>
          <p:cNvPr id="3899" name="PA-错觉设计"/>
          <p:cNvSpPr>
            <a:spLocks noEditPoints="1"/>
          </p:cNvSpPr>
          <p:nvPr>
            <p:custDataLst>
              <p:tags r:id="rId32"/>
            </p:custDataLst>
          </p:nvPr>
        </p:nvSpPr>
        <p:spPr bwMode="auto">
          <a:xfrm>
            <a:off x="3759329" y="2587263"/>
            <a:ext cx="258788" cy="258788"/>
          </a:xfrm>
          <a:custGeom>
            <a:avLst/>
            <a:gdLst>
              <a:gd name="T0" fmla="*/ 146 w 213"/>
              <a:gd name="T1" fmla="*/ 108 h 213"/>
              <a:gd name="T2" fmla="*/ 134 w 213"/>
              <a:gd name="T3" fmla="*/ 134 h 213"/>
              <a:gd name="T4" fmla="*/ 107 w 213"/>
              <a:gd name="T5" fmla="*/ 146 h 213"/>
              <a:gd name="T6" fmla="*/ 79 w 213"/>
              <a:gd name="T7" fmla="*/ 134 h 213"/>
              <a:gd name="T8" fmla="*/ 67 w 213"/>
              <a:gd name="T9" fmla="*/ 108 h 213"/>
              <a:gd name="T10" fmla="*/ 70 w 213"/>
              <a:gd name="T11" fmla="*/ 91 h 213"/>
              <a:gd name="T12" fmla="*/ 79 w 213"/>
              <a:gd name="T13" fmla="*/ 78 h 213"/>
              <a:gd name="T14" fmla="*/ 107 w 213"/>
              <a:gd name="T15" fmla="*/ 67 h 213"/>
              <a:gd name="T16" fmla="*/ 134 w 213"/>
              <a:gd name="T17" fmla="*/ 78 h 213"/>
              <a:gd name="T18" fmla="*/ 143 w 213"/>
              <a:gd name="T19" fmla="*/ 91 h 213"/>
              <a:gd name="T20" fmla="*/ 146 w 213"/>
              <a:gd name="T21" fmla="*/ 108 h 213"/>
              <a:gd name="T22" fmla="*/ 196 w 213"/>
              <a:gd name="T23" fmla="*/ 167 h 213"/>
              <a:gd name="T24" fmla="*/ 186 w 213"/>
              <a:gd name="T25" fmla="*/ 110 h 213"/>
              <a:gd name="T26" fmla="*/ 186 w 213"/>
              <a:gd name="T27" fmla="*/ 106 h 213"/>
              <a:gd name="T28" fmla="*/ 186 w 213"/>
              <a:gd name="T29" fmla="*/ 102 h 213"/>
              <a:gd name="T30" fmla="*/ 212 w 213"/>
              <a:gd name="T31" fmla="*/ 83 h 213"/>
              <a:gd name="T32" fmla="*/ 187 w 213"/>
              <a:gd name="T33" fmla="*/ 48 h 213"/>
              <a:gd name="T34" fmla="*/ 160 w 213"/>
              <a:gd name="T35" fmla="*/ 47 h 213"/>
              <a:gd name="T36" fmla="*/ 127 w 213"/>
              <a:gd name="T37" fmla="*/ 0 h 213"/>
              <a:gd name="T38" fmla="*/ 108 w 213"/>
              <a:gd name="T39" fmla="*/ 27 h 213"/>
              <a:gd name="T40" fmla="*/ 103 w 213"/>
              <a:gd name="T41" fmla="*/ 27 h 213"/>
              <a:gd name="T42" fmla="*/ 46 w 213"/>
              <a:gd name="T43" fmla="*/ 16 h 213"/>
              <a:gd name="T44" fmla="*/ 53 w 213"/>
              <a:gd name="T45" fmla="*/ 47 h 213"/>
              <a:gd name="T46" fmla="*/ 27 w 213"/>
              <a:gd name="T47" fmla="*/ 48 h 213"/>
              <a:gd name="T48" fmla="*/ 13 w 213"/>
              <a:gd name="T49" fmla="*/ 54 h 213"/>
              <a:gd name="T50" fmla="*/ 0 w 213"/>
              <a:gd name="T51" fmla="*/ 86 h 213"/>
              <a:gd name="T52" fmla="*/ 27 w 213"/>
              <a:gd name="T53" fmla="*/ 110 h 213"/>
              <a:gd name="T54" fmla="*/ 17 w 213"/>
              <a:gd name="T55" fmla="*/ 167 h 213"/>
              <a:gd name="T56" fmla="*/ 53 w 213"/>
              <a:gd name="T57" fmla="*/ 165 h 213"/>
              <a:gd name="T58" fmla="*/ 86 w 213"/>
              <a:gd name="T59" fmla="*/ 213 h 213"/>
              <a:gd name="T60" fmla="*/ 104 w 213"/>
              <a:gd name="T61" fmla="*/ 186 h 213"/>
              <a:gd name="T62" fmla="*/ 108 w 213"/>
              <a:gd name="T63" fmla="*/ 186 h 213"/>
              <a:gd name="T64" fmla="*/ 127 w 213"/>
              <a:gd name="T65" fmla="*/ 213 h 213"/>
              <a:gd name="T66" fmla="*/ 160 w 213"/>
              <a:gd name="T67" fmla="*/ 165 h 213"/>
              <a:gd name="T68" fmla="*/ 196 w 213"/>
              <a:gd name="T69" fmla="*/ 16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3" h="213">
                <a:moveTo>
                  <a:pt x="146" y="108"/>
                </a:moveTo>
                <a:lnTo>
                  <a:pt x="146" y="108"/>
                </a:lnTo>
                <a:cubicBezTo>
                  <a:pt x="146" y="112"/>
                  <a:pt x="145" y="117"/>
                  <a:pt x="143" y="122"/>
                </a:cubicBezTo>
                <a:cubicBezTo>
                  <a:pt x="141" y="126"/>
                  <a:pt x="138" y="130"/>
                  <a:pt x="134" y="134"/>
                </a:cubicBezTo>
                <a:cubicBezTo>
                  <a:pt x="131" y="138"/>
                  <a:pt x="127" y="140"/>
                  <a:pt x="122" y="142"/>
                </a:cubicBezTo>
                <a:cubicBezTo>
                  <a:pt x="117" y="145"/>
                  <a:pt x="112" y="146"/>
                  <a:pt x="107" y="146"/>
                </a:cubicBezTo>
                <a:cubicBezTo>
                  <a:pt x="101" y="146"/>
                  <a:pt x="96" y="145"/>
                  <a:pt x="91" y="142"/>
                </a:cubicBezTo>
                <a:cubicBezTo>
                  <a:pt x="86" y="140"/>
                  <a:pt x="82" y="138"/>
                  <a:pt x="79" y="134"/>
                </a:cubicBezTo>
                <a:cubicBezTo>
                  <a:pt x="75" y="130"/>
                  <a:pt x="72" y="126"/>
                  <a:pt x="70" y="122"/>
                </a:cubicBezTo>
                <a:cubicBezTo>
                  <a:pt x="68" y="117"/>
                  <a:pt x="67" y="112"/>
                  <a:pt x="67" y="108"/>
                </a:cubicBezTo>
                <a:cubicBezTo>
                  <a:pt x="67" y="107"/>
                  <a:pt x="67" y="107"/>
                  <a:pt x="67" y="106"/>
                </a:cubicBezTo>
                <a:cubicBezTo>
                  <a:pt x="67" y="101"/>
                  <a:pt x="68" y="96"/>
                  <a:pt x="70" y="91"/>
                </a:cubicBezTo>
                <a:cubicBezTo>
                  <a:pt x="72" y="87"/>
                  <a:pt x="74" y="84"/>
                  <a:pt x="77" y="81"/>
                </a:cubicBezTo>
                <a:cubicBezTo>
                  <a:pt x="77" y="80"/>
                  <a:pt x="78" y="79"/>
                  <a:pt x="79" y="78"/>
                </a:cubicBezTo>
                <a:cubicBezTo>
                  <a:pt x="82" y="75"/>
                  <a:pt x="86" y="72"/>
                  <a:pt x="91" y="70"/>
                </a:cubicBezTo>
                <a:cubicBezTo>
                  <a:pt x="96" y="68"/>
                  <a:pt x="101" y="67"/>
                  <a:pt x="107" y="67"/>
                </a:cubicBezTo>
                <a:cubicBezTo>
                  <a:pt x="112" y="67"/>
                  <a:pt x="117" y="68"/>
                  <a:pt x="122" y="70"/>
                </a:cubicBezTo>
                <a:cubicBezTo>
                  <a:pt x="127" y="72"/>
                  <a:pt x="131" y="75"/>
                  <a:pt x="134" y="78"/>
                </a:cubicBezTo>
                <a:cubicBezTo>
                  <a:pt x="135" y="79"/>
                  <a:pt x="136" y="80"/>
                  <a:pt x="136" y="81"/>
                </a:cubicBezTo>
                <a:cubicBezTo>
                  <a:pt x="139" y="84"/>
                  <a:pt x="141" y="87"/>
                  <a:pt x="143" y="91"/>
                </a:cubicBezTo>
                <a:cubicBezTo>
                  <a:pt x="145" y="96"/>
                  <a:pt x="146" y="101"/>
                  <a:pt x="146" y="106"/>
                </a:cubicBezTo>
                <a:cubicBezTo>
                  <a:pt x="146" y="107"/>
                  <a:pt x="146" y="107"/>
                  <a:pt x="146" y="108"/>
                </a:cubicBezTo>
                <a:close/>
                <a:moveTo>
                  <a:pt x="196" y="167"/>
                </a:moveTo>
                <a:lnTo>
                  <a:pt x="196" y="167"/>
                </a:lnTo>
                <a:lnTo>
                  <a:pt x="213" y="127"/>
                </a:lnTo>
                <a:lnTo>
                  <a:pt x="186" y="110"/>
                </a:lnTo>
                <a:lnTo>
                  <a:pt x="186" y="107"/>
                </a:lnTo>
                <a:cubicBezTo>
                  <a:pt x="186" y="107"/>
                  <a:pt x="186" y="106"/>
                  <a:pt x="186" y="106"/>
                </a:cubicBezTo>
                <a:cubicBezTo>
                  <a:pt x="186" y="106"/>
                  <a:pt x="186" y="105"/>
                  <a:pt x="186" y="104"/>
                </a:cubicBezTo>
                <a:lnTo>
                  <a:pt x="186" y="102"/>
                </a:lnTo>
                <a:lnTo>
                  <a:pt x="211" y="87"/>
                </a:lnTo>
                <a:cubicBezTo>
                  <a:pt x="211" y="86"/>
                  <a:pt x="212" y="84"/>
                  <a:pt x="212" y="83"/>
                </a:cubicBezTo>
                <a:lnTo>
                  <a:pt x="196" y="45"/>
                </a:lnTo>
                <a:lnTo>
                  <a:pt x="187" y="48"/>
                </a:lnTo>
                <a:lnTo>
                  <a:pt x="165" y="53"/>
                </a:lnTo>
                <a:cubicBezTo>
                  <a:pt x="164" y="51"/>
                  <a:pt x="162" y="49"/>
                  <a:pt x="160" y="47"/>
                </a:cubicBezTo>
                <a:lnTo>
                  <a:pt x="167" y="16"/>
                </a:lnTo>
                <a:lnTo>
                  <a:pt x="127" y="0"/>
                </a:lnTo>
                <a:lnTo>
                  <a:pt x="110" y="27"/>
                </a:lnTo>
                <a:cubicBezTo>
                  <a:pt x="110" y="27"/>
                  <a:pt x="109" y="27"/>
                  <a:pt x="108" y="27"/>
                </a:cubicBezTo>
                <a:lnTo>
                  <a:pt x="104" y="27"/>
                </a:lnTo>
                <a:cubicBezTo>
                  <a:pt x="104" y="27"/>
                  <a:pt x="103" y="27"/>
                  <a:pt x="103" y="27"/>
                </a:cubicBezTo>
                <a:lnTo>
                  <a:pt x="86" y="0"/>
                </a:lnTo>
                <a:lnTo>
                  <a:pt x="46" y="16"/>
                </a:lnTo>
                <a:lnTo>
                  <a:pt x="48" y="28"/>
                </a:lnTo>
                <a:lnTo>
                  <a:pt x="53" y="47"/>
                </a:lnTo>
                <a:cubicBezTo>
                  <a:pt x="51" y="49"/>
                  <a:pt x="49" y="51"/>
                  <a:pt x="48" y="53"/>
                </a:cubicBezTo>
                <a:lnTo>
                  <a:pt x="27" y="48"/>
                </a:lnTo>
                <a:lnTo>
                  <a:pt x="17" y="45"/>
                </a:lnTo>
                <a:lnTo>
                  <a:pt x="13" y="54"/>
                </a:lnTo>
                <a:lnTo>
                  <a:pt x="2" y="81"/>
                </a:lnTo>
                <a:lnTo>
                  <a:pt x="0" y="86"/>
                </a:lnTo>
                <a:lnTo>
                  <a:pt x="27" y="102"/>
                </a:lnTo>
                <a:lnTo>
                  <a:pt x="27" y="110"/>
                </a:lnTo>
                <a:lnTo>
                  <a:pt x="0" y="127"/>
                </a:lnTo>
                <a:lnTo>
                  <a:pt x="17" y="167"/>
                </a:lnTo>
                <a:lnTo>
                  <a:pt x="48" y="160"/>
                </a:lnTo>
                <a:cubicBezTo>
                  <a:pt x="49" y="162"/>
                  <a:pt x="51" y="163"/>
                  <a:pt x="53" y="165"/>
                </a:cubicBezTo>
                <a:lnTo>
                  <a:pt x="46" y="196"/>
                </a:lnTo>
                <a:lnTo>
                  <a:pt x="86" y="213"/>
                </a:lnTo>
                <a:lnTo>
                  <a:pt x="103" y="186"/>
                </a:lnTo>
                <a:lnTo>
                  <a:pt x="104" y="186"/>
                </a:lnTo>
                <a:cubicBezTo>
                  <a:pt x="105" y="186"/>
                  <a:pt x="106" y="186"/>
                  <a:pt x="107" y="186"/>
                </a:cubicBezTo>
                <a:cubicBezTo>
                  <a:pt x="107" y="186"/>
                  <a:pt x="108" y="186"/>
                  <a:pt x="108" y="186"/>
                </a:cubicBezTo>
                <a:lnTo>
                  <a:pt x="110" y="186"/>
                </a:lnTo>
                <a:lnTo>
                  <a:pt x="127" y="213"/>
                </a:lnTo>
                <a:lnTo>
                  <a:pt x="167" y="196"/>
                </a:lnTo>
                <a:lnTo>
                  <a:pt x="160" y="165"/>
                </a:lnTo>
                <a:cubicBezTo>
                  <a:pt x="162" y="163"/>
                  <a:pt x="164" y="162"/>
                  <a:pt x="165" y="160"/>
                </a:cubicBezTo>
                <a:lnTo>
                  <a:pt x="196" y="167"/>
                </a:lnTo>
                <a:close/>
              </a:path>
            </a:pathLst>
          </a:custGeom>
          <a:gradFill>
            <a:gsLst>
              <a:gs pos="85000">
                <a:schemeClr val="accent2"/>
              </a:gs>
              <a:gs pos="0">
                <a:schemeClr val="accent1"/>
              </a:gs>
            </a:gsLst>
            <a:lin ang="2700000" scaled="0"/>
          </a:gradFill>
          <a:ln w="0">
            <a:noFill/>
            <a:prstDash val="solid"/>
            <a:round/>
          </a:ln>
        </p:spPr>
        <p:txBody>
          <a:bodyPr vert="horz" wrap="square" lIns="91440" tIns="45720" rIns="91440" bIns="45720" numCol="1" anchor="t" anchorCtr="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222222"/>
              </a:solidFill>
              <a:effectLst/>
              <a:uLnTx/>
              <a:uFillTx/>
              <a:cs typeface="+mn-ea"/>
              <a:sym typeface="+mn-lt"/>
            </a:endParaRPr>
          </a:p>
        </p:txBody>
      </p:sp>
      <p:sp>
        <p:nvSpPr>
          <p:cNvPr id="3900" name="PA-错觉设计"/>
          <p:cNvSpPr/>
          <p:nvPr>
            <p:custDataLst>
              <p:tags r:id="rId33"/>
            </p:custDataLst>
          </p:nvPr>
        </p:nvSpPr>
        <p:spPr bwMode="auto">
          <a:xfrm>
            <a:off x="3872879" y="2700813"/>
            <a:ext cx="30368" cy="31688"/>
          </a:xfrm>
          <a:custGeom>
            <a:avLst/>
            <a:gdLst>
              <a:gd name="T0" fmla="*/ 25 w 25"/>
              <a:gd name="T1" fmla="*/ 13 h 26"/>
              <a:gd name="T2" fmla="*/ 25 w 25"/>
              <a:gd name="T3" fmla="*/ 13 h 26"/>
              <a:gd name="T4" fmla="*/ 25 w 25"/>
              <a:gd name="T5" fmla="*/ 15 h 26"/>
              <a:gd name="T6" fmla="*/ 24 w 25"/>
              <a:gd name="T7" fmla="*/ 18 h 26"/>
              <a:gd name="T8" fmla="*/ 21 w 25"/>
              <a:gd name="T9" fmla="*/ 22 h 26"/>
              <a:gd name="T10" fmla="*/ 17 w 25"/>
              <a:gd name="T11" fmla="*/ 25 h 26"/>
              <a:gd name="T12" fmla="*/ 13 w 25"/>
              <a:gd name="T13" fmla="*/ 26 h 26"/>
              <a:gd name="T14" fmla="*/ 8 w 25"/>
              <a:gd name="T15" fmla="*/ 25 h 26"/>
              <a:gd name="T16" fmla="*/ 3 w 25"/>
              <a:gd name="T17" fmla="*/ 22 h 26"/>
              <a:gd name="T18" fmla="*/ 1 w 25"/>
              <a:gd name="T19" fmla="*/ 18 h 26"/>
              <a:gd name="T20" fmla="*/ 0 w 25"/>
              <a:gd name="T21" fmla="*/ 15 h 26"/>
              <a:gd name="T22" fmla="*/ 0 w 25"/>
              <a:gd name="T23" fmla="*/ 13 h 26"/>
              <a:gd name="T24" fmla="*/ 1 w 25"/>
              <a:gd name="T25" fmla="*/ 8 h 26"/>
              <a:gd name="T26" fmla="*/ 3 w 25"/>
              <a:gd name="T27" fmla="*/ 4 h 26"/>
              <a:gd name="T28" fmla="*/ 8 w 25"/>
              <a:gd name="T29" fmla="*/ 1 h 26"/>
              <a:gd name="T30" fmla="*/ 13 w 25"/>
              <a:gd name="T31" fmla="*/ 0 h 26"/>
              <a:gd name="T32" fmla="*/ 17 w 25"/>
              <a:gd name="T33" fmla="*/ 1 h 26"/>
              <a:gd name="T34" fmla="*/ 21 w 25"/>
              <a:gd name="T35" fmla="*/ 4 h 26"/>
              <a:gd name="T36" fmla="*/ 24 w 25"/>
              <a:gd name="T37" fmla="*/ 8 h 26"/>
              <a:gd name="T38" fmla="*/ 25 w 25"/>
              <a:gd name="T3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26">
                <a:moveTo>
                  <a:pt x="25" y="13"/>
                </a:moveTo>
                <a:lnTo>
                  <a:pt x="25" y="13"/>
                </a:lnTo>
                <a:cubicBezTo>
                  <a:pt x="25" y="14"/>
                  <a:pt x="25" y="14"/>
                  <a:pt x="25" y="15"/>
                </a:cubicBezTo>
                <a:cubicBezTo>
                  <a:pt x="25" y="16"/>
                  <a:pt x="25" y="17"/>
                  <a:pt x="24" y="18"/>
                </a:cubicBezTo>
                <a:cubicBezTo>
                  <a:pt x="24" y="20"/>
                  <a:pt x="23" y="21"/>
                  <a:pt x="21" y="22"/>
                </a:cubicBezTo>
                <a:cubicBezTo>
                  <a:pt x="20" y="23"/>
                  <a:pt x="19" y="24"/>
                  <a:pt x="17" y="25"/>
                </a:cubicBezTo>
                <a:cubicBezTo>
                  <a:pt x="16" y="26"/>
                  <a:pt x="14" y="26"/>
                  <a:pt x="13" y="26"/>
                </a:cubicBezTo>
                <a:cubicBezTo>
                  <a:pt x="11" y="26"/>
                  <a:pt x="9" y="26"/>
                  <a:pt x="8" y="25"/>
                </a:cubicBezTo>
                <a:cubicBezTo>
                  <a:pt x="6" y="24"/>
                  <a:pt x="5" y="23"/>
                  <a:pt x="3" y="22"/>
                </a:cubicBezTo>
                <a:cubicBezTo>
                  <a:pt x="2" y="21"/>
                  <a:pt x="1" y="20"/>
                  <a:pt x="1" y="18"/>
                </a:cubicBezTo>
                <a:cubicBezTo>
                  <a:pt x="0" y="17"/>
                  <a:pt x="0" y="16"/>
                  <a:pt x="0" y="15"/>
                </a:cubicBezTo>
                <a:cubicBezTo>
                  <a:pt x="0" y="14"/>
                  <a:pt x="0" y="14"/>
                  <a:pt x="0" y="13"/>
                </a:cubicBezTo>
                <a:cubicBezTo>
                  <a:pt x="0" y="11"/>
                  <a:pt x="0" y="10"/>
                  <a:pt x="1" y="8"/>
                </a:cubicBezTo>
                <a:cubicBezTo>
                  <a:pt x="1" y="7"/>
                  <a:pt x="2" y="5"/>
                  <a:pt x="3" y="4"/>
                </a:cubicBezTo>
                <a:cubicBezTo>
                  <a:pt x="5" y="3"/>
                  <a:pt x="6" y="2"/>
                  <a:pt x="8" y="1"/>
                </a:cubicBezTo>
                <a:cubicBezTo>
                  <a:pt x="9" y="1"/>
                  <a:pt x="11" y="0"/>
                  <a:pt x="13" y="0"/>
                </a:cubicBezTo>
                <a:cubicBezTo>
                  <a:pt x="14" y="0"/>
                  <a:pt x="16" y="1"/>
                  <a:pt x="17" y="1"/>
                </a:cubicBezTo>
                <a:cubicBezTo>
                  <a:pt x="19" y="2"/>
                  <a:pt x="20" y="3"/>
                  <a:pt x="21" y="4"/>
                </a:cubicBezTo>
                <a:cubicBezTo>
                  <a:pt x="23" y="5"/>
                  <a:pt x="24" y="7"/>
                  <a:pt x="24" y="8"/>
                </a:cubicBezTo>
                <a:cubicBezTo>
                  <a:pt x="25" y="10"/>
                  <a:pt x="25" y="11"/>
                  <a:pt x="25" y="13"/>
                </a:cubicBezTo>
                <a:close/>
              </a:path>
            </a:pathLst>
          </a:custGeom>
          <a:solidFill>
            <a:srgbClr val="FFFFFF"/>
          </a:solidFill>
          <a:ln w="0">
            <a:solidFill>
              <a:srgbClr val="000000"/>
            </a:solidFill>
            <a:prstDash val="solid"/>
            <a:round/>
          </a:ln>
        </p:spPr>
        <p:txBody>
          <a:bodyPr vert="horz" wrap="square" lIns="91440" tIns="45720" rIns="91440" bIns="45720" numCol="1" anchor="t" anchorCtr="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222222"/>
              </a:solidFill>
              <a:effectLst/>
              <a:uLnTx/>
              <a:uFillTx/>
              <a:cs typeface="+mn-ea"/>
              <a:sym typeface="+mn-lt"/>
            </a:endParaRPr>
          </a:p>
        </p:txBody>
      </p:sp>
      <p:sp>
        <p:nvSpPr>
          <p:cNvPr id="3901" name="PA-错觉设计"/>
          <p:cNvSpPr/>
          <p:nvPr>
            <p:custDataLst>
              <p:tags r:id="rId34"/>
            </p:custDataLst>
          </p:nvPr>
        </p:nvSpPr>
        <p:spPr>
          <a:xfrm>
            <a:off x="7598596" y="1591314"/>
            <a:ext cx="1656528" cy="1656528"/>
          </a:xfrm>
          <a:prstGeom prst="ellipse">
            <a:avLst/>
          </a:prstGeom>
          <a:gradFill flip="none" rotWithShape="1">
            <a:gsLst>
              <a:gs pos="0">
                <a:schemeClr val="accent2">
                  <a:lumMod val="50000"/>
                </a:schemeClr>
              </a:gs>
              <a:gs pos="100000">
                <a:schemeClr val="accent2">
                  <a:lumMod val="50000"/>
                  <a:alpha val="20000"/>
                </a:schemeClr>
              </a:gs>
            </a:gsLst>
            <a:lin ang="2700000" scaled="1"/>
            <a:tileRect/>
          </a:gradFill>
          <a:ln>
            <a:gradFill>
              <a:gsLst>
                <a:gs pos="74000">
                  <a:schemeClr val="accent1">
                    <a:lumMod val="75000"/>
                    <a:alpha val="0"/>
                  </a:schemeClr>
                </a:gs>
                <a:gs pos="0">
                  <a:schemeClr val="accent1">
                    <a:lumMod val="60000"/>
                    <a:lumOff val="40000"/>
                  </a:schemeClr>
                </a:gs>
                <a:gs pos="100000">
                  <a:schemeClr val="accent1">
                    <a:lumMod val="60000"/>
                    <a:lumOff val="40000"/>
                  </a:schemeClr>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sp>
        <p:nvSpPr>
          <p:cNvPr id="3902" name="PA-错觉设计"/>
          <p:cNvSpPr txBox="1"/>
          <p:nvPr>
            <p:custDataLst>
              <p:tags r:id="rId35"/>
            </p:custDataLst>
          </p:nvPr>
        </p:nvSpPr>
        <p:spPr>
          <a:xfrm>
            <a:off x="7872862" y="3112511"/>
            <a:ext cx="1107996" cy="369332"/>
          </a:xfrm>
          <a:prstGeom prst="rect">
            <a:avLst/>
          </a:prstGeom>
        </p:spPr>
        <p:txBody>
          <a:bodyPr wrap="square">
            <a:noAutofit/>
          </a:bodyPr>
          <a:lstStyle>
            <a:defPPr>
              <a:defRPr lang="zh-CN"/>
            </a:defPPr>
            <a:lvl1pPr>
              <a:lnSpc>
                <a:spcPct val="90000"/>
              </a:lnSpc>
              <a:spcBef>
                <a:spcPct val="0"/>
              </a:spcBef>
              <a:buNone/>
              <a:defRPr kumimoji="0" lang="zh-CN" altLang="en-US" sz="4800" b="0" i="0" u="none" strike="noStrike" cap="none" spc="0" normalizeH="0" baseline="0" noProof="0"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uLnTx/>
                <a:uFillTx/>
                <a:latin typeface="思源黑体 CN Bold" panose="020B0800000000000000" pitchFamily="34" charset="-122"/>
                <a:ea typeface="思源黑体 CN Bold" panose="020B0800000000000000" pitchFamily="34" charset="-122"/>
              </a:defRPr>
            </a:lvl1pPr>
          </a:lstStyle>
          <a:p>
            <a:r>
              <a:rPr lang="zh-CN" altLang="en-US" sz="1800" b="1" dirty="0">
                <a:latin typeface="+mn-lt"/>
                <a:ea typeface="+mn-ea"/>
                <a:cs typeface="+mn-ea"/>
                <a:sym typeface="+mn-lt"/>
              </a:rPr>
              <a:t>实际应用</a:t>
            </a:r>
          </a:p>
        </p:txBody>
      </p:sp>
      <p:sp>
        <p:nvSpPr>
          <p:cNvPr id="3903" name="PA-错觉设计"/>
          <p:cNvSpPr txBox="1"/>
          <p:nvPr>
            <p:custDataLst>
              <p:tags r:id="rId36"/>
            </p:custDataLst>
          </p:nvPr>
        </p:nvSpPr>
        <p:spPr>
          <a:xfrm>
            <a:off x="7604359" y="3431812"/>
            <a:ext cx="1645002" cy="246221"/>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chemeClr val="tx2"/>
                </a:solidFill>
                <a:effectLst/>
                <a:uLnTx/>
                <a:uFillTx/>
                <a:cs typeface="+mn-ea"/>
                <a:sym typeface="+mn-lt"/>
              </a:rPr>
              <a:t>PRACTICAL APPLICATION</a:t>
            </a:r>
          </a:p>
        </p:txBody>
      </p:sp>
      <p:sp>
        <p:nvSpPr>
          <p:cNvPr id="3904" name="PA-错觉设计"/>
          <p:cNvSpPr txBox="1"/>
          <p:nvPr>
            <p:custDataLst>
              <p:tags r:id="rId37"/>
            </p:custDataLst>
          </p:nvPr>
        </p:nvSpPr>
        <p:spPr>
          <a:xfrm>
            <a:off x="7991485" y="3519601"/>
            <a:ext cx="870751" cy="830997"/>
          </a:xfrm>
          <a:prstGeom prst="rect">
            <a:avLst/>
          </a:prstGeom>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4800" b="0" i="0" u="none" strike="noStrike" cap="none" spc="0" normalizeH="0" baseline="0">
                <a:ln>
                  <a:noFill/>
                </a:ln>
                <a:gradFill>
                  <a:gsLst>
                    <a:gs pos="0">
                      <a:srgbClr val="228AFB"/>
                    </a:gs>
                    <a:gs pos="100000">
                      <a:srgbClr val="0472EA"/>
                    </a:gs>
                  </a:gsLst>
                  <a:lin ang="2700000" scaled="0"/>
                </a:gradFill>
                <a:effectLst>
                  <a:outerShdw blurRad="101600" dist="38100" dir="2700000" algn="tl">
                    <a:srgbClr val="228AFB">
                      <a:alpha val="24000"/>
                    </a:srgbClr>
                  </a:outerShdw>
                </a:effectLst>
                <a:uLnTx/>
                <a:uFillTx/>
                <a:latin typeface="字体圈欣意冠黑体2.0" panose="00000500000000000000" pitchFamily="2" charset="-122"/>
                <a:ea typeface="字体圈欣意冠黑体2.0" panose="00000500000000000000" pitchFamily="2" charset="-122"/>
                <a:cs typeface="阿里巴巴普惠体 B"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gradFill flip="none" rotWithShape="1">
                  <a:gsLst>
                    <a:gs pos="100000">
                      <a:schemeClr val="tx2">
                        <a:lumMod val="50000"/>
                      </a:schemeClr>
                    </a:gs>
                    <a:gs pos="0">
                      <a:schemeClr val="tx2">
                        <a:lumMod val="20000"/>
                        <a:lumOff val="80000"/>
                      </a:schemeClr>
                    </a:gs>
                  </a:gsLst>
                  <a:lin ang="5400000" scaled="1"/>
                  <a:tileRect/>
                </a:gradFill>
                <a:effectLst/>
                <a:uLnTx/>
                <a:uFillTx/>
                <a:latin typeface="+mn-lt"/>
                <a:ea typeface="+mn-ea"/>
                <a:cs typeface="+mn-ea"/>
                <a:sym typeface="+mn-lt"/>
              </a:rPr>
              <a:t>04</a:t>
            </a:r>
            <a:endParaRPr kumimoji="0" lang="zh-CN" altLang="en-US" sz="4800" b="0" i="0" u="none" strike="noStrike" kern="1200" cap="none" spc="0" normalizeH="0" baseline="0" noProof="0" dirty="0">
              <a:ln>
                <a:noFill/>
              </a:ln>
              <a:gradFill flip="none" rotWithShape="1">
                <a:gsLst>
                  <a:gs pos="100000">
                    <a:schemeClr val="tx2">
                      <a:lumMod val="50000"/>
                    </a:schemeClr>
                  </a:gs>
                  <a:gs pos="0">
                    <a:schemeClr val="tx2">
                      <a:lumMod val="20000"/>
                      <a:lumOff val="80000"/>
                    </a:schemeClr>
                  </a:gs>
                </a:gsLst>
                <a:lin ang="5400000" scaled="1"/>
                <a:tileRect/>
              </a:gradFill>
              <a:effectLst/>
              <a:uLnTx/>
              <a:uFillTx/>
              <a:latin typeface="+mn-lt"/>
              <a:ea typeface="+mn-ea"/>
              <a:cs typeface="+mn-ea"/>
              <a:sym typeface="+mn-lt"/>
            </a:endParaRPr>
          </a:p>
        </p:txBody>
      </p:sp>
      <p:sp>
        <p:nvSpPr>
          <p:cNvPr id="3905" name="PA-错觉设计"/>
          <p:cNvSpPr/>
          <p:nvPr>
            <p:custDataLst>
              <p:tags r:id="rId38"/>
            </p:custDataLst>
          </p:nvPr>
        </p:nvSpPr>
        <p:spPr>
          <a:xfrm>
            <a:off x="7809955" y="1802672"/>
            <a:ext cx="1233811" cy="1233811"/>
          </a:xfrm>
          <a:prstGeom prst="ellipse">
            <a:avLst/>
          </a:prstGeom>
          <a:noFill/>
          <a:ln w="19050">
            <a:gradFill>
              <a:gsLst>
                <a:gs pos="0">
                  <a:schemeClr val="accent1">
                    <a:lumMod val="60000"/>
                    <a:lumOff val="40000"/>
                  </a:schemeClr>
                </a:gs>
                <a:gs pos="100000">
                  <a:schemeClr val="accent1">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sp>
        <p:nvSpPr>
          <p:cNvPr id="3906" name="PA-错觉设计"/>
          <p:cNvSpPr/>
          <p:nvPr>
            <p:custDataLst>
              <p:tags r:id="rId39"/>
            </p:custDataLst>
          </p:nvPr>
        </p:nvSpPr>
        <p:spPr>
          <a:xfrm>
            <a:off x="7690140" y="1682858"/>
            <a:ext cx="1473440" cy="1473440"/>
          </a:xfrm>
          <a:prstGeom prst="arc">
            <a:avLst>
              <a:gd name="adj1" fmla="val 16200000"/>
              <a:gd name="adj2" fmla="val 4380896"/>
            </a:avLst>
          </a:prstGeom>
          <a:noFill/>
          <a:ln w="19050">
            <a:gradFill flip="none" rotWithShape="1">
              <a:gsLst>
                <a:gs pos="0">
                  <a:schemeClr val="bg1">
                    <a:lumMod val="95000"/>
                    <a:alpha val="0"/>
                  </a:schemeClr>
                </a:gs>
                <a:gs pos="100000">
                  <a:schemeClr val="bg1">
                    <a:lumMod val="85000"/>
                  </a:schemeClr>
                </a:gs>
              </a:gsLst>
              <a:lin ang="16200000" scaled="1"/>
              <a:tileRect/>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cxnSp>
        <p:nvCxnSpPr>
          <p:cNvPr id="3907" name="PA-错觉设计"/>
          <p:cNvCxnSpPr/>
          <p:nvPr>
            <p:custDataLst>
              <p:tags r:id="rId40"/>
            </p:custDataLst>
          </p:nvPr>
        </p:nvCxnSpPr>
        <p:spPr>
          <a:xfrm>
            <a:off x="8411925" y="4254239"/>
            <a:ext cx="0" cy="683939"/>
          </a:xfrm>
          <a:prstGeom prst="line">
            <a:avLst/>
          </a:prstGeom>
          <a:ln w="12700">
            <a:gradFill flip="none" rotWithShape="1">
              <a:gsLst>
                <a:gs pos="0">
                  <a:schemeClr val="accent1">
                    <a:alpha val="0"/>
                  </a:schemeClr>
                </a:gs>
                <a:gs pos="100000">
                  <a:schemeClr val="accent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3908" name="PA-错觉设计"/>
          <p:cNvCxnSpPr/>
          <p:nvPr>
            <p:custDataLst>
              <p:tags r:id="rId41"/>
            </p:custDataLst>
          </p:nvPr>
        </p:nvCxnSpPr>
        <p:spPr>
          <a:xfrm>
            <a:off x="8306298" y="4452118"/>
            <a:ext cx="0" cy="570389"/>
          </a:xfrm>
          <a:prstGeom prst="line">
            <a:avLst/>
          </a:prstGeom>
          <a:ln w="12700">
            <a:gradFill flip="none" rotWithShape="1">
              <a:gsLst>
                <a:gs pos="0">
                  <a:schemeClr val="accent1">
                    <a:alpha val="0"/>
                  </a:schemeClr>
                </a:gs>
                <a:gs pos="100000">
                  <a:schemeClr val="accent1">
                    <a:alpha val="30000"/>
                  </a:schemeClr>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cxnSp>
        <p:nvCxnSpPr>
          <p:cNvPr id="3909" name="PA-错觉设计"/>
          <p:cNvCxnSpPr/>
          <p:nvPr>
            <p:custDataLst>
              <p:tags r:id="rId42"/>
            </p:custDataLst>
          </p:nvPr>
        </p:nvCxnSpPr>
        <p:spPr>
          <a:xfrm>
            <a:off x="8528116" y="4754168"/>
            <a:ext cx="0" cy="855584"/>
          </a:xfrm>
          <a:prstGeom prst="line">
            <a:avLst/>
          </a:prstGeom>
          <a:ln w="12700">
            <a:gradFill flip="none" rotWithShape="1">
              <a:gsLst>
                <a:gs pos="0">
                  <a:schemeClr val="accent1">
                    <a:alpha val="0"/>
                  </a:schemeClr>
                </a:gs>
                <a:gs pos="100000">
                  <a:schemeClr val="accent1">
                    <a:alpha val="30000"/>
                  </a:schemeClr>
                </a:gs>
              </a:gsLst>
              <a:lin ang="16200000" scaled="1"/>
              <a:tileRect/>
            </a:gradFill>
            <a:prstDash val="sysDot"/>
          </a:ln>
        </p:spPr>
        <p:style>
          <a:lnRef idx="1">
            <a:schemeClr val="accent1"/>
          </a:lnRef>
          <a:fillRef idx="0">
            <a:schemeClr val="accent1"/>
          </a:fillRef>
          <a:effectRef idx="0">
            <a:schemeClr val="accent1"/>
          </a:effectRef>
          <a:fontRef idx="minor">
            <a:schemeClr val="tx1"/>
          </a:fontRef>
        </p:style>
      </p:cxnSp>
      <p:sp>
        <p:nvSpPr>
          <p:cNvPr id="3917" name="PA-错觉设计"/>
          <p:cNvSpPr txBox="1"/>
          <p:nvPr>
            <p:custDataLst>
              <p:tags r:id="rId43"/>
            </p:custDataLst>
          </p:nvPr>
        </p:nvSpPr>
        <p:spPr>
          <a:xfrm>
            <a:off x="10262675" y="4505346"/>
            <a:ext cx="963725" cy="246221"/>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chemeClr val="tx2"/>
                </a:solidFill>
                <a:effectLst/>
                <a:uLnTx/>
                <a:uFillTx/>
                <a:cs typeface="+mn-ea"/>
                <a:sym typeface="+mn-lt"/>
              </a:rPr>
              <a:t>Future trends</a:t>
            </a:r>
          </a:p>
        </p:txBody>
      </p:sp>
      <p:sp>
        <p:nvSpPr>
          <p:cNvPr id="3918" name="PA-错觉设计"/>
          <p:cNvSpPr txBox="1"/>
          <p:nvPr>
            <p:custDataLst>
              <p:tags r:id="rId44"/>
            </p:custDataLst>
          </p:nvPr>
        </p:nvSpPr>
        <p:spPr>
          <a:xfrm>
            <a:off x="10190539" y="4186044"/>
            <a:ext cx="1107996" cy="369332"/>
          </a:xfrm>
          <a:prstGeom prst="rect">
            <a:avLst/>
          </a:prstGeom>
        </p:spPr>
        <p:txBody>
          <a:bodyPr wrap="square">
            <a:noAutofit/>
          </a:bodyPr>
          <a:lstStyle>
            <a:defPPr>
              <a:defRPr lang="zh-CN"/>
            </a:defPPr>
            <a:lvl1pPr>
              <a:lnSpc>
                <a:spcPct val="90000"/>
              </a:lnSpc>
              <a:spcBef>
                <a:spcPct val="0"/>
              </a:spcBef>
              <a:buNone/>
              <a:defRPr kumimoji="0" lang="zh-CN" altLang="en-US" sz="4800" b="0" i="0" u="none" strike="noStrike" cap="none" spc="0" normalizeH="0" baseline="0" noProof="0"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uLnTx/>
                <a:uFillTx/>
                <a:latin typeface="思源黑体 CN Bold" panose="020B0800000000000000" pitchFamily="34" charset="-122"/>
                <a:ea typeface="思源黑体 CN Bold" panose="020B0800000000000000" pitchFamily="34" charset="-122"/>
              </a:defRPr>
            </a:lvl1pPr>
          </a:lstStyle>
          <a:p>
            <a:r>
              <a:rPr lang="zh-CN" altLang="en-US" sz="1800" b="1" dirty="0">
                <a:latin typeface="+mn-lt"/>
                <a:ea typeface="+mn-ea"/>
                <a:cs typeface="+mn-ea"/>
                <a:sym typeface="+mn-lt"/>
              </a:rPr>
              <a:t>未来趋势</a:t>
            </a:r>
          </a:p>
        </p:txBody>
      </p:sp>
      <p:sp>
        <p:nvSpPr>
          <p:cNvPr id="3919" name="PA-错觉设计"/>
          <p:cNvSpPr txBox="1"/>
          <p:nvPr>
            <p:custDataLst>
              <p:tags r:id="rId45"/>
            </p:custDataLst>
          </p:nvPr>
        </p:nvSpPr>
        <p:spPr>
          <a:xfrm>
            <a:off x="10309161" y="4593134"/>
            <a:ext cx="870752" cy="830997"/>
          </a:xfrm>
          <a:prstGeom prst="rect">
            <a:avLst/>
          </a:prstGeom>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4800" b="0" i="0" u="none" strike="noStrike" cap="none" spc="0" normalizeH="0" baseline="0">
                <a:ln>
                  <a:noFill/>
                </a:ln>
                <a:gradFill>
                  <a:gsLst>
                    <a:gs pos="0">
                      <a:srgbClr val="228AFB"/>
                    </a:gs>
                    <a:gs pos="100000">
                      <a:srgbClr val="0472EA"/>
                    </a:gs>
                  </a:gsLst>
                  <a:lin ang="2700000" scaled="0"/>
                </a:gradFill>
                <a:effectLst>
                  <a:outerShdw blurRad="101600" dist="38100" dir="2700000" algn="tl">
                    <a:srgbClr val="228AFB">
                      <a:alpha val="24000"/>
                    </a:srgbClr>
                  </a:outerShdw>
                </a:effectLst>
                <a:uLnTx/>
                <a:uFillTx/>
                <a:latin typeface="字体圈欣意冠黑体2.0" panose="00000500000000000000" pitchFamily="2" charset="-122"/>
                <a:ea typeface="字体圈欣意冠黑体2.0" panose="00000500000000000000" pitchFamily="2" charset="-122"/>
                <a:cs typeface="阿里巴巴普惠体 B" panose="00020600040101010101"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gradFill flip="none" rotWithShape="1">
                  <a:gsLst>
                    <a:gs pos="100000">
                      <a:schemeClr val="tx2">
                        <a:lumMod val="50000"/>
                      </a:schemeClr>
                    </a:gs>
                    <a:gs pos="0">
                      <a:schemeClr val="tx2">
                        <a:lumMod val="20000"/>
                        <a:lumOff val="80000"/>
                      </a:schemeClr>
                    </a:gs>
                  </a:gsLst>
                  <a:lin ang="5400000" scaled="1"/>
                  <a:tileRect/>
                </a:gradFill>
                <a:effectLst/>
                <a:uLnTx/>
                <a:uFillTx/>
                <a:latin typeface="+mn-lt"/>
                <a:ea typeface="+mn-ea"/>
                <a:cs typeface="+mn-ea"/>
                <a:sym typeface="+mn-lt"/>
              </a:rPr>
              <a:t>05</a:t>
            </a:r>
            <a:endParaRPr kumimoji="0" lang="zh-CN" altLang="en-US" sz="4800" b="0" i="0" u="none" strike="noStrike" kern="1200" cap="none" spc="0" normalizeH="0" baseline="0" noProof="0" dirty="0">
              <a:ln>
                <a:noFill/>
              </a:ln>
              <a:gradFill flip="none" rotWithShape="1">
                <a:gsLst>
                  <a:gs pos="100000">
                    <a:schemeClr val="tx2">
                      <a:lumMod val="50000"/>
                    </a:schemeClr>
                  </a:gs>
                  <a:gs pos="0">
                    <a:schemeClr val="tx2">
                      <a:lumMod val="20000"/>
                      <a:lumOff val="80000"/>
                    </a:schemeClr>
                  </a:gs>
                </a:gsLst>
                <a:lin ang="5400000" scaled="1"/>
                <a:tileRect/>
              </a:gradFill>
              <a:effectLst/>
              <a:uLnTx/>
              <a:uFillTx/>
              <a:latin typeface="+mn-lt"/>
              <a:ea typeface="+mn-ea"/>
              <a:cs typeface="+mn-ea"/>
              <a:sym typeface="+mn-lt"/>
            </a:endParaRPr>
          </a:p>
        </p:txBody>
      </p:sp>
      <p:sp>
        <p:nvSpPr>
          <p:cNvPr id="3920" name="PA-错觉设计"/>
          <p:cNvSpPr/>
          <p:nvPr>
            <p:custDataLst>
              <p:tags r:id="rId46"/>
            </p:custDataLst>
          </p:nvPr>
        </p:nvSpPr>
        <p:spPr>
          <a:xfrm>
            <a:off x="10127632" y="2876206"/>
            <a:ext cx="1233811" cy="1233811"/>
          </a:xfrm>
          <a:prstGeom prst="ellipse">
            <a:avLst/>
          </a:prstGeom>
          <a:noFill/>
          <a:ln w="19050">
            <a:gradFill>
              <a:gsLst>
                <a:gs pos="0">
                  <a:schemeClr val="accent1">
                    <a:lumMod val="60000"/>
                    <a:lumOff val="40000"/>
                  </a:schemeClr>
                </a:gs>
                <a:gs pos="100000">
                  <a:schemeClr val="accent1">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sp>
        <p:nvSpPr>
          <p:cNvPr id="3921" name="PA-错觉设计"/>
          <p:cNvSpPr/>
          <p:nvPr>
            <p:custDataLst>
              <p:tags r:id="rId47"/>
            </p:custDataLst>
          </p:nvPr>
        </p:nvSpPr>
        <p:spPr>
          <a:xfrm>
            <a:off x="10007817" y="2756392"/>
            <a:ext cx="1473440" cy="1473440"/>
          </a:xfrm>
          <a:prstGeom prst="arc">
            <a:avLst>
              <a:gd name="adj1" fmla="val 16200000"/>
              <a:gd name="adj2" fmla="val 4380896"/>
            </a:avLst>
          </a:prstGeom>
          <a:noFill/>
          <a:ln w="19050">
            <a:gradFill flip="none" rotWithShape="1">
              <a:gsLst>
                <a:gs pos="0">
                  <a:schemeClr val="bg1">
                    <a:lumMod val="95000"/>
                    <a:alpha val="0"/>
                  </a:schemeClr>
                </a:gs>
                <a:gs pos="100000">
                  <a:schemeClr val="bg1">
                    <a:lumMod val="85000"/>
                  </a:schemeClr>
                </a:gs>
              </a:gsLst>
              <a:lin ang="16200000" scaled="1"/>
              <a:tileRect/>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cxnSp>
        <p:nvCxnSpPr>
          <p:cNvPr id="3922" name="PA-错觉设计"/>
          <p:cNvCxnSpPr/>
          <p:nvPr>
            <p:custDataLst>
              <p:tags r:id="rId48"/>
            </p:custDataLst>
          </p:nvPr>
        </p:nvCxnSpPr>
        <p:spPr>
          <a:xfrm flipH="1">
            <a:off x="10701909" y="5329073"/>
            <a:ext cx="0" cy="593368"/>
          </a:xfrm>
          <a:prstGeom prst="line">
            <a:avLst/>
          </a:prstGeom>
          <a:ln w="12700">
            <a:gradFill flip="none" rotWithShape="1">
              <a:gsLst>
                <a:gs pos="0">
                  <a:schemeClr val="accent1">
                    <a:alpha val="0"/>
                  </a:schemeClr>
                </a:gs>
                <a:gs pos="100000">
                  <a:schemeClr val="accent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3923" name="PA-错觉设计"/>
          <p:cNvCxnSpPr/>
          <p:nvPr>
            <p:custDataLst>
              <p:tags r:id="rId49"/>
            </p:custDataLst>
          </p:nvPr>
        </p:nvCxnSpPr>
        <p:spPr>
          <a:xfrm flipH="1">
            <a:off x="10585718" y="5569628"/>
            <a:ext cx="0" cy="494855"/>
          </a:xfrm>
          <a:prstGeom prst="line">
            <a:avLst/>
          </a:prstGeom>
          <a:ln w="12700">
            <a:gradFill flip="none" rotWithShape="1">
              <a:gsLst>
                <a:gs pos="0">
                  <a:schemeClr val="accent1">
                    <a:alpha val="0"/>
                  </a:schemeClr>
                </a:gs>
                <a:gs pos="100000">
                  <a:schemeClr val="accent1">
                    <a:alpha val="30000"/>
                  </a:schemeClr>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cxnSp>
        <p:nvCxnSpPr>
          <p:cNvPr id="3924" name="PA-错觉设计"/>
          <p:cNvCxnSpPr/>
          <p:nvPr>
            <p:custDataLst>
              <p:tags r:id="rId50"/>
            </p:custDataLst>
          </p:nvPr>
        </p:nvCxnSpPr>
        <p:spPr>
          <a:xfrm flipH="1">
            <a:off x="10823381" y="5569628"/>
            <a:ext cx="0" cy="742282"/>
          </a:xfrm>
          <a:prstGeom prst="line">
            <a:avLst/>
          </a:prstGeom>
          <a:ln w="12700">
            <a:gradFill flip="none" rotWithShape="1">
              <a:gsLst>
                <a:gs pos="0">
                  <a:schemeClr val="accent1">
                    <a:alpha val="0"/>
                  </a:schemeClr>
                </a:gs>
                <a:gs pos="100000">
                  <a:schemeClr val="accent1">
                    <a:alpha val="30000"/>
                  </a:schemeClr>
                </a:gs>
              </a:gsLst>
              <a:lin ang="16200000" scaled="1"/>
              <a:tileRect/>
            </a:gradFill>
            <a:prstDash val="sysDot"/>
          </a:ln>
        </p:spPr>
        <p:style>
          <a:lnRef idx="1">
            <a:schemeClr val="accent1"/>
          </a:lnRef>
          <a:fillRef idx="0">
            <a:schemeClr val="accent1"/>
          </a:fillRef>
          <a:effectRef idx="0">
            <a:schemeClr val="accent1"/>
          </a:effectRef>
          <a:fontRef idx="minor">
            <a:schemeClr val="tx1"/>
          </a:fontRef>
        </p:style>
      </p:cxnSp>
      <p:sp>
        <p:nvSpPr>
          <p:cNvPr id="3930" name="PA-错觉设计"/>
          <p:cNvSpPr/>
          <p:nvPr>
            <p:custDataLst>
              <p:tags r:id="rId51"/>
            </p:custDataLst>
          </p:nvPr>
        </p:nvSpPr>
        <p:spPr bwMode="auto">
          <a:xfrm>
            <a:off x="6078910" y="3437549"/>
            <a:ext cx="190500" cy="203200"/>
          </a:xfrm>
          <a:custGeom>
            <a:avLst/>
            <a:gdLst>
              <a:gd name="T0" fmla="*/ 70 w 149"/>
              <a:gd name="T1" fmla="*/ 158 h 158"/>
              <a:gd name="T2" fmla="*/ 70 w 149"/>
              <a:gd name="T3" fmla="*/ 158 h 158"/>
              <a:gd name="T4" fmla="*/ 149 w 149"/>
              <a:gd name="T5" fmla="*/ 78 h 158"/>
              <a:gd name="T6" fmla="*/ 85 w 149"/>
              <a:gd name="T7" fmla="*/ 0 h 158"/>
              <a:gd name="T8" fmla="*/ 70 w 149"/>
              <a:gd name="T9" fmla="*/ 78 h 158"/>
              <a:gd name="T10" fmla="*/ 0 w 149"/>
              <a:gd name="T11" fmla="*/ 118 h 158"/>
              <a:gd name="T12" fmla="*/ 70 w 149"/>
              <a:gd name="T13" fmla="*/ 158 h 158"/>
            </a:gdLst>
            <a:ahLst/>
            <a:cxnLst>
              <a:cxn ang="0">
                <a:pos x="T0" y="T1"/>
              </a:cxn>
              <a:cxn ang="0">
                <a:pos x="T2" y="T3"/>
              </a:cxn>
              <a:cxn ang="0">
                <a:pos x="T4" y="T5"/>
              </a:cxn>
              <a:cxn ang="0">
                <a:pos x="T6" y="T7"/>
              </a:cxn>
              <a:cxn ang="0">
                <a:pos x="T8" y="T9"/>
              </a:cxn>
              <a:cxn ang="0">
                <a:pos x="T10" y="T11"/>
              </a:cxn>
              <a:cxn ang="0">
                <a:pos x="T12" y="T13"/>
              </a:cxn>
            </a:cxnLst>
            <a:rect l="0" t="0" r="r" b="b"/>
            <a:pathLst>
              <a:path w="149" h="158">
                <a:moveTo>
                  <a:pt x="70" y="158"/>
                </a:moveTo>
                <a:lnTo>
                  <a:pt x="70" y="158"/>
                </a:lnTo>
                <a:cubicBezTo>
                  <a:pt x="114" y="158"/>
                  <a:pt x="149" y="122"/>
                  <a:pt x="149" y="78"/>
                </a:cubicBezTo>
                <a:cubicBezTo>
                  <a:pt x="149" y="40"/>
                  <a:pt x="122" y="7"/>
                  <a:pt x="85" y="0"/>
                </a:cubicBezTo>
                <a:lnTo>
                  <a:pt x="70" y="78"/>
                </a:lnTo>
                <a:lnTo>
                  <a:pt x="0" y="118"/>
                </a:lnTo>
                <a:cubicBezTo>
                  <a:pt x="14" y="142"/>
                  <a:pt x="40" y="158"/>
                  <a:pt x="70" y="158"/>
                </a:cubicBezTo>
                <a:close/>
              </a:path>
            </a:pathLst>
          </a:custGeom>
          <a:gradFill>
            <a:gsLst>
              <a:gs pos="85000">
                <a:schemeClr val="accent2"/>
              </a:gs>
              <a:gs pos="0">
                <a:schemeClr val="accent1"/>
              </a:gs>
            </a:gsLst>
            <a:lin ang="2700000" scaled="0"/>
          </a:gradFill>
          <a:ln w="0">
            <a:noFill/>
            <a:prstDash val="solid"/>
            <a:round/>
          </a:ln>
        </p:spPr>
        <p:txBody>
          <a:bodyPr vert="horz" wrap="square" lIns="91440" tIns="45720" rIns="91440" bIns="45720" numCol="1" anchor="t" anchorCtr="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222222"/>
              </a:solidFill>
              <a:effectLst/>
              <a:uLnTx/>
              <a:uFillTx/>
              <a:cs typeface="+mn-ea"/>
              <a:sym typeface="+mn-lt"/>
            </a:endParaRPr>
          </a:p>
        </p:txBody>
      </p:sp>
      <p:sp>
        <p:nvSpPr>
          <p:cNvPr id="3931" name="PA-错觉设计"/>
          <p:cNvSpPr/>
          <p:nvPr>
            <p:custDataLst>
              <p:tags r:id="rId52"/>
            </p:custDataLst>
          </p:nvPr>
        </p:nvSpPr>
        <p:spPr bwMode="auto">
          <a:xfrm>
            <a:off x="6020172" y="3520099"/>
            <a:ext cx="101600" cy="61912"/>
          </a:xfrm>
          <a:custGeom>
            <a:avLst/>
            <a:gdLst>
              <a:gd name="T0" fmla="*/ 80 w 80"/>
              <a:gd name="T1" fmla="*/ 10 h 48"/>
              <a:gd name="T2" fmla="*/ 80 w 80"/>
              <a:gd name="T3" fmla="*/ 10 h 48"/>
              <a:gd name="T4" fmla="*/ 0 w 80"/>
              <a:gd name="T5" fmla="*/ 0 h 48"/>
              <a:gd name="T6" fmla="*/ 0 w 80"/>
              <a:gd name="T7" fmla="*/ 6 h 48"/>
              <a:gd name="T8" fmla="*/ 12 w 80"/>
              <a:gd name="T9" fmla="*/ 48 h 48"/>
              <a:gd name="T10" fmla="*/ 80 w 80"/>
              <a:gd name="T11" fmla="*/ 10 h 48"/>
            </a:gdLst>
            <a:ahLst/>
            <a:cxnLst>
              <a:cxn ang="0">
                <a:pos x="T0" y="T1"/>
              </a:cxn>
              <a:cxn ang="0">
                <a:pos x="T2" y="T3"/>
              </a:cxn>
              <a:cxn ang="0">
                <a:pos x="T4" y="T5"/>
              </a:cxn>
              <a:cxn ang="0">
                <a:pos x="T6" y="T7"/>
              </a:cxn>
              <a:cxn ang="0">
                <a:pos x="T8" y="T9"/>
              </a:cxn>
              <a:cxn ang="0">
                <a:pos x="T10" y="T11"/>
              </a:cxn>
            </a:cxnLst>
            <a:rect l="0" t="0" r="r" b="b"/>
            <a:pathLst>
              <a:path w="80" h="48">
                <a:moveTo>
                  <a:pt x="80" y="10"/>
                </a:moveTo>
                <a:lnTo>
                  <a:pt x="80" y="10"/>
                </a:lnTo>
                <a:lnTo>
                  <a:pt x="0" y="0"/>
                </a:lnTo>
                <a:cubicBezTo>
                  <a:pt x="0" y="2"/>
                  <a:pt x="0" y="4"/>
                  <a:pt x="0" y="6"/>
                </a:cubicBezTo>
                <a:cubicBezTo>
                  <a:pt x="0" y="21"/>
                  <a:pt x="4" y="36"/>
                  <a:pt x="12" y="48"/>
                </a:cubicBezTo>
                <a:lnTo>
                  <a:pt x="80" y="10"/>
                </a:lnTo>
                <a:close/>
              </a:path>
            </a:pathLst>
          </a:custGeom>
          <a:gradFill>
            <a:gsLst>
              <a:gs pos="85000">
                <a:schemeClr val="accent2"/>
              </a:gs>
              <a:gs pos="0">
                <a:schemeClr val="accent1"/>
              </a:gs>
            </a:gsLst>
            <a:lin ang="2700000" scaled="0"/>
          </a:gradFill>
          <a:ln w="0">
            <a:noFill/>
            <a:prstDash val="solid"/>
            <a:round/>
          </a:ln>
        </p:spPr>
        <p:txBody>
          <a:bodyPr vert="horz" wrap="square" lIns="91440" tIns="45720" rIns="91440" bIns="45720" numCol="1" anchor="t" anchorCtr="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222222"/>
              </a:solidFill>
              <a:effectLst/>
              <a:uLnTx/>
              <a:uFillTx/>
              <a:cs typeface="+mn-ea"/>
              <a:sym typeface="+mn-lt"/>
            </a:endParaRPr>
          </a:p>
        </p:txBody>
      </p:sp>
      <p:sp>
        <p:nvSpPr>
          <p:cNvPr id="3932" name="PA-错觉设计"/>
          <p:cNvSpPr/>
          <p:nvPr>
            <p:custDataLst>
              <p:tags r:id="rId53"/>
            </p:custDataLst>
          </p:nvPr>
        </p:nvSpPr>
        <p:spPr bwMode="auto">
          <a:xfrm>
            <a:off x="6039222" y="3408974"/>
            <a:ext cx="123825" cy="103187"/>
          </a:xfrm>
          <a:custGeom>
            <a:avLst/>
            <a:gdLst>
              <a:gd name="T0" fmla="*/ 97 w 97"/>
              <a:gd name="T1" fmla="*/ 3 h 81"/>
              <a:gd name="T2" fmla="*/ 97 w 97"/>
              <a:gd name="T3" fmla="*/ 3 h 81"/>
              <a:gd name="T4" fmla="*/ 79 w 97"/>
              <a:gd name="T5" fmla="*/ 0 h 81"/>
              <a:gd name="T6" fmla="*/ 0 w 97"/>
              <a:gd name="T7" fmla="*/ 70 h 81"/>
              <a:gd name="T8" fmla="*/ 82 w 97"/>
              <a:gd name="T9" fmla="*/ 81 h 81"/>
              <a:gd name="T10" fmla="*/ 97 w 97"/>
              <a:gd name="T11" fmla="*/ 3 h 81"/>
            </a:gdLst>
            <a:ahLst/>
            <a:cxnLst>
              <a:cxn ang="0">
                <a:pos x="T0" y="T1"/>
              </a:cxn>
              <a:cxn ang="0">
                <a:pos x="T2" y="T3"/>
              </a:cxn>
              <a:cxn ang="0">
                <a:pos x="T4" y="T5"/>
              </a:cxn>
              <a:cxn ang="0">
                <a:pos x="T6" y="T7"/>
              </a:cxn>
              <a:cxn ang="0">
                <a:pos x="T8" y="T9"/>
              </a:cxn>
              <a:cxn ang="0">
                <a:pos x="T10" y="T11"/>
              </a:cxn>
            </a:cxnLst>
            <a:rect l="0" t="0" r="r" b="b"/>
            <a:pathLst>
              <a:path w="97" h="81">
                <a:moveTo>
                  <a:pt x="97" y="3"/>
                </a:moveTo>
                <a:lnTo>
                  <a:pt x="97" y="3"/>
                </a:lnTo>
                <a:cubicBezTo>
                  <a:pt x="91" y="1"/>
                  <a:pt x="85" y="0"/>
                  <a:pt x="79" y="0"/>
                </a:cubicBezTo>
                <a:cubicBezTo>
                  <a:pt x="38" y="0"/>
                  <a:pt x="5" y="31"/>
                  <a:pt x="0" y="70"/>
                </a:cubicBezTo>
                <a:lnTo>
                  <a:pt x="82" y="81"/>
                </a:lnTo>
                <a:lnTo>
                  <a:pt x="97" y="3"/>
                </a:lnTo>
                <a:close/>
              </a:path>
            </a:pathLst>
          </a:custGeom>
          <a:gradFill>
            <a:gsLst>
              <a:gs pos="85000">
                <a:schemeClr val="accent2"/>
              </a:gs>
              <a:gs pos="0">
                <a:schemeClr val="accent1"/>
              </a:gs>
            </a:gsLst>
            <a:lin ang="2700000" scaled="0"/>
          </a:gradFill>
          <a:ln w="0">
            <a:noFill/>
            <a:prstDash val="solid"/>
            <a:round/>
          </a:ln>
        </p:spPr>
        <p:txBody>
          <a:bodyPr vert="horz" wrap="square" lIns="91440" tIns="45720" rIns="91440" bIns="45720" numCol="1" anchor="t" anchorCtr="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222222"/>
              </a:solidFill>
              <a:effectLst/>
              <a:uLnTx/>
              <a:uFillTx/>
              <a:cs typeface="+mn-ea"/>
              <a:sym typeface="+mn-lt"/>
            </a:endParaRPr>
          </a:p>
        </p:txBody>
      </p:sp>
      <p:sp>
        <p:nvSpPr>
          <p:cNvPr id="3928" name="PA-错觉设计"/>
          <p:cNvSpPr>
            <a:spLocks noEditPoints="1"/>
          </p:cNvSpPr>
          <p:nvPr>
            <p:custDataLst>
              <p:tags r:id="rId54"/>
            </p:custDataLst>
          </p:nvPr>
        </p:nvSpPr>
        <p:spPr bwMode="auto">
          <a:xfrm>
            <a:off x="5813797" y="3339124"/>
            <a:ext cx="544513" cy="374650"/>
          </a:xfrm>
          <a:custGeom>
            <a:avLst/>
            <a:gdLst>
              <a:gd name="T0" fmla="*/ 400 w 427"/>
              <a:gd name="T1" fmla="*/ 266 h 292"/>
              <a:gd name="T2" fmla="*/ 400 w 427"/>
              <a:gd name="T3" fmla="*/ 266 h 292"/>
              <a:gd name="T4" fmla="*/ 107 w 427"/>
              <a:gd name="T5" fmla="*/ 266 h 292"/>
              <a:gd name="T6" fmla="*/ 107 w 427"/>
              <a:gd name="T7" fmla="*/ 26 h 292"/>
              <a:gd name="T8" fmla="*/ 400 w 427"/>
              <a:gd name="T9" fmla="*/ 26 h 292"/>
              <a:gd name="T10" fmla="*/ 400 w 427"/>
              <a:gd name="T11" fmla="*/ 266 h 292"/>
              <a:gd name="T12" fmla="*/ 80 w 427"/>
              <a:gd name="T13" fmla="*/ 66 h 292"/>
              <a:gd name="T14" fmla="*/ 80 w 427"/>
              <a:gd name="T15" fmla="*/ 66 h 292"/>
              <a:gd name="T16" fmla="*/ 27 w 427"/>
              <a:gd name="T17" fmla="*/ 66 h 292"/>
              <a:gd name="T18" fmla="*/ 27 w 427"/>
              <a:gd name="T19" fmla="*/ 26 h 292"/>
              <a:gd name="T20" fmla="*/ 80 w 427"/>
              <a:gd name="T21" fmla="*/ 26 h 292"/>
              <a:gd name="T22" fmla="*/ 80 w 427"/>
              <a:gd name="T23" fmla="*/ 66 h 292"/>
              <a:gd name="T24" fmla="*/ 80 w 427"/>
              <a:gd name="T25" fmla="*/ 131 h 292"/>
              <a:gd name="T26" fmla="*/ 80 w 427"/>
              <a:gd name="T27" fmla="*/ 131 h 292"/>
              <a:gd name="T28" fmla="*/ 27 w 427"/>
              <a:gd name="T29" fmla="*/ 131 h 292"/>
              <a:gd name="T30" fmla="*/ 27 w 427"/>
              <a:gd name="T31" fmla="*/ 92 h 292"/>
              <a:gd name="T32" fmla="*/ 80 w 427"/>
              <a:gd name="T33" fmla="*/ 92 h 292"/>
              <a:gd name="T34" fmla="*/ 80 w 427"/>
              <a:gd name="T35" fmla="*/ 131 h 292"/>
              <a:gd name="T36" fmla="*/ 80 w 427"/>
              <a:gd name="T37" fmla="*/ 197 h 292"/>
              <a:gd name="T38" fmla="*/ 80 w 427"/>
              <a:gd name="T39" fmla="*/ 197 h 292"/>
              <a:gd name="T40" fmla="*/ 27 w 427"/>
              <a:gd name="T41" fmla="*/ 197 h 292"/>
              <a:gd name="T42" fmla="*/ 27 w 427"/>
              <a:gd name="T43" fmla="*/ 157 h 292"/>
              <a:gd name="T44" fmla="*/ 80 w 427"/>
              <a:gd name="T45" fmla="*/ 157 h 292"/>
              <a:gd name="T46" fmla="*/ 80 w 427"/>
              <a:gd name="T47" fmla="*/ 197 h 292"/>
              <a:gd name="T48" fmla="*/ 80 w 427"/>
              <a:gd name="T49" fmla="*/ 266 h 292"/>
              <a:gd name="T50" fmla="*/ 80 w 427"/>
              <a:gd name="T51" fmla="*/ 266 h 292"/>
              <a:gd name="T52" fmla="*/ 27 w 427"/>
              <a:gd name="T53" fmla="*/ 266 h 292"/>
              <a:gd name="T54" fmla="*/ 27 w 427"/>
              <a:gd name="T55" fmla="*/ 226 h 292"/>
              <a:gd name="T56" fmla="*/ 80 w 427"/>
              <a:gd name="T57" fmla="*/ 226 h 292"/>
              <a:gd name="T58" fmla="*/ 80 w 427"/>
              <a:gd name="T59" fmla="*/ 266 h 292"/>
              <a:gd name="T60" fmla="*/ 0 w 427"/>
              <a:gd name="T61" fmla="*/ 292 h 292"/>
              <a:gd name="T62" fmla="*/ 0 w 427"/>
              <a:gd name="T63" fmla="*/ 292 h 292"/>
              <a:gd name="T64" fmla="*/ 427 w 427"/>
              <a:gd name="T65" fmla="*/ 292 h 292"/>
              <a:gd name="T66" fmla="*/ 427 w 427"/>
              <a:gd name="T67" fmla="*/ 0 h 292"/>
              <a:gd name="T68" fmla="*/ 0 w 427"/>
              <a:gd name="T69" fmla="*/ 0 h 292"/>
              <a:gd name="T70" fmla="*/ 0 w 427"/>
              <a:gd name="T71"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7" h="292">
                <a:moveTo>
                  <a:pt x="400" y="266"/>
                </a:moveTo>
                <a:lnTo>
                  <a:pt x="400" y="266"/>
                </a:lnTo>
                <a:lnTo>
                  <a:pt x="107" y="266"/>
                </a:lnTo>
                <a:lnTo>
                  <a:pt x="107" y="26"/>
                </a:lnTo>
                <a:lnTo>
                  <a:pt x="400" y="26"/>
                </a:lnTo>
                <a:lnTo>
                  <a:pt x="400" y="266"/>
                </a:lnTo>
                <a:close/>
                <a:moveTo>
                  <a:pt x="80" y="66"/>
                </a:moveTo>
                <a:lnTo>
                  <a:pt x="80" y="66"/>
                </a:lnTo>
                <a:lnTo>
                  <a:pt x="27" y="66"/>
                </a:lnTo>
                <a:lnTo>
                  <a:pt x="27" y="26"/>
                </a:lnTo>
                <a:lnTo>
                  <a:pt x="80" y="26"/>
                </a:lnTo>
                <a:lnTo>
                  <a:pt x="80" y="66"/>
                </a:lnTo>
                <a:close/>
                <a:moveTo>
                  <a:pt x="80" y="131"/>
                </a:moveTo>
                <a:lnTo>
                  <a:pt x="80" y="131"/>
                </a:lnTo>
                <a:lnTo>
                  <a:pt x="27" y="131"/>
                </a:lnTo>
                <a:lnTo>
                  <a:pt x="27" y="92"/>
                </a:lnTo>
                <a:lnTo>
                  <a:pt x="80" y="92"/>
                </a:lnTo>
                <a:lnTo>
                  <a:pt x="80" y="131"/>
                </a:lnTo>
                <a:close/>
                <a:moveTo>
                  <a:pt x="80" y="197"/>
                </a:moveTo>
                <a:lnTo>
                  <a:pt x="80" y="197"/>
                </a:lnTo>
                <a:lnTo>
                  <a:pt x="27" y="197"/>
                </a:lnTo>
                <a:lnTo>
                  <a:pt x="27" y="157"/>
                </a:lnTo>
                <a:lnTo>
                  <a:pt x="80" y="157"/>
                </a:lnTo>
                <a:lnTo>
                  <a:pt x="80" y="197"/>
                </a:lnTo>
                <a:close/>
                <a:moveTo>
                  <a:pt x="80" y="266"/>
                </a:moveTo>
                <a:lnTo>
                  <a:pt x="80" y="266"/>
                </a:lnTo>
                <a:lnTo>
                  <a:pt x="27" y="266"/>
                </a:lnTo>
                <a:lnTo>
                  <a:pt x="27" y="226"/>
                </a:lnTo>
                <a:lnTo>
                  <a:pt x="80" y="226"/>
                </a:lnTo>
                <a:lnTo>
                  <a:pt x="80" y="266"/>
                </a:lnTo>
                <a:close/>
                <a:moveTo>
                  <a:pt x="0" y="292"/>
                </a:moveTo>
                <a:lnTo>
                  <a:pt x="0" y="292"/>
                </a:lnTo>
                <a:lnTo>
                  <a:pt x="427" y="292"/>
                </a:lnTo>
                <a:lnTo>
                  <a:pt x="427" y="0"/>
                </a:lnTo>
                <a:lnTo>
                  <a:pt x="0" y="0"/>
                </a:lnTo>
                <a:lnTo>
                  <a:pt x="0" y="292"/>
                </a:lnTo>
                <a:close/>
              </a:path>
            </a:pathLst>
          </a:custGeom>
          <a:solidFill>
            <a:srgbClr val="FFFFFF"/>
          </a:solidFill>
          <a:ln w="0">
            <a:noFill/>
            <a:prstDash val="solid"/>
            <a:round/>
          </a:ln>
        </p:spPr>
        <p:txBody>
          <a:bodyPr vert="horz" wrap="square" lIns="91440" tIns="45720" rIns="91440" bIns="45720" numCol="1" anchor="t" anchorCtr="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3929" name="PA-错觉设计"/>
          <p:cNvSpPr/>
          <p:nvPr>
            <p:custDataLst>
              <p:tags r:id="rId55"/>
            </p:custDataLst>
          </p:nvPr>
        </p:nvSpPr>
        <p:spPr bwMode="auto">
          <a:xfrm>
            <a:off x="5813797" y="3272449"/>
            <a:ext cx="544513" cy="34925"/>
          </a:xfrm>
          <a:custGeom>
            <a:avLst/>
            <a:gdLst>
              <a:gd name="T0" fmla="*/ 427 w 427"/>
              <a:gd name="T1" fmla="*/ 0 h 27"/>
              <a:gd name="T2" fmla="*/ 427 w 427"/>
              <a:gd name="T3" fmla="*/ 0 h 27"/>
              <a:gd name="T4" fmla="*/ 0 w 427"/>
              <a:gd name="T5" fmla="*/ 0 h 27"/>
              <a:gd name="T6" fmla="*/ 0 w 427"/>
              <a:gd name="T7" fmla="*/ 27 h 27"/>
              <a:gd name="T8" fmla="*/ 427 w 427"/>
              <a:gd name="T9" fmla="*/ 27 h 27"/>
              <a:gd name="T10" fmla="*/ 427 w 427"/>
              <a:gd name="T11" fmla="*/ 0 h 27"/>
            </a:gdLst>
            <a:ahLst/>
            <a:cxnLst>
              <a:cxn ang="0">
                <a:pos x="T0" y="T1"/>
              </a:cxn>
              <a:cxn ang="0">
                <a:pos x="T2" y="T3"/>
              </a:cxn>
              <a:cxn ang="0">
                <a:pos x="T4" y="T5"/>
              </a:cxn>
              <a:cxn ang="0">
                <a:pos x="T6" y="T7"/>
              </a:cxn>
              <a:cxn ang="0">
                <a:pos x="T8" y="T9"/>
              </a:cxn>
              <a:cxn ang="0">
                <a:pos x="T10" y="T11"/>
              </a:cxn>
            </a:cxnLst>
            <a:rect l="0" t="0" r="r" b="b"/>
            <a:pathLst>
              <a:path w="427" h="27">
                <a:moveTo>
                  <a:pt x="427" y="0"/>
                </a:moveTo>
                <a:lnTo>
                  <a:pt x="427" y="0"/>
                </a:lnTo>
                <a:lnTo>
                  <a:pt x="0" y="0"/>
                </a:lnTo>
                <a:lnTo>
                  <a:pt x="0" y="27"/>
                </a:lnTo>
                <a:lnTo>
                  <a:pt x="427" y="27"/>
                </a:lnTo>
                <a:lnTo>
                  <a:pt x="427" y="0"/>
                </a:lnTo>
                <a:close/>
              </a:path>
            </a:pathLst>
          </a:custGeom>
          <a:solidFill>
            <a:srgbClr val="FFFFFF"/>
          </a:solidFill>
          <a:ln w="0">
            <a:noFill/>
            <a:prstDash val="solid"/>
            <a:round/>
          </a:ln>
        </p:spPr>
        <p:txBody>
          <a:bodyPr vert="horz" wrap="square" lIns="91440" tIns="45720" rIns="91440" bIns="45720" numCol="1" anchor="t" anchorCtr="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3936" name="PA-错觉设计"/>
          <p:cNvSpPr/>
          <p:nvPr>
            <p:custDataLst>
              <p:tags r:id="rId56"/>
            </p:custDataLst>
          </p:nvPr>
        </p:nvSpPr>
        <p:spPr bwMode="auto">
          <a:xfrm>
            <a:off x="10620712" y="3389924"/>
            <a:ext cx="33338" cy="80963"/>
          </a:xfrm>
          <a:custGeom>
            <a:avLst/>
            <a:gdLst>
              <a:gd name="T0" fmla="*/ 0 w 27"/>
              <a:gd name="T1" fmla="*/ 66 h 66"/>
              <a:gd name="T2" fmla="*/ 0 w 27"/>
              <a:gd name="T3" fmla="*/ 66 h 66"/>
              <a:gd name="T4" fmla="*/ 27 w 27"/>
              <a:gd name="T5" fmla="*/ 66 h 66"/>
              <a:gd name="T6" fmla="*/ 27 w 27"/>
              <a:gd name="T7" fmla="*/ 0 h 66"/>
              <a:gd name="T8" fmla="*/ 0 w 27"/>
              <a:gd name="T9" fmla="*/ 0 h 66"/>
              <a:gd name="T10" fmla="*/ 0 w 27"/>
              <a:gd name="T11" fmla="*/ 66 h 66"/>
            </a:gdLst>
            <a:ahLst/>
            <a:cxnLst>
              <a:cxn ang="0">
                <a:pos x="T0" y="T1"/>
              </a:cxn>
              <a:cxn ang="0">
                <a:pos x="T2" y="T3"/>
              </a:cxn>
              <a:cxn ang="0">
                <a:pos x="T4" y="T5"/>
              </a:cxn>
              <a:cxn ang="0">
                <a:pos x="T6" y="T7"/>
              </a:cxn>
              <a:cxn ang="0">
                <a:pos x="T8" y="T9"/>
              </a:cxn>
              <a:cxn ang="0">
                <a:pos x="T10" y="T11"/>
              </a:cxn>
            </a:cxnLst>
            <a:rect l="0" t="0" r="r" b="b"/>
            <a:pathLst>
              <a:path w="27" h="66">
                <a:moveTo>
                  <a:pt x="0" y="66"/>
                </a:moveTo>
                <a:lnTo>
                  <a:pt x="0" y="66"/>
                </a:lnTo>
                <a:lnTo>
                  <a:pt x="27" y="66"/>
                </a:lnTo>
                <a:lnTo>
                  <a:pt x="27" y="0"/>
                </a:lnTo>
                <a:lnTo>
                  <a:pt x="0" y="0"/>
                </a:lnTo>
                <a:lnTo>
                  <a:pt x="0" y="66"/>
                </a:lnTo>
                <a:close/>
              </a:path>
            </a:pathLst>
          </a:custGeom>
          <a:gradFill>
            <a:gsLst>
              <a:gs pos="85000">
                <a:schemeClr val="accent2"/>
              </a:gs>
              <a:gs pos="0">
                <a:schemeClr val="accent1"/>
              </a:gs>
            </a:gsLst>
            <a:lin ang="2700000" scaled="0"/>
          </a:gradFill>
          <a:ln w="0">
            <a:noFill/>
            <a:prstDash val="solid"/>
            <a:round/>
          </a:ln>
        </p:spPr>
        <p:txBody>
          <a:bodyPr vert="horz" wrap="square" lIns="91440" tIns="45720" rIns="91440" bIns="45720" numCol="1" anchor="t" anchorCtr="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3937" name="PA-错觉设计"/>
          <p:cNvSpPr/>
          <p:nvPr>
            <p:custDataLst>
              <p:tags r:id="rId57"/>
            </p:custDataLst>
          </p:nvPr>
        </p:nvSpPr>
        <p:spPr bwMode="auto">
          <a:xfrm>
            <a:off x="10669925" y="3413736"/>
            <a:ext cx="33338" cy="57150"/>
          </a:xfrm>
          <a:custGeom>
            <a:avLst/>
            <a:gdLst>
              <a:gd name="T0" fmla="*/ 0 w 27"/>
              <a:gd name="T1" fmla="*/ 46 h 46"/>
              <a:gd name="T2" fmla="*/ 0 w 27"/>
              <a:gd name="T3" fmla="*/ 46 h 46"/>
              <a:gd name="T4" fmla="*/ 27 w 27"/>
              <a:gd name="T5" fmla="*/ 46 h 46"/>
              <a:gd name="T6" fmla="*/ 27 w 27"/>
              <a:gd name="T7" fmla="*/ 0 h 46"/>
              <a:gd name="T8" fmla="*/ 0 w 27"/>
              <a:gd name="T9" fmla="*/ 0 h 46"/>
              <a:gd name="T10" fmla="*/ 0 w 27"/>
              <a:gd name="T11" fmla="*/ 46 h 46"/>
            </a:gdLst>
            <a:ahLst/>
            <a:cxnLst>
              <a:cxn ang="0">
                <a:pos x="T0" y="T1"/>
              </a:cxn>
              <a:cxn ang="0">
                <a:pos x="T2" y="T3"/>
              </a:cxn>
              <a:cxn ang="0">
                <a:pos x="T4" y="T5"/>
              </a:cxn>
              <a:cxn ang="0">
                <a:pos x="T6" y="T7"/>
              </a:cxn>
              <a:cxn ang="0">
                <a:pos x="T8" y="T9"/>
              </a:cxn>
              <a:cxn ang="0">
                <a:pos x="T10" y="T11"/>
              </a:cxn>
            </a:cxnLst>
            <a:rect l="0" t="0" r="r" b="b"/>
            <a:pathLst>
              <a:path w="27" h="46">
                <a:moveTo>
                  <a:pt x="0" y="46"/>
                </a:moveTo>
                <a:lnTo>
                  <a:pt x="0" y="46"/>
                </a:lnTo>
                <a:lnTo>
                  <a:pt x="27" y="46"/>
                </a:lnTo>
                <a:lnTo>
                  <a:pt x="27" y="0"/>
                </a:lnTo>
                <a:lnTo>
                  <a:pt x="0" y="0"/>
                </a:lnTo>
                <a:lnTo>
                  <a:pt x="0" y="46"/>
                </a:lnTo>
                <a:close/>
              </a:path>
            </a:pathLst>
          </a:custGeom>
          <a:gradFill>
            <a:gsLst>
              <a:gs pos="85000">
                <a:schemeClr val="accent2"/>
              </a:gs>
              <a:gs pos="0">
                <a:schemeClr val="accent1"/>
              </a:gs>
            </a:gsLst>
            <a:lin ang="2700000" scaled="0"/>
          </a:gradFill>
          <a:ln w="0">
            <a:noFill/>
            <a:prstDash val="solid"/>
            <a:round/>
          </a:ln>
        </p:spPr>
        <p:txBody>
          <a:bodyPr vert="horz" wrap="square" lIns="91440" tIns="45720" rIns="91440" bIns="45720" numCol="1" anchor="t" anchorCtr="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3938" name="PA-错觉设计"/>
          <p:cNvSpPr/>
          <p:nvPr>
            <p:custDataLst>
              <p:tags r:id="rId58"/>
            </p:custDataLst>
          </p:nvPr>
        </p:nvSpPr>
        <p:spPr bwMode="auto">
          <a:xfrm>
            <a:off x="10490537" y="3297849"/>
            <a:ext cx="427038" cy="328613"/>
          </a:xfrm>
          <a:custGeom>
            <a:avLst/>
            <a:gdLst>
              <a:gd name="T0" fmla="*/ 53 w 346"/>
              <a:gd name="T1" fmla="*/ 0 h 267"/>
              <a:gd name="T2" fmla="*/ 53 w 346"/>
              <a:gd name="T3" fmla="*/ 0 h 267"/>
              <a:gd name="T4" fmla="*/ 53 w 346"/>
              <a:gd name="T5" fmla="*/ 168 h 267"/>
              <a:gd name="T6" fmla="*/ 9 w 346"/>
              <a:gd name="T7" fmla="*/ 214 h 267"/>
              <a:gd name="T8" fmla="*/ 2 w 346"/>
              <a:gd name="T9" fmla="*/ 227 h 267"/>
              <a:gd name="T10" fmla="*/ 0 w 346"/>
              <a:gd name="T11" fmla="*/ 241 h 267"/>
              <a:gd name="T12" fmla="*/ 2 w 346"/>
              <a:gd name="T13" fmla="*/ 251 h 267"/>
              <a:gd name="T14" fmla="*/ 7 w 346"/>
              <a:gd name="T15" fmla="*/ 259 h 267"/>
              <a:gd name="T16" fmla="*/ 15 w 346"/>
              <a:gd name="T17" fmla="*/ 265 h 267"/>
              <a:gd name="T18" fmla="*/ 25 w 346"/>
              <a:gd name="T19" fmla="*/ 267 h 267"/>
              <a:gd name="T20" fmla="*/ 133 w 346"/>
              <a:gd name="T21" fmla="*/ 267 h 267"/>
              <a:gd name="T22" fmla="*/ 133 w 346"/>
              <a:gd name="T23" fmla="*/ 160 h 267"/>
              <a:gd name="T24" fmla="*/ 80 w 346"/>
              <a:gd name="T25" fmla="*/ 160 h 267"/>
              <a:gd name="T26" fmla="*/ 80 w 346"/>
              <a:gd name="T27" fmla="*/ 160 h 267"/>
              <a:gd name="T28" fmla="*/ 80 w 346"/>
              <a:gd name="T29" fmla="*/ 27 h 267"/>
              <a:gd name="T30" fmla="*/ 80 w 346"/>
              <a:gd name="T31" fmla="*/ 27 h 267"/>
              <a:gd name="T32" fmla="*/ 319 w 346"/>
              <a:gd name="T33" fmla="*/ 27 h 267"/>
              <a:gd name="T34" fmla="*/ 319 w 346"/>
              <a:gd name="T35" fmla="*/ 27 h 267"/>
              <a:gd name="T36" fmla="*/ 319 w 346"/>
              <a:gd name="T37" fmla="*/ 80 h 267"/>
              <a:gd name="T38" fmla="*/ 346 w 346"/>
              <a:gd name="T39" fmla="*/ 80 h 267"/>
              <a:gd name="T40" fmla="*/ 346 w 346"/>
              <a:gd name="T41" fmla="*/ 0 h 267"/>
              <a:gd name="T42" fmla="*/ 53 w 346"/>
              <a:gd name="T43"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67">
                <a:moveTo>
                  <a:pt x="53" y="0"/>
                </a:moveTo>
                <a:lnTo>
                  <a:pt x="53" y="0"/>
                </a:lnTo>
                <a:lnTo>
                  <a:pt x="53" y="168"/>
                </a:lnTo>
                <a:lnTo>
                  <a:pt x="9" y="214"/>
                </a:lnTo>
                <a:cubicBezTo>
                  <a:pt x="6" y="218"/>
                  <a:pt x="4" y="222"/>
                  <a:pt x="2" y="227"/>
                </a:cubicBezTo>
                <a:cubicBezTo>
                  <a:pt x="0" y="232"/>
                  <a:pt x="0" y="237"/>
                  <a:pt x="0" y="241"/>
                </a:cubicBezTo>
                <a:cubicBezTo>
                  <a:pt x="0" y="245"/>
                  <a:pt x="0" y="248"/>
                  <a:pt x="2" y="251"/>
                </a:cubicBezTo>
                <a:cubicBezTo>
                  <a:pt x="3" y="254"/>
                  <a:pt x="5" y="257"/>
                  <a:pt x="7" y="259"/>
                </a:cubicBezTo>
                <a:cubicBezTo>
                  <a:pt x="9" y="262"/>
                  <a:pt x="12" y="263"/>
                  <a:pt x="15" y="265"/>
                </a:cubicBezTo>
                <a:cubicBezTo>
                  <a:pt x="18" y="266"/>
                  <a:pt x="22" y="267"/>
                  <a:pt x="25" y="267"/>
                </a:cubicBezTo>
                <a:lnTo>
                  <a:pt x="133" y="267"/>
                </a:lnTo>
                <a:lnTo>
                  <a:pt x="133" y="160"/>
                </a:lnTo>
                <a:lnTo>
                  <a:pt x="80" y="160"/>
                </a:lnTo>
                <a:lnTo>
                  <a:pt x="80" y="160"/>
                </a:lnTo>
                <a:lnTo>
                  <a:pt x="80" y="27"/>
                </a:lnTo>
                <a:lnTo>
                  <a:pt x="80" y="27"/>
                </a:lnTo>
                <a:lnTo>
                  <a:pt x="319" y="27"/>
                </a:lnTo>
                <a:lnTo>
                  <a:pt x="319" y="27"/>
                </a:lnTo>
                <a:lnTo>
                  <a:pt x="319" y="80"/>
                </a:lnTo>
                <a:lnTo>
                  <a:pt x="346" y="80"/>
                </a:lnTo>
                <a:lnTo>
                  <a:pt x="346" y="0"/>
                </a:lnTo>
                <a:lnTo>
                  <a:pt x="53" y="0"/>
                </a:lnTo>
                <a:close/>
              </a:path>
            </a:pathLst>
          </a:custGeom>
          <a:solidFill>
            <a:srgbClr val="FEFEFE"/>
          </a:solidFill>
          <a:ln w="0">
            <a:noFill/>
            <a:prstDash val="solid"/>
            <a:round/>
          </a:ln>
        </p:spPr>
        <p:txBody>
          <a:bodyPr vert="horz" wrap="square" lIns="91440" tIns="45720" rIns="91440" bIns="45720" numCol="1" anchor="t" anchorCtr="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3940" name="PA-错觉设计"/>
          <p:cNvSpPr>
            <a:spLocks noEditPoints="1"/>
          </p:cNvSpPr>
          <p:nvPr>
            <p:custDataLst>
              <p:tags r:id="rId59"/>
            </p:custDataLst>
          </p:nvPr>
        </p:nvSpPr>
        <p:spPr bwMode="auto">
          <a:xfrm>
            <a:off x="10685800" y="3429611"/>
            <a:ext cx="330200" cy="263525"/>
          </a:xfrm>
          <a:custGeom>
            <a:avLst/>
            <a:gdLst>
              <a:gd name="T0" fmla="*/ 240 w 267"/>
              <a:gd name="T1" fmla="*/ 186 h 213"/>
              <a:gd name="T2" fmla="*/ 240 w 267"/>
              <a:gd name="T3" fmla="*/ 186 h 213"/>
              <a:gd name="T4" fmla="*/ 27 w 267"/>
              <a:gd name="T5" fmla="*/ 186 h 213"/>
              <a:gd name="T6" fmla="*/ 27 w 267"/>
              <a:gd name="T7" fmla="*/ 27 h 213"/>
              <a:gd name="T8" fmla="*/ 240 w 267"/>
              <a:gd name="T9" fmla="*/ 27 h 213"/>
              <a:gd name="T10" fmla="*/ 240 w 267"/>
              <a:gd name="T11" fmla="*/ 186 h 213"/>
              <a:gd name="T12" fmla="*/ 259 w 267"/>
              <a:gd name="T13" fmla="*/ 205 h 213"/>
              <a:gd name="T14" fmla="*/ 259 w 267"/>
              <a:gd name="T15" fmla="*/ 205 h 213"/>
              <a:gd name="T16" fmla="*/ 265 w 267"/>
              <a:gd name="T17" fmla="*/ 197 h 213"/>
              <a:gd name="T18" fmla="*/ 267 w 267"/>
              <a:gd name="T19" fmla="*/ 186 h 213"/>
              <a:gd name="T20" fmla="*/ 267 w 267"/>
              <a:gd name="T21" fmla="*/ 26 h 213"/>
              <a:gd name="T22" fmla="*/ 265 w 267"/>
              <a:gd name="T23" fmla="*/ 16 h 213"/>
              <a:gd name="T24" fmla="*/ 259 w 267"/>
              <a:gd name="T25" fmla="*/ 8 h 213"/>
              <a:gd name="T26" fmla="*/ 251 w 267"/>
              <a:gd name="T27" fmla="*/ 2 h 213"/>
              <a:gd name="T28" fmla="*/ 240 w 267"/>
              <a:gd name="T29" fmla="*/ 0 h 213"/>
              <a:gd name="T30" fmla="*/ 27 w 267"/>
              <a:gd name="T31" fmla="*/ 0 h 213"/>
              <a:gd name="T32" fmla="*/ 14 w 267"/>
              <a:gd name="T33" fmla="*/ 4 h 213"/>
              <a:gd name="T34" fmla="*/ 0 w 267"/>
              <a:gd name="T35" fmla="*/ 25 h 213"/>
              <a:gd name="T36" fmla="*/ 0 w 267"/>
              <a:gd name="T37" fmla="*/ 160 h 213"/>
              <a:gd name="T38" fmla="*/ 1 w 267"/>
              <a:gd name="T39" fmla="*/ 160 h 213"/>
              <a:gd name="T40" fmla="*/ 1 w 267"/>
              <a:gd name="T41" fmla="*/ 186 h 213"/>
              <a:gd name="T42" fmla="*/ 3 w 267"/>
              <a:gd name="T43" fmla="*/ 197 h 213"/>
              <a:gd name="T44" fmla="*/ 8 w 267"/>
              <a:gd name="T45" fmla="*/ 205 h 213"/>
              <a:gd name="T46" fmla="*/ 17 w 267"/>
              <a:gd name="T47" fmla="*/ 211 h 213"/>
              <a:gd name="T48" fmla="*/ 27 w 267"/>
              <a:gd name="T49" fmla="*/ 213 h 213"/>
              <a:gd name="T50" fmla="*/ 240 w 267"/>
              <a:gd name="T51" fmla="*/ 213 h 213"/>
              <a:gd name="T52" fmla="*/ 251 w 267"/>
              <a:gd name="T53" fmla="*/ 211 h 213"/>
              <a:gd name="T54" fmla="*/ 259 w 267"/>
              <a:gd name="T55" fmla="*/ 20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7" h="213">
                <a:moveTo>
                  <a:pt x="240" y="186"/>
                </a:moveTo>
                <a:lnTo>
                  <a:pt x="240" y="186"/>
                </a:lnTo>
                <a:lnTo>
                  <a:pt x="27" y="186"/>
                </a:lnTo>
                <a:lnTo>
                  <a:pt x="27" y="27"/>
                </a:lnTo>
                <a:lnTo>
                  <a:pt x="240" y="27"/>
                </a:lnTo>
                <a:lnTo>
                  <a:pt x="240" y="186"/>
                </a:lnTo>
                <a:close/>
                <a:moveTo>
                  <a:pt x="259" y="205"/>
                </a:moveTo>
                <a:lnTo>
                  <a:pt x="259" y="205"/>
                </a:lnTo>
                <a:cubicBezTo>
                  <a:pt x="262" y="203"/>
                  <a:pt x="264" y="200"/>
                  <a:pt x="265" y="197"/>
                </a:cubicBezTo>
                <a:cubicBezTo>
                  <a:pt x="266" y="193"/>
                  <a:pt x="267" y="190"/>
                  <a:pt x="267" y="186"/>
                </a:cubicBezTo>
                <a:lnTo>
                  <a:pt x="267" y="26"/>
                </a:lnTo>
                <a:cubicBezTo>
                  <a:pt x="267" y="22"/>
                  <a:pt x="266" y="19"/>
                  <a:pt x="265" y="16"/>
                </a:cubicBezTo>
                <a:cubicBezTo>
                  <a:pt x="263" y="13"/>
                  <a:pt x="261" y="10"/>
                  <a:pt x="259" y="8"/>
                </a:cubicBezTo>
                <a:cubicBezTo>
                  <a:pt x="257" y="5"/>
                  <a:pt x="254" y="3"/>
                  <a:pt x="251" y="2"/>
                </a:cubicBezTo>
                <a:cubicBezTo>
                  <a:pt x="247" y="1"/>
                  <a:pt x="244" y="0"/>
                  <a:pt x="240" y="0"/>
                </a:cubicBezTo>
                <a:lnTo>
                  <a:pt x="27" y="0"/>
                </a:lnTo>
                <a:cubicBezTo>
                  <a:pt x="19" y="0"/>
                  <a:pt x="14" y="4"/>
                  <a:pt x="14" y="4"/>
                </a:cubicBezTo>
                <a:cubicBezTo>
                  <a:pt x="7" y="8"/>
                  <a:pt x="0" y="13"/>
                  <a:pt x="0" y="25"/>
                </a:cubicBezTo>
                <a:lnTo>
                  <a:pt x="0" y="160"/>
                </a:lnTo>
                <a:lnTo>
                  <a:pt x="1" y="160"/>
                </a:lnTo>
                <a:lnTo>
                  <a:pt x="1" y="186"/>
                </a:lnTo>
                <a:cubicBezTo>
                  <a:pt x="1" y="190"/>
                  <a:pt x="1" y="194"/>
                  <a:pt x="3" y="197"/>
                </a:cubicBezTo>
                <a:cubicBezTo>
                  <a:pt x="4" y="200"/>
                  <a:pt x="6" y="203"/>
                  <a:pt x="8" y="205"/>
                </a:cubicBezTo>
                <a:cubicBezTo>
                  <a:pt x="11" y="208"/>
                  <a:pt x="14" y="210"/>
                  <a:pt x="17" y="211"/>
                </a:cubicBezTo>
                <a:cubicBezTo>
                  <a:pt x="20" y="212"/>
                  <a:pt x="23" y="213"/>
                  <a:pt x="27" y="213"/>
                </a:cubicBezTo>
                <a:lnTo>
                  <a:pt x="240" y="213"/>
                </a:lnTo>
                <a:cubicBezTo>
                  <a:pt x="244" y="213"/>
                  <a:pt x="248" y="212"/>
                  <a:pt x="251" y="211"/>
                </a:cubicBezTo>
                <a:cubicBezTo>
                  <a:pt x="254" y="210"/>
                  <a:pt x="257" y="208"/>
                  <a:pt x="259" y="205"/>
                </a:cubicBezTo>
                <a:close/>
              </a:path>
            </a:pathLst>
          </a:custGeom>
          <a:solidFill>
            <a:srgbClr val="FEFEFE"/>
          </a:solidFill>
          <a:ln w="0">
            <a:noFill/>
            <a:prstDash val="solid"/>
            <a:round/>
          </a:ln>
        </p:spPr>
        <p:txBody>
          <a:bodyPr vert="horz" wrap="square" lIns="91440" tIns="45720" rIns="91440" bIns="45720" numCol="1" anchor="t" anchorCtr="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3941" name="PA-错觉设计"/>
          <p:cNvSpPr>
            <a:spLocks noEditPoints="1"/>
          </p:cNvSpPr>
          <p:nvPr>
            <p:custDataLst>
              <p:tags r:id="rId60"/>
            </p:custDataLst>
          </p:nvPr>
        </p:nvSpPr>
        <p:spPr bwMode="auto">
          <a:xfrm>
            <a:off x="10752475" y="3524861"/>
            <a:ext cx="131763" cy="104775"/>
          </a:xfrm>
          <a:custGeom>
            <a:avLst/>
            <a:gdLst>
              <a:gd name="T0" fmla="*/ 0 w 107"/>
              <a:gd name="T1" fmla="*/ 18 h 85"/>
              <a:gd name="T2" fmla="*/ 0 w 107"/>
              <a:gd name="T3" fmla="*/ 18 h 85"/>
              <a:gd name="T4" fmla="*/ 26 w 107"/>
              <a:gd name="T5" fmla="*/ 18 h 85"/>
              <a:gd name="T6" fmla="*/ 26 w 107"/>
              <a:gd name="T7" fmla="*/ 85 h 85"/>
              <a:gd name="T8" fmla="*/ 0 w 107"/>
              <a:gd name="T9" fmla="*/ 85 h 85"/>
              <a:gd name="T10" fmla="*/ 0 w 107"/>
              <a:gd name="T11" fmla="*/ 18 h 85"/>
              <a:gd name="T12" fmla="*/ 40 w 107"/>
              <a:gd name="T13" fmla="*/ 43 h 85"/>
              <a:gd name="T14" fmla="*/ 40 w 107"/>
              <a:gd name="T15" fmla="*/ 43 h 85"/>
              <a:gd name="T16" fmla="*/ 66 w 107"/>
              <a:gd name="T17" fmla="*/ 43 h 85"/>
              <a:gd name="T18" fmla="*/ 66 w 107"/>
              <a:gd name="T19" fmla="*/ 85 h 85"/>
              <a:gd name="T20" fmla="*/ 40 w 107"/>
              <a:gd name="T21" fmla="*/ 85 h 85"/>
              <a:gd name="T22" fmla="*/ 40 w 107"/>
              <a:gd name="T23" fmla="*/ 43 h 85"/>
              <a:gd name="T24" fmla="*/ 80 w 107"/>
              <a:gd name="T25" fmla="*/ 0 h 85"/>
              <a:gd name="T26" fmla="*/ 80 w 107"/>
              <a:gd name="T27" fmla="*/ 0 h 85"/>
              <a:gd name="T28" fmla="*/ 107 w 107"/>
              <a:gd name="T29" fmla="*/ 0 h 85"/>
              <a:gd name="T30" fmla="*/ 107 w 107"/>
              <a:gd name="T31" fmla="*/ 85 h 85"/>
              <a:gd name="T32" fmla="*/ 80 w 107"/>
              <a:gd name="T33" fmla="*/ 85 h 85"/>
              <a:gd name="T34" fmla="*/ 80 w 107"/>
              <a:gd name="T3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 h="85">
                <a:moveTo>
                  <a:pt x="0" y="18"/>
                </a:moveTo>
                <a:lnTo>
                  <a:pt x="0" y="18"/>
                </a:lnTo>
                <a:lnTo>
                  <a:pt x="26" y="18"/>
                </a:lnTo>
                <a:lnTo>
                  <a:pt x="26" y="85"/>
                </a:lnTo>
                <a:lnTo>
                  <a:pt x="0" y="85"/>
                </a:lnTo>
                <a:lnTo>
                  <a:pt x="0" y="18"/>
                </a:lnTo>
                <a:close/>
                <a:moveTo>
                  <a:pt x="40" y="43"/>
                </a:moveTo>
                <a:lnTo>
                  <a:pt x="40" y="43"/>
                </a:lnTo>
                <a:lnTo>
                  <a:pt x="66" y="43"/>
                </a:lnTo>
                <a:lnTo>
                  <a:pt x="66" y="85"/>
                </a:lnTo>
                <a:lnTo>
                  <a:pt x="40" y="85"/>
                </a:lnTo>
                <a:lnTo>
                  <a:pt x="40" y="43"/>
                </a:lnTo>
                <a:close/>
                <a:moveTo>
                  <a:pt x="80" y="0"/>
                </a:moveTo>
                <a:lnTo>
                  <a:pt x="80" y="0"/>
                </a:lnTo>
                <a:lnTo>
                  <a:pt x="107" y="0"/>
                </a:lnTo>
                <a:lnTo>
                  <a:pt x="107" y="85"/>
                </a:lnTo>
                <a:lnTo>
                  <a:pt x="80" y="85"/>
                </a:lnTo>
                <a:lnTo>
                  <a:pt x="80" y="0"/>
                </a:lnTo>
                <a:close/>
              </a:path>
            </a:pathLst>
          </a:custGeom>
          <a:gradFill>
            <a:gsLst>
              <a:gs pos="85000">
                <a:schemeClr val="accent2"/>
              </a:gs>
              <a:gs pos="0">
                <a:schemeClr val="accent1"/>
              </a:gs>
            </a:gsLst>
            <a:lin ang="2700000" scaled="0"/>
          </a:gradFill>
          <a:ln w="0">
            <a:noFill/>
            <a:prstDash val="solid"/>
            <a:round/>
          </a:ln>
        </p:spPr>
        <p:txBody>
          <a:bodyPr vert="horz" wrap="square" lIns="91440" tIns="45720" rIns="91440" bIns="45720" numCol="1" anchor="t" anchorCtr="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3942" name="PA-错觉设计"/>
          <p:cNvSpPr/>
          <p:nvPr>
            <p:custDataLst>
              <p:tags r:id="rId61"/>
            </p:custDataLst>
          </p:nvPr>
        </p:nvSpPr>
        <p:spPr bwMode="auto">
          <a:xfrm>
            <a:off x="10719137" y="335817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EFEFE"/>
          </a:solidFill>
          <a:ln w="0">
            <a:solidFill>
              <a:srgbClr val="000000"/>
            </a:solidFill>
            <a:prstDash val="solid"/>
            <a:round/>
          </a:ln>
        </p:spPr>
        <p:txBody>
          <a:bodyPr vert="horz" wrap="square" lIns="91440" tIns="45720" rIns="91440" bIns="45720" numCol="1" anchor="t" anchorCtr="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4" name="PA-错觉设计">
            <a:extLst>
              <a:ext uri="{FF2B5EF4-FFF2-40B4-BE49-F238E27FC236}">
                <a16:creationId xmlns:a16="http://schemas.microsoft.com/office/drawing/2014/main" id="{C9D502C5-DAA4-449F-9B87-8B8CBDF543AB}"/>
              </a:ext>
            </a:extLst>
          </p:cNvPr>
          <p:cNvSpPr>
            <a:spLocks/>
          </p:cNvSpPr>
          <p:nvPr>
            <p:custDataLst>
              <p:tags r:id="rId62"/>
            </p:custDataLst>
          </p:nvPr>
        </p:nvSpPr>
        <p:spPr bwMode="auto">
          <a:xfrm>
            <a:off x="1459102" y="3406318"/>
            <a:ext cx="160338" cy="125413"/>
          </a:xfrm>
          <a:custGeom>
            <a:avLst/>
            <a:gdLst>
              <a:gd name="T0" fmla="*/ 0 w 134"/>
              <a:gd name="T1" fmla="*/ 53 h 104"/>
              <a:gd name="T2" fmla="*/ 0 w 134"/>
              <a:gd name="T3" fmla="*/ 53 h 104"/>
              <a:gd name="T4" fmla="*/ 0 w 134"/>
              <a:gd name="T5" fmla="*/ 91 h 104"/>
              <a:gd name="T6" fmla="*/ 27 w 134"/>
              <a:gd name="T7" fmla="*/ 64 h 104"/>
              <a:gd name="T8" fmla="*/ 67 w 134"/>
              <a:gd name="T9" fmla="*/ 104 h 104"/>
              <a:gd name="T10" fmla="*/ 134 w 134"/>
              <a:gd name="T11" fmla="*/ 37 h 104"/>
              <a:gd name="T12" fmla="*/ 134 w 134"/>
              <a:gd name="T13" fmla="*/ 0 h 104"/>
              <a:gd name="T14" fmla="*/ 67 w 134"/>
              <a:gd name="T15" fmla="*/ 66 h 104"/>
              <a:gd name="T16" fmla="*/ 27 w 134"/>
              <a:gd name="T17" fmla="*/ 26 h 104"/>
              <a:gd name="T18" fmla="*/ 0 w 134"/>
              <a:gd name="T19" fmla="*/ 5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04">
                <a:moveTo>
                  <a:pt x="0" y="53"/>
                </a:moveTo>
                <a:lnTo>
                  <a:pt x="0" y="53"/>
                </a:lnTo>
                <a:lnTo>
                  <a:pt x="0" y="91"/>
                </a:lnTo>
                <a:lnTo>
                  <a:pt x="27" y="64"/>
                </a:lnTo>
                <a:lnTo>
                  <a:pt x="67" y="104"/>
                </a:lnTo>
                <a:lnTo>
                  <a:pt x="134" y="37"/>
                </a:lnTo>
                <a:lnTo>
                  <a:pt x="134" y="0"/>
                </a:lnTo>
                <a:lnTo>
                  <a:pt x="67" y="66"/>
                </a:lnTo>
                <a:lnTo>
                  <a:pt x="27" y="26"/>
                </a:lnTo>
                <a:lnTo>
                  <a:pt x="0" y="53"/>
                </a:lnTo>
                <a:close/>
              </a:path>
            </a:pathLst>
          </a:custGeom>
          <a:solidFill>
            <a:schemeClr val="bg1"/>
          </a:solidFill>
          <a:ln w="0">
            <a:noFill/>
            <a:prstDash val="solid"/>
            <a:round/>
          </a:ln>
        </p:spPr>
        <p:txBody>
          <a:bodyPr vert="horz" wrap="square" lIns="91440" tIns="45720" rIns="91440" bIns="45720" numCol="1" anchor="t" anchorCtr="0" compatLnSpc="1">
            <a:noAutofit/>
          </a:bodyPr>
          <a:lstStyle/>
          <a:p>
            <a:pPr algn="ctr"/>
            <a:endParaRPr lang="zh-CN" altLang="en-US" sz="1400">
              <a:solidFill>
                <a:srgbClr val="222222"/>
              </a:solidFill>
              <a:cs typeface="+mn-ea"/>
              <a:sym typeface="+mn-lt"/>
            </a:endParaRPr>
          </a:p>
        </p:txBody>
      </p:sp>
      <p:sp>
        <p:nvSpPr>
          <p:cNvPr id="5" name="PA-错觉设计">
            <a:extLst>
              <a:ext uri="{FF2B5EF4-FFF2-40B4-BE49-F238E27FC236}">
                <a16:creationId xmlns:a16="http://schemas.microsoft.com/office/drawing/2014/main" id="{633511C7-A527-45E1-9B0D-69B2CEA7B1AB}"/>
              </a:ext>
            </a:extLst>
          </p:cNvPr>
          <p:cNvSpPr>
            <a:spLocks/>
          </p:cNvSpPr>
          <p:nvPr>
            <p:custDataLst>
              <p:tags r:id="rId63"/>
            </p:custDataLst>
          </p:nvPr>
        </p:nvSpPr>
        <p:spPr bwMode="auto">
          <a:xfrm>
            <a:off x="1173352" y="3107868"/>
            <a:ext cx="476250" cy="476250"/>
          </a:xfrm>
          <a:custGeom>
            <a:avLst/>
            <a:gdLst>
              <a:gd name="T0" fmla="*/ 187 w 400"/>
              <a:gd name="T1" fmla="*/ 0 h 400"/>
              <a:gd name="T2" fmla="*/ 187 w 400"/>
              <a:gd name="T3" fmla="*/ 0 h 400"/>
              <a:gd name="T4" fmla="*/ 187 w 400"/>
              <a:gd name="T5" fmla="*/ 186 h 400"/>
              <a:gd name="T6" fmla="*/ 0 w 400"/>
              <a:gd name="T7" fmla="*/ 186 h 400"/>
              <a:gd name="T8" fmla="*/ 0 w 400"/>
              <a:gd name="T9" fmla="*/ 213 h 400"/>
              <a:gd name="T10" fmla="*/ 187 w 400"/>
              <a:gd name="T11" fmla="*/ 213 h 400"/>
              <a:gd name="T12" fmla="*/ 187 w 400"/>
              <a:gd name="T13" fmla="*/ 400 h 400"/>
              <a:gd name="T14" fmla="*/ 214 w 400"/>
              <a:gd name="T15" fmla="*/ 400 h 400"/>
              <a:gd name="T16" fmla="*/ 214 w 400"/>
              <a:gd name="T17" fmla="*/ 213 h 400"/>
              <a:gd name="T18" fmla="*/ 400 w 400"/>
              <a:gd name="T19" fmla="*/ 213 h 400"/>
              <a:gd name="T20" fmla="*/ 400 w 400"/>
              <a:gd name="T21" fmla="*/ 186 h 400"/>
              <a:gd name="T22" fmla="*/ 214 w 400"/>
              <a:gd name="T23" fmla="*/ 186 h 400"/>
              <a:gd name="T24" fmla="*/ 214 w 400"/>
              <a:gd name="T25" fmla="*/ 0 h 400"/>
              <a:gd name="T26" fmla="*/ 187 w 400"/>
              <a:gd name="T27"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0" h="400">
                <a:moveTo>
                  <a:pt x="187" y="0"/>
                </a:moveTo>
                <a:lnTo>
                  <a:pt x="187" y="0"/>
                </a:lnTo>
                <a:lnTo>
                  <a:pt x="187" y="186"/>
                </a:lnTo>
                <a:lnTo>
                  <a:pt x="0" y="186"/>
                </a:lnTo>
                <a:lnTo>
                  <a:pt x="0" y="213"/>
                </a:lnTo>
                <a:lnTo>
                  <a:pt x="187" y="213"/>
                </a:lnTo>
                <a:lnTo>
                  <a:pt x="187" y="400"/>
                </a:lnTo>
                <a:lnTo>
                  <a:pt x="214" y="400"/>
                </a:lnTo>
                <a:lnTo>
                  <a:pt x="214" y="213"/>
                </a:lnTo>
                <a:lnTo>
                  <a:pt x="400" y="213"/>
                </a:lnTo>
                <a:lnTo>
                  <a:pt x="400" y="186"/>
                </a:lnTo>
                <a:lnTo>
                  <a:pt x="214" y="186"/>
                </a:lnTo>
                <a:lnTo>
                  <a:pt x="214" y="0"/>
                </a:lnTo>
                <a:lnTo>
                  <a:pt x="18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zh-CN" altLang="en-US" dirty="0">
              <a:cs typeface="+mn-ea"/>
              <a:sym typeface="+mn-lt"/>
            </a:endParaRPr>
          </a:p>
        </p:txBody>
      </p:sp>
      <p:sp>
        <p:nvSpPr>
          <p:cNvPr id="6" name="PA-错觉设计">
            <a:extLst>
              <a:ext uri="{FF2B5EF4-FFF2-40B4-BE49-F238E27FC236}">
                <a16:creationId xmlns:a16="http://schemas.microsoft.com/office/drawing/2014/main" id="{EFC19C69-B601-4ECA-A23A-7460D71F1439}"/>
              </a:ext>
            </a:extLst>
          </p:cNvPr>
          <p:cNvSpPr>
            <a:spLocks/>
          </p:cNvSpPr>
          <p:nvPr>
            <p:custDataLst>
              <p:tags r:id="rId64"/>
            </p:custDataLst>
          </p:nvPr>
        </p:nvSpPr>
        <p:spPr bwMode="auto">
          <a:xfrm>
            <a:off x="1205102" y="3171368"/>
            <a:ext cx="31750" cy="127000"/>
          </a:xfrm>
          <a:custGeom>
            <a:avLst/>
            <a:gdLst>
              <a:gd name="T0" fmla="*/ 0 w 27"/>
              <a:gd name="T1" fmla="*/ 107 h 107"/>
              <a:gd name="T2" fmla="*/ 0 w 27"/>
              <a:gd name="T3" fmla="*/ 107 h 107"/>
              <a:gd name="T4" fmla="*/ 27 w 27"/>
              <a:gd name="T5" fmla="*/ 107 h 107"/>
              <a:gd name="T6" fmla="*/ 27 w 27"/>
              <a:gd name="T7" fmla="*/ 0 h 107"/>
              <a:gd name="T8" fmla="*/ 0 w 27"/>
              <a:gd name="T9" fmla="*/ 0 h 107"/>
              <a:gd name="T10" fmla="*/ 0 w 27"/>
              <a:gd name="T11" fmla="*/ 107 h 107"/>
            </a:gdLst>
            <a:ahLst/>
            <a:cxnLst>
              <a:cxn ang="0">
                <a:pos x="T0" y="T1"/>
              </a:cxn>
              <a:cxn ang="0">
                <a:pos x="T2" y="T3"/>
              </a:cxn>
              <a:cxn ang="0">
                <a:pos x="T4" y="T5"/>
              </a:cxn>
              <a:cxn ang="0">
                <a:pos x="T6" y="T7"/>
              </a:cxn>
              <a:cxn ang="0">
                <a:pos x="T8" y="T9"/>
              </a:cxn>
              <a:cxn ang="0">
                <a:pos x="T10" y="T11"/>
              </a:cxn>
            </a:cxnLst>
            <a:rect l="0" t="0" r="r" b="b"/>
            <a:pathLst>
              <a:path w="27" h="107">
                <a:moveTo>
                  <a:pt x="0" y="107"/>
                </a:moveTo>
                <a:lnTo>
                  <a:pt x="0" y="107"/>
                </a:lnTo>
                <a:lnTo>
                  <a:pt x="27" y="107"/>
                </a:lnTo>
                <a:lnTo>
                  <a:pt x="27" y="0"/>
                </a:lnTo>
                <a:lnTo>
                  <a:pt x="0" y="0"/>
                </a:lnTo>
                <a:lnTo>
                  <a:pt x="0" y="107"/>
                </a:lnTo>
                <a:close/>
              </a:path>
            </a:pathLst>
          </a:custGeom>
          <a:solidFill>
            <a:schemeClr val="bg1"/>
          </a:solidFill>
          <a:ln w="0">
            <a:noFill/>
            <a:prstDash val="solid"/>
            <a:round/>
          </a:ln>
        </p:spPr>
        <p:txBody>
          <a:bodyPr vert="horz" wrap="square" lIns="91440" tIns="45720" rIns="91440" bIns="45720" numCol="1" anchor="t" anchorCtr="0" compatLnSpc="1">
            <a:noAutofit/>
          </a:bodyPr>
          <a:lstStyle/>
          <a:p>
            <a:pPr algn="ctr"/>
            <a:endParaRPr lang="zh-CN" altLang="en-US" sz="1400">
              <a:solidFill>
                <a:srgbClr val="222222"/>
              </a:solidFill>
              <a:cs typeface="+mn-ea"/>
              <a:sym typeface="+mn-lt"/>
            </a:endParaRPr>
          </a:p>
        </p:txBody>
      </p:sp>
      <p:sp>
        <p:nvSpPr>
          <p:cNvPr id="7" name="PA-错觉设计">
            <a:extLst>
              <a:ext uri="{FF2B5EF4-FFF2-40B4-BE49-F238E27FC236}">
                <a16:creationId xmlns:a16="http://schemas.microsoft.com/office/drawing/2014/main" id="{5EB3A64C-73D2-4467-87F9-3D13B793487E}"/>
              </a:ext>
            </a:extLst>
          </p:cNvPr>
          <p:cNvSpPr>
            <a:spLocks/>
          </p:cNvSpPr>
          <p:nvPr>
            <p:custDataLst>
              <p:tags r:id="rId65"/>
            </p:custDataLst>
          </p:nvPr>
        </p:nvSpPr>
        <p:spPr bwMode="auto">
          <a:xfrm>
            <a:off x="1459102" y="3203118"/>
            <a:ext cx="95250" cy="30163"/>
          </a:xfrm>
          <a:custGeom>
            <a:avLst/>
            <a:gdLst>
              <a:gd name="T0" fmla="*/ 0 w 80"/>
              <a:gd name="T1" fmla="*/ 26 h 26"/>
              <a:gd name="T2" fmla="*/ 0 w 80"/>
              <a:gd name="T3" fmla="*/ 26 h 26"/>
              <a:gd name="T4" fmla="*/ 80 w 80"/>
              <a:gd name="T5" fmla="*/ 26 h 26"/>
              <a:gd name="T6" fmla="*/ 80 w 80"/>
              <a:gd name="T7" fmla="*/ 0 h 26"/>
              <a:gd name="T8" fmla="*/ 0 w 80"/>
              <a:gd name="T9" fmla="*/ 0 h 26"/>
              <a:gd name="T10" fmla="*/ 0 w 80"/>
              <a:gd name="T11" fmla="*/ 26 h 26"/>
            </a:gdLst>
            <a:ahLst/>
            <a:cxnLst>
              <a:cxn ang="0">
                <a:pos x="T0" y="T1"/>
              </a:cxn>
              <a:cxn ang="0">
                <a:pos x="T2" y="T3"/>
              </a:cxn>
              <a:cxn ang="0">
                <a:pos x="T4" y="T5"/>
              </a:cxn>
              <a:cxn ang="0">
                <a:pos x="T6" y="T7"/>
              </a:cxn>
              <a:cxn ang="0">
                <a:pos x="T8" y="T9"/>
              </a:cxn>
              <a:cxn ang="0">
                <a:pos x="T10" y="T11"/>
              </a:cxn>
            </a:cxnLst>
            <a:rect l="0" t="0" r="r" b="b"/>
            <a:pathLst>
              <a:path w="80" h="26">
                <a:moveTo>
                  <a:pt x="0" y="26"/>
                </a:moveTo>
                <a:lnTo>
                  <a:pt x="0" y="26"/>
                </a:lnTo>
                <a:lnTo>
                  <a:pt x="80" y="26"/>
                </a:lnTo>
                <a:lnTo>
                  <a:pt x="80" y="0"/>
                </a:lnTo>
                <a:lnTo>
                  <a:pt x="0" y="0"/>
                </a:lnTo>
                <a:lnTo>
                  <a:pt x="0" y="26"/>
                </a:lnTo>
                <a:close/>
              </a:path>
            </a:pathLst>
          </a:custGeom>
          <a:solidFill>
            <a:schemeClr val="bg1"/>
          </a:solidFill>
          <a:ln w="0">
            <a:noFill/>
            <a:prstDash val="solid"/>
            <a:round/>
          </a:ln>
        </p:spPr>
        <p:txBody>
          <a:bodyPr vert="horz" wrap="square" lIns="91440" tIns="45720" rIns="91440" bIns="45720" numCol="1" anchor="t" anchorCtr="0" compatLnSpc="1">
            <a:noAutofit/>
          </a:bodyPr>
          <a:lstStyle/>
          <a:p>
            <a:pPr algn="ctr"/>
            <a:endParaRPr lang="zh-CN" altLang="en-US" sz="1400">
              <a:solidFill>
                <a:srgbClr val="222222"/>
              </a:solidFill>
              <a:cs typeface="+mn-ea"/>
              <a:sym typeface="+mn-lt"/>
            </a:endParaRPr>
          </a:p>
        </p:txBody>
      </p:sp>
      <p:sp>
        <p:nvSpPr>
          <p:cNvPr id="8" name="PA-错觉设计">
            <a:extLst>
              <a:ext uri="{FF2B5EF4-FFF2-40B4-BE49-F238E27FC236}">
                <a16:creationId xmlns:a16="http://schemas.microsoft.com/office/drawing/2014/main" id="{2D4B1758-55A1-4916-94E5-CB93EF16CA66}"/>
              </a:ext>
            </a:extLst>
          </p:cNvPr>
          <p:cNvSpPr>
            <a:spLocks/>
          </p:cNvSpPr>
          <p:nvPr>
            <p:custDataLst>
              <p:tags r:id="rId66"/>
            </p:custDataLst>
          </p:nvPr>
        </p:nvSpPr>
        <p:spPr bwMode="auto">
          <a:xfrm>
            <a:off x="1332102" y="3138031"/>
            <a:ext cx="31750" cy="160338"/>
          </a:xfrm>
          <a:custGeom>
            <a:avLst/>
            <a:gdLst>
              <a:gd name="T0" fmla="*/ 0 w 26"/>
              <a:gd name="T1" fmla="*/ 134 h 134"/>
              <a:gd name="T2" fmla="*/ 0 w 26"/>
              <a:gd name="T3" fmla="*/ 134 h 134"/>
              <a:gd name="T4" fmla="*/ 26 w 26"/>
              <a:gd name="T5" fmla="*/ 134 h 134"/>
              <a:gd name="T6" fmla="*/ 26 w 26"/>
              <a:gd name="T7" fmla="*/ 0 h 134"/>
              <a:gd name="T8" fmla="*/ 0 w 26"/>
              <a:gd name="T9" fmla="*/ 0 h 134"/>
              <a:gd name="T10" fmla="*/ 0 w 26"/>
              <a:gd name="T11" fmla="*/ 134 h 134"/>
            </a:gdLst>
            <a:ahLst/>
            <a:cxnLst>
              <a:cxn ang="0">
                <a:pos x="T0" y="T1"/>
              </a:cxn>
              <a:cxn ang="0">
                <a:pos x="T2" y="T3"/>
              </a:cxn>
              <a:cxn ang="0">
                <a:pos x="T4" y="T5"/>
              </a:cxn>
              <a:cxn ang="0">
                <a:pos x="T6" y="T7"/>
              </a:cxn>
              <a:cxn ang="0">
                <a:pos x="T8" y="T9"/>
              </a:cxn>
              <a:cxn ang="0">
                <a:pos x="T10" y="T11"/>
              </a:cxn>
            </a:cxnLst>
            <a:rect l="0" t="0" r="r" b="b"/>
            <a:pathLst>
              <a:path w="26" h="134">
                <a:moveTo>
                  <a:pt x="0" y="134"/>
                </a:moveTo>
                <a:lnTo>
                  <a:pt x="0" y="134"/>
                </a:lnTo>
                <a:lnTo>
                  <a:pt x="26" y="134"/>
                </a:lnTo>
                <a:lnTo>
                  <a:pt x="26" y="0"/>
                </a:lnTo>
                <a:lnTo>
                  <a:pt x="0" y="0"/>
                </a:lnTo>
                <a:lnTo>
                  <a:pt x="0" y="134"/>
                </a:lnTo>
                <a:close/>
              </a:path>
            </a:pathLst>
          </a:custGeom>
          <a:solidFill>
            <a:schemeClr val="bg1"/>
          </a:solidFill>
          <a:ln w="0">
            <a:noFill/>
            <a:prstDash val="solid"/>
            <a:round/>
          </a:ln>
        </p:spPr>
        <p:txBody>
          <a:bodyPr vert="horz" wrap="square" lIns="91440" tIns="45720" rIns="91440" bIns="45720" numCol="1" anchor="t" anchorCtr="0" compatLnSpc="1">
            <a:noAutofit/>
          </a:bodyPr>
          <a:lstStyle/>
          <a:p>
            <a:pPr algn="ctr"/>
            <a:endParaRPr lang="zh-CN" altLang="en-US" sz="1400" dirty="0">
              <a:solidFill>
                <a:srgbClr val="222222"/>
              </a:solidFill>
              <a:cs typeface="+mn-ea"/>
              <a:sym typeface="+mn-lt"/>
            </a:endParaRPr>
          </a:p>
        </p:txBody>
      </p:sp>
      <p:sp>
        <p:nvSpPr>
          <p:cNvPr id="9" name="PA-错觉设计">
            <a:extLst>
              <a:ext uri="{FF2B5EF4-FFF2-40B4-BE49-F238E27FC236}">
                <a16:creationId xmlns:a16="http://schemas.microsoft.com/office/drawing/2014/main" id="{0F5066B5-5E94-4BC6-B051-E00DB957BDAD}"/>
              </a:ext>
            </a:extLst>
          </p:cNvPr>
          <p:cNvSpPr>
            <a:spLocks/>
          </p:cNvSpPr>
          <p:nvPr>
            <p:custDataLst>
              <p:tags r:id="rId67"/>
            </p:custDataLst>
          </p:nvPr>
        </p:nvSpPr>
        <p:spPr bwMode="auto">
          <a:xfrm>
            <a:off x="1268602" y="3203118"/>
            <a:ext cx="31750" cy="95250"/>
          </a:xfrm>
          <a:custGeom>
            <a:avLst/>
            <a:gdLst>
              <a:gd name="T0" fmla="*/ 0 w 27"/>
              <a:gd name="T1" fmla="*/ 80 h 80"/>
              <a:gd name="T2" fmla="*/ 0 w 27"/>
              <a:gd name="T3" fmla="*/ 80 h 80"/>
              <a:gd name="T4" fmla="*/ 27 w 27"/>
              <a:gd name="T5" fmla="*/ 80 h 80"/>
              <a:gd name="T6" fmla="*/ 27 w 27"/>
              <a:gd name="T7" fmla="*/ 0 h 80"/>
              <a:gd name="T8" fmla="*/ 0 w 27"/>
              <a:gd name="T9" fmla="*/ 0 h 80"/>
              <a:gd name="T10" fmla="*/ 0 w 27"/>
              <a:gd name="T11" fmla="*/ 80 h 80"/>
            </a:gdLst>
            <a:ahLst/>
            <a:cxnLst>
              <a:cxn ang="0">
                <a:pos x="T0" y="T1"/>
              </a:cxn>
              <a:cxn ang="0">
                <a:pos x="T2" y="T3"/>
              </a:cxn>
              <a:cxn ang="0">
                <a:pos x="T4" y="T5"/>
              </a:cxn>
              <a:cxn ang="0">
                <a:pos x="T6" y="T7"/>
              </a:cxn>
              <a:cxn ang="0">
                <a:pos x="T8" y="T9"/>
              </a:cxn>
              <a:cxn ang="0">
                <a:pos x="T10" y="T11"/>
              </a:cxn>
            </a:cxnLst>
            <a:rect l="0" t="0" r="r" b="b"/>
            <a:pathLst>
              <a:path w="27" h="80">
                <a:moveTo>
                  <a:pt x="0" y="80"/>
                </a:moveTo>
                <a:lnTo>
                  <a:pt x="0" y="80"/>
                </a:lnTo>
                <a:lnTo>
                  <a:pt x="27" y="80"/>
                </a:lnTo>
                <a:lnTo>
                  <a:pt x="27" y="0"/>
                </a:lnTo>
                <a:lnTo>
                  <a:pt x="0" y="0"/>
                </a:lnTo>
                <a:lnTo>
                  <a:pt x="0" y="80"/>
                </a:lnTo>
                <a:close/>
              </a:path>
            </a:pathLst>
          </a:custGeom>
          <a:solidFill>
            <a:schemeClr val="bg1"/>
          </a:solidFill>
          <a:ln w="0">
            <a:noFill/>
            <a:prstDash val="solid"/>
            <a:round/>
          </a:ln>
        </p:spPr>
        <p:txBody>
          <a:bodyPr vert="horz" wrap="square" lIns="91440" tIns="45720" rIns="91440" bIns="45720" numCol="1" anchor="t" anchorCtr="0" compatLnSpc="1">
            <a:noAutofit/>
          </a:bodyPr>
          <a:lstStyle/>
          <a:p>
            <a:pPr algn="ctr"/>
            <a:endParaRPr lang="zh-CN" altLang="en-US" sz="1400">
              <a:solidFill>
                <a:srgbClr val="222222"/>
              </a:solidFill>
              <a:cs typeface="+mn-ea"/>
              <a:sym typeface="+mn-lt"/>
            </a:endParaRPr>
          </a:p>
        </p:txBody>
      </p:sp>
      <p:sp>
        <p:nvSpPr>
          <p:cNvPr id="10" name="PA-错觉设计">
            <a:extLst>
              <a:ext uri="{FF2B5EF4-FFF2-40B4-BE49-F238E27FC236}">
                <a16:creationId xmlns:a16="http://schemas.microsoft.com/office/drawing/2014/main" id="{0FB60134-B32B-4BC9-9CAC-CF870E8FA92D}"/>
              </a:ext>
            </a:extLst>
          </p:cNvPr>
          <p:cNvSpPr>
            <a:spLocks/>
          </p:cNvSpPr>
          <p:nvPr>
            <p:custDataLst>
              <p:tags r:id="rId68"/>
            </p:custDataLst>
          </p:nvPr>
        </p:nvSpPr>
        <p:spPr bwMode="auto">
          <a:xfrm>
            <a:off x="1205102" y="3425368"/>
            <a:ext cx="127000" cy="127000"/>
          </a:xfrm>
          <a:custGeom>
            <a:avLst/>
            <a:gdLst>
              <a:gd name="T0" fmla="*/ 33 w 107"/>
              <a:gd name="T1" fmla="*/ 4 h 107"/>
              <a:gd name="T2" fmla="*/ 33 w 107"/>
              <a:gd name="T3" fmla="*/ 4 h 107"/>
              <a:gd name="T4" fmla="*/ 16 w 107"/>
              <a:gd name="T5" fmla="*/ 16 h 107"/>
              <a:gd name="T6" fmla="*/ 4 w 107"/>
              <a:gd name="T7" fmla="*/ 33 h 107"/>
              <a:gd name="T8" fmla="*/ 0 w 107"/>
              <a:gd name="T9" fmla="*/ 54 h 107"/>
              <a:gd name="T10" fmla="*/ 4 w 107"/>
              <a:gd name="T11" fmla="*/ 74 h 107"/>
              <a:gd name="T12" fmla="*/ 16 w 107"/>
              <a:gd name="T13" fmla="*/ 91 h 107"/>
              <a:gd name="T14" fmla="*/ 33 w 107"/>
              <a:gd name="T15" fmla="*/ 103 h 107"/>
              <a:gd name="T16" fmla="*/ 53 w 107"/>
              <a:gd name="T17" fmla="*/ 107 h 107"/>
              <a:gd name="T18" fmla="*/ 74 w 107"/>
              <a:gd name="T19" fmla="*/ 103 h 107"/>
              <a:gd name="T20" fmla="*/ 91 w 107"/>
              <a:gd name="T21" fmla="*/ 91 h 107"/>
              <a:gd name="T22" fmla="*/ 103 w 107"/>
              <a:gd name="T23" fmla="*/ 74 h 107"/>
              <a:gd name="T24" fmla="*/ 107 w 107"/>
              <a:gd name="T25" fmla="*/ 54 h 107"/>
              <a:gd name="T26" fmla="*/ 53 w 107"/>
              <a:gd name="T27" fmla="*/ 54 h 107"/>
              <a:gd name="T28" fmla="*/ 53 w 107"/>
              <a:gd name="T29" fmla="*/ 0 h 107"/>
              <a:gd name="T30" fmla="*/ 33 w 107"/>
              <a:gd name="T31" fmla="*/ 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107">
                <a:moveTo>
                  <a:pt x="33" y="4"/>
                </a:moveTo>
                <a:lnTo>
                  <a:pt x="33" y="4"/>
                </a:lnTo>
                <a:cubicBezTo>
                  <a:pt x="26" y="7"/>
                  <a:pt x="21" y="11"/>
                  <a:pt x="16" y="16"/>
                </a:cubicBezTo>
                <a:cubicBezTo>
                  <a:pt x="11" y="21"/>
                  <a:pt x="7" y="26"/>
                  <a:pt x="4" y="33"/>
                </a:cubicBezTo>
                <a:cubicBezTo>
                  <a:pt x="2" y="39"/>
                  <a:pt x="0" y="46"/>
                  <a:pt x="0" y="54"/>
                </a:cubicBezTo>
                <a:cubicBezTo>
                  <a:pt x="0" y="61"/>
                  <a:pt x="2" y="68"/>
                  <a:pt x="4" y="74"/>
                </a:cubicBezTo>
                <a:cubicBezTo>
                  <a:pt x="7" y="81"/>
                  <a:pt x="11" y="86"/>
                  <a:pt x="16" y="91"/>
                </a:cubicBezTo>
                <a:cubicBezTo>
                  <a:pt x="21" y="96"/>
                  <a:pt x="26" y="100"/>
                  <a:pt x="33" y="103"/>
                </a:cubicBezTo>
                <a:cubicBezTo>
                  <a:pt x="39" y="105"/>
                  <a:pt x="46" y="107"/>
                  <a:pt x="53" y="107"/>
                </a:cubicBezTo>
                <a:cubicBezTo>
                  <a:pt x="61" y="107"/>
                  <a:pt x="68" y="105"/>
                  <a:pt x="74" y="103"/>
                </a:cubicBezTo>
                <a:cubicBezTo>
                  <a:pt x="81" y="100"/>
                  <a:pt x="86" y="96"/>
                  <a:pt x="91" y="91"/>
                </a:cubicBezTo>
                <a:cubicBezTo>
                  <a:pt x="96" y="86"/>
                  <a:pt x="100" y="81"/>
                  <a:pt x="103" y="74"/>
                </a:cubicBezTo>
                <a:cubicBezTo>
                  <a:pt x="105" y="68"/>
                  <a:pt x="107" y="61"/>
                  <a:pt x="107" y="54"/>
                </a:cubicBezTo>
                <a:lnTo>
                  <a:pt x="53" y="54"/>
                </a:lnTo>
                <a:lnTo>
                  <a:pt x="53" y="0"/>
                </a:lnTo>
                <a:cubicBezTo>
                  <a:pt x="46" y="0"/>
                  <a:pt x="39" y="2"/>
                  <a:pt x="33" y="4"/>
                </a:cubicBezTo>
                <a:close/>
              </a:path>
            </a:pathLst>
          </a:custGeom>
          <a:gradFill>
            <a:gsLst>
              <a:gs pos="85000">
                <a:schemeClr val="accent2"/>
              </a:gs>
              <a:gs pos="0">
                <a:schemeClr val="accent1"/>
              </a:gs>
            </a:gsLst>
            <a:lin ang="2700000" scaled="0"/>
          </a:gradFill>
          <a:ln w="0">
            <a:noFill/>
            <a:prstDash val="solid"/>
            <a:round/>
          </a:ln>
        </p:spPr>
        <p:txBody>
          <a:bodyPr vert="horz" wrap="square" lIns="91440" tIns="45720" rIns="91440" bIns="45720" numCol="1" anchor="t" anchorCtr="0" compatLnSpc="1">
            <a:noAutofit/>
          </a:bodyPr>
          <a:lstStyle/>
          <a:p>
            <a:pPr algn="ctr"/>
            <a:endParaRPr lang="zh-CN" altLang="en-US" sz="1400" dirty="0">
              <a:solidFill>
                <a:srgbClr val="222222"/>
              </a:solidFill>
              <a:cs typeface="+mn-ea"/>
              <a:sym typeface="+mn-lt"/>
            </a:endParaRPr>
          </a:p>
        </p:txBody>
      </p:sp>
      <p:sp>
        <p:nvSpPr>
          <p:cNvPr id="11" name="PA-错觉设计">
            <a:extLst>
              <a:ext uri="{FF2B5EF4-FFF2-40B4-BE49-F238E27FC236}">
                <a16:creationId xmlns:a16="http://schemas.microsoft.com/office/drawing/2014/main" id="{C087865E-3E83-4B2B-8E23-9516D87F58A7}"/>
              </a:ext>
            </a:extLst>
          </p:cNvPr>
          <p:cNvSpPr>
            <a:spLocks/>
          </p:cNvSpPr>
          <p:nvPr>
            <p:custDataLst>
              <p:tags r:id="rId69"/>
            </p:custDataLst>
          </p:nvPr>
        </p:nvSpPr>
        <p:spPr bwMode="auto">
          <a:xfrm>
            <a:off x="1300352" y="3393618"/>
            <a:ext cx="63500" cy="63500"/>
          </a:xfrm>
          <a:custGeom>
            <a:avLst/>
            <a:gdLst>
              <a:gd name="T0" fmla="*/ 49 w 53"/>
              <a:gd name="T1" fmla="*/ 32 h 53"/>
              <a:gd name="T2" fmla="*/ 49 w 53"/>
              <a:gd name="T3" fmla="*/ 32 h 53"/>
              <a:gd name="T4" fmla="*/ 38 w 53"/>
              <a:gd name="T5" fmla="*/ 15 h 53"/>
              <a:gd name="T6" fmla="*/ 21 w 53"/>
              <a:gd name="T7" fmla="*/ 4 h 53"/>
              <a:gd name="T8" fmla="*/ 0 w 53"/>
              <a:gd name="T9" fmla="*/ 0 h 53"/>
              <a:gd name="T10" fmla="*/ 0 w 53"/>
              <a:gd name="T11" fmla="*/ 53 h 53"/>
              <a:gd name="T12" fmla="*/ 53 w 53"/>
              <a:gd name="T13" fmla="*/ 53 h 53"/>
              <a:gd name="T14" fmla="*/ 49 w 53"/>
              <a:gd name="T15" fmla="*/ 32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3">
                <a:moveTo>
                  <a:pt x="49" y="32"/>
                </a:moveTo>
                <a:lnTo>
                  <a:pt x="49" y="32"/>
                </a:lnTo>
                <a:cubicBezTo>
                  <a:pt x="47" y="26"/>
                  <a:pt x="43" y="20"/>
                  <a:pt x="38" y="15"/>
                </a:cubicBezTo>
                <a:cubicBezTo>
                  <a:pt x="33" y="10"/>
                  <a:pt x="27" y="6"/>
                  <a:pt x="21" y="4"/>
                </a:cubicBezTo>
                <a:cubicBezTo>
                  <a:pt x="14" y="1"/>
                  <a:pt x="7" y="0"/>
                  <a:pt x="0" y="0"/>
                </a:cubicBezTo>
                <a:lnTo>
                  <a:pt x="0" y="53"/>
                </a:lnTo>
                <a:lnTo>
                  <a:pt x="53" y="53"/>
                </a:lnTo>
                <a:cubicBezTo>
                  <a:pt x="53" y="45"/>
                  <a:pt x="52" y="39"/>
                  <a:pt x="49" y="32"/>
                </a:cubicBezTo>
                <a:close/>
              </a:path>
            </a:pathLst>
          </a:custGeom>
          <a:gradFill>
            <a:gsLst>
              <a:gs pos="85000">
                <a:schemeClr val="accent2"/>
              </a:gs>
              <a:gs pos="0">
                <a:schemeClr val="accent1"/>
              </a:gs>
            </a:gsLst>
            <a:lin ang="2700000" scaled="0"/>
          </a:gradFill>
          <a:ln w="0">
            <a:noFill/>
            <a:prstDash val="solid"/>
            <a:round/>
          </a:ln>
        </p:spPr>
        <p:txBody>
          <a:bodyPr vert="horz" wrap="square" lIns="91440" tIns="45720" rIns="91440" bIns="45720" numCol="1" anchor="t" anchorCtr="0" compatLnSpc="1">
            <a:noAutofit/>
          </a:bodyPr>
          <a:lstStyle/>
          <a:p>
            <a:pPr algn="ctr"/>
            <a:endParaRPr lang="zh-CN" altLang="en-US" sz="1400">
              <a:solidFill>
                <a:srgbClr val="222222"/>
              </a:solidFill>
              <a:cs typeface="+mn-ea"/>
              <a:sym typeface="+mn-lt"/>
            </a:endParaRPr>
          </a:p>
        </p:txBody>
      </p:sp>
      <p:sp>
        <p:nvSpPr>
          <p:cNvPr id="12" name="PA-错觉设计">
            <a:extLst>
              <a:ext uri="{FF2B5EF4-FFF2-40B4-BE49-F238E27FC236}">
                <a16:creationId xmlns:a16="http://schemas.microsoft.com/office/drawing/2014/main" id="{D37778F0-C5AE-43D0-856B-F685340AAC24}"/>
              </a:ext>
            </a:extLst>
          </p:cNvPr>
          <p:cNvSpPr>
            <a:spLocks/>
          </p:cNvSpPr>
          <p:nvPr>
            <p:custDataLst>
              <p:tags r:id="rId70"/>
            </p:custDataLst>
          </p:nvPr>
        </p:nvSpPr>
        <p:spPr bwMode="auto">
          <a:xfrm>
            <a:off x="1459102" y="3138031"/>
            <a:ext cx="127000" cy="33338"/>
          </a:xfrm>
          <a:custGeom>
            <a:avLst/>
            <a:gdLst>
              <a:gd name="T0" fmla="*/ 107 w 107"/>
              <a:gd name="T1" fmla="*/ 0 h 27"/>
              <a:gd name="T2" fmla="*/ 107 w 107"/>
              <a:gd name="T3" fmla="*/ 0 h 27"/>
              <a:gd name="T4" fmla="*/ 0 w 107"/>
              <a:gd name="T5" fmla="*/ 0 h 27"/>
              <a:gd name="T6" fmla="*/ 0 w 107"/>
              <a:gd name="T7" fmla="*/ 27 h 27"/>
              <a:gd name="T8" fmla="*/ 107 w 107"/>
              <a:gd name="T9" fmla="*/ 27 h 27"/>
              <a:gd name="T10" fmla="*/ 107 w 107"/>
              <a:gd name="T11" fmla="*/ 0 h 27"/>
            </a:gdLst>
            <a:ahLst/>
            <a:cxnLst>
              <a:cxn ang="0">
                <a:pos x="T0" y="T1"/>
              </a:cxn>
              <a:cxn ang="0">
                <a:pos x="T2" y="T3"/>
              </a:cxn>
              <a:cxn ang="0">
                <a:pos x="T4" y="T5"/>
              </a:cxn>
              <a:cxn ang="0">
                <a:pos x="T6" y="T7"/>
              </a:cxn>
              <a:cxn ang="0">
                <a:pos x="T8" y="T9"/>
              </a:cxn>
              <a:cxn ang="0">
                <a:pos x="T10" y="T11"/>
              </a:cxn>
            </a:cxnLst>
            <a:rect l="0" t="0" r="r" b="b"/>
            <a:pathLst>
              <a:path w="107" h="27">
                <a:moveTo>
                  <a:pt x="107" y="0"/>
                </a:moveTo>
                <a:lnTo>
                  <a:pt x="107" y="0"/>
                </a:lnTo>
                <a:lnTo>
                  <a:pt x="0" y="0"/>
                </a:lnTo>
                <a:lnTo>
                  <a:pt x="0" y="27"/>
                </a:lnTo>
                <a:lnTo>
                  <a:pt x="107" y="27"/>
                </a:lnTo>
                <a:lnTo>
                  <a:pt x="107" y="0"/>
                </a:lnTo>
                <a:close/>
              </a:path>
            </a:pathLst>
          </a:custGeom>
          <a:solidFill>
            <a:schemeClr val="bg1"/>
          </a:solidFill>
          <a:ln w="0">
            <a:noFill/>
            <a:prstDash val="solid"/>
            <a:round/>
          </a:ln>
        </p:spPr>
        <p:txBody>
          <a:bodyPr vert="horz" wrap="square" lIns="91440" tIns="45720" rIns="91440" bIns="45720" numCol="1" anchor="t" anchorCtr="0" compatLnSpc="1">
            <a:noAutofit/>
          </a:bodyPr>
          <a:lstStyle/>
          <a:p>
            <a:pPr algn="ctr"/>
            <a:endParaRPr lang="zh-CN" altLang="en-US" sz="1400">
              <a:solidFill>
                <a:srgbClr val="222222"/>
              </a:solidFill>
              <a:cs typeface="+mn-ea"/>
              <a:sym typeface="+mn-lt"/>
            </a:endParaRPr>
          </a:p>
        </p:txBody>
      </p:sp>
      <p:sp>
        <p:nvSpPr>
          <p:cNvPr id="13" name="PA-错觉设计">
            <a:extLst>
              <a:ext uri="{FF2B5EF4-FFF2-40B4-BE49-F238E27FC236}">
                <a16:creationId xmlns:a16="http://schemas.microsoft.com/office/drawing/2014/main" id="{114F6592-3F37-4419-B224-F4E21C90EE13}"/>
              </a:ext>
            </a:extLst>
          </p:cNvPr>
          <p:cNvSpPr>
            <a:spLocks/>
          </p:cNvSpPr>
          <p:nvPr>
            <p:custDataLst>
              <p:tags r:id="rId71"/>
            </p:custDataLst>
          </p:nvPr>
        </p:nvSpPr>
        <p:spPr bwMode="auto">
          <a:xfrm>
            <a:off x="1459102" y="3266618"/>
            <a:ext cx="160338" cy="31750"/>
          </a:xfrm>
          <a:custGeom>
            <a:avLst/>
            <a:gdLst>
              <a:gd name="T0" fmla="*/ 0 w 134"/>
              <a:gd name="T1" fmla="*/ 27 h 27"/>
              <a:gd name="T2" fmla="*/ 0 w 134"/>
              <a:gd name="T3" fmla="*/ 27 h 27"/>
              <a:gd name="T4" fmla="*/ 134 w 134"/>
              <a:gd name="T5" fmla="*/ 27 h 27"/>
              <a:gd name="T6" fmla="*/ 134 w 134"/>
              <a:gd name="T7" fmla="*/ 0 h 27"/>
              <a:gd name="T8" fmla="*/ 0 w 134"/>
              <a:gd name="T9" fmla="*/ 0 h 27"/>
              <a:gd name="T10" fmla="*/ 0 w 134"/>
              <a:gd name="T11" fmla="*/ 27 h 27"/>
            </a:gdLst>
            <a:ahLst/>
            <a:cxnLst>
              <a:cxn ang="0">
                <a:pos x="T0" y="T1"/>
              </a:cxn>
              <a:cxn ang="0">
                <a:pos x="T2" y="T3"/>
              </a:cxn>
              <a:cxn ang="0">
                <a:pos x="T4" y="T5"/>
              </a:cxn>
              <a:cxn ang="0">
                <a:pos x="T6" y="T7"/>
              </a:cxn>
              <a:cxn ang="0">
                <a:pos x="T8" y="T9"/>
              </a:cxn>
              <a:cxn ang="0">
                <a:pos x="T10" y="T11"/>
              </a:cxn>
            </a:cxnLst>
            <a:rect l="0" t="0" r="r" b="b"/>
            <a:pathLst>
              <a:path w="134" h="27">
                <a:moveTo>
                  <a:pt x="0" y="27"/>
                </a:moveTo>
                <a:lnTo>
                  <a:pt x="0" y="27"/>
                </a:lnTo>
                <a:lnTo>
                  <a:pt x="134" y="27"/>
                </a:lnTo>
                <a:lnTo>
                  <a:pt x="134" y="0"/>
                </a:lnTo>
                <a:lnTo>
                  <a:pt x="0" y="0"/>
                </a:lnTo>
                <a:lnTo>
                  <a:pt x="0" y="27"/>
                </a:lnTo>
                <a:close/>
              </a:path>
            </a:pathLst>
          </a:custGeom>
          <a:solidFill>
            <a:schemeClr val="bg1"/>
          </a:solidFill>
          <a:ln w="0">
            <a:noFill/>
            <a:prstDash val="solid"/>
            <a:round/>
          </a:ln>
        </p:spPr>
        <p:txBody>
          <a:bodyPr vert="horz" wrap="square" lIns="91440" tIns="45720" rIns="91440" bIns="45720" numCol="1" anchor="t" anchorCtr="0" compatLnSpc="1">
            <a:noAutofit/>
          </a:bodyPr>
          <a:lstStyle/>
          <a:p>
            <a:pPr algn="ctr"/>
            <a:endParaRPr lang="zh-CN" altLang="en-US" sz="1400">
              <a:solidFill>
                <a:srgbClr val="222222"/>
              </a:solidFill>
              <a:cs typeface="+mn-ea"/>
              <a:sym typeface="+mn-lt"/>
            </a:endParaRPr>
          </a:p>
        </p:txBody>
      </p:sp>
      <p:sp>
        <p:nvSpPr>
          <p:cNvPr id="17" name="PA-错觉设计">
            <a:extLst>
              <a:ext uri="{FF2B5EF4-FFF2-40B4-BE49-F238E27FC236}">
                <a16:creationId xmlns:a16="http://schemas.microsoft.com/office/drawing/2014/main" id="{EA27CAF2-F6FE-4F7F-B158-54F102921B32}"/>
              </a:ext>
            </a:extLst>
          </p:cNvPr>
          <p:cNvSpPr>
            <a:spLocks/>
          </p:cNvSpPr>
          <p:nvPr>
            <p:custDataLst>
              <p:tags r:id="rId72"/>
            </p:custDataLst>
          </p:nvPr>
        </p:nvSpPr>
        <p:spPr bwMode="auto">
          <a:xfrm>
            <a:off x="8217310" y="2401322"/>
            <a:ext cx="290513" cy="163513"/>
          </a:xfrm>
          <a:custGeom>
            <a:avLst/>
            <a:gdLst>
              <a:gd name="T0" fmla="*/ 0 w 240"/>
              <a:gd name="T1" fmla="*/ 134 h 134"/>
              <a:gd name="T2" fmla="*/ 0 w 240"/>
              <a:gd name="T3" fmla="*/ 134 h 134"/>
              <a:gd name="T4" fmla="*/ 240 w 240"/>
              <a:gd name="T5" fmla="*/ 134 h 134"/>
              <a:gd name="T6" fmla="*/ 240 w 240"/>
              <a:gd name="T7" fmla="*/ 0 h 134"/>
              <a:gd name="T8" fmla="*/ 0 w 240"/>
              <a:gd name="T9" fmla="*/ 0 h 134"/>
              <a:gd name="T10" fmla="*/ 0 w 240"/>
              <a:gd name="T11" fmla="*/ 134 h 134"/>
            </a:gdLst>
            <a:ahLst/>
            <a:cxnLst>
              <a:cxn ang="0">
                <a:pos x="T0" y="T1"/>
              </a:cxn>
              <a:cxn ang="0">
                <a:pos x="T2" y="T3"/>
              </a:cxn>
              <a:cxn ang="0">
                <a:pos x="T4" y="T5"/>
              </a:cxn>
              <a:cxn ang="0">
                <a:pos x="T6" y="T7"/>
              </a:cxn>
              <a:cxn ang="0">
                <a:pos x="T8" y="T9"/>
              </a:cxn>
              <a:cxn ang="0">
                <a:pos x="T10" y="T11"/>
              </a:cxn>
            </a:cxnLst>
            <a:rect l="0" t="0" r="r" b="b"/>
            <a:pathLst>
              <a:path w="240" h="134">
                <a:moveTo>
                  <a:pt x="0" y="134"/>
                </a:moveTo>
                <a:lnTo>
                  <a:pt x="0" y="134"/>
                </a:lnTo>
                <a:lnTo>
                  <a:pt x="240" y="134"/>
                </a:lnTo>
                <a:lnTo>
                  <a:pt x="240" y="0"/>
                </a:lnTo>
                <a:lnTo>
                  <a:pt x="0" y="0"/>
                </a:lnTo>
                <a:lnTo>
                  <a:pt x="0" y="134"/>
                </a:lnTo>
                <a:close/>
              </a:path>
            </a:pathLst>
          </a:custGeom>
          <a:gradFill>
            <a:gsLst>
              <a:gs pos="85000">
                <a:schemeClr val="accent2"/>
              </a:gs>
              <a:gs pos="0">
                <a:schemeClr val="accent1"/>
              </a:gs>
            </a:gsLst>
            <a:lin ang="2700000" scaled="0"/>
          </a:gradFill>
          <a:ln w="0">
            <a:noFill/>
            <a:prstDash val="solid"/>
            <a:round/>
          </a:ln>
        </p:spPr>
        <p:txBody>
          <a:bodyPr vert="horz" wrap="square" lIns="91440" tIns="45720" rIns="91440" bIns="45720" numCol="1" anchor="t" anchorCtr="0" compatLnSpc="1">
            <a:noAutofit/>
          </a:bodyPr>
          <a:lstStyle/>
          <a:p>
            <a:pPr algn="ctr"/>
            <a:endParaRPr lang="zh-CN" altLang="en-US" sz="1400">
              <a:solidFill>
                <a:srgbClr val="222222"/>
              </a:solidFill>
              <a:cs typeface="+mn-ea"/>
              <a:sym typeface="+mn-lt"/>
            </a:endParaRPr>
          </a:p>
        </p:txBody>
      </p:sp>
      <p:sp>
        <p:nvSpPr>
          <p:cNvPr id="18" name="PA-错觉设计">
            <a:extLst>
              <a:ext uri="{FF2B5EF4-FFF2-40B4-BE49-F238E27FC236}">
                <a16:creationId xmlns:a16="http://schemas.microsoft.com/office/drawing/2014/main" id="{7739A881-1FB1-4CAB-9F75-B8B85783146B}"/>
              </a:ext>
            </a:extLst>
          </p:cNvPr>
          <p:cNvSpPr>
            <a:spLocks/>
          </p:cNvSpPr>
          <p:nvPr>
            <p:custDataLst>
              <p:tags r:id="rId73"/>
            </p:custDataLst>
          </p:nvPr>
        </p:nvSpPr>
        <p:spPr bwMode="auto">
          <a:xfrm>
            <a:off x="8499885" y="2183834"/>
            <a:ext cx="111125" cy="88900"/>
          </a:xfrm>
          <a:custGeom>
            <a:avLst/>
            <a:gdLst>
              <a:gd name="T0" fmla="*/ 53 w 92"/>
              <a:gd name="T1" fmla="*/ 27 h 73"/>
              <a:gd name="T2" fmla="*/ 53 w 92"/>
              <a:gd name="T3" fmla="*/ 27 h 73"/>
              <a:gd name="T4" fmla="*/ 0 w 92"/>
              <a:gd name="T5" fmla="*/ 0 h 73"/>
              <a:gd name="T6" fmla="*/ 16 w 92"/>
              <a:gd name="T7" fmla="*/ 35 h 73"/>
              <a:gd name="T8" fmla="*/ 25 w 92"/>
              <a:gd name="T9" fmla="*/ 73 h 73"/>
              <a:gd name="T10" fmla="*/ 92 w 92"/>
              <a:gd name="T11" fmla="*/ 73 h 73"/>
              <a:gd name="T12" fmla="*/ 53 w 92"/>
              <a:gd name="T13" fmla="*/ 27 h 73"/>
            </a:gdLst>
            <a:ahLst/>
            <a:cxnLst>
              <a:cxn ang="0">
                <a:pos x="T0" y="T1"/>
              </a:cxn>
              <a:cxn ang="0">
                <a:pos x="T2" y="T3"/>
              </a:cxn>
              <a:cxn ang="0">
                <a:pos x="T4" y="T5"/>
              </a:cxn>
              <a:cxn ang="0">
                <a:pos x="T6" y="T7"/>
              </a:cxn>
              <a:cxn ang="0">
                <a:pos x="T8" y="T9"/>
              </a:cxn>
              <a:cxn ang="0">
                <a:pos x="T10" y="T11"/>
              </a:cxn>
              <a:cxn ang="0">
                <a:pos x="T12" y="T13"/>
              </a:cxn>
            </a:cxnLst>
            <a:rect l="0" t="0" r="r" b="b"/>
            <a:pathLst>
              <a:path w="92" h="73">
                <a:moveTo>
                  <a:pt x="53" y="27"/>
                </a:moveTo>
                <a:lnTo>
                  <a:pt x="53" y="27"/>
                </a:lnTo>
                <a:cubicBezTo>
                  <a:pt x="37" y="15"/>
                  <a:pt x="19" y="5"/>
                  <a:pt x="0" y="0"/>
                </a:cubicBezTo>
                <a:cubicBezTo>
                  <a:pt x="6" y="10"/>
                  <a:pt x="12" y="22"/>
                  <a:pt x="16" y="35"/>
                </a:cubicBezTo>
                <a:cubicBezTo>
                  <a:pt x="20" y="48"/>
                  <a:pt x="23" y="60"/>
                  <a:pt x="25" y="73"/>
                </a:cubicBezTo>
                <a:lnTo>
                  <a:pt x="92" y="73"/>
                </a:lnTo>
                <a:cubicBezTo>
                  <a:pt x="81" y="55"/>
                  <a:pt x="68" y="40"/>
                  <a:pt x="53" y="27"/>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sp>
        <p:nvSpPr>
          <p:cNvPr id="19" name="PA-错觉设计">
            <a:extLst>
              <a:ext uri="{FF2B5EF4-FFF2-40B4-BE49-F238E27FC236}">
                <a16:creationId xmlns:a16="http://schemas.microsoft.com/office/drawing/2014/main" id="{4508E9F7-3C97-4E68-B467-748DF6238052}"/>
              </a:ext>
            </a:extLst>
          </p:cNvPr>
          <p:cNvSpPr>
            <a:spLocks/>
          </p:cNvSpPr>
          <p:nvPr>
            <p:custDataLst>
              <p:tags r:id="rId74"/>
            </p:custDataLst>
          </p:nvPr>
        </p:nvSpPr>
        <p:spPr bwMode="auto">
          <a:xfrm>
            <a:off x="8534810" y="2304484"/>
            <a:ext cx="101600" cy="130175"/>
          </a:xfrm>
          <a:custGeom>
            <a:avLst/>
            <a:gdLst>
              <a:gd name="T0" fmla="*/ 83 w 83"/>
              <a:gd name="T1" fmla="*/ 54 h 107"/>
              <a:gd name="T2" fmla="*/ 83 w 83"/>
              <a:gd name="T3" fmla="*/ 54 h 107"/>
              <a:gd name="T4" fmla="*/ 74 w 83"/>
              <a:gd name="T5" fmla="*/ 0 h 107"/>
              <a:gd name="T6" fmla="*/ 0 w 83"/>
              <a:gd name="T7" fmla="*/ 0 h 107"/>
              <a:gd name="T8" fmla="*/ 3 w 83"/>
              <a:gd name="T9" fmla="*/ 53 h 107"/>
              <a:gd name="T10" fmla="*/ 3 w 83"/>
              <a:gd name="T11" fmla="*/ 107 h 107"/>
              <a:gd name="T12" fmla="*/ 74 w 83"/>
              <a:gd name="T13" fmla="*/ 107 h 107"/>
              <a:gd name="T14" fmla="*/ 83 w 83"/>
              <a:gd name="T15" fmla="*/ 54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07">
                <a:moveTo>
                  <a:pt x="83" y="54"/>
                </a:moveTo>
                <a:lnTo>
                  <a:pt x="83" y="54"/>
                </a:lnTo>
                <a:cubicBezTo>
                  <a:pt x="83" y="35"/>
                  <a:pt x="80" y="18"/>
                  <a:pt x="74" y="0"/>
                </a:cubicBezTo>
                <a:lnTo>
                  <a:pt x="0" y="0"/>
                </a:lnTo>
                <a:cubicBezTo>
                  <a:pt x="2" y="18"/>
                  <a:pt x="3" y="36"/>
                  <a:pt x="3" y="53"/>
                </a:cubicBezTo>
                <a:lnTo>
                  <a:pt x="3" y="107"/>
                </a:lnTo>
                <a:lnTo>
                  <a:pt x="74" y="107"/>
                </a:lnTo>
                <a:cubicBezTo>
                  <a:pt x="80" y="90"/>
                  <a:pt x="83" y="72"/>
                  <a:pt x="83" y="54"/>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sp>
        <p:nvSpPr>
          <p:cNvPr id="20" name="PA-错觉设计">
            <a:extLst>
              <a:ext uri="{FF2B5EF4-FFF2-40B4-BE49-F238E27FC236}">
                <a16:creationId xmlns:a16="http://schemas.microsoft.com/office/drawing/2014/main" id="{E468527E-7EB0-40DA-BE47-C34D05F94536}"/>
              </a:ext>
            </a:extLst>
          </p:cNvPr>
          <p:cNvSpPr>
            <a:spLocks/>
          </p:cNvSpPr>
          <p:nvPr>
            <p:custDataLst>
              <p:tags r:id="rId75"/>
            </p:custDataLst>
          </p:nvPr>
        </p:nvSpPr>
        <p:spPr bwMode="auto">
          <a:xfrm>
            <a:off x="8377648" y="2304484"/>
            <a:ext cx="128588" cy="65088"/>
          </a:xfrm>
          <a:custGeom>
            <a:avLst/>
            <a:gdLst>
              <a:gd name="T0" fmla="*/ 0 w 106"/>
              <a:gd name="T1" fmla="*/ 27 h 54"/>
              <a:gd name="T2" fmla="*/ 0 w 106"/>
              <a:gd name="T3" fmla="*/ 27 h 54"/>
              <a:gd name="T4" fmla="*/ 0 w 106"/>
              <a:gd name="T5" fmla="*/ 54 h 54"/>
              <a:gd name="T6" fmla="*/ 106 w 106"/>
              <a:gd name="T7" fmla="*/ 54 h 54"/>
              <a:gd name="T8" fmla="*/ 105 w 106"/>
              <a:gd name="T9" fmla="*/ 27 h 54"/>
              <a:gd name="T10" fmla="*/ 103 w 106"/>
              <a:gd name="T11" fmla="*/ 0 h 54"/>
              <a:gd name="T12" fmla="*/ 3 w 106"/>
              <a:gd name="T13" fmla="*/ 0 h 54"/>
              <a:gd name="T14" fmla="*/ 0 w 106"/>
              <a:gd name="T15" fmla="*/ 27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54">
                <a:moveTo>
                  <a:pt x="0" y="27"/>
                </a:moveTo>
                <a:lnTo>
                  <a:pt x="0" y="27"/>
                </a:lnTo>
                <a:cubicBezTo>
                  <a:pt x="0" y="36"/>
                  <a:pt x="0" y="45"/>
                  <a:pt x="0" y="54"/>
                </a:cubicBezTo>
                <a:lnTo>
                  <a:pt x="106" y="54"/>
                </a:lnTo>
                <a:cubicBezTo>
                  <a:pt x="106" y="45"/>
                  <a:pt x="106" y="36"/>
                  <a:pt x="105" y="27"/>
                </a:cubicBezTo>
                <a:cubicBezTo>
                  <a:pt x="105" y="18"/>
                  <a:pt x="104" y="9"/>
                  <a:pt x="103" y="0"/>
                </a:cubicBezTo>
                <a:lnTo>
                  <a:pt x="3" y="0"/>
                </a:lnTo>
                <a:cubicBezTo>
                  <a:pt x="2" y="9"/>
                  <a:pt x="1" y="18"/>
                  <a:pt x="0" y="27"/>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sp>
        <p:nvSpPr>
          <p:cNvPr id="21" name="PA-错觉设计">
            <a:extLst>
              <a:ext uri="{FF2B5EF4-FFF2-40B4-BE49-F238E27FC236}">
                <a16:creationId xmlns:a16="http://schemas.microsoft.com/office/drawing/2014/main" id="{D9B5E852-4A2F-4D5C-AB80-4DD8E7BF47A7}"/>
              </a:ext>
            </a:extLst>
          </p:cNvPr>
          <p:cNvSpPr>
            <a:spLocks/>
          </p:cNvSpPr>
          <p:nvPr>
            <p:custDataLst>
              <p:tags r:id="rId76"/>
            </p:custDataLst>
          </p:nvPr>
        </p:nvSpPr>
        <p:spPr bwMode="auto">
          <a:xfrm>
            <a:off x="8387173" y="2177484"/>
            <a:ext cx="109538" cy="95250"/>
          </a:xfrm>
          <a:custGeom>
            <a:avLst/>
            <a:gdLst>
              <a:gd name="T0" fmla="*/ 82 w 90"/>
              <a:gd name="T1" fmla="*/ 50 h 79"/>
              <a:gd name="T2" fmla="*/ 82 w 90"/>
              <a:gd name="T3" fmla="*/ 50 h 79"/>
              <a:gd name="T4" fmla="*/ 75 w 90"/>
              <a:gd name="T5" fmla="*/ 32 h 79"/>
              <a:gd name="T6" fmla="*/ 67 w 90"/>
              <a:gd name="T7" fmla="*/ 16 h 79"/>
              <a:gd name="T8" fmla="*/ 57 w 90"/>
              <a:gd name="T9" fmla="*/ 4 h 79"/>
              <a:gd name="T10" fmla="*/ 45 w 90"/>
              <a:gd name="T11" fmla="*/ 0 h 79"/>
              <a:gd name="T12" fmla="*/ 33 w 90"/>
              <a:gd name="T13" fmla="*/ 4 h 79"/>
              <a:gd name="T14" fmla="*/ 23 w 90"/>
              <a:gd name="T15" fmla="*/ 16 h 79"/>
              <a:gd name="T16" fmla="*/ 15 w 90"/>
              <a:gd name="T17" fmla="*/ 32 h 79"/>
              <a:gd name="T18" fmla="*/ 8 w 90"/>
              <a:gd name="T19" fmla="*/ 50 h 79"/>
              <a:gd name="T20" fmla="*/ 3 w 90"/>
              <a:gd name="T21" fmla="*/ 66 h 79"/>
              <a:gd name="T22" fmla="*/ 0 w 90"/>
              <a:gd name="T23" fmla="*/ 79 h 79"/>
              <a:gd name="T24" fmla="*/ 90 w 90"/>
              <a:gd name="T25" fmla="*/ 79 h 79"/>
              <a:gd name="T26" fmla="*/ 87 w 90"/>
              <a:gd name="T27" fmla="*/ 66 h 79"/>
              <a:gd name="T28" fmla="*/ 82 w 90"/>
              <a:gd name="T29" fmla="*/ 5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79">
                <a:moveTo>
                  <a:pt x="82" y="50"/>
                </a:moveTo>
                <a:lnTo>
                  <a:pt x="82" y="50"/>
                </a:lnTo>
                <a:cubicBezTo>
                  <a:pt x="80" y="44"/>
                  <a:pt x="78" y="38"/>
                  <a:pt x="75" y="32"/>
                </a:cubicBezTo>
                <a:cubicBezTo>
                  <a:pt x="73" y="26"/>
                  <a:pt x="70" y="21"/>
                  <a:pt x="67" y="16"/>
                </a:cubicBezTo>
                <a:cubicBezTo>
                  <a:pt x="64" y="11"/>
                  <a:pt x="60" y="7"/>
                  <a:pt x="57" y="4"/>
                </a:cubicBezTo>
                <a:cubicBezTo>
                  <a:pt x="53" y="1"/>
                  <a:pt x="49" y="0"/>
                  <a:pt x="45" y="0"/>
                </a:cubicBezTo>
                <a:cubicBezTo>
                  <a:pt x="41" y="0"/>
                  <a:pt x="37" y="1"/>
                  <a:pt x="33" y="4"/>
                </a:cubicBezTo>
                <a:cubicBezTo>
                  <a:pt x="30" y="7"/>
                  <a:pt x="26" y="11"/>
                  <a:pt x="23" y="16"/>
                </a:cubicBezTo>
                <a:cubicBezTo>
                  <a:pt x="20" y="21"/>
                  <a:pt x="17" y="26"/>
                  <a:pt x="15" y="32"/>
                </a:cubicBezTo>
                <a:cubicBezTo>
                  <a:pt x="12" y="38"/>
                  <a:pt x="10" y="44"/>
                  <a:pt x="8" y="50"/>
                </a:cubicBezTo>
                <a:cubicBezTo>
                  <a:pt x="6" y="56"/>
                  <a:pt x="4" y="61"/>
                  <a:pt x="3" y="66"/>
                </a:cubicBezTo>
                <a:cubicBezTo>
                  <a:pt x="1" y="71"/>
                  <a:pt x="0" y="75"/>
                  <a:pt x="0" y="79"/>
                </a:cubicBezTo>
                <a:lnTo>
                  <a:pt x="90" y="79"/>
                </a:lnTo>
                <a:cubicBezTo>
                  <a:pt x="90" y="75"/>
                  <a:pt x="89" y="71"/>
                  <a:pt x="87" y="66"/>
                </a:cubicBezTo>
                <a:cubicBezTo>
                  <a:pt x="86" y="61"/>
                  <a:pt x="84" y="56"/>
                  <a:pt x="82" y="5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sp>
        <p:nvSpPr>
          <p:cNvPr id="22" name="PA-错觉设计">
            <a:extLst>
              <a:ext uri="{FF2B5EF4-FFF2-40B4-BE49-F238E27FC236}">
                <a16:creationId xmlns:a16="http://schemas.microsoft.com/office/drawing/2014/main" id="{C40EF7B8-39BD-4A25-A296-ABC53E10DFD2}"/>
              </a:ext>
            </a:extLst>
          </p:cNvPr>
          <p:cNvSpPr>
            <a:spLocks/>
          </p:cNvSpPr>
          <p:nvPr>
            <p:custDataLst>
              <p:tags r:id="rId77"/>
            </p:custDataLst>
          </p:nvPr>
        </p:nvSpPr>
        <p:spPr bwMode="auto">
          <a:xfrm>
            <a:off x="8272873" y="2183834"/>
            <a:ext cx="112713" cy="88900"/>
          </a:xfrm>
          <a:custGeom>
            <a:avLst/>
            <a:gdLst>
              <a:gd name="T0" fmla="*/ 0 w 92"/>
              <a:gd name="T1" fmla="*/ 73 h 73"/>
              <a:gd name="T2" fmla="*/ 0 w 92"/>
              <a:gd name="T3" fmla="*/ 73 h 73"/>
              <a:gd name="T4" fmla="*/ 66 w 92"/>
              <a:gd name="T5" fmla="*/ 73 h 73"/>
              <a:gd name="T6" fmla="*/ 76 w 92"/>
              <a:gd name="T7" fmla="*/ 35 h 73"/>
              <a:gd name="T8" fmla="*/ 92 w 92"/>
              <a:gd name="T9" fmla="*/ 0 h 73"/>
              <a:gd name="T10" fmla="*/ 39 w 92"/>
              <a:gd name="T11" fmla="*/ 27 h 73"/>
              <a:gd name="T12" fmla="*/ 0 w 92"/>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92" h="73">
                <a:moveTo>
                  <a:pt x="0" y="73"/>
                </a:moveTo>
                <a:lnTo>
                  <a:pt x="0" y="73"/>
                </a:lnTo>
                <a:lnTo>
                  <a:pt x="66" y="73"/>
                </a:lnTo>
                <a:cubicBezTo>
                  <a:pt x="69" y="60"/>
                  <a:pt x="72" y="48"/>
                  <a:pt x="76" y="35"/>
                </a:cubicBezTo>
                <a:cubicBezTo>
                  <a:pt x="80" y="22"/>
                  <a:pt x="86" y="10"/>
                  <a:pt x="92" y="0"/>
                </a:cubicBezTo>
                <a:cubicBezTo>
                  <a:pt x="73" y="5"/>
                  <a:pt x="55" y="15"/>
                  <a:pt x="39" y="27"/>
                </a:cubicBezTo>
                <a:cubicBezTo>
                  <a:pt x="24" y="40"/>
                  <a:pt x="11" y="55"/>
                  <a:pt x="0" y="7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sp>
        <p:nvSpPr>
          <p:cNvPr id="23" name="PA-错觉设计">
            <a:extLst>
              <a:ext uri="{FF2B5EF4-FFF2-40B4-BE49-F238E27FC236}">
                <a16:creationId xmlns:a16="http://schemas.microsoft.com/office/drawing/2014/main" id="{9DF2C60D-340F-4274-AE34-A8330ECB41AF}"/>
              </a:ext>
            </a:extLst>
          </p:cNvPr>
          <p:cNvSpPr>
            <a:spLocks/>
          </p:cNvSpPr>
          <p:nvPr>
            <p:custDataLst>
              <p:tags r:id="rId78"/>
            </p:custDataLst>
          </p:nvPr>
        </p:nvSpPr>
        <p:spPr bwMode="auto">
          <a:xfrm>
            <a:off x="8247473" y="2304484"/>
            <a:ext cx="101600" cy="65088"/>
          </a:xfrm>
          <a:custGeom>
            <a:avLst/>
            <a:gdLst>
              <a:gd name="T0" fmla="*/ 0 w 83"/>
              <a:gd name="T1" fmla="*/ 54 h 54"/>
              <a:gd name="T2" fmla="*/ 0 w 83"/>
              <a:gd name="T3" fmla="*/ 54 h 54"/>
              <a:gd name="T4" fmla="*/ 80 w 83"/>
              <a:gd name="T5" fmla="*/ 54 h 54"/>
              <a:gd name="T6" fmla="*/ 81 w 83"/>
              <a:gd name="T7" fmla="*/ 27 h 54"/>
              <a:gd name="T8" fmla="*/ 83 w 83"/>
              <a:gd name="T9" fmla="*/ 0 h 54"/>
              <a:gd name="T10" fmla="*/ 9 w 83"/>
              <a:gd name="T11" fmla="*/ 0 h 54"/>
              <a:gd name="T12" fmla="*/ 0 w 8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83" h="54">
                <a:moveTo>
                  <a:pt x="0" y="54"/>
                </a:moveTo>
                <a:lnTo>
                  <a:pt x="0" y="54"/>
                </a:lnTo>
                <a:lnTo>
                  <a:pt x="80" y="54"/>
                </a:lnTo>
                <a:cubicBezTo>
                  <a:pt x="80" y="45"/>
                  <a:pt x="80" y="36"/>
                  <a:pt x="81" y="27"/>
                </a:cubicBezTo>
                <a:cubicBezTo>
                  <a:pt x="81" y="18"/>
                  <a:pt x="82" y="9"/>
                  <a:pt x="83" y="0"/>
                </a:cubicBezTo>
                <a:lnTo>
                  <a:pt x="9" y="0"/>
                </a:lnTo>
                <a:cubicBezTo>
                  <a:pt x="3" y="18"/>
                  <a:pt x="0" y="35"/>
                  <a:pt x="0" y="54"/>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sp>
        <p:nvSpPr>
          <p:cNvPr id="24" name="PA-错觉设计">
            <a:extLst>
              <a:ext uri="{FF2B5EF4-FFF2-40B4-BE49-F238E27FC236}">
                <a16:creationId xmlns:a16="http://schemas.microsoft.com/office/drawing/2014/main" id="{A0122FB7-44FE-4375-9EFC-D62B0EA1BE6D}"/>
              </a:ext>
            </a:extLst>
          </p:cNvPr>
          <p:cNvSpPr>
            <a:spLocks/>
          </p:cNvSpPr>
          <p:nvPr>
            <p:custDataLst>
              <p:tags r:id="rId79"/>
            </p:custDataLst>
          </p:nvPr>
        </p:nvSpPr>
        <p:spPr bwMode="auto">
          <a:xfrm>
            <a:off x="8539573" y="2466409"/>
            <a:ext cx="71438" cy="71438"/>
          </a:xfrm>
          <a:custGeom>
            <a:avLst/>
            <a:gdLst>
              <a:gd name="T0" fmla="*/ 0 w 59"/>
              <a:gd name="T1" fmla="*/ 58 h 58"/>
              <a:gd name="T2" fmla="*/ 0 w 59"/>
              <a:gd name="T3" fmla="*/ 58 h 58"/>
              <a:gd name="T4" fmla="*/ 33 w 59"/>
              <a:gd name="T5" fmla="*/ 33 h 58"/>
              <a:gd name="T6" fmla="*/ 59 w 59"/>
              <a:gd name="T7" fmla="*/ 0 h 58"/>
              <a:gd name="T8" fmla="*/ 0 w 59"/>
              <a:gd name="T9" fmla="*/ 0 h 58"/>
              <a:gd name="T10" fmla="*/ 0 w 59"/>
              <a:gd name="T11" fmla="*/ 58 h 58"/>
            </a:gdLst>
            <a:ahLst/>
            <a:cxnLst>
              <a:cxn ang="0">
                <a:pos x="T0" y="T1"/>
              </a:cxn>
              <a:cxn ang="0">
                <a:pos x="T2" y="T3"/>
              </a:cxn>
              <a:cxn ang="0">
                <a:pos x="T4" y="T5"/>
              </a:cxn>
              <a:cxn ang="0">
                <a:pos x="T6" y="T7"/>
              </a:cxn>
              <a:cxn ang="0">
                <a:pos x="T8" y="T9"/>
              </a:cxn>
              <a:cxn ang="0">
                <a:pos x="T10" y="T11"/>
              </a:cxn>
            </a:cxnLst>
            <a:rect l="0" t="0" r="r" b="b"/>
            <a:pathLst>
              <a:path w="59" h="58">
                <a:moveTo>
                  <a:pt x="0" y="58"/>
                </a:moveTo>
                <a:lnTo>
                  <a:pt x="0" y="58"/>
                </a:lnTo>
                <a:cubicBezTo>
                  <a:pt x="12" y="51"/>
                  <a:pt x="23" y="43"/>
                  <a:pt x="33" y="33"/>
                </a:cubicBezTo>
                <a:cubicBezTo>
                  <a:pt x="43" y="23"/>
                  <a:pt x="52" y="12"/>
                  <a:pt x="59" y="0"/>
                </a:cubicBezTo>
                <a:lnTo>
                  <a:pt x="0" y="0"/>
                </a:lnTo>
                <a:lnTo>
                  <a:pt x="0" y="58"/>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sp>
        <p:nvSpPr>
          <p:cNvPr id="25" name="PA-错觉设计">
            <a:extLst>
              <a:ext uri="{FF2B5EF4-FFF2-40B4-BE49-F238E27FC236}">
                <a16:creationId xmlns:a16="http://schemas.microsoft.com/office/drawing/2014/main" id="{AB80EBB6-3532-4C40-87B6-8E13A143C12B}"/>
              </a:ext>
            </a:extLst>
          </p:cNvPr>
          <p:cNvSpPr>
            <a:spLocks/>
          </p:cNvSpPr>
          <p:nvPr>
            <p:custDataLst>
              <p:tags r:id="rId80"/>
            </p:custDataLst>
          </p:nvPr>
        </p:nvSpPr>
        <p:spPr bwMode="auto">
          <a:xfrm>
            <a:off x="8280810" y="2594997"/>
            <a:ext cx="161925" cy="66675"/>
          </a:xfrm>
          <a:custGeom>
            <a:avLst/>
            <a:gdLst>
              <a:gd name="T0" fmla="*/ 53 w 133"/>
              <a:gd name="T1" fmla="*/ 0 h 54"/>
              <a:gd name="T2" fmla="*/ 53 w 133"/>
              <a:gd name="T3" fmla="*/ 0 h 54"/>
              <a:gd name="T4" fmla="*/ 53 w 133"/>
              <a:gd name="T5" fmla="*/ 27 h 54"/>
              <a:gd name="T6" fmla="*/ 0 w 133"/>
              <a:gd name="T7" fmla="*/ 27 h 54"/>
              <a:gd name="T8" fmla="*/ 0 w 133"/>
              <a:gd name="T9" fmla="*/ 54 h 54"/>
              <a:gd name="T10" fmla="*/ 133 w 133"/>
              <a:gd name="T11" fmla="*/ 54 h 54"/>
              <a:gd name="T12" fmla="*/ 133 w 133"/>
              <a:gd name="T13" fmla="*/ 27 h 54"/>
              <a:gd name="T14" fmla="*/ 80 w 133"/>
              <a:gd name="T15" fmla="*/ 27 h 54"/>
              <a:gd name="T16" fmla="*/ 80 w 133"/>
              <a:gd name="T17" fmla="*/ 0 h 54"/>
              <a:gd name="T18" fmla="*/ 53 w 133"/>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54">
                <a:moveTo>
                  <a:pt x="53" y="0"/>
                </a:moveTo>
                <a:lnTo>
                  <a:pt x="53" y="0"/>
                </a:lnTo>
                <a:lnTo>
                  <a:pt x="53" y="27"/>
                </a:lnTo>
                <a:lnTo>
                  <a:pt x="0" y="27"/>
                </a:lnTo>
                <a:lnTo>
                  <a:pt x="0" y="54"/>
                </a:lnTo>
                <a:lnTo>
                  <a:pt x="133" y="54"/>
                </a:lnTo>
                <a:lnTo>
                  <a:pt x="133" y="27"/>
                </a:lnTo>
                <a:lnTo>
                  <a:pt x="80" y="27"/>
                </a:lnTo>
                <a:lnTo>
                  <a:pt x="80" y="0"/>
                </a:lnTo>
                <a:lnTo>
                  <a:pt x="53" y="0"/>
                </a:lnTo>
                <a:close/>
              </a:path>
            </a:pathLst>
          </a:custGeom>
          <a:gradFill>
            <a:gsLst>
              <a:gs pos="85000">
                <a:schemeClr val="accent2"/>
              </a:gs>
              <a:gs pos="0">
                <a:schemeClr val="accent1"/>
              </a:gs>
            </a:gsLst>
            <a:lin ang="2700000" scaled="0"/>
          </a:gradFill>
          <a:ln w="0">
            <a:noFill/>
            <a:prstDash val="solid"/>
            <a:round/>
          </a:ln>
        </p:spPr>
        <p:txBody>
          <a:bodyPr vert="horz" wrap="square" lIns="91440" tIns="45720" rIns="91440" bIns="45720" numCol="1" anchor="t" anchorCtr="0" compatLnSpc="1">
            <a:noAutofit/>
          </a:bodyPr>
          <a:lstStyle/>
          <a:p>
            <a:pPr algn="ctr"/>
            <a:endParaRPr lang="zh-CN" altLang="en-US" sz="1400">
              <a:solidFill>
                <a:srgbClr val="222222"/>
              </a:solidFill>
              <a:cs typeface="+mn-ea"/>
              <a:sym typeface="+mn-lt"/>
            </a:endParaRPr>
          </a:p>
        </p:txBody>
      </p:sp>
      <p:pic>
        <p:nvPicPr>
          <p:cNvPr id="83" name="PA-错觉设计">
            <a:extLst>
              <a:ext uri="{FF2B5EF4-FFF2-40B4-BE49-F238E27FC236}">
                <a16:creationId xmlns:a16="http://schemas.microsoft.com/office/drawing/2014/main" id="{76BF070F-5FAA-4D81-95C7-6B2D6B5DC521}"/>
              </a:ext>
            </a:extLst>
          </p:cNvPr>
          <p:cNvPicPr>
            <a:picLocks noChangeAspect="1"/>
          </p:cNvPicPr>
          <p:nvPr>
            <p:custDataLst>
              <p:tags r:id="rId81"/>
            </p:custDataLst>
          </p:nvPr>
        </p:nvPicPr>
        <p:blipFill rotWithShape="1">
          <a:blip r:embed="rId83">
            <a:extLst>
              <a:ext uri="{BEBA8EAE-BF5A-486C-A8C5-ECC9F3942E4B}">
                <a14:imgProps xmlns:a14="http://schemas.microsoft.com/office/drawing/2010/main">
                  <a14:imgLayer r:embed="rId84">
                    <a14:imgEffect>
                      <a14:brightnessContrast bright="100000"/>
                    </a14:imgEffect>
                  </a14:imgLayer>
                </a14:imgProps>
              </a:ext>
            </a:extLst>
          </a:blip>
          <a:srcRect r="46378" b="-27971"/>
          <a:stretch>
            <a:fillRect/>
          </a:stretch>
        </p:blipFill>
        <p:spPr>
          <a:xfrm>
            <a:off x="10082714" y="363120"/>
            <a:ext cx="1605117" cy="28866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PA-错觉设计465"/>
          <p:cNvSpPr>
            <a:spLocks noGrp="1"/>
          </p:cNvSpPr>
          <p:nvPr>
            <p:ph type="body" sz="quarter" idx="4294967295"/>
            <p:custDataLst>
              <p:tags r:id="rId1"/>
            </p:custDataLst>
          </p:nvPr>
        </p:nvSpPr>
        <p:spPr>
          <a:prstGeom prst="rect">
            <a:avLst/>
          </a:prstGeom>
        </p:spPr>
        <p:txBody>
          <a:bodyPr>
            <a:noAutofit/>
          </a:bodyPr>
          <a:lstStyle/>
          <a:p>
            <a:pPr marL="0" indent="0">
              <a:buNone/>
            </a:pPr>
            <a:r>
              <a:rPr lang="en-US" altLang="zh-CN" dirty="0">
                <a:solidFill>
                  <a:schemeClr val="tx2"/>
                </a:solidFill>
                <a:cs typeface="+mn-ea"/>
                <a:sym typeface="+mn-lt"/>
              </a:rPr>
              <a:t>Future trends</a:t>
            </a:r>
          </a:p>
        </p:txBody>
      </p:sp>
      <p:sp>
        <p:nvSpPr>
          <p:cNvPr id="10" name="PA-错觉设计464"/>
          <p:cNvSpPr>
            <a:spLocks noGrp="1"/>
          </p:cNvSpPr>
          <p:nvPr>
            <p:ph type="title" idx="4294967295"/>
            <p:custDataLst>
              <p:tags r:id="rId2"/>
            </p:custDataLst>
          </p:nvPr>
        </p:nvSpPr>
        <p:spPr>
          <a:prstGeom prst="rect">
            <a:avLst/>
          </a:prstGeom>
        </p:spPr>
        <p:txBody>
          <a:bodyPr wrap="square">
            <a:noAutofit/>
          </a:bodyPr>
          <a:lstStyle/>
          <a:p>
            <a:r>
              <a:rPr lang="zh-CN" altLang="en-US" dirty="0">
                <a:gradFill>
                  <a:gsLst>
                    <a:gs pos="0">
                      <a:schemeClr val="accent2">
                        <a:lumMod val="60000"/>
                        <a:lumOff val="40000"/>
                      </a:schemeClr>
                    </a:gs>
                    <a:gs pos="100000">
                      <a:schemeClr val="accent2">
                        <a:lumMod val="20000"/>
                        <a:lumOff val="80000"/>
                      </a:schemeClr>
                    </a:gs>
                  </a:gsLst>
                  <a:lin ang="0" scaled="0"/>
                </a:gradFill>
                <a:latin typeface="+mn-lt"/>
                <a:ea typeface="+mn-ea"/>
                <a:cs typeface="+mn-ea"/>
                <a:sym typeface="+mn-lt"/>
              </a:rPr>
              <a:t>未来趋势</a:t>
            </a:r>
          </a:p>
        </p:txBody>
      </p:sp>
      <p:sp>
        <p:nvSpPr>
          <p:cNvPr id="19" name="PA-错觉设计466">
            <a:extLst>
              <a:ext uri="{FF2B5EF4-FFF2-40B4-BE49-F238E27FC236}">
                <a16:creationId xmlns:a16="http://schemas.microsoft.com/office/drawing/2014/main" id="{ACE40974-684A-4768-94BE-BB6807607568}"/>
              </a:ext>
            </a:extLst>
          </p:cNvPr>
          <p:cNvSpPr txBox="1"/>
          <p:nvPr>
            <p:custDataLst>
              <p:tags r:id="rId3"/>
            </p:custDataLst>
          </p:nvPr>
        </p:nvSpPr>
        <p:spPr>
          <a:xfrm>
            <a:off x="1763447" y="800558"/>
            <a:ext cx="4278735" cy="4508927"/>
          </a:xfrm>
          <a:prstGeom prst="rect">
            <a:avLst/>
          </a:prstGeom>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chemeClr val="accent2">
                    <a:lumMod val="50000"/>
                  </a:schemeClr>
                </a:solidFill>
                <a:effectLst/>
                <a:uLnTx/>
                <a:uFillTx/>
                <a:latin typeface="+mn-lt"/>
                <a:ea typeface="+mn-ea"/>
                <a:cs typeface="+mn-ea"/>
                <a:sym typeface="+mn-lt"/>
              </a:rPr>
              <a:t>05</a:t>
            </a:r>
            <a:endParaRPr kumimoji="0" lang="zh-CN" altLang="en-US" sz="28700" b="0" i="0" u="none" strike="noStrike" kern="1200" cap="none" spc="0" normalizeH="0" baseline="0" noProof="0" dirty="0">
              <a:ln>
                <a:noFill/>
              </a:ln>
              <a:solidFill>
                <a:schemeClr val="accent2">
                  <a:lumMod val="50000"/>
                </a:schemeClr>
              </a:solidFill>
              <a:effectLst/>
              <a:uLnTx/>
              <a:uFillTx/>
              <a:latin typeface="+mn-lt"/>
              <a:ea typeface="+mn-ea"/>
              <a:cs typeface="+mn-ea"/>
              <a:sym typeface="+mn-lt"/>
            </a:endParaRPr>
          </a:p>
        </p:txBody>
      </p:sp>
      <p:sp>
        <p:nvSpPr>
          <p:cNvPr id="51" name="PA-错觉设计467">
            <a:extLst>
              <a:ext uri="{FF2B5EF4-FFF2-40B4-BE49-F238E27FC236}">
                <a16:creationId xmlns:a16="http://schemas.microsoft.com/office/drawing/2014/main" id="{5FB1ACD8-010F-4709-B16A-E5CFC58403C2}"/>
              </a:ext>
            </a:extLst>
          </p:cNvPr>
          <p:cNvSpPr txBox="1"/>
          <p:nvPr>
            <p:custDataLst>
              <p:tags r:id="rId4"/>
            </p:custDataLst>
          </p:nvPr>
        </p:nvSpPr>
        <p:spPr>
          <a:xfrm>
            <a:off x="1756525" y="804797"/>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272278"/>
                </a:solidFill>
                <a:effectLst/>
                <a:uLnTx/>
                <a:uFillTx/>
                <a:latin typeface="+mn-lt"/>
                <a:ea typeface="+mn-ea"/>
                <a:cs typeface="+mn-ea"/>
                <a:sym typeface="+mn-lt"/>
              </a:rPr>
              <a:t>05</a:t>
            </a:r>
            <a:endParaRPr kumimoji="0" lang="zh-CN" altLang="en-US" sz="28700" b="0" i="0" u="none" strike="noStrike" kern="1200" cap="none" spc="0" normalizeH="0" baseline="0" noProof="0" dirty="0">
              <a:ln>
                <a:noFill/>
              </a:ln>
              <a:solidFill>
                <a:srgbClr val="272278"/>
              </a:solidFill>
              <a:effectLst/>
              <a:uLnTx/>
              <a:uFillTx/>
              <a:latin typeface="+mn-lt"/>
              <a:ea typeface="+mn-ea"/>
              <a:cs typeface="+mn-ea"/>
              <a:sym typeface="+mn-lt"/>
            </a:endParaRPr>
          </a:p>
        </p:txBody>
      </p:sp>
      <p:sp>
        <p:nvSpPr>
          <p:cNvPr id="52" name="PA-错觉设计468">
            <a:extLst>
              <a:ext uri="{FF2B5EF4-FFF2-40B4-BE49-F238E27FC236}">
                <a16:creationId xmlns:a16="http://schemas.microsoft.com/office/drawing/2014/main" id="{A979D6C0-CB33-4A7F-9829-16480AFBF985}"/>
              </a:ext>
            </a:extLst>
          </p:cNvPr>
          <p:cNvSpPr txBox="1"/>
          <p:nvPr>
            <p:custDataLst>
              <p:tags r:id="rId5"/>
            </p:custDataLst>
          </p:nvPr>
        </p:nvSpPr>
        <p:spPr>
          <a:xfrm>
            <a:off x="1749604" y="809035"/>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262879"/>
                </a:solidFill>
                <a:effectLst/>
                <a:uLnTx/>
                <a:uFillTx/>
                <a:latin typeface="+mn-lt"/>
                <a:ea typeface="+mn-ea"/>
                <a:cs typeface="+mn-ea"/>
                <a:sym typeface="+mn-lt"/>
              </a:rPr>
              <a:t>05</a:t>
            </a:r>
            <a:endParaRPr kumimoji="0" lang="zh-CN" altLang="en-US" sz="28700" b="0" i="0" u="none" strike="noStrike" kern="1200" cap="none" spc="0" normalizeH="0" baseline="0" noProof="0" dirty="0">
              <a:ln>
                <a:noFill/>
              </a:ln>
              <a:solidFill>
                <a:srgbClr val="262879"/>
              </a:solidFill>
              <a:effectLst/>
              <a:uLnTx/>
              <a:uFillTx/>
              <a:latin typeface="+mn-lt"/>
              <a:ea typeface="+mn-ea"/>
              <a:cs typeface="+mn-ea"/>
              <a:sym typeface="+mn-lt"/>
            </a:endParaRPr>
          </a:p>
        </p:txBody>
      </p:sp>
      <p:sp>
        <p:nvSpPr>
          <p:cNvPr id="53" name="PA-错觉设计469">
            <a:extLst>
              <a:ext uri="{FF2B5EF4-FFF2-40B4-BE49-F238E27FC236}">
                <a16:creationId xmlns:a16="http://schemas.microsoft.com/office/drawing/2014/main" id="{C3FC315E-6F1B-4401-9670-9750B878CE21}"/>
              </a:ext>
            </a:extLst>
          </p:cNvPr>
          <p:cNvSpPr txBox="1"/>
          <p:nvPr>
            <p:custDataLst>
              <p:tags r:id="rId6"/>
            </p:custDataLst>
          </p:nvPr>
        </p:nvSpPr>
        <p:spPr>
          <a:xfrm>
            <a:off x="1742682" y="813274"/>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252D7A"/>
                </a:solidFill>
                <a:effectLst/>
                <a:uLnTx/>
                <a:uFillTx/>
                <a:latin typeface="+mn-lt"/>
                <a:ea typeface="+mn-ea"/>
                <a:cs typeface="+mn-ea"/>
                <a:sym typeface="+mn-lt"/>
              </a:rPr>
              <a:t>05</a:t>
            </a:r>
            <a:endParaRPr kumimoji="0" lang="zh-CN" altLang="en-US" sz="28700" b="0" i="0" u="none" strike="noStrike" kern="1200" cap="none" spc="0" normalizeH="0" baseline="0" noProof="0" dirty="0">
              <a:ln>
                <a:noFill/>
              </a:ln>
              <a:solidFill>
                <a:srgbClr val="252D7A"/>
              </a:solidFill>
              <a:effectLst/>
              <a:uLnTx/>
              <a:uFillTx/>
              <a:latin typeface="+mn-lt"/>
              <a:ea typeface="+mn-ea"/>
              <a:cs typeface="+mn-ea"/>
              <a:sym typeface="+mn-lt"/>
            </a:endParaRPr>
          </a:p>
        </p:txBody>
      </p:sp>
      <p:sp>
        <p:nvSpPr>
          <p:cNvPr id="54" name="PA-错觉设计470">
            <a:extLst>
              <a:ext uri="{FF2B5EF4-FFF2-40B4-BE49-F238E27FC236}">
                <a16:creationId xmlns:a16="http://schemas.microsoft.com/office/drawing/2014/main" id="{34EB003B-B5E4-4A57-85C5-79971B31A035}"/>
              </a:ext>
            </a:extLst>
          </p:cNvPr>
          <p:cNvSpPr txBox="1"/>
          <p:nvPr>
            <p:custDataLst>
              <p:tags r:id="rId7"/>
            </p:custDataLst>
          </p:nvPr>
        </p:nvSpPr>
        <p:spPr>
          <a:xfrm>
            <a:off x="1735760" y="817512"/>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23337B"/>
                </a:solidFill>
                <a:effectLst/>
                <a:uLnTx/>
                <a:uFillTx/>
                <a:latin typeface="+mn-lt"/>
                <a:ea typeface="+mn-ea"/>
                <a:cs typeface="+mn-ea"/>
                <a:sym typeface="+mn-lt"/>
              </a:rPr>
              <a:t>05</a:t>
            </a:r>
            <a:endParaRPr kumimoji="0" lang="zh-CN" altLang="en-US" sz="28700" b="0" i="0" u="none" strike="noStrike" kern="1200" cap="none" spc="0" normalizeH="0" baseline="0" noProof="0" dirty="0">
              <a:ln>
                <a:noFill/>
              </a:ln>
              <a:solidFill>
                <a:srgbClr val="23337B"/>
              </a:solidFill>
              <a:effectLst/>
              <a:uLnTx/>
              <a:uFillTx/>
              <a:latin typeface="+mn-lt"/>
              <a:ea typeface="+mn-ea"/>
              <a:cs typeface="+mn-ea"/>
              <a:sym typeface="+mn-lt"/>
            </a:endParaRPr>
          </a:p>
        </p:txBody>
      </p:sp>
      <p:sp>
        <p:nvSpPr>
          <p:cNvPr id="55" name="PA-错觉设计471">
            <a:extLst>
              <a:ext uri="{FF2B5EF4-FFF2-40B4-BE49-F238E27FC236}">
                <a16:creationId xmlns:a16="http://schemas.microsoft.com/office/drawing/2014/main" id="{54BC50A8-64A6-4B14-9499-1BE9B9C0EECB}"/>
              </a:ext>
            </a:extLst>
          </p:cNvPr>
          <p:cNvSpPr txBox="1"/>
          <p:nvPr>
            <p:custDataLst>
              <p:tags r:id="rId8"/>
            </p:custDataLst>
          </p:nvPr>
        </p:nvSpPr>
        <p:spPr>
          <a:xfrm>
            <a:off x="1728839" y="821751"/>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22387C"/>
                </a:solidFill>
                <a:effectLst/>
                <a:uLnTx/>
                <a:uFillTx/>
                <a:latin typeface="+mn-lt"/>
                <a:ea typeface="+mn-ea"/>
                <a:cs typeface="+mn-ea"/>
                <a:sym typeface="+mn-lt"/>
              </a:rPr>
              <a:t>05</a:t>
            </a:r>
            <a:endParaRPr kumimoji="0" lang="zh-CN" altLang="en-US" sz="28700" b="0" i="0" u="none" strike="noStrike" kern="1200" cap="none" spc="0" normalizeH="0" baseline="0" noProof="0" dirty="0">
              <a:ln>
                <a:noFill/>
              </a:ln>
              <a:solidFill>
                <a:srgbClr val="22387C"/>
              </a:solidFill>
              <a:effectLst/>
              <a:uLnTx/>
              <a:uFillTx/>
              <a:latin typeface="+mn-lt"/>
              <a:ea typeface="+mn-ea"/>
              <a:cs typeface="+mn-ea"/>
              <a:sym typeface="+mn-lt"/>
            </a:endParaRPr>
          </a:p>
        </p:txBody>
      </p:sp>
      <p:sp>
        <p:nvSpPr>
          <p:cNvPr id="56" name="PA-错觉设计472">
            <a:extLst>
              <a:ext uri="{FF2B5EF4-FFF2-40B4-BE49-F238E27FC236}">
                <a16:creationId xmlns:a16="http://schemas.microsoft.com/office/drawing/2014/main" id="{DB93EE10-8838-4983-BFD0-10B226501917}"/>
              </a:ext>
            </a:extLst>
          </p:cNvPr>
          <p:cNvSpPr txBox="1"/>
          <p:nvPr>
            <p:custDataLst>
              <p:tags r:id="rId9"/>
            </p:custDataLst>
          </p:nvPr>
        </p:nvSpPr>
        <p:spPr>
          <a:xfrm>
            <a:off x="1721917" y="825989"/>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213E7D"/>
                </a:solidFill>
                <a:effectLst/>
                <a:uLnTx/>
                <a:uFillTx/>
                <a:latin typeface="+mn-lt"/>
                <a:ea typeface="+mn-ea"/>
                <a:cs typeface="+mn-ea"/>
                <a:sym typeface="+mn-lt"/>
              </a:rPr>
              <a:t>05</a:t>
            </a:r>
            <a:endParaRPr kumimoji="0" lang="zh-CN" altLang="en-US" sz="28700" b="0" i="0" u="none" strike="noStrike" kern="1200" cap="none" spc="0" normalizeH="0" baseline="0" noProof="0" dirty="0">
              <a:ln>
                <a:noFill/>
              </a:ln>
              <a:solidFill>
                <a:srgbClr val="213E7D"/>
              </a:solidFill>
              <a:effectLst/>
              <a:uLnTx/>
              <a:uFillTx/>
              <a:latin typeface="+mn-lt"/>
              <a:ea typeface="+mn-ea"/>
              <a:cs typeface="+mn-ea"/>
              <a:sym typeface="+mn-lt"/>
            </a:endParaRPr>
          </a:p>
        </p:txBody>
      </p:sp>
      <p:sp>
        <p:nvSpPr>
          <p:cNvPr id="57" name="PA-错觉设计473">
            <a:extLst>
              <a:ext uri="{FF2B5EF4-FFF2-40B4-BE49-F238E27FC236}">
                <a16:creationId xmlns:a16="http://schemas.microsoft.com/office/drawing/2014/main" id="{E98A58BC-3515-466C-87CB-0D758BBFE06A}"/>
              </a:ext>
            </a:extLst>
          </p:cNvPr>
          <p:cNvSpPr txBox="1"/>
          <p:nvPr>
            <p:custDataLst>
              <p:tags r:id="rId10"/>
            </p:custDataLst>
          </p:nvPr>
        </p:nvSpPr>
        <p:spPr>
          <a:xfrm>
            <a:off x="1714995" y="830228"/>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F437E"/>
                </a:solidFill>
                <a:effectLst/>
                <a:uLnTx/>
                <a:uFillTx/>
                <a:latin typeface="+mn-lt"/>
                <a:ea typeface="+mn-ea"/>
                <a:cs typeface="+mn-ea"/>
                <a:sym typeface="+mn-lt"/>
              </a:rPr>
              <a:t>05</a:t>
            </a:r>
            <a:endParaRPr kumimoji="0" lang="zh-CN" altLang="en-US" sz="28700" b="0" i="0" u="none" strike="noStrike" kern="1200" cap="none" spc="0" normalizeH="0" baseline="0" noProof="0" dirty="0">
              <a:ln>
                <a:noFill/>
              </a:ln>
              <a:solidFill>
                <a:srgbClr val="1F437E"/>
              </a:solidFill>
              <a:effectLst/>
              <a:uLnTx/>
              <a:uFillTx/>
              <a:latin typeface="+mn-lt"/>
              <a:ea typeface="+mn-ea"/>
              <a:cs typeface="+mn-ea"/>
              <a:sym typeface="+mn-lt"/>
            </a:endParaRPr>
          </a:p>
        </p:txBody>
      </p:sp>
      <p:sp>
        <p:nvSpPr>
          <p:cNvPr id="58" name="PA-错觉设计474">
            <a:extLst>
              <a:ext uri="{FF2B5EF4-FFF2-40B4-BE49-F238E27FC236}">
                <a16:creationId xmlns:a16="http://schemas.microsoft.com/office/drawing/2014/main" id="{D6A605B3-1905-4BA8-A496-E40FCEE33AA9}"/>
              </a:ext>
            </a:extLst>
          </p:cNvPr>
          <p:cNvSpPr txBox="1"/>
          <p:nvPr>
            <p:custDataLst>
              <p:tags r:id="rId11"/>
            </p:custDataLst>
          </p:nvPr>
        </p:nvSpPr>
        <p:spPr>
          <a:xfrm>
            <a:off x="1708073" y="834466"/>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E4980"/>
                </a:solidFill>
                <a:effectLst/>
                <a:uLnTx/>
                <a:uFillTx/>
                <a:latin typeface="+mn-lt"/>
                <a:ea typeface="+mn-ea"/>
                <a:cs typeface="+mn-ea"/>
                <a:sym typeface="+mn-lt"/>
              </a:rPr>
              <a:t>05</a:t>
            </a:r>
            <a:endParaRPr kumimoji="0" lang="zh-CN" altLang="en-US" sz="28700" b="0" i="0" u="none" strike="noStrike" kern="1200" cap="none" spc="0" normalizeH="0" baseline="0" noProof="0" dirty="0">
              <a:ln>
                <a:noFill/>
              </a:ln>
              <a:solidFill>
                <a:srgbClr val="1E4980"/>
              </a:solidFill>
              <a:effectLst/>
              <a:uLnTx/>
              <a:uFillTx/>
              <a:latin typeface="+mn-lt"/>
              <a:ea typeface="+mn-ea"/>
              <a:cs typeface="+mn-ea"/>
              <a:sym typeface="+mn-lt"/>
            </a:endParaRPr>
          </a:p>
        </p:txBody>
      </p:sp>
      <p:sp>
        <p:nvSpPr>
          <p:cNvPr id="59" name="PA-错觉设计475">
            <a:extLst>
              <a:ext uri="{FF2B5EF4-FFF2-40B4-BE49-F238E27FC236}">
                <a16:creationId xmlns:a16="http://schemas.microsoft.com/office/drawing/2014/main" id="{F926B2B3-C916-4598-B20B-FA9FF1D78CEE}"/>
              </a:ext>
            </a:extLst>
          </p:cNvPr>
          <p:cNvSpPr txBox="1"/>
          <p:nvPr>
            <p:custDataLst>
              <p:tags r:id="rId12"/>
            </p:custDataLst>
          </p:nvPr>
        </p:nvSpPr>
        <p:spPr>
          <a:xfrm>
            <a:off x="1701152" y="838705"/>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D4E81"/>
                </a:solidFill>
                <a:effectLst/>
                <a:uLnTx/>
                <a:uFillTx/>
                <a:latin typeface="+mn-lt"/>
                <a:ea typeface="+mn-ea"/>
                <a:cs typeface="+mn-ea"/>
                <a:sym typeface="+mn-lt"/>
              </a:rPr>
              <a:t>05</a:t>
            </a:r>
            <a:endParaRPr kumimoji="0" lang="zh-CN" altLang="en-US" sz="28700" b="0" i="0" u="none" strike="noStrike" kern="1200" cap="none" spc="0" normalizeH="0" baseline="0" noProof="0" dirty="0">
              <a:ln>
                <a:noFill/>
              </a:ln>
              <a:solidFill>
                <a:srgbClr val="1D4E81"/>
              </a:solidFill>
              <a:effectLst/>
              <a:uLnTx/>
              <a:uFillTx/>
              <a:latin typeface="+mn-lt"/>
              <a:ea typeface="+mn-ea"/>
              <a:cs typeface="+mn-ea"/>
              <a:sym typeface="+mn-lt"/>
            </a:endParaRPr>
          </a:p>
        </p:txBody>
      </p:sp>
      <p:sp>
        <p:nvSpPr>
          <p:cNvPr id="60" name="PA-错觉设计476">
            <a:extLst>
              <a:ext uri="{FF2B5EF4-FFF2-40B4-BE49-F238E27FC236}">
                <a16:creationId xmlns:a16="http://schemas.microsoft.com/office/drawing/2014/main" id="{902169B0-5BD7-44A0-9019-605427E9EFD8}"/>
              </a:ext>
            </a:extLst>
          </p:cNvPr>
          <p:cNvSpPr txBox="1"/>
          <p:nvPr>
            <p:custDataLst>
              <p:tags r:id="rId13"/>
            </p:custDataLst>
          </p:nvPr>
        </p:nvSpPr>
        <p:spPr>
          <a:xfrm>
            <a:off x="1694230" y="842944"/>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C5482"/>
                </a:solidFill>
                <a:effectLst/>
                <a:uLnTx/>
                <a:uFillTx/>
                <a:latin typeface="+mn-lt"/>
                <a:ea typeface="+mn-ea"/>
                <a:cs typeface="+mn-ea"/>
                <a:sym typeface="+mn-lt"/>
              </a:rPr>
              <a:t>05</a:t>
            </a:r>
            <a:endParaRPr kumimoji="0" lang="zh-CN" altLang="en-US" sz="28700" b="0" i="0" u="none" strike="noStrike" kern="1200" cap="none" spc="0" normalizeH="0" baseline="0" noProof="0" dirty="0">
              <a:ln>
                <a:noFill/>
              </a:ln>
              <a:solidFill>
                <a:srgbClr val="1C5482"/>
              </a:solidFill>
              <a:effectLst/>
              <a:uLnTx/>
              <a:uFillTx/>
              <a:latin typeface="+mn-lt"/>
              <a:ea typeface="+mn-ea"/>
              <a:cs typeface="+mn-ea"/>
              <a:sym typeface="+mn-lt"/>
            </a:endParaRPr>
          </a:p>
        </p:txBody>
      </p:sp>
      <p:sp>
        <p:nvSpPr>
          <p:cNvPr id="61" name="PA-错觉设计477">
            <a:extLst>
              <a:ext uri="{FF2B5EF4-FFF2-40B4-BE49-F238E27FC236}">
                <a16:creationId xmlns:a16="http://schemas.microsoft.com/office/drawing/2014/main" id="{56264F7E-0207-4DAB-AF46-B904C8043E0C}"/>
              </a:ext>
            </a:extLst>
          </p:cNvPr>
          <p:cNvSpPr txBox="1"/>
          <p:nvPr>
            <p:custDataLst>
              <p:tags r:id="rId14"/>
            </p:custDataLst>
          </p:nvPr>
        </p:nvSpPr>
        <p:spPr>
          <a:xfrm>
            <a:off x="1687308" y="847182"/>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A5A83"/>
                </a:solidFill>
                <a:effectLst/>
                <a:uLnTx/>
                <a:uFillTx/>
                <a:latin typeface="+mn-lt"/>
                <a:ea typeface="+mn-ea"/>
                <a:cs typeface="+mn-ea"/>
                <a:sym typeface="+mn-lt"/>
              </a:rPr>
              <a:t>05</a:t>
            </a:r>
            <a:endParaRPr kumimoji="0" lang="zh-CN" altLang="en-US" sz="28700" b="0" i="0" u="none" strike="noStrike" kern="1200" cap="none" spc="0" normalizeH="0" baseline="0" noProof="0" dirty="0">
              <a:ln>
                <a:noFill/>
              </a:ln>
              <a:solidFill>
                <a:srgbClr val="1A5A83"/>
              </a:solidFill>
              <a:effectLst/>
              <a:uLnTx/>
              <a:uFillTx/>
              <a:latin typeface="+mn-lt"/>
              <a:ea typeface="+mn-ea"/>
              <a:cs typeface="+mn-ea"/>
              <a:sym typeface="+mn-lt"/>
            </a:endParaRPr>
          </a:p>
        </p:txBody>
      </p:sp>
      <p:sp>
        <p:nvSpPr>
          <p:cNvPr id="62" name="PA-错觉设计478">
            <a:extLst>
              <a:ext uri="{FF2B5EF4-FFF2-40B4-BE49-F238E27FC236}">
                <a16:creationId xmlns:a16="http://schemas.microsoft.com/office/drawing/2014/main" id="{E373BCB6-219D-4A32-8B11-4406E0152CE5}"/>
              </a:ext>
            </a:extLst>
          </p:cNvPr>
          <p:cNvSpPr txBox="1"/>
          <p:nvPr>
            <p:custDataLst>
              <p:tags r:id="rId15"/>
            </p:custDataLst>
          </p:nvPr>
        </p:nvSpPr>
        <p:spPr>
          <a:xfrm>
            <a:off x="1680387" y="851421"/>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95F84"/>
                </a:solidFill>
                <a:effectLst/>
                <a:uLnTx/>
                <a:uFillTx/>
                <a:latin typeface="+mn-lt"/>
                <a:ea typeface="+mn-ea"/>
                <a:cs typeface="+mn-ea"/>
                <a:sym typeface="+mn-lt"/>
              </a:rPr>
              <a:t>05</a:t>
            </a:r>
            <a:endParaRPr kumimoji="0" lang="zh-CN" altLang="en-US" sz="28700" b="0" i="0" u="none" strike="noStrike" kern="1200" cap="none" spc="0" normalizeH="0" baseline="0" noProof="0" dirty="0">
              <a:ln>
                <a:noFill/>
              </a:ln>
              <a:solidFill>
                <a:srgbClr val="195F84"/>
              </a:solidFill>
              <a:effectLst/>
              <a:uLnTx/>
              <a:uFillTx/>
              <a:latin typeface="+mn-lt"/>
              <a:ea typeface="+mn-ea"/>
              <a:cs typeface="+mn-ea"/>
              <a:sym typeface="+mn-lt"/>
            </a:endParaRPr>
          </a:p>
        </p:txBody>
      </p:sp>
      <p:sp>
        <p:nvSpPr>
          <p:cNvPr id="63" name="PA-错觉设计479">
            <a:extLst>
              <a:ext uri="{FF2B5EF4-FFF2-40B4-BE49-F238E27FC236}">
                <a16:creationId xmlns:a16="http://schemas.microsoft.com/office/drawing/2014/main" id="{E39AA2AD-726C-4270-AB47-C3CFF57290DD}"/>
              </a:ext>
            </a:extLst>
          </p:cNvPr>
          <p:cNvSpPr txBox="1"/>
          <p:nvPr>
            <p:custDataLst>
              <p:tags r:id="rId16"/>
            </p:custDataLst>
          </p:nvPr>
        </p:nvSpPr>
        <p:spPr>
          <a:xfrm>
            <a:off x="1673465" y="855659"/>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86585"/>
                </a:solidFill>
                <a:effectLst/>
                <a:uLnTx/>
                <a:uFillTx/>
                <a:latin typeface="+mn-lt"/>
                <a:ea typeface="+mn-ea"/>
                <a:cs typeface="+mn-ea"/>
                <a:sym typeface="+mn-lt"/>
              </a:rPr>
              <a:t>05</a:t>
            </a:r>
            <a:endParaRPr kumimoji="0" lang="zh-CN" altLang="en-US" sz="28700" b="0" i="0" u="none" strike="noStrike" kern="1200" cap="none" spc="0" normalizeH="0" baseline="0" noProof="0" dirty="0">
              <a:ln>
                <a:noFill/>
              </a:ln>
              <a:solidFill>
                <a:srgbClr val="186585"/>
              </a:solidFill>
              <a:effectLst/>
              <a:uLnTx/>
              <a:uFillTx/>
              <a:latin typeface="+mn-lt"/>
              <a:ea typeface="+mn-ea"/>
              <a:cs typeface="+mn-ea"/>
              <a:sym typeface="+mn-lt"/>
            </a:endParaRPr>
          </a:p>
        </p:txBody>
      </p:sp>
      <p:sp>
        <p:nvSpPr>
          <p:cNvPr id="64" name="PA-错觉设计480">
            <a:extLst>
              <a:ext uri="{FF2B5EF4-FFF2-40B4-BE49-F238E27FC236}">
                <a16:creationId xmlns:a16="http://schemas.microsoft.com/office/drawing/2014/main" id="{DE3EB7F7-C985-4328-A270-A96F92E9AF0C}"/>
              </a:ext>
            </a:extLst>
          </p:cNvPr>
          <p:cNvSpPr txBox="1"/>
          <p:nvPr>
            <p:custDataLst>
              <p:tags r:id="rId17"/>
            </p:custDataLst>
          </p:nvPr>
        </p:nvSpPr>
        <p:spPr>
          <a:xfrm>
            <a:off x="1666543" y="859898"/>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66A86"/>
                </a:solidFill>
                <a:effectLst/>
                <a:uLnTx/>
                <a:uFillTx/>
                <a:latin typeface="+mn-lt"/>
                <a:ea typeface="+mn-ea"/>
                <a:cs typeface="+mn-ea"/>
                <a:sym typeface="+mn-lt"/>
              </a:rPr>
              <a:t>05</a:t>
            </a:r>
            <a:endParaRPr kumimoji="0" lang="zh-CN" altLang="en-US" sz="28700" b="0" i="0" u="none" strike="noStrike" kern="1200" cap="none" spc="0" normalizeH="0" baseline="0" noProof="0" dirty="0">
              <a:ln>
                <a:noFill/>
              </a:ln>
              <a:solidFill>
                <a:srgbClr val="166A86"/>
              </a:solidFill>
              <a:effectLst/>
              <a:uLnTx/>
              <a:uFillTx/>
              <a:latin typeface="+mn-lt"/>
              <a:ea typeface="+mn-ea"/>
              <a:cs typeface="+mn-ea"/>
              <a:sym typeface="+mn-lt"/>
            </a:endParaRPr>
          </a:p>
        </p:txBody>
      </p:sp>
      <p:sp>
        <p:nvSpPr>
          <p:cNvPr id="65" name="PA-错觉设计481">
            <a:extLst>
              <a:ext uri="{FF2B5EF4-FFF2-40B4-BE49-F238E27FC236}">
                <a16:creationId xmlns:a16="http://schemas.microsoft.com/office/drawing/2014/main" id="{EA298BD9-2C61-4000-BD67-1B5FE70F650C}"/>
              </a:ext>
            </a:extLst>
          </p:cNvPr>
          <p:cNvSpPr txBox="1"/>
          <p:nvPr>
            <p:custDataLst>
              <p:tags r:id="rId18"/>
            </p:custDataLst>
          </p:nvPr>
        </p:nvSpPr>
        <p:spPr>
          <a:xfrm>
            <a:off x="1659622" y="864136"/>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57087"/>
                </a:solidFill>
                <a:effectLst/>
                <a:uLnTx/>
                <a:uFillTx/>
                <a:latin typeface="+mn-lt"/>
                <a:ea typeface="+mn-ea"/>
                <a:cs typeface="+mn-ea"/>
                <a:sym typeface="+mn-lt"/>
              </a:rPr>
              <a:t>05</a:t>
            </a:r>
            <a:endParaRPr kumimoji="0" lang="zh-CN" altLang="en-US" sz="28700" b="0" i="0" u="none" strike="noStrike" kern="1200" cap="none" spc="0" normalizeH="0" baseline="0" noProof="0" dirty="0">
              <a:ln>
                <a:noFill/>
              </a:ln>
              <a:solidFill>
                <a:srgbClr val="157087"/>
              </a:solidFill>
              <a:effectLst/>
              <a:uLnTx/>
              <a:uFillTx/>
              <a:latin typeface="+mn-lt"/>
              <a:ea typeface="+mn-ea"/>
              <a:cs typeface="+mn-ea"/>
              <a:sym typeface="+mn-lt"/>
            </a:endParaRPr>
          </a:p>
        </p:txBody>
      </p:sp>
      <p:sp>
        <p:nvSpPr>
          <p:cNvPr id="66" name="PA-错觉设计482">
            <a:extLst>
              <a:ext uri="{FF2B5EF4-FFF2-40B4-BE49-F238E27FC236}">
                <a16:creationId xmlns:a16="http://schemas.microsoft.com/office/drawing/2014/main" id="{97646CD3-8EE9-4257-8AA1-AB99928AE5A6}"/>
              </a:ext>
            </a:extLst>
          </p:cNvPr>
          <p:cNvSpPr txBox="1"/>
          <p:nvPr>
            <p:custDataLst>
              <p:tags r:id="rId19"/>
            </p:custDataLst>
          </p:nvPr>
        </p:nvSpPr>
        <p:spPr>
          <a:xfrm>
            <a:off x="1652700" y="868375"/>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47589"/>
                </a:solidFill>
                <a:effectLst/>
                <a:uLnTx/>
                <a:uFillTx/>
                <a:latin typeface="+mn-lt"/>
                <a:ea typeface="+mn-ea"/>
                <a:cs typeface="+mn-ea"/>
                <a:sym typeface="+mn-lt"/>
              </a:rPr>
              <a:t>05</a:t>
            </a:r>
            <a:endParaRPr kumimoji="0" lang="zh-CN" altLang="en-US" sz="28700" b="0" i="0" u="none" strike="noStrike" kern="1200" cap="none" spc="0" normalizeH="0" baseline="0" noProof="0" dirty="0">
              <a:ln>
                <a:noFill/>
              </a:ln>
              <a:solidFill>
                <a:srgbClr val="147589"/>
              </a:solidFill>
              <a:effectLst/>
              <a:uLnTx/>
              <a:uFillTx/>
              <a:latin typeface="+mn-lt"/>
              <a:ea typeface="+mn-ea"/>
              <a:cs typeface="+mn-ea"/>
              <a:sym typeface="+mn-lt"/>
            </a:endParaRPr>
          </a:p>
        </p:txBody>
      </p:sp>
      <p:sp>
        <p:nvSpPr>
          <p:cNvPr id="67" name="PA-错觉设计483">
            <a:extLst>
              <a:ext uri="{FF2B5EF4-FFF2-40B4-BE49-F238E27FC236}">
                <a16:creationId xmlns:a16="http://schemas.microsoft.com/office/drawing/2014/main" id="{D1E4B9A0-4C9F-4CD1-A4DC-CFCCA1FF71E8}"/>
              </a:ext>
            </a:extLst>
          </p:cNvPr>
          <p:cNvSpPr txBox="1"/>
          <p:nvPr>
            <p:custDataLst>
              <p:tags r:id="rId20"/>
            </p:custDataLst>
          </p:nvPr>
        </p:nvSpPr>
        <p:spPr>
          <a:xfrm>
            <a:off x="1645778" y="872613"/>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37B8A"/>
                </a:solidFill>
                <a:effectLst/>
                <a:uLnTx/>
                <a:uFillTx/>
                <a:latin typeface="+mn-lt"/>
                <a:ea typeface="+mn-ea"/>
                <a:cs typeface="+mn-ea"/>
                <a:sym typeface="+mn-lt"/>
              </a:rPr>
              <a:t>05</a:t>
            </a:r>
            <a:endParaRPr kumimoji="0" lang="zh-CN" altLang="en-US" sz="28700" b="0" i="0" u="none" strike="noStrike" kern="1200" cap="none" spc="0" normalizeH="0" baseline="0" noProof="0" dirty="0">
              <a:ln>
                <a:noFill/>
              </a:ln>
              <a:solidFill>
                <a:srgbClr val="137B8A"/>
              </a:solidFill>
              <a:effectLst/>
              <a:uLnTx/>
              <a:uFillTx/>
              <a:latin typeface="+mn-lt"/>
              <a:ea typeface="+mn-ea"/>
              <a:cs typeface="+mn-ea"/>
              <a:sym typeface="+mn-lt"/>
            </a:endParaRPr>
          </a:p>
        </p:txBody>
      </p:sp>
      <p:sp>
        <p:nvSpPr>
          <p:cNvPr id="68" name="PA-错觉设计484">
            <a:extLst>
              <a:ext uri="{FF2B5EF4-FFF2-40B4-BE49-F238E27FC236}">
                <a16:creationId xmlns:a16="http://schemas.microsoft.com/office/drawing/2014/main" id="{61E51BE1-3921-4D0C-B537-A331C1F17022}"/>
              </a:ext>
            </a:extLst>
          </p:cNvPr>
          <p:cNvSpPr txBox="1"/>
          <p:nvPr>
            <p:custDataLst>
              <p:tags r:id="rId21"/>
            </p:custDataLst>
          </p:nvPr>
        </p:nvSpPr>
        <p:spPr>
          <a:xfrm>
            <a:off x="1638856" y="876852"/>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1808B"/>
                </a:solidFill>
                <a:effectLst/>
                <a:uLnTx/>
                <a:uFillTx/>
                <a:latin typeface="+mn-lt"/>
                <a:ea typeface="+mn-ea"/>
                <a:cs typeface="+mn-ea"/>
                <a:sym typeface="+mn-lt"/>
              </a:rPr>
              <a:t>05</a:t>
            </a:r>
            <a:endParaRPr kumimoji="0" lang="zh-CN" altLang="en-US" sz="28700" b="0" i="0" u="none" strike="noStrike" kern="1200" cap="none" spc="0" normalizeH="0" baseline="0" noProof="0" dirty="0">
              <a:ln>
                <a:noFill/>
              </a:ln>
              <a:solidFill>
                <a:srgbClr val="11808B"/>
              </a:solidFill>
              <a:effectLst/>
              <a:uLnTx/>
              <a:uFillTx/>
              <a:latin typeface="+mn-lt"/>
              <a:ea typeface="+mn-ea"/>
              <a:cs typeface="+mn-ea"/>
              <a:sym typeface="+mn-lt"/>
            </a:endParaRPr>
          </a:p>
        </p:txBody>
      </p:sp>
      <p:sp>
        <p:nvSpPr>
          <p:cNvPr id="69" name="PA-错觉设计485">
            <a:extLst>
              <a:ext uri="{FF2B5EF4-FFF2-40B4-BE49-F238E27FC236}">
                <a16:creationId xmlns:a16="http://schemas.microsoft.com/office/drawing/2014/main" id="{8287DFF7-E997-44CB-9D03-35761EF0F95A}"/>
              </a:ext>
            </a:extLst>
          </p:cNvPr>
          <p:cNvSpPr txBox="1"/>
          <p:nvPr>
            <p:custDataLst>
              <p:tags r:id="rId22"/>
            </p:custDataLst>
          </p:nvPr>
        </p:nvSpPr>
        <p:spPr>
          <a:xfrm>
            <a:off x="1631935" y="881090"/>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0868C"/>
                </a:solidFill>
                <a:effectLst/>
                <a:uLnTx/>
                <a:uFillTx/>
                <a:latin typeface="+mn-lt"/>
                <a:ea typeface="+mn-ea"/>
                <a:cs typeface="+mn-ea"/>
                <a:sym typeface="+mn-lt"/>
              </a:rPr>
              <a:t>05</a:t>
            </a:r>
            <a:endParaRPr kumimoji="0" lang="zh-CN" altLang="en-US" sz="28700" b="0" i="0" u="none" strike="noStrike" kern="1200" cap="none" spc="0" normalizeH="0" baseline="0" noProof="0" dirty="0">
              <a:ln>
                <a:noFill/>
              </a:ln>
              <a:solidFill>
                <a:srgbClr val="10868C"/>
              </a:solidFill>
              <a:effectLst/>
              <a:uLnTx/>
              <a:uFillTx/>
              <a:latin typeface="+mn-lt"/>
              <a:ea typeface="+mn-ea"/>
              <a:cs typeface="+mn-ea"/>
              <a:sym typeface="+mn-lt"/>
            </a:endParaRPr>
          </a:p>
        </p:txBody>
      </p:sp>
      <p:sp>
        <p:nvSpPr>
          <p:cNvPr id="70" name="PA-错觉设计486">
            <a:extLst>
              <a:ext uri="{FF2B5EF4-FFF2-40B4-BE49-F238E27FC236}">
                <a16:creationId xmlns:a16="http://schemas.microsoft.com/office/drawing/2014/main" id="{E81EF829-D83F-4A68-9EFB-EFADCB8D14DE}"/>
              </a:ext>
            </a:extLst>
          </p:cNvPr>
          <p:cNvSpPr txBox="1"/>
          <p:nvPr>
            <p:custDataLst>
              <p:tags r:id="rId23"/>
            </p:custDataLst>
          </p:nvPr>
        </p:nvSpPr>
        <p:spPr>
          <a:xfrm>
            <a:off x="1625013" y="885329"/>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F8B8D"/>
                </a:solidFill>
                <a:effectLst/>
                <a:uLnTx/>
                <a:uFillTx/>
                <a:latin typeface="+mn-lt"/>
                <a:ea typeface="+mn-ea"/>
                <a:cs typeface="+mn-ea"/>
                <a:sym typeface="+mn-lt"/>
              </a:rPr>
              <a:t>05</a:t>
            </a:r>
            <a:endParaRPr kumimoji="0" lang="zh-CN" altLang="en-US" sz="28700" b="0" i="0" u="none" strike="noStrike" kern="1200" cap="none" spc="0" normalizeH="0" baseline="0" noProof="0" dirty="0">
              <a:ln>
                <a:noFill/>
              </a:ln>
              <a:solidFill>
                <a:srgbClr val="0F8B8D"/>
              </a:solidFill>
              <a:effectLst/>
              <a:uLnTx/>
              <a:uFillTx/>
              <a:latin typeface="+mn-lt"/>
              <a:ea typeface="+mn-ea"/>
              <a:cs typeface="+mn-ea"/>
              <a:sym typeface="+mn-lt"/>
            </a:endParaRPr>
          </a:p>
        </p:txBody>
      </p:sp>
      <p:sp>
        <p:nvSpPr>
          <p:cNvPr id="71" name="PA-错觉设计487">
            <a:extLst>
              <a:ext uri="{FF2B5EF4-FFF2-40B4-BE49-F238E27FC236}">
                <a16:creationId xmlns:a16="http://schemas.microsoft.com/office/drawing/2014/main" id="{2165F3E0-5F93-44D5-8C17-F4F44FB6F312}"/>
              </a:ext>
            </a:extLst>
          </p:cNvPr>
          <p:cNvSpPr txBox="1"/>
          <p:nvPr>
            <p:custDataLst>
              <p:tags r:id="rId24"/>
            </p:custDataLst>
          </p:nvPr>
        </p:nvSpPr>
        <p:spPr>
          <a:xfrm>
            <a:off x="1618091" y="889568"/>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D918E"/>
                </a:solidFill>
                <a:effectLst/>
                <a:uLnTx/>
                <a:uFillTx/>
                <a:latin typeface="+mn-lt"/>
                <a:ea typeface="+mn-ea"/>
                <a:cs typeface="+mn-ea"/>
                <a:sym typeface="+mn-lt"/>
              </a:rPr>
              <a:t>05</a:t>
            </a:r>
            <a:endParaRPr kumimoji="0" lang="zh-CN" altLang="en-US" sz="28700" b="0" i="0" u="none" strike="noStrike" kern="1200" cap="none" spc="0" normalizeH="0" baseline="0" noProof="0" dirty="0">
              <a:ln>
                <a:noFill/>
              </a:ln>
              <a:solidFill>
                <a:srgbClr val="0D918E"/>
              </a:solidFill>
              <a:effectLst/>
              <a:uLnTx/>
              <a:uFillTx/>
              <a:latin typeface="+mn-lt"/>
              <a:ea typeface="+mn-ea"/>
              <a:cs typeface="+mn-ea"/>
              <a:sym typeface="+mn-lt"/>
            </a:endParaRPr>
          </a:p>
        </p:txBody>
      </p:sp>
      <p:sp>
        <p:nvSpPr>
          <p:cNvPr id="72" name="PA-错觉设计488">
            <a:extLst>
              <a:ext uri="{FF2B5EF4-FFF2-40B4-BE49-F238E27FC236}">
                <a16:creationId xmlns:a16="http://schemas.microsoft.com/office/drawing/2014/main" id="{9E16BEA2-8CFC-474E-B47B-FAD053975194}"/>
              </a:ext>
            </a:extLst>
          </p:cNvPr>
          <p:cNvSpPr txBox="1"/>
          <p:nvPr>
            <p:custDataLst>
              <p:tags r:id="rId25"/>
            </p:custDataLst>
          </p:nvPr>
        </p:nvSpPr>
        <p:spPr>
          <a:xfrm>
            <a:off x="1611170" y="893806"/>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C978F"/>
                </a:solidFill>
                <a:effectLst/>
                <a:uLnTx/>
                <a:uFillTx/>
                <a:latin typeface="+mn-lt"/>
                <a:ea typeface="+mn-ea"/>
                <a:cs typeface="+mn-ea"/>
                <a:sym typeface="+mn-lt"/>
              </a:rPr>
              <a:t>05</a:t>
            </a:r>
            <a:endParaRPr kumimoji="0" lang="zh-CN" altLang="en-US" sz="28700" b="0" i="0" u="none" strike="noStrike" kern="1200" cap="none" spc="0" normalizeH="0" baseline="0" noProof="0" dirty="0">
              <a:ln>
                <a:noFill/>
              </a:ln>
              <a:solidFill>
                <a:srgbClr val="0C978F"/>
              </a:solidFill>
              <a:effectLst/>
              <a:uLnTx/>
              <a:uFillTx/>
              <a:latin typeface="+mn-lt"/>
              <a:ea typeface="+mn-ea"/>
              <a:cs typeface="+mn-ea"/>
              <a:sym typeface="+mn-lt"/>
            </a:endParaRPr>
          </a:p>
        </p:txBody>
      </p:sp>
      <p:sp>
        <p:nvSpPr>
          <p:cNvPr id="73" name="PA-错觉设计489">
            <a:extLst>
              <a:ext uri="{FF2B5EF4-FFF2-40B4-BE49-F238E27FC236}">
                <a16:creationId xmlns:a16="http://schemas.microsoft.com/office/drawing/2014/main" id="{3F68E991-0AE1-48AD-8EA5-75C95E95D3D5}"/>
              </a:ext>
            </a:extLst>
          </p:cNvPr>
          <p:cNvSpPr txBox="1"/>
          <p:nvPr>
            <p:custDataLst>
              <p:tags r:id="rId26"/>
            </p:custDataLst>
          </p:nvPr>
        </p:nvSpPr>
        <p:spPr>
          <a:xfrm>
            <a:off x="1604248" y="898045"/>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B9C90"/>
                </a:solidFill>
                <a:effectLst/>
                <a:uLnTx/>
                <a:uFillTx/>
                <a:latin typeface="+mn-lt"/>
                <a:ea typeface="+mn-ea"/>
                <a:cs typeface="+mn-ea"/>
                <a:sym typeface="+mn-lt"/>
              </a:rPr>
              <a:t>05</a:t>
            </a:r>
            <a:endParaRPr kumimoji="0" lang="zh-CN" altLang="en-US" sz="28700" b="0" i="0" u="none" strike="noStrike" kern="1200" cap="none" spc="0" normalizeH="0" baseline="0" noProof="0" dirty="0">
              <a:ln>
                <a:noFill/>
              </a:ln>
              <a:solidFill>
                <a:srgbClr val="0B9C90"/>
              </a:solidFill>
              <a:effectLst/>
              <a:uLnTx/>
              <a:uFillTx/>
              <a:latin typeface="+mn-lt"/>
              <a:ea typeface="+mn-ea"/>
              <a:cs typeface="+mn-ea"/>
              <a:sym typeface="+mn-lt"/>
            </a:endParaRPr>
          </a:p>
        </p:txBody>
      </p:sp>
      <p:sp>
        <p:nvSpPr>
          <p:cNvPr id="74" name="PA-错觉设计490">
            <a:extLst>
              <a:ext uri="{FF2B5EF4-FFF2-40B4-BE49-F238E27FC236}">
                <a16:creationId xmlns:a16="http://schemas.microsoft.com/office/drawing/2014/main" id="{FB1CBB99-D627-4EA1-9B16-BBDD6FD676CE}"/>
              </a:ext>
            </a:extLst>
          </p:cNvPr>
          <p:cNvSpPr txBox="1"/>
          <p:nvPr>
            <p:custDataLst>
              <p:tags r:id="rId27"/>
            </p:custDataLst>
          </p:nvPr>
        </p:nvSpPr>
        <p:spPr>
          <a:xfrm>
            <a:off x="1597326" y="902283"/>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AA292"/>
                </a:solidFill>
                <a:effectLst/>
                <a:uLnTx/>
                <a:uFillTx/>
                <a:latin typeface="+mn-lt"/>
                <a:ea typeface="+mn-ea"/>
                <a:cs typeface="+mn-ea"/>
                <a:sym typeface="+mn-lt"/>
              </a:rPr>
              <a:t>05</a:t>
            </a:r>
            <a:endParaRPr kumimoji="0" lang="zh-CN" altLang="en-US" sz="28700" b="0" i="0" u="none" strike="noStrike" kern="1200" cap="none" spc="0" normalizeH="0" baseline="0" noProof="0" dirty="0">
              <a:ln>
                <a:noFill/>
              </a:ln>
              <a:solidFill>
                <a:srgbClr val="0AA292"/>
              </a:solidFill>
              <a:effectLst/>
              <a:uLnTx/>
              <a:uFillTx/>
              <a:latin typeface="+mn-lt"/>
              <a:ea typeface="+mn-ea"/>
              <a:cs typeface="+mn-ea"/>
              <a:sym typeface="+mn-lt"/>
            </a:endParaRPr>
          </a:p>
        </p:txBody>
      </p:sp>
      <p:sp>
        <p:nvSpPr>
          <p:cNvPr id="75" name="PA-错觉设计491">
            <a:extLst>
              <a:ext uri="{FF2B5EF4-FFF2-40B4-BE49-F238E27FC236}">
                <a16:creationId xmlns:a16="http://schemas.microsoft.com/office/drawing/2014/main" id="{B66D5661-7313-4A6A-BE7E-430CFE8E96C0}"/>
              </a:ext>
            </a:extLst>
          </p:cNvPr>
          <p:cNvSpPr txBox="1"/>
          <p:nvPr>
            <p:custDataLst>
              <p:tags r:id="rId28"/>
            </p:custDataLst>
          </p:nvPr>
        </p:nvSpPr>
        <p:spPr>
          <a:xfrm>
            <a:off x="1590405" y="906522"/>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8A793"/>
                </a:solidFill>
                <a:effectLst/>
                <a:uLnTx/>
                <a:uFillTx/>
                <a:latin typeface="+mn-lt"/>
                <a:ea typeface="+mn-ea"/>
                <a:cs typeface="+mn-ea"/>
                <a:sym typeface="+mn-lt"/>
              </a:rPr>
              <a:t>05</a:t>
            </a:r>
            <a:endParaRPr kumimoji="0" lang="zh-CN" altLang="en-US" sz="28700" b="0" i="0" u="none" strike="noStrike" kern="1200" cap="none" spc="0" normalizeH="0" baseline="0" noProof="0" dirty="0">
              <a:ln>
                <a:noFill/>
              </a:ln>
              <a:solidFill>
                <a:srgbClr val="08A793"/>
              </a:solidFill>
              <a:effectLst/>
              <a:uLnTx/>
              <a:uFillTx/>
              <a:latin typeface="+mn-lt"/>
              <a:ea typeface="+mn-ea"/>
              <a:cs typeface="+mn-ea"/>
              <a:sym typeface="+mn-lt"/>
            </a:endParaRPr>
          </a:p>
        </p:txBody>
      </p:sp>
      <p:sp>
        <p:nvSpPr>
          <p:cNvPr id="76" name="PA-错觉设计492">
            <a:extLst>
              <a:ext uri="{FF2B5EF4-FFF2-40B4-BE49-F238E27FC236}">
                <a16:creationId xmlns:a16="http://schemas.microsoft.com/office/drawing/2014/main" id="{ED28D8CD-E64D-48D5-AD83-22DEA43B16ED}"/>
              </a:ext>
            </a:extLst>
          </p:cNvPr>
          <p:cNvSpPr txBox="1"/>
          <p:nvPr>
            <p:custDataLst>
              <p:tags r:id="rId29"/>
            </p:custDataLst>
          </p:nvPr>
        </p:nvSpPr>
        <p:spPr>
          <a:xfrm>
            <a:off x="1583482" y="910760"/>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7AD94"/>
                </a:solidFill>
                <a:effectLst/>
                <a:uLnTx/>
                <a:uFillTx/>
                <a:latin typeface="+mn-lt"/>
                <a:ea typeface="+mn-ea"/>
                <a:cs typeface="+mn-ea"/>
                <a:sym typeface="+mn-lt"/>
              </a:rPr>
              <a:t>05</a:t>
            </a:r>
            <a:endParaRPr kumimoji="0" lang="zh-CN" altLang="en-US" sz="28700" b="0" i="0" u="none" strike="noStrike" kern="1200" cap="none" spc="0" normalizeH="0" baseline="0" noProof="0" dirty="0">
              <a:ln>
                <a:noFill/>
              </a:ln>
              <a:solidFill>
                <a:srgbClr val="07AD94"/>
              </a:solidFill>
              <a:effectLst/>
              <a:uLnTx/>
              <a:uFillTx/>
              <a:latin typeface="+mn-lt"/>
              <a:ea typeface="+mn-ea"/>
              <a:cs typeface="+mn-ea"/>
              <a:sym typeface="+mn-lt"/>
            </a:endParaRPr>
          </a:p>
        </p:txBody>
      </p:sp>
      <p:sp>
        <p:nvSpPr>
          <p:cNvPr id="77" name="PA-错觉设计493">
            <a:extLst>
              <a:ext uri="{FF2B5EF4-FFF2-40B4-BE49-F238E27FC236}">
                <a16:creationId xmlns:a16="http://schemas.microsoft.com/office/drawing/2014/main" id="{E974E34D-8E7A-4CC1-852D-FBA1DA5516BC}"/>
              </a:ext>
            </a:extLst>
          </p:cNvPr>
          <p:cNvSpPr txBox="1"/>
          <p:nvPr>
            <p:custDataLst>
              <p:tags r:id="rId30"/>
            </p:custDataLst>
          </p:nvPr>
        </p:nvSpPr>
        <p:spPr>
          <a:xfrm>
            <a:off x="1576561" y="914999"/>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6B295"/>
                </a:solidFill>
                <a:effectLst/>
                <a:uLnTx/>
                <a:uFillTx/>
                <a:latin typeface="+mn-lt"/>
                <a:ea typeface="+mn-ea"/>
                <a:cs typeface="+mn-ea"/>
                <a:sym typeface="+mn-lt"/>
              </a:rPr>
              <a:t>05</a:t>
            </a:r>
            <a:endParaRPr kumimoji="0" lang="zh-CN" altLang="en-US" sz="28700" b="0" i="0" u="none" strike="noStrike" kern="1200" cap="none" spc="0" normalizeH="0" baseline="0" noProof="0" dirty="0">
              <a:ln>
                <a:noFill/>
              </a:ln>
              <a:solidFill>
                <a:srgbClr val="06B295"/>
              </a:solidFill>
              <a:effectLst/>
              <a:uLnTx/>
              <a:uFillTx/>
              <a:latin typeface="+mn-lt"/>
              <a:ea typeface="+mn-ea"/>
              <a:cs typeface="+mn-ea"/>
              <a:sym typeface="+mn-lt"/>
            </a:endParaRPr>
          </a:p>
        </p:txBody>
      </p:sp>
      <p:sp>
        <p:nvSpPr>
          <p:cNvPr id="78" name="PA-错觉设计494">
            <a:extLst>
              <a:ext uri="{FF2B5EF4-FFF2-40B4-BE49-F238E27FC236}">
                <a16:creationId xmlns:a16="http://schemas.microsoft.com/office/drawing/2014/main" id="{8F27C433-8F39-4019-86CD-E7BD33E86CB8}"/>
              </a:ext>
            </a:extLst>
          </p:cNvPr>
          <p:cNvSpPr txBox="1"/>
          <p:nvPr>
            <p:custDataLst>
              <p:tags r:id="rId31"/>
            </p:custDataLst>
          </p:nvPr>
        </p:nvSpPr>
        <p:spPr>
          <a:xfrm>
            <a:off x="1569639" y="919237"/>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4B896"/>
                </a:solidFill>
                <a:effectLst/>
                <a:uLnTx/>
                <a:uFillTx/>
                <a:latin typeface="+mn-lt"/>
                <a:ea typeface="+mn-ea"/>
                <a:cs typeface="+mn-ea"/>
                <a:sym typeface="+mn-lt"/>
              </a:rPr>
              <a:t>05</a:t>
            </a:r>
            <a:endParaRPr kumimoji="0" lang="zh-CN" altLang="en-US" sz="28700" b="0" i="0" u="none" strike="noStrike" kern="1200" cap="none" spc="0" normalizeH="0" baseline="0" noProof="0" dirty="0">
              <a:ln>
                <a:noFill/>
              </a:ln>
              <a:solidFill>
                <a:srgbClr val="04B896"/>
              </a:solidFill>
              <a:effectLst/>
              <a:uLnTx/>
              <a:uFillTx/>
              <a:latin typeface="+mn-lt"/>
              <a:ea typeface="+mn-ea"/>
              <a:cs typeface="+mn-ea"/>
              <a:sym typeface="+mn-lt"/>
            </a:endParaRPr>
          </a:p>
        </p:txBody>
      </p:sp>
      <p:sp>
        <p:nvSpPr>
          <p:cNvPr id="79" name="PA-错觉设计495">
            <a:extLst>
              <a:ext uri="{FF2B5EF4-FFF2-40B4-BE49-F238E27FC236}">
                <a16:creationId xmlns:a16="http://schemas.microsoft.com/office/drawing/2014/main" id="{9AF0219A-1A89-4884-8887-B53CD79AD086}"/>
              </a:ext>
            </a:extLst>
          </p:cNvPr>
          <p:cNvSpPr txBox="1"/>
          <p:nvPr>
            <p:custDataLst>
              <p:tags r:id="rId32"/>
            </p:custDataLst>
          </p:nvPr>
        </p:nvSpPr>
        <p:spPr>
          <a:xfrm>
            <a:off x="1562717" y="923476"/>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3BD97"/>
                </a:solidFill>
                <a:effectLst/>
                <a:uLnTx/>
                <a:uFillTx/>
                <a:latin typeface="+mn-lt"/>
                <a:ea typeface="+mn-ea"/>
                <a:cs typeface="+mn-ea"/>
                <a:sym typeface="+mn-lt"/>
              </a:rPr>
              <a:t>05</a:t>
            </a:r>
            <a:endParaRPr kumimoji="0" lang="zh-CN" altLang="en-US" sz="28700" b="0" i="0" u="none" strike="noStrike" kern="1200" cap="none" spc="0" normalizeH="0" baseline="0" noProof="0" dirty="0">
              <a:ln>
                <a:noFill/>
              </a:ln>
              <a:solidFill>
                <a:srgbClr val="03BD97"/>
              </a:solidFill>
              <a:effectLst/>
              <a:uLnTx/>
              <a:uFillTx/>
              <a:latin typeface="+mn-lt"/>
              <a:ea typeface="+mn-ea"/>
              <a:cs typeface="+mn-ea"/>
              <a:sym typeface="+mn-lt"/>
            </a:endParaRPr>
          </a:p>
        </p:txBody>
      </p:sp>
      <p:sp>
        <p:nvSpPr>
          <p:cNvPr id="80" name="PA-错觉设计496">
            <a:extLst>
              <a:ext uri="{FF2B5EF4-FFF2-40B4-BE49-F238E27FC236}">
                <a16:creationId xmlns:a16="http://schemas.microsoft.com/office/drawing/2014/main" id="{328B473D-D2F6-445B-ADEA-C38BAE5D4C58}"/>
              </a:ext>
            </a:extLst>
          </p:cNvPr>
          <p:cNvSpPr txBox="1"/>
          <p:nvPr>
            <p:custDataLst>
              <p:tags r:id="rId33"/>
            </p:custDataLst>
          </p:nvPr>
        </p:nvSpPr>
        <p:spPr>
          <a:xfrm>
            <a:off x="1555796" y="927714"/>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2C398"/>
                </a:solidFill>
                <a:effectLst/>
                <a:uLnTx/>
                <a:uFillTx/>
                <a:latin typeface="+mn-lt"/>
                <a:ea typeface="+mn-ea"/>
                <a:cs typeface="+mn-ea"/>
                <a:sym typeface="+mn-lt"/>
              </a:rPr>
              <a:t>05</a:t>
            </a:r>
            <a:endParaRPr kumimoji="0" lang="zh-CN" altLang="en-US" sz="28700" b="0" i="0" u="none" strike="noStrike" kern="1200" cap="none" spc="0" normalizeH="0" baseline="0" noProof="0" dirty="0">
              <a:ln>
                <a:noFill/>
              </a:ln>
              <a:solidFill>
                <a:srgbClr val="02C398"/>
              </a:solidFill>
              <a:effectLst/>
              <a:uLnTx/>
              <a:uFillTx/>
              <a:latin typeface="+mn-lt"/>
              <a:ea typeface="+mn-ea"/>
              <a:cs typeface="+mn-ea"/>
              <a:sym typeface="+mn-lt"/>
            </a:endParaRPr>
          </a:p>
        </p:txBody>
      </p:sp>
      <p:sp>
        <p:nvSpPr>
          <p:cNvPr id="20" name="PA-错觉设计497">
            <a:extLst>
              <a:ext uri="{FF2B5EF4-FFF2-40B4-BE49-F238E27FC236}">
                <a16:creationId xmlns:a16="http://schemas.microsoft.com/office/drawing/2014/main" id="{E5ACFB81-B90C-45E8-A32B-13ECFD194F4C}"/>
              </a:ext>
            </a:extLst>
          </p:cNvPr>
          <p:cNvSpPr txBox="1"/>
          <p:nvPr>
            <p:custDataLst>
              <p:tags r:id="rId34"/>
            </p:custDataLst>
          </p:nvPr>
        </p:nvSpPr>
        <p:spPr>
          <a:xfrm>
            <a:off x="1548874" y="931953"/>
            <a:ext cx="4278735" cy="4508927"/>
          </a:xfrm>
          <a:prstGeom prst="rect">
            <a:avLst/>
          </a:prstGeom>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chemeClr val="accent1"/>
                </a:solidFill>
                <a:effectLst/>
                <a:uLnTx/>
                <a:uFillTx/>
                <a:latin typeface="+mn-lt"/>
                <a:ea typeface="+mn-ea"/>
                <a:cs typeface="+mn-ea"/>
                <a:sym typeface="+mn-lt"/>
              </a:rPr>
              <a:t>05</a:t>
            </a:r>
            <a:endParaRPr kumimoji="0" lang="zh-CN" altLang="en-US" sz="28700" b="0"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81" name="PA-错觉设计498">
            <a:extLst>
              <a:ext uri="{FF2B5EF4-FFF2-40B4-BE49-F238E27FC236}">
                <a16:creationId xmlns:a16="http://schemas.microsoft.com/office/drawing/2014/main" id="{D3094937-F1AC-413C-B9B3-804C194E5E4C}"/>
              </a:ext>
            </a:extLst>
          </p:cNvPr>
          <p:cNvSpPr/>
          <p:nvPr>
            <p:custDataLst>
              <p:tags r:id="rId35"/>
            </p:custDataLst>
          </p:nvPr>
        </p:nvSpPr>
        <p:spPr>
          <a:xfrm rot="15219100">
            <a:off x="2943393" y="848745"/>
            <a:ext cx="1348582" cy="4675344"/>
          </a:xfrm>
          <a:prstGeom prst="ellipse">
            <a:avLst/>
          </a:prstGeom>
          <a:gradFill>
            <a:gsLst>
              <a:gs pos="6000">
                <a:schemeClr val="accent2">
                  <a:alpha val="18000"/>
                </a:schemeClr>
              </a:gs>
              <a:gs pos="57000">
                <a:schemeClr val="accent2">
                  <a:alpha val="0"/>
                </a:schemeClr>
              </a:gs>
            </a:gsLst>
            <a:lin ang="0" scaled="1"/>
          </a:gradFill>
          <a:ln w="6350" cap="flat" cmpd="sng" algn="ctr">
            <a:gradFill flip="none" rotWithShape="1">
              <a:gsLst>
                <a:gs pos="22000">
                  <a:schemeClr val="accent2"/>
                </a:gs>
                <a:gs pos="92000">
                  <a:schemeClr val="accent2">
                    <a:alpha val="0"/>
                  </a:schemeClr>
                </a:gs>
              </a:gsLst>
              <a:lin ang="0" scaled="1"/>
              <a:tileRect/>
            </a:gradFill>
            <a:prstDash val="solid"/>
            <a:miter lim="800000"/>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8" name="PA-错觉设计499">
            <a:extLst>
              <a:ext uri="{FF2B5EF4-FFF2-40B4-BE49-F238E27FC236}">
                <a16:creationId xmlns:a16="http://schemas.microsoft.com/office/drawing/2014/main" id="{60141687-180E-4836-8F44-DEC6C221C029}"/>
              </a:ext>
            </a:extLst>
          </p:cNvPr>
          <p:cNvSpPr/>
          <p:nvPr>
            <p:custDataLst>
              <p:tags r:id="rId1"/>
            </p:custDataLst>
          </p:nvPr>
        </p:nvSpPr>
        <p:spPr>
          <a:xfrm flipH="1">
            <a:off x="6234578" y="3715144"/>
            <a:ext cx="5957422" cy="1918296"/>
          </a:xfrm>
          <a:custGeom>
            <a:avLst/>
            <a:gdLst>
              <a:gd name="connsiteX0" fmla="*/ 0 w 5957422"/>
              <a:gd name="connsiteY0" fmla="*/ 0 h 1918296"/>
              <a:gd name="connsiteX1" fmla="*/ 5477848 w 5957422"/>
              <a:gd name="connsiteY1" fmla="*/ 0 h 1918296"/>
              <a:gd name="connsiteX2" fmla="*/ 5957422 w 5957422"/>
              <a:gd name="connsiteY2" fmla="*/ 1918296 h 1918296"/>
              <a:gd name="connsiteX3" fmla="*/ 0 w 5957422"/>
              <a:gd name="connsiteY3" fmla="*/ 1918296 h 1918296"/>
              <a:gd name="connsiteX4" fmla="*/ 0 w 5957422"/>
              <a:gd name="connsiteY4" fmla="*/ 0 h 1918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7422" h="1918296">
                <a:moveTo>
                  <a:pt x="0" y="0"/>
                </a:moveTo>
                <a:lnTo>
                  <a:pt x="5477848" y="0"/>
                </a:lnTo>
                <a:lnTo>
                  <a:pt x="5957422" y="1918296"/>
                </a:lnTo>
                <a:lnTo>
                  <a:pt x="0" y="1918296"/>
                </a:lnTo>
                <a:lnTo>
                  <a:pt x="0" y="0"/>
                </a:lnTo>
                <a:close/>
              </a:path>
            </a:pathLst>
          </a:custGeom>
          <a:gradFill flip="none" rotWithShape="1">
            <a:gsLst>
              <a:gs pos="0">
                <a:schemeClr val="tx1"/>
              </a:gs>
              <a:gs pos="100000">
                <a:schemeClr val="tx1"/>
              </a:gs>
            </a:gsLst>
            <a:lin ang="2700000" scaled="1"/>
            <a:tileRect/>
          </a:gradFill>
          <a:ln>
            <a:gradFill>
              <a:gsLst>
                <a:gs pos="15000">
                  <a:schemeClr val="accent2">
                    <a:lumMod val="50000"/>
                    <a:alpha val="0"/>
                  </a:schemeClr>
                </a:gs>
                <a:gs pos="0">
                  <a:schemeClr val="accent1"/>
                </a:gs>
                <a:gs pos="100000">
                  <a:schemeClr val="accent1"/>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dirty="0">
              <a:solidFill>
                <a:prstClr val="white"/>
              </a:solidFill>
              <a:cs typeface="+mn-ea"/>
              <a:sym typeface="+mn-lt"/>
            </a:endParaRPr>
          </a:p>
        </p:txBody>
      </p:sp>
      <p:sp>
        <p:nvSpPr>
          <p:cNvPr id="47" name="PA-错觉设计500">
            <a:extLst>
              <a:ext uri="{FF2B5EF4-FFF2-40B4-BE49-F238E27FC236}">
                <a16:creationId xmlns:a16="http://schemas.microsoft.com/office/drawing/2014/main" id="{6B144A0C-32D2-48C1-B121-F4CAA67B7070}"/>
              </a:ext>
            </a:extLst>
          </p:cNvPr>
          <p:cNvSpPr/>
          <p:nvPr>
            <p:custDataLst>
              <p:tags r:id="rId2"/>
            </p:custDataLst>
          </p:nvPr>
        </p:nvSpPr>
        <p:spPr>
          <a:xfrm>
            <a:off x="0" y="3715144"/>
            <a:ext cx="5957422" cy="1918296"/>
          </a:xfrm>
          <a:custGeom>
            <a:avLst/>
            <a:gdLst>
              <a:gd name="connsiteX0" fmla="*/ 0 w 5957422"/>
              <a:gd name="connsiteY0" fmla="*/ 0 h 1918296"/>
              <a:gd name="connsiteX1" fmla="*/ 5477848 w 5957422"/>
              <a:gd name="connsiteY1" fmla="*/ 0 h 1918296"/>
              <a:gd name="connsiteX2" fmla="*/ 5957422 w 5957422"/>
              <a:gd name="connsiteY2" fmla="*/ 1918296 h 1918296"/>
              <a:gd name="connsiteX3" fmla="*/ 0 w 5957422"/>
              <a:gd name="connsiteY3" fmla="*/ 1918296 h 1918296"/>
              <a:gd name="connsiteX4" fmla="*/ 0 w 5957422"/>
              <a:gd name="connsiteY4" fmla="*/ 0 h 1918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7422" h="1918296">
                <a:moveTo>
                  <a:pt x="0" y="0"/>
                </a:moveTo>
                <a:lnTo>
                  <a:pt x="5477848" y="0"/>
                </a:lnTo>
                <a:lnTo>
                  <a:pt x="5957422" y="1918296"/>
                </a:lnTo>
                <a:lnTo>
                  <a:pt x="0" y="1918296"/>
                </a:lnTo>
                <a:lnTo>
                  <a:pt x="0" y="0"/>
                </a:lnTo>
                <a:close/>
              </a:path>
            </a:pathLst>
          </a:custGeom>
          <a:gradFill flip="none" rotWithShape="1">
            <a:gsLst>
              <a:gs pos="0">
                <a:schemeClr val="tx1"/>
              </a:gs>
              <a:gs pos="100000">
                <a:schemeClr val="tx1"/>
              </a:gs>
            </a:gsLst>
            <a:lin ang="2700000" scaled="1"/>
            <a:tileRect/>
          </a:gradFill>
          <a:ln>
            <a:gradFill>
              <a:gsLst>
                <a:gs pos="15000">
                  <a:schemeClr val="tx2">
                    <a:alpha val="0"/>
                  </a:schemeClr>
                </a:gs>
                <a:gs pos="0">
                  <a:schemeClr val="tx2"/>
                </a:gs>
                <a:gs pos="100000">
                  <a:schemeClr val="tx2"/>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dirty="0">
              <a:solidFill>
                <a:prstClr val="white"/>
              </a:solidFill>
              <a:cs typeface="+mn-ea"/>
              <a:sym typeface="+mn-lt"/>
            </a:endParaRPr>
          </a:p>
        </p:txBody>
      </p:sp>
      <p:sp>
        <p:nvSpPr>
          <p:cNvPr id="3" name="PA-错觉设计501"/>
          <p:cNvSpPr>
            <a:spLocks noGrp="1"/>
          </p:cNvSpPr>
          <p:nvPr>
            <p:ph type="title"/>
            <p:custDataLst>
              <p:tags r:id="rId3"/>
            </p:custDataLst>
          </p:nvPr>
        </p:nvSpPr>
        <p:spPr>
          <a:xfrm>
            <a:off x="656026" y="234672"/>
            <a:ext cx="10515600" cy="545564"/>
          </a:xfrm>
          <a:prstGeom prst="rect">
            <a:avLst/>
          </a:prstGeom>
        </p:spPr>
        <p:txBody>
          <a:bodyPr>
            <a:noAutofit/>
          </a:bodyPr>
          <a:lstStyle/>
          <a:p>
            <a:r>
              <a:rPr lang="zh-CN" altLang="en-US" dirty="0">
                <a:gradFill>
                  <a:gsLst>
                    <a:gs pos="0">
                      <a:schemeClr val="accent2">
                        <a:lumMod val="60000"/>
                        <a:lumOff val="40000"/>
                      </a:schemeClr>
                    </a:gs>
                    <a:gs pos="100000">
                      <a:schemeClr val="accent2">
                        <a:lumMod val="20000"/>
                        <a:lumOff val="80000"/>
                      </a:schemeClr>
                    </a:gs>
                  </a:gsLst>
                  <a:lin ang="0" scaled="0"/>
                </a:gradFill>
                <a:latin typeface="+mn-lt"/>
                <a:ea typeface="+mn-ea"/>
                <a:cs typeface="+mn-ea"/>
                <a:sym typeface="+mn-lt"/>
              </a:rPr>
              <a:t>未来趋势</a:t>
            </a:r>
          </a:p>
        </p:txBody>
      </p:sp>
      <p:sp>
        <p:nvSpPr>
          <p:cNvPr id="248" name="PA-错觉设计506">
            <a:extLst>
              <a:ext uri="{FF2B5EF4-FFF2-40B4-BE49-F238E27FC236}">
                <a16:creationId xmlns:a16="http://schemas.microsoft.com/office/drawing/2014/main" id="{2E2F4F67-8C2C-4DB4-911F-18BF91D131E5}"/>
              </a:ext>
            </a:extLst>
          </p:cNvPr>
          <p:cNvSpPr/>
          <p:nvPr>
            <p:custDataLst>
              <p:tags r:id="rId4"/>
            </p:custDataLst>
          </p:nvPr>
        </p:nvSpPr>
        <p:spPr>
          <a:xfrm>
            <a:off x="1503715" y="1397650"/>
            <a:ext cx="9184571" cy="1918296"/>
          </a:xfrm>
          <a:prstGeom prst="snip2DiagRect">
            <a:avLst/>
          </a:prstGeom>
          <a:gradFill flip="none" rotWithShape="1">
            <a:gsLst>
              <a:gs pos="0">
                <a:schemeClr val="tx1"/>
              </a:gs>
              <a:gs pos="100000">
                <a:schemeClr val="tx1"/>
              </a:gs>
            </a:gsLst>
            <a:lin ang="2700000" scaled="1"/>
            <a:tileRect/>
          </a:gradFill>
          <a:ln>
            <a:gradFill>
              <a:gsLst>
                <a:gs pos="15000">
                  <a:schemeClr val="accent2">
                    <a:lumMod val="50000"/>
                    <a:alpha val="0"/>
                  </a:schemeClr>
                </a:gs>
                <a:gs pos="0">
                  <a:schemeClr val="accent1"/>
                </a:gs>
                <a:gs pos="100000">
                  <a:schemeClr val="accent1"/>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dirty="0">
              <a:solidFill>
                <a:prstClr val="white"/>
              </a:solidFill>
              <a:cs typeface="+mn-ea"/>
              <a:sym typeface="+mn-lt"/>
            </a:endParaRPr>
          </a:p>
        </p:txBody>
      </p:sp>
      <p:pic>
        <p:nvPicPr>
          <p:cNvPr id="157" name="PA-错觉设计507">
            <a:extLst>
              <a:ext uri="{FF2B5EF4-FFF2-40B4-BE49-F238E27FC236}">
                <a16:creationId xmlns:a16="http://schemas.microsoft.com/office/drawing/2014/main" id="{D9E46649-1F00-43F1-9F17-ACF7C7A3D500}"/>
              </a:ext>
            </a:extLst>
          </p:cNvPr>
          <p:cNvPicPr>
            <a:picLocks noChangeAspect="1"/>
          </p:cNvPicPr>
          <p:nvPr>
            <p:custDataLst>
              <p:tags r:id="rId5"/>
            </p:custDataLst>
          </p:nvPr>
        </p:nvPicPr>
        <p:blipFill rotWithShape="1">
          <a:blip r:embed="rId29" cstate="print">
            <a:extLst>
              <a:ext uri="{28A0092B-C50C-407E-A947-70E740481C1C}">
                <a14:useLocalDpi xmlns:a14="http://schemas.microsoft.com/office/drawing/2010/main" val="0"/>
              </a:ext>
            </a:extLst>
          </a:blip>
          <a:srcRect t="7301" b="11828"/>
          <a:stretch/>
        </p:blipFill>
        <p:spPr>
          <a:xfrm>
            <a:off x="1591544" y="1537853"/>
            <a:ext cx="3276554" cy="1642446"/>
          </a:xfrm>
          <a:prstGeom prst="snip2DiagRect">
            <a:avLst/>
          </a:prstGeom>
          <a:gradFill flip="none" rotWithShape="1">
            <a:gsLst>
              <a:gs pos="38000">
                <a:schemeClr val="tx1">
                  <a:alpha val="0"/>
                </a:schemeClr>
              </a:gs>
              <a:gs pos="100000">
                <a:schemeClr val="accent2"/>
              </a:gs>
            </a:gsLst>
            <a:path path="circle">
              <a:fillToRect l="50000" t="50000" r="50000" b="50000"/>
            </a:path>
            <a:tileRect/>
          </a:gradFill>
          <a:ln>
            <a:gradFill>
              <a:gsLst>
                <a:gs pos="20000">
                  <a:schemeClr val="tx1">
                    <a:alpha val="0"/>
                  </a:schemeClr>
                </a:gs>
                <a:gs pos="50000">
                  <a:schemeClr val="accent2">
                    <a:lumMod val="40000"/>
                    <a:lumOff val="60000"/>
                  </a:schemeClr>
                </a:gs>
                <a:gs pos="80000">
                  <a:schemeClr val="tx1">
                    <a:alpha val="0"/>
                  </a:schemeClr>
                </a:gs>
              </a:gsLst>
              <a:lin ang="2700000" scaled="0"/>
            </a:gradFill>
          </a:ln>
        </p:spPr>
      </p:pic>
      <p:sp>
        <p:nvSpPr>
          <p:cNvPr id="161" name="PA-错觉设计508">
            <a:extLst>
              <a:ext uri="{FF2B5EF4-FFF2-40B4-BE49-F238E27FC236}">
                <a16:creationId xmlns:a16="http://schemas.microsoft.com/office/drawing/2014/main" id="{1BB6DE6D-54E2-4A8A-99BB-2089A530095B}"/>
              </a:ext>
            </a:extLst>
          </p:cNvPr>
          <p:cNvSpPr txBox="1"/>
          <p:nvPr>
            <p:custDataLst>
              <p:tags r:id="rId6"/>
            </p:custDataLst>
          </p:nvPr>
        </p:nvSpPr>
        <p:spPr>
          <a:xfrm>
            <a:off x="5157406" y="2136986"/>
            <a:ext cx="5409346" cy="1028295"/>
          </a:xfrm>
          <a:prstGeom prst="rect">
            <a:avLst/>
          </a:prstGeom>
          <a:noFill/>
        </p:spPr>
        <p:txBody>
          <a:bodyPr wrap="square" rtlCol="0">
            <a:spAutoFit/>
          </a:bodyPr>
          <a:lstStyle/>
          <a:p>
            <a:pPr lvl="0">
              <a:lnSpc>
                <a:spcPct val="150000"/>
              </a:lnSpc>
              <a:defRPr/>
            </a:pPr>
            <a:r>
              <a:rPr lang="zh-CN" altLang="en-US" sz="1400" dirty="0">
                <a:solidFill>
                  <a:schemeClr val="tx2"/>
                </a:solidFill>
                <a:cs typeface="+mn-ea"/>
                <a:sym typeface="+mn-lt"/>
              </a:rPr>
              <a:t>与互联网相结合的项目越来越多，这些项目从诞生开始就是“互联网</a:t>
            </a:r>
            <a:r>
              <a:rPr lang="en-US" altLang="zh-CN" sz="1400" dirty="0">
                <a:solidFill>
                  <a:schemeClr val="tx2"/>
                </a:solidFill>
                <a:cs typeface="+mn-ea"/>
                <a:sym typeface="+mn-lt"/>
              </a:rPr>
              <a:t>+”</a:t>
            </a:r>
            <a:r>
              <a:rPr lang="zh-CN" altLang="en-US" sz="1400" dirty="0">
                <a:solidFill>
                  <a:schemeClr val="tx2"/>
                </a:solidFill>
                <a:cs typeface="+mn-ea"/>
                <a:sym typeface="+mn-lt"/>
              </a:rPr>
              <a:t>的形态，因此它们不需要再像传统企业一样转型与升级</a:t>
            </a:r>
            <a:r>
              <a:rPr lang="en-US" altLang="zh-CN" sz="1400" dirty="0">
                <a:solidFill>
                  <a:schemeClr val="tx2"/>
                </a:solidFill>
                <a:cs typeface="+mn-ea"/>
                <a:sym typeface="+mn-lt"/>
              </a:rPr>
              <a:t>,</a:t>
            </a:r>
            <a:r>
              <a:rPr lang="zh-CN" altLang="en-US" sz="1400" dirty="0">
                <a:solidFill>
                  <a:schemeClr val="tx2"/>
                </a:solidFill>
                <a:cs typeface="+mn-ea"/>
                <a:sym typeface="+mn-lt"/>
              </a:rPr>
              <a:t>“互联网</a:t>
            </a:r>
            <a:r>
              <a:rPr lang="en-US" altLang="zh-CN" sz="1400" dirty="0">
                <a:solidFill>
                  <a:schemeClr val="tx2"/>
                </a:solidFill>
                <a:cs typeface="+mn-ea"/>
                <a:sym typeface="+mn-lt"/>
              </a:rPr>
              <a:t>+”</a:t>
            </a:r>
            <a:r>
              <a:rPr lang="zh-CN" altLang="en-US" sz="1400" dirty="0">
                <a:solidFill>
                  <a:schemeClr val="tx2"/>
                </a:solidFill>
                <a:cs typeface="+mn-ea"/>
                <a:sym typeface="+mn-lt"/>
              </a:rPr>
              <a:t>正是要促进更多的互联网创业项目的诞生。</a:t>
            </a:r>
          </a:p>
        </p:txBody>
      </p:sp>
      <p:sp>
        <p:nvSpPr>
          <p:cNvPr id="163" name="PA-错觉设计509">
            <a:extLst>
              <a:ext uri="{FF2B5EF4-FFF2-40B4-BE49-F238E27FC236}">
                <a16:creationId xmlns:a16="http://schemas.microsoft.com/office/drawing/2014/main" id="{BF798A3E-9574-43C7-BFFB-FE56982916BB}"/>
              </a:ext>
            </a:extLst>
          </p:cNvPr>
          <p:cNvSpPr/>
          <p:nvPr>
            <p:custDataLst>
              <p:tags r:id="rId7"/>
            </p:custDataLst>
          </p:nvPr>
        </p:nvSpPr>
        <p:spPr>
          <a:xfrm>
            <a:off x="5180264" y="1545945"/>
            <a:ext cx="3200199" cy="416302"/>
          </a:xfrm>
          <a:prstGeom prst="rect">
            <a:avLst/>
          </a:prstGeom>
          <a:gradFill>
            <a:gsLst>
              <a:gs pos="100000">
                <a:schemeClr val="accent2">
                  <a:alpha val="0"/>
                </a:schemeClr>
              </a:gs>
              <a:gs pos="0">
                <a:schemeClr val="accent2">
                  <a:alpha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4" name="PA-错觉设计510">
            <a:extLst>
              <a:ext uri="{FF2B5EF4-FFF2-40B4-BE49-F238E27FC236}">
                <a16:creationId xmlns:a16="http://schemas.microsoft.com/office/drawing/2014/main" id="{28AF39BF-7B0C-4120-B6E9-1B189063E0C7}"/>
              </a:ext>
            </a:extLst>
          </p:cNvPr>
          <p:cNvSpPr/>
          <p:nvPr>
            <p:custDataLst>
              <p:tags r:id="rId8"/>
            </p:custDataLst>
          </p:nvPr>
        </p:nvSpPr>
        <p:spPr>
          <a:xfrm>
            <a:off x="5174100" y="1569430"/>
            <a:ext cx="2251938" cy="392817"/>
          </a:xfrm>
          <a:prstGeom prst="rect">
            <a:avLst/>
          </a:prstGeom>
        </p:spPr>
        <p:txBody>
          <a:bodyPr wrap="none">
            <a:noAutofit/>
          </a:bodyPr>
          <a:lstStyle/>
          <a:p>
            <a:pPr algn="ctr"/>
            <a:r>
              <a:rPr lang="zh-CN" altLang="en-US" sz="2000" dirty="0">
                <a:gradFill>
                  <a:gsLst>
                    <a:gs pos="0">
                      <a:schemeClr val="accent2">
                        <a:lumMod val="60000"/>
                        <a:lumOff val="40000"/>
                      </a:schemeClr>
                    </a:gs>
                    <a:gs pos="100000">
                      <a:schemeClr val="accent2">
                        <a:lumMod val="20000"/>
                        <a:lumOff val="80000"/>
                      </a:schemeClr>
                    </a:gs>
                  </a:gsLst>
                  <a:lin ang="0" scaled="0"/>
                </a:gradFill>
                <a:cs typeface="+mn-ea"/>
                <a:sym typeface="+mn-lt"/>
              </a:rPr>
              <a:t>“全民创业”时代</a:t>
            </a:r>
          </a:p>
          <a:p>
            <a:pPr algn="ctr"/>
            <a:endParaRPr lang="zh-CN" altLang="en-US" sz="2000" dirty="0">
              <a:gradFill>
                <a:gsLst>
                  <a:gs pos="0">
                    <a:schemeClr val="accent2">
                      <a:lumMod val="60000"/>
                      <a:lumOff val="40000"/>
                    </a:schemeClr>
                  </a:gs>
                  <a:gs pos="100000">
                    <a:schemeClr val="accent2">
                      <a:lumMod val="20000"/>
                      <a:lumOff val="80000"/>
                    </a:schemeClr>
                  </a:gs>
                </a:gsLst>
                <a:lin ang="0" scaled="0"/>
              </a:gradFill>
              <a:cs typeface="+mn-ea"/>
              <a:sym typeface="+mn-lt"/>
            </a:endParaRPr>
          </a:p>
        </p:txBody>
      </p:sp>
      <p:sp>
        <p:nvSpPr>
          <p:cNvPr id="162" name="PA-错觉设计511">
            <a:extLst>
              <a:ext uri="{FF2B5EF4-FFF2-40B4-BE49-F238E27FC236}">
                <a16:creationId xmlns:a16="http://schemas.microsoft.com/office/drawing/2014/main" id="{D3AF0D0B-1EC9-4AC0-B9B8-22BC705CE068}"/>
              </a:ext>
            </a:extLst>
          </p:cNvPr>
          <p:cNvSpPr/>
          <p:nvPr>
            <p:custDataLst>
              <p:tags r:id="rId9"/>
            </p:custDataLst>
          </p:nvPr>
        </p:nvSpPr>
        <p:spPr>
          <a:xfrm>
            <a:off x="5157406" y="1545945"/>
            <a:ext cx="45719" cy="4163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6" name="PA-错觉设计512">
            <a:extLst>
              <a:ext uri="{FF2B5EF4-FFF2-40B4-BE49-F238E27FC236}">
                <a16:creationId xmlns:a16="http://schemas.microsoft.com/office/drawing/2014/main" id="{9379E92C-4C9D-4868-896A-428396E786B3}"/>
              </a:ext>
            </a:extLst>
          </p:cNvPr>
          <p:cNvSpPr/>
          <p:nvPr>
            <p:custDataLst>
              <p:tags r:id="rId10"/>
            </p:custDataLst>
          </p:nvPr>
        </p:nvSpPr>
        <p:spPr>
          <a:xfrm>
            <a:off x="9140856" y="4569206"/>
            <a:ext cx="910670" cy="910669"/>
          </a:xfrm>
          <a:prstGeom prst="parallelogram">
            <a:avLst/>
          </a:prstGeom>
          <a:gradFill flip="none" rotWithShape="1">
            <a:gsLst>
              <a:gs pos="38000">
                <a:schemeClr val="tx1">
                  <a:lumMod val="90000"/>
                  <a:lumOff val="10000"/>
                  <a:alpha val="10000"/>
                </a:schemeClr>
              </a:gs>
              <a:gs pos="100000">
                <a:schemeClr val="accent2">
                  <a:lumMod val="50000"/>
                </a:schemeClr>
              </a:gs>
            </a:gsLst>
            <a:lin ang="2700000" scaled="1"/>
            <a:tileRect/>
          </a:gradFill>
          <a:ln>
            <a:gradFill>
              <a:gsLst>
                <a:gs pos="50000">
                  <a:schemeClr val="accent2"/>
                </a:gs>
                <a:gs pos="80000">
                  <a:schemeClr val="tx2">
                    <a:alpha val="0"/>
                  </a:schemeClr>
                </a:gs>
                <a:gs pos="20000">
                  <a:schemeClr val="tx2">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dirty="0">
              <a:solidFill>
                <a:prstClr val="white"/>
              </a:solidFill>
              <a:cs typeface="+mn-ea"/>
              <a:sym typeface="+mn-lt"/>
            </a:endParaRPr>
          </a:p>
        </p:txBody>
      </p:sp>
      <p:sp>
        <p:nvSpPr>
          <p:cNvPr id="224" name="PA-错觉设计513">
            <a:extLst>
              <a:ext uri="{FF2B5EF4-FFF2-40B4-BE49-F238E27FC236}">
                <a16:creationId xmlns:a16="http://schemas.microsoft.com/office/drawing/2014/main" id="{489ED551-D2DA-447F-8BF5-3499AB9A7577}"/>
              </a:ext>
            </a:extLst>
          </p:cNvPr>
          <p:cNvSpPr/>
          <p:nvPr>
            <p:custDataLst>
              <p:tags r:id="rId11"/>
            </p:custDataLst>
          </p:nvPr>
        </p:nvSpPr>
        <p:spPr>
          <a:xfrm>
            <a:off x="9285023" y="4880558"/>
            <a:ext cx="630573" cy="282049"/>
          </a:xfrm>
          <a:prstGeom prst="rect">
            <a:avLst/>
          </a:prstGeom>
        </p:spPr>
        <p:txBody>
          <a:bodyPr wrap="none">
            <a:noAutofit/>
          </a:bodyPr>
          <a:lstStyle/>
          <a:p>
            <a:pPr algn="ctr"/>
            <a:r>
              <a:rPr lang="zh-CN" altLang="en-US" sz="1600" b="1" dirty="0">
                <a:gradFill>
                  <a:gsLst>
                    <a:gs pos="0">
                      <a:schemeClr val="accent2">
                        <a:lumMod val="60000"/>
                        <a:lumOff val="40000"/>
                      </a:schemeClr>
                    </a:gs>
                    <a:gs pos="100000">
                      <a:schemeClr val="accent2">
                        <a:lumMod val="20000"/>
                        <a:lumOff val="80000"/>
                      </a:schemeClr>
                    </a:gs>
                  </a:gsLst>
                  <a:lin ang="0" scaled="0"/>
                </a:gradFill>
                <a:cs typeface="+mn-ea"/>
                <a:sym typeface="+mn-lt"/>
              </a:rPr>
              <a:t>物力</a:t>
            </a:r>
          </a:p>
        </p:txBody>
      </p:sp>
      <p:sp>
        <p:nvSpPr>
          <p:cNvPr id="209" name="PA-错觉设计514">
            <a:extLst>
              <a:ext uri="{FF2B5EF4-FFF2-40B4-BE49-F238E27FC236}">
                <a16:creationId xmlns:a16="http://schemas.microsoft.com/office/drawing/2014/main" id="{0D09B79A-9D2C-4B6E-A203-65A75E56F9FE}"/>
              </a:ext>
            </a:extLst>
          </p:cNvPr>
          <p:cNvSpPr/>
          <p:nvPr>
            <p:custDataLst>
              <p:tags r:id="rId12"/>
            </p:custDataLst>
          </p:nvPr>
        </p:nvSpPr>
        <p:spPr>
          <a:xfrm>
            <a:off x="8231539" y="4570686"/>
            <a:ext cx="910670" cy="910669"/>
          </a:xfrm>
          <a:prstGeom prst="parallelogram">
            <a:avLst/>
          </a:prstGeom>
          <a:gradFill flip="none" rotWithShape="1">
            <a:gsLst>
              <a:gs pos="38000">
                <a:schemeClr val="tx1">
                  <a:lumMod val="90000"/>
                  <a:lumOff val="10000"/>
                  <a:alpha val="10000"/>
                </a:schemeClr>
              </a:gs>
              <a:gs pos="100000">
                <a:schemeClr val="accent2">
                  <a:lumMod val="50000"/>
                </a:schemeClr>
              </a:gs>
            </a:gsLst>
            <a:lin ang="2700000" scaled="1"/>
            <a:tileRect/>
          </a:gradFill>
          <a:ln>
            <a:gradFill>
              <a:gsLst>
                <a:gs pos="50000">
                  <a:schemeClr val="accent2"/>
                </a:gs>
                <a:gs pos="80000">
                  <a:schemeClr val="tx2">
                    <a:alpha val="0"/>
                  </a:schemeClr>
                </a:gs>
                <a:gs pos="20000">
                  <a:schemeClr val="tx2">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solidFill>
                <a:prstClr val="white"/>
              </a:solidFill>
              <a:cs typeface="+mn-ea"/>
              <a:sym typeface="+mn-lt"/>
            </a:endParaRPr>
          </a:p>
        </p:txBody>
      </p:sp>
      <p:sp>
        <p:nvSpPr>
          <p:cNvPr id="207" name="PA-错觉设计515">
            <a:extLst>
              <a:ext uri="{FF2B5EF4-FFF2-40B4-BE49-F238E27FC236}">
                <a16:creationId xmlns:a16="http://schemas.microsoft.com/office/drawing/2014/main" id="{37F829A7-95CB-4B8E-9D4C-EF8363B9FB7F}"/>
              </a:ext>
            </a:extLst>
          </p:cNvPr>
          <p:cNvSpPr/>
          <p:nvPr>
            <p:custDataLst>
              <p:tags r:id="rId13"/>
            </p:custDataLst>
          </p:nvPr>
        </p:nvSpPr>
        <p:spPr>
          <a:xfrm>
            <a:off x="8375706" y="4882038"/>
            <a:ext cx="630573" cy="282049"/>
          </a:xfrm>
          <a:prstGeom prst="rect">
            <a:avLst/>
          </a:prstGeom>
        </p:spPr>
        <p:txBody>
          <a:bodyPr wrap="none">
            <a:noAutofit/>
          </a:bodyPr>
          <a:lstStyle/>
          <a:p>
            <a:pPr algn="ctr"/>
            <a:r>
              <a:rPr lang="zh-CN" altLang="en-US" sz="1600" b="1" dirty="0">
                <a:gradFill>
                  <a:gsLst>
                    <a:gs pos="0">
                      <a:schemeClr val="accent2">
                        <a:lumMod val="60000"/>
                        <a:lumOff val="40000"/>
                      </a:schemeClr>
                    </a:gs>
                    <a:gs pos="100000">
                      <a:schemeClr val="accent2">
                        <a:lumMod val="20000"/>
                        <a:lumOff val="80000"/>
                      </a:schemeClr>
                    </a:gs>
                  </a:gsLst>
                  <a:lin ang="0" scaled="0"/>
                </a:gradFill>
                <a:cs typeface="+mn-ea"/>
                <a:sym typeface="+mn-lt"/>
              </a:rPr>
              <a:t>人力</a:t>
            </a:r>
          </a:p>
          <a:p>
            <a:pPr algn="ctr"/>
            <a:endParaRPr lang="zh-CN" altLang="en-US" sz="1600" b="1" dirty="0">
              <a:gradFill>
                <a:gsLst>
                  <a:gs pos="0">
                    <a:schemeClr val="accent2">
                      <a:lumMod val="60000"/>
                      <a:lumOff val="40000"/>
                    </a:schemeClr>
                  </a:gs>
                  <a:gs pos="100000">
                    <a:schemeClr val="accent2">
                      <a:lumMod val="20000"/>
                      <a:lumOff val="80000"/>
                    </a:schemeClr>
                  </a:gs>
                </a:gsLst>
                <a:lin ang="0" scaled="0"/>
              </a:gradFill>
              <a:cs typeface="+mn-ea"/>
              <a:sym typeface="+mn-lt"/>
            </a:endParaRPr>
          </a:p>
        </p:txBody>
      </p:sp>
      <p:sp>
        <p:nvSpPr>
          <p:cNvPr id="228" name="PA-错觉设计516">
            <a:extLst>
              <a:ext uri="{FF2B5EF4-FFF2-40B4-BE49-F238E27FC236}">
                <a16:creationId xmlns:a16="http://schemas.microsoft.com/office/drawing/2014/main" id="{10A1A000-CEA7-43D1-811B-4984785530DE}"/>
              </a:ext>
            </a:extLst>
          </p:cNvPr>
          <p:cNvSpPr/>
          <p:nvPr>
            <p:custDataLst>
              <p:tags r:id="rId14"/>
            </p:custDataLst>
          </p:nvPr>
        </p:nvSpPr>
        <p:spPr>
          <a:xfrm>
            <a:off x="10050170" y="4567726"/>
            <a:ext cx="910670" cy="910669"/>
          </a:xfrm>
          <a:prstGeom prst="parallelogram">
            <a:avLst/>
          </a:prstGeom>
          <a:gradFill flip="none" rotWithShape="1">
            <a:gsLst>
              <a:gs pos="38000">
                <a:schemeClr val="tx1">
                  <a:lumMod val="90000"/>
                  <a:lumOff val="10000"/>
                  <a:alpha val="10000"/>
                </a:schemeClr>
              </a:gs>
              <a:gs pos="100000">
                <a:schemeClr val="accent2">
                  <a:lumMod val="50000"/>
                </a:schemeClr>
              </a:gs>
            </a:gsLst>
            <a:lin ang="2700000" scaled="1"/>
            <a:tileRect/>
          </a:gradFill>
          <a:ln>
            <a:gradFill>
              <a:gsLst>
                <a:gs pos="50000">
                  <a:schemeClr val="accent2"/>
                </a:gs>
                <a:gs pos="80000">
                  <a:schemeClr val="tx2">
                    <a:alpha val="0"/>
                  </a:schemeClr>
                </a:gs>
                <a:gs pos="20000">
                  <a:schemeClr val="tx2">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solidFill>
                <a:prstClr val="white"/>
              </a:solidFill>
              <a:cs typeface="+mn-ea"/>
              <a:sym typeface="+mn-lt"/>
            </a:endParaRPr>
          </a:p>
        </p:txBody>
      </p:sp>
      <p:sp>
        <p:nvSpPr>
          <p:cNvPr id="229" name="PA-错觉设计517">
            <a:extLst>
              <a:ext uri="{FF2B5EF4-FFF2-40B4-BE49-F238E27FC236}">
                <a16:creationId xmlns:a16="http://schemas.microsoft.com/office/drawing/2014/main" id="{4C50A2FC-F747-449A-99C7-0B0F53F46530}"/>
              </a:ext>
            </a:extLst>
          </p:cNvPr>
          <p:cNvSpPr/>
          <p:nvPr>
            <p:custDataLst>
              <p:tags r:id="rId15"/>
            </p:custDataLst>
          </p:nvPr>
        </p:nvSpPr>
        <p:spPr>
          <a:xfrm flipH="1">
            <a:off x="10186097" y="4879078"/>
            <a:ext cx="630574" cy="282049"/>
          </a:xfrm>
          <a:prstGeom prst="rect">
            <a:avLst/>
          </a:prstGeom>
        </p:spPr>
        <p:txBody>
          <a:bodyPr wrap="none">
            <a:noAutofit/>
          </a:bodyPr>
          <a:lstStyle/>
          <a:p>
            <a:pPr algn="ctr"/>
            <a:r>
              <a:rPr lang="zh-CN" altLang="en-US" sz="1600" b="1" dirty="0">
                <a:gradFill>
                  <a:gsLst>
                    <a:gs pos="0">
                      <a:schemeClr val="accent2">
                        <a:lumMod val="60000"/>
                        <a:lumOff val="40000"/>
                      </a:schemeClr>
                    </a:gs>
                    <a:gs pos="100000">
                      <a:schemeClr val="accent2">
                        <a:lumMod val="20000"/>
                        <a:lumOff val="80000"/>
                      </a:schemeClr>
                    </a:gs>
                  </a:gsLst>
                  <a:lin ang="0" scaled="0"/>
                </a:gradFill>
                <a:cs typeface="+mn-ea"/>
                <a:sym typeface="+mn-lt"/>
              </a:rPr>
              <a:t>财力</a:t>
            </a:r>
          </a:p>
        </p:txBody>
      </p:sp>
      <p:sp>
        <p:nvSpPr>
          <p:cNvPr id="120" name="PA-错觉设计518">
            <a:extLst>
              <a:ext uri="{FF2B5EF4-FFF2-40B4-BE49-F238E27FC236}">
                <a16:creationId xmlns:a16="http://schemas.microsoft.com/office/drawing/2014/main" id="{BAB0574C-84CC-44D2-8E66-E85539A9A61C}"/>
              </a:ext>
            </a:extLst>
          </p:cNvPr>
          <p:cNvSpPr/>
          <p:nvPr>
            <p:custDataLst>
              <p:tags r:id="rId16"/>
            </p:custDataLst>
          </p:nvPr>
        </p:nvSpPr>
        <p:spPr>
          <a:xfrm>
            <a:off x="6621302" y="3868499"/>
            <a:ext cx="1611588" cy="1611586"/>
          </a:xfrm>
          <a:prstGeom prst="parallelogram">
            <a:avLst/>
          </a:prstGeom>
          <a:gradFill flip="none" rotWithShape="1">
            <a:gsLst>
              <a:gs pos="38000">
                <a:schemeClr val="tx1">
                  <a:lumMod val="90000"/>
                  <a:lumOff val="10000"/>
                  <a:alpha val="10000"/>
                </a:schemeClr>
              </a:gs>
              <a:gs pos="100000">
                <a:schemeClr val="accent2">
                  <a:lumMod val="50000"/>
                </a:schemeClr>
              </a:gs>
            </a:gsLst>
            <a:lin ang="2700000" scaled="1"/>
            <a:tileRect/>
          </a:gradFill>
          <a:ln>
            <a:gradFill>
              <a:gsLst>
                <a:gs pos="50000">
                  <a:schemeClr val="accent2"/>
                </a:gs>
                <a:gs pos="80000">
                  <a:schemeClr val="tx2">
                    <a:alpha val="0"/>
                  </a:schemeClr>
                </a:gs>
                <a:gs pos="20000">
                  <a:schemeClr val="tx2">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solidFill>
                <a:prstClr val="white"/>
              </a:solidFill>
              <a:cs typeface="+mn-ea"/>
              <a:sym typeface="+mn-lt"/>
            </a:endParaRPr>
          </a:p>
        </p:txBody>
      </p:sp>
      <p:sp>
        <p:nvSpPr>
          <p:cNvPr id="200" name="PA-错觉设计519">
            <a:extLst>
              <a:ext uri="{FF2B5EF4-FFF2-40B4-BE49-F238E27FC236}">
                <a16:creationId xmlns:a16="http://schemas.microsoft.com/office/drawing/2014/main" id="{63143060-6662-42AF-A686-6D48A732390B}"/>
              </a:ext>
            </a:extLst>
          </p:cNvPr>
          <p:cNvSpPr/>
          <p:nvPr>
            <p:custDataLst>
              <p:tags r:id="rId17"/>
            </p:custDataLst>
          </p:nvPr>
        </p:nvSpPr>
        <p:spPr>
          <a:xfrm>
            <a:off x="6786060" y="4311553"/>
            <a:ext cx="1282072" cy="725479"/>
          </a:xfrm>
          <a:prstGeom prst="rect">
            <a:avLst/>
          </a:prstGeom>
        </p:spPr>
        <p:txBody>
          <a:bodyPr wrap="none">
            <a:noAutofit/>
          </a:bodyPr>
          <a:lstStyle/>
          <a:p>
            <a:pPr algn="ctr"/>
            <a:r>
              <a:rPr lang="zh-CN" altLang="en-US" sz="2400" b="1" dirty="0">
                <a:gradFill>
                  <a:gsLst>
                    <a:gs pos="0">
                      <a:schemeClr val="accent2">
                        <a:lumMod val="60000"/>
                        <a:lumOff val="40000"/>
                      </a:schemeClr>
                    </a:gs>
                    <a:gs pos="100000">
                      <a:schemeClr val="accent2">
                        <a:lumMod val="20000"/>
                        <a:lumOff val="80000"/>
                      </a:schemeClr>
                    </a:gs>
                  </a:gsLst>
                  <a:lin ang="0" scaled="0"/>
                </a:gradFill>
                <a:cs typeface="+mn-ea"/>
                <a:sym typeface="+mn-lt"/>
              </a:rPr>
              <a:t>新模式</a:t>
            </a:r>
            <a:endParaRPr lang="en-US" altLang="zh-CN" sz="2400" b="1" dirty="0">
              <a:gradFill>
                <a:gsLst>
                  <a:gs pos="0">
                    <a:schemeClr val="accent2">
                      <a:lumMod val="60000"/>
                      <a:lumOff val="40000"/>
                    </a:schemeClr>
                  </a:gs>
                  <a:gs pos="100000">
                    <a:schemeClr val="accent2">
                      <a:lumMod val="20000"/>
                      <a:lumOff val="80000"/>
                    </a:schemeClr>
                  </a:gs>
                </a:gsLst>
                <a:lin ang="0" scaled="0"/>
              </a:gradFill>
              <a:cs typeface="+mn-ea"/>
              <a:sym typeface="+mn-lt"/>
            </a:endParaRPr>
          </a:p>
          <a:p>
            <a:pPr algn="ctr"/>
            <a:r>
              <a:rPr lang="zh-CN" altLang="en-US" sz="2400" b="1" dirty="0">
                <a:gradFill>
                  <a:gsLst>
                    <a:gs pos="0">
                      <a:schemeClr val="accent2">
                        <a:lumMod val="60000"/>
                        <a:lumOff val="40000"/>
                      </a:schemeClr>
                    </a:gs>
                    <a:gs pos="100000">
                      <a:schemeClr val="accent2">
                        <a:lumMod val="20000"/>
                        <a:lumOff val="80000"/>
                      </a:schemeClr>
                    </a:gs>
                  </a:gsLst>
                  <a:lin ang="0" scaled="0"/>
                </a:gradFill>
                <a:cs typeface="+mn-ea"/>
                <a:sym typeface="+mn-lt"/>
              </a:rPr>
              <a:t>企业</a:t>
            </a:r>
          </a:p>
        </p:txBody>
      </p:sp>
      <p:sp>
        <p:nvSpPr>
          <p:cNvPr id="269" name="PA-错觉设计520">
            <a:extLst>
              <a:ext uri="{FF2B5EF4-FFF2-40B4-BE49-F238E27FC236}">
                <a16:creationId xmlns:a16="http://schemas.microsoft.com/office/drawing/2014/main" id="{F492876E-7859-4A61-B6A0-88B2EE62403B}"/>
              </a:ext>
            </a:extLst>
          </p:cNvPr>
          <p:cNvSpPr/>
          <p:nvPr>
            <p:custDataLst>
              <p:tags r:id="rId18"/>
            </p:custDataLst>
          </p:nvPr>
        </p:nvSpPr>
        <p:spPr>
          <a:xfrm flipH="1">
            <a:off x="2140476" y="4569206"/>
            <a:ext cx="910670" cy="910669"/>
          </a:xfrm>
          <a:prstGeom prst="parallelogram">
            <a:avLst/>
          </a:prstGeom>
          <a:gradFill flip="none" rotWithShape="1">
            <a:gsLst>
              <a:gs pos="38000">
                <a:schemeClr val="tx1">
                  <a:lumMod val="90000"/>
                  <a:lumOff val="10000"/>
                  <a:alpha val="10000"/>
                </a:schemeClr>
              </a:gs>
              <a:gs pos="100000">
                <a:schemeClr val="accent2">
                  <a:lumMod val="50000"/>
                </a:schemeClr>
              </a:gs>
            </a:gsLst>
            <a:lin ang="2700000" scaled="1"/>
            <a:tileRect/>
          </a:gradFill>
          <a:ln>
            <a:gradFill>
              <a:gsLst>
                <a:gs pos="50000">
                  <a:schemeClr val="tx2"/>
                </a:gs>
                <a:gs pos="80000">
                  <a:schemeClr val="tx2">
                    <a:alpha val="0"/>
                  </a:schemeClr>
                </a:gs>
                <a:gs pos="20000">
                  <a:schemeClr val="tx2">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dirty="0">
              <a:solidFill>
                <a:schemeClr val="tx2"/>
              </a:solidFill>
              <a:cs typeface="+mn-ea"/>
              <a:sym typeface="+mn-lt"/>
            </a:endParaRPr>
          </a:p>
        </p:txBody>
      </p:sp>
      <p:sp>
        <p:nvSpPr>
          <p:cNvPr id="270" name="PA-错觉设计521">
            <a:extLst>
              <a:ext uri="{FF2B5EF4-FFF2-40B4-BE49-F238E27FC236}">
                <a16:creationId xmlns:a16="http://schemas.microsoft.com/office/drawing/2014/main" id="{CB74D064-B6ED-4932-83C3-1B3DC6A6DEF1}"/>
              </a:ext>
            </a:extLst>
          </p:cNvPr>
          <p:cNvSpPr/>
          <p:nvPr>
            <p:custDataLst>
              <p:tags r:id="rId19"/>
            </p:custDataLst>
          </p:nvPr>
        </p:nvSpPr>
        <p:spPr>
          <a:xfrm flipH="1">
            <a:off x="2276405" y="4880557"/>
            <a:ext cx="630573" cy="338554"/>
          </a:xfrm>
          <a:prstGeom prst="rect">
            <a:avLst/>
          </a:prstGeom>
        </p:spPr>
        <p:txBody>
          <a:bodyPr wrap="square">
            <a:spAutoFit/>
          </a:bodyPr>
          <a:lstStyle/>
          <a:p>
            <a:pPr algn="ctr"/>
            <a:r>
              <a:rPr lang="zh-CN" altLang="en-US" sz="1600" b="1" dirty="0">
                <a:solidFill>
                  <a:schemeClr val="tx2"/>
                </a:solidFill>
                <a:cs typeface="+mn-ea"/>
                <a:sym typeface="+mn-lt"/>
              </a:rPr>
              <a:t>物力</a:t>
            </a:r>
          </a:p>
        </p:txBody>
      </p:sp>
      <p:sp>
        <p:nvSpPr>
          <p:cNvPr id="267" name="PA-错觉设计522">
            <a:extLst>
              <a:ext uri="{FF2B5EF4-FFF2-40B4-BE49-F238E27FC236}">
                <a16:creationId xmlns:a16="http://schemas.microsoft.com/office/drawing/2014/main" id="{1ED23556-CF6B-4005-90A3-3F3AE4A9A32A}"/>
              </a:ext>
            </a:extLst>
          </p:cNvPr>
          <p:cNvSpPr/>
          <p:nvPr>
            <p:custDataLst>
              <p:tags r:id="rId20"/>
            </p:custDataLst>
          </p:nvPr>
        </p:nvSpPr>
        <p:spPr>
          <a:xfrm flipH="1">
            <a:off x="3049793" y="4570686"/>
            <a:ext cx="910670" cy="910669"/>
          </a:xfrm>
          <a:prstGeom prst="parallelogram">
            <a:avLst/>
          </a:prstGeom>
          <a:gradFill flip="none" rotWithShape="1">
            <a:gsLst>
              <a:gs pos="38000">
                <a:schemeClr val="tx1">
                  <a:lumMod val="90000"/>
                  <a:lumOff val="10000"/>
                  <a:alpha val="10000"/>
                </a:schemeClr>
              </a:gs>
              <a:gs pos="100000">
                <a:schemeClr val="accent2">
                  <a:lumMod val="50000"/>
                </a:schemeClr>
              </a:gs>
            </a:gsLst>
            <a:lin ang="2700000" scaled="1"/>
            <a:tileRect/>
          </a:gradFill>
          <a:ln>
            <a:gradFill>
              <a:gsLst>
                <a:gs pos="50000">
                  <a:schemeClr val="tx2"/>
                </a:gs>
                <a:gs pos="80000">
                  <a:schemeClr val="tx2">
                    <a:alpha val="0"/>
                  </a:schemeClr>
                </a:gs>
                <a:gs pos="20000">
                  <a:schemeClr val="tx2">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solidFill>
                <a:schemeClr val="tx2"/>
              </a:solidFill>
              <a:cs typeface="+mn-ea"/>
              <a:sym typeface="+mn-lt"/>
            </a:endParaRPr>
          </a:p>
        </p:txBody>
      </p:sp>
      <p:sp>
        <p:nvSpPr>
          <p:cNvPr id="268" name="PA-错觉设计523">
            <a:extLst>
              <a:ext uri="{FF2B5EF4-FFF2-40B4-BE49-F238E27FC236}">
                <a16:creationId xmlns:a16="http://schemas.microsoft.com/office/drawing/2014/main" id="{AF7EFC40-9818-4105-BD37-F1A1A0349235}"/>
              </a:ext>
            </a:extLst>
          </p:cNvPr>
          <p:cNvSpPr/>
          <p:nvPr>
            <p:custDataLst>
              <p:tags r:id="rId21"/>
            </p:custDataLst>
          </p:nvPr>
        </p:nvSpPr>
        <p:spPr>
          <a:xfrm flipH="1">
            <a:off x="3189842" y="4882037"/>
            <a:ext cx="630573" cy="338554"/>
          </a:xfrm>
          <a:prstGeom prst="rect">
            <a:avLst/>
          </a:prstGeom>
        </p:spPr>
        <p:txBody>
          <a:bodyPr wrap="square">
            <a:spAutoFit/>
          </a:bodyPr>
          <a:lstStyle/>
          <a:p>
            <a:pPr algn="ctr"/>
            <a:r>
              <a:rPr lang="zh-CN" altLang="en-US" sz="1600" b="1" dirty="0">
                <a:solidFill>
                  <a:schemeClr val="tx2"/>
                </a:solidFill>
                <a:cs typeface="+mn-ea"/>
                <a:sym typeface="+mn-lt"/>
              </a:rPr>
              <a:t>人力</a:t>
            </a:r>
          </a:p>
        </p:txBody>
      </p:sp>
      <p:sp>
        <p:nvSpPr>
          <p:cNvPr id="265" name="PA-错觉设计524">
            <a:extLst>
              <a:ext uri="{FF2B5EF4-FFF2-40B4-BE49-F238E27FC236}">
                <a16:creationId xmlns:a16="http://schemas.microsoft.com/office/drawing/2014/main" id="{65691D6B-7B01-45D5-B4FF-08714B762FC9}"/>
              </a:ext>
            </a:extLst>
          </p:cNvPr>
          <p:cNvSpPr/>
          <p:nvPr>
            <p:custDataLst>
              <p:tags r:id="rId22"/>
            </p:custDataLst>
          </p:nvPr>
        </p:nvSpPr>
        <p:spPr>
          <a:xfrm flipH="1">
            <a:off x="1231160" y="4567726"/>
            <a:ext cx="910670" cy="910669"/>
          </a:xfrm>
          <a:prstGeom prst="parallelogram">
            <a:avLst/>
          </a:prstGeom>
          <a:gradFill flip="none" rotWithShape="1">
            <a:gsLst>
              <a:gs pos="38000">
                <a:schemeClr val="tx1">
                  <a:lumMod val="90000"/>
                  <a:lumOff val="10000"/>
                  <a:alpha val="10000"/>
                </a:schemeClr>
              </a:gs>
              <a:gs pos="100000">
                <a:schemeClr val="accent2">
                  <a:lumMod val="50000"/>
                </a:schemeClr>
              </a:gs>
            </a:gsLst>
            <a:lin ang="2700000" scaled="1"/>
            <a:tileRect/>
          </a:gradFill>
          <a:ln>
            <a:gradFill>
              <a:gsLst>
                <a:gs pos="50000">
                  <a:schemeClr val="tx2"/>
                </a:gs>
                <a:gs pos="80000">
                  <a:schemeClr val="tx2">
                    <a:alpha val="0"/>
                  </a:schemeClr>
                </a:gs>
                <a:gs pos="20000">
                  <a:schemeClr val="tx2">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solidFill>
                <a:schemeClr val="tx2"/>
              </a:solidFill>
              <a:cs typeface="+mn-ea"/>
              <a:sym typeface="+mn-lt"/>
            </a:endParaRPr>
          </a:p>
        </p:txBody>
      </p:sp>
      <p:sp>
        <p:nvSpPr>
          <p:cNvPr id="266" name="PA-错觉设计525">
            <a:extLst>
              <a:ext uri="{FF2B5EF4-FFF2-40B4-BE49-F238E27FC236}">
                <a16:creationId xmlns:a16="http://schemas.microsoft.com/office/drawing/2014/main" id="{38866D1C-49BA-4D99-B803-C82E31C0DB7C}"/>
              </a:ext>
            </a:extLst>
          </p:cNvPr>
          <p:cNvSpPr/>
          <p:nvPr>
            <p:custDataLst>
              <p:tags r:id="rId23"/>
            </p:custDataLst>
          </p:nvPr>
        </p:nvSpPr>
        <p:spPr>
          <a:xfrm>
            <a:off x="1375327" y="4879077"/>
            <a:ext cx="630573" cy="338554"/>
          </a:xfrm>
          <a:prstGeom prst="rect">
            <a:avLst/>
          </a:prstGeom>
        </p:spPr>
        <p:txBody>
          <a:bodyPr wrap="square">
            <a:spAutoFit/>
          </a:bodyPr>
          <a:lstStyle/>
          <a:p>
            <a:pPr algn="ctr"/>
            <a:r>
              <a:rPr lang="zh-CN" altLang="en-US" sz="1600" b="1" dirty="0">
                <a:solidFill>
                  <a:schemeClr val="tx2"/>
                </a:solidFill>
                <a:cs typeface="+mn-ea"/>
                <a:sym typeface="+mn-lt"/>
              </a:rPr>
              <a:t>财力</a:t>
            </a:r>
          </a:p>
        </p:txBody>
      </p:sp>
      <p:sp>
        <p:nvSpPr>
          <p:cNvPr id="263" name="PA-错觉设计526">
            <a:extLst>
              <a:ext uri="{FF2B5EF4-FFF2-40B4-BE49-F238E27FC236}">
                <a16:creationId xmlns:a16="http://schemas.microsoft.com/office/drawing/2014/main" id="{5F306683-62A9-429F-A3D0-1692266865C5}"/>
              </a:ext>
            </a:extLst>
          </p:cNvPr>
          <p:cNvSpPr/>
          <p:nvPr>
            <p:custDataLst>
              <p:tags r:id="rId24"/>
            </p:custDataLst>
          </p:nvPr>
        </p:nvSpPr>
        <p:spPr>
          <a:xfrm flipH="1">
            <a:off x="3959110" y="3868499"/>
            <a:ext cx="1611588" cy="1611586"/>
          </a:xfrm>
          <a:prstGeom prst="parallelogram">
            <a:avLst/>
          </a:prstGeom>
          <a:gradFill flip="none" rotWithShape="1">
            <a:gsLst>
              <a:gs pos="38000">
                <a:schemeClr val="tx1">
                  <a:lumMod val="90000"/>
                  <a:lumOff val="10000"/>
                  <a:alpha val="10000"/>
                </a:schemeClr>
              </a:gs>
              <a:gs pos="100000">
                <a:schemeClr val="accent2">
                  <a:lumMod val="50000"/>
                </a:schemeClr>
              </a:gs>
            </a:gsLst>
            <a:lin ang="2700000" scaled="1"/>
            <a:tileRect/>
          </a:gradFill>
          <a:ln>
            <a:gradFill>
              <a:gsLst>
                <a:gs pos="50000">
                  <a:schemeClr val="tx2"/>
                </a:gs>
                <a:gs pos="80000">
                  <a:schemeClr val="tx2">
                    <a:alpha val="0"/>
                  </a:schemeClr>
                </a:gs>
                <a:gs pos="20000">
                  <a:schemeClr val="tx2">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dirty="0">
              <a:solidFill>
                <a:prstClr val="white"/>
              </a:solidFill>
              <a:cs typeface="+mn-ea"/>
              <a:sym typeface="+mn-lt"/>
            </a:endParaRPr>
          </a:p>
        </p:txBody>
      </p:sp>
      <p:sp>
        <p:nvSpPr>
          <p:cNvPr id="264" name="PA-错觉设计527">
            <a:extLst>
              <a:ext uri="{FF2B5EF4-FFF2-40B4-BE49-F238E27FC236}">
                <a16:creationId xmlns:a16="http://schemas.microsoft.com/office/drawing/2014/main" id="{00DA797D-3130-4D68-82E0-A9A40372B33F}"/>
              </a:ext>
            </a:extLst>
          </p:cNvPr>
          <p:cNvSpPr/>
          <p:nvPr>
            <p:custDataLst>
              <p:tags r:id="rId25"/>
            </p:custDataLst>
          </p:nvPr>
        </p:nvSpPr>
        <p:spPr>
          <a:xfrm flipH="1">
            <a:off x="4355708" y="4311553"/>
            <a:ext cx="818392" cy="725479"/>
          </a:xfrm>
          <a:prstGeom prst="rect">
            <a:avLst/>
          </a:prstGeom>
        </p:spPr>
        <p:txBody>
          <a:bodyPr/>
          <a:lstStyle/>
          <a:p>
            <a:pPr algn="ctr">
              <a:lnSpc>
                <a:spcPct val="90000"/>
              </a:lnSpc>
              <a:spcBef>
                <a:spcPct val="0"/>
              </a:spcBef>
            </a:pPr>
            <a:r>
              <a:rPr lang="zh-CN" altLang="en-US" sz="2400" b="1" dirty="0">
                <a:solidFill>
                  <a:schemeClr val="tx2"/>
                </a:solidFill>
                <a:cs typeface="+mn-ea"/>
                <a:sym typeface="+mn-lt"/>
              </a:rPr>
              <a:t>传统企业</a:t>
            </a:r>
          </a:p>
        </p:txBody>
      </p:sp>
      <p:sp>
        <p:nvSpPr>
          <p:cNvPr id="283" name="PA-错觉设计528">
            <a:extLst>
              <a:ext uri="{FF2B5EF4-FFF2-40B4-BE49-F238E27FC236}">
                <a16:creationId xmlns:a16="http://schemas.microsoft.com/office/drawing/2014/main" id="{E077E6BE-B391-4333-8426-F3562DD11570}"/>
              </a:ext>
            </a:extLst>
          </p:cNvPr>
          <p:cNvSpPr/>
          <p:nvPr>
            <p:custDataLst>
              <p:tags r:id="rId26"/>
            </p:custDataLst>
          </p:nvPr>
        </p:nvSpPr>
        <p:spPr>
          <a:xfrm>
            <a:off x="8279755" y="4011186"/>
            <a:ext cx="1723549" cy="424732"/>
          </a:xfrm>
          <a:prstGeom prst="rect">
            <a:avLst/>
          </a:prstGeom>
        </p:spPr>
        <p:txBody>
          <a:bodyPr wrap="none">
            <a:noAutofit/>
          </a:bodyPr>
          <a:lstStyle/>
          <a:p>
            <a:pPr algn="ctr"/>
            <a:r>
              <a:rPr lang="zh-CN" altLang="en-US" sz="2400" dirty="0">
                <a:gradFill>
                  <a:gsLst>
                    <a:gs pos="0">
                      <a:schemeClr val="accent2">
                        <a:lumMod val="60000"/>
                        <a:lumOff val="40000"/>
                      </a:schemeClr>
                    </a:gs>
                    <a:gs pos="100000">
                      <a:schemeClr val="accent2">
                        <a:lumMod val="20000"/>
                        <a:lumOff val="80000"/>
                      </a:schemeClr>
                    </a:gs>
                  </a:gsLst>
                  <a:lin ang="0" scaled="0"/>
                </a:gradFill>
                <a:cs typeface="+mn-ea"/>
                <a:sym typeface="+mn-lt"/>
              </a:rPr>
              <a:t>无需耗费</a:t>
            </a:r>
          </a:p>
        </p:txBody>
      </p:sp>
      <p:sp>
        <p:nvSpPr>
          <p:cNvPr id="284" name="PA-错觉设计529">
            <a:extLst>
              <a:ext uri="{FF2B5EF4-FFF2-40B4-BE49-F238E27FC236}">
                <a16:creationId xmlns:a16="http://schemas.microsoft.com/office/drawing/2014/main" id="{65B280D4-22C2-457B-8E5E-99ADBB2590B7}"/>
              </a:ext>
            </a:extLst>
          </p:cNvPr>
          <p:cNvSpPr/>
          <p:nvPr>
            <p:custDataLst>
              <p:tags r:id="rId27"/>
            </p:custDataLst>
          </p:nvPr>
        </p:nvSpPr>
        <p:spPr>
          <a:xfrm>
            <a:off x="2245435" y="4011186"/>
            <a:ext cx="1723549" cy="424732"/>
          </a:xfrm>
          <a:prstGeom prst="rect">
            <a:avLst/>
          </a:prstGeom>
        </p:spPr>
        <p:txBody>
          <a:bodyPr/>
          <a:lstStyle/>
          <a:p>
            <a:pPr algn="ctr">
              <a:lnSpc>
                <a:spcPct val="90000"/>
              </a:lnSpc>
              <a:spcBef>
                <a:spcPct val="0"/>
              </a:spcBef>
            </a:pPr>
            <a:r>
              <a:rPr lang="zh-CN" altLang="en-US" sz="2400" dirty="0">
                <a:solidFill>
                  <a:schemeClr val="tx2"/>
                </a:solidFill>
                <a:cs typeface="+mn-ea"/>
                <a:sym typeface="+mn-lt"/>
              </a:rPr>
              <a:t>大量耗费</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PA-错觉设计530"/>
          <p:cNvSpPr>
            <a:spLocks noGrp="1"/>
          </p:cNvSpPr>
          <p:nvPr>
            <p:ph type="title"/>
            <p:custDataLst>
              <p:tags r:id="rId1"/>
            </p:custDataLst>
          </p:nvPr>
        </p:nvSpPr>
        <p:spPr>
          <a:xfrm>
            <a:off x="656026" y="234672"/>
            <a:ext cx="10515600" cy="545564"/>
          </a:xfrm>
          <a:prstGeom prst="rect">
            <a:avLst/>
          </a:prstGeom>
        </p:spPr>
        <p:txBody>
          <a:bodyPr>
            <a:noAutofit/>
          </a:bodyPr>
          <a:lstStyle/>
          <a:p>
            <a:r>
              <a:rPr lang="zh-CN" altLang="en-US" dirty="0">
                <a:gradFill>
                  <a:gsLst>
                    <a:gs pos="0">
                      <a:schemeClr val="accent2">
                        <a:lumMod val="60000"/>
                        <a:lumOff val="40000"/>
                      </a:schemeClr>
                    </a:gs>
                    <a:gs pos="100000">
                      <a:schemeClr val="accent2">
                        <a:lumMod val="20000"/>
                        <a:lumOff val="80000"/>
                      </a:schemeClr>
                    </a:gs>
                  </a:gsLst>
                  <a:lin ang="0" scaled="0"/>
                </a:gradFill>
                <a:latin typeface="+mn-lt"/>
                <a:ea typeface="+mn-ea"/>
                <a:cs typeface="+mn-ea"/>
                <a:sym typeface="+mn-lt"/>
              </a:rPr>
              <a:t>未来趋势</a:t>
            </a:r>
          </a:p>
        </p:txBody>
      </p:sp>
      <p:sp>
        <p:nvSpPr>
          <p:cNvPr id="122" name="PA-错觉设计535"/>
          <p:cNvSpPr/>
          <p:nvPr>
            <p:custDataLst>
              <p:tags r:id="rId2"/>
            </p:custDataLst>
          </p:nvPr>
        </p:nvSpPr>
        <p:spPr>
          <a:xfrm>
            <a:off x="3251840" y="3276265"/>
            <a:ext cx="5688321" cy="5688310"/>
          </a:xfrm>
          <a:prstGeom prst="ellipse">
            <a:avLst/>
          </a:prstGeom>
          <a:noFill/>
          <a:ln w="12700">
            <a:solidFill>
              <a:schemeClr val="bg1">
                <a:lumMod val="85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1" name="PA-错觉设计536"/>
          <p:cNvSpPr/>
          <p:nvPr>
            <p:custDataLst>
              <p:tags r:id="rId3"/>
            </p:custDataLst>
          </p:nvPr>
        </p:nvSpPr>
        <p:spPr>
          <a:xfrm>
            <a:off x="777615" y="1631102"/>
            <a:ext cx="7740868" cy="7740854"/>
          </a:xfrm>
          <a:prstGeom prst="ellipse">
            <a:avLst/>
          </a:prstGeom>
          <a:noFill/>
          <a:ln w="9525">
            <a:gradFill>
              <a:gsLst>
                <a:gs pos="0">
                  <a:schemeClr val="bg1">
                    <a:lumMod val="85000"/>
                    <a:alpha val="20000"/>
                  </a:schemeClr>
                </a:gs>
                <a:gs pos="100000">
                  <a:schemeClr val="bg1">
                    <a:lumMod val="85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3" name="PA-错觉设计537"/>
          <p:cNvSpPr/>
          <p:nvPr>
            <p:custDataLst>
              <p:tags r:id="rId4"/>
            </p:custDataLst>
          </p:nvPr>
        </p:nvSpPr>
        <p:spPr>
          <a:xfrm>
            <a:off x="3673517" y="1631102"/>
            <a:ext cx="7740868" cy="7740854"/>
          </a:xfrm>
          <a:prstGeom prst="ellipse">
            <a:avLst/>
          </a:prstGeom>
          <a:noFill/>
          <a:ln w="9525">
            <a:gradFill>
              <a:gsLst>
                <a:gs pos="0">
                  <a:schemeClr val="bg1">
                    <a:lumMod val="85000"/>
                    <a:alpha val="20000"/>
                  </a:schemeClr>
                </a:gs>
                <a:gs pos="100000">
                  <a:schemeClr val="bg1">
                    <a:lumMod val="85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24" name="PA-错觉设计538"/>
          <p:cNvSpPr/>
          <p:nvPr>
            <p:custDataLst>
              <p:tags r:id="rId5"/>
            </p:custDataLst>
          </p:nvPr>
        </p:nvSpPr>
        <p:spPr>
          <a:xfrm>
            <a:off x="2427357" y="1623831"/>
            <a:ext cx="892744" cy="892742"/>
          </a:xfrm>
          <a:prstGeom prst="ellipse">
            <a:avLst/>
          </a:prstGeom>
          <a:gradFill flip="none" rotWithShape="1">
            <a:gsLst>
              <a:gs pos="38000">
                <a:schemeClr val="accent2">
                  <a:lumMod val="50000"/>
                  <a:alpha val="10000"/>
                </a:schemeClr>
              </a:gs>
              <a:gs pos="100000">
                <a:schemeClr val="tx1">
                  <a:alpha val="30000"/>
                </a:schemeClr>
              </a:gs>
            </a:gsLst>
            <a:path path="circle">
              <a:fillToRect l="50000" t="50000" r="50000" b="50000"/>
            </a:path>
            <a:tileRect/>
          </a:gradFill>
          <a:ln>
            <a:gradFill>
              <a:gsLst>
                <a:gs pos="20000">
                  <a:schemeClr val="accent2">
                    <a:lumMod val="50000"/>
                    <a:alpha val="0"/>
                  </a:schemeClr>
                </a:gs>
                <a:gs pos="50000">
                  <a:schemeClr val="accent2"/>
                </a:gs>
                <a:gs pos="80000">
                  <a:schemeClr val="accent2">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25" name="PA-错觉设计539"/>
          <p:cNvSpPr/>
          <p:nvPr>
            <p:custDataLst>
              <p:tags r:id="rId6"/>
            </p:custDataLst>
          </p:nvPr>
        </p:nvSpPr>
        <p:spPr>
          <a:xfrm>
            <a:off x="2477106" y="2611418"/>
            <a:ext cx="793248" cy="400110"/>
          </a:xfrm>
          <a:prstGeom prst="rect">
            <a:avLst/>
          </a:prstGeom>
        </p:spPr>
        <p:txBody>
          <a:bodyPr wrap="none">
            <a:noAutofit/>
          </a:bodyPr>
          <a:lstStyle/>
          <a:p>
            <a:pPr algn="ctr"/>
            <a:r>
              <a:rPr lang="zh-CN" altLang="en-US" sz="2000" dirty="0">
                <a:gradFill>
                  <a:gsLst>
                    <a:gs pos="0">
                      <a:schemeClr val="accent2">
                        <a:lumMod val="60000"/>
                        <a:lumOff val="40000"/>
                      </a:schemeClr>
                    </a:gs>
                    <a:gs pos="100000">
                      <a:schemeClr val="accent2">
                        <a:lumMod val="20000"/>
                        <a:lumOff val="80000"/>
                      </a:schemeClr>
                    </a:gs>
                  </a:gsLst>
                  <a:lin ang="0" scaled="0"/>
                </a:gradFill>
                <a:cs typeface="+mn-ea"/>
                <a:sym typeface="+mn-lt"/>
              </a:rPr>
              <a:t>民生</a:t>
            </a:r>
          </a:p>
        </p:txBody>
      </p:sp>
      <p:sp>
        <p:nvSpPr>
          <p:cNvPr id="227" name="PA-错觉设计540"/>
          <p:cNvSpPr/>
          <p:nvPr>
            <p:custDataLst>
              <p:tags r:id="rId7"/>
            </p:custDataLst>
          </p:nvPr>
        </p:nvSpPr>
        <p:spPr bwMode="auto">
          <a:xfrm>
            <a:off x="2635688" y="1911283"/>
            <a:ext cx="476074" cy="317844"/>
          </a:xfrm>
          <a:custGeom>
            <a:avLst/>
            <a:gdLst>
              <a:gd name="T0" fmla="*/ 1794 w 2048"/>
              <a:gd name="T1" fmla="*/ 20 h 1367"/>
              <a:gd name="T2" fmla="*/ 1754 w 2048"/>
              <a:gd name="T3" fmla="*/ 16 h 1367"/>
              <a:gd name="T4" fmla="*/ 1447 w 2048"/>
              <a:gd name="T5" fmla="*/ 322 h 1367"/>
              <a:gd name="T6" fmla="*/ 1447 w 2048"/>
              <a:gd name="T7" fmla="*/ 368 h 1367"/>
              <a:gd name="T8" fmla="*/ 1492 w 2048"/>
              <a:gd name="T9" fmla="*/ 368 h 1367"/>
              <a:gd name="T10" fmla="*/ 1741 w 2048"/>
              <a:gd name="T11" fmla="*/ 119 h 1367"/>
              <a:gd name="T12" fmla="*/ 1803 w 2048"/>
              <a:gd name="T13" fmla="*/ 119 h 1367"/>
              <a:gd name="T14" fmla="*/ 1984 w 2048"/>
              <a:gd name="T15" fmla="*/ 300 h 1367"/>
              <a:gd name="T16" fmla="*/ 1984 w 2048"/>
              <a:gd name="T17" fmla="*/ 1303 h 1367"/>
              <a:gd name="T18" fmla="*/ 1804 w 2048"/>
              <a:gd name="T19" fmla="*/ 1303 h 1367"/>
              <a:gd name="T20" fmla="*/ 1804 w 2048"/>
              <a:gd name="T21" fmla="*/ 1267 h 1367"/>
              <a:gd name="T22" fmla="*/ 1772 w 2048"/>
              <a:gd name="T23" fmla="*/ 1235 h 1367"/>
              <a:gd name="T24" fmla="*/ 1740 w 2048"/>
              <a:gd name="T25" fmla="*/ 1267 h 1367"/>
              <a:gd name="T26" fmla="*/ 1740 w 2048"/>
              <a:gd name="T27" fmla="*/ 1303 h 1367"/>
              <a:gd name="T28" fmla="*/ 1200 w 2048"/>
              <a:gd name="T29" fmla="*/ 1303 h 1367"/>
              <a:gd name="T30" fmla="*/ 1200 w 2048"/>
              <a:gd name="T31" fmla="*/ 1267 h 1367"/>
              <a:gd name="T32" fmla="*/ 1168 w 2048"/>
              <a:gd name="T33" fmla="*/ 1235 h 1367"/>
              <a:gd name="T34" fmla="*/ 1136 w 2048"/>
              <a:gd name="T35" fmla="*/ 1267 h 1367"/>
              <a:gd name="T36" fmla="*/ 1136 w 2048"/>
              <a:gd name="T37" fmla="*/ 1303 h 1367"/>
              <a:gd name="T38" fmla="*/ 900 w 2048"/>
              <a:gd name="T39" fmla="*/ 1303 h 1367"/>
              <a:gd name="T40" fmla="*/ 900 w 2048"/>
              <a:gd name="T41" fmla="*/ 1267 h 1367"/>
              <a:gd name="T42" fmla="*/ 868 w 2048"/>
              <a:gd name="T43" fmla="*/ 1235 h 1367"/>
              <a:gd name="T44" fmla="*/ 836 w 2048"/>
              <a:gd name="T45" fmla="*/ 1267 h 1367"/>
              <a:gd name="T46" fmla="*/ 836 w 2048"/>
              <a:gd name="T47" fmla="*/ 1303 h 1367"/>
              <a:gd name="T48" fmla="*/ 520 w 2048"/>
              <a:gd name="T49" fmla="*/ 1303 h 1367"/>
              <a:gd name="T50" fmla="*/ 520 w 2048"/>
              <a:gd name="T51" fmla="*/ 1267 h 1367"/>
              <a:gd name="T52" fmla="*/ 488 w 2048"/>
              <a:gd name="T53" fmla="*/ 1235 h 1367"/>
              <a:gd name="T54" fmla="*/ 456 w 2048"/>
              <a:gd name="T55" fmla="*/ 1267 h 1367"/>
              <a:gd name="T56" fmla="*/ 456 w 2048"/>
              <a:gd name="T57" fmla="*/ 1303 h 1367"/>
              <a:gd name="T58" fmla="*/ 312 w 2048"/>
              <a:gd name="T59" fmla="*/ 1303 h 1367"/>
              <a:gd name="T60" fmla="*/ 312 w 2048"/>
              <a:gd name="T61" fmla="*/ 1267 h 1367"/>
              <a:gd name="T62" fmla="*/ 280 w 2048"/>
              <a:gd name="T63" fmla="*/ 1235 h 1367"/>
              <a:gd name="T64" fmla="*/ 248 w 2048"/>
              <a:gd name="T65" fmla="*/ 1267 h 1367"/>
              <a:gd name="T66" fmla="*/ 248 w 2048"/>
              <a:gd name="T67" fmla="*/ 1303 h 1367"/>
              <a:gd name="T68" fmla="*/ 64 w 2048"/>
              <a:gd name="T69" fmla="*/ 1303 h 1367"/>
              <a:gd name="T70" fmla="*/ 64 w 2048"/>
              <a:gd name="T71" fmla="*/ 974 h 1367"/>
              <a:gd name="T72" fmla="*/ 32 w 2048"/>
              <a:gd name="T73" fmla="*/ 942 h 1367"/>
              <a:gd name="T74" fmla="*/ 0 w 2048"/>
              <a:gd name="T75" fmla="*/ 974 h 1367"/>
              <a:gd name="T76" fmla="*/ 0 w 2048"/>
              <a:gd name="T77" fmla="*/ 1335 h 1367"/>
              <a:gd name="T78" fmla="*/ 32 w 2048"/>
              <a:gd name="T79" fmla="*/ 1367 h 1367"/>
              <a:gd name="T80" fmla="*/ 2016 w 2048"/>
              <a:gd name="T81" fmla="*/ 1367 h 1367"/>
              <a:gd name="T82" fmla="*/ 2048 w 2048"/>
              <a:gd name="T83" fmla="*/ 1335 h 1367"/>
              <a:gd name="T84" fmla="*/ 2048 w 2048"/>
              <a:gd name="T85" fmla="*/ 287 h 1367"/>
              <a:gd name="T86" fmla="*/ 2038 w 2048"/>
              <a:gd name="T87" fmla="*/ 264 h 1367"/>
              <a:gd name="T88" fmla="*/ 1794 w 2048"/>
              <a:gd name="T89" fmla="*/ 20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48" h="1367">
                <a:moveTo>
                  <a:pt x="1794" y="20"/>
                </a:moveTo>
                <a:cubicBezTo>
                  <a:pt x="1784" y="10"/>
                  <a:pt x="1767" y="8"/>
                  <a:pt x="1754" y="16"/>
                </a:cubicBezTo>
                <a:cubicBezTo>
                  <a:pt x="1750" y="19"/>
                  <a:pt x="1769" y="0"/>
                  <a:pt x="1447" y="322"/>
                </a:cubicBezTo>
                <a:cubicBezTo>
                  <a:pt x="1435" y="335"/>
                  <a:pt x="1435" y="355"/>
                  <a:pt x="1447" y="368"/>
                </a:cubicBezTo>
                <a:cubicBezTo>
                  <a:pt x="1460" y="380"/>
                  <a:pt x="1480" y="380"/>
                  <a:pt x="1492" y="368"/>
                </a:cubicBezTo>
                <a:cubicBezTo>
                  <a:pt x="1741" y="119"/>
                  <a:pt x="1741" y="119"/>
                  <a:pt x="1741" y="119"/>
                </a:cubicBezTo>
                <a:cubicBezTo>
                  <a:pt x="1749" y="151"/>
                  <a:pt x="1794" y="151"/>
                  <a:pt x="1803" y="119"/>
                </a:cubicBezTo>
                <a:cubicBezTo>
                  <a:pt x="1984" y="300"/>
                  <a:pt x="1984" y="300"/>
                  <a:pt x="1984" y="300"/>
                </a:cubicBezTo>
                <a:cubicBezTo>
                  <a:pt x="1984" y="1303"/>
                  <a:pt x="1984" y="1303"/>
                  <a:pt x="1984" y="1303"/>
                </a:cubicBezTo>
                <a:cubicBezTo>
                  <a:pt x="1804" y="1303"/>
                  <a:pt x="1804" y="1303"/>
                  <a:pt x="1804" y="1303"/>
                </a:cubicBezTo>
                <a:cubicBezTo>
                  <a:pt x="1804" y="1267"/>
                  <a:pt x="1804" y="1267"/>
                  <a:pt x="1804" y="1267"/>
                </a:cubicBezTo>
                <a:cubicBezTo>
                  <a:pt x="1804" y="1249"/>
                  <a:pt x="1789" y="1235"/>
                  <a:pt x="1772" y="1235"/>
                </a:cubicBezTo>
                <a:cubicBezTo>
                  <a:pt x="1754" y="1235"/>
                  <a:pt x="1740" y="1249"/>
                  <a:pt x="1740" y="1267"/>
                </a:cubicBezTo>
                <a:cubicBezTo>
                  <a:pt x="1740" y="1303"/>
                  <a:pt x="1740" y="1303"/>
                  <a:pt x="1740" y="1303"/>
                </a:cubicBezTo>
                <a:cubicBezTo>
                  <a:pt x="1200" y="1303"/>
                  <a:pt x="1200" y="1303"/>
                  <a:pt x="1200" y="1303"/>
                </a:cubicBezTo>
                <a:cubicBezTo>
                  <a:pt x="1200" y="1267"/>
                  <a:pt x="1200" y="1267"/>
                  <a:pt x="1200" y="1267"/>
                </a:cubicBezTo>
                <a:cubicBezTo>
                  <a:pt x="1200" y="1249"/>
                  <a:pt x="1185" y="1235"/>
                  <a:pt x="1168" y="1235"/>
                </a:cubicBezTo>
                <a:cubicBezTo>
                  <a:pt x="1150" y="1235"/>
                  <a:pt x="1136" y="1249"/>
                  <a:pt x="1136" y="1267"/>
                </a:cubicBezTo>
                <a:cubicBezTo>
                  <a:pt x="1136" y="1303"/>
                  <a:pt x="1136" y="1303"/>
                  <a:pt x="1136" y="1303"/>
                </a:cubicBezTo>
                <a:cubicBezTo>
                  <a:pt x="900" y="1303"/>
                  <a:pt x="900" y="1303"/>
                  <a:pt x="900" y="1303"/>
                </a:cubicBezTo>
                <a:cubicBezTo>
                  <a:pt x="900" y="1267"/>
                  <a:pt x="900" y="1267"/>
                  <a:pt x="900" y="1267"/>
                </a:cubicBezTo>
                <a:cubicBezTo>
                  <a:pt x="900" y="1249"/>
                  <a:pt x="886" y="1235"/>
                  <a:pt x="868" y="1235"/>
                </a:cubicBezTo>
                <a:cubicBezTo>
                  <a:pt x="850" y="1235"/>
                  <a:pt x="836" y="1249"/>
                  <a:pt x="836" y="1267"/>
                </a:cubicBezTo>
                <a:cubicBezTo>
                  <a:pt x="836" y="1303"/>
                  <a:pt x="836" y="1303"/>
                  <a:pt x="836" y="1303"/>
                </a:cubicBezTo>
                <a:cubicBezTo>
                  <a:pt x="520" y="1303"/>
                  <a:pt x="520" y="1303"/>
                  <a:pt x="520" y="1303"/>
                </a:cubicBezTo>
                <a:cubicBezTo>
                  <a:pt x="520" y="1267"/>
                  <a:pt x="520" y="1267"/>
                  <a:pt x="520" y="1267"/>
                </a:cubicBezTo>
                <a:cubicBezTo>
                  <a:pt x="520" y="1249"/>
                  <a:pt x="506" y="1235"/>
                  <a:pt x="488" y="1235"/>
                </a:cubicBezTo>
                <a:cubicBezTo>
                  <a:pt x="470" y="1235"/>
                  <a:pt x="456" y="1249"/>
                  <a:pt x="456" y="1267"/>
                </a:cubicBezTo>
                <a:cubicBezTo>
                  <a:pt x="456" y="1303"/>
                  <a:pt x="456" y="1303"/>
                  <a:pt x="456" y="1303"/>
                </a:cubicBezTo>
                <a:cubicBezTo>
                  <a:pt x="312" y="1303"/>
                  <a:pt x="312" y="1303"/>
                  <a:pt x="312" y="1303"/>
                </a:cubicBezTo>
                <a:cubicBezTo>
                  <a:pt x="312" y="1267"/>
                  <a:pt x="312" y="1267"/>
                  <a:pt x="312" y="1267"/>
                </a:cubicBezTo>
                <a:cubicBezTo>
                  <a:pt x="312" y="1249"/>
                  <a:pt x="298" y="1235"/>
                  <a:pt x="280" y="1235"/>
                </a:cubicBezTo>
                <a:cubicBezTo>
                  <a:pt x="262" y="1235"/>
                  <a:pt x="248" y="1249"/>
                  <a:pt x="248" y="1267"/>
                </a:cubicBezTo>
                <a:cubicBezTo>
                  <a:pt x="248" y="1303"/>
                  <a:pt x="248" y="1303"/>
                  <a:pt x="248" y="1303"/>
                </a:cubicBezTo>
                <a:cubicBezTo>
                  <a:pt x="64" y="1303"/>
                  <a:pt x="64" y="1303"/>
                  <a:pt x="64" y="1303"/>
                </a:cubicBezTo>
                <a:cubicBezTo>
                  <a:pt x="64" y="974"/>
                  <a:pt x="64" y="974"/>
                  <a:pt x="64" y="974"/>
                </a:cubicBezTo>
                <a:cubicBezTo>
                  <a:pt x="64" y="956"/>
                  <a:pt x="50" y="942"/>
                  <a:pt x="32" y="942"/>
                </a:cubicBezTo>
                <a:cubicBezTo>
                  <a:pt x="14" y="942"/>
                  <a:pt x="0" y="956"/>
                  <a:pt x="0" y="974"/>
                </a:cubicBezTo>
                <a:cubicBezTo>
                  <a:pt x="0" y="1335"/>
                  <a:pt x="0" y="1335"/>
                  <a:pt x="0" y="1335"/>
                </a:cubicBezTo>
                <a:cubicBezTo>
                  <a:pt x="0" y="1352"/>
                  <a:pt x="14" y="1367"/>
                  <a:pt x="32" y="1367"/>
                </a:cubicBezTo>
                <a:cubicBezTo>
                  <a:pt x="2016" y="1367"/>
                  <a:pt x="2016" y="1367"/>
                  <a:pt x="2016" y="1367"/>
                </a:cubicBezTo>
                <a:cubicBezTo>
                  <a:pt x="2033" y="1367"/>
                  <a:pt x="2048" y="1352"/>
                  <a:pt x="2048" y="1335"/>
                </a:cubicBezTo>
                <a:cubicBezTo>
                  <a:pt x="2048" y="287"/>
                  <a:pt x="2048" y="287"/>
                  <a:pt x="2048" y="287"/>
                </a:cubicBezTo>
                <a:cubicBezTo>
                  <a:pt x="2048" y="279"/>
                  <a:pt x="2044" y="270"/>
                  <a:pt x="2038" y="264"/>
                </a:cubicBezTo>
                <a:lnTo>
                  <a:pt x="1794" y="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228" name="PA-错觉设计541"/>
          <p:cNvSpPr/>
          <p:nvPr>
            <p:custDataLst>
              <p:tags r:id="rId8"/>
            </p:custDataLst>
          </p:nvPr>
        </p:nvSpPr>
        <p:spPr bwMode="auto">
          <a:xfrm>
            <a:off x="2951557" y="2000681"/>
            <a:ext cx="16812" cy="16417"/>
          </a:xfrm>
          <a:custGeom>
            <a:avLst/>
            <a:gdLst>
              <a:gd name="T0" fmla="*/ 14 w 72"/>
              <a:gd name="T1" fmla="*/ 13 h 71"/>
              <a:gd name="T2" fmla="*/ 13 w 72"/>
              <a:gd name="T3" fmla="*/ 59 h 71"/>
              <a:gd name="T4" fmla="*/ 58 w 72"/>
              <a:gd name="T5" fmla="*/ 59 h 71"/>
              <a:gd name="T6" fmla="*/ 59 w 72"/>
              <a:gd name="T7" fmla="*/ 13 h 71"/>
              <a:gd name="T8" fmla="*/ 14 w 72"/>
              <a:gd name="T9" fmla="*/ 13 h 71"/>
            </a:gdLst>
            <a:ahLst/>
            <a:cxnLst>
              <a:cxn ang="0">
                <a:pos x="T0" y="T1"/>
              </a:cxn>
              <a:cxn ang="0">
                <a:pos x="T2" y="T3"/>
              </a:cxn>
              <a:cxn ang="0">
                <a:pos x="T4" y="T5"/>
              </a:cxn>
              <a:cxn ang="0">
                <a:pos x="T6" y="T7"/>
              </a:cxn>
              <a:cxn ang="0">
                <a:pos x="T8" y="T9"/>
              </a:cxn>
            </a:cxnLst>
            <a:rect l="0" t="0" r="r" b="b"/>
            <a:pathLst>
              <a:path w="72" h="71">
                <a:moveTo>
                  <a:pt x="14" y="13"/>
                </a:moveTo>
                <a:cubicBezTo>
                  <a:pt x="0" y="27"/>
                  <a:pt x="1" y="47"/>
                  <a:pt x="13" y="59"/>
                </a:cubicBezTo>
                <a:cubicBezTo>
                  <a:pt x="26" y="71"/>
                  <a:pt x="46" y="71"/>
                  <a:pt x="58" y="59"/>
                </a:cubicBezTo>
                <a:cubicBezTo>
                  <a:pt x="72" y="45"/>
                  <a:pt x="71" y="25"/>
                  <a:pt x="59" y="13"/>
                </a:cubicBezTo>
                <a:cubicBezTo>
                  <a:pt x="46" y="0"/>
                  <a:pt x="26" y="0"/>
                  <a:pt x="14" y="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229" name="PA-错觉设计542"/>
          <p:cNvSpPr/>
          <p:nvPr>
            <p:custDataLst>
              <p:tags r:id="rId9"/>
            </p:custDataLst>
          </p:nvPr>
        </p:nvSpPr>
        <p:spPr bwMode="auto">
          <a:xfrm>
            <a:off x="2635691" y="1981693"/>
            <a:ext cx="310922" cy="132122"/>
          </a:xfrm>
          <a:custGeom>
            <a:avLst/>
            <a:gdLst>
              <a:gd name="T0" fmla="*/ 32 w 1338"/>
              <a:gd name="T1" fmla="*/ 568 h 568"/>
              <a:gd name="T2" fmla="*/ 64 w 1338"/>
              <a:gd name="T3" fmla="*/ 536 h 568"/>
              <a:gd name="T4" fmla="*/ 64 w 1338"/>
              <a:gd name="T5" fmla="*/ 477 h 568"/>
              <a:gd name="T6" fmla="*/ 249 w 1338"/>
              <a:gd name="T7" fmla="*/ 292 h 568"/>
              <a:gd name="T8" fmla="*/ 311 w 1338"/>
              <a:gd name="T9" fmla="*/ 292 h 568"/>
              <a:gd name="T10" fmla="*/ 456 w 1338"/>
              <a:gd name="T11" fmla="*/ 437 h 568"/>
              <a:gd name="T12" fmla="*/ 456 w 1338"/>
              <a:gd name="T13" fmla="*/ 492 h 568"/>
              <a:gd name="T14" fmla="*/ 488 w 1338"/>
              <a:gd name="T15" fmla="*/ 524 h 568"/>
              <a:gd name="T16" fmla="*/ 520 w 1338"/>
              <a:gd name="T17" fmla="*/ 492 h 568"/>
              <a:gd name="T18" fmla="*/ 520 w 1338"/>
              <a:gd name="T19" fmla="*/ 441 h 568"/>
              <a:gd name="T20" fmla="*/ 838 w 1338"/>
              <a:gd name="T21" fmla="*/ 123 h 568"/>
              <a:gd name="T22" fmla="*/ 899 w 1338"/>
              <a:gd name="T23" fmla="*/ 120 h 568"/>
              <a:gd name="T24" fmla="*/ 1136 w 1338"/>
              <a:gd name="T25" fmla="*/ 357 h 568"/>
              <a:gd name="T26" fmla="*/ 1136 w 1338"/>
              <a:gd name="T27" fmla="*/ 412 h 568"/>
              <a:gd name="T28" fmla="*/ 1168 w 1338"/>
              <a:gd name="T29" fmla="*/ 444 h 568"/>
              <a:gd name="T30" fmla="*/ 1200 w 1338"/>
              <a:gd name="T31" fmla="*/ 412 h 568"/>
              <a:gd name="T32" fmla="*/ 1200 w 1338"/>
              <a:gd name="T33" fmla="*/ 357 h 568"/>
              <a:gd name="T34" fmla="*/ 1325 w 1338"/>
              <a:gd name="T35" fmla="*/ 232 h 568"/>
              <a:gd name="T36" fmla="*/ 1325 w 1338"/>
              <a:gd name="T37" fmla="*/ 186 h 568"/>
              <a:gd name="T38" fmla="*/ 1280 w 1338"/>
              <a:gd name="T39" fmla="*/ 186 h 568"/>
              <a:gd name="T40" fmla="*/ 1168 w 1338"/>
              <a:gd name="T41" fmla="*/ 299 h 568"/>
              <a:gd name="T42" fmla="*/ 891 w 1338"/>
              <a:gd name="T43" fmla="*/ 22 h 568"/>
              <a:gd name="T44" fmla="*/ 838 w 1338"/>
              <a:gd name="T45" fmla="*/ 33 h 568"/>
              <a:gd name="T46" fmla="*/ 490 w 1338"/>
              <a:gd name="T47" fmla="*/ 381 h 568"/>
              <a:gd name="T48" fmla="*/ 280 w 1338"/>
              <a:gd name="T49" fmla="*/ 184 h 568"/>
              <a:gd name="T50" fmla="*/ 9 w 1338"/>
              <a:gd name="T51" fmla="*/ 441 h 568"/>
              <a:gd name="T52" fmla="*/ 0 w 1338"/>
              <a:gd name="T53" fmla="*/ 464 h 568"/>
              <a:gd name="T54" fmla="*/ 0 w 1338"/>
              <a:gd name="T55" fmla="*/ 536 h 568"/>
              <a:gd name="T56" fmla="*/ 32 w 1338"/>
              <a:gd name="T5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8" h="568">
                <a:moveTo>
                  <a:pt x="32" y="568"/>
                </a:moveTo>
                <a:cubicBezTo>
                  <a:pt x="50" y="568"/>
                  <a:pt x="64" y="554"/>
                  <a:pt x="64" y="536"/>
                </a:cubicBezTo>
                <a:cubicBezTo>
                  <a:pt x="64" y="477"/>
                  <a:pt x="64" y="477"/>
                  <a:pt x="64" y="477"/>
                </a:cubicBezTo>
                <a:cubicBezTo>
                  <a:pt x="249" y="292"/>
                  <a:pt x="249" y="292"/>
                  <a:pt x="249" y="292"/>
                </a:cubicBezTo>
                <a:cubicBezTo>
                  <a:pt x="257" y="324"/>
                  <a:pt x="303" y="324"/>
                  <a:pt x="311" y="292"/>
                </a:cubicBezTo>
                <a:cubicBezTo>
                  <a:pt x="456" y="437"/>
                  <a:pt x="456" y="437"/>
                  <a:pt x="456" y="437"/>
                </a:cubicBezTo>
                <a:cubicBezTo>
                  <a:pt x="456" y="492"/>
                  <a:pt x="456" y="492"/>
                  <a:pt x="456" y="492"/>
                </a:cubicBezTo>
                <a:cubicBezTo>
                  <a:pt x="456" y="510"/>
                  <a:pt x="470" y="524"/>
                  <a:pt x="488" y="524"/>
                </a:cubicBezTo>
                <a:cubicBezTo>
                  <a:pt x="506" y="524"/>
                  <a:pt x="520" y="510"/>
                  <a:pt x="520" y="492"/>
                </a:cubicBezTo>
                <a:cubicBezTo>
                  <a:pt x="520" y="441"/>
                  <a:pt x="520" y="441"/>
                  <a:pt x="520" y="441"/>
                </a:cubicBezTo>
                <a:cubicBezTo>
                  <a:pt x="838" y="123"/>
                  <a:pt x="838" y="123"/>
                  <a:pt x="838" y="123"/>
                </a:cubicBezTo>
                <a:cubicBezTo>
                  <a:pt x="849" y="152"/>
                  <a:pt x="891" y="150"/>
                  <a:pt x="899" y="120"/>
                </a:cubicBezTo>
                <a:cubicBezTo>
                  <a:pt x="1136" y="357"/>
                  <a:pt x="1136" y="357"/>
                  <a:pt x="1136" y="357"/>
                </a:cubicBezTo>
                <a:cubicBezTo>
                  <a:pt x="1136" y="412"/>
                  <a:pt x="1136" y="412"/>
                  <a:pt x="1136" y="412"/>
                </a:cubicBezTo>
                <a:cubicBezTo>
                  <a:pt x="1136" y="430"/>
                  <a:pt x="1150" y="444"/>
                  <a:pt x="1168" y="444"/>
                </a:cubicBezTo>
                <a:cubicBezTo>
                  <a:pt x="1185" y="444"/>
                  <a:pt x="1200" y="430"/>
                  <a:pt x="1200" y="412"/>
                </a:cubicBezTo>
                <a:cubicBezTo>
                  <a:pt x="1200" y="357"/>
                  <a:pt x="1200" y="357"/>
                  <a:pt x="1200" y="357"/>
                </a:cubicBezTo>
                <a:cubicBezTo>
                  <a:pt x="1325" y="232"/>
                  <a:pt x="1325" y="232"/>
                  <a:pt x="1325" y="232"/>
                </a:cubicBezTo>
                <a:cubicBezTo>
                  <a:pt x="1338" y="219"/>
                  <a:pt x="1338" y="199"/>
                  <a:pt x="1325" y="186"/>
                </a:cubicBezTo>
                <a:cubicBezTo>
                  <a:pt x="1313" y="174"/>
                  <a:pt x="1293" y="174"/>
                  <a:pt x="1280" y="186"/>
                </a:cubicBezTo>
                <a:cubicBezTo>
                  <a:pt x="1168" y="299"/>
                  <a:pt x="1168" y="299"/>
                  <a:pt x="1168" y="299"/>
                </a:cubicBezTo>
                <a:cubicBezTo>
                  <a:pt x="869" y="0"/>
                  <a:pt x="893" y="24"/>
                  <a:pt x="891" y="22"/>
                </a:cubicBezTo>
                <a:cubicBezTo>
                  <a:pt x="875" y="5"/>
                  <a:pt x="846" y="10"/>
                  <a:pt x="838" y="33"/>
                </a:cubicBezTo>
                <a:cubicBezTo>
                  <a:pt x="490" y="381"/>
                  <a:pt x="490" y="381"/>
                  <a:pt x="490" y="381"/>
                </a:cubicBezTo>
                <a:cubicBezTo>
                  <a:pt x="291" y="182"/>
                  <a:pt x="298" y="184"/>
                  <a:pt x="280" y="184"/>
                </a:cubicBezTo>
                <a:cubicBezTo>
                  <a:pt x="261" y="184"/>
                  <a:pt x="277" y="174"/>
                  <a:pt x="9" y="441"/>
                </a:cubicBezTo>
                <a:cubicBezTo>
                  <a:pt x="3" y="447"/>
                  <a:pt x="0" y="455"/>
                  <a:pt x="0" y="464"/>
                </a:cubicBezTo>
                <a:cubicBezTo>
                  <a:pt x="0" y="536"/>
                  <a:pt x="0" y="536"/>
                  <a:pt x="0" y="536"/>
                </a:cubicBezTo>
                <a:cubicBezTo>
                  <a:pt x="0" y="554"/>
                  <a:pt x="14" y="568"/>
                  <a:pt x="32" y="56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230" name="PA-错觉设计543"/>
          <p:cNvSpPr/>
          <p:nvPr>
            <p:custDataLst>
              <p:tags r:id="rId10"/>
            </p:custDataLst>
          </p:nvPr>
        </p:nvSpPr>
        <p:spPr bwMode="auto">
          <a:xfrm>
            <a:off x="2693247" y="2071884"/>
            <a:ext cx="15032" cy="46678"/>
          </a:xfrm>
          <a:custGeom>
            <a:avLst/>
            <a:gdLst>
              <a:gd name="T0" fmla="*/ 64 w 64"/>
              <a:gd name="T1" fmla="*/ 32 h 200"/>
              <a:gd name="T2" fmla="*/ 32 w 64"/>
              <a:gd name="T3" fmla="*/ 0 h 200"/>
              <a:gd name="T4" fmla="*/ 0 w 64"/>
              <a:gd name="T5" fmla="*/ 32 h 200"/>
              <a:gd name="T6" fmla="*/ 0 w 64"/>
              <a:gd name="T7" fmla="*/ 168 h 200"/>
              <a:gd name="T8" fmla="*/ 32 w 64"/>
              <a:gd name="T9" fmla="*/ 200 h 200"/>
              <a:gd name="T10" fmla="*/ 64 w 64"/>
              <a:gd name="T11" fmla="*/ 168 h 200"/>
              <a:gd name="T12" fmla="*/ 64 w 64"/>
              <a:gd name="T13" fmla="*/ 32 h 200"/>
            </a:gdLst>
            <a:ahLst/>
            <a:cxnLst>
              <a:cxn ang="0">
                <a:pos x="T0" y="T1"/>
              </a:cxn>
              <a:cxn ang="0">
                <a:pos x="T2" y="T3"/>
              </a:cxn>
              <a:cxn ang="0">
                <a:pos x="T4" y="T5"/>
              </a:cxn>
              <a:cxn ang="0">
                <a:pos x="T6" y="T7"/>
              </a:cxn>
              <a:cxn ang="0">
                <a:pos x="T8" y="T9"/>
              </a:cxn>
              <a:cxn ang="0">
                <a:pos x="T10" y="T11"/>
              </a:cxn>
              <a:cxn ang="0">
                <a:pos x="T12" y="T13"/>
              </a:cxn>
            </a:cxnLst>
            <a:rect l="0" t="0" r="r" b="b"/>
            <a:pathLst>
              <a:path w="64" h="200">
                <a:moveTo>
                  <a:pt x="64" y="32"/>
                </a:moveTo>
                <a:cubicBezTo>
                  <a:pt x="64" y="14"/>
                  <a:pt x="50" y="0"/>
                  <a:pt x="32" y="0"/>
                </a:cubicBezTo>
                <a:cubicBezTo>
                  <a:pt x="14" y="0"/>
                  <a:pt x="0" y="14"/>
                  <a:pt x="0" y="32"/>
                </a:cubicBezTo>
                <a:cubicBezTo>
                  <a:pt x="0" y="168"/>
                  <a:pt x="0" y="168"/>
                  <a:pt x="0" y="168"/>
                </a:cubicBezTo>
                <a:cubicBezTo>
                  <a:pt x="0" y="186"/>
                  <a:pt x="14" y="200"/>
                  <a:pt x="32" y="200"/>
                </a:cubicBezTo>
                <a:cubicBezTo>
                  <a:pt x="50" y="200"/>
                  <a:pt x="64" y="186"/>
                  <a:pt x="64" y="168"/>
                </a:cubicBezTo>
                <a:lnTo>
                  <a:pt x="64" y="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231" name="PA-错觉设计544"/>
          <p:cNvSpPr/>
          <p:nvPr>
            <p:custDataLst>
              <p:tags r:id="rId11"/>
            </p:custDataLst>
          </p:nvPr>
        </p:nvSpPr>
        <p:spPr bwMode="auto">
          <a:xfrm>
            <a:off x="2693247" y="2135176"/>
            <a:ext cx="15032" cy="46480"/>
          </a:xfrm>
          <a:custGeom>
            <a:avLst/>
            <a:gdLst>
              <a:gd name="T0" fmla="*/ 32 w 64"/>
              <a:gd name="T1" fmla="*/ 0 h 200"/>
              <a:gd name="T2" fmla="*/ 0 w 64"/>
              <a:gd name="T3" fmla="*/ 32 h 200"/>
              <a:gd name="T4" fmla="*/ 0 w 64"/>
              <a:gd name="T5" fmla="*/ 168 h 200"/>
              <a:gd name="T6" fmla="*/ 32 w 64"/>
              <a:gd name="T7" fmla="*/ 200 h 200"/>
              <a:gd name="T8" fmla="*/ 64 w 64"/>
              <a:gd name="T9" fmla="*/ 168 h 200"/>
              <a:gd name="T10" fmla="*/ 64 w 64"/>
              <a:gd name="T11" fmla="*/ 32 h 200"/>
              <a:gd name="T12" fmla="*/ 32 w 64"/>
              <a:gd name="T13" fmla="*/ 0 h 200"/>
            </a:gdLst>
            <a:ahLst/>
            <a:cxnLst>
              <a:cxn ang="0">
                <a:pos x="T0" y="T1"/>
              </a:cxn>
              <a:cxn ang="0">
                <a:pos x="T2" y="T3"/>
              </a:cxn>
              <a:cxn ang="0">
                <a:pos x="T4" y="T5"/>
              </a:cxn>
              <a:cxn ang="0">
                <a:pos x="T6" y="T7"/>
              </a:cxn>
              <a:cxn ang="0">
                <a:pos x="T8" y="T9"/>
              </a:cxn>
              <a:cxn ang="0">
                <a:pos x="T10" y="T11"/>
              </a:cxn>
              <a:cxn ang="0">
                <a:pos x="T12" y="T13"/>
              </a:cxn>
            </a:cxnLst>
            <a:rect l="0" t="0" r="r" b="b"/>
            <a:pathLst>
              <a:path w="64" h="200">
                <a:moveTo>
                  <a:pt x="32" y="0"/>
                </a:moveTo>
                <a:cubicBezTo>
                  <a:pt x="14" y="0"/>
                  <a:pt x="0" y="14"/>
                  <a:pt x="0" y="32"/>
                </a:cubicBezTo>
                <a:cubicBezTo>
                  <a:pt x="0" y="168"/>
                  <a:pt x="0" y="168"/>
                  <a:pt x="0" y="168"/>
                </a:cubicBezTo>
                <a:cubicBezTo>
                  <a:pt x="0" y="186"/>
                  <a:pt x="14" y="200"/>
                  <a:pt x="32" y="200"/>
                </a:cubicBezTo>
                <a:cubicBezTo>
                  <a:pt x="50" y="200"/>
                  <a:pt x="64" y="186"/>
                  <a:pt x="64" y="168"/>
                </a:cubicBezTo>
                <a:cubicBezTo>
                  <a:pt x="64" y="32"/>
                  <a:pt x="64" y="32"/>
                  <a:pt x="64" y="32"/>
                </a:cubicBezTo>
                <a:cubicBezTo>
                  <a:pt x="64" y="14"/>
                  <a:pt x="50" y="0"/>
                  <a:pt x="3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232" name="PA-错觉设计545"/>
          <p:cNvSpPr/>
          <p:nvPr>
            <p:custDataLst>
              <p:tags r:id="rId12"/>
            </p:custDataLst>
          </p:nvPr>
        </p:nvSpPr>
        <p:spPr bwMode="auto">
          <a:xfrm>
            <a:off x="2741706" y="2125286"/>
            <a:ext cx="14834" cy="51622"/>
          </a:xfrm>
          <a:custGeom>
            <a:avLst/>
            <a:gdLst>
              <a:gd name="T0" fmla="*/ 32 w 64"/>
              <a:gd name="T1" fmla="*/ 0 h 222"/>
              <a:gd name="T2" fmla="*/ 0 w 64"/>
              <a:gd name="T3" fmla="*/ 32 h 222"/>
              <a:gd name="T4" fmla="*/ 0 w 64"/>
              <a:gd name="T5" fmla="*/ 190 h 222"/>
              <a:gd name="T6" fmla="*/ 32 w 64"/>
              <a:gd name="T7" fmla="*/ 222 h 222"/>
              <a:gd name="T8" fmla="*/ 64 w 64"/>
              <a:gd name="T9" fmla="*/ 190 h 222"/>
              <a:gd name="T10" fmla="*/ 64 w 64"/>
              <a:gd name="T11" fmla="*/ 32 h 222"/>
              <a:gd name="T12" fmla="*/ 32 w 64"/>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64" h="222">
                <a:moveTo>
                  <a:pt x="32" y="0"/>
                </a:moveTo>
                <a:cubicBezTo>
                  <a:pt x="14" y="0"/>
                  <a:pt x="0" y="15"/>
                  <a:pt x="0" y="32"/>
                </a:cubicBezTo>
                <a:cubicBezTo>
                  <a:pt x="0" y="190"/>
                  <a:pt x="0" y="190"/>
                  <a:pt x="0" y="190"/>
                </a:cubicBezTo>
                <a:cubicBezTo>
                  <a:pt x="0" y="207"/>
                  <a:pt x="14" y="222"/>
                  <a:pt x="32" y="222"/>
                </a:cubicBezTo>
                <a:cubicBezTo>
                  <a:pt x="50" y="222"/>
                  <a:pt x="64" y="207"/>
                  <a:pt x="64" y="190"/>
                </a:cubicBezTo>
                <a:cubicBezTo>
                  <a:pt x="64" y="32"/>
                  <a:pt x="64" y="32"/>
                  <a:pt x="64" y="32"/>
                </a:cubicBezTo>
                <a:cubicBezTo>
                  <a:pt x="64" y="15"/>
                  <a:pt x="50" y="0"/>
                  <a:pt x="3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233" name="PA-错觉设计546"/>
          <p:cNvSpPr/>
          <p:nvPr>
            <p:custDataLst>
              <p:tags r:id="rId13"/>
            </p:custDataLst>
          </p:nvPr>
        </p:nvSpPr>
        <p:spPr bwMode="auto">
          <a:xfrm>
            <a:off x="2829918" y="2085135"/>
            <a:ext cx="15032" cy="43316"/>
          </a:xfrm>
          <a:custGeom>
            <a:avLst/>
            <a:gdLst>
              <a:gd name="T0" fmla="*/ 64 w 64"/>
              <a:gd name="T1" fmla="*/ 32 h 186"/>
              <a:gd name="T2" fmla="*/ 32 w 64"/>
              <a:gd name="T3" fmla="*/ 0 h 186"/>
              <a:gd name="T4" fmla="*/ 0 w 64"/>
              <a:gd name="T5" fmla="*/ 32 h 186"/>
              <a:gd name="T6" fmla="*/ 0 w 64"/>
              <a:gd name="T7" fmla="*/ 154 h 186"/>
              <a:gd name="T8" fmla="*/ 32 w 64"/>
              <a:gd name="T9" fmla="*/ 186 h 186"/>
              <a:gd name="T10" fmla="*/ 64 w 64"/>
              <a:gd name="T11" fmla="*/ 154 h 186"/>
              <a:gd name="T12" fmla="*/ 64 w 64"/>
              <a:gd name="T13" fmla="*/ 32 h 186"/>
            </a:gdLst>
            <a:ahLst/>
            <a:cxnLst>
              <a:cxn ang="0">
                <a:pos x="T0" y="T1"/>
              </a:cxn>
              <a:cxn ang="0">
                <a:pos x="T2" y="T3"/>
              </a:cxn>
              <a:cxn ang="0">
                <a:pos x="T4" y="T5"/>
              </a:cxn>
              <a:cxn ang="0">
                <a:pos x="T6" y="T7"/>
              </a:cxn>
              <a:cxn ang="0">
                <a:pos x="T8" y="T9"/>
              </a:cxn>
              <a:cxn ang="0">
                <a:pos x="T10" y="T11"/>
              </a:cxn>
              <a:cxn ang="0">
                <a:pos x="T12" y="T13"/>
              </a:cxn>
            </a:cxnLst>
            <a:rect l="0" t="0" r="r" b="b"/>
            <a:pathLst>
              <a:path w="64" h="186">
                <a:moveTo>
                  <a:pt x="64" y="32"/>
                </a:moveTo>
                <a:cubicBezTo>
                  <a:pt x="64" y="14"/>
                  <a:pt x="50" y="0"/>
                  <a:pt x="32" y="0"/>
                </a:cubicBezTo>
                <a:cubicBezTo>
                  <a:pt x="14" y="0"/>
                  <a:pt x="0" y="14"/>
                  <a:pt x="0" y="32"/>
                </a:cubicBezTo>
                <a:cubicBezTo>
                  <a:pt x="0" y="154"/>
                  <a:pt x="0" y="154"/>
                  <a:pt x="0" y="154"/>
                </a:cubicBezTo>
                <a:cubicBezTo>
                  <a:pt x="0" y="171"/>
                  <a:pt x="14" y="186"/>
                  <a:pt x="32" y="186"/>
                </a:cubicBezTo>
                <a:cubicBezTo>
                  <a:pt x="50" y="186"/>
                  <a:pt x="64" y="171"/>
                  <a:pt x="64" y="154"/>
                </a:cubicBezTo>
                <a:lnTo>
                  <a:pt x="64" y="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234" name="PA-错觉设计547"/>
          <p:cNvSpPr/>
          <p:nvPr>
            <p:custDataLst>
              <p:tags r:id="rId14"/>
            </p:custDataLst>
          </p:nvPr>
        </p:nvSpPr>
        <p:spPr bwMode="auto">
          <a:xfrm>
            <a:off x="2829918" y="2028766"/>
            <a:ext cx="15032" cy="42920"/>
          </a:xfrm>
          <a:custGeom>
            <a:avLst/>
            <a:gdLst>
              <a:gd name="T0" fmla="*/ 64 w 64"/>
              <a:gd name="T1" fmla="*/ 32 h 185"/>
              <a:gd name="T2" fmla="*/ 32 w 64"/>
              <a:gd name="T3" fmla="*/ 0 h 185"/>
              <a:gd name="T4" fmla="*/ 0 w 64"/>
              <a:gd name="T5" fmla="*/ 32 h 185"/>
              <a:gd name="T6" fmla="*/ 0 w 64"/>
              <a:gd name="T7" fmla="*/ 153 h 185"/>
              <a:gd name="T8" fmla="*/ 32 w 64"/>
              <a:gd name="T9" fmla="*/ 185 h 185"/>
              <a:gd name="T10" fmla="*/ 64 w 64"/>
              <a:gd name="T11" fmla="*/ 153 h 185"/>
              <a:gd name="T12" fmla="*/ 64 w 64"/>
              <a:gd name="T13" fmla="*/ 32 h 185"/>
            </a:gdLst>
            <a:ahLst/>
            <a:cxnLst>
              <a:cxn ang="0">
                <a:pos x="T0" y="T1"/>
              </a:cxn>
              <a:cxn ang="0">
                <a:pos x="T2" y="T3"/>
              </a:cxn>
              <a:cxn ang="0">
                <a:pos x="T4" y="T5"/>
              </a:cxn>
              <a:cxn ang="0">
                <a:pos x="T6" y="T7"/>
              </a:cxn>
              <a:cxn ang="0">
                <a:pos x="T8" y="T9"/>
              </a:cxn>
              <a:cxn ang="0">
                <a:pos x="T10" y="T11"/>
              </a:cxn>
              <a:cxn ang="0">
                <a:pos x="T12" y="T13"/>
              </a:cxn>
            </a:cxnLst>
            <a:rect l="0" t="0" r="r" b="b"/>
            <a:pathLst>
              <a:path w="64" h="185">
                <a:moveTo>
                  <a:pt x="64" y="32"/>
                </a:moveTo>
                <a:cubicBezTo>
                  <a:pt x="64" y="14"/>
                  <a:pt x="50" y="0"/>
                  <a:pt x="32" y="0"/>
                </a:cubicBezTo>
                <a:cubicBezTo>
                  <a:pt x="14" y="0"/>
                  <a:pt x="0" y="14"/>
                  <a:pt x="0" y="32"/>
                </a:cubicBezTo>
                <a:cubicBezTo>
                  <a:pt x="0" y="153"/>
                  <a:pt x="0" y="153"/>
                  <a:pt x="0" y="153"/>
                </a:cubicBezTo>
                <a:cubicBezTo>
                  <a:pt x="0" y="171"/>
                  <a:pt x="14" y="185"/>
                  <a:pt x="32" y="185"/>
                </a:cubicBezTo>
                <a:cubicBezTo>
                  <a:pt x="50" y="185"/>
                  <a:pt x="64" y="171"/>
                  <a:pt x="64" y="153"/>
                </a:cubicBezTo>
                <a:lnTo>
                  <a:pt x="64" y="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235" name="PA-错觉设计548"/>
          <p:cNvSpPr/>
          <p:nvPr>
            <p:custDataLst>
              <p:tags r:id="rId15"/>
            </p:custDataLst>
          </p:nvPr>
        </p:nvSpPr>
        <p:spPr bwMode="auto">
          <a:xfrm>
            <a:off x="2829918" y="2141703"/>
            <a:ext cx="15032" cy="43316"/>
          </a:xfrm>
          <a:custGeom>
            <a:avLst/>
            <a:gdLst>
              <a:gd name="T0" fmla="*/ 32 w 64"/>
              <a:gd name="T1" fmla="*/ 0 h 186"/>
              <a:gd name="T2" fmla="*/ 0 w 64"/>
              <a:gd name="T3" fmla="*/ 32 h 186"/>
              <a:gd name="T4" fmla="*/ 0 w 64"/>
              <a:gd name="T5" fmla="*/ 154 h 186"/>
              <a:gd name="T6" fmla="*/ 32 w 64"/>
              <a:gd name="T7" fmla="*/ 186 h 186"/>
              <a:gd name="T8" fmla="*/ 64 w 64"/>
              <a:gd name="T9" fmla="*/ 154 h 186"/>
              <a:gd name="T10" fmla="*/ 64 w 64"/>
              <a:gd name="T11" fmla="*/ 32 h 186"/>
              <a:gd name="T12" fmla="*/ 32 w 64"/>
              <a:gd name="T13" fmla="*/ 0 h 186"/>
            </a:gdLst>
            <a:ahLst/>
            <a:cxnLst>
              <a:cxn ang="0">
                <a:pos x="T0" y="T1"/>
              </a:cxn>
              <a:cxn ang="0">
                <a:pos x="T2" y="T3"/>
              </a:cxn>
              <a:cxn ang="0">
                <a:pos x="T4" y="T5"/>
              </a:cxn>
              <a:cxn ang="0">
                <a:pos x="T6" y="T7"/>
              </a:cxn>
              <a:cxn ang="0">
                <a:pos x="T8" y="T9"/>
              </a:cxn>
              <a:cxn ang="0">
                <a:pos x="T10" y="T11"/>
              </a:cxn>
              <a:cxn ang="0">
                <a:pos x="T12" y="T13"/>
              </a:cxn>
            </a:cxnLst>
            <a:rect l="0" t="0" r="r" b="b"/>
            <a:pathLst>
              <a:path w="64" h="186">
                <a:moveTo>
                  <a:pt x="32" y="0"/>
                </a:moveTo>
                <a:cubicBezTo>
                  <a:pt x="14" y="0"/>
                  <a:pt x="0" y="15"/>
                  <a:pt x="0" y="32"/>
                </a:cubicBezTo>
                <a:cubicBezTo>
                  <a:pt x="0" y="154"/>
                  <a:pt x="0" y="154"/>
                  <a:pt x="0" y="154"/>
                </a:cubicBezTo>
                <a:cubicBezTo>
                  <a:pt x="0" y="172"/>
                  <a:pt x="14" y="186"/>
                  <a:pt x="32" y="186"/>
                </a:cubicBezTo>
                <a:cubicBezTo>
                  <a:pt x="50" y="186"/>
                  <a:pt x="64" y="172"/>
                  <a:pt x="64" y="154"/>
                </a:cubicBezTo>
                <a:cubicBezTo>
                  <a:pt x="64" y="32"/>
                  <a:pt x="64" y="32"/>
                  <a:pt x="64" y="32"/>
                </a:cubicBezTo>
                <a:cubicBezTo>
                  <a:pt x="64" y="15"/>
                  <a:pt x="50" y="0"/>
                  <a:pt x="3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236" name="PA-错觉设计549"/>
          <p:cNvSpPr/>
          <p:nvPr>
            <p:custDataLst>
              <p:tags r:id="rId16"/>
            </p:custDataLst>
          </p:nvPr>
        </p:nvSpPr>
        <p:spPr bwMode="auto">
          <a:xfrm>
            <a:off x="2899738" y="2095618"/>
            <a:ext cx="14834" cy="40744"/>
          </a:xfrm>
          <a:custGeom>
            <a:avLst/>
            <a:gdLst>
              <a:gd name="T0" fmla="*/ 64 w 64"/>
              <a:gd name="T1" fmla="*/ 32 h 175"/>
              <a:gd name="T2" fmla="*/ 32 w 64"/>
              <a:gd name="T3" fmla="*/ 0 h 175"/>
              <a:gd name="T4" fmla="*/ 0 w 64"/>
              <a:gd name="T5" fmla="*/ 32 h 175"/>
              <a:gd name="T6" fmla="*/ 0 w 64"/>
              <a:gd name="T7" fmla="*/ 143 h 175"/>
              <a:gd name="T8" fmla="*/ 32 w 64"/>
              <a:gd name="T9" fmla="*/ 175 h 175"/>
              <a:gd name="T10" fmla="*/ 64 w 64"/>
              <a:gd name="T11" fmla="*/ 143 h 175"/>
              <a:gd name="T12" fmla="*/ 64 w 64"/>
              <a:gd name="T13" fmla="*/ 32 h 175"/>
            </a:gdLst>
            <a:ahLst/>
            <a:cxnLst>
              <a:cxn ang="0">
                <a:pos x="T0" y="T1"/>
              </a:cxn>
              <a:cxn ang="0">
                <a:pos x="T2" y="T3"/>
              </a:cxn>
              <a:cxn ang="0">
                <a:pos x="T4" y="T5"/>
              </a:cxn>
              <a:cxn ang="0">
                <a:pos x="T6" y="T7"/>
              </a:cxn>
              <a:cxn ang="0">
                <a:pos x="T8" y="T9"/>
              </a:cxn>
              <a:cxn ang="0">
                <a:pos x="T10" y="T11"/>
              </a:cxn>
              <a:cxn ang="0">
                <a:pos x="T12" y="T13"/>
              </a:cxn>
            </a:cxnLst>
            <a:rect l="0" t="0" r="r" b="b"/>
            <a:pathLst>
              <a:path w="64" h="175">
                <a:moveTo>
                  <a:pt x="64" y="32"/>
                </a:moveTo>
                <a:cubicBezTo>
                  <a:pt x="64" y="15"/>
                  <a:pt x="49" y="0"/>
                  <a:pt x="32" y="0"/>
                </a:cubicBezTo>
                <a:cubicBezTo>
                  <a:pt x="14" y="0"/>
                  <a:pt x="0" y="15"/>
                  <a:pt x="0" y="32"/>
                </a:cubicBezTo>
                <a:cubicBezTo>
                  <a:pt x="0" y="143"/>
                  <a:pt x="0" y="143"/>
                  <a:pt x="0" y="143"/>
                </a:cubicBezTo>
                <a:cubicBezTo>
                  <a:pt x="0" y="160"/>
                  <a:pt x="14" y="175"/>
                  <a:pt x="32" y="175"/>
                </a:cubicBezTo>
                <a:cubicBezTo>
                  <a:pt x="49" y="175"/>
                  <a:pt x="64" y="160"/>
                  <a:pt x="64" y="143"/>
                </a:cubicBezTo>
                <a:lnTo>
                  <a:pt x="64" y="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237" name="PA-错觉设计550"/>
          <p:cNvSpPr/>
          <p:nvPr>
            <p:custDataLst>
              <p:tags r:id="rId17"/>
            </p:custDataLst>
          </p:nvPr>
        </p:nvSpPr>
        <p:spPr bwMode="auto">
          <a:xfrm>
            <a:off x="2899738" y="2147043"/>
            <a:ext cx="14834" cy="40546"/>
          </a:xfrm>
          <a:custGeom>
            <a:avLst/>
            <a:gdLst>
              <a:gd name="T0" fmla="*/ 32 w 64"/>
              <a:gd name="T1" fmla="*/ 0 h 174"/>
              <a:gd name="T2" fmla="*/ 0 w 64"/>
              <a:gd name="T3" fmla="*/ 32 h 174"/>
              <a:gd name="T4" fmla="*/ 0 w 64"/>
              <a:gd name="T5" fmla="*/ 142 h 174"/>
              <a:gd name="T6" fmla="*/ 32 w 64"/>
              <a:gd name="T7" fmla="*/ 174 h 174"/>
              <a:gd name="T8" fmla="*/ 64 w 64"/>
              <a:gd name="T9" fmla="*/ 142 h 174"/>
              <a:gd name="T10" fmla="*/ 64 w 64"/>
              <a:gd name="T11" fmla="*/ 32 h 174"/>
              <a:gd name="T12" fmla="*/ 32 w 64"/>
              <a:gd name="T13" fmla="*/ 0 h 174"/>
            </a:gdLst>
            <a:ahLst/>
            <a:cxnLst>
              <a:cxn ang="0">
                <a:pos x="T0" y="T1"/>
              </a:cxn>
              <a:cxn ang="0">
                <a:pos x="T2" y="T3"/>
              </a:cxn>
              <a:cxn ang="0">
                <a:pos x="T4" y="T5"/>
              </a:cxn>
              <a:cxn ang="0">
                <a:pos x="T6" y="T7"/>
              </a:cxn>
              <a:cxn ang="0">
                <a:pos x="T8" y="T9"/>
              </a:cxn>
              <a:cxn ang="0">
                <a:pos x="T10" y="T11"/>
              </a:cxn>
              <a:cxn ang="0">
                <a:pos x="T12" y="T13"/>
              </a:cxn>
            </a:cxnLst>
            <a:rect l="0" t="0" r="r" b="b"/>
            <a:pathLst>
              <a:path w="64" h="174">
                <a:moveTo>
                  <a:pt x="32" y="0"/>
                </a:moveTo>
                <a:cubicBezTo>
                  <a:pt x="14" y="0"/>
                  <a:pt x="0" y="14"/>
                  <a:pt x="0" y="32"/>
                </a:cubicBezTo>
                <a:cubicBezTo>
                  <a:pt x="0" y="142"/>
                  <a:pt x="0" y="142"/>
                  <a:pt x="0" y="142"/>
                </a:cubicBezTo>
                <a:cubicBezTo>
                  <a:pt x="0" y="160"/>
                  <a:pt x="14" y="174"/>
                  <a:pt x="32" y="174"/>
                </a:cubicBezTo>
                <a:cubicBezTo>
                  <a:pt x="49" y="174"/>
                  <a:pt x="64" y="160"/>
                  <a:pt x="64" y="142"/>
                </a:cubicBezTo>
                <a:cubicBezTo>
                  <a:pt x="64" y="32"/>
                  <a:pt x="64" y="32"/>
                  <a:pt x="64" y="32"/>
                </a:cubicBezTo>
                <a:cubicBezTo>
                  <a:pt x="64" y="14"/>
                  <a:pt x="49" y="0"/>
                  <a:pt x="3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238" name="PA-错觉设计551"/>
          <p:cNvSpPr/>
          <p:nvPr>
            <p:custDataLst>
              <p:tags r:id="rId18"/>
            </p:custDataLst>
          </p:nvPr>
        </p:nvSpPr>
        <p:spPr bwMode="auto">
          <a:xfrm>
            <a:off x="3040167" y="2138736"/>
            <a:ext cx="14834" cy="44502"/>
          </a:xfrm>
          <a:custGeom>
            <a:avLst/>
            <a:gdLst>
              <a:gd name="T0" fmla="*/ 0 w 64"/>
              <a:gd name="T1" fmla="*/ 160 h 192"/>
              <a:gd name="T2" fmla="*/ 32 w 64"/>
              <a:gd name="T3" fmla="*/ 192 h 192"/>
              <a:gd name="T4" fmla="*/ 64 w 64"/>
              <a:gd name="T5" fmla="*/ 160 h 192"/>
              <a:gd name="T6" fmla="*/ 64 w 64"/>
              <a:gd name="T7" fmla="*/ 32 h 192"/>
              <a:gd name="T8" fmla="*/ 32 w 64"/>
              <a:gd name="T9" fmla="*/ 0 h 192"/>
              <a:gd name="T10" fmla="*/ 0 w 64"/>
              <a:gd name="T11" fmla="*/ 32 h 192"/>
              <a:gd name="T12" fmla="*/ 0 w 64"/>
              <a:gd name="T13" fmla="*/ 160 h 192"/>
            </a:gdLst>
            <a:ahLst/>
            <a:cxnLst>
              <a:cxn ang="0">
                <a:pos x="T0" y="T1"/>
              </a:cxn>
              <a:cxn ang="0">
                <a:pos x="T2" y="T3"/>
              </a:cxn>
              <a:cxn ang="0">
                <a:pos x="T4" y="T5"/>
              </a:cxn>
              <a:cxn ang="0">
                <a:pos x="T6" y="T7"/>
              </a:cxn>
              <a:cxn ang="0">
                <a:pos x="T8" y="T9"/>
              </a:cxn>
              <a:cxn ang="0">
                <a:pos x="T10" y="T11"/>
              </a:cxn>
              <a:cxn ang="0">
                <a:pos x="T12" y="T13"/>
              </a:cxn>
            </a:cxnLst>
            <a:rect l="0" t="0" r="r" b="b"/>
            <a:pathLst>
              <a:path w="64" h="192">
                <a:moveTo>
                  <a:pt x="0" y="160"/>
                </a:moveTo>
                <a:cubicBezTo>
                  <a:pt x="0" y="178"/>
                  <a:pt x="14" y="192"/>
                  <a:pt x="32" y="192"/>
                </a:cubicBezTo>
                <a:cubicBezTo>
                  <a:pt x="49" y="192"/>
                  <a:pt x="64" y="178"/>
                  <a:pt x="64" y="160"/>
                </a:cubicBezTo>
                <a:cubicBezTo>
                  <a:pt x="64" y="32"/>
                  <a:pt x="64" y="32"/>
                  <a:pt x="64" y="32"/>
                </a:cubicBezTo>
                <a:cubicBezTo>
                  <a:pt x="64" y="14"/>
                  <a:pt x="49" y="0"/>
                  <a:pt x="32" y="0"/>
                </a:cubicBezTo>
                <a:cubicBezTo>
                  <a:pt x="14" y="0"/>
                  <a:pt x="0" y="14"/>
                  <a:pt x="0" y="32"/>
                </a:cubicBezTo>
                <a:lnTo>
                  <a:pt x="0" y="1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239" name="PA-错觉设计552"/>
          <p:cNvSpPr/>
          <p:nvPr>
            <p:custDataLst>
              <p:tags r:id="rId19"/>
            </p:custDataLst>
          </p:nvPr>
        </p:nvSpPr>
        <p:spPr bwMode="auto">
          <a:xfrm>
            <a:off x="3040167" y="2079004"/>
            <a:ext cx="14834" cy="44898"/>
          </a:xfrm>
          <a:custGeom>
            <a:avLst/>
            <a:gdLst>
              <a:gd name="T0" fmla="*/ 0 w 64"/>
              <a:gd name="T1" fmla="*/ 161 h 193"/>
              <a:gd name="T2" fmla="*/ 32 w 64"/>
              <a:gd name="T3" fmla="*/ 193 h 193"/>
              <a:gd name="T4" fmla="*/ 64 w 64"/>
              <a:gd name="T5" fmla="*/ 161 h 193"/>
              <a:gd name="T6" fmla="*/ 64 w 64"/>
              <a:gd name="T7" fmla="*/ 32 h 193"/>
              <a:gd name="T8" fmla="*/ 32 w 64"/>
              <a:gd name="T9" fmla="*/ 0 h 193"/>
              <a:gd name="T10" fmla="*/ 0 w 64"/>
              <a:gd name="T11" fmla="*/ 32 h 193"/>
              <a:gd name="T12" fmla="*/ 0 w 64"/>
              <a:gd name="T13" fmla="*/ 161 h 193"/>
            </a:gdLst>
            <a:ahLst/>
            <a:cxnLst>
              <a:cxn ang="0">
                <a:pos x="T0" y="T1"/>
              </a:cxn>
              <a:cxn ang="0">
                <a:pos x="T2" y="T3"/>
              </a:cxn>
              <a:cxn ang="0">
                <a:pos x="T4" y="T5"/>
              </a:cxn>
              <a:cxn ang="0">
                <a:pos x="T6" y="T7"/>
              </a:cxn>
              <a:cxn ang="0">
                <a:pos x="T8" y="T9"/>
              </a:cxn>
              <a:cxn ang="0">
                <a:pos x="T10" y="T11"/>
              </a:cxn>
              <a:cxn ang="0">
                <a:pos x="T12" y="T13"/>
              </a:cxn>
            </a:cxnLst>
            <a:rect l="0" t="0" r="r" b="b"/>
            <a:pathLst>
              <a:path w="64" h="193">
                <a:moveTo>
                  <a:pt x="0" y="161"/>
                </a:moveTo>
                <a:cubicBezTo>
                  <a:pt x="0" y="178"/>
                  <a:pt x="14" y="193"/>
                  <a:pt x="32" y="193"/>
                </a:cubicBezTo>
                <a:cubicBezTo>
                  <a:pt x="49" y="193"/>
                  <a:pt x="64" y="178"/>
                  <a:pt x="64" y="161"/>
                </a:cubicBezTo>
                <a:cubicBezTo>
                  <a:pt x="64" y="32"/>
                  <a:pt x="64" y="32"/>
                  <a:pt x="64" y="32"/>
                </a:cubicBezTo>
                <a:cubicBezTo>
                  <a:pt x="64" y="14"/>
                  <a:pt x="49" y="0"/>
                  <a:pt x="32" y="0"/>
                </a:cubicBezTo>
                <a:cubicBezTo>
                  <a:pt x="14" y="0"/>
                  <a:pt x="0" y="14"/>
                  <a:pt x="0" y="32"/>
                </a:cubicBezTo>
                <a:lnTo>
                  <a:pt x="0" y="16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240" name="PA-错觉设计553"/>
          <p:cNvSpPr/>
          <p:nvPr>
            <p:custDataLst>
              <p:tags r:id="rId20"/>
            </p:custDataLst>
          </p:nvPr>
        </p:nvSpPr>
        <p:spPr bwMode="auto">
          <a:xfrm>
            <a:off x="3040167" y="1959342"/>
            <a:ext cx="14834" cy="44898"/>
          </a:xfrm>
          <a:custGeom>
            <a:avLst/>
            <a:gdLst>
              <a:gd name="T0" fmla="*/ 32 w 64"/>
              <a:gd name="T1" fmla="*/ 193 h 193"/>
              <a:gd name="T2" fmla="*/ 64 w 64"/>
              <a:gd name="T3" fmla="*/ 161 h 193"/>
              <a:gd name="T4" fmla="*/ 64 w 64"/>
              <a:gd name="T5" fmla="*/ 32 h 193"/>
              <a:gd name="T6" fmla="*/ 32 w 64"/>
              <a:gd name="T7" fmla="*/ 0 h 193"/>
              <a:gd name="T8" fmla="*/ 0 w 64"/>
              <a:gd name="T9" fmla="*/ 32 h 193"/>
              <a:gd name="T10" fmla="*/ 0 w 64"/>
              <a:gd name="T11" fmla="*/ 161 h 193"/>
              <a:gd name="T12" fmla="*/ 32 w 64"/>
              <a:gd name="T13" fmla="*/ 193 h 193"/>
            </a:gdLst>
            <a:ahLst/>
            <a:cxnLst>
              <a:cxn ang="0">
                <a:pos x="T0" y="T1"/>
              </a:cxn>
              <a:cxn ang="0">
                <a:pos x="T2" y="T3"/>
              </a:cxn>
              <a:cxn ang="0">
                <a:pos x="T4" y="T5"/>
              </a:cxn>
              <a:cxn ang="0">
                <a:pos x="T6" y="T7"/>
              </a:cxn>
              <a:cxn ang="0">
                <a:pos x="T8" y="T9"/>
              </a:cxn>
              <a:cxn ang="0">
                <a:pos x="T10" y="T11"/>
              </a:cxn>
              <a:cxn ang="0">
                <a:pos x="T12" y="T13"/>
              </a:cxn>
            </a:cxnLst>
            <a:rect l="0" t="0" r="r" b="b"/>
            <a:pathLst>
              <a:path w="64" h="193">
                <a:moveTo>
                  <a:pt x="32" y="193"/>
                </a:moveTo>
                <a:cubicBezTo>
                  <a:pt x="49" y="193"/>
                  <a:pt x="64" y="179"/>
                  <a:pt x="64" y="161"/>
                </a:cubicBezTo>
                <a:cubicBezTo>
                  <a:pt x="64" y="32"/>
                  <a:pt x="64" y="32"/>
                  <a:pt x="64" y="32"/>
                </a:cubicBezTo>
                <a:cubicBezTo>
                  <a:pt x="64" y="15"/>
                  <a:pt x="49" y="0"/>
                  <a:pt x="32" y="0"/>
                </a:cubicBezTo>
                <a:cubicBezTo>
                  <a:pt x="14" y="0"/>
                  <a:pt x="0" y="15"/>
                  <a:pt x="0" y="32"/>
                </a:cubicBezTo>
                <a:cubicBezTo>
                  <a:pt x="0" y="161"/>
                  <a:pt x="0" y="161"/>
                  <a:pt x="0" y="161"/>
                </a:cubicBezTo>
                <a:cubicBezTo>
                  <a:pt x="0" y="179"/>
                  <a:pt x="14" y="193"/>
                  <a:pt x="32" y="19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241" name="PA-错觉设计554"/>
          <p:cNvSpPr/>
          <p:nvPr>
            <p:custDataLst>
              <p:tags r:id="rId21"/>
            </p:custDataLst>
          </p:nvPr>
        </p:nvSpPr>
        <p:spPr bwMode="auto">
          <a:xfrm>
            <a:off x="3040167" y="2019272"/>
            <a:ext cx="14834" cy="44700"/>
          </a:xfrm>
          <a:custGeom>
            <a:avLst/>
            <a:gdLst>
              <a:gd name="T0" fmla="*/ 0 w 64"/>
              <a:gd name="T1" fmla="*/ 161 h 193"/>
              <a:gd name="T2" fmla="*/ 32 w 64"/>
              <a:gd name="T3" fmla="*/ 193 h 193"/>
              <a:gd name="T4" fmla="*/ 64 w 64"/>
              <a:gd name="T5" fmla="*/ 161 h 193"/>
              <a:gd name="T6" fmla="*/ 64 w 64"/>
              <a:gd name="T7" fmla="*/ 32 h 193"/>
              <a:gd name="T8" fmla="*/ 32 w 64"/>
              <a:gd name="T9" fmla="*/ 0 h 193"/>
              <a:gd name="T10" fmla="*/ 0 w 64"/>
              <a:gd name="T11" fmla="*/ 32 h 193"/>
              <a:gd name="T12" fmla="*/ 0 w 64"/>
              <a:gd name="T13" fmla="*/ 161 h 193"/>
            </a:gdLst>
            <a:ahLst/>
            <a:cxnLst>
              <a:cxn ang="0">
                <a:pos x="T0" y="T1"/>
              </a:cxn>
              <a:cxn ang="0">
                <a:pos x="T2" y="T3"/>
              </a:cxn>
              <a:cxn ang="0">
                <a:pos x="T4" y="T5"/>
              </a:cxn>
              <a:cxn ang="0">
                <a:pos x="T6" y="T7"/>
              </a:cxn>
              <a:cxn ang="0">
                <a:pos x="T8" y="T9"/>
              </a:cxn>
              <a:cxn ang="0">
                <a:pos x="T10" y="T11"/>
              </a:cxn>
              <a:cxn ang="0">
                <a:pos x="T12" y="T13"/>
              </a:cxn>
            </a:cxnLst>
            <a:rect l="0" t="0" r="r" b="b"/>
            <a:pathLst>
              <a:path w="64" h="193">
                <a:moveTo>
                  <a:pt x="0" y="161"/>
                </a:moveTo>
                <a:cubicBezTo>
                  <a:pt x="0" y="178"/>
                  <a:pt x="14" y="193"/>
                  <a:pt x="32" y="193"/>
                </a:cubicBezTo>
                <a:cubicBezTo>
                  <a:pt x="49" y="193"/>
                  <a:pt x="64" y="178"/>
                  <a:pt x="64" y="161"/>
                </a:cubicBezTo>
                <a:cubicBezTo>
                  <a:pt x="64" y="32"/>
                  <a:pt x="64" y="32"/>
                  <a:pt x="64" y="32"/>
                </a:cubicBezTo>
                <a:cubicBezTo>
                  <a:pt x="64" y="15"/>
                  <a:pt x="49" y="0"/>
                  <a:pt x="32" y="0"/>
                </a:cubicBezTo>
                <a:cubicBezTo>
                  <a:pt x="14" y="0"/>
                  <a:pt x="0" y="15"/>
                  <a:pt x="0" y="32"/>
                </a:cubicBezTo>
                <a:lnTo>
                  <a:pt x="0" y="16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243" name="PA-错觉设计555"/>
          <p:cNvSpPr/>
          <p:nvPr>
            <p:custDataLst>
              <p:tags r:id="rId22"/>
            </p:custDataLst>
          </p:nvPr>
        </p:nvSpPr>
        <p:spPr>
          <a:xfrm>
            <a:off x="2585193" y="1781667"/>
            <a:ext cx="577071" cy="577071"/>
          </a:xfrm>
          <a:prstGeom prst="arc">
            <a:avLst>
              <a:gd name="adj1" fmla="val 20301724"/>
              <a:gd name="adj2" fmla="val 1179448"/>
            </a:avLst>
          </a:prstGeom>
          <a:noFill/>
          <a:ln w="19050" cap="flat" cmpd="sng" algn="ctr">
            <a:gradFill>
              <a:gsLst>
                <a:gs pos="49600">
                  <a:schemeClr val="accent1"/>
                </a:gs>
                <a:gs pos="0">
                  <a:schemeClr val="accent1">
                    <a:alpha val="0"/>
                  </a:schemeClr>
                </a:gs>
                <a:gs pos="100000">
                  <a:schemeClr val="accent1">
                    <a:alpha val="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44" name="PA-错觉设计556"/>
          <p:cNvSpPr/>
          <p:nvPr>
            <p:custDataLst>
              <p:tags r:id="rId23"/>
            </p:custDataLst>
          </p:nvPr>
        </p:nvSpPr>
        <p:spPr>
          <a:xfrm flipH="1">
            <a:off x="2585193" y="1781667"/>
            <a:ext cx="577071" cy="577071"/>
          </a:xfrm>
          <a:prstGeom prst="arc">
            <a:avLst>
              <a:gd name="adj1" fmla="val 20301724"/>
              <a:gd name="adj2" fmla="val 1179448"/>
            </a:avLst>
          </a:prstGeom>
          <a:noFill/>
          <a:ln w="19050" cap="flat" cmpd="sng" algn="ctr">
            <a:gradFill>
              <a:gsLst>
                <a:gs pos="49600">
                  <a:schemeClr val="accent1"/>
                </a:gs>
                <a:gs pos="0">
                  <a:schemeClr val="accent1">
                    <a:alpha val="0"/>
                  </a:schemeClr>
                </a:gs>
                <a:gs pos="100000">
                  <a:schemeClr val="accent1">
                    <a:alpha val="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9" name="PA-错觉设计557"/>
          <p:cNvSpPr/>
          <p:nvPr>
            <p:custDataLst>
              <p:tags r:id="rId24"/>
            </p:custDataLst>
          </p:nvPr>
        </p:nvSpPr>
        <p:spPr>
          <a:xfrm>
            <a:off x="5649628" y="1363084"/>
            <a:ext cx="892744" cy="892742"/>
          </a:xfrm>
          <a:prstGeom prst="ellipse">
            <a:avLst/>
          </a:prstGeom>
          <a:gradFill flip="none" rotWithShape="1">
            <a:gsLst>
              <a:gs pos="38000">
                <a:schemeClr val="accent2">
                  <a:lumMod val="50000"/>
                  <a:alpha val="10000"/>
                </a:schemeClr>
              </a:gs>
              <a:gs pos="100000">
                <a:schemeClr val="tx1">
                  <a:alpha val="30000"/>
                </a:schemeClr>
              </a:gs>
            </a:gsLst>
            <a:path path="circle">
              <a:fillToRect l="50000" t="50000" r="50000" b="50000"/>
            </a:path>
            <a:tileRect/>
          </a:gradFill>
          <a:ln>
            <a:gradFill>
              <a:gsLst>
                <a:gs pos="20000">
                  <a:schemeClr val="accent2">
                    <a:lumMod val="50000"/>
                    <a:alpha val="0"/>
                  </a:schemeClr>
                </a:gs>
                <a:gs pos="50000">
                  <a:schemeClr val="accent2"/>
                </a:gs>
                <a:gs pos="80000">
                  <a:schemeClr val="accent2">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cs typeface="+mn-ea"/>
              <a:sym typeface="+mn-lt"/>
            </a:endParaRPr>
          </a:p>
        </p:txBody>
      </p:sp>
      <p:sp>
        <p:nvSpPr>
          <p:cNvPr id="134" name="PA-错觉设计558"/>
          <p:cNvSpPr/>
          <p:nvPr>
            <p:custDataLst>
              <p:tags r:id="rId25"/>
            </p:custDataLst>
          </p:nvPr>
        </p:nvSpPr>
        <p:spPr>
          <a:xfrm>
            <a:off x="5699376" y="2350671"/>
            <a:ext cx="793248" cy="400110"/>
          </a:xfrm>
          <a:prstGeom prst="rect">
            <a:avLst/>
          </a:prstGeom>
        </p:spPr>
        <p:txBody>
          <a:bodyPr wrap="none">
            <a:noAutofit/>
          </a:bodyPr>
          <a:lstStyle/>
          <a:p>
            <a:pPr algn="ctr"/>
            <a:r>
              <a:rPr lang="zh-CN" altLang="en-US" sz="2000" dirty="0">
                <a:gradFill>
                  <a:gsLst>
                    <a:gs pos="0">
                      <a:schemeClr val="accent2">
                        <a:lumMod val="60000"/>
                        <a:lumOff val="40000"/>
                      </a:schemeClr>
                    </a:gs>
                    <a:gs pos="100000">
                      <a:schemeClr val="accent2">
                        <a:lumMod val="20000"/>
                        <a:lumOff val="80000"/>
                      </a:schemeClr>
                    </a:gs>
                  </a:gsLst>
                  <a:lin ang="0" scaled="0"/>
                </a:gradFill>
                <a:cs typeface="+mn-ea"/>
                <a:sym typeface="+mn-lt"/>
              </a:rPr>
              <a:t>商贸</a:t>
            </a:r>
          </a:p>
        </p:txBody>
      </p:sp>
      <p:sp>
        <p:nvSpPr>
          <p:cNvPr id="181" name="PA-错觉设计559"/>
          <p:cNvSpPr/>
          <p:nvPr>
            <p:custDataLst>
              <p:tags r:id="rId26"/>
            </p:custDataLst>
          </p:nvPr>
        </p:nvSpPr>
        <p:spPr>
          <a:xfrm>
            <a:off x="5807465" y="1520919"/>
            <a:ext cx="577071" cy="577071"/>
          </a:xfrm>
          <a:prstGeom prst="arc">
            <a:avLst>
              <a:gd name="adj1" fmla="val 20301724"/>
              <a:gd name="adj2" fmla="val 1179448"/>
            </a:avLst>
          </a:prstGeom>
          <a:noFill/>
          <a:ln w="19050" cap="flat" cmpd="sng" algn="ctr">
            <a:gradFill>
              <a:gsLst>
                <a:gs pos="49600">
                  <a:schemeClr val="accent1"/>
                </a:gs>
                <a:gs pos="0">
                  <a:schemeClr val="accent1">
                    <a:alpha val="0"/>
                  </a:schemeClr>
                </a:gs>
                <a:gs pos="100000">
                  <a:schemeClr val="accent1">
                    <a:alpha val="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182" name="PA-错觉设计560"/>
          <p:cNvSpPr/>
          <p:nvPr>
            <p:custDataLst>
              <p:tags r:id="rId27"/>
            </p:custDataLst>
          </p:nvPr>
        </p:nvSpPr>
        <p:spPr>
          <a:xfrm flipH="1">
            <a:off x="5807465" y="1520919"/>
            <a:ext cx="577071" cy="577071"/>
          </a:xfrm>
          <a:prstGeom prst="arc">
            <a:avLst>
              <a:gd name="adj1" fmla="val 20301724"/>
              <a:gd name="adj2" fmla="val 1179448"/>
            </a:avLst>
          </a:prstGeom>
          <a:noFill/>
          <a:ln w="19050" cap="flat" cmpd="sng" algn="ctr">
            <a:gradFill>
              <a:gsLst>
                <a:gs pos="49600">
                  <a:schemeClr val="accent1"/>
                </a:gs>
                <a:gs pos="0">
                  <a:schemeClr val="accent1">
                    <a:alpha val="0"/>
                  </a:schemeClr>
                </a:gs>
                <a:gs pos="100000">
                  <a:schemeClr val="accent1">
                    <a:alpha val="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344" name="PA-错觉设计561" title="Icon of a pie chart"/>
          <p:cNvSpPr>
            <a:spLocks noChangeAspect="1" noEditPoints="1"/>
          </p:cNvSpPr>
          <p:nvPr>
            <p:custDataLst>
              <p:tags r:id="rId28"/>
            </p:custDataLst>
          </p:nvPr>
        </p:nvSpPr>
        <p:spPr bwMode="auto">
          <a:xfrm>
            <a:off x="5915972" y="1631102"/>
            <a:ext cx="360057" cy="358570"/>
          </a:xfrm>
          <a:custGeom>
            <a:avLst/>
            <a:gdLst>
              <a:gd name="T0" fmla="*/ 310 w 334"/>
              <a:gd name="T1" fmla="*/ 178 h 333"/>
              <a:gd name="T2" fmla="*/ 155 w 334"/>
              <a:gd name="T3" fmla="*/ 333 h 333"/>
              <a:gd name="T4" fmla="*/ 0 w 334"/>
              <a:gd name="T5" fmla="*/ 178 h 333"/>
              <a:gd name="T6" fmla="*/ 155 w 334"/>
              <a:gd name="T7" fmla="*/ 23 h 333"/>
              <a:gd name="T8" fmla="*/ 155 w 334"/>
              <a:gd name="T9" fmla="*/ 178 h 333"/>
              <a:gd name="T10" fmla="*/ 310 w 334"/>
              <a:gd name="T11" fmla="*/ 178 h 333"/>
              <a:gd name="T12" fmla="*/ 334 w 334"/>
              <a:gd name="T13" fmla="*/ 139 h 333"/>
              <a:gd name="T14" fmla="*/ 195 w 334"/>
              <a:gd name="T15" fmla="*/ 0 h 333"/>
              <a:gd name="T16" fmla="*/ 195 w 334"/>
              <a:gd name="T17" fmla="*/ 139 h 333"/>
              <a:gd name="T18" fmla="*/ 334 w 334"/>
              <a:gd name="T19" fmla="*/ 13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4" h="333">
                <a:moveTo>
                  <a:pt x="310" y="178"/>
                </a:moveTo>
                <a:cubicBezTo>
                  <a:pt x="310" y="264"/>
                  <a:pt x="241" y="333"/>
                  <a:pt x="155" y="333"/>
                </a:cubicBezTo>
                <a:cubicBezTo>
                  <a:pt x="69" y="333"/>
                  <a:pt x="0" y="264"/>
                  <a:pt x="0" y="178"/>
                </a:cubicBezTo>
                <a:cubicBezTo>
                  <a:pt x="0" y="93"/>
                  <a:pt x="69" y="23"/>
                  <a:pt x="155" y="23"/>
                </a:cubicBezTo>
                <a:cubicBezTo>
                  <a:pt x="155" y="178"/>
                  <a:pt x="155" y="178"/>
                  <a:pt x="155" y="178"/>
                </a:cubicBezTo>
                <a:lnTo>
                  <a:pt x="310" y="178"/>
                </a:lnTo>
                <a:close/>
                <a:moveTo>
                  <a:pt x="334" y="139"/>
                </a:moveTo>
                <a:cubicBezTo>
                  <a:pt x="334" y="62"/>
                  <a:pt x="272" y="0"/>
                  <a:pt x="195" y="0"/>
                </a:cubicBezTo>
                <a:cubicBezTo>
                  <a:pt x="195" y="139"/>
                  <a:pt x="195" y="139"/>
                  <a:pt x="195" y="139"/>
                </a:cubicBezTo>
                <a:lnTo>
                  <a:pt x="334" y="139"/>
                </a:lnTo>
                <a:close/>
              </a:path>
            </a:pathLst>
          </a:custGeom>
          <a:noFill/>
          <a:ln w="15875" cap="sq">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880" b="0" i="0" u="none" strike="noStrike" kern="1200" cap="none" spc="0" normalizeH="0" baseline="0" noProof="0" dirty="0">
              <a:ln>
                <a:noFill/>
              </a:ln>
              <a:gradFill>
                <a:gsLst>
                  <a:gs pos="0">
                    <a:srgbClr val="505050"/>
                  </a:gs>
                  <a:gs pos="100000">
                    <a:srgbClr val="505050"/>
                  </a:gs>
                </a:gsLst>
              </a:gradFill>
              <a:effectLst/>
              <a:uLnTx/>
              <a:uFillTx/>
              <a:cs typeface="+mn-ea"/>
              <a:sym typeface="+mn-lt"/>
            </a:endParaRPr>
          </a:p>
        </p:txBody>
      </p:sp>
      <p:sp>
        <p:nvSpPr>
          <p:cNvPr id="127" name="PA-错觉设计562"/>
          <p:cNvSpPr/>
          <p:nvPr>
            <p:custDataLst>
              <p:tags r:id="rId29"/>
            </p:custDataLst>
          </p:nvPr>
        </p:nvSpPr>
        <p:spPr>
          <a:xfrm>
            <a:off x="7227911" y="1911156"/>
            <a:ext cx="892744" cy="892742"/>
          </a:xfrm>
          <a:prstGeom prst="ellipse">
            <a:avLst/>
          </a:prstGeom>
          <a:gradFill flip="none" rotWithShape="1">
            <a:gsLst>
              <a:gs pos="38000">
                <a:schemeClr val="accent2">
                  <a:lumMod val="50000"/>
                  <a:alpha val="10000"/>
                </a:schemeClr>
              </a:gs>
              <a:gs pos="100000">
                <a:schemeClr val="tx1">
                  <a:alpha val="30000"/>
                </a:schemeClr>
              </a:gs>
            </a:gsLst>
            <a:path path="circle">
              <a:fillToRect l="50000" t="50000" r="50000" b="50000"/>
            </a:path>
            <a:tileRect/>
          </a:gradFill>
          <a:ln>
            <a:gradFill>
              <a:gsLst>
                <a:gs pos="20000">
                  <a:schemeClr val="accent2">
                    <a:lumMod val="50000"/>
                    <a:alpha val="0"/>
                  </a:schemeClr>
                </a:gs>
                <a:gs pos="50000">
                  <a:schemeClr val="accent2"/>
                </a:gs>
                <a:gs pos="80000">
                  <a:schemeClr val="accent2">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cs typeface="+mn-ea"/>
              <a:sym typeface="+mn-lt"/>
            </a:endParaRPr>
          </a:p>
        </p:txBody>
      </p:sp>
      <p:sp>
        <p:nvSpPr>
          <p:cNvPr id="132" name="PA-错觉设计563"/>
          <p:cNvSpPr/>
          <p:nvPr>
            <p:custDataLst>
              <p:tags r:id="rId30"/>
            </p:custDataLst>
          </p:nvPr>
        </p:nvSpPr>
        <p:spPr>
          <a:xfrm>
            <a:off x="6972564" y="2898743"/>
            <a:ext cx="1403440" cy="400110"/>
          </a:xfrm>
          <a:prstGeom prst="rect">
            <a:avLst/>
          </a:prstGeom>
        </p:spPr>
        <p:txBody>
          <a:bodyPr wrap="none">
            <a:noAutofit/>
          </a:bodyPr>
          <a:lstStyle/>
          <a:p>
            <a:pPr algn="ctr"/>
            <a:r>
              <a:rPr lang="zh-CN" altLang="en-US" sz="2000" dirty="0">
                <a:gradFill>
                  <a:gsLst>
                    <a:gs pos="0">
                      <a:schemeClr val="accent2">
                        <a:lumMod val="60000"/>
                        <a:lumOff val="40000"/>
                      </a:schemeClr>
                    </a:gs>
                    <a:gs pos="100000">
                      <a:schemeClr val="accent2">
                        <a:lumMod val="20000"/>
                        <a:lumOff val="80000"/>
                      </a:schemeClr>
                    </a:gs>
                  </a:gsLst>
                  <a:lin ang="0" scaled="0"/>
                </a:gradFill>
                <a:cs typeface="+mn-ea"/>
                <a:sym typeface="+mn-lt"/>
              </a:rPr>
              <a:t>智慧城市</a:t>
            </a:r>
          </a:p>
        </p:txBody>
      </p:sp>
      <p:sp>
        <p:nvSpPr>
          <p:cNvPr id="184" name="PA-错觉设计564"/>
          <p:cNvSpPr/>
          <p:nvPr>
            <p:custDataLst>
              <p:tags r:id="rId31"/>
            </p:custDataLst>
          </p:nvPr>
        </p:nvSpPr>
        <p:spPr>
          <a:xfrm>
            <a:off x="7385747" y="2068992"/>
            <a:ext cx="577071" cy="577071"/>
          </a:xfrm>
          <a:prstGeom prst="arc">
            <a:avLst>
              <a:gd name="adj1" fmla="val 20301724"/>
              <a:gd name="adj2" fmla="val 1179448"/>
            </a:avLst>
          </a:prstGeom>
          <a:noFill/>
          <a:ln w="19050" cap="flat" cmpd="sng" algn="ctr">
            <a:gradFill>
              <a:gsLst>
                <a:gs pos="49600">
                  <a:schemeClr val="accent1"/>
                </a:gs>
                <a:gs pos="0">
                  <a:schemeClr val="accent1">
                    <a:alpha val="0"/>
                  </a:schemeClr>
                </a:gs>
                <a:gs pos="100000">
                  <a:schemeClr val="accent1">
                    <a:alpha val="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185" name="PA-错觉设计565"/>
          <p:cNvSpPr/>
          <p:nvPr>
            <p:custDataLst>
              <p:tags r:id="rId32"/>
            </p:custDataLst>
          </p:nvPr>
        </p:nvSpPr>
        <p:spPr>
          <a:xfrm flipH="1">
            <a:off x="7385747" y="2068992"/>
            <a:ext cx="577071" cy="577071"/>
          </a:xfrm>
          <a:prstGeom prst="arc">
            <a:avLst>
              <a:gd name="adj1" fmla="val 20301724"/>
              <a:gd name="adj2" fmla="val 1179448"/>
            </a:avLst>
          </a:prstGeom>
          <a:noFill/>
          <a:ln w="19050" cap="flat" cmpd="sng" algn="ctr">
            <a:gradFill>
              <a:gsLst>
                <a:gs pos="49600">
                  <a:schemeClr val="accent1"/>
                </a:gs>
                <a:gs pos="0">
                  <a:schemeClr val="accent1">
                    <a:alpha val="0"/>
                  </a:schemeClr>
                </a:gs>
                <a:gs pos="100000">
                  <a:schemeClr val="accent1">
                    <a:alpha val="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346" name="PA-错觉设计566" title="Icon of a tall rectangular building in front of two shorter buildings"/>
          <p:cNvSpPr>
            <a:spLocks noChangeAspect="1" noEditPoints="1"/>
          </p:cNvSpPr>
          <p:nvPr>
            <p:custDataLst>
              <p:tags r:id="rId33"/>
            </p:custDataLst>
          </p:nvPr>
        </p:nvSpPr>
        <p:spPr bwMode="auto">
          <a:xfrm>
            <a:off x="7492759" y="2158975"/>
            <a:ext cx="353010" cy="358570"/>
          </a:xfrm>
          <a:custGeom>
            <a:avLst/>
            <a:gdLst>
              <a:gd name="T0" fmla="*/ 200 w 254"/>
              <a:gd name="T1" fmla="*/ 258 h 258"/>
              <a:gd name="T2" fmla="*/ 55 w 254"/>
              <a:gd name="T3" fmla="*/ 44 h 258"/>
              <a:gd name="T4" fmla="*/ 200 w 254"/>
              <a:gd name="T5" fmla="*/ 44 h 258"/>
              <a:gd name="T6" fmla="*/ 55 w 254"/>
              <a:gd name="T7" fmla="*/ 72 h 258"/>
              <a:gd name="T8" fmla="*/ 0 w 254"/>
              <a:gd name="T9" fmla="*/ 258 h 258"/>
              <a:gd name="T10" fmla="*/ 21 w 254"/>
              <a:gd name="T11" fmla="*/ 102 h 258"/>
              <a:gd name="T12" fmla="*/ 21 w 254"/>
              <a:gd name="T13" fmla="*/ 128 h 258"/>
              <a:gd name="T14" fmla="*/ 21 w 254"/>
              <a:gd name="T15" fmla="*/ 155 h 258"/>
              <a:gd name="T16" fmla="*/ 21 w 254"/>
              <a:gd name="T17" fmla="*/ 182 h 258"/>
              <a:gd name="T18" fmla="*/ 21 w 254"/>
              <a:gd name="T19" fmla="*/ 209 h 258"/>
              <a:gd name="T20" fmla="*/ 200 w 254"/>
              <a:gd name="T21" fmla="*/ 258 h 258"/>
              <a:gd name="T22" fmla="*/ 254 w 254"/>
              <a:gd name="T23" fmla="*/ 72 h 258"/>
              <a:gd name="T24" fmla="*/ 234 w 254"/>
              <a:gd name="T25" fmla="*/ 102 h 258"/>
              <a:gd name="T26" fmla="*/ 234 w 254"/>
              <a:gd name="T27" fmla="*/ 128 h 258"/>
              <a:gd name="T28" fmla="*/ 234 w 254"/>
              <a:gd name="T29" fmla="*/ 155 h 258"/>
              <a:gd name="T30" fmla="*/ 234 w 254"/>
              <a:gd name="T31" fmla="*/ 182 h 258"/>
              <a:gd name="T32" fmla="*/ 234 w 254"/>
              <a:gd name="T33" fmla="*/ 209 h 258"/>
              <a:gd name="T34" fmla="*/ 96 w 254"/>
              <a:gd name="T35" fmla="*/ 71 h 258"/>
              <a:gd name="T36" fmla="*/ 87 w 254"/>
              <a:gd name="T37" fmla="*/ 66 h 258"/>
              <a:gd name="T38" fmla="*/ 96 w 254"/>
              <a:gd name="T39" fmla="*/ 76 h 258"/>
              <a:gd name="T40" fmla="*/ 132 w 254"/>
              <a:gd name="T41" fmla="*/ 71 h 258"/>
              <a:gd name="T42" fmla="*/ 122 w 254"/>
              <a:gd name="T43" fmla="*/ 66 h 258"/>
              <a:gd name="T44" fmla="*/ 132 w 254"/>
              <a:gd name="T45" fmla="*/ 76 h 258"/>
              <a:gd name="T46" fmla="*/ 168 w 254"/>
              <a:gd name="T47" fmla="*/ 71 h 258"/>
              <a:gd name="T48" fmla="*/ 158 w 254"/>
              <a:gd name="T49" fmla="*/ 66 h 258"/>
              <a:gd name="T50" fmla="*/ 168 w 254"/>
              <a:gd name="T51" fmla="*/ 76 h 258"/>
              <a:gd name="T52" fmla="*/ 96 w 254"/>
              <a:gd name="T53" fmla="*/ 109 h 258"/>
              <a:gd name="T54" fmla="*/ 87 w 254"/>
              <a:gd name="T55" fmla="*/ 104 h 258"/>
              <a:gd name="T56" fmla="*/ 96 w 254"/>
              <a:gd name="T57" fmla="*/ 114 h 258"/>
              <a:gd name="T58" fmla="*/ 132 w 254"/>
              <a:gd name="T59" fmla="*/ 109 h 258"/>
              <a:gd name="T60" fmla="*/ 122 w 254"/>
              <a:gd name="T61" fmla="*/ 104 h 258"/>
              <a:gd name="T62" fmla="*/ 132 w 254"/>
              <a:gd name="T63" fmla="*/ 114 h 258"/>
              <a:gd name="T64" fmla="*/ 168 w 254"/>
              <a:gd name="T65" fmla="*/ 109 h 258"/>
              <a:gd name="T66" fmla="*/ 158 w 254"/>
              <a:gd name="T67" fmla="*/ 104 h 258"/>
              <a:gd name="T68" fmla="*/ 168 w 254"/>
              <a:gd name="T69" fmla="*/ 114 h 258"/>
              <a:gd name="T70" fmla="*/ 96 w 254"/>
              <a:gd name="T71" fmla="*/ 147 h 258"/>
              <a:gd name="T72" fmla="*/ 87 w 254"/>
              <a:gd name="T73" fmla="*/ 142 h 258"/>
              <a:gd name="T74" fmla="*/ 96 w 254"/>
              <a:gd name="T75" fmla="*/ 152 h 258"/>
              <a:gd name="T76" fmla="*/ 132 w 254"/>
              <a:gd name="T77" fmla="*/ 147 h 258"/>
              <a:gd name="T78" fmla="*/ 122 w 254"/>
              <a:gd name="T79" fmla="*/ 142 h 258"/>
              <a:gd name="T80" fmla="*/ 132 w 254"/>
              <a:gd name="T81" fmla="*/ 152 h 258"/>
              <a:gd name="T82" fmla="*/ 168 w 254"/>
              <a:gd name="T83" fmla="*/ 147 h 258"/>
              <a:gd name="T84" fmla="*/ 158 w 254"/>
              <a:gd name="T85" fmla="*/ 142 h 258"/>
              <a:gd name="T86" fmla="*/ 168 w 254"/>
              <a:gd name="T87" fmla="*/ 152 h 258"/>
              <a:gd name="T88" fmla="*/ 96 w 254"/>
              <a:gd name="T89" fmla="*/ 185 h 258"/>
              <a:gd name="T90" fmla="*/ 87 w 254"/>
              <a:gd name="T91" fmla="*/ 180 h 258"/>
              <a:gd name="T92" fmla="*/ 96 w 254"/>
              <a:gd name="T93" fmla="*/ 190 h 258"/>
              <a:gd name="T94" fmla="*/ 132 w 254"/>
              <a:gd name="T95" fmla="*/ 186 h 258"/>
              <a:gd name="T96" fmla="*/ 122 w 254"/>
              <a:gd name="T97" fmla="*/ 180 h 258"/>
              <a:gd name="T98" fmla="*/ 132 w 254"/>
              <a:gd name="T99" fmla="*/ 190 h 258"/>
              <a:gd name="T100" fmla="*/ 168 w 254"/>
              <a:gd name="T101" fmla="*/ 184 h 258"/>
              <a:gd name="T102" fmla="*/ 158 w 254"/>
              <a:gd name="T103" fmla="*/ 180 h 258"/>
              <a:gd name="T104" fmla="*/ 168 w 254"/>
              <a:gd name="T105" fmla="*/ 190 h 258"/>
              <a:gd name="T106" fmla="*/ 163 w 254"/>
              <a:gd name="T107" fmla="*/ 258 h 258"/>
              <a:gd name="T108" fmla="*/ 92 w 254"/>
              <a:gd name="T109" fmla="*/ 217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 h="258">
                <a:moveTo>
                  <a:pt x="200" y="146"/>
                </a:moveTo>
                <a:lnTo>
                  <a:pt x="200" y="258"/>
                </a:lnTo>
                <a:lnTo>
                  <a:pt x="55" y="258"/>
                </a:lnTo>
                <a:lnTo>
                  <a:pt x="55" y="44"/>
                </a:lnTo>
                <a:lnTo>
                  <a:pt x="127" y="0"/>
                </a:lnTo>
                <a:lnTo>
                  <a:pt x="200" y="44"/>
                </a:lnTo>
                <a:lnTo>
                  <a:pt x="200" y="146"/>
                </a:lnTo>
                <a:moveTo>
                  <a:pt x="55" y="72"/>
                </a:moveTo>
                <a:lnTo>
                  <a:pt x="0" y="72"/>
                </a:lnTo>
                <a:lnTo>
                  <a:pt x="0" y="258"/>
                </a:lnTo>
                <a:lnTo>
                  <a:pt x="55" y="258"/>
                </a:lnTo>
                <a:moveTo>
                  <a:pt x="21" y="102"/>
                </a:moveTo>
                <a:lnTo>
                  <a:pt x="55" y="102"/>
                </a:lnTo>
                <a:moveTo>
                  <a:pt x="21" y="128"/>
                </a:moveTo>
                <a:lnTo>
                  <a:pt x="55" y="128"/>
                </a:lnTo>
                <a:moveTo>
                  <a:pt x="21" y="155"/>
                </a:moveTo>
                <a:lnTo>
                  <a:pt x="55" y="155"/>
                </a:lnTo>
                <a:moveTo>
                  <a:pt x="21" y="182"/>
                </a:moveTo>
                <a:lnTo>
                  <a:pt x="55" y="182"/>
                </a:lnTo>
                <a:moveTo>
                  <a:pt x="21" y="209"/>
                </a:moveTo>
                <a:lnTo>
                  <a:pt x="55" y="209"/>
                </a:lnTo>
                <a:moveTo>
                  <a:pt x="200" y="258"/>
                </a:moveTo>
                <a:lnTo>
                  <a:pt x="254" y="258"/>
                </a:lnTo>
                <a:lnTo>
                  <a:pt x="254" y="72"/>
                </a:lnTo>
                <a:lnTo>
                  <a:pt x="200" y="72"/>
                </a:lnTo>
                <a:moveTo>
                  <a:pt x="234" y="102"/>
                </a:moveTo>
                <a:lnTo>
                  <a:pt x="200" y="102"/>
                </a:lnTo>
                <a:moveTo>
                  <a:pt x="234" y="128"/>
                </a:moveTo>
                <a:lnTo>
                  <a:pt x="200" y="128"/>
                </a:lnTo>
                <a:moveTo>
                  <a:pt x="234" y="155"/>
                </a:moveTo>
                <a:lnTo>
                  <a:pt x="200" y="155"/>
                </a:lnTo>
                <a:moveTo>
                  <a:pt x="234" y="182"/>
                </a:moveTo>
                <a:lnTo>
                  <a:pt x="200" y="182"/>
                </a:lnTo>
                <a:moveTo>
                  <a:pt x="234" y="209"/>
                </a:moveTo>
                <a:lnTo>
                  <a:pt x="200" y="209"/>
                </a:lnTo>
                <a:moveTo>
                  <a:pt x="96" y="71"/>
                </a:moveTo>
                <a:lnTo>
                  <a:pt x="96" y="66"/>
                </a:lnTo>
                <a:lnTo>
                  <a:pt x="87" y="66"/>
                </a:lnTo>
                <a:lnTo>
                  <a:pt x="87" y="76"/>
                </a:lnTo>
                <a:lnTo>
                  <a:pt x="96" y="76"/>
                </a:lnTo>
                <a:lnTo>
                  <a:pt x="96" y="71"/>
                </a:lnTo>
                <a:moveTo>
                  <a:pt x="132" y="71"/>
                </a:moveTo>
                <a:lnTo>
                  <a:pt x="132" y="66"/>
                </a:lnTo>
                <a:lnTo>
                  <a:pt x="122" y="66"/>
                </a:lnTo>
                <a:lnTo>
                  <a:pt x="122" y="76"/>
                </a:lnTo>
                <a:lnTo>
                  <a:pt x="132" y="76"/>
                </a:lnTo>
                <a:lnTo>
                  <a:pt x="132" y="71"/>
                </a:lnTo>
                <a:moveTo>
                  <a:pt x="168" y="71"/>
                </a:moveTo>
                <a:lnTo>
                  <a:pt x="168" y="66"/>
                </a:lnTo>
                <a:lnTo>
                  <a:pt x="158" y="66"/>
                </a:lnTo>
                <a:lnTo>
                  <a:pt x="158" y="76"/>
                </a:lnTo>
                <a:lnTo>
                  <a:pt x="168" y="76"/>
                </a:lnTo>
                <a:lnTo>
                  <a:pt x="168" y="71"/>
                </a:lnTo>
                <a:moveTo>
                  <a:pt x="96" y="109"/>
                </a:moveTo>
                <a:lnTo>
                  <a:pt x="96" y="104"/>
                </a:lnTo>
                <a:lnTo>
                  <a:pt x="87" y="104"/>
                </a:lnTo>
                <a:lnTo>
                  <a:pt x="87" y="114"/>
                </a:lnTo>
                <a:lnTo>
                  <a:pt x="96" y="114"/>
                </a:lnTo>
                <a:lnTo>
                  <a:pt x="96" y="109"/>
                </a:lnTo>
                <a:moveTo>
                  <a:pt x="132" y="109"/>
                </a:moveTo>
                <a:lnTo>
                  <a:pt x="132" y="104"/>
                </a:lnTo>
                <a:lnTo>
                  <a:pt x="122" y="104"/>
                </a:lnTo>
                <a:lnTo>
                  <a:pt x="122" y="114"/>
                </a:lnTo>
                <a:lnTo>
                  <a:pt x="132" y="114"/>
                </a:lnTo>
                <a:lnTo>
                  <a:pt x="132" y="109"/>
                </a:lnTo>
                <a:moveTo>
                  <a:pt x="168" y="109"/>
                </a:moveTo>
                <a:lnTo>
                  <a:pt x="168" y="104"/>
                </a:lnTo>
                <a:lnTo>
                  <a:pt x="158" y="104"/>
                </a:lnTo>
                <a:lnTo>
                  <a:pt x="158" y="114"/>
                </a:lnTo>
                <a:lnTo>
                  <a:pt x="168" y="114"/>
                </a:lnTo>
                <a:lnTo>
                  <a:pt x="168" y="109"/>
                </a:lnTo>
                <a:moveTo>
                  <a:pt x="96" y="147"/>
                </a:moveTo>
                <a:lnTo>
                  <a:pt x="96" y="142"/>
                </a:lnTo>
                <a:lnTo>
                  <a:pt x="87" y="142"/>
                </a:lnTo>
                <a:lnTo>
                  <a:pt x="87" y="152"/>
                </a:lnTo>
                <a:lnTo>
                  <a:pt x="96" y="152"/>
                </a:lnTo>
                <a:lnTo>
                  <a:pt x="96" y="147"/>
                </a:lnTo>
                <a:moveTo>
                  <a:pt x="132" y="147"/>
                </a:moveTo>
                <a:lnTo>
                  <a:pt x="132" y="142"/>
                </a:lnTo>
                <a:lnTo>
                  <a:pt x="122" y="142"/>
                </a:lnTo>
                <a:lnTo>
                  <a:pt x="122" y="152"/>
                </a:lnTo>
                <a:lnTo>
                  <a:pt x="132" y="152"/>
                </a:lnTo>
                <a:lnTo>
                  <a:pt x="132" y="147"/>
                </a:lnTo>
                <a:moveTo>
                  <a:pt x="168" y="147"/>
                </a:moveTo>
                <a:lnTo>
                  <a:pt x="168" y="142"/>
                </a:lnTo>
                <a:lnTo>
                  <a:pt x="158" y="142"/>
                </a:lnTo>
                <a:lnTo>
                  <a:pt x="158" y="152"/>
                </a:lnTo>
                <a:lnTo>
                  <a:pt x="168" y="152"/>
                </a:lnTo>
                <a:lnTo>
                  <a:pt x="168" y="147"/>
                </a:lnTo>
                <a:moveTo>
                  <a:pt x="96" y="185"/>
                </a:moveTo>
                <a:lnTo>
                  <a:pt x="96" y="180"/>
                </a:lnTo>
                <a:lnTo>
                  <a:pt x="87" y="180"/>
                </a:lnTo>
                <a:lnTo>
                  <a:pt x="87" y="190"/>
                </a:lnTo>
                <a:lnTo>
                  <a:pt x="96" y="190"/>
                </a:lnTo>
                <a:lnTo>
                  <a:pt x="96" y="185"/>
                </a:lnTo>
                <a:moveTo>
                  <a:pt x="132" y="186"/>
                </a:moveTo>
                <a:lnTo>
                  <a:pt x="132" y="180"/>
                </a:lnTo>
                <a:lnTo>
                  <a:pt x="122" y="180"/>
                </a:lnTo>
                <a:lnTo>
                  <a:pt x="122" y="190"/>
                </a:lnTo>
                <a:lnTo>
                  <a:pt x="132" y="190"/>
                </a:lnTo>
                <a:lnTo>
                  <a:pt x="132" y="186"/>
                </a:lnTo>
                <a:moveTo>
                  <a:pt x="168" y="184"/>
                </a:moveTo>
                <a:lnTo>
                  <a:pt x="168" y="180"/>
                </a:lnTo>
                <a:lnTo>
                  <a:pt x="158" y="180"/>
                </a:lnTo>
                <a:lnTo>
                  <a:pt x="158" y="190"/>
                </a:lnTo>
                <a:lnTo>
                  <a:pt x="168" y="190"/>
                </a:lnTo>
                <a:lnTo>
                  <a:pt x="168" y="184"/>
                </a:lnTo>
                <a:moveTo>
                  <a:pt x="163" y="258"/>
                </a:moveTo>
                <a:lnTo>
                  <a:pt x="163" y="217"/>
                </a:lnTo>
                <a:lnTo>
                  <a:pt x="92" y="217"/>
                </a:lnTo>
                <a:lnTo>
                  <a:pt x="92" y="258"/>
                </a:lnTo>
              </a:path>
            </a:pathLst>
          </a:custGeom>
          <a:noFill/>
          <a:ln w="12700" cap="flat">
            <a:solidFill>
              <a:schemeClr val="bg1"/>
            </a:solidFill>
            <a:prstDash val="solid"/>
            <a:miter lim="800000"/>
          </a:ln>
        </p:spPr>
        <p:txBody>
          <a:bodyPr vert="horz" wrap="square" lIns="89642" tIns="44821" rIns="89642" bIns="44821"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730" b="0" i="0" u="none" strike="noStrike" kern="1200" cap="none" spc="0" normalizeH="0" baseline="0" noProof="0" dirty="0">
              <a:ln>
                <a:noFill/>
              </a:ln>
              <a:solidFill>
                <a:prstClr val="white"/>
              </a:solidFill>
              <a:effectLst/>
              <a:uLnTx/>
              <a:uFillTx/>
              <a:cs typeface="+mn-ea"/>
              <a:sym typeface="+mn-lt"/>
            </a:endParaRPr>
          </a:p>
        </p:txBody>
      </p:sp>
      <p:sp>
        <p:nvSpPr>
          <p:cNvPr id="199" name="PA-错觉设计567"/>
          <p:cNvSpPr/>
          <p:nvPr>
            <p:custDataLst>
              <p:tags r:id="rId34"/>
            </p:custDataLst>
          </p:nvPr>
        </p:nvSpPr>
        <p:spPr>
          <a:xfrm>
            <a:off x="8925219" y="1623831"/>
            <a:ext cx="892744" cy="892742"/>
          </a:xfrm>
          <a:prstGeom prst="ellipse">
            <a:avLst/>
          </a:prstGeom>
          <a:gradFill flip="none" rotWithShape="1">
            <a:gsLst>
              <a:gs pos="38000">
                <a:schemeClr val="accent2">
                  <a:lumMod val="50000"/>
                  <a:alpha val="10000"/>
                </a:schemeClr>
              </a:gs>
              <a:gs pos="100000">
                <a:schemeClr val="tx1">
                  <a:alpha val="30000"/>
                </a:schemeClr>
              </a:gs>
            </a:gsLst>
            <a:path path="circle">
              <a:fillToRect l="50000" t="50000" r="50000" b="50000"/>
            </a:path>
            <a:tileRect/>
          </a:gradFill>
          <a:ln>
            <a:gradFill>
              <a:gsLst>
                <a:gs pos="20000">
                  <a:schemeClr val="accent2">
                    <a:lumMod val="50000"/>
                    <a:alpha val="0"/>
                  </a:schemeClr>
                </a:gs>
                <a:gs pos="50000">
                  <a:schemeClr val="accent2"/>
                </a:gs>
                <a:gs pos="80000">
                  <a:schemeClr val="accent2">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cs typeface="+mn-ea"/>
              <a:sym typeface="+mn-lt"/>
            </a:endParaRPr>
          </a:p>
        </p:txBody>
      </p:sp>
      <p:sp>
        <p:nvSpPr>
          <p:cNvPr id="200" name="PA-错觉设计568"/>
          <p:cNvSpPr/>
          <p:nvPr>
            <p:custDataLst>
              <p:tags r:id="rId35"/>
            </p:custDataLst>
          </p:nvPr>
        </p:nvSpPr>
        <p:spPr>
          <a:xfrm>
            <a:off x="9006867" y="2611418"/>
            <a:ext cx="729448" cy="400110"/>
          </a:xfrm>
          <a:prstGeom prst="rect">
            <a:avLst/>
          </a:prstGeom>
        </p:spPr>
        <p:txBody>
          <a:bodyPr wrap="none">
            <a:noAutofit/>
          </a:bodyPr>
          <a:lstStyle/>
          <a:p>
            <a:pPr algn="ctr"/>
            <a:r>
              <a:rPr lang="zh-CN" altLang="en-US" sz="2000" dirty="0">
                <a:gradFill>
                  <a:gsLst>
                    <a:gs pos="0">
                      <a:schemeClr val="accent2">
                        <a:lumMod val="60000"/>
                        <a:lumOff val="40000"/>
                      </a:schemeClr>
                    </a:gs>
                    <a:gs pos="100000">
                      <a:schemeClr val="accent2">
                        <a:lumMod val="20000"/>
                        <a:lumOff val="80000"/>
                      </a:schemeClr>
                    </a:gs>
                  </a:gsLst>
                  <a:lin ang="0" scaled="0"/>
                </a:gradFill>
                <a:cs typeface="+mn-ea"/>
                <a:sym typeface="+mn-lt"/>
              </a:rPr>
              <a:t>交通</a:t>
            </a:r>
          </a:p>
        </p:txBody>
      </p:sp>
      <p:sp>
        <p:nvSpPr>
          <p:cNvPr id="220" name="PA-错觉设计569"/>
          <p:cNvSpPr/>
          <p:nvPr>
            <p:custDataLst>
              <p:tags r:id="rId36"/>
            </p:custDataLst>
          </p:nvPr>
        </p:nvSpPr>
        <p:spPr>
          <a:xfrm>
            <a:off x="9083056" y="1781667"/>
            <a:ext cx="577071" cy="577071"/>
          </a:xfrm>
          <a:prstGeom prst="arc">
            <a:avLst>
              <a:gd name="adj1" fmla="val 20301724"/>
              <a:gd name="adj2" fmla="val 1179448"/>
            </a:avLst>
          </a:prstGeom>
          <a:noFill/>
          <a:ln w="19050" cap="flat" cmpd="sng" algn="ctr">
            <a:gradFill>
              <a:gsLst>
                <a:gs pos="49600">
                  <a:schemeClr val="accent1"/>
                </a:gs>
                <a:gs pos="0">
                  <a:schemeClr val="accent1">
                    <a:alpha val="0"/>
                  </a:schemeClr>
                </a:gs>
                <a:gs pos="100000">
                  <a:schemeClr val="accent1">
                    <a:alpha val="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222" name="PA-错觉设计570"/>
          <p:cNvSpPr/>
          <p:nvPr>
            <p:custDataLst>
              <p:tags r:id="rId37"/>
            </p:custDataLst>
          </p:nvPr>
        </p:nvSpPr>
        <p:spPr>
          <a:xfrm flipH="1">
            <a:off x="9083056" y="1781667"/>
            <a:ext cx="577071" cy="577071"/>
          </a:xfrm>
          <a:prstGeom prst="arc">
            <a:avLst>
              <a:gd name="adj1" fmla="val 20301724"/>
              <a:gd name="adj2" fmla="val 1179448"/>
            </a:avLst>
          </a:prstGeom>
          <a:noFill/>
          <a:ln w="19050" cap="flat" cmpd="sng" algn="ctr">
            <a:gradFill>
              <a:gsLst>
                <a:gs pos="49600">
                  <a:schemeClr val="accent1"/>
                </a:gs>
                <a:gs pos="0">
                  <a:schemeClr val="accent1">
                    <a:alpha val="0"/>
                  </a:schemeClr>
                </a:gs>
                <a:gs pos="100000">
                  <a:schemeClr val="accent1">
                    <a:alpha val="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125" name="PA-错觉设计571"/>
          <p:cNvSpPr/>
          <p:nvPr>
            <p:custDataLst>
              <p:tags r:id="rId38"/>
            </p:custDataLst>
          </p:nvPr>
        </p:nvSpPr>
        <p:spPr>
          <a:xfrm>
            <a:off x="2762149" y="3097915"/>
            <a:ext cx="892744" cy="892742"/>
          </a:xfrm>
          <a:prstGeom prst="ellipse">
            <a:avLst/>
          </a:prstGeom>
          <a:gradFill flip="none" rotWithShape="1">
            <a:gsLst>
              <a:gs pos="38000">
                <a:schemeClr val="accent2">
                  <a:lumMod val="50000"/>
                  <a:alpha val="10000"/>
                </a:schemeClr>
              </a:gs>
              <a:gs pos="100000">
                <a:schemeClr val="tx1">
                  <a:alpha val="30000"/>
                </a:schemeClr>
              </a:gs>
            </a:gsLst>
            <a:path path="circle">
              <a:fillToRect l="50000" t="50000" r="50000" b="50000"/>
            </a:path>
            <a:tileRect/>
          </a:gradFill>
          <a:ln>
            <a:gradFill>
              <a:gsLst>
                <a:gs pos="20000">
                  <a:schemeClr val="accent2">
                    <a:lumMod val="50000"/>
                    <a:alpha val="0"/>
                  </a:schemeClr>
                </a:gs>
                <a:gs pos="50000">
                  <a:schemeClr val="accent2"/>
                </a:gs>
                <a:gs pos="80000">
                  <a:schemeClr val="accent2">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cs typeface="+mn-ea"/>
              <a:sym typeface="+mn-lt"/>
            </a:endParaRPr>
          </a:p>
        </p:txBody>
      </p:sp>
      <p:sp>
        <p:nvSpPr>
          <p:cNvPr id="130" name="PA-错觉设计572"/>
          <p:cNvSpPr/>
          <p:nvPr>
            <p:custDataLst>
              <p:tags r:id="rId39"/>
            </p:custDataLst>
          </p:nvPr>
        </p:nvSpPr>
        <p:spPr>
          <a:xfrm>
            <a:off x="2811897" y="4085503"/>
            <a:ext cx="793248" cy="400110"/>
          </a:xfrm>
          <a:prstGeom prst="rect">
            <a:avLst/>
          </a:prstGeom>
        </p:spPr>
        <p:txBody>
          <a:bodyPr wrap="none">
            <a:noAutofit/>
          </a:bodyPr>
          <a:lstStyle/>
          <a:p>
            <a:pPr algn="ctr"/>
            <a:r>
              <a:rPr lang="zh-CN" altLang="en-US" sz="2000" dirty="0">
                <a:gradFill>
                  <a:gsLst>
                    <a:gs pos="0">
                      <a:schemeClr val="accent2">
                        <a:lumMod val="60000"/>
                        <a:lumOff val="40000"/>
                      </a:schemeClr>
                    </a:gs>
                    <a:gs pos="100000">
                      <a:schemeClr val="accent2">
                        <a:lumMod val="20000"/>
                        <a:lumOff val="80000"/>
                      </a:schemeClr>
                    </a:gs>
                  </a:gsLst>
                  <a:lin ang="0" scaled="0"/>
                </a:gradFill>
                <a:cs typeface="+mn-ea"/>
                <a:sym typeface="+mn-lt"/>
              </a:rPr>
              <a:t>工业</a:t>
            </a:r>
          </a:p>
        </p:txBody>
      </p:sp>
      <p:sp>
        <p:nvSpPr>
          <p:cNvPr id="174" name="PA-错觉设计573"/>
          <p:cNvSpPr/>
          <p:nvPr>
            <p:custDataLst>
              <p:tags r:id="rId40"/>
            </p:custDataLst>
          </p:nvPr>
        </p:nvSpPr>
        <p:spPr>
          <a:xfrm>
            <a:off x="2919986" y="3270678"/>
            <a:ext cx="577071" cy="577071"/>
          </a:xfrm>
          <a:prstGeom prst="arc">
            <a:avLst>
              <a:gd name="adj1" fmla="val 20301724"/>
              <a:gd name="adj2" fmla="val 1179448"/>
            </a:avLst>
          </a:prstGeom>
          <a:noFill/>
          <a:ln w="19050" cap="flat" cmpd="sng" algn="ctr">
            <a:gradFill>
              <a:gsLst>
                <a:gs pos="49600">
                  <a:schemeClr val="accent1"/>
                </a:gs>
                <a:gs pos="0">
                  <a:schemeClr val="accent1">
                    <a:alpha val="0"/>
                  </a:schemeClr>
                </a:gs>
                <a:gs pos="100000">
                  <a:schemeClr val="accent1">
                    <a:alpha val="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75" name="PA-错觉设计574"/>
          <p:cNvSpPr/>
          <p:nvPr>
            <p:custDataLst>
              <p:tags r:id="rId41"/>
            </p:custDataLst>
          </p:nvPr>
        </p:nvSpPr>
        <p:spPr>
          <a:xfrm flipH="1">
            <a:off x="2919986" y="3270678"/>
            <a:ext cx="577071" cy="577071"/>
          </a:xfrm>
          <a:prstGeom prst="arc">
            <a:avLst>
              <a:gd name="adj1" fmla="val 20301724"/>
              <a:gd name="adj2" fmla="val 1179448"/>
            </a:avLst>
          </a:prstGeom>
          <a:noFill/>
          <a:ln w="19050" cap="flat" cmpd="sng" algn="ctr">
            <a:gradFill>
              <a:gsLst>
                <a:gs pos="49600">
                  <a:schemeClr val="accent1"/>
                </a:gs>
                <a:gs pos="0">
                  <a:schemeClr val="accent1">
                    <a:alpha val="0"/>
                  </a:schemeClr>
                </a:gs>
                <a:gs pos="100000">
                  <a:schemeClr val="accent1">
                    <a:alpha val="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74" name="PA-错觉设计575" title="Icon of a factory or warehouse"/>
          <p:cNvSpPr>
            <a:spLocks noChangeAspect="1" noEditPoints="1"/>
          </p:cNvSpPr>
          <p:nvPr>
            <p:custDataLst>
              <p:tags r:id="rId42"/>
            </p:custDataLst>
          </p:nvPr>
        </p:nvSpPr>
        <p:spPr bwMode="auto">
          <a:xfrm>
            <a:off x="3006826" y="3419378"/>
            <a:ext cx="403391" cy="249816"/>
          </a:xfrm>
          <a:custGeom>
            <a:avLst/>
            <a:gdLst>
              <a:gd name="T0" fmla="*/ 394 w 394"/>
              <a:gd name="T1" fmla="*/ 101 h 244"/>
              <a:gd name="T2" fmla="*/ 394 w 394"/>
              <a:gd name="T3" fmla="*/ 244 h 244"/>
              <a:gd name="T4" fmla="*/ 0 w 394"/>
              <a:gd name="T5" fmla="*/ 244 h 244"/>
              <a:gd name="T6" fmla="*/ 0 w 394"/>
              <a:gd name="T7" fmla="*/ 101 h 244"/>
              <a:gd name="T8" fmla="*/ 76 w 394"/>
              <a:gd name="T9" fmla="*/ 45 h 244"/>
              <a:gd name="T10" fmla="*/ 76 w 394"/>
              <a:gd name="T11" fmla="*/ 101 h 244"/>
              <a:gd name="T12" fmla="*/ 160 w 394"/>
              <a:gd name="T13" fmla="*/ 45 h 244"/>
              <a:gd name="T14" fmla="*/ 160 w 394"/>
              <a:gd name="T15" fmla="*/ 101 h 244"/>
              <a:gd name="T16" fmla="*/ 394 w 394"/>
              <a:gd name="T17" fmla="*/ 101 h 244"/>
              <a:gd name="T18" fmla="*/ 309 w 394"/>
              <a:gd name="T19" fmla="*/ 101 h 244"/>
              <a:gd name="T20" fmla="*/ 289 w 394"/>
              <a:gd name="T21" fmla="*/ 0 h 244"/>
              <a:gd name="T22" fmla="*/ 273 w 394"/>
              <a:gd name="T23" fmla="*/ 0 h 244"/>
              <a:gd name="T24" fmla="*/ 256 w 394"/>
              <a:gd name="T25" fmla="*/ 101 h 244"/>
              <a:gd name="T26" fmla="*/ 378 w 394"/>
              <a:gd name="T27" fmla="*/ 101 h 244"/>
              <a:gd name="T28" fmla="*/ 358 w 394"/>
              <a:gd name="T29" fmla="*/ 0 h 244"/>
              <a:gd name="T30" fmla="*/ 340 w 394"/>
              <a:gd name="T31" fmla="*/ 0 h 244"/>
              <a:gd name="T32" fmla="*/ 324 w 394"/>
              <a:gd name="T33" fmla="*/ 101 h 244"/>
              <a:gd name="T34" fmla="*/ 57 w 394"/>
              <a:gd name="T35" fmla="*/ 144 h 244"/>
              <a:gd name="T36" fmla="*/ 36 w 394"/>
              <a:gd name="T37" fmla="*/ 144 h 244"/>
              <a:gd name="T38" fmla="*/ 36 w 394"/>
              <a:gd name="T39" fmla="*/ 165 h 244"/>
              <a:gd name="T40" fmla="*/ 57 w 394"/>
              <a:gd name="T41" fmla="*/ 165 h 244"/>
              <a:gd name="T42" fmla="*/ 57 w 394"/>
              <a:gd name="T43" fmla="*/ 144 h 244"/>
              <a:gd name="T44" fmla="*/ 131 w 394"/>
              <a:gd name="T45" fmla="*/ 144 h 244"/>
              <a:gd name="T46" fmla="*/ 112 w 394"/>
              <a:gd name="T47" fmla="*/ 144 h 244"/>
              <a:gd name="T48" fmla="*/ 112 w 394"/>
              <a:gd name="T49" fmla="*/ 165 h 244"/>
              <a:gd name="T50" fmla="*/ 131 w 394"/>
              <a:gd name="T51" fmla="*/ 165 h 244"/>
              <a:gd name="T52" fmla="*/ 131 w 394"/>
              <a:gd name="T53" fmla="*/ 144 h 244"/>
              <a:gd name="T54" fmla="*/ 207 w 394"/>
              <a:gd name="T55" fmla="*/ 144 h 244"/>
              <a:gd name="T56" fmla="*/ 188 w 394"/>
              <a:gd name="T57" fmla="*/ 144 h 244"/>
              <a:gd name="T58" fmla="*/ 188 w 394"/>
              <a:gd name="T59" fmla="*/ 165 h 244"/>
              <a:gd name="T60" fmla="*/ 207 w 394"/>
              <a:gd name="T61" fmla="*/ 165 h 244"/>
              <a:gd name="T62" fmla="*/ 207 w 394"/>
              <a:gd name="T63" fmla="*/ 144 h 244"/>
              <a:gd name="T64" fmla="*/ 283 w 394"/>
              <a:gd name="T65" fmla="*/ 144 h 244"/>
              <a:gd name="T66" fmla="*/ 262 w 394"/>
              <a:gd name="T67" fmla="*/ 144 h 244"/>
              <a:gd name="T68" fmla="*/ 262 w 394"/>
              <a:gd name="T69" fmla="*/ 165 h 244"/>
              <a:gd name="T70" fmla="*/ 283 w 394"/>
              <a:gd name="T71" fmla="*/ 165 h 244"/>
              <a:gd name="T72" fmla="*/ 283 w 394"/>
              <a:gd name="T73" fmla="*/ 144 h 244"/>
              <a:gd name="T74" fmla="*/ 358 w 394"/>
              <a:gd name="T75" fmla="*/ 144 h 244"/>
              <a:gd name="T76" fmla="*/ 338 w 394"/>
              <a:gd name="T77" fmla="*/ 144 h 244"/>
              <a:gd name="T78" fmla="*/ 338 w 394"/>
              <a:gd name="T79" fmla="*/ 165 h 244"/>
              <a:gd name="T80" fmla="*/ 358 w 394"/>
              <a:gd name="T81" fmla="*/ 165 h 244"/>
              <a:gd name="T82" fmla="*/ 358 w 394"/>
              <a:gd name="T83" fmla="*/ 1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4" h="244">
                <a:moveTo>
                  <a:pt x="394" y="101"/>
                </a:moveTo>
                <a:lnTo>
                  <a:pt x="394" y="244"/>
                </a:lnTo>
                <a:lnTo>
                  <a:pt x="0" y="244"/>
                </a:lnTo>
                <a:lnTo>
                  <a:pt x="0" y="101"/>
                </a:lnTo>
                <a:lnTo>
                  <a:pt x="76" y="45"/>
                </a:lnTo>
                <a:lnTo>
                  <a:pt x="76" y="101"/>
                </a:lnTo>
                <a:lnTo>
                  <a:pt x="160" y="45"/>
                </a:lnTo>
                <a:lnTo>
                  <a:pt x="160" y="101"/>
                </a:lnTo>
                <a:lnTo>
                  <a:pt x="394" y="101"/>
                </a:lnTo>
                <a:moveTo>
                  <a:pt x="309" y="101"/>
                </a:moveTo>
                <a:lnTo>
                  <a:pt x="289" y="0"/>
                </a:lnTo>
                <a:lnTo>
                  <a:pt x="273" y="0"/>
                </a:lnTo>
                <a:lnTo>
                  <a:pt x="256" y="101"/>
                </a:lnTo>
                <a:moveTo>
                  <a:pt x="378" y="101"/>
                </a:moveTo>
                <a:lnTo>
                  <a:pt x="358" y="0"/>
                </a:lnTo>
                <a:lnTo>
                  <a:pt x="340" y="0"/>
                </a:lnTo>
                <a:lnTo>
                  <a:pt x="324" y="101"/>
                </a:lnTo>
                <a:moveTo>
                  <a:pt x="57" y="144"/>
                </a:moveTo>
                <a:lnTo>
                  <a:pt x="36" y="144"/>
                </a:lnTo>
                <a:lnTo>
                  <a:pt x="36" y="165"/>
                </a:lnTo>
                <a:lnTo>
                  <a:pt x="57" y="165"/>
                </a:lnTo>
                <a:lnTo>
                  <a:pt x="57" y="144"/>
                </a:lnTo>
                <a:moveTo>
                  <a:pt x="131" y="144"/>
                </a:moveTo>
                <a:lnTo>
                  <a:pt x="112" y="144"/>
                </a:lnTo>
                <a:lnTo>
                  <a:pt x="112" y="165"/>
                </a:lnTo>
                <a:lnTo>
                  <a:pt x="131" y="165"/>
                </a:lnTo>
                <a:lnTo>
                  <a:pt x="131" y="144"/>
                </a:lnTo>
                <a:moveTo>
                  <a:pt x="207" y="144"/>
                </a:moveTo>
                <a:lnTo>
                  <a:pt x="188" y="144"/>
                </a:lnTo>
                <a:lnTo>
                  <a:pt x="188" y="165"/>
                </a:lnTo>
                <a:lnTo>
                  <a:pt x="207" y="165"/>
                </a:lnTo>
                <a:lnTo>
                  <a:pt x="207" y="144"/>
                </a:lnTo>
                <a:moveTo>
                  <a:pt x="283" y="144"/>
                </a:moveTo>
                <a:lnTo>
                  <a:pt x="262" y="144"/>
                </a:lnTo>
                <a:lnTo>
                  <a:pt x="262" y="165"/>
                </a:lnTo>
                <a:lnTo>
                  <a:pt x="283" y="165"/>
                </a:lnTo>
                <a:lnTo>
                  <a:pt x="283" y="144"/>
                </a:lnTo>
                <a:moveTo>
                  <a:pt x="358" y="144"/>
                </a:moveTo>
                <a:lnTo>
                  <a:pt x="338" y="144"/>
                </a:lnTo>
                <a:lnTo>
                  <a:pt x="338" y="165"/>
                </a:lnTo>
                <a:lnTo>
                  <a:pt x="358" y="165"/>
                </a:lnTo>
                <a:lnTo>
                  <a:pt x="358" y="144"/>
                </a:lnTo>
              </a:path>
            </a:pathLst>
          </a:custGeom>
          <a:noFill/>
          <a:ln w="15875" cap="sq">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730" b="0" i="0" u="none" strike="noStrike" kern="1200" cap="none" spc="0" normalizeH="0" baseline="0" noProof="0">
              <a:ln>
                <a:noFill/>
              </a:ln>
              <a:gradFill>
                <a:gsLst>
                  <a:gs pos="0">
                    <a:srgbClr val="505050"/>
                  </a:gs>
                  <a:gs pos="100000">
                    <a:srgbClr val="505050"/>
                  </a:gs>
                </a:gsLst>
              </a:gradFill>
              <a:effectLst/>
              <a:uLnTx/>
              <a:uFillTx/>
              <a:cs typeface="+mn-ea"/>
              <a:sym typeface="+mn-lt"/>
            </a:endParaRPr>
          </a:p>
        </p:txBody>
      </p:sp>
      <p:sp>
        <p:nvSpPr>
          <p:cNvPr id="128" name="PA-错觉设计576"/>
          <p:cNvSpPr/>
          <p:nvPr>
            <p:custDataLst>
              <p:tags r:id="rId43"/>
            </p:custDataLst>
          </p:nvPr>
        </p:nvSpPr>
        <p:spPr>
          <a:xfrm>
            <a:off x="8415024" y="3097915"/>
            <a:ext cx="892744" cy="892742"/>
          </a:xfrm>
          <a:prstGeom prst="ellipse">
            <a:avLst/>
          </a:prstGeom>
          <a:gradFill flip="none" rotWithShape="1">
            <a:gsLst>
              <a:gs pos="38000">
                <a:schemeClr val="accent2">
                  <a:lumMod val="50000"/>
                  <a:alpha val="10000"/>
                </a:schemeClr>
              </a:gs>
              <a:gs pos="100000">
                <a:schemeClr val="tx1">
                  <a:alpha val="30000"/>
                </a:schemeClr>
              </a:gs>
            </a:gsLst>
            <a:path path="circle">
              <a:fillToRect l="50000" t="50000" r="50000" b="50000"/>
            </a:path>
            <a:tileRect/>
          </a:gradFill>
          <a:ln>
            <a:gradFill>
              <a:gsLst>
                <a:gs pos="20000">
                  <a:schemeClr val="accent2">
                    <a:lumMod val="50000"/>
                    <a:alpha val="0"/>
                  </a:schemeClr>
                </a:gs>
                <a:gs pos="50000">
                  <a:schemeClr val="accent2"/>
                </a:gs>
                <a:gs pos="80000">
                  <a:schemeClr val="accent2">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cs typeface="+mn-ea"/>
              <a:sym typeface="+mn-lt"/>
            </a:endParaRPr>
          </a:p>
        </p:txBody>
      </p:sp>
      <p:sp>
        <p:nvSpPr>
          <p:cNvPr id="133" name="PA-错觉设计577"/>
          <p:cNvSpPr/>
          <p:nvPr>
            <p:custDataLst>
              <p:tags r:id="rId44"/>
            </p:custDataLst>
          </p:nvPr>
        </p:nvSpPr>
        <p:spPr>
          <a:xfrm>
            <a:off x="8378979" y="4085503"/>
            <a:ext cx="964834" cy="400110"/>
          </a:xfrm>
          <a:prstGeom prst="rect">
            <a:avLst/>
          </a:prstGeom>
        </p:spPr>
        <p:txBody>
          <a:bodyPr wrap="none">
            <a:noAutofit/>
          </a:bodyPr>
          <a:lstStyle/>
          <a:p>
            <a:pPr algn="ctr"/>
            <a:r>
              <a:rPr lang="zh-CN" altLang="en-US" sz="2000" dirty="0">
                <a:gradFill>
                  <a:gsLst>
                    <a:gs pos="0">
                      <a:schemeClr val="accent2">
                        <a:lumMod val="60000"/>
                        <a:lumOff val="40000"/>
                      </a:schemeClr>
                    </a:gs>
                    <a:gs pos="100000">
                      <a:schemeClr val="accent2">
                        <a:lumMod val="20000"/>
                        <a:lumOff val="80000"/>
                      </a:schemeClr>
                    </a:gs>
                  </a:gsLst>
                  <a:lin ang="0" scaled="0"/>
                </a:gradFill>
                <a:cs typeface="+mn-ea"/>
                <a:sym typeface="+mn-lt"/>
              </a:rPr>
              <a:t>通信</a:t>
            </a:r>
          </a:p>
        </p:txBody>
      </p:sp>
      <p:sp>
        <p:nvSpPr>
          <p:cNvPr id="187" name="PA-错觉设计578"/>
          <p:cNvSpPr/>
          <p:nvPr>
            <p:custDataLst>
              <p:tags r:id="rId45"/>
            </p:custDataLst>
          </p:nvPr>
        </p:nvSpPr>
        <p:spPr>
          <a:xfrm>
            <a:off x="8572861" y="3255750"/>
            <a:ext cx="577071" cy="577071"/>
          </a:xfrm>
          <a:prstGeom prst="arc">
            <a:avLst>
              <a:gd name="adj1" fmla="val 20301724"/>
              <a:gd name="adj2" fmla="val 1179448"/>
            </a:avLst>
          </a:prstGeom>
          <a:noFill/>
          <a:ln w="19050" cap="flat" cmpd="sng" algn="ctr">
            <a:gradFill>
              <a:gsLst>
                <a:gs pos="49600">
                  <a:schemeClr val="accent1"/>
                </a:gs>
                <a:gs pos="0">
                  <a:schemeClr val="accent1">
                    <a:alpha val="0"/>
                  </a:schemeClr>
                </a:gs>
                <a:gs pos="100000">
                  <a:schemeClr val="accent1">
                    <a:alpha val="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188" name="PA-错觉设计579"/>
          <p:cNvSpPr/>
          <p:nvPr>
            <p:custDataLst>
              <p:tags r:id="rId46"/>
            </p:custDataLst>
          </p:nvPr>
        </p:nvSpPr>
        <p:spPr>
          <a:xfrm flipH="1">
            <a:off x="8572861" y="3255750"/>
            <a:ext cx="577071" cy="577071"/>
          </a:xfrm>
          <a:prstGeom prst="arc">
            <a:avLst>
              <a:gd name="adj1" fmla="val 20301724"/>
              <a:gd name="adj2" fmla="val 1179448"/>
            </a:avLst>
          </a:prstGeom>
          <a:noFill/>
          <a:ln w="19050" cap="flat" cmpd="sng" algn="ctr">
            <a:gradFill flip="none" rotWithShape="1">
              <a:gsLst>
                <a:gs pos="50000">
                  <a:srgbClr val="01C99A"/>
                </a:gs>
                <a:gs pos="0">
                  <a:srgbClr val="2E1385">
                    <a:alpha val="0"/>
                  </a:srgbClr>
                </a:gs>
                <a:gs pos="100000">
                  <a:srgbClr val="2E1385">
                    <a:alpha val="0"/>
                  </a:srgbClr>
                </a:gs>
              </a:gsLst>
              <a:lin ang="5400000" scaled="1"/>
              <a:tileRect/>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81" name="PA-错觉设计580" title="Icon of a communication dish with signal lines"/>
          <p:cNvSpPr>
            <a:spLocks noChangeAspect="1" noEditPoints="1"/>
          </p:cNvSpPr>
          <p:nvPr>
            <p:custDataLst>
              <p:tags r:id="rId47"/>
            </p:custDataLst>
          </p:nvPr>
        </p:nvSpPr>
        <p:spPr bwMode="auto">
          <a:xfrm>
            <a:off x="8682195" y="3365001"/>
            <a:ext cx="358403" cy="358570"/>
          </a:xfrm>
          <a:custGeom>
            <a:avLst/>
            <a:gdLst>
              <a:gd name="T0" fmla="*/ 1786 w 3913"/>
              <a:gd name="T1" fmla="*/ 2127 h 3913"/>
              <a:gd name="T2" fmla="*/ 2198 w 3913"/>
              <a:gd name="T3" fmla="*/ 1715 h 3913"/>
              <a:gd name="T4" fmla="*/ 2286 w 3913"/>
              <a:gd name="T5" fmla="*/ 1502 h 3913"/>
              <a:gd name="T6" fmla="*/ 2161 w 3913"/>
              <a:gd name="T7" fmla="*/ 1627 h 3913"/>
              <a:gd name="T8" fmla="*/ 2286 w 3913"/>
              <a:gd name="T9" fmla="*/ 1752 h 3913"/>
              <a:gd name="T10" fmla="*/ 2411 w 3913"/>
              <a:gd name="T11" fmla="*/ 1627 h 3913"/>
              <a:gd name="T12" fmla="*/ 2286 w 3913"/>
              <a:gd name="T13" fmla="*/ 1502 h 3913"/>
              <a:gd name="T14" fmla="*/ 3162 w 3913"/>
              <a:gd name="T15" fmla="*/ 1877 h 3913"/>
              <a:gd name="T16" fmla="*/ 2036 w 3913"/>
              <a:gd name="T17" fmla="*/ 751 h 3913"/>
              <a:gd name="T18" fmla="*/ 3913 w 3913"/>
              <a:gd name="T19" fmla="*/ 1877 h 3913"/>
              <a:gd name="T20" fmla="*/ 2036 w 3913"/>
              <a:gd name="T21" fmla="*/ 0 h 3913"/>
              <a:gd name="T22" fmla="*/ 636 w 3913"/>
              <a:gd name="T23" fmla="*/ 977 h 3913"/>
              <a:gd name="T24" fmla="*/ 636 w 3913"/>
              <a:gd name="T25" fmla="*/ 3277 h 3913"/>
              <a:gd name="T26" fmla="*/ 2936 w 3913"/>
              <a:gd name="T27" fmla="*/ 3277 h 3913"/>
              <a:gd name="T28" fmla="*/ 636 w 3913"/>
              <a:gd name="T29" fmla="*/ 977 h 3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3" h="3913">
                <a:moveTo>
                  <a:pt x="1786" y="2127"/>
                </a:moveTo>
                <a:cubicBezTo>
                  <a:pt x="2198" y="1715"/>
                  <a:pt x="2198" y="1715"/>
                  <a:pt x="2198" y="1715"/>
                </a:cubicBezTo>
                <a:moveTo>
                  <a:pt x="2286" y="1502"/>
                </a:moveTo>
                <a:cubicBezTo>
                  <a:pt x="2217" y="1502"/>
                  <a:pt x="2161" y="1558"/>
                  <a:pt x="2161" y="1627"/>
                </a:cubicBezTo>
                <a:cubicBezTo>
                  <a:pt x="2161" y="1696"/>
                  <a:pt x="2217" y="1752"/>
                  <a:pt x="2286" y="1752"/>
                </a:cubicBezTo>
                <a:cubicBezTo>
                  <a:pt x="2355" y="1752"/>
                  <a:pt x="2411" y="1696"/>
                  <a:pt x="2411" y="1627"/>
                </a:cubicBezTo>
                <a:cubicBezTo>
                  <a:pt x="2411" y="1558"/>
                  <a:pt x="2355" y="1502"/>
                  <a:pt x="2286" y="1502"/>
                </a:cubicBezTo>
                <a:close/>
                <a:moveTo>
                  <a:pt x="3162" y="1877"/>
                </a:moveTo>
                <a:cubicBezTo>
                  <a:pt x="3162" y="1255"/>
                  <a:pt x="2658" y="751"/>
                  <a:pt x="2036" y="751"/>
                </a:cubicBezTo>
                <a:moveTo>
                  <a:pt x="3913" y="1877"/>
                </a:moveTo>
                <a:cubicBezTo>
                  <a:pt x="3913" y="840"/>
                  <a:pt x="3073" y="0"/>
                  <a:pt x="2036" y="0"/>
                </a:cubicBezTo>
                <a:moveTo>
                  <a:pt x="636" y="977"/>
                </a:moveTo>
                <a:cubicBezTo>
                  <a:pt x="0" y="1612"/>
                  <a:pt x="0" y="2642"/>
                  <a:pt x="636" y="3277"/>
                </a:cubicBezTo>
                <a:cubicBezTo>
                  <a:pt x="1271" y="3913"/>
                  <a:pt x="2301" y="3913"/>
                  <a:pt x="2936" y="3277"/>
                </a:cubicBezTo>
                <a:lnTo>
                  <a:pt x="636" y="977"/>
                </a:lnTo>
                <a:close/>
              </a:path>
            </a:pathLst>
          </a:custGeom>
          <a:noFill/>
          <a:ln w="15875" cap="sq">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880" b="0" i="0" u="none" strike="noStrike" kern="1200" cap="none" spc="0" normalizeH="0" baseline="0" noProof="0">
              <a:ln>
                <a:noFill/>
              </a:ln>
              <a:gradFill>
                <a:gsLst>
                  <a:gs pos="0">
                    <a:srgbClr val="505050"/>
                  </a:gs>
                  <a:gs pos="100000">
                    <a:srgbClr val="505050"/>
                  </a:gs>
                </a:gsLst>
                <a:lin ang="5400000" scaled="1"/>
              </a:gradFill>
              <a:effectLst/>
              <a:uLnTx/>
              <a:uFillTx/>
              <a:cs typeface="+mn-ea"/>
              <a:sym typeface="+mn-lt"/>
            </a:endParaRPr>
          </a:p>
        </p:txBody>
      </p:sp>
      <p:sp>
        <p:nvSpPr>
          <p:cNvPr id="245" name="PA-错觉设计581"/>
          <p:cNvSpPr/>
          <p:nvPr>
            <p:custDataLst>
              <p:tags r:id="rId48"/>
            </p:custDataLst>
          </p:nvPr>
        </p:nvSpPr>
        <p:spPr>
          <a:xfrm>
            <a:off x="1390910" y="2997982"/>
            <a:ext cx="892744" cy="892742"/>
          </a:xfrm>
          <a:prstGeom prst="ellipse">
            <a:avLst/>
          </a:prstGeom>
          <a:gradFill flip="none" rotWithShape="1">
            <a:gsLst>
              <a:gs pos="38000">
                <a:schemeClr val="accent2">
                  <a:lumMod val="50000"/>
                  <a:alpha val="10000"/>
                </a:schemeClr>
              </a:gs>
              <a:gs pos="100000">
                <a:schemeClr val="tx1">
                  <a:alpha val="30000"/>
                </a:schemeClr>
              </a:gs>
            </a:gsLst>
            <a:path path="circle">
              <a:fillToRect l="50000" t="50000" r="50000" b="50000"/>
            </a:path>
            <a:tileRect/>
          </a:gradFill>
          <a:ln>
            <a:gradFill>
              <a:gsLst>
                <a:gs pos="20000">
                  <a:schemeClr val="accent2">
                    <a:lumMod val="50000"/>
                    <a:alpha val="0"/>
                  </a:schemeClr>
                </a:gs>
                <a:gs pos="50000">
                  <a:schemeClr val="accent2"/>
                </a:gs>
                <a:gs pos="80000">
                  <a:schemeClr val="accent2">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cs typeface="+mn-ea"/>
              <a:sym typeface="+mn-lt"/>
            </a:endParaRPr>
          </a:p>
        </p:txBody>
      </p:sp>
      <p:sp>
        <p:nvSpPr>
          <p:cNvPr id="246" name="PA-错觉设计582"/>
          <p:cNvSpPr/>
          <p:nvPr>
            <p:custDataLst>
              <p:tags r:id="rId49"/>
            </p:custDataLst>
          </p:nvPr>
        </p:nvSpPr>
        <p:spPr>
          <a:xfrm>
            <a:off x="1440658" y="3985569"/>
            <a:ext cx="793248" cy="400110"/>
          </a:xfrm>
          <a:prstGeom prst="rect">
            <a:avLst/>
          </a:prstGeom>
        </p:spPr>
        <p:txBody>
          <a:bodyPr wrap="none">
            <a:noAutofit/>
          </a:bodyPr>
          <a:lstStyle/>
          <a:p>
            <a:pPr algn="ctr"/>
            <a:r>
              <a:rPr lang="zh-CN" altLang="en-US" sz="2000" dirty="0">
                <a:gradFill>
                  <a:gsLst>
                    <a:gs pos="0">
                      <a:schemeClr val="accent2">
                        <a:lumMod val="60000"/>
                        <a:lumOff val="40000"/>
                      </a:schemeClr>
                    </a:gs>
                    <a:gs pos="100000">
                      <a:schemeClr val="accent2">
                        <a:lumMod val="20000"/>
                        <a:lumOff val="80000"/>
                      </a:schemeClr>
                    </a:gs>
                  </a:gsLst>
                  <a:lin ang="0" scaled="0"/>
                </a:gradFill>
                <a:cs typeface="+mn-ea"/>
                <a:sym typeface="+mn-lt"/>
              </a:rPr>
              <a:t>旅游</a:t>
            </a:r>
          </a:p>
        </p:txBody>
      </p:sp>
      <p:sp>
        <p:nvSpPr>
          <p:cNvPr id="264" name="PA-错觉设计583"/>
          <p:cNvSpPr/>
          <p:nvPr>
            <p:custDataLst>
              <p:tags r:id="rId50"/>
            </p:custDataLst>
          </p:nvPr>
        </p:nvSpPr>
        <p:spPr>
          <a:xfrm>
            <a:off x="1548747" y="3155817"/>
            <a:ext cx="577071" cy="577071"/>
          </a:xfrm>
          <a:prstGeom prst="arc">
            <a:avLst>
              <a:gd name="adj1" fmla="val 20301724"/>
              <a:gd name="adj2" fmla="val 1179448"/>
            </a:avLst>
          </a:prstGeom>
          <a:noFill/>
          <a:ln w="19050" cap="flat" cmpd="sng" algn="ctr">
            <a:gradFill>
              <a:gsLst>
                <a:gs pos="49600">
                  <a:schemeClr val="accent1"/>
                </a:gs>
                <a:gs pos="0">
                  <a:schemeClr val="accent1">
                    <a:alpha val="0"/>
                  </a:schemeClr>
                </a:gs>
                <a:gs pos="100000">
                  <a:schemeClr val="accent1">
                    <a:alpha val="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65" name="PA-错觉设计584"/>
          <p:cNvSpPr/>
          <p:nvPr>
            <p:custDataLst>
              <p:tags r:id="rId51"/>
            </p:custDataLst>
          </p:nvPr>
        </p:nvSpPr>
        <p:spPr>
          <a:xfrm flipH="1">
            <a:off x="1548747" y="3155817"/>
            <a:ext cx="577071" cy="577071"/>
          </a:xfrm>
          <a:prstGeom prst="arc">
            <a:avLst>
              <a:gd name="adj1" fmla="val 20301724"/>
              <a:gd name="adj2" fmla="val 1179448"/>
            </a:avLst>
          </a:prstGeom>
          <a:noFill/>
          <a:ln w="19050" cap="flat" cmpd="sng" algn="ctr">
            <a:gradFill>
              <a:gsLst>
                <a:gs pos="49600">
                  <a:schemeClr val="accent1"/>
                </a:gs>
                <a:gs pos="0">
                  <a:schemeClr val="accent1">
                    <a:alpha val="0"/>
                  </a:schemeClr>
                </a:gs>
                <a:gs pos="100000">
                  <a:schemeClr val="accent1">
                    <a:alpha val="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89" name="PA-错觉设计585" title="Icon of a map with a dotted line leading to an ex"/>
          <p:cNvSpPr>
            <a:spLocks noChangeAspect="1" noEditPoints="1"/>
          </p:cNvSpPr>
          <p:nvPr>
            <p:custDataLst>
              <p:tags r:id="rId52"/>
            </p:custDataLst>
          </p:nvPr>
        </p:nvSpPr>
        <p:spPr bwMode="auto">
          <a:xfrm>
            <a:off x="1658041" y="3258405"/>
            <a:ext cx="358483" cy="358570"/>
          </a:xfrm>
          <a:custGeom>
            <a:avLst/>
            <a:gdLst>
              <a:gd name="T0" fmla="*/ 2625 w 3750"/>
              <a:gd name="T1" fmla="*/ 3000 h 3750"/>
              <a:gd name="T2" fmla="*/ 2360 w 3750"/>
              <a:gd name="T3" fmla="*/ 3110 h 3750"/>
              <a:gd name="T4" fmla="*/ 2250 w 3750"/>
              <a:gd name="T5" fmla="*/ 3375 h 3750"/>
              <a:gd name="T6" fmla="*/ 2360 w 3750"/>
              <a:gd name="T7" fmla="*/ 3640 h 3750"/>
              <a:gd name="T8" fmla="*/ 2625 w 3750"/>
              <a:gd name="T9" fmla="*/ 3750 h 3750"/>
              <a:gd name="T10" fmla="*/ 375 w 3750"/>
              <a:gd name="T11" fmla="*/ 3750 h 3750"/>
              <a:gd name="T12" fmla="*/ 110 w 3750"/>
              <a:gd name="T13" fmla="*/ 3640 h 3750"/>
              <a:gd name="T14" fmla="*/ 0 w 3750"/>
              <a:gd name="T15" fmla="*/ 3375 h 3750"/>
              <a:gd name="T16" fmla="*/ 110 w 3750"/>
              <a:gd name="T17" fmla="*/ 3110 h 3750"/>
              <a:gd name="T18" fmla="*/ 375 w 3750"/>
              <a:gd name="T19" fmla="*/ 3000 h 3750"/>
              <a:gd name="T20" fmla="*/ 2625 w 3750"/>
              <a:gd name="T21" fmla="*/ 3000 h 3750"/>
              <a:gd name="T22" fmla="*/ 500 w 3750"/>
              <a:gd name="T23" fmla="*/ 2875 h 3750"/>
              <a:gd name="T24" fmla="*/ 500 w 3750"/>
              <a:gd name="T25" fmla="*/ 375 h 3750"/>
              <a:gd name="T26" fmla="*/ 3000 w 3750"/>
              <a:gd name="T27" fmla="*/ 750 h 3750"/>
              <a:gd name="T28" fmla="*/ 3375 w 3750"/>
              <a:gd name="T29" fmla="*/ 750 h 3750"/>
              <a:gd name="T30" fmla="*/ 3750 w 3750"/>
              <a:gd name="T31" fmla="*/ 375 h 3750"/>
              <a:gd name="T32" fmla="*/ 3375 w 3750"/>
              <a:gd name="T33" fmla="*/ 0 h 3750"/>
              <a:gd name="T34" fmla="*/ 3000 w 3750"/>
              <a:gd name="T35" fmla="*/ 375 h 3750"/>
              <a:gd name="T36" fmla="*/ 3000 w 3750"/>
              <a:gd name="T37" fmla="*/ 2375 h 3750"/>
              <a:gd name="T38" fmla="*/ 3366 w 3750"/>
              <a:gd name="T39" fmla="*/ 0 h 3750"/>
              <a:gd name="T40" fmla="*/ 875 w 3750"/>
              <a:gd name="T41" fmla="*/ 0 h 3750"/>
              <a:gd name="T42" fmla="*/ 500 w 3750"/>
              <a:gd name="T43" fmla="*/ 375 h 3750"/>
              <a:gd name="T44" fmla="*/ 3000 w 3750"/>
              <a:gd name="T45" fmla="*/ 2375 h 3750"/>
              <a:gd name="T46" fmla="*/ 3000 w 3750"/>
              <a:gd name="T47" fmla="*/ 3375 h 3750"/>
              <a:gd name="T48" fmla="*/ 375 w 3750"/>
              <a:gd name="T49" fmla="*/ 3750 h 3750"/>
              <a:gd name="T50" fmla="*/ 2625 w 3750"/>
              <a:gd name="T51" fmla="*/ 3750 h 3750"/>
              <a:gd name="T52" fmla="*/ 3000 w 3750"/>
              <a:gd name="T53" fmla="*/ 3375 h 3750"/>
              <a:gd name="T54" fmla="*/ 1625 w 3750"/>
              <a:gd name="T55" fmla="*/ 375 h 3750"/>
              <a:gd name="T56" fmla="*/ 2375 w 3750"/>
              <a:gd name="T57" fmla="*/ 1125 h 3750"/>
              <a:gd name="T58" fmla="*/ 2375 w 3750"/>
              <a:gd name="T59" fmla="*/ 375 h 3750"/>
              <a:gd name="T60" fmla="*/ 1625 w 3750"/>
              <a:gd name="T61" fmla="*/ 1125 h 3750"/>
              <a:gd name="T62" fmla="*/ 1000 w 3750"/>
              <a:gd name="T63" fmla="*/ 1875 h 3750"/>
              <a:gd name="T64" fmla="*/ 1000 w 3750"/>
              <a:gd name="T65" fmla="*/ 2125 h 3750"/>
              <a:gd name="T66" fmla="*/ 1338 w 3750"/>
              <a:gd name="T67" fmla="*/ 1412 h 3750"/>
              <a:gd name="T68" fmla="*/ 1162 w 3750"/>
              <a:gd name="T69" fmla="*/ 1588 h 3750"/>
              <a:gd name="T70" fmla="*/ 1162 w 3750"/>
              <a:gd name="T71" fmla="*/ 2412 h 3750"/>
              <a:gd name="T72" fmla="*/ 1338 w 3750"/>
              <a:gd name="T73" fmla="*/ 2588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50" h="3750">
                <a:moveTo>
                  <a:pt x="2625" y="3000"/>
                </a:moveTo>
                <a:cubicBezTo>
                  <a:pt x="2521" y="3000"/>
                  <a:pt x="2428" y="3042"/>
                  <a:pt x="2360" y="3110"/>
                </a:cubicBezTo>
                <a:cubicBezTo>
                  <a:pt x="2292" y="3178"/>
                  <a:pt x="2250" y="3271"/>
                  <a:pt x="2250" y="3375"/>
                </a:cubicBezTo>
                <a:cubicBezTo>
                  <a:pt x="2250" y="3479"/>
                  <a:pt x="2292" y="3572"/>
                  <a:pt x="2360" y="3640"/>
                </a:cubicBezTo>
                <a:cubicBezTo>
                  <a:pt x="2428" y="3708"/>
                  <a:pt x="2521" y="3750"/>
                  <a:pt x="2625" y="3750"/>
                </a:cubicBezTo>
                <a:moveTo>
                  <a:pt x="375" y="3750"/>
                </a:moveTo>
                <a:cubicBezTo>
                  <a:pt x="271" y="3750"/>
                  <a:pt x="178" y="3708"/>
                  <a:pt x="110" y="3640"/>
                </a:cubicBezTo>
                <a:cubicBezTo>
                  <a:pt x="42" y="3572"/>
                  <a:pt x="0" y="3479"/>
                  <a:pt x="0" y="3375"/>
                </a:cubicBezTo>
                <a:cubicBezTo>
                  <a:pt x="0" y="3271"/>
                  <a:pt x="42" y="3178"/>
                  <a:pt x="110" y="3110"/>
                </a:cubicBezTo>
                <a:cubicBezTo>
                  <a:pt x="178" y="3042"/>
                  <a:pt x="271" y="3000"/>
                  <a:pt x="375" y="3000"/>
                </a:cubicBezTo>
                <a:cubicBezTo>
                  <a:pt x="2625" y="3000"/>
                  <a:pt x="2625" y="3000"/>
                  <a:pt x="2625" y="3000"/>
                </a:cubicBezTo>
                <a:moveTo>
                  <a:pt x="500" y="2875"/>
                </a:moveTo>
                <a:cubicBezTo>
                  <a:pt x="500" y="375"/>
                  <a:pt x="500" y="375"/>
                  <a:pt x="500" y="375"/>
                </a:cubicBezTo>
                <a:moveTo>
                  <a:pt x="3000" y="750"/>
                </a:moveTo>
                <a:cubicBezTo>
                  <a:pt x="3375" y="750"/>
                  <a:pt x="3375" y="750"/>
                  <a:pt x="3375" y="750"/>
                </a:cubicBezTo>
                <a:cubicBezTo>
                  <a:pt x="3582" y="750"/>
                  <a:pt x="3750" y="582"/>
                  <a:pt x="3750" y="375"/>
                </a:cubicBezTo>
                <a:cubicBezTo>
                  <a:pt x="3750" y="168"/>
                  <a:pt x="3582" y="0"/>
                  <a:pt x="3375" y="0"/>
                </a:cubicBezTo>
                <a:cubicBezTo>
                  <a:pt x="3168" y="0"/>
                  <a:pt x="3000" y="168"/>
                  <a:pt x="3000" y="375"/>
                </a:cubicBezTo>
                <a:cubicBezTo>
                  <a:pt x="3000" y="2375"/>
                  <a:pt x="3000" y="2375"/>
                  <a:pt x="3000" y="2375"/>
                </a:cubicBezTo>
                <a:moveTo>
                  <a:pt x="3366" y="0"/>
                </a:moveTo>
                <a:cubicBezTo>
                  <a:pt x="875" y="0"/>
                  <a:pt x="875" y="0"/>
                  <a:pt x="875" y="0"/>
                </a:cubicBezTo>
                <a:cubicBezTo>
                  <a:pt x="668" y="0"/>
                  <a:pt x="500" y="168"/>
                  <a:pt x="500" y="375"/>
                </a:cubicBezTo>
                <a:moveTo>
                  <a:pt x="3000" y="2375"/>
                </a:moveTo>
                <a:cubicBezTo>
                  <a:pt x="3000" y="3375"/>
                  <a:pt x="3000" y="3375"/>
                  <a:pt x="3000" y="3375"/>
                </a:cubicBezTo>
                <a:moveTo>
                  <a:pt x="375" y="3750"/>
                </a:moveTo>
                <a:cubicBezTo>
                  <a:pt x="2625" y="3750"/>
                  <a:pt x="2625" y="3750"/>
                  <a:pt x="2625" y="3750"/>
                </a:cubicBezTo>
                <a:cubicBezTo>
                  <a:pt x="2832" y="3750"/>
                  <a:pt x="3000" y="3582"/>
                  <a:pt x="3000" y="3375"/>
                </a:cubicBezTo>
                <a:moveTo>
                  <a:pt x="1625" y="375"/>
                </a:moveTo>
                <a:cubicBezTo>
                  <a:pt x="2375" y="1125"/>
                  <a:pt x="2375" y="1125"/>
                  <a:pt x="2375" y="1125"/>
                </a:cubicBezTo>
                <a:moveTo>
                  <a:pt x="2375" y="375"/>
                </a:moveTo>
                <a:cubicBezTo>
                  <a:pt x="1625" y="1125"/>
                  <a:pt x="1625" y="1125"/>
                  <a:pt x="1625" y="1125"/>
                </a:cubicBezTo>
                <a:moveTo>
                  <a:pt x="1000" y="1875"/>
                </a:moveTo>
                <a:cubicBezTo>
                  <a:pt x="1000" y="2125"/>
                  <a:pt x="1000" y="2125"/>
                  <a:pt x="1000" y="2125"/>
                </a:cubicBezTo>
                <a:moveTo>
                  <a:pt x="1338" y="1412"/>
                </a:moveTo>
                <a:cubicBezTo>
                  <a:pt x="1162" y="1588"/>
                  <a:pt x="1162" y="1588"/>
                  <a:pt x="1162" y="1588"/>
                </a:cubicBezTo>
                <a:moveTo>
                  <a:pt x="1162" y="2412"/>
                </a:moveTo>
                <a:cubicBezTo>
                  <a:pt x="1338" y="2588"/>
                  <a:pt x="1338" y="2588"/>
                  <a:pt x="1338" y="2588"/>
                </a:cubicBezTo>
              </a:path>
            </a:pathLst>
          </a:custGeom>
          <a:solidFill>
            <a:schemeClr val="bg1"/>
          </a:solidFill>
          <a:ln w="15875" cap="flat">
            <a:solidFill>
              <a:schemeClr val="bg1"/>
            </a:solidFill>
            <a:prstDash val="solid"/>
            <a:miter lim="800000"/>
          </a:ln>
        </p:spPr>
        <p:txBody>
          <a:bodyPr vert="horz" wrap="square" lIns="89642" tIns="44821" rIns="89642" bIns="44821"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880" b="0" i="0" u="none" strike="noStrike" kern="1200" cap="none" spc="0" normalizeH="0" baseline="0" noProof="0">
              <a:ln>
                <a:noFill/>
              </a:ln>
              <a:gradFill>
                <a:gsLst>
                  <a:gs pos="0">
                    <a:srgbClr val="505050"/>
                  </a:gs>
                  <a:gs pos="100000">
                    <a:srgbClr val="505050"/>
                  </a:gs>
                </a:gsLst>
                <a:lin ang="5400000" scaled="1"/>
              </a:gradFill>
              <a:effectLst/>
              <a:uLnTx/>
              <a:uFillTx/>
              <a:cs typeface="+mn-ea"/>
              <a:sym typeface="+mn-lt"/>
            </a:endParaRPr>
          </a:p>
        </p:txBody>
      </p:sp>
      <p:sp>
        <p:nvSpPr>
          <p:cNvPr id="295" name="PA-错觉设计586"/>
          <p:cNvSpPr/>
          <p:nvPr>
            <p:custDataLst>
              <p:tags r:id="rId53"/>
            </p:custDataLst>
          </p:nvPr>
        </p:nvSpPr>
        <p:spPr>
          <a:xfrm>
            <a:off x="4279462" y="904962"/>
            <a:ext cx="892744" cy="892742"/>
          </a:xfrm>
          <a:prstGeom prst="ellipse">
            <a:avLst/>
          </a:prstGeom>
          <a:gradFill flip="none" rotWithShape="1">
            <a:gsLst>
              <a:gs pos="38000">
                <a:schemeClr val="accent2">
                  <a:lumMod val="50000"/>
                  <a:alpha val="10000"/>
                </a:schemeClr>
              </a:gs>
              <a:gs pos="100000">
                <a:schemeClr val="tx1">
                  <a:alpha val="30000"/>
                </a:schemeClr>
              </a:gs>
            </a:gsLst>
            <a:path path="circle">
              <a:fillToRect l="50000" t="50000" r="50000" b="50000"/>
            </a:path>
            <a:tileRect/>
          </a:gradFill>
          <a:ln>
            <a:gradFill>
              <a:gsLst>
                <a:gs pos="20000">
                  <a:schemeClr val="accent2">
                    <a:lumMod val="50000"/>
                    <a:alpha val="0"/>
                  </a:schemeClr>
                </a:gs>
                <a:gs pos="50000">
                  <a:schemeClr val="accent2"/>
                </a:gs>
                <a:gs pos="80000">
                  <a:schemeClr val="accent2">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cs typeface="+mn-ea"/>
              <a:sym typeface="+mn-lt"/>
            </a:endParaRPr>
          </a:p>
        </p:txBody>
      </p:sp>
      <p:sp>
        <p:nvSpPr>
          <p:cNvPr id="296" name="PA-错觉设计587"/>
          <p:cNvSpPr/>
          <p:nvPr>
            <p:custDataLst>
              <p:tags r:id="rId54"/>
            </p:custDataLst>
          </p:nvPr>
        </p:nvSpPr>
        <p:spPr>
          <a:xfrm>
            <a:off x="3554691" y="1151278"/>
            <a:ext cx="793248" cy="400110"/>
          </a:xfrm>
          <a:prstGeom prst="rect">
            <a:avLst/>
          </a:prstGeom>
        </p:spPr>
        <p:txBody>
          <a:bodyPr wrap="none">
            <a:noAutofit/>
          </a:bodyPr>
          <a:lstStyle/>
          <a:p>
            <a:pPr algn="ctr"/>
            <a:r>
              <a:rPr lang="zh-CN" altLang="en-US" sz="2000" dirty="0">
                <a:gradFill>
                  <a:gsLst>
                    <a:gs pos="0">
                      <a:schemeClr val="accent2">
                        <a:lumMod val="60000"/>
                        <a:lumOff val="40000"/>
                      </a:schemeClr>
                    </a:gs>
                    <a:gs pos="100000">
                      <a:schemeClr val="accent2">
                        <a:lumMod val="20000"/>
                        <a:lumOff val="80000"/>
                      </a:schemeClr>
                    </a:gs>
                  </a:gsLst>
                  <a:lin ang="0" scaled="0"/>
                </a:gradFill>
                <a:cs typeface="+mn-ea"/>
                <a:sym typeface="+mn-lt"/>
              </a:rPr>
              <a:t>政务</a:t>
            </a:r>
          </a:p>
        </p:txBody>
      </p:sp>
      <p:sp>
        <p:nvSpPr>
          <p:cNvPr id="301" name="PA-错觉设计588"/>
          <p:cNvSpPr/>
          <p:nvPr>
            <p:custDataLst>
              <p:tags r:id="rId55"/>
            </p:custDataLst>
          </p:nvPr>
        </p:nvSpPr>
        <p:spPr>
          <a:xfrm>
            <a:off x="4437298" y="1062798"/>
            <a:ext cx="577071" cy="577071"/>
          </a:xfrm>
          <a:prstGeom prst="arc">
            <a:avLst>
              <a:gd name="adj1" fmla="val 20301724"/>
              <a:gd name="adj2" fmla="val 1179448"/>
            </a:avLst>
          </a:prstGeom>
          <a:noFill/>
          <a:ln w="19050" cap="flat" cmpd="sng" algn="ctr">
            <a:gradFill>
              <a:gsLst>
                <a:gs pos="49600">
                  <a:schemeClr val="accent1"/>
                </a:gs>
                <a:gs pos="0">
                  <a:schemeClr val="accent1">
                    <a:alpha val="0"/>
                  </a:schemeClr>
                </a:gs>
                <a:gs pos="100000">
                  <a:schemeClr val="accent1">
                    <a:alpha val="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302" name="PA-错觉设计589"/>
          <p:cNvSpPr/>
          <p:nvPr>
            <p:custDataLst>
              <p:tags r:id="rId56"/>
            </p:custDataLst>
          </p:nvPr>
        </p:nvSpPr>
        <p:spPr>
          <a:xfrm flipH="1">
            <a:off x="4437298" y="1062798"/>
            <a:ext cx="577071" cy="577071"/>
          </a:xfrm>
          <a:prstGeom prst="arc">
            <a:avLst>
              <a:gd name="adj1" fmla="val 20301724"/>
              <a:gd name="adj2" fmla="val 1179448"/>
            </a:avLst>
          </a:prstGeom>
          <a:noFill/>
          <a:ln w="19050" cap="flat" cmpd="sng" algn="ctr">
            <a:gradFill>
              <a:gsLst>
                <a:gs pos="49600">
                  <a:schemeClr val="accent1"/>
                </a:gs>
                <a:gs pos="0">
                  <a:schemeClr val="accent1">
                    <a:alpha val="0"/>
                  </a:schemeClr>
                </a:gs>
                <a:gs pos="100000">
                  <a:schemeClr val="accent1">
                    <a:alpha val="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391" name="PA-错觉设计590" title="Icon of a building with columns in a row and a triangular top and a flag atop it"/>
          <p:cNvSpPr>
            <a:spLocks noChangeAspect="1" noEditPoints="1"/>
          </p:cNvSpPr>
          <p:nvPr>
            <p:custDataLst>
              <p:tags r:id="rId57"/>
            </p:custDataLst>
          </p:nvPr>
        </p:nvSpPr>
        <p:spPr bwMode="auto">
          <a:xfrm>
            <a:off x="4549975" y="1172048"/>
            <a:ext cx="351718" cy="358570"/>
          </a:xfrm>
          <a:custGeom>
            <a:avLst/>
            <a:gdLst>
              <a:gd name="T0" fmla="*/ 337 w 462"/>
              <a:gd name="T1" fmla="*/ 130 h 471"/>
              <a:gd name="T2" fmla="*/ 462 w 462"/>
              <a:gd name="T3" fmla="*/ 194 h 471"/>
              <a:gd name="T4" fmla="*/ 0 w 462"/>
              <a:gd name="T5" fmla="*/ 194 h 471"/>
              <a:gd name="T6" fmla="*/ 231 w 462"/>
              <a:gd name="T7" fmla="*/ 78 h 471"/>
              <a:gd name="T8" fmla="*/ 337 w 462"/>
              <a:gd name="T9" fmla="*/ 130 h 471"/>
              <a:gd name="T10" fmla="*/ 37 w 462"/>
              <a:gd name="T11" fmla="*/ 434 h 471"/>
              <a:gd name="T12" fmla="*/ 24 w 462"/>
              <a:gd name="T13" fmla="*/ 471 h 471"/>
              <a:gd name="T14" fmla="*/ 439 w 462"/>
              <a:gd name="T15" fmla="*/ 471 h 471"/>
              <a:gd name="T16" fmla="*/ 411 w 462"/>
              <a:gd name="T17" fmla="*/ 399 h 471"/>
              <a:gd name="T18" fmla="*/ 51 w 462"/>
              <a:gd name="T19" fmla="*/ 399 h 471"/>
              <a:gd name="T20" fmla="*/ 37 w 462"/>
              <a:gd name="T21" fmla="*/ 434 h 471"/>
              <a:gd name="T22" fmla="*/ 51 w 462"/>
              <a:gd name="T23" fmla="*/ 399 h 471"/>
              <a:gd name="T24" fmla="*/ 51 w 462"/>
              <a:gd name="T25" fmla="*/ 194 h 471"/>
              <a:gd name="T26" fmla="*/ 411 w 462"/>
              <a:gd name="T27" fmla="*/ 399 h 471"/>
              <a:gd name="T28" fmla="*/ 411 w 462"/>
              <a:gd name="T29" fmla="*/ 194 h 471"/>
              <a:gd name="T30" fmla="*/ 351 w 462"/>
              <a:gd name="T31" fmla="*/ 399 h 471"/>
              <a:gd name="T32" fmla="*/ 351 w 462"/>
              <a:gd name="T33" fmla="*/ 194 h 471"/>
              <a:gd name="T34" fmla="*/ 292 w 462"/>
              <a:gd name="T35" fmla="*/ 399 h 471"/>
              <a:gd name="T36" fmla="*/ 292 w 462"/>
              <a:gd name="T37" fmla="*/ 194 h 471"/>
              <a:gd name="T38" fmla="*/ 231 w 462"/>
              <a:gd name="T39" fmla="*/ 399 h 471"/>
              <a:gd name="T40" fmla="*/ 231 w 462"/>
              <a:gd name="T41" fmla="*/ 194 h 471"/>
              <a:gd name="T42" fmla="*/ 171 w 462"/>
              <a:gd name="T43" fmla="*/ 399 h 471"/>
              <a:gd name="T44" fmla="*/ 171 w 462"/>
              <a:gd name="T45" fmla="*/ 194 h 471"/>
              <a:gd name="T46" fmla="*/ 112 w 462"/>
              <a:gd name="T47" fmla="*/ 399 h 471"/>
              <a:gd name="T48" fmla="*/ 112 w 462"/>
              <a:gd name="T49" fmla="*/ 194 h 471"/>
              <a:gd name="T50" fmla="*/ 233 w 462"/>
              <a:gd name="T51" fmla="*/ 39 h 471"/>
              <a:gd name="T52" fmla="*/ 299 w 462"/>
              <a:gd name="T53" fmla="*/ 39 h 471"/>
              <a:gd name="T54" fmla="*/ 299 w 462"/>
              <a:gd name="T55" fmla="*/ 0 h 471"/>
              <a:gd name="T56" fmla="*/ 231 w 462"/>
              <a:gd name="T57" fmla="*/ 0 h 471"/>
              <a:gd name="T58" fmla="*/ 231 w 462"/>
              <a:gd name="T59" fmla="*/ 7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2" h="471">
                <a:moveTo>
                  <a:pt x="337" y="130"/>
                </a:moveTo>
                <a:lnTo>
                  <a:pt x="462" y="194"/>
                </a:lnTo>
                <a:lnTo>
                  <a:pt x="0" y="194"/>
                </a:lnTo>
                <a:lnTo>
                  <a:pt x="231" y="78"/>
                </a:lnTo>
                <a:lnTo>
                  <a:pt x="337" y="130"/>
                </a:lnTo>
                <a:moveTo>
                  <a:pt x="37" y="434"/>
                </a:moveTo>
                <a:lnTo>
                  <a:pt x="24" y="471"/>
                </a:lnTo>
                <a:lnTo>
                  <a:pt x="439" y="471"/>
                </a:lnTo>
                <a:lnTo>
                  <a:pt x="411" y="399"/>
                </a:lnTo>
                <a:lnTo>
                  <a:pt x="51" y="399"/>
                </a:lnTo>
                <a:lnTo>
                  <a:pt x="37" y="434"/>
                </a:lnTo>
                <a:moveTo>
                  <a:pt x="51" y="399"/>
                </a:moveTo>
                <a:lnTo>
                  <a:pt x="51" y="194"/>
                </a:lnTo>
                <a:moveTo>
                  <a:pt x="411" y="399"/>
                </a:moveTo>
                <a:lnTo>
                  <a:pt x="411" y="194"/>
                </a:lnTo>
                <a:moveTo>
                  <a:pt x="351" y="399"/>
                </a:moveTo>
                <a:lnTo>
                  <a:pt x="351" y="194"/>
                </a:lnTo>
                <a:moveTo>
                  <a:pt x="292" y="399"/>
                </a:moveTo>
                <a:lnTo>
                  <a:pt x="292" y="194"/>
                </a:lnTo>
                <a:moveTo>
                  <a:pt x="231" y="399"/>
                </a:moveTo>
                <a:lnTo>
                  <a:pt x="231" y="194"/>
                </a:lnTo>
                <a:moveTo>
                  <a:pt x="171" y="399"/>
                </a:moveTo>
                <a:lnTo>
                  <a:pt x="171" y="194"/>
                </a:lnTo>
                <a:moveTo>
                  <a:pt x="112" y="399"/>
                </a:moveTo>
                <a:lnTo>
                  <a:pt x="112" y="194"/>
                </a:lnTo>
                <a:moveTo>
                  <a:pt x="233" y="39"/>
                </a:moveTo>
                <a:lnTo>
                  <a:pt x="299" y="39"/>
                </a:lnTo>
                <a:lnTo>
                  <a:pt x="299" y="0"/>
                </a:lnTo>
                <a:lnTo>
                  <a:pt x="231" y="0"/>
                </a:lnTo>
                <a:lnTo>
                  <a:pt x="231" y="78"/>
                </a:lnTo>
              </a:path>
            </a:pathLst>
          </a:custGeom>
          <a:noFill/>
          <a:ln w="15875" cap="sq">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730" b="0" i="0" u="none" strike="noStrike" kern="1200" cap="none" spc="0" normalizeH="0" baseline="0" noProof="0" dirty="0">
              <a:ln>
                <a:noFill/>
              </a:ln>
              <a:solidFill>
                <a:srgbClr val="222222"/>
              </a:solidFill>
              <a:effectLst/>
              <a:uLnTx/>
              <a:uFillTx/>
              <a:cs typeface="+mn-ea"/>
              <a:sym typeface="+mn-lt"/>
            </a:endParaRPr>
          </a:p>
        </p:txBody>
      </p:sp>
      <p:sp>
        <p:nvSpPr>
          <p:cNvPr id="325" name="PA-错觉设计591"/>
          <p:cNvSpPr/>
          <p:nvPr>
            <p:custDataLst>
              <p:tags r:id="rId58"/>
            </p:custDataLst>
          </p:nvPr>
        </p:nvSpPr>
        <p:spPr>
          <a:xfrm>
            <a:off x="10118013" y="4623460"/>
            <a:ext cx="892744" cy="892741"/>
          </a:xfrm>
          <a:prstGeom prst="ellipse">
            <a:avLst/>
          </a:prstGeom>
          <a:gradFill flip="none" rotWithShape="1">
            <a:gsLst>
              <a:gs pos="38000">
                <a:schemeClr val="accent2">
                  <a:lumMod val="50000"/>
                  <a:alpha val="10000"/>
                </a:schemeClr>
              </a:gs>
              <a:gs pos="100000">
                <a:schemeClr val="tx1">
                  <a:alpha val="30000"/>
                </a:schemeClr>
              </a:gs>
            </a:gsLst>
            <a:path path="circle">
              <a:fillToRect l="50000" t="50000" r="50000" b="50000"/>
            </a:path>
            <a:tileRect/>
          </a:gradFill>
          <a:ln>
            <a:gradFill>
              <a:gsLst>
                <a:gs pos="20000">
                  <a:schemeClr val="accent2">
                    <a:lumMod val="50000"/>
                    <a:alpha val="0"/>
                  </a:schemeClr>
                </a:gs>
                <a:gs pos="50000">
                  <a:schemeClr val="accent2"/>
                </a:gs>
                <a:gs pos="80000">
                  <a:schemeClr val="accent2">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cs typeface="+mn-ea"/>
              <a:sym typeface="+mn-lt"/>
            </a:endParaRPr>
          </a:p>
        </p:txBody>
      </p:sp>
      <p:sp>
        <p:nvSpPr>
          <p:cNvPr id="326" name="PA-错觉设计592"/>
          <p:cNvSpPr/>
          <p:nvPr>
            <p:custDataLst>
              <p:tags r:id="rId59"/>
            </p:custDataLst>
          </p:nvPr>
        </p:nvSpPr>
        <p:spPr>
          <a:xfrm>
            <a:off x="10164276" y="5611046"/>
            <a:ext cx="800219" cy="461665"/>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gradFill>
                  <a:gsLst>
                    <a:gs pos="0">
                      <a:schemeClr val="accent2">
                        <a:lumMod val="60000"/>
                        <a:lumOff val="40000"/>
                      </a:schemeClr>
                    </a:gs>
                    <a:gs pos="100000">
                      <a:schemeClr val="accent2">
                        <a:lumMod val="20000"/>
                        <a:lumOff val="80000"/>
                      </a:schemeClr>
                    </a:gs>
                  </a:gsLst>
                  <a:lin ang="0" scaled="0"/>
                </a:gradFill>
                <a:effectLst/>
                <a:uLnTx/>
                <a:uFillTx/>
                <a:cs typeface="+mn-ea"/>
                <a:sym typeface="+mn-lt"/>
              </a:rPr>
              <a:t>地震</a:t>
            </a:r>
          </a:p>
        </p:txBody>
      </p:sp>
      <p:sp>
        <p:nvSpPr>
          <p:cNvPr id="329" name="PA-错觉设计593"/>
          <p:cNvSpPr/>
          <p:nvPr>
            <p:custDataLst>
              <p:tags r:id="rId60"/>
            </p:custDataLst>
          </p:nvPr>
        </p:nvSpPr>
        <p:spPr>
          <a:xfrm>
            <a:off x="10275850" y="4781295"/>
            <a:ext cx="577071" cy="577071"/>
          </a:xfrm>
          <a:prstGeom prst="arc">
            <a:avLst>
              <a:gd name="adj1" fmla="val 20301724"/>
              <a:gd name="adj2" fmla="val 1179448"/>
            </a:avLst>
          </a:prstGeom>
          <a:noFill/>
          <a:ln w="19050" cap="flat" cmpd="sng" algn="ctr">
            <a:gradFill>
              <a:gsLst>
                <a:gs pos="49600">
                  <a:schemeClr val="accent1"/>
                </a:gs>
                <a:gs pos="0">
                  <a:schemeClr val="accent1">
                    <a:alpha val="0"/>
                  </a:schemeClr>
                </a:gs>
                <a:gs pos="100000">
                  <a:schemeClr val="accent1">
                    <a:alpha val="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330" name="PA-错觉设计594"/>
          <p:cNvSpPr/>
          <p:nvPr>
            <p:custDataLst>
              <p:tags r:id="rId61"/>
            </p:custDataLst>
          </p:nvPr>
        </p:nvSpPr>
        <p:spPr>
          <a:xfrm flipH="1">
            <a:off x="10275850" y="4781295"/>
            <a:ext cx="577071" cy="577071"/>
          </a:xfrm>
          <a:prstGeom prst="arc">
            <a:avLst>
              <a:gd name="adj1" fmla="val 20301724"/>
              <a:gd name="adj2" fmla="val 1179448"/>
            </a:avLst>
          </a:prstGeom>
          <a:noFill/>
          <a:ln w="19050" cap="flat" cmpd="sng" algn="ctr">
            <a:gradFill>
              <a:gsLst>
                <a:gs pos="49600">
                  <a:schemeClr val="accent1"/>
                </a:gs>
                <a:gs pos="0">
                  <a:schemeClr val="accent1">
                    <a:alpha val="0"/>
                  </a:schemeClr>
                </a:gs>
                <a:gs pos="100000">
                  <a:schemeClr val="accent1">
                    <a:alpha val="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392" name="PA-错觉设计595" title="Icon of a map with a pin in it"/>
          <p:cNvSpPr>
            <a:spLocks noChangeAspect="1" noEditPoints="1"/>
          </p:cNvSpPr>
          <p:nvPr>
            <p:custDataLst>
              <p:tags r:id="rId62"/>
            </p:custDataLst>
          </p:nvPr>
        </p:nvSpPr>
        <p:spPr bwMode="auto">
          <a:xfrm>
            <a:off x="10350982" y="4890545"/>
            <a:ext cx="426806" cy="358570"/>
          </a:xfrm>
          <a:custGeom>
            <a:avLst/>
            <a:gdLst>
              <a:gd name="T0" fmla="*/ 84 w 360"/>
              <a:gd name="T1" fmla="*/ 109 h 302"/>
              <a:gd name="T2" fmla="*/ 276 w 360"/>
              <a:gd name="T3" fmla="*/ 109 h 302"/>
              <a:gd name="T4" fmla="*/ 360 w 360"/>
              <a:gd name="T5" fmla="*/ 302 h 302"/>
              <a:gd name="T6" fmla="*/ 0 w 360"/>
              <a:gd name="T7" fmla="*/ 302 h 302"/>
              <a:gd name="T8" fmla="*/ 84 w 360"/>
              <a:gd name="T9" fmla="*/ 109 h 302"/>
              <a:gd name="T10" fmla="*/ 180 w 360"/>
              <a:gd name="T11" fmla="*/ 72 h 302"/>
              <a:gd name="T12" fmla="*/ 216 w 360"/>
              <a:gd name="T13" fmla="*/ 36 h 302"/>
              <a:gd name="T14" fmla="*/ 180 w 360"/>
              <a:gd name="T15" fmla="*/ 0 h 302"/>
              <a:gd name="T16" fmla="*/ 144 w 360"/>
              <a:gd name="T17" fmla="*/ 36 h 302"/>
              <a:gd name="T18" fmla="*/ 180 w 360"/>
              <a:gd name="T19" fmla="*/ 72 h 302"/>
              <a:gd name="T20" fmla="*/ 180 w 360"/>
              <a:gd name="T21" fmla="*/ 72 h 302"/>
              <a:gd name="T22" fmla="*/ 180 w 360"/>
              <a:gd name="T23" fmla="*/ 216 h 302"/>
              <a:gd name="T24" fmla="*/ 36 w 360"/>
              <a:gd name="T25" fmla="*/ 218 h 302"/>
              <a:gd name="T26" fmla="*/ 323 w 360"/>
              <a:gd name="T27" fmla="*/ 218 h 302"/>
              <a:gd name="T28" fmla="*/ 111 w 360"/>
              <a:gd name="T29" fmla="*/ 218 h 302"/>
              <a:gd name="T30" fmla="*/ 94 w 360"/>
              <a:gd name="T31" fmla="*/ 302 h 302"/>
              <a:gd name="T32" fmla="*/ 267 w 360"/>
              <a:gd name="T33" fmla="*/ 302 h 302"/>
              <a:gd name="T34" fmla="*/ 222 w 360"/>
              <a:gd name="T35" fmla="*/ 109 h 302"/>
              <a:gd name="T36" fmla="*/ 236 w 360"/>
              <a:gd name="T37" fmla="*/ 169 h 302"/>
              <a:gd name="T38" fmla="*/ 302 w 360"/>
              <a:gd name="T39" fmla="*/ 16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0" h="302">
                <a:moveTo>
                  <a:pt x="84" y="109"/>
                </a:moveTo>
                <a:cubicBezTo>
                  <a:pt x="276" y="109"/>
                  <a:pt x="276" y="109"/>
                  <a:pt x="276" y="109"/>
                </a:cubicBezTo>
                <a:cubicBezTo>
                  <a:pt x="360" y="302"/>
                  <a:pt x="360" y="302"/>
                  <a:pt x="360" y="302"/>
                </a:cubicBezTo>
                <a:cubicBezTo>
                  <a:pt x="0" y="302"/>
                  <a:pt x="0" y="302"/>
                  <a:pt x="0" y="302"/>
                </a:cubicBezTo>
                <a:lnTo>
                  <a:pt x="84" y="109"/>
                </a:lnTo>
                <a:close/>
                <a:moveTo>
                  <a:pt x="180" y="72"/>
                </a:moveTo>
                <a:cubicBezTo>
                  <a:pt x="200" y="72"/>
                  <a:pt x="216" y="56"/>
                  <a:pt x="216" y="36"/>
                </a:cubicBezTo>
                <a:cubicBezTo>
                  <a:pt x="216" y="16"/>
                  <a:pt x="200" y="0"/>
                  <a:pt x="180" y="0"/>
                </a:cubicBezTo>
                <a:cubicBezTo>
                  <a:pt x="160" y="0"/>
                  <a:pt x="144" y="16"/>
                  <a:pt x="144" y="36"/>
                </a:cubicBezTo>
                <a:cubicBezTo>
                  <a:pt x="144" y="56"/>
                  <a:pt x="160" y="72"/>
                  <a:pt x="180" y="72"/>
                </a:cubicBezTo>
                <a:close/>
                <a:moveTo>
                  <a:pt x="180" y="72"/>
                </a:moveTo>
                <a:cubicBezTo>
                  <a:pt x="180" y="216"/>
                  <a:pt x="180" y="216"/>
                  <a:pt x="180" y="216"/>
                </a:cubicBezTo>
                <a:moveTo>
                  <a:pt x="36" y="218"/>
                </a:moveTo>
                <a:cubicBezTo>
                  <a:pt x="323" y="218"/>
                  <a:pt x="323" y="218"/>
                  <a:pt x="323" y="218"/>
                </a:cubicBezTo>
                <a:moveTo>
                  <a:pt x="111" y="218"/>
                </a:moveTo>
                <a:cubicBezTo>
                  <a:pt x="94" y="302"/>
                  <a:pt x="94" y="302"/>
                  <a:pt x="94" y="302"/>
                </a:cubicBezTo>
                <a:moveTo>
                  <a:pt x="267" y="302"/>
                </a:moveTo>
                <a:cubicBezTo>
                  <a:pt x="222" y="109"/>
                  <a:pt x="222" y="109"/>
                  <a:pt x="222" y="109"/>
                </a:cubicBezTo>
                <a:moveTo>
                  <a:pt x="236" y="169"/>
                </a:moveTo>
                <a:cubicBezTo>
                  <a:pt x="302" y="169"/>
                  <a:pt x="302" y="169"/>
                  <a:pt x="302" y="169"/>
                </a:cubicBezTo>
              </a:path>
            </a:pathLst>
          </a:custGeom>
          <a:noFill/>
          <a:ln w="15875" cap="sq">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880" b="0" i="0" u="none" strike="noStrike" kern="1200" cap="none" spc="0" normalizeH="0" baseline="0" noProof="0">
              <a:ln>
                <a:noFill/>
              </a:ln>
              <a:gradFill>
                <a:gsLst>
                  <a:gs pos="0">
                    <a:srgbClr val="505050"/>
                  </a:gs>
                  <a:gs pos="100000">
                    <a:srgbClr val="505050"/>
                  </a:gs>
                </a:gsLst>
                <a:lin ang="5400000" scaled="1"/>
              </a:gradFill>
              <a:effectLst/>
              <a:uLnTx/>
              <a:uFillTx/>
              <a:cs typeface="+mn-ea"/>
              <a:sym typeface="+mn-lt"/>
            </a:endParaRPr>
          </a:p>
        </p:txBody>
      </p:sp>
      <p:sp>
        <p:nvSpPr>
          <p:cNvPr id="335" name="PA-错觉设计596"/>
          <p:cNvSpPr/>
          <p:nvPr>
            <p:custDataLst>
              <p:tags r:id="rId63"/>
            </p:custDataLst>
          </p:nvPr>
        </p:nvSpPr>
        <p:spPr>
          <a:xfrm>
            <a:off x="8797028" y="4623460"/>
            <a:ext cx="892744" cy="892741"/>
          </a:xfrm>
          <a:prstGeom prst="ellipse">
            <a:avLst/>
          </a:prstGeom>
          <a:gradFill flip="none" rotWithShape="1">
            <a:gsLst>
              <a:gs pos="38000">
                <a:schemeClr val="accent2">
                  <a:lumMod val="50000"/>
                  <a:alpha val="10000"/>
                </a:schemeClr>
              </a:gs>
              <a:gs pos="100000">
                <a:schemeClr val="tx1">
                  <a:alpha val="30000"/>
                </a:schemeClr>
              </a:gs>
            </a:gsLst>
            <a:path path="circle">
              <a:fillToRect l="50000" t="50000" r="50000" b="50000"/>
            </a:path>
            <a:tileRect/>
          </a:gradFill>
          <a:ln>
            <a:gradFill>
              <a:gsLst>
                <a:gs pos="20000">
                  <a:schemeClr val="accent2">
                    <a:lumMod val="50000"/>
                    <a:alpha val="0"/>
                  </a:schemeClr>
                </a:gs>
                <a:gs pos="50000">
                  <a:schemeClr val="accent2"/>
                </a:gs>
                <a:gs pos="80000">
                  <a:schemeClr val="accent2">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cs typeface="+mn-ea"/>
              <a:sym typeface="+mn-lt"/>
            </a:endParaRPr>
          </a:p>
        </p:txBody>
      </p:sp>
      <p:sp>
        <p:nvSpPr>
          <p:cNvPr id="336" name="PA-错觉设计597"/>
          <p:cNvSpPr/>
          <p:nvPr>
            <p:custDataLst>
              <p:tags r:id="rId64"/>
            </p:custDataLst>
          </p:nvPr>
        </p:nvSpPr>
        <p:spPr>
          <a:xfrm>
            <a:off x="8843291" y="5611046"/>
            <a:ext cx="800219" cy="461665"/>
          </a:xfrm>
          <a:prstGeom prst="rect">
            <a:avLst/>
          </a:prstGeom>
        </p:spPr>
        <p:txBody>
          <a:bodyPr wrap="none">
            <a:noAutofit/>
          </a:bodyPr>
          <a:lstStyle/>
          <a:p>
            <a:pPr algn="ctr"/>
            <a:r>
              <a:rPr lang="zh-CN" altLang="en-US" sz="2000" dirty="0">
                <a:gradFill>
                  <a:gsLst>
                    <a:gs pos="0">
                      <a:schemeClr val="accent2">
                        <a:lumMod val="60000"/>
                        <a:lumOff val="40000"/>
                      </a:schemeClr>
                    </a:gs>
                    <a:gs pos="100000">
                      <a:schemeClr val="accent2">
                        <a:lumMod val="20000"/>
                        <a:lumOff val="80000"/>
                      </a:schemeClr>
                    </a:gs>
                  </a:gsLst>
                  <a:lin ang="0" scaled="0"/>
                </a:gradFill>
                <a:cs typeface="+mn-ea"/>
                <a:sym typeface="+mn-lt"/>
              </a:rPr>
              <a:t>诗词</a:t>
            </a:r>
          </a:p>
        </p:txBody>
      </p:sp>
      <p:sp>
        <p:nvSpPr>
          <p:cNvPr id="339" name="PA-错觉设计598"/>
          <p:cNvSpPr/>
          <p:nvPr>
            <p:custDataLst>
              <p:tags r:id="rId65"/>
            </p:custDataLst>
          </p:nvPr>
        </p:nvSpPr>
        <p:spPr>
          <a:xfrm>
            <a:off x="8954865" y="4781295"/>
            <a:ext cx="577071" cy="577071"/>
          </a:xfrm>
          <a:prstGeom prst="arc">
            <a:avLst>
              <a:gd name="adj1" fmla="val 20301724"/>
              <a:gd name="adj2" fmla="val 1179448"/>
            </a:avLst>
          </a:prstGeom>
          <a:noFill/>
          <a:ln w="19050" cap="flat" cmpd="sng" algn="ctr">
            <a:gradFill>
              <a:gsLst>
                <a:gs pos="49600">
                  <a:schemeClr val="accent1"/>
                </a:gs>
                <a:gs pos="0">
                  <a:schemeClr val="accent1">
                    <a:alpha val="0"/>
                  </a:schemeClr>
                </a:gs>
                <a:gs pos="100000">
                  <a:schemeClr val="accent1">
                    <a:alpha val="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340" name="PA-错觉设计599"/>
          <p:cNvSpPr/>
          <p:nvPr>
            <p:custDataLst>
              <p:tags r:id="rId66"/>
            </p:custDataLst>
          </p:nvPr>
        </p:nvSpPr>
        <p:spPr>
          <a:xfrm flipH="1">
            <a:off x="8954865" y="4781295"/>
            <a:ext cx="577071" cy="577071"/>
          </a:xfrm>
          <a:prstGeom prst="arc">
            <a:avLst>
              <a:gd name="adj1" fmla="val 20301724"/>
              <a:gd name="adj2" fmla="val 1179448"/>
            </a:avLst>
          </a:prstGeom>
          <a:noFill/>
          <a:ln w="19050" cap="flat" cmpd="sng" algn="ctr">
            <a:gradFill>
              <a:gsLst>
                <a:gs pos="49600">
                  <a:schemeClr val="accent1"/>
                </a:gs>
                <a:gs pos="0">
                  <a:schemeClr val="accent1">
                    <a:alpha val="0"/>
                  </a:schemeClr>
                </a:gs>
                <a:gs pos="100000">
                  <a:schemeClr val="accent1">
                    <a:alpha val="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393" name="PA-错觉设计600" title="Icon of a book and a pencil"/>
          <p:cNvSpPr>
            <a:spLocks noChangeAspect="1" noEditPoints="1"/>
          </p:cNvSpPr>
          <p:nvPr>
            <p:custDataLst>
              <p:tags r:id="rId67"/>
            </p:custDataLst>
          </p:nvPr>
        </p:nvSpPr>
        <p:spPr bwMode="auto">
          <a:xfrm>
            <a:off x="9047667" y="4893102"/>
            <a:ext cx="391466" cy="358570"/>
          </a:xfrm>
          <a:custGeom>
            <a:avLst/>
            <a:gdLst>
              <a:gd name="T0" fmla="*/ 223 w 330"/>
              <a:gd name="T1" fmla="*/ 0 h 301"/>
              <a:gd name="T2" fmla="*/ 223 w 330"/>
              <a:gd name="T3" fmla="*/ 284 h 301"/>
              <a:gd name="T4" fmla="*/ 31 w 330"/>
              <a:gd name="T5" fmla="*/ 284 h 301"/>
              <a:gd name="T6" fmla="*/ 0 w 330"/>
              <a:gd name="T7" fmla="*/ 233 h 301"/>
              <a:gd name="T8" fmla="*/ 0 w 330"/>
              <a:gd name="T9" fmla="*/ 31 h 301"/>
              <a:gd name="T10" fmla="*/ 43 w 330"/>
              <a:gd name="T11" fmla="*/ 0 h 301"/>
              <a:gd name="T12" fmla="*/ 223 w 330"/>
              <a:gd name="T13" fmla="*/ 0 h 301"/>
              <a:gd name="T14" fmla="*/ 223 w 330"/>
              <a:gd name="T15" fmla="*/ 228 h 301"/>
              <a:gd name="T16" fmla="*/ 48 w 330"/>
              <a:gd name="T17" fmla="*/ 227 h 301"/>
              <a:gd name="T18" fmla="*/ 2 w 330"/>
              <a:gd name="T19" fmla="*/ 252 h 301"/>
              <a:gd name="T20" fmla="*/ 316 w 330"/>
              <a:gd name="T21" fmla="*/ 301 h 301"/>
              <a:gd name="T22" fmla="*/ 316 w 330"/>
              <a:gd name="T23" fmla="*/ 301 h 301"/>
              <a:gd name="T24" fmla="*/ 330 w 330"/>
              <a:gd name="T25" fmla="*/ 278 h 301"/>
              <a:gd name="T26" fmla="*/ 330 w 330"/>
              <a:gd name="T27" fmla="*/ 19 h 301"/>
              <a:gd name="T28" fmla="*/ 316 w 330"/>
              <a:gd name="T29" fmla="*/ 0 h 301"/>
              <a:gd name="T30" fmla="*/ 302 w 330"/>
              <a:gd name="T31" fmla="*/ 19 h 301"/>
              <a:gd name="T32" fmla="*/ 302 w 330"/>
              <a:gd name="T33" fmla="*/ 278 h 301"/>
              <a:gd name="T34" fmla="*/ 316 w 330"/>
              <a:gd name="T35" fmla="*/ 301 h 301"/>
              <a:gd name="T36" fmla="*/ 330 w 330"/>
              <a:gd name="T37" fmla="*/ 41 h 301"/>
              <a:gd name="T38" fmla="*/ 302 w 330"/>
              <a:gd name="T39" fmla="*/ 43 h 301"/>
              <a:gd name="T40" fmla="*/ 330 w 330"/>
              <a:gd name="T41" fmla="*/ 265 h 301"/>
              <a:gd name="T42" fmla="*/ 302 w 330"/>
              <a:gd name="T43" fmla="*/ 265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0" h="301">
                <a:moveTo>
                  <a:pt x="223" y="0"/>
                </a:moveTo>
                <a:cubicBezTo>
                  <a:pt x="223" y="284"/>
                  <a:pt x="223" y="284"/>
                  <a:pt x="223" y="284"/>
                </a:cubicBezTo>
                <a:cubicBezTo>
                  <a:pt x="31" y="284"/>
                  <a:pt x="31" y="284"/>
                  <a:pt x="31" y="284"/>
                </a:cubicBezTo>
                <a:cubicBezTo>
                  <a:pt x="31" y="284"/>
                  <a:pt x="0" y="287"/>
                  <a:pt x="0" y="233"/>
                </a:cubicBezTo>
                <a:cubicBezTo>
                  <a:pt x="0" y="193"/>
                  <a:pt x="0" y="31"/>
                  <a:pt x="0" y="31"/>
                </a:cubicBezTo>
                <a:cubicBezTo>
                  <a:pt x="0" y="31"/>
                  <a:pt x="2" y="0"/>
                  <a:pt x="43" y="0"/>
                </a:cubicBezTo>
                <a:cubicBezTo>
                  <a:pt x="80" y="0"/>
                  <a:pt x="223" y="0"/>
                  <a:pt x="223" y="0"/>
                </a:cubicBezTo>
                <a:close/>
                <a:moveTo>
                  <a:pt x="223" y="228"/>
                </a:moveTo>
                <a:cubicBezTo>
                  <a:pt x="41" y="228"/>
                  <a:pt x="48" y="227"/>
                  <a:pt x="48" y="227"/>
                </a:cubicBezTo>
                <a:cubicBezTo>
                  <a:pt x="48" y="227"/>
                  <a:pt x="6" y="223"/>
                  <a:pt x="2" y="252"/>
                </a:cubicBezTo>
                <a:moveTo>
                  <a:pt x="316" y="301"/>
                </a:moveTo>
                <a:cubicBezTo>
                  <a:pt x="316" y="301"/>
                  <a:pt x="316" y="301"/>
                  <a:pt x="316" y="301"/>
                </a:cubicBezTo>
                <a:cubicBezTo>
                  <a:pt x="330" y="278"/>
                  <a:pt x="330" y="278"/>
                  <a:pt x="330" y="278"/>
                </a:cubicBezTo>
                <a:cubicBezTo>
                  <a:pt x="330" y="278"/>
                  <a:pt x="330" y="278"/>
                  <a:pt x="330" y="19"/>
                </a:cubicBezTo>
                <a:cubicBezTo>
                  <a:pt x="330" y="19"/>
                  <a:pt x="329" y="0"/>
                  <a:pt x="316" y="0"/>
                </a:cubicBezTo>
                <a:cubicBezTo>
                  <a:pt x="303" y="0"/>
                  <a:pt x="302" y="19"/>
                  <a:pt x="302" y="19"/>
                </a:cubicBezTo>
                <a:cubicBezTo>
                  <a:pt x="302" y="19"/>
                  <a:pt x="302" y="19"/>
                  <a:pt x="302" y="278"/>
                </a:cubicBezTo>
                <a:cubicBezTo>
                  <a:pt x="302" y="278"/>
                  <a:pt x="302" y="278"/>
                  <a:pt x="316" y="301"/>
                </a:cubicBezTo>
                <a:close/>
                <a:moveTo>
                  <a:pt x="330" y="41"/>
                </a:moveTo>
                <a:cubicBezTo>
                  <a:pt x="313" y="22"/>
                  <a:pt x="302" y="43"/>
                  <a:pt x="302" y="43"/>
                </a:cubicBezTo>
                <a:moveTo>
                  <a:pt x="330" y="265"/>
                </a:moveTo>
                <a:cubicBezTo>
                  <a:pt x="316" y="244"/>
                  <a:pt x="302" y="265"/>
                  <a:pt x="302" y="265"/>
                </a:cubicBezTo>
              </a:path>
            </a:pathLst>
          </a:custGeom>
          <a:noFill/>
          <a:ln w="158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730" b="0" i="0" u="none" strike="noStrike" kern="1200" cap="none" spc="0" normalizeH="0" baseline="0" noProof="0" dirty="0">
              <a:ln>
                <a:noFill/>
              </a:ln>
              <a:gradFill>
                <a:gsLst>
                  <a:gs pos="0">
                    <a:srgbClr val="505050"/>
                  </a:gs>
                  <a:gs pos="100000">
                    <a:srgbClr val="505050"/>
                  </a:gs>
                </a:gsLst>
              </a:gradFill>
              <a:effectLst/>
              <a:uLnTx/>
              <a:uFillTx/>
              <a:cs typeface="+mn-ea"/>
              <a:sym typeface="+mn-lt"/>
            </a:endParaRPr>
          </a:p>
        </p:txBody>
      </p:sp>
      <p:sp>
        <p:nvSpPr>
          <p:cNvPr id="126" name="PA-错觉设计601"/>
          <p:cNvSpPr/>
          <p:nvPr>
            <p:custDataLst>
              <p:tags r:id="rId68"/>
            </p:custDataLst>
          </p:nvPr>
        </p:nvSpPr>
        <p:spPr>
          <a:xfrm>
            <a:off x="3965520" y="1911156"/>
            <a:ext cx="892744" cy="892742"/>
          </a:xfrm>
          <a:prstGeom prst="ellipse">
            <a:avLst/>
          </a:prstGeom>
          <a:gradFill flip="none" rotWithShape="1">
            <a:gsLst>
              <a:gs pos="38000">
                <a:schemeClr val="accent2">
                  <a:lumMod val="50000"/>
                  <a:alpha val="10000"/>
                </a:schemeClr>
              </a:gs>
              <a:gs pos="100000">
                <a:schemeClr val="tx1">
                  <a:alpha val="30000"/>
                </a:schemeClr>
              </a:gs>
            </a:gsLst>
            <a:path path="circle">
              <a:fillToRect l="50000" t="50000" r="50000" b="50000"/>
            </a:path>
            <a:tileRect/>
          </a:gradFill>
          <a:ln>
            <a:gradFill>
              <a:gsLst>
                <a:gs pos="20000">
                  <a:schemeClr val="accent2">
                    <a:lumMod val="50000"/>
                    <a:alpha val="0"/>
                  </a:schemeClr>
                </a:gs>
                <a:gs pos="50000">
                  <a:schemeClr val="accent2"/>
                </a:gs>
                <a:gs pos="80000">
                  <a:schemeClr val="accent2">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cs typeface="+mn-ea"/>
              <a:sym typeface="+mn-lt"/>
            </a:endParaRPr>
          </a:p>
        </p:txBody>
      </p:sp>
      <p:sp>
        <p:nvSpPr>
          <p:cNvPr id="131" name="PA-错觉设计602"/>
          <p:cNvSpPr/>
          <p:nvPr>
            <p:custDataLst>
              <p:tags r:id="rId69"/>
            </p:custDataLst>
          </p:nvPr>
        </p:nvSpPr>
        <p:spPr>
          <a:xfrm>
            <a:off x="4015268" y="2898743"/>
            <a:ext cx="793248" cy="400110"/>
          </a:xfrm>
          <a:prstGeom prst="rect">
            <a:avLst/>
          </a:prstGeom>
        </p:spPr>
        <p:txBody>
          <a:bodyPr wrap="none">
            <a:noAutofit/>
          </a:bodyPr>
          <a:lstStyle/>
          <a:p>
            <a:pPr algn="ctr"/>
            <a:r>
              <a:rPr lang="zh-CN" altLang="en-US" sz="2000" dirty="0">
                <a:gradFill>
                  <a:gsLst>
                    <a:gs pos="0">
                      <a:schemeClr val="accent2">
                        <a:lumMod val="60000"/>
                        <a:lumOff val="40000"/>
                      </a:schemeClr>
                    </a:gs>
                    <a:gs pos="100000">
                      <a:schemeClr val="accent2">
                        <a:lumMod val="20000"/>
                        <a:lumOff val="80000"/>
                      </a:schemeClr>
                    </a:gs>
                  </a:gsLst>
                  <a:lin ang="0" scaled="0"/>
                </a:gradFill>
                <a:cs typeface="+mn-ea"/>
                <a:sym typeface="+mn-lt"/>
              </a:rPr>
              <a:t>金融</a:t>
            </a:r>
          </a:p>
        </p:txBody>
      </p:sp>
      <p:sp>
        <p:nvSpPr>
          <p:cNvPr id="178" name="PA-错觉设计603"/>
          <p:cNvSpPr/>
          <p:nvPr>
            <p:custDataLst>
              <p:tags r:id="rId70"/>
            </p:custDataLst>
          </p:nvPr>
        </p:nvSpPr>
        <p:spPr>
          <a:xfrm>
            <a:off x="4123357" y="2068992"/>
            <a:ext cx="577071" cy="577071"/>
          </a:xfrm>
          <a:prstGeom prst="arc">
            <a:avLst>
              <a:gd name="adj1" fmla="val 20301724"/>
              <a:gd name="adj2" fmla="val 1179448"/>
            </a:avLst>
          </a:prstGeom>
          <a:noFill/>
          <a:ln w="19050" cap="flat" cmpd="sng" algn="ctr">
            <a:gradFill>
              <a:gsLst>
                <a:gs pos="49600">
                  <a:schemeClr val="accent1"/>
                </a:gs>
                <a:gs pos="0">
                  <a:schemeClr val="accent1">
                    <a:alpha val="0"/>
                  </a:schemeClr>
                </a:gs>
                <a:gs pos="100000">
                  <a:schemeClr val="accent1">
                    <a:alpha val="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179" name="PA-错觉设计604"/>
          <p:cNvSpPr/>
          <p:nvPr>
            <p:custDataLst>
              <p:tags r:id="rId71"/>
            </p:custDataLst>
          </p:nvPr>
        </p:nvSpPr>
        <p:spPr>
          <a:xfrm flipH="1">
            <a:off x="4123357" y="2068992"/>
            <a:ext cx="577071" cy="577071"/>
          </a:xfrm>
          <a:prstGeom prst="arc">
            <a:avLst>
              <a:gd name="adj1" fmla="val 20301724"/>
              <a:gd name="adj2" fmla="val 1179448"/>
            </a:avLst>
          </a:prstGeom>
          <a:noFill/>
          <a:ln w="19050" cap="flat" cmpd="sng" algn="ctr">
            <a:gradFill>
              <a:gsLst>
                <a:gs pos="49600">
                  <a:schemeClr val="accent1"/>
                </a:gs>
                <a:gs pos="0">
                  <a:schemeClr val="accent1">
                    <a:alpha val="0"/>
                  </a:schemeClr>
                </a:gs>
                <a:gs pos="100000">
                  <a:schemeClr val="accent1">
                    <a:alpha val="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394" name="PA-错觉设计605" title="Icon of a piggy bank"/>
          <p:cNvSpPr>
            <a:spLocks noChangeAspect="1" noEditPoints="1"/>
          </p:cNvSpPr>
          <p:nvPr>
            <p:custDataLst>
              <p:tags r:id="rId72"/>
            </p:custDataLst>
          </p:nvPr>
        </p:nvSpPr>
        <p:spPr bwMode="auto">
          <a:xfrm>
            <a:off x="4218136" y="2178242"/>
            <a:ext cx="387512" cy="358570"/>
          </a:xfrm>
          <a:custGeom>
            <a:avLst/>
            <a:gdLst>
              <a:gd name="T0" fmla="*/ 181 w 335"/>
              <a:gd name="T1" fmla="*/ 59 h 309"/>
              <a:gd name="T2" fmla="*/ 180 w 335"/>
              <a:gd name="T3" fmla="*/ 47 h 309"/>
              <a:gd name="T4" fmla="*/ 227 w 335"/>
              <a:gd name="T5" fmla="*/ 0 h 309"/>
              <a:gd name="T6" fmla="*/ 274 w 335"/>
              <a:gd name="T7" fmla="*/ 47 h 309"/>
              <a:gd name="T8" fmla="*/ 259 w 335"/>
              <a:gd name="T9" fmla="*/ 81 h 309"/>
              <a:gd name="T10" fmla="*/ 181 w 335"/>
              <a:gd name="T11" fmla="*/ 59 h 309"/>
              <a:gd name="T12" fmla="*/ 180 w 335"/>
              <a:gd name="T13" fmla="*/ 45 h 309"/>
              <a:gd name="T14" fmla="*/ 145 w 335"/>
              <a:gd name="T15" fmla="*/ 44 h 309"/>
              <a:gd name="T16" fmla="*/ 92 w 335"/>
              <a:gd name="T17" fmla="*/ 11 h 309"/>
              <a:gd name="T18" fmla="*/ 92 w 335"/>
              <a:gd name="T19" fmla="*/ 62 h 309"/>
              <a:gd name="T20" fmla="*/ 89 w 335"/>
              <a:gd name="T21" fmla="*/ 66 h 309"/>
              <a:gd name="T22" fmla="*/ 56 w 335"/>
              <a:gd name="T23" fmla="*/ 92 h 309"/>
              <a:gd name="T24" fmla="*/ 19 w 335"/>
              <a:gd name="T25" fmla="*/ 134 h 309"/>
              <a:gd name="T26" fmla="*/ 0 w 335"/>
              <a:gd name="T27" fmla="*/ 154 h 309"/>
              <a:gd name="T28" fmla="*/ 0 w 335"/>
              <a:gd name="T29" fmla="*/ 178 h 309"/>
              <a:gd name="T30" fmla="*/ 19 w 335"/>
              <a:gd name="T31" fmla="*/ 198 h 309"/>
              <a:gd name="T32" fmla="*/ 28 w 335"/>
              <a:gd name="T33" fmla="*/ 198 h 309"/>
              <a:gd name="T34" fmla="*/ 89 w 335"/>
              <a:gd name="T35" fmla="*/ 264 h 309"/>
              <a:gd name="T36" fmla="*/ 89 w 335"/>
              <a:gd name="T37" fmla="*/ 289 h 309"/>
              <a:gd name="T38" fmla="*/ 108 w 335"/>
              <a:gd name="T39" fmla="*/ 309 h 309"/>
              <a:gd name="T40" fmla="*/ 133 w 335"/>
              <a:gd name="T41" fmla="*/ 309 h 309"/>
              <a:gd name="T42" fmla="*/ 152 w 335"/>
              <a:gd name="T43" fmla="*/ 289 h 309"/>
              <a:gd name="T44" fmla="*/ 226 w 335"/>
              <a:gd name="T45" fmla="*/ 289 h 309"/>
              <a:gd name="T46" fmla="*/ 245 w 335"/>
              <a:gd name="T47" fmla="*/ 309 h 309"/>
              <a:gd name="T48" fmla="*/ 270 w 335"/>
              <a:gd name="T49" fmla="*/ 309 h 309"/>
              <a:gd name="T50" fmla="*/ 289 w 335"/>
              <a:gd name="T51" fmla="*/ 289 h 309"/>
              <a:gd name="T52" fmla="*/ 289 w 335"/>
              <a:gd name="T53" fmla="*/ 251 h 309"/>
              <a:gd name="T54" fmla="*/ 335 w 335"/>
              <a:gd name="T55" fmla="*/ 167 h 309"/>
              <a:gd name="T56" fmla="*/ 268 w 335"/>
              <a:gd name="T57" fmla="*/ 70 h 309"/>
              <a:gd name="T58" fmla="*/ 89 w 335"/>
              <a:gd name="T59" fmla="*/ 137 h 309"/>
              <a:gd name="T60" fmla="*/ 94 w 335"/>
              <a:gd name="T61" fmla="*/ 132 h 309"/>
              <a:gd name="T62" fmla="*/ 89 w 335"/>
              <a:gd name="T63" fmla="*/ 127 h 309"/>
              <a:gd name="T64" fmla="*/ 84 w 335"/>
              <a:gd name="T65" fmla="*/ 132 h 309"/>
              <a:gd name="T66" fmla="*/ 89 w 335"/>
              <a:gd name="T67" fmla="*/ 137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5" h="309">
                <a:moveTo>
                  <a:pt x="181" y="59"/>
                </a:moveTo>
                <a:cubicBezTo>
                  <a:pt x="180" y="55"/>
                  <a:pt x="180" y="51"/>
                  <a:pt x="180" y="47"/>
                </a:cubicBezTo>
                <a:cubicBezTo>
                  <a:pt x="180" y="21"/>
                  <a:pt x="201" y="0"/>
                  <a:pt x="227" y="0"/>
                </a:cubicBezTo>
                <a:cubicBezTo>
                  <a:pt x="253" y="0"/>
                  <a:pt x="274" y="21"/>
                  <a:pt x="274" y="47"/>
                </a:cubicBezTo>
                <a:cubicBezTo>
                  <a:pt x="274" y="60"/>
                  <a:pt x="268" y="73"/>
                  <a:pt x="259" y="81"/>
                </a:cubicBezTo>
                <a:lnTo>
                  <a:pt x="181" y="59"/>
                </a:lnTo>
                <a:close/>
                <a:moveTo>
                  <a:pt x="180" y="45"/>
                </a:moveTo>
                <a:cubicBezTo>
                  <a:pt x="145" y="44"/>
                  <a:pt x="145" y="44"/>
                  <a:pt x="145" y="44"/>
                </a:cubicBezTo>
                <a:cubicBezTo>
                  <a:pt x="92" y="11"/>
                  <a:pt x="92" y="11"/>
                  <a:pt x="92" y="11"/>
                </a:cubicBezTo>
                <a:cubicBezTo>
                  <a:pt x="92" y="62"/>
                  <a:pt x="92" y="62"/>
                  <a:pt x="92" y="62"/>
                </a:cubicBezTo>
                <a:cubicBezTo>
                  <a:pt x="92" y="64"/>
                  <a:pt x="91" y="66"/>
                  <a:pt x="89" y="66"/>
                </a:cubicBezTo>
                <a:cubicBezTo>
                  <a:pt x="85" y="68"/>
                  <a:pt x="76" y="74"/>
                  <a:pt x="56" y="92"/>
                </a:cubicBezTo>
                <a:cubicBezTo>
                  <a:pt x="24" y="120"/>
                  <a:pt x="19" y="134"/>
                  <a:pt x="19" y="134"/>
                </a:cubicBezTo>
                <a:cubicBezTo>
                  <a:pt x="8" y="134"/>
                  <a:pt x="0" y="143"/>
                  <a:pt x="0" y="154"/>
                </a:cubicBezTo>
                <a:cubicBezTo>
                  <a:pt x="0" y="178"/>
                  <a:pt x="0" y="178"/>
                  <a:pt x="0" y="178"/>
                </a:cubicBezTo>
                <a:cubicBezTo>
                  <a:pt x="0" y="189"/>
                  <a:pt x="8" y="198"/>
                  <a:pt x="19" y="198"/>
                </a:cubicBezTo>
                <a:cubicBezTo>
                  <a:pt x="28" y="198"/>
                  <a:pt x="28" y="198"/>
                  <a:pt x="28" y="198"/>
                </a:cubicBezTo>
                <a:cubicBezTo>
                  <a:pt x="28" y="237"/>
                  <a:pt x="62" y="264"/>
                  <a:pt x="89" y="264"/>
                </a:cubicBezTo>
                <a:cubicBezTo>
                  <a:pt x="89" y="289"/>
                  <a:pt x="89" y="289"/>
                  <a:pt x="89" y="289"/>
                </a:cubicBezTo>
                <a:cubicBezTo>
                  <a:pt x="89" y="300"/>
                  <a:pt x="98" y="309"/>
                  <a:pt x="108" y="309"/>
                </a:cubicBezTo>
                <a:cubicBezTo>
                  <a:pt x="133" y="309"/>
                  <a:pt x="133" y="309"/>
                  <a:pt x="133" y="309"/>
                </a:cubicBezTo>
                <a:cubicBezTo>
                  <a:pt x="144" y="309"/>
                  <a:pt x="152" y="300"/>
                  <a:pt x="152" y="289"/>
                </a:cubicBezTo>
                <a:cubicBezTo>
                  <a:pt x="226" y="289"/>
                  <a:pt x="226" y="289"/>
                  <a:pt x="226" y="289"/>
                </a:cubicBezTo>
                <a:cubicBezTo>
                  <a:pt x="226" y="300"/>
                  <a:pt x="235" y="309"/>
                  <a:pt x="245" y="309"/>
                </a:cubicBezTo>
                <a:cubicBezTo>
                  <a:pt x="270" y="309"/>
                  <a:pt x="270" y="309"/>
                  <a:pt x="270" y="309"/>
                </a:cubicBezTo>
                <a:cubicBezTo>
                  <a:pt x="281" y="309"/>
                  <a:pt x="289" y="300"/>
                  <a:pt x="289" y="289"/>
                </a:cubicBezTo>
                <a:cubicBezTo>
                  <a:pt x="289" y="251"/>
                  <a:pt x="289" y="251"/>
                  <a:pt x="289" y="251"/>
                </a:cubicBezTo>
                <a:cubicBezTo>
                  <a:pt x="317" y="233"/>
                  <a:pt x="335" y="202"/>
                  <a:pt x="335" y="167"/>
                </a:cubicBezTo>
                <a:cubicBezTo>
                  <a:pt x="335" y="123"/>
                  <a:pt x="306" y="85"/>
                  <a:pt x="268" y="70"/>
                </a:cubicBezTo>
                <a:moveTo>
                  <a:pt x="89" y="137"/>
                </a:moveTo>
                <a:cubicBezTo>
                  <a:pt x="92" y="137"/>
                  <a:pt x="94" y="135"/>
                  <a:pt x="94" y="132"/>
                </a:cubicBezTo>
                <a:cubicBezTo>
                  <a:pt x="94" y="129"/>
                  <a:pt x="92" y="127"/>
                  <a:pt x="89" y="127"/>
                </a:cubicBezTo>
                <a:cubicBezTo>
                  <a:pt x="86" y="127"/>
                  <a:pt x="84" y="129"/>
                  <a:pt x="84" y="132"/>
                </a:cubicBezTo>
                <a:cubicBezTo>
                  <a:pt x="84" y="135"/>
                  <a:pt x="86" y="137"/>
                  <a:pt x="89" y="137"/>
                </a:cubicBezTo>
                <a:close/>
              </a:path>
            </a:pathLst>
          </a:custGeom>
          <a:noFill/>
          <a:ln w="15875" cap="sq">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880" b="0" i="0" u="none" strike="noStrike" kern="1200" cap="none" spc="0" normalizeH="0" baseline="0" noProof="0" dirty="0">
              <a:ln>
                <a:noFill/>
              </a:ln>
              <a:gradFill>
                <a:gsLst>
                  <a:gs pos="0">
                    <a:srgbClr val="505050"/>
                  </a:gs>
                  <a:gs pos="100000">
                    <a:srgbClr val="505050"/>
                  </a:gs>
                </a:gsLst>
              </a:gradFill>
              <a:effectLst/>
              <a:uLnTx/>
              <a:uFillTx/>
              <a:cs typeface="+mn-ea"/>
              <a:sym typeface="+mn-lt"/>
            </a:endParaRPr>
          </a:p>
        </p:txBody>
      </p:sp>
      <p:sp>
        <p:nvSpPr>
          <p:cNvPr id="266" name="PA-错觉设计606"/>
          <p:cNvSpPr/>
          <p:nvPr>
            <p:custDataLst>
              <p:tags r:id="rId73"/>
            </p:custDataLst>
          </p:nvPr>
        </p:nvSpPr>
        <p:spPr>
          <a:xfrm>
            <a:off x="9908346" y="2997982"/>
            <a:ext cx="892744" cy="892742"/>
          </a:xfrm>
          <a:prstGeom prst="ellipse">
            <a:avLst/>
          </a:prstGeom>
          <a:gradFill flip="none" rotWithShape="1">
            <a:gsLst>
              <a:gs pos="38000">
                <a:schemeClr val="accent2">
                  <a:lumMod val="50000"/>
                  <a:alpha val="10000"/>
                </a:schemeClr>
              </a:gs>
              <a:gs pos="100000">
                <a:schemeClr val="tx1">
                  <a:alpha val="30000"/>
                </a:schemeClr>
              </a:gs>
            </a:gsLst>
            <a:path path="circle">
              <a:fillToRect l="50000" t="50000" r="50000" b="50000"/>
            </a:path>
            <a:tileRect/>
          </a:gradFill>
          <a:ln>
            <a:gradFill>
              <a:gsLst>
                <a:gs pos="20000">
                  <a:schemeClr val="accent2">
                    <a:lumMod val="50000"/>
                    <a:alpha val="0"/>
                  </a:schemeClr>
                </a:gs>
                <a:gs pos="50000">
                  <a:schemeClr val="accent2"/>
                </a:gs>
                <a:gs pos="80000">
                  <a:schemeClr val="accent2">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cs typeface="+mn-ea"/>
              <a:sym typeface="+mn-lt"/>
            </a:endParaRPr>
          </a:p>
        </p:txBody>
      </p:sp>
      <p:sp>
        <p:nvSpPr>
          <p:cNvPr id="267" name="PA-错觉设计607"/>
          <p:cNvSpPr/>
          <p:nvPr>
            <p:custDataLst>
              <p:tags r:id="rId74"/>
            </p:custDataLst>
          </p:nvPr>
        </p:nvSpPr>
        <p:spPr>
          <a:xfrm>
            <a:off x="9881085" y="3985569"/>
            <a:ext cx="947266" cy="400110"/>
          </a:xfrm>
          <a:prstGeom prst="rect">
            <a:avLst/>
          </a:prstGeom>
        </p:spPr>
        <p:txBody>
          <a:bodyPr wrap="none">
            <a:noAutofit/>
          </a:bodyPr>
          <a:lstStyle/>
          <a:p>
            <a:pPr algn="ctr"/>
            <a:r>
              <a:rPr lang="zh-CN" altLang="en-US" sz="2000" dirty="0">
                <a:gradFill>
                  <a:gsLst>
                    <a:gs pos="0">
                      <a:schemeClr val="accent2">
                        <a:lumMod val="60000"/>
                        <a:lumOff val="40000"/>
                      </a:schemeClr>
                    </a:gs>
                    <a:gs pos="100000">
                      <a:schemeClr val="accent2">
                        <a:lumMod val="20000"/>
                        <a:lumOff val="80000"/>
                      </a:schemeClr>
                    </a:gs>
                  </a:gsLst>
                  <a:lin ang="0" scaled="0"/>
                </a:gradFill>
                <a:cs typeface="+mn-ea"/>
                <a:sym typeface="+mn-lt"/>
              </a:rPr>
              <a:t>医疗</a:t>
            </a:r>
          </a:p>
        </p:txBody>
      </p:sp>
      <p:sp>
        <p:nvSpPr>
          <p:cNvPr id="285" name="PA-错觉设计608"/>
          <p:cNvSpPr/>
          <p:nvPr>
            <p:custDataLst>
              <p:tags r:id="rId75"/>
            </p:custDataLst>
          </p:nvPr>
        </p:nvSpPr>
        <p:spPr>
          <a:xfrm>
            <a:off x="10066183" y="3155817"/>
            <a:ext cx="577071" cy="577071"/>
          </a:xfrm>
          <a:prstGeom prst="arc">
            <a:avLst>
              <a:gd name="adj1" fmla="val 20301724"/>
              <a:gd name="adj2" fmla="val 1179448"/>
            </a:avLst>
          </a:prstGeom>
          <a:noFill/>
          <a:ln w="19050" cap="flat" cmpd="sng" algn="ctr">
            <a:gradFill>
              <a:gsLst>
                <a:gs pos="49600">
                  <a:schemeClr val="accent1"/>
                </a:gs>
                <a:gs pos="0">
                  <a:schemeClr val="accent1">
                    <a:alpha val="0"/>
                  </a:schemeClr>
                </a:gs>
                <a:gs pos="100000">
                  <a:schemeClr val="accent1">
                    <a:alpha val="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286" name="PA-错觉设计609"/>
          <p:cNvSpPr/>
          <p:nvPr>
            <p:custDataLst>
              <p:tags r:id="rId76"/>
            </p:custDataLst>
          </p:nvPr>
        </p:nvSpPr>
        <p:spPr>
          <a:xfrm flipH="1">
            <a:off x="10066183" y="3155817"/>
            <a:ext cx="577071" cy="577071"/>
          </a:xfrm>
          <a:prstGeom prst="arc">
            <a:avLst>
              <a:gd name="adj1" fmla="val 20301724"/>
              <a:gd name="adj2" fmla="val 1179448"/>
            </a:avLst>
          </a:prstGeom>
          <a:noFill/>
          <a:ln w="19050" cap="flat" cmpd="sng" algn="ctr">
            <a:gradFill>
              <a:gsLst>
                <a:gs pos="49600">
                  <a:schemeClr val="accent1"/>
                </a:gs>
                <a:gs pos="0">
                  <a:schemeClr val="accent1">
                    <a:alpha val="0"/>
                  </a:schemeClr>
                </a:gs>
                <a:gs pos="100000">
                  <a:schemeClr val="accent1">
                    <a:alpha val="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395" name="PA-错觉设计610" title="Icon of tall buildings"/>
          <p:cNvSpPr>
            <a:spLocks noChangeAspect="1" noEditPoints="1"/>
          </p:cNvSpPr>
          <p:nvPr>
            <p:custDataLst>
              <p:tags r:id="rId77"/>
            </p:custDataLst>
          </p:nvPr>
        </p:nvSpPr>
        <p:spPr bwMode="auto">
          <a:xfrm>
            <a:off x="10189642" y="3228723"/>
            <a:ext cx="330152" cy="358570"/>
          </a:xfrm>
          <a:custGeom>
            <a:avLst/>
            <a:gdLst>
              <a:gd name="T0" fmla="*/ 299 w 395"/>
              <a:gd name="T1" fmla="*/ 151 h 429"/>
              <a:gd name="T2" fmla="*/ 299 w 395"/>
              <a:gd name="T3" fmla="*/ 429 h 429"/>
              <a:gd name="T4" fmla="*/ 242 w 395"/>
              <a:gd name="T5" fmla="*/ 429 h 429"/>
              <a:gd name="T6" fmla="*/ 242 w 395"/>
              <a:gd name="T7" fmla="*/ 333 h 429"/>
              <a:gd name="T8" fmla="*/ 181 w 395"/>
              <a:gd name="T9" fmla="*/ 333 h 429"/>
              <a:gd name="T10" fmla="*/ 181 w 395"/>
              <a:gd name="T11" fmla="*/ 429 h 429"/>
              <a:gd name="T12" fmla="*/ 121 w 395"/>
              <a:gd name="T13" fmla="*/ 429 h 429"/>
              <a:gd name="T14" fmla="*/ 121 w 395"/>
              <a:gd name="T15" fmla="*/ 151 h 429"/>
              <a:gd name="T16" fmla="*/ 211 w 395"/>
              <a:gd name="T17" fmla="*/ 151 h 429"/>
              <a:gd name="T18" fmla="*/ 299 w 395"/>
              <a:gd name="T19" fmla="*/ 151 h 429"/>
              <a:gd name="T20" fmla="*/ 211 w 395"/>
              <a:gd name="T21" fmla="*/ 151 h 429"/>
              <a:gd name="T22" fmla="*/ 211 w 395"/>
              <a:gd name="T23" fmla="*/ 92 h 429"/>
              <a:gd name="T24" fmla="*/ 0 w 395"/>
              <a:gd name="T25" fmla="*/ 92 h 429"/>
              <a:gd name="T26" fmla="*/ 0 w 395"/>
              <a:gd name="T27" fmla="*/ 429 h 429"/>
              <a:gd name="T28" fmla="*/ 395 w 395"/>
              <a:gd name="T29" fmla="*/ 429 h 429"/>
              <a:gd name="T30" fmla="*/ 395 w 395"/>
              <a:gd name="T31" fmla="*/ 123 h 429"/>
              <a:gd name="T32" fmla="*/ 268 w 395"/>
              <a:gd name="T33" fmla="*/ 0 h 429"/>
              <a:gd name="T34" fmla="*/ 268 w 395"/>
              <a:gd name="T35" fmla="*/ 151 h 429"/>
              <a:gd name="T36" fmla="*/ 62 w 395"/>
              <a:gd name="T37" fmla="*/ 151 h 429"/>
              <a:gd name="T38" fmla="*/ 56 w 395"/>
              <a:gd name="T39" fmla="*/ 151 h 429"/>
              <a:gd name="T40" fmla="*/ 56 w 395"/>
              <a:gd name="T41" fmla="*/ 155 h 429"/>
              <a:gd name="T42" fmla="*/ 62 w 395"/>
              <a:gd name="T43" fmla="*/ 155 h 429"/>
              <a:gd name="T44" fmla="*/ 62 w 395"/>
              <a:gd name="T45" fmla="*/ 151 h 429"/>
              <a:gd name="T46" fmla="*/ 62 w 395"/>
              <a:gd name="T47" fmla="*/ 211 h 429"/>
              <a:gd name="T48" fmla="*/ 56 w 395"/>
              <a:gd name="T49" fmla="*/ 211 h 429"/>
              <a:gd name="T50" fmla="*/ 56 w 395"/>
              <a:gd name="T51" fmla="*/ 217 h 429"/>
              <a:gd name="T52" fmla="*/ 62 w 395"/>
              <a:gd name="T53" fmla="*/ 217 h 429"/>
              <a:gd name="T54" fmla="*/ 62 w 395"/>
              <a:gd name="T55" fmla="*/ 211 h 429"/>
              <a:gd name="T56" fmla="*/ 62 w 395"/>
              <a:gd name="T57" fmla="*/ 271 h 429"/>
              <a:gd name="T58" fmla="*/ 56 w 395"/>
              <a:gd name="T59" fmla="*/ 271 h 429"/>
              <a:gd name="T60" fmla="*/ 56 w 395"/>
              <a:gd name="T61" fmla="*/ 277 h 429"/>
              <a:gd name="T62" fmla="*/ 62 w 395"/>
              <a:gd name="T63" fmla="*/ 277 h 429"/>
              <a:gd name="T64" fmla="*/ 62 w 395"/>
              <a:gd name="T65" fmla="*/ 271 h 429"/>
              <a:gd name="T66" fmla="*/ 62 w 395"/>
              <a:gd name="T67" fmla="*/ 332 h 429"/>
              <a:gd name="T68" fmla="*/ 56 w 395"/>
              <a:gd name="T69" fmla="*/ 332 h 429"/>
              <a:gd name="T70" fmla="*/ 56 w 395"/>
              <a:gd name="T71" fmla="*/ 337 h 429"/>
              <a:gd name="T72" fmla="*/ 62 w 395"/>
              <a:gd name="T73" fmla="*/ 337 h 429"/>
              <a:gd name="T74" fmla="*/ 62 w 395"/>
              <a:gd name="T75" fmla="*/ 332 h 429"/>
              <a:gd name="T76" fmla="*/ 62 w 395"/>
              <a:gd name="T77" fmla="*/ 392 h 429"/>
              <a:gd name="T78" fmla="*/ 56 w 395"/>
              <a:gd name="T79" fmla="*/ 392 h 429"/>
              <a:gd name="T80" fmla="*/ 56 w 395"/>
              <a:gd name="T81" fmla="*/ 397 h 429"/>
              <a:gd name="T82" fmla="*/ 62 w 395"/>
              <a:gd name="T83" fmla="*/ 397 h 429"/>
              <a:gd name="T84" fmla="*/ 62 w 395"/>
              <a:gd name="T85" fmla="*/ 392 h 429"/>
              <a:gd name="T86" fmla="*/ 182 w 395"/>
              <a:gd name="T87" fmla="*/ 211 h 429"/>
              <a:gd name="T88" fmla="*/ 177 w 395"/>
              <a:gd name="T89" fmla="*/ 211 h 429"/>
              <a:gd name="T90" fmla="*/ 177 w 395"/>
              <a:gd name="T91" fmla="*/ 217 h 429"/>
              <a:gd name="T92" fmla="*/ 182 w 395"/>
              <a:gd name="T93" fmla="*/ 217 h 429"/>
              <a:gd name="T94" fmla="*/ 182 w 395"/>
              <a:gd name="T95" fmla="*/ 211 h 429"/>
              <a:gd name="T96" fmla="*/ 182 w 395"/>
              <a:gd name="T97" fmla="*/ 273 h 429"/>
              <a:gd name="T98" fmla="*/ 177 w 395"/>
              <a:gd name="T99" fmla="*/ 273 h 429"/>
              <a:gd name="T100" fmla="*/ 177 w 395"/>
              <a:gd name="T101" fmla="*/ 277 h 429"/>
              <a:gd name="T102" fmla="*/ 182 w 395"/>
              <a:gd name="T103" fmla="*/ 277 h 429"/>
              <a:gd name="T104" fmla="*/ 182 w 395"/>
              <a:gd name="T105" fmla="*/ 273 h 429"/>
              <a:gd name="T106" fmla="*/ 243 w 395"/>
              <a:gd name="T107" fmla="*/ 211 h 429"/>
              <a:gd name="T108" fmla="*/ 237 w 395"/>
              <a:gd name="T109" fmla="*/ 211 h 429"/>
              <a:gd name="T110" fmla="*/ 237 w 395"/>
              <a:gd name="T111" fmla="*/ 217 h 429"/>
              <a:gd name="T112" fmla="*/ 243 w 395"/>
              <a:gd name="T113" fmla="*/ 217 h 429"/>
              <a:gd name="T114" fmla="*/ 243 w 395"/>
              <a:gd name="T115" fmla="*/ 211 h 429"/>
              <a:gd name="T116" fmla="*/ 243 w 395"/>
              <a:gd name="T117" fmla="*/ 273 h 429"/>
              <a:gd name="T118" fmla="*/ 237 w 395"/>
              <a:gd name="T119" fmla="*/ 273 h 429"/>
              <a:gd name="T120" fmla="*/ 237 w 395"/>
              <a:gd name="T121" fmla="*/ 277 h 429"/>
              <a:gd name="T122" fmla="*/ 243 w 395"/>
              <a:gd name="T123" fmla="*/ 277 h 429"/>
              <a:gd name="T124" fmla="*/ 243 w 395"/>
              <a:gd name="T125" fmla="*/ 27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5" h="429">
                <a:moveTo>
                  <a:pt x="299" y="151"/>
                </a:moveTo>
                <a:lnTo>
                  <a:pt x="299" y="429"/>
                </a:lnTo>
                <a:lnTo>
                  <a:pt x="242" y="429"/>
                </a:lnTo>
                <a:lnTo>
                  <a:pt x="242" y="333"/>
                </a:lnTo>
                <a:lnTo>
                  <a:pt x="181" y="333"/>
                </a:lnTo>
                <a:lnTo>
                  <a:pt x="181" y="429"/>
                </a:lnTo>
                <a:lnTo>
                  <a:pt x="121" y="429"/>
                </a:lnTo>
                <a:lnTo>
                  <a:pt x="121" y="151"/>
                </a:lnTo>
                <a:lnTo>
                  <a:pt x="211" y="151"/>
                </a:lnTo>
                <a:lnTo>
                  <a:pt x="299" y="151"/>
                </a:lnTo>
                <a:moveTo>
                  <a:pt x="211" y="151"/>
                </a:moveTo>
                <a:lnTo>
                  <a:pt x="211" y="92"/>
                </a:lnTo>
                <a:lnTo>
                  <a:pt x="0" y="92"/>
                </a:lnTo>
                <a:lnTo>
                  <a:pt x="0" y="429"/>
                </a:lnTo>
                <a:moveTo>
                  <a:pt x="395" y="429"/>
                </a:moveTo>
                <a:lnTo>
                  <a:pt x="395" y="123"/>
                </a:lnTo>
                <a:lnTo>
                  <a:pt x="268" y="0"/>
                </a:lnTo>
                <a:lnTo>
                  <a:pt x="268" y="151"/>
                </a:lnTo>
                <a:moveTo>
                  <a:pt x="62" y="151"/>
                </a:moveTo>
                <a:lnTo>
                  <a:pt x="56" y="151"/>
                </a:lnTo>
                <a:lnTo>
                  <a:pt x="56" y="155"/>
                </a:lnTo>
                <a:lnTo>
                  <a:pt x="62" y="155"/>
                </a:lnTo>
                <a:lnTo>
                  <a:pt x="62" y="151"/>
                </a:lnTo>
                <a:moveTo>
                  <a:pt x="62" y="211"/>
                </a:moveTo>
                <a:lnTo>
                  <a:pt x="56" y="211"/>
                </a:lnTo>
                <a:lnTo>
                  <a:pt x="56" y="217"/>
                </a:lnTo>
                <a:lnTo>
                  <a:pt x="62" y="217"/>
                </a:lnTo>
                <a:lnTo>
                  <a:pt x="62" y="211"/>
                </a:lnTo>
                <a:moveTo>
                  <a:pt x="62" y="271"/>
                </a:moveTo>
                <a:lnTo>
                  <a:pt x="56" y="271"/>
                </a:lnTo>
                <a:lnTo>
                  <a:pt x="56" y="277"/>
                </a:lnTo>
                <a:lnTo>
                  <a:pt x="62" y="277"/>
                </a:lnTo>
                <a:lnTo>
                  <a:pt x="62" y="271"/>
                </a:lnTo>
                <a:moveTo>
                  <a:pt x="62" y="332"/>
                </a:moveTo>
                <a:lnTo>
                  <a:pt x="56" y="332"/>
                </a:lnTo>
                <a:lnTo>
                  <a:pt x="56" y="337"/>
                </a:lnTo>
                <a:lnTo>
                  <a:pt x="62" y="337"/>
                </a:lnTo>
                <a:lnTo>
                  <a:pt x="62" y="332"/>
                </a:lnTo>
                <a:moveTo>
                  <a:pt x="62" y="392"/>
                </a:moveTo>
                <a:lnTo>
                  <a:pt x="56" y="392"/>
                </a:lnTo>
                <a:lnTo>
                  <a:pt x="56" y="397"/>
                </a:lnTo>
                <a:lnTo>
                  <a:pt x="62" y="397"/>
                </a:lnTo>
                <a:lnTo>
                  <a:pt x="62" y="392"/>
                </a:lnTo>
                <a:moveTo>
                  <a:pt x="182" y="211"/>
                </a:moveTo>
                <a:lnTo>
                  <a:pt x="177" y="211"/>
                </a:lnTo>
                <a:lnTo>
                  <a:pt x="177" y="217"/>
                </a:lnTo>
                <a:lnTo>
                  <a:pt x="182" y="217"/>
                </a:lnTo>
                <a:lnTo>
                  <a:pt x="182" y="211"/>
                </a:lnTo>
                <a:moveTo>
                  <a:pt x="182" y="273"/>
                </a:moveTo>
                <a:lnTo>
                  <a:pt x="177" y="273"/>
                </a:lnTo>
                <a:lnTo>
                  <a:pt x="177" y="277"/>
                </a:lnTo>
                <a:lnTo>
                  <a:pt x="182" y="277"/>
                </a:lnTo>
                <a:lnTo>
                  <a:pt x="182" y="273"/>
                </a:lnTo>
                <a:moveTo>
                  <a:pt x="243" y="211"/>
                </a:moveTo>
                <a:lnTo>
                  <a:pt x="237" y="211"/>
                </a:lnTo>
                <a:lnTo>
                  <a:pt x="237" y="217"/>
                </a:lnTo>
                <a:lnTo>
                  <a:pt x="243" y="217"/>
                </a:lnTo>
                <a:lnTo>
                  <a:pt x="243" y="211"/>
                </a:lnTo>
                <a:moveTo>
                  <a:pt x="243" y="273"/>
                </a:moveTo>
                <a:lnTo>
                  <a:pt x="237" y="273"/>
                </a:lnTo>
                <a:lnTo>
                  <a:pt x="237" y="277"/>
                </a:lnTo>
                <a:lnTo>
                  <a:pt x="243" y="277"/>
                </a:lnTo>
                <a:lnTo>
                  <a:pt x="243" y="273"/>
                </a:lnTo>
              </a:path>
            </a:pathLst>
          </a:custGeom>
          <a:noFill/>
          <a:ln w="15875" cap="sq">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730" b="0" i="0" u="none" strike="noStrike" kern="1200" cap="none" spc="0" normalizeH="0" baseline="0" noProof="0" dirty="0">
              <a:ln>
                <a:noFill/>
              </a:ln>
              <a:solidFill>
                <a:srgbClr val="222222"/>
              </a:solidFill>
              <a:effectLst/>
              <a:uLnTx/>
              <a:uFillTx/>
              <a:cs typeface="+mn-ea"/>
              <a:sym typeface="+mn-lt"/>
            </a:endParaRPr>
          </a:p>
        </p:txBody>
      </p:sp>
      <p:cxnSp>
        <p:nvCxnSpPr>
          <p:cNvPr id="9" name="PA-错觉设计611"/>
          <p:cNvCxnSpPr/>
          <p:nvPr>
            <p:custDataLst>
              <p:tags r:id="rId78"/>
            </p:custDataLst>
          </p:nvPr>
        </p:nvCxnSpPr>
        <p:spPr>
          <a:xfrm>
            <a:off x="10337842" y="3212365"/>
            <a:ext cx="0" cy="6624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PA-错觉设计612"/>
          <p:cNvCxnSpPr/>
          <p:nvPr>
            <p:custDataLst>
              <p:tags r:id="rId79"/>
            </p:custDataLst>
          </p:nvPr>
        </p:nvCxnSpPr>
        <p:spPr>
          <a:xfrm flipH="1">
            <a:off x="10304355" y="3246974"/>
            <a:ext cx="6697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7" name="PA-错觉设计613"/>
          <p:cNvSpPr/>
          <p:nvPr>
            <p:custDataLst>
              <p:tags r:id="rId80"/>
            </p:custDataLst>
          </p:nvPr>
        </p:nvSpPr>
        <p:spPr>
          <a:xfrm>
            <a:off x="7149624" y="904962"/>
            <a:ext cx="892744" cy="892742"/>
          </a:xfrm>
          <a:prstGeom prst="ellipse">
            <a:avLst/>
          </a:prstGeom>
          <a:gradFill flip="none" rotWithShape="1">
            <a:gsLst>
              <a:gs pos="38000">
                <a:schemeClr val="accent2">
                  <a:lumMod val="50000"/>
                  <a:alpha val="10000"/>
                </a:schemeClr>
              </a:gs>
              <a:gs pos="100000">
                <a:schemeClr val="tx1">
                  <a:alpha val="30000"/>
                </a:schemeClr>
              </a:gs>
            </a:gsLst>
            <a:path path="circle">
              <a:fillToRect l="50000" t="50000" r="50000" b="50000"/>
            </a:path>
            <a:tileRect/>
          </a:gradFill>
          <a:ln>
            <a:gradFill>
              <a:gsLst>
                <a:gs pos="20000">
                  <a:schemeClr val="accent2">
                    <a:lumMod val="50000"/>
                    <a:alpha val="0"/>
                  </a:schemeClr>
                </a:gs>
                <a:gs pos="50000">
                  <a:schemeClr val="accent2"/>
                </a:gs>
                <a:gs pos="80000">
                  <a:schemeClr val="accent2">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cs typeface="+mn-ea"/>
              <a:sym typeface="+mn-lt"/>
            </a:endParaRPr>
          </a:p>
        </p:txBody>
      </p:sp>
      <p:sp>
        <p:nvSpPr>
          <p:cNvPr id="288" name="PA-错觉设计614"/>
          <p:cNvSpPr/>
          <p:nvPr>
            <p:custDataLst>
              <p:tags r:id="rId81"/>
            </p:custDataLst>
          </p:nvPr>
        </p:nvSpPr>
        <p:spPr>
          <a:xfrm>
            <a:off x="8025441" y="1151278"/>
            <a:ext cx="793248" cy="400110"/>
          </a:xfrm>
          <a:prstGeom prst="rect">
            <a:avLst/>
          </a:prstGeom>
        </p:spPr>
        <p:txBody>
          <a:bodyPr wrap="none">
            <a:noAutofit/>
          </a:bodyPr>
          <a:lstStyle/>
          <a:p>
            <a:pPr algn="ctr"/>
            <a:r>
              <a:rPr lang="zh-CN" altLang="en-US" sz="2000" dirty="0">
                <a:gradFill>
                  <a:gsLst>
                    <a:gs pos="0">
                      <a:schemeClr val="accent2">
                        <a:lumMod val="60000"/>
                        <a:lumOff val="40000"/>
                      </a:schemeClr>
                    </a:gs>
                    <a:gs pos="100000">
                      <a:schemeClr val="accent2">
                        <a:lumMod val="20000"/>
                        <a:lumOff val="80000"/>
                      </a:schemeClr>
                    </a:gs>
                  </a:gsLst>
                  <a:lin ang="0" scaled="0"/>
                </a:gradFill>
                <a:cs typeface="+mn-ea"/>
                <a:sym typeface="+mn-lt"/>
              </a:rPr>
              <a:t>票务</a:t>
            </a:r>
          </a:p>
        </p:txBody>
      </p:sp>
      <p:sp>
        <p:nvSpPr>
          <p:cNvPr id="293" name="PA-错觉设计615"/>
          <p:cNvSpPr/>
          <p:nvPr>
            <p:custDataLst>
              <p:tags r:id="rId82"/>
            </p:custDataLst>
          </p:nvPr>
        </p:nvSpPr>
        <p:spPr>
          <a:xfrm>
            <a:off x="7307461" y="1062798"/>
            <a:ext cx="577071" cy="577071"/>
          </a:xfrm>
          <a:prstGeom prst="arc">
            <a:avLst>
              <a:gd name="adj1" fmla="val 20301724"/>
              <a:gd name="adj2" fmla="val 1179448"/>
            </a:avLst>
          </a:prstGeom>
          <a:noFill/>
          <a:ln w="19050" cap="flat" cmpd="sng" algn="ctr">
            <a:gradFill>
              <a:gsLst>
                <a:gs pos="49600">
                  <a:schemeClr val="accent1"/>
                </a:gs>
                <a:gs pos="0">
                  <a:schemeClr val="accent1">
                    <a:alpha val="0"/>
                  </a:schemeClr>
                </a:gs>
                <a:gs pos="100000">
                  <a:schemeClr val="accent1">
                    <a:alpha val="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294" name="PA-错觉设计616"/>
          <p:cNvSpPr/>
          <p:nvPr>
            <p:custDataLst>
              <p:tags r:id="rId83"/>
            </p:custDataLst>
          </p:nvPr>
        </p:nvSpPr>
        <p:spPr>
          <a:xfrm flipH="1">
            <a:off x="7307461" y="1062798"/>
            <a:ext cx="577071" cy="577071"/>
          </a:xfrm>
          <a:prstGeom prst="arc">
            <a:avLst>
              <a:gd name="adj1" fmla="val 20301724"/>
              <a:gd name="adj2" fmla="val 1179448"/>
            </a:avLst>
          </a:prstGeom>
          <a:noFill/>
          <a:ln w="19050" cap="flat" cmpd="sng" algn="ctr">
            <a:gradFill>
              <a:gsLst>
                <a:gs pos="49600">
                  <a:schemeClr val="accent1"/>
                </a:gs>
                <a:gs pos="0">
                  <a:schemeClr val="accent1">
                    <a:alpha val="0"/>
                  </a:schemeClr>
                </a:gs>
                <a:gs pos="100000">
                  <a:schemeClr val="accent1">
                    <a:alpha val="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400" name="PA-错觉设计617" title="Icon of a ballot box"/>
          <p:cNvSpPr>
            <a:spLocks noChangeAspect="1" noEditPoints="1"/>
          </p:cNvSpPr>
          <p:nvPr>
            <p:custDataLst>
              <p:tags r:id="rId84"/>
            </p:custDataLst>
          </p:nvPr>
        </p:nvSpPr>
        <p:spPr bwMode="auto">
          <a:xfrm>
            <a:off x="7437935" y="1172048"/>
            <a:ext cx="316122" cy="358570"/>
          </a:xfrm>
          <a:custGeom>
            <a:avLst/>
            <a:gdLst>
              <a:gd name="T0" fmla="*/ 3252 w 3597"/>
              <a:gd name="T1" fmla="*/ 1175 h 4080"/>
              <a:gd name="T2" fmla="*/ 3597 w 3597"/>
              <a:gd name="T3" fmla="*/ 2558 h 4080"/>
              <a:gd name="T4" fmla="*/ 3597 w 3597"/>
              <a:gd name="T5" fmla="*/ 4080 h 4080"/>
              <a:gd name="T6" fmla="*/ 0 w 3597"/>
              <a:gd name="T7" fmla="*/ 4080 h 4080"/>
              <a:gd name="T8" fmla="*/ 0 w 3597"/>
              <a:gd name="T9" fmla="*/ 2558 h 4080"/>
              <a:gd name="T10" fmla="*/ 381 w 3597"/>
              <a:gd name="T11" fmla="*/ 1037 h 4080"/>
              <a:gd name="T12" fmla="*/ 1314 w 3597"/>
              <a:gd name="T13" fmla="*/ 1037 h 4080"/>
              <a:gd name="T14" fmla="*/ 0 w 3597"/>
              <a:gd name="T15" fmla="*/ 2697 h 4080"/>
              <a:gd name="T16" fmla="*/ 3597 w 3597"/>
              <a:gd name="T17" fmla="*/ 2697 h 4080"/>
              <a:gd name="T18" fmla="*/ 2352 w 3597"/>
              <a:gd name="T19" fmla="*/ 0 h 4080"/>
              <a:gd name="T20" fmla="*/ 969 w 3597"/>
              <a:gd name="T21" fmla="*/ 1388 h 4080"/>
              <a:gd name="T22" fmla="*/ 1453 w 3597"/>
              <a:gd name="T23" fmla="*/ 1867 h 4080"/>
              <a:gd name="T24" fmla="*/ 2560 w 3597"/>
              <a:gd name="T25" fmla="*/ 1867 h 4080"/>
              <a:gd name="T26" fmla="*/ 3390 w 3597"/>
              <a:gd name="T27" fmla="*/ 1037 h 4080"/>
              <a:gd name="T28" fmla="*/ 2352 w 3597"/>
              <a:gd name="T29" fmla="*/ 0 h 4080"/>
              <a:gd name="T30" fmla="*/ 2957 w 3597"/>
              <a:gd name="T31" fmla="*/ 1867 h 4080"/>
              <a:gd name="T32" fmla="*/ 640 w 3597"/>
              <a:gd name="T33" fmla="*/ 1867 h 4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97" h="4080">
                <a:moveTo>
                  <a:pt x="3252" y="1175"/>
                </a:moveTo>
                <a:lnTo>
                  <a:pt x="3597" y="2558"/>
                </a:lnTo>
                <a:lnTo>
                  <a:pt x="3597" y="4080"/>
                </a:lnTo>
                <a:lnTo>
                  <a:pt x="0" y="4080"/>
                </a:lnTo>
                <a:lnTo>
                  <a:pt x="0" y="2558"/>
                </a:lnTo>
                <a:lnTo>
                  <a:pt x="381" y="1037"/>
                </a:lnTo>
                <a:lnTo>
                  <a:pt x="1314" y="1037"/>
                </a:lnTo>
                <a:moveTo>
                  <a:pt x="0" y="2697"/>
                </a:moveTo>
                <a:lnTo>
                  <a:pt x="3597" y="2697"/>
                </a:lnTo>
                <a:moveTo>
                  <a:pt x="2352" y="0"/>
                </a:moveTo>
                <a:lnTo>
                  <a:pt x="969" y="1388"/>
                </a:lnTo>
                <a:lnTo>
                  <a:pt x="1453" y="1867"/>
                </a:lnTo>
                <a:lnTo>
                  <a:pt x="2560" y="1867"/>
                </a:lnTo>
                <a:lnTo>
                  <a:pt x="3390" y="1037"/>
                </a:lnTo>
                <a:lnTo>
                  <a:pt x="2352" y="0"/>
                </a:lnTo>
                <a:moveTo>
                  <a:pt x="2957" y="1867"/>
                </a:moveTo>
                <a:lnTo>
                  <a:pt x="640" y="1867"/>
                </a:lnTo>
              </a:path>
            </a:pathLst>
          </a:custGeom>
          <a:noFill/>
          <a:ln w="158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730" b="0" i="0" u="none" strike="noStrike" kern="1200" cap="none" spc="0" normalizeH="0" baseline="0" noProof="0">
              <a:ln>
                <a:noFill/>
              </a:ln>
              <a:solidFill>
                <a:srgbClr val="222222"/>
              </a:solidFill>
              <a:effectLst/>
              <a:uLnTx/>
              <a:uFillTx/>
              <a:cs typeface="+mn-ea"/>
              <a:sym typeface="+mn-lt"/>
            </a:endParaRPr>
          </a:p>
        </p:txBody>
      </p:sp>
      <p:sp>
        <p:nvSpPr>
          <p:cNvPr id="313" name="PA-错觉设计618"/>
          <p:cNvSpPr/>
          <p:nvPr>
            <p:custDataLst>
              <p:tags r:id="rId85"/>
            </p:custDataLst>
          </p:nvPr>
        </p:nvSpPr>
        <p:spPr>
          <a:xfrm>
            <a:off x="929620" y="4592683"/>
            <a:ext cx="892744" cy="892741"/>
          </a:xfrm>
          <a:prstGeom prst="ellipse">
            <a:avLst/>
          </a:prstGeom>
          <a:gradFill flip="none" rotWithShape="1">
            <a:gsLst>
              <a:gs pos="38000">
                <a:schemeClr val="accent2">
                  <a:lumMod val="50000"/>
                  <a:alpha val="10000"/>
                </a:schemeClr>
              </a:gs>
              <a:gs pos="100000">
                <a:schemeClr val="tx1">
                  <a:alpha val="30000"/>
                </a:schemeClr>
              </a:gs>
            </a:gsLst>
            <a:path path="circle">
              <a:fillToRect l="50000" t="50000" r="50000" b="50000"/>
            </a:path>
            <a:tileRect/>
          </a:gradFill>
          <a:ln>
            <a:gradFill>
              <a:gsLst>
                <a:gs pos="20000">
                  <a:schemeClr val="accent2">
                    <a:lumMod val="50000"/>
                    <a:alpha val="0"/>
                  </a:schemeClr>
                </a:gs>
                <a:gs pos="50000">
                  <a:schemeClr val="accent2"/>
                </a:gs>
                <a:gs pos="80000">
                  <a:schemeClr val="accent2">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16" name="PA-错觉设计619"/>
          <p:cNvSpPr/>
          <p:nvPr>
            <p:custDataLst>
              <p:tags r:id="rId86"/>
            </p:custDataLst>
          </p:nvPr>
        </p:nvSpPr>
        <p:spPr>
          <a:xfrm>
            <a:off x="975883" y="5580269"/>
            <a:ext cx="800219" cy="461665"/>
          </a:xfrm>
          <a:prstGeom prst="rect">
            <a:avLst/>
          </a:prstGeom>
        </p:spPr>
        <p:txBody>
          <a:bodyPr wrap="none">
            <a:noAutofit/>
          </a:bodyPr>
          <a:lstStyle/>
          <a:p>
            <a:pPr algn="ctr"/>
            <a:r>
              <a:rPr lang="zh-CN" altLang="en-US" sz="2000" dirty="0">
                <a:gradFill>
                  <a:gsLst>
                    <a:gs pos="0">
                      <a:schemeClr val="accent2">
                        <a:lumMod val="60000"/>
                        <a:lumOff val="40000"/>
                      </a:schemeClr>
                    </a:gs>
                    <a:gs pos="100000">
                      <a:schemeClr val="accent2">
                        <a:lumMod val="20000"/>
                        <a:lumOff val="80000"/>
                      </a:schemeClr>
                    </a:gs>
                  </a:gsLst>
                  <a:lin ang="0" scaled="0"/>
                </a:gradFill>
                <a:cs typeface="+mn-ea"/>
                <a:sym typeface="+mn-lt"/>
              </a:rPr>
              <a:t>语言</a:t>
            </a:r>
          </a:p>
        </p:txBody>
      </p:sp>
      <p:sp>
        <p:nvSpPr>
          <p:cNvPr id="319" name="PA-错觉设计620"/>
          <p:cNvSpPr/>
          <p:nvPr>
            <p:custDataLst>
              <p:tags r:id="rId87"/>
            </p:custDataLst>
          </p:nvPr>
        </p:nvSpPr>
        <p:spPr>
          <a:xfrm>
            <a:off x="1087457" y="4750518"/>
            <a:ext cx="577071" cy="577071"/>
          </a:xfrm>
          <a:prstGeom prst="arc">
            <a:avLst>
              <a:gd name="adj1" fmla="val 20301724"/>
              <a:gd name="adj2" fmla="val 1179448"/>
            </a:avLst>
          </a:prstGeom>
          <a:noFill/>
          <a:ln w="19050" cap="flat" cmpd="sng" algn="ctr">
            <a:gradFill>
              <a:gsLst>
                <a:gs pos="49600">
                  <a:schemeClr val="accent1"/>
                </a:gs>
                <a:gs pos="0">
                  <a:schemeClr val="accent1">
                    <a:alpha val="0"/>
                  </a:schemeClr>
                </a:gs>
                <a:gs pos="100000">
                  <a:schemeClr val="accent1">
                    <a:alpha val="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20" name="PA-错觉设计621"/>
          <p:cNvSpPr/>
          <p:nvPr>
            <p:custDataLst>
              <p:tags r:id="rId88"/>
            </p:custDataLst>
          </p:nvPr>
        </p:nvSpPr>
        <p:spPr>
          <a:xfrm flipH="1">
            <a:off x="1087457" y="4750518"/>
            <a:ext cx="577071" cy="577071"/>
          </a:xfrm>
          <a:prstGeom prst="arc">
            <a:avLst>
              <a:gd name="adj1" fmla="val 20301724"/>
              <a:gd name="adj2" fmla="val 1179448"/>
            </a:avLst>
          </a:prstGeom>
          <a:noFill/>
          <a:ln w="19050" cap="flat" cmpd="sng" algn="ctr">
            <a:gradFill>
              <a:gsLst>
                <a:gs pos="49600">
                  <a:schemeClr val="accent1"/>
                </a:gs>
                <a:gs pos="0">
                  <a:schemeClr val="accent1">
                    <a:alpha val="0"/>
                  </a:schemeClr>
                </a:gs>
                <a:gs pos="100000">
                  <a:schemeClr val="accent1">
                    <a:alpha val="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01" name="PA-错觉设计622" title="Icon of a wireless signal"/>
          <p:cNvSpPr>
            <a:spLocks noChangeAspect="1" noEditPoints="1"/>
          </p:cNvSpPr>
          <p:nvPr>
            <p:custDataLst>
              <p:tags r:id="rId89"/>
            </p:custDataLst>
          </p:nvPr>
        </p:nvSpPr>
        <p:spPr bwMode="auto">
          <a:xfrm flipH="1">
            <a:off x="1196793" y="4859768"/>
            <a:ext cx="358399" cy="358570"/>
          </a:xfrm>
          <a:custGeom>
            <a:avLst/>
            <a:gdLst>
              <a:gd name="T0" fmla="*/ 2506 w 2874"/>
              <a:gd name="T1" fmla="*/ 2756 h 2874"/>
              <a:gd name="T2" fmla="*/ 2256 w 2874"/>
              <a:gd name="T3" fmla="*/ 2506 h 2874"/>
              <a:gd name="T4" fmla="*/ 2506 w 2874"/>
              <a:gd name="T5" fmla="*/ 2256 h 2874"/>
              <a:gd name="T6" fmla="*/ 2756 w 2874"/>
              <a:gd name="T7" fmla="*/ 2506 h 2874"/>
              <a:gd name="T8" fmla="*/ 2506 w 2874"/>
              <a:gd name="T9" fmla="*/ 2756 h 2874"/>
              <a:gd name="T10" fmla="*/ 2874 w 2874"/>
              <a:gd name="T11" fmla="*/ 1504 h 2874"/>
              <a:gd name="T12" fmla="*/ 1504 w 2874"/>
              <a:gd name="T13" fmla="*/ 2874 h 2874"/>
              <a:gd name="T14" fmla="*/ 2874 w 2874"/>
              <a:gd name="T15" fmla="*/ 744 h 2874"/>
              <a:gd name="T16" fmla="*/ 744 w 2874"/>
              <a:gd name="T17" fmla="*/ 2874 h 2874"/>
              <a:gd name="T18" fmla="*/ 2874 w 2874"/>
              <a:gd name="T19" fmla="*/ 0 h 2874"/>
              <a:gd name="T20" fmla="*/ 0 w 2874"/>
              <a:gd name="T21" fmla="*/ 2874 h 2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74" h="2874">
                <a:moveTo>
                  <a:pt x="2506" y="2756"/>
                </a:moveTo>
                <a:cubicBezTo>
                  <a:pt x="2368" y="2756"/>
                  <a:pt x="2256" y="2644"/>
                  <a:pt x="2256" y="2506"/>
                </a:cubicBezTo>
                <a:cubicBezTo>
                  <a:pt x="2256" y="2368"/>
                  <a:pt x="2368" y="2256"/>
                  <a:pt x="2506" y="2256"/>
                </a:cubicBezTo>
                <a:cubicBezTo>
                  <a:pt x="2644" y="2256"/>
                  <a:pt x="2756" y="2368"/>
                  <a:pt x="2756" y="2506"/>
                </a:cubicBezTo>
                <a:cubicBezTo>
                  <a:pt x="2756" y="2644"/>
                  <a:pt x="2644" y="2756"/>
                  <a:pt x="2506" y="2756"/>
                </a:cubicBezTo>
                <a:close/>
                <a:moveTo>
                  <a:pt x="2874" y="1504"/>
                </a:moveTo>
                <a:cubicBezTo>
                  <a:pt x="2117" y="1504"/>
                  <a:pt x="1504" y="2117"/>
                  <a:pt x="1504" y="2874"/>
                </a:cubicBezTo>
                <a:moveTo>
                  <a:pt x="2874" y="744"/>
                </a:moveTo>
                <a:cubicBezTo>
                  <a:pt x="1698" y="744"/>
                  <a:pt x="744" y="1698"/>
                  <a:pt x="744" y="2874"/>
                </a:cubicBezTo>
                <a:moveTo>
                  <a:pt x="2874" y="0"/>
                </a:moveTo>
                <a:cubicBezTo>
                  <a:pt x="1287" y="0"/>
                  <a:pt x="0" y="1287"/>
                  <a:pt x="0" y="2874"/>
                </a:cubicBezTo>
              </a:path>
            </a:pathLst>
          </a:custGeom>
          <a:noFill/>
          <a:ln w="15875" cap="sq">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880" b="0" i="0" u="none" strike="noStrike" kern="1200" cap="none" spc="0" normalizeH="0" baseline="0" noProof="0">
              <a:ln>
                <a:noFill/>
              </a:ln>
              <a:gradFill>
                <a:gsLst>
                  <a:gs pos="0">
                    <a:srgbClr val="505050"/>
                  </a:gs>
                  <a:gs pos="100000">
                    <a:srgbClr val="505050"/>
                  </a:gs>
                </a:gsLst>
                <a:lin ang="5400000" scaled="1"/>
              </a:gradFill>
              <a:effectLst/>
              <a:uLnTx/>
              <a:uFillTx/>
              <a:cs typeface="+mn-ea"/>
              <a:sym typeface="+mn-lt"/>
            </a:endParaRPr>
          </a:p>
        </p:txBody>
      </p:sp>
      <p:sp>
        <p:nvSpPr>
          <p:cNvPr id="303" name="PA-错觉设计623"/>
          <p:cNvSpPr/>
          <p:nvPr>
            <p:custDataLst>
              <p:tags r:id="rId90"/>
            </p:custDataLst>
          </p:nvPr>
        </p:nvSpPr>
        <p:spPr>
          <a:xfrm>
            <a:off x="2250605" y="4623460"/>
            <a:ext cx="892744" cy="892742"/>
          </a:xfrm>
          <a:prstGeom prst="ellipse">
            <a:avLst/>
          </a:prstGeom>
          <a:gradFill flip="none" rotWithShape="1">
            <a:gsLst>
              <a:gs pos="38000">
                <a:schemeClr val="accent2">
                  <a:lumMod val="50000"/>
                  <a:alpha val="10000"/>
                </a:schemeClr>
              </a:gs>
              <a:gs pos="100000">
                <a:schemeClr val="tx1">
                  <a:alpha val="30000"/>
                </a:schemeClr>
              </a:gs>
            </a:gsLst>
            <a:path path="circle">
              <a:fillToRect l="50000" t="50000" r="50000" b="50000"/>
            </a:path>
            <a:tileRect/>
          </a:gradFill>
          <a:ln>
            <a:gradFill>
              <a:gsLst>
                <a:gs pos="20000">
                  <a:schemeClr val="accent2">
                    <a:lumMod val="50000"/>
                    <a:alpha val="0"/>
                  </a:schemeClr>
                </a:gs>
                <a:gs pos="50000">
                  <a:schemeClr val="accent2"/>
                </a:gs>
                <a:gs pos="80000">
                  <a:schemeClr val="accent2">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cs typeface="+mn-ea"/>
              <a:sym typeface="+mn-lt"/>
            </a:endParaRPr>
          </a:p>
        </p:txBody>
      </p:sp>
      <p:sp>
        <p:nvSpPr>
          <p:cNvPr id="304" name="PA-错觉设计624"/>
          <p:cNvSpPr/>
          <p:nvPr>
            <p:custDataLst>
              <p:tags r:id="rId91"/>
            </p:custDataLst>
          </p:nvPr>
        </p:nvSpPr>
        <p:spPr>
          <a:xfrm>
            <a:off x="2296868" y="5611047"/>
            <a:ext cx="800219" cy="461665"/>
          </a:xfrm>
          <a:prstGeom prst="rect">
            <a:avLst/>
          </a:prstGeom>
        </p:spPr>
        <p:txBody>
          <a:bodyPr wrap="none">
            <a:noAutofit/>
          </a:bodyPr>
          <a:lstStyle/>
          <a:p>
            <a:pPr algn="ctr"/>
            <a:r>
              <a:rPr lang="zh-CN" altLang="en-US" sz="2000" dirty="0">
                <a:gradFill>
                  <a:gsLst>
                    <a:gs pos="0">
                      <a:schemeClr val="accent2">
                        <a:lumMod val="60000"/>
                        <a:lumOff val="40000"/>
                      </a:schemeClr>
                    </a:gs>
                    <a:gs pos="100000">
                      <a:schemeClr val="accent2">
                        <a:lumMod val="20000"/>
                        <a:lumOff val="80000"/>
                      </a:schemeClr>
                    </a:gs>
                  </a:gsLst>
                  <a:lin ang="0" scaled="0"/>
                </a:gradFill>
                <a:cs typeface="+mn-ea"/>
                <a:sym typeface="+mn-lt"/>
              </a:rPr>
              <a:t>农业</a:t>
            </a:r>
          </a:p>
        </p:txBody>
      </p:sp>
      <p:sp>
        <p:nvSpPr>
          <p:cNvPr id="310" name="PA-错觉设计625"/>
          <p:cNvSpPr/>
          <p:nvPr>
            <p:custDataLst>
              <p:tags r:id="rId92"/>
            </p:custDataLst>
          </p:nvPr>
        </p:nvSpPr>
        <p:spPr>
          <a:xfrm>
            <a:off x="2399034" y="4781295"/>
            <a:ext cx="577071" cy="577071"/>
          </a:xfrm>
          <a:prstGeom prst="arc">
            <a:avLst>
              <a:gd name="adj1" fmla="val 20301724"/>
              <a:gd name="adj2" fmla="val 1179448"/>
            </a:avLst>
          </a:prstGeom>
          <a:noFill/>
          <a:ln w="19050" cap="flat" cmpd="sng" algn="ctr">
            <a:gradFill>
              <a:gsLst>
                <a:gs pos="49600">
                  <a:schemeClr val="accent1"/>
                </a:gs>
                <a:gs pos="0">
                  <a:schemeClr val="accent1">
                    <a:alpha val="0"/>
                  </a:schemeClr>
                </a:gs>
                <a:gs pos="100000">
                  <a:schemeClr val="accent1">
                    <a:alpha val="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11" name="PA-错觉设计626"/>
          <p:cNvSpPr/>
          <p:nvPr>
            <p:custDataLst>
              <p:tags r:id="rId93"/>
            </p:custDataLst>
          </p:nvPr>
        </p:nvSpPr>
        <p:spPr>
          <a:xfrm flipH="1">
            <a:off x="2399034" y="4781295"/>
            <a:ext cx="577071" cy="577071"/>
          </a:xfrm>
          <a:prstGeom prst="arc">
            <a:avLst>
              <a:gd name="adj1" fmla="val 20301724"/>
              <a:gd name="adj2" fmla="val 1179448"/>
            </a:avLst>
          </a:prstGeom>
          <a:noFill/>
          <a:ln w="19050" cap="flat" cmpd="sng" algn="ctr">
            <a:gradFill>
              <a:gsLst>
                <a:gs pos="49600">
                  <a:schemeClr val="accent1"/>
                </a:gs>
                <a:gs pos="0">
                  <a:schemeClr val="accent1">
                    <a:alpha val="0"/>
                  </a:schemeClr>
                </a:gs>
                <a:gs pos="100000">
                  <a:schemeClr val="accent1">
                    <a:alpha val="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402" name="PA-错觉设计627" title="Icon of three stalks of wheat"/>
          <p:cNvSpPr>
            <a:spLocks noChangeAspect="1" noEditPoints="1"/>
          </p:cNvSpPr>
          <p:nvPr>
            <p:custDataLst>
              <p:tags r:id="rId94"/>
            </p:custDataLst>
          </p:nvPr>
        </p:nvSpPr>
        <p:spPr bwMode="auto">
          <a:xfrm>
            <a:off x="2592821" y="4870746"/>
            <a:ext cx="208312" cy="358570"/>
          </a:xfrm>
          <a:custGeom>
            <a:avLst/>
            <a:gdLst>
              <a:gd name="T0" fmla="*/ 130 w 205"/>
              <a:gd name="T1" fmla="*/ 78 h 355"/>
              <a:gd name="T2" fmla="*/ 102 w 205"/>
              <a:gd name="T3" fmla="*/ 106 h 355"/>
              <a:gd name="T4" fmla="*/ 73 w 205"/>
              <a:gd name="T5" fmla="*/ 77 h 355"/>
              <a:gd name="T6" fmla="*/ 73 w 205"/>
              <a:gd name="T7" fmla="*/ 47 h 355"/>
              <a:gd name="T8" fmla="*/ 102 w 205"/>
              <a:gd name="T9" fmla="*/ 76 h 355"/>
              <a:gd name="T10" fmla="*/ 130 w 205"/>
              <a:gd name="T11" fmla="*/ 48 h 355"/>
              <a:gd name="T12" fmla="*/ 73 w 205"/>
              <a:gd name="T13" fmla="*/ 17 h 355"/>
              <a:gd name="T14" fmla="*/ 102 w 205"/>
              <a:gd name="T15" fmla="*/ 46 h 355"/>
              <a:gd name="T16" fmla="*/ 130 w 205"/>
              <a:gd name="T17" fmla="*/ 18 h 355"/>
              <a:gd name="T18" fmla="*/ 102 w 205"/>
              <a:gd name="T19" fmla="*/ 0 h 355"/>
              <a:gd name="T20" fmla="*/ 102 w 205"/>
              <a:gd name="T21" fmla="*/ 46 h 355"/>
              <a:gd name="T22" fmla="*/ 146 w 205"/>
              <a:gd name="T23" fmla="*/ 137 h 355"/>
              <a:gd name="T24" fmla="*/ 174 w 205"/>
              <a:gd name="T25" fmla="*/ 166 h 355"/>
              <a:gd name="T26" fmla="*/ 202 w 205"/>
              <a:gd name="T27" fmla="*/ 138 h 355"/>
              <a:gd name="T28" fmla="*/ 146 w 205"/>
              <a:gd name="T29" fmla="*/ 107 h 355"/>
              <a:gd name="T30" fmla="*/ 174 w 205"/>
              <a:gd name="T31" fmla="*/ 136 h 355"/>
              <a:gd name="T32" fmla="*/ 202 w 205"/>
              <a:gd name="T33" fmla="*/ 108 h 355"/>
              <a:gd name="T34" fmla="*/ 146 w 205"/>
              <a:gd name="T35" fmla="*/ 77 h 355"/>
              <a:gd name="T36" fmla="*/ 174 w 205"/>
              <a:gd name="T37" fmla="*/ 106 h 355"/>
              <a:gd name="T38" fmla="*/ 202 w 205"/>
              <a:gd name="T39" fmla="*/ 78 h 355"/>
              <a:gd name="T40" fmla="*/ 174 w 205"/>
              <a:gd name="T41" fmla="*/ 60 h 355"/>
              <a:gd name="T42" fmla="*/ 174 w 205"/>
              <a:gd name="T43" fmla="*/ 106 h 355"/>
              <a:gd name="T44" fmla="*/ 5 w 205"/>
              <a:gd name="T45" fmla="*/ 137 h 355"/>
              <a:gd name="T46" fmla="*/ 34 w 205"/>
              <a:gd name="T47" fmla="*/ 166 h 355"/>
              <a:gd name="T48" fmla="*/ 62 w 205"/>
              <a:gd name="T49" fmla="*/ 138 h 355"/>
              <a:gd name="T50" fmla="*/ 5 w 205"/>
              <a:gd name="T51" fmla="*/ 107 h 355"/>
              <a:gd name="T52" fmla="*/ 34 w 205"/>
              <a:gd name="T53" fmla="*/ 136 h 355"/>
              <a:gd name="T54" fmla="*/ 62 w 205"/>
              <a:gd name="T55" fmla="*/ 108 h 355"/>
              <a:gd name="T56" fmla="*/ 5 w 205"/>
              <a:gd name="T57" fmla="*/ 77 h 355"/>
              <a:gd name="T58" fmla="*/ 34 w 205"/>
              <a:gd name="T59" fmla="*/ 106 h 355"/>
              <a:gd name="T60" fmla="*/ 62 w 205"/>
              <a:gd name="T61" fmla="*/ 78 h 355"/>
              <a:gd name="T62" fmla="*/ 34 w 205"/>
              <a:gd name="T63" fmla="*/ 60 h 355"/>
              <a:gd name="T64" fmla="*/ 34 w 205"/>
              <a:gd name="T65" fmla="*/ 106 h 355"/>
              <a:gd name="T66" fmla="*/ 34 w 205"/>
              <a:gd name="T67" fmla="*/ 208 h 355"/>
              <a:gd name="T68" fmla="*/ 34 w 205"/>
              <a:gd name="T69" fmla="*/ 166 h 355"/>
              <a:gd name="T70" fmla="*/ 102 w 205"/>
              <a:gd name="T71" fmla="*/ 106 h 355"/>
              <a:gd name="T72" fmla="*/ 102 w 205"/>
              <a:gd name="T73" fmla="*/ 252 h 355"/>
              <a:gd name="T74" fmla="*/ 174 w 205"/>
              <a:gd name="T75" fmla="*/ 166 h 355"/>
              <a:gd name="T76" fmla="*/ 174 w 205"/>
              <a:gd name="T77" fmla="*/ 204 h 355"/>
              <a:gd name="T78" fmla="*/ 31 w 205"/>
              <a:gd name="T79" fmla="*/ 294 h 355"/>
              <a:gd name="T80" fmla="*/ 88 w 205"/>
              <a:gd name="T81" fmla="*/ 349 h 355"/>
              <a:gd name="T82" fmla="*/ 78 w 205"/>
              <a:gd name="T83" fmla="*/ 270 h 355"/>
              <a:gd name="T84" fmla="*/ 2 w 205"/>
              <a:gd name="T85" fmla="*/ 173 h 355"/>
              <a:gd name="T86" fmla="*/ 31 w 205"/>
              <a:gd name="T87" fmla="*/ 294 h 355"/>
              <a:gd name="T88" fmla="*/ 174 w 205"/>
              <a:gd name="T89" fmla="*/ 294 h 355"/>
              <a:gd name="T90" fmla="*/ 203 w 205"/>
              <a:gd name="T91" fmla="*/ 173 h 355"/>
              <a:gd name="T92" fmla="*/ 127 w 205"/>
              <a:gd name="T93" fmla="*/ 270 h 355"/>
              <a:gd name="T94" fmla="*/ 117 w 205"/>
              <a:gd name="T95" fmla="*/ 349 h 355"/>
              <a:gd name="T96" fmla="*/ 174 w 205"/>
              <a:gd name="T97" fmla="*/ 294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5" h="355">
                <a:moveTo>
                  <a:pt x="130" y="78"/>
                </a:moveTo>
                <a:cubicBezTo>
                  <a:pt x="102" y="106"/>
                  <a:pt x="102" y="106"/>
                  <a:pt x="102" y="106"/>
                </a:cubicBezTo>
                <a:cubicBezTo>
                  <a:pt x="73" y="77"/>
                  <a:pt x="73" y="77"/>
                  <a:pt x="73" y="77"/>
                </a:cubicBezTo>
                <a:moveTo>
                  <a:pt x="73" y="47"/>
                </a:moveTo>
                <a:cubicBezTo>
                  <a:pt x="102" y="76"/>
                  <a:pt x="102" y="76"/>
                  <a:pt x="102" y="76"/>
                </a:cubicBezTo>
                <a:cubicBezTo>
                  <a:pt x="130" y="48"/>
                  <a:pt x="130" y="48"/>
                  <a:pt x="130" y="48"/>
                </a:cubicBezTo>
                <a:moveTo>
                  <a:pt x="73" y="17"/>
                </a:moveTo>
                <a:cubicBezTo>
                  <a:pt x="102" y="46"/>
                  <a:pt x="102" y="46"/>
                  <a:pt x="102" y="46"/>
                </a:cubicBezTo>
                <a:cubicBezTo>
                  <a:pt x="130" y="18"/>
                  <a:pt x="130" y="18"/>
                  <a:pt x="130" y="18"/>
                </a:cubicBezTo>
                <a:moveTo>
                  <a:pt x="102" y="0"/>
                </a:moveTo>
                <a:cubicBezTo>
                  <a:pt x="102" y="46"/>
                  <a:pt x="102" y="46"/>
                  <a:pt x="102" y="46"/>
                </a:cubicBezTo>
                <a:moveTo>
                  <a:pt x="146" y="137"/>
                </a:moveTo>
                <a:cubicBezTo>
                  <a:pt x="174" y="166"/>
                  <a:pt x="174" y="166"/>
                  <a:pt x="174" y="166"/>
                </a:cubicBezTo>
                <a:cubicBezTo>
                  <a:pt x="202" y="138"/>
                  <a:pt x="202" y="138"/>
                  <a:pt x="202" y="138"/>
                </a:cubicBezTo>
                <a:moveTo>
                  <a:pt x="146" y="107"/>
                </a:moveTo>
                <a:cubicBezTo>
                  <a:pt x="174" y="136"/>
                  <a:pt x="174" y="136"/>
                  <a:pt x="174" y="136"/>
                </a:cubicBezTo>
                <a:cubicBezTo>
                  <a:pt x="202" y="108"/>
                  <a:pt x="202" y="108"/>
                  <a:pt x="202" y="108"/>
                </a:cubicBezTo>
                <a:moveTo>
                  <a:pt x="146" y="77"/>
                </a:moveTo>
                <a:cubicBezTo>
                  <a:pt x="174" y="106"/>
                  <a:pt x="174" y="106"/>
                  <a:pt x="174" y="106"/>
                </a:cubicBezTo>
                <a:cubicBezTo>
                  <a:pt x="202" y="78"/>
                  <a:pt x="202" y="78"/>
                  <a:pt x="202" y="78"/>
                </a:cubicBezTo>
                <a:moveTo>
                  <a:pt x="174" y="60"/>
                </a:moveTo>
                <a:cubicBezTo>
                  <a:pt x="174" y="106"/>
                  <a:pt x="174" y="106"/>
                  <a:pt x="174" y="106"/>
                </a:cubicBezTo>
                <a:moveTo>
                  <a:pt x="5" y="137"/>
                </a:moveTo>
                <a:cubicBezTo>
                  <a:pt x="34" y="166"/>
                  <a:pt x="34" y="166"/>
                  <a:pt x="34" y="166"/>
                </a:cubicBezTo>
                <a:cubicBezTo>
                  <a:pt x="62" y="138"/>
                  <a:pt x="62" y="138"/>
                  <a:pt x="62" y="138"/>
                </a:cubicBezTo>
                <a:moveTo>
                  <a:pt x="5" y="107"/>
                </a:moveTo>
                <a:cubicBezTo>
                  <a:pt x="34" y="136"/>
                  <a:pt x="34" y="136"/>
                  <a:pt x="34" y="136"/>
                </a:cubicBezTo>
                <a:cubicBezTo>
                  <a:pt x="62" y="108"/>
                  <a:pt x="62" y="108"/>
                  <a:pt x="62" y="108"/>
                </a:cubicBezTo>
                <a:moveTo>
                  <a:pt x="5" y="77"/>
                </a:moveTo>
                <a:cubicBezTo>
                  <a:pt x="34" y="106"/>
                  <a:pt x="34" y="106"/>
                  <a:pt x="34" y="106"/>
                </a:cubicBezTo>
                <a:cubicBezTo>
                  <a:pt x="62" y="78"/>
                  <a:pt x="62" y="78"/>
                  <a:pt x="62" y="78"/>
                </a:cubicBezTo>
                <a:moveTo>
                  <a:pt x="34" y="60"/>
                </a:moveTo>
                <a:cubicBezTo>
                  <a:pt x="34" y="106"/>
                  <a:pt x="34" y="106"/>
                  <a:pt x="34" y="106"/>
                </a:cubicBezTo>
                <a:moveTo>
                  <a:pt x="34" y="208"/>
                </a:moveTo>
                <a:cubicBezTo>
                  <a:pt x="34" y="166"/>
                  <a:pt x="34" y="166"/>
                  <a:pt x="34" y="166"/>
                </a:cubicBezTo>
                <a:moveTo>
                  <a:pt x="102" y="106"/>
                </a:moveTo>
                <a:cubicBezTo>
                  <a:pt x="102" y="252"/>
                  <a:pt x="102" y="252"/>
                  <a:pt x="102" y="252"/>
                </a:cubicBezTo>
                <a:moveTo>
                  <a:pt x="174" y="166"/>
                </a:moveTo>
                <a:cubicBezTo>
                  <a:pt x="174" y="204"/>
                  <a:pt x="174" y="204"/>
                  <a:pt x="174" y="204"/>
                </a:cubicBezTo>
                <a:moveTo>
                  <a:pt x="31" y="294"/>
                </a:moveTo>
                <a:cubicBezTo>
                  <a:pt x="45" y="323"/>
                  <a:pt x="75" y="355"/>
                  <a:pt x="88" y="349"/>
                </a:cubicBezTo>
                <a:cubicBezTo>
                  <a:pt x="101" y="342"/>
                  <a:pt x="97" y="307"/>
                  <a:pt x="78" y="270"/>
                </a:cubicBezTo>
                <a:cubicBezTo>
                  <a:pt x="60" y="233"/>
                  <a:pt x="3" y="173"/>
                  <a:pt x="2" y="173"/>
                </a:cubicBezTo>
                <a:cubicBezTo>
                  <a:pt x="0" y="172"/>
                  <a:pt x="17" y="264"/>
                  <a:pt x="31" y="294"/>
                </a:cubicBezTo>
                <a:close/>
                <a:moveTo>
                  <a:pt x="174" y="294"/>
                </a:moveTo>
                <a:cubicBezTo>
                  <a:pt x="189" y="264"/>
                  <a:pt x="205" y="172"/>
                  <a:pt x="203" y="173"/>
                </a:cubicBezTo>
                <a:cubicBezTo>
                  <a:pt x="202" y="173"/>
                  <a:pt x="145" y="233"/>
                  <a:pt x="127" y="270"/>
                </a:cubicBezTo>
                <a:cubicBezTo>
                  <a:pt x="109" y="307"/>
                  <a:pt x="104" y="342"/>
                  <a:pt x="117" y="349"/>
                </a:cubicBezTo>
                <a:cubicBezTo>
                  <a:pt x="130" y="355"/>
                  <a:pt x="160" y="323"/>
                  <a:pt x="174" y="294"/>
                </a:cubicBezTo>
                <a:close/>
              </a:path>
            </a:pathLst>
          </a:custGeom>
          <a:noFill/>
          <a:ln w="158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730" b="0" i="0" u="none" strike="noStrike" kern="1200" cap="none" spc="0" normalizeH="0" baseline="0" noProof="0">
              <a:ln>
                <a:noFill/>
              </a:ln>
              <a:solidFill>
                <a:srgbClr val="222222"/>
              </a:solidFill>
              <a:effectLst/>
              <a:uLnTx/>
              <a:uFillTx/>
              <a:cs typeface="+mn-ea"/>
              <a:sym typeface="+mn-lt"/>
            </a:endParaRPr>
          </a:p>
        </p:txBody>
      </p:sp>
      <p:sp>
        <p:nvSpPr>
          <p:cNvPr id="413" name="PA-错觉设计628" title="Icon of passenger train"/>
          <p:cNvSpPr>
            <a:spLocks noChangeAspect="1" noEditPoints="1"/>
          </p:cNvSpPr>
          <p:nvPr>
            <p:custDataLst>
              <p:tags r:id="rId95"/>
            </p:custDataLst>
          </p:nvPr>
        </p:nvSpPr>
        <p:spPr bwMode="auto">
          <a:xfrm>
            <a:off x="9236145" y="1895346"/>
            <a:ext cx="277268" cy="358570"/>
          </a:xfrm>
          <a:custGeom>
            <a:avLst/>
            <a:gdLst>
              <a:gd name="T0" fmla="*/ 2867 w 2996"/>
              <a:gd name="T1" fmla="*/ 3000 h 3875"/>
              <a:gd name="T2" fmla="*/ 2617 w 2996"/>
              <a:gd name="T3" fmla="*/ 3250 h 3875"/>
              <a:gd name="T4" fmla="*/ 367 w 2996"/>
              <a:gd name="T5" fmla="*/ 3250 h 3875"/>
              <a:gd name="T6" fmla="*/ 117 w 2996"/>
              <a:gd name="T7" fmla="*/ 3000 h 3875"/>
              <a:gd name="T8" fmla="*/ 117 w 2996"/>
              <a:gd name="T9" fmla="*/ 250 h 3875"/>
              <a:gd name="T10" fmla="*/ 367 w 2996"/>
              <a:gd name="T11" fmla="*/ 0 h 3875"/>
              <a:gd name="T12" fmla="*/ 2617 w 2996"/>
              <a:gd name="T13" fmla="*/ 0 h 3875"/>
              <a:gd name="T14" fmla="*/ 2867 w 2996"/>
              <a:gd name="T15" fmla="*/ 250 h 3875"/>
              <a:gd name="T16" fmla="*/ 2867 w 2996"/>
              <a:gd name="T17" fmla="*/ 3000 h 3875"/>
              <a:gd name="T18" fmla="*/ 617 w 2996"/>
              <a:gd name="T19" fmla="*/ 2875 h 3875"/>
              <a:gd name="T20" fmla="*/ 742 w 2996"/>
              <a:gd name="T21" fmla="*/ 2750 h 3875"/>
              <a:gd name="T22" fmla="*/ 617 w 2996"/>
              <a:gd name="T23" fmla="*/ 2625 h 3875"/>
              <a:gd name="T24" fmla="*/ 492 w 2996"/>
              <a:gd name="T25" fmla="*/ 2750 h 3875"/>
              <a:gd name="T26" fmla="*/ 617 w 2996"/>
              <a:gd name="T27" fmla="*/ 2875 h 3875"/>
              <a:gd name="T28" fmla="*/ 2367 w 2996"/>
              <a:gd name="T29" fmla="*/ 2875 h 3875"/>
              <a:gd name="T30" fmla="*/ 2492 w 2996"/>
              <a:gd name="T31" fmla="*/ 2750 h 3875"/>
              <a:gd name="T32" fmla="*/ 2367 w 2996"/>
              <a:gd name="T33" fmla="*/ 2625 h 3875"/>
              <a:gd name="T34" fmla="*/ 2242 w 2996"/>
              <a:gd name="T35" fmla="*/ 2750 h 3875"/>
              <a:gd name="T36" fmla="*/ 2367 w 2996"/>
              <a:gd name="T37" fmla="*/ 2875 h 3875"/>
              <a:gd name="T38" fmla="*/ 117 w 2996"/>
              <a:gd name="T39" fmla="*/ 2250 h 3875"/>
              <a:gd name="T40" fmla="*/ 2867 w 2996"/>
              <a:gd name="T41" fmla="*/ 2250 h 3875"/>
              <a:gd name="T42" fmla="*/ 117 w 2996"/>
              <a:gd name="T43" fmla="*/ 1000 h 3875"/>
              <a:gd name="T44" fmla="*/ 2867 w 2996"/>
              <a:gd name="T45" fmla="*/ 1000 h 3875"/>
              <a:gd name="T46" fmla="*/ 992 w 2996"/>
              <a:gd name="T47" fmla="*/ 500 h 3875"/>
              <a:gd name="T48" fmla="*/ 1992 w 2996"/>
              <a:gd name="T49" fmla="*/ 500 h 3875"/>
              <a:gd name="T50" fmla="*/ 2996 w 2996"/>
              <a:gd name="T51" fmla="*/ 3875 h 3875"/>
              <a:gd name="T52" fmla="*/ 2369 w 2996"/>
              <a:gd name="T53" fmla="*/ 3248 h 3875"/>
              <a:gd name="T54" fmla="*/ 621 w 2996"/>
              <a:gd name="T55" fmla="*/ 3254 h 3875"/>
              <a:gd name="T56" fmla="*/ 0 w 2996"/>
              <a:gd name="T57" fmla="*/ 3875 h 3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96" h="3875">
                <a:moveTo>
                  <a:pt x="2867" y="3000"/>
                </a:moveTo>
                <a:cubicBezTo>
                  <a:pt x="2867" y="3138"/>
                  <a:pt x="2755" y="3250"/>
                  <a:pt x="2617" y="3250"/>
                </a:cubicBezTo>
                <a:cubicBezTo>
                  <a:pt x="367" y="3250"/>
                  <a:pt x="367" y="3250"/>
                  <a:pt x="367" y="3250"/>
                </a:cubicBezTo>
                <a:cubicBezTo>
                  <a:pt x="229" y="3250"/>
                  <a:pt x="117" y="3138"/>
                  <a:pt x="117" y="3000"/>
                </a:cubicBezTo>
                <a:cubicBezTo>
                  <a:pt x="117" y="250"/>
                  <a:pt x="117" y="250"/>
                  <a:pt x="117" y="250"/>
                </a:cubicBezTo>
                <a:cubicBezTo>
                  <a:pt x="117" y="112"/>
                  <a:pt x="229" y="0"/>
                  <a:pt x="367" y="0"/>
                </a:cubicBezTo>
                <a:cubicBezTo>
                  <a:pt x="2617" y="0"/>
                  <a:pt x="2617" y="0"/>
                  <a:pt x="2617" y="0"/>
                </a:cubicBezTo>
                <a:cubicBezTo>
                  <a:pt x="2755" y="0"/>
                  <a:pt x="2867" y="112"/>
                  <a:pt x="2867" y="250"/>
                </a:cubicBezTo>
                <a:lnTo>
                  <a:pt x="2867" y="3000"/>
                </a:lnTo>
                <a:close/>
                <a:moveTo>
                  <a:pt x="617" y="2875"/>
                </a:moveTo>
                <a:cubicBezTo>
                  <a:pt x="686" y="2875"/>
                  <a:pt x="742" y="2819"/>
                  <a:pt x="742" y="2750"/>
                </a:cubicBezTo>
                <a:cubicBezTo>
                  <a:pt x="742" y="2681"/>
                  <a:pt x="686" y="2625"/>
                  <a:pt x="617" y="2625"/>
                </a:cubicBezTo>
                <a:cubicBezTo>
                  <a:pt x="548" y="2625"/>
                  <a:pt x="492" y="2681"/>
                  <a:pt x="492" y="2750"/>
                </a:cubicBezTo>
                <a:cubicBezTo>
                  <a:pt x="492" y="2819"/>
                  <a:pt x="548" y="2875"/>
                  <a:pt x="617" y="2875"/>
                </a:cubicBezTo>
                <a:close/>
                <a:moveTo>
                  <a:pt x="2367" y="2875"/>
                </a:moveTo>
                <a:cubicBezTo>
                  <a:pt x="2436" y="2875"/>
                  <a:pt x="2492" y="2819"/>
                  <a:pt x="2492" y="2750"/>
                </a:cubicBezTo>
                <a:cubicBezTo>
                  <a:pt x="2492" y="2681"/>
                  <a:pt x="2436" y="2625"/>
                  <a:pt x="2367" y="2625"/>
                </a:cubicBezTo>
                <a:cubicBezTo>
                  <a:pt x="2298" y="2625"/>
                  <a:pt x="2242" y="2681"/>
                  <a:pt x="2242" y="2750"/>
                </a:cubicBezTo>
                <a:cubicBezTo>
                  <a:pt x="2242" y="2819"/>
                  <a:pt x="2298" y="2875"/>
                  <a:pt x="2367" y="2875"/>
                </a:cubicBezTo>
                <a:close/>
                <a:moveTo>
                  <a:pt x="117" y="2250"/>
                </a:moveTo>
                <a:cubicBezTo>
                  <a:pt x="2867" y="2250"/>
                  <a:pt x="2867" y="2250"/>
                  <a:pt x="2867" y="2250"/>
                </a:cubicBezTo>
                <a:moveTo>
                  <a:pt x="117" y="1000"/>
                </a:moveTo>
                <a:cubicBezTo>
                  <a:pt x="2867" y="1000"/>
                  <a:pt x="2867" y="1000"/>
                  <a:pt x="2867" y="1000"/>
                </a:cubicBezTo>
                <a:moveTo>
                  <a:pt x="992" y="500"/>
                </a:moveTo>
                <a:cubicBezTo>
                  <a:pt x="1992" y="500"/>
                  <a:pt x="1992" y="500"/>
                  <a:pt x="1992" y="500"/>
                </a:cubicBezTo>
                <a:moveTo>
                  <a:pt x="2996" y="3875"/>
                </a:moveTo>
                <a:cubicBezTo>
                  <a:pt x="2369" y="3248"/>
                  <a:pt x="2369" y="3248"/>
                  <a:pt x="2369" y="3248"/>
                </a:cubicBezTo>
                <a:moveTo>
                  <a:pt x="621" y="3254"/>
                </a:moveTo>
                <a:cubicBezTo>
                  <a:pt x="0" y="3875"/>
                  <a:pt x="0" y="3875"/>
                  <a:pt x="0" y="3875"/>
                </a:cubicBezTo>
              </a:path>
            </a:pathLst>
          </a:custGeom>
          <a:noFill/>
          <a:ln w="15875" cap="sq">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880" b="0" i="0" u="none" strike="noStrike" kern="1200" cap="none" spc="0" normalizeH="0" baseline="0" noProof="0">
              <a:ln>
                <a:noFill/>
              </a:ln>
              <a:gradFill>
                <a:gsLst>
                  <a:gs pos="0">
                    <a:srgbClr val="505050"/>
                  </a:gs>
                  <a:gs pos="100000">
                    <a:srgbClr val="505050"/>
                  </a:gs>
                </a:gsLst>
                <a:lin ang="5400000" scaled="1"/>
              </a:gradFill>
              <a:effectLst/>
              <a:uLnTx/>
              <a:uFillTx/>
              <a:cs typeface="+mn-ea"/>
              <a:sym typeface="+mn-lt"/>
            </a:endParaRPr>
          </a:p>
        </p:txBody>
      </p:sp>
      <p:sp>
        <p:nvSpPr>
          <p:cNvPr id="354" name="PA-错觉设计629">
            <a:extLst>
              <a:ext uri="{FF2B5EF4-FFF2-40B4-BE49-F238E27FC236}">
                <a16:creationId xmlns:a16="http://schemas.microsoft.com/office/drawing/2014/main" id="{71CAF3B4-E9DD-4BF2-BD77-0EE6FE538377}"/>
              </a:ext>
            </a:extLst>
          </p:cNvPr>
          <p:cNvSpPr/>
          <p:nvPr>
            <p:custDataLst>
              <p:tags r:id="rId96"/>
            </p:custDataLst>
          </p:nvPr>
        </p:nvSpPr>
        <p:spPr>
          <a:xfrm>
            <a:off x="4024068" y="4048492"/>
            <a:ext cx="4143866" cy="2783608"/>
          </a:xfrm>
          <a:custGeom>
            <a:avLst/>
            <a:gdLst>
              <a:gd name="connsiteX0" fmla="*/ 2071933 w 4143866"/>
              <a:gd name="connsiteY0" fmla="*/ 0 h 2783608"/>
              <a:gd name="connsiteX1" fmla="*/ 4143866 w 4143866"/>
              <a:gd name="connsiteY1" fmla="*/ 2071928 h 2783608"/>
              <a:gd name="connsiteX2" fmla="*/ 4050716 w 4143866"/>
              <a:gd name="connsiteY2" fmla="*/ 2688056 h 2783608"/>
              <a:gd name="connsiteX3" fmla="*/ 4015744 w 4143866"/>
              <a:gd name="connsiteY3" fmla="*/ 2783608 h 2783608"/>
              <a:gd name="connsiteX4" fmla="*/ 3749831 w 4143866"/>
              <a:gd name="connsiteY4" fmla="*/ 2783608 h 2783608"/>
              <a:gd name="connsiteX5" fmla="*/ 3750977 w 4143866"/>
              <a:gd name="connsiteY5" fmla="*/ 2781229 h 2783608"/>
              <a:gd name="connsiteX6" fmla="*/ 3894178 w 4143866"/>
              <a:gd name="connsiteY6" fmla="*/ 2071929 h 2783608"/>
              <a:gd name="connsiteX7" fmla="*/ 2071932 w 4143866"/>
              <a:gd name="connsiteY7" fmla="*/ 249685 h 2783608"/>
              <a:gd name="connsiteX8" fmla="*/ 249686 w 4143866"/>
              <a:gd name="connsiteY8" fmla="*/ 2071929 h 2783608"/>
              <a:gd name="connsiteX9" fmla="*/ 392887 w 4143866"/>
              <a:gd name="connsiteY9" fmla="*/ 2781229 h 2783608"/>
              <a:gd name="connsiteX10" fmla="*/ 394033 w 4143866"/>
              <a:gd name="connsiteY10" fmla="*/ 2783608 h 2783608"/>
              <a:gd name="connsiteX11" fmla="*/ 128123 w 4143866"/>
              <a:gd name="connsiteY11" fmla="*/ 2783608 h 2783608"/>
              <a:gd name="connsiteX12" fmla="*/ 93150 w 4143866"/>
              <a:gd name="connsiteY12" fmla="*/ 2688056 h 2783608"/>
              <a:gd name="connsiteX13" fmla="*/ 0 w 4143866"/>
              <a:gd name="connsiteY13" fmla="*/ 2071928 h 2783608"/>
              <a:gd name="connsiteX14" fmla="*/ 2071933 w 4143866"/>
              <a:gd name="connsiteY14" fmla="*/ 0 h 278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43866" h="2783608">
                <a:moveTo>
                  <a:pt x="2071933" y="0"/>
                </a:moveTo>
                <a:cubicBezTo>
                  <a:pt x="3216230" y="0"/>
                  <a:pt x="4143866" y="927634"/>
                  <a:pt x="4143866" y="2071928"/>
                </a:cubicBezTo>
                <a:cubicBezTo>
                  <a:pt x="4143866" y="2286483"/>
                  <a:pt x="4111254" y="2493421"/>
                  <a:pt x="4050716" y="2688056"/>
                </a:cubicBezTo>
                <a:lnTo>
                  <a:pt x="4015744" y="2783608"/>
                </a:lnTo>
                <a:lnTo>
                  <a:pt x="3749831" y="2783608"/>
                </a:lnTo>
                <a:lnTo>
                  <a:pt x="3750977" y="2781229"/>
                </a:lnTo>
                <a:cubicBezTo>
                  <a:pt x="3843188" y="2563218"/>
                  <a:pt x="3894178" y="2323528"/>
                  <a:pt x="3894178" y="2071929"/>
                </a:cubicBezTo>
                <a:cubicBezTo>
                  <a:pt x="3894178" y="1065531"/>
                  <a:pt x="3078331" y="249685"/>
                  <a:pt x="2071932" y="249685"/>
                </a:cubicBezTo>
                <a:cubicBezTo>
                  <a:pt x="1065533" y="249685"/>
                  <a:pt x="249686" y="1065531"/>
                  <a:pt x="249686" y="2071929"/>
                </a:cubicBezTo>
                <a:cubicBezTo>
                  <a:pt x="249686" y="2323528"/>
                  <a:pt x="300677" y="2563218"/>
                  <a:pt x="392887" y="2781229"/>
                </a:cubicBezTo>
                <a:lnTo>
                  <a:pt x="394033" y="2783608"/>
                </a:lnTo>
                <a:lnTo>
                  <a:pt x="128123" y="2783608"/>
                </a:lnTo>
                <a:lnTo>
                  <a:pt x="93150" y="2688056"/>
                </a:lnTo>
                <a:cubicBezTo>
                  <a:pt x="32612" y="2493421"/>
                  <a:pt x="0" y="2286483"/>
                  <a:pt x="0" y="2071928"/>
                </a:cubicBezTo>
                <a:cubicBezTo>
                  <a:pt x="0" y="927634"/>
                  <a:pt x="927636" y="0"/>
                  <a:pt x="2071933" y="0"/>
                </a:cubicBezTo>
                <a:close/>
              </a:path>
            </a:pathLst>
          </a:custGeom>
          <a:gradFill flip="none" rotWithShape="1">
            <a:gsLst>
              <a:gs pos="38000">
                <a:schemeClr val="accent2">
                  <a:lumMod val="50000"/>
                  <a:alpha val="10000"/>
                </a:schemeClr>
              </a:gs>
              <a:gs pos="100000">
                <a:schemeClr val="tx1">
                  <a:alpha val="30000"/>
                </a:schemeClr>
              </a:gs>
            </a:gsLst>
            <a:path path="circle">
              <a:fillToRect l="50000" t="50000" r="50000" b="50000"/>
            </a:path>
            <a:tileRect/>
          </a:gradFill>
          <a:ln>
            <a:gradFill>
              <a:gsLst>
                <a:gs pos="20000">
                  <a:schemeClr val="accent2">
                    <a:lumMod val="50000"/>
                    <a:alpha val="0"/>
                  </a:schemeClr>
                </a:gs>
                <a:gs pos="50000">
                  <a:schemeClr val="accent2"/>
                </a:gs>
                <a:gs pos="80000">
                  <a:schemeClr val="accent2">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cs typeface="+mn-ea"/>
              <a:sym typeface="+mn-lt"/>
            </a:endParaRPr>
          </a:p>
        </p:txBody>
      </p:sp>
      <p:sp>
        <p:nvSpPr>
          <p:cNvPr id="351" name="PA-错觉设计630">
            <a:extLst>
              <a:ext uri="{FF2B5EF4-FFF2-40B4-BE49-F238E27FC236}">
                <a16:creationId xmlns:a16="http://schemas.microsoft.com/office/drawing/2014/main" id="{85FFA308-398D-4469-8EE6-1F6C953FF9E3}"/>
              </a:ext>
            </a:extLst>
          </p:cNvPr>
          <p:cNvSpPr/>
          <p:nvPr>
            <p:custDataLst>
              <p:tags r:id="rId97"/>
            </p:custDataLst>
          </p:nvPr>
        </p:nvSpPr>
        <p:spPr>
          <a:xfrm>
            <a:off x="3588569" y="3612993"/>
            <a:ext cx="5014864" cy="3219107"/>
          </a:xfrm>
          <a:custGeom>
            <a:avLst/>
            <a:gdLst>
              <a:gd name="connsiteX0" fmla="*/ 2507432 w 5014864"/>
              <a:gd name="connsiteY0" fmla="*/ 0 h 3219107"/>
              <a:gd name="connsiteX1" fmla="*/ 5014864 w 5014864"/>
              <a:gd name="connsiteY1" fmla="*/ 2507427 h 3219107"/>
              <a:gd name="connsiteX2" fmla="*/ 4963922 w 5014864"/>
              <a:gd name="connsiteY2" fmla="*/ 3012761 h 3219107"/>
              <a:gd name="connsiteX3" fmla="*/ 4910865 w 5014864"/>
              <a:gd name="connsiteY3" fmla="*/ 3219107 h 3219107"/>
              <a:gd name="connsiteX4" fmla="*/ 4451243 w 5014864"/>
              <a:gd name="connsiteY4" fmla="*/ 3219107 h 3219107"/>
              <a:gd name="connsiteX5" fmla="*/ 4486215 w 5014864"/>
              <a:gd name="connsiteY5" fmla="*/ 3123555 h 3219107"/>
              <a:gd name="connsiteX6" fmla="*/ 4579365 w 5014864"/>
              <a:gd name="connsiteY6" fmla="*/ 2507427 h 3219107"/>
              <a:gd name="connsiteX7" fmla="*/ 2507432 w 5014864"/>
              <a:gd name="connsiteY7" fmla="*/ 435499 h 3219107"/>
              <a:gd name="connsiteX8" fmla="*/ 435499 w 5014864"/>
              <a:gd name="connsiteY8" fmla="*/ 2507427 h 3219107"/>
              <a:gd name="connsiteX9" fmla="*/ 528649 w 5014864"/>
              <a:gd name="connsiteY9" fmla="*/ 3123555 h 3219107"/>
              <a:gd name="connsiteX10" fmla="*/ 563622 w 5014864"/>
              <a:gd name="connsiteY10" fmla="*/ 3219107 h 3219107"/>
              <a:gd name="connsiteX11" fmla="*/ 103999 w 5014864"/>
              <a:gd name="connsiteY11" fmla="*/ 3219107 h 3219107"/>
              <a:gd name="connsiteX12" fmla="*/ 50942 w 5014864"/>
              <a:gd name="connsiteY12" fmla="*/ 3012761 h 3219107"/>
              <a:gd name="connsiteX13" fmla="*/ 0 w 5014864"/>
              <a:gd name="connsiteY13" fmla="*/ 2507427 h 3219107"/>
              <a:gd name="connsiteX14" fmla="*/ 2507432 w 5014864"/>
              <a:gd name="connsiteY14" fmla="*/ 0 h 321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14864" h="3219107">
                <a:moveTo>
                  <a:pt x="2507432" y="0"/>
                </a:moveTo>
                <a:cubicBezTo>
                  <a:pt x="3892248" y="0"/>
                  <a:pt x="5014864" y="1122613"/>
                  <a:pt x="5014864" y="2507427"/>
                </a:cubicBezTo>
                <a:cubicBezTo>
                  <a:pt x="5014864" y="2680529"/>
                  <a:pt x="4997323" y="2849533"/>
                  <a:pt x="4963922" y="3012761"/>
                </a:cubicBezTo>
                <a:lnTo>
                  <a:pt x="4910865" y="3219107"/>
                </a:lnTo>
                <a:lnTo>
                  <a:pt x="4451243" y="3219107"/>
                </a:lnTo>
                <a:lnTo>
                  <a:pt x="4486215" y="3123555"/>
                </a:lnTo>
                <a:cubicBezTo>
                  <a:pt x="4546753" y="2928920"/>
                  <a:pt x="4579365" y="2721982"/>
                  <a:pt x="4579365" y="2507427"/>
                </a:cubicBezTo>
                <a:cubicBezTo>
                  <a:pt x="4579365" y="1363133"/>
                  <a:pt x="3651729" y="435499"/>
                  <a:pt x="2507432" y="435499"/>
                </a:cubicBezTo>
                <a:cubicBezTo>
                  <a:pt x="1363135" y="435499"/>
                  <a:pt x="435499" y="1363133"/>
                  <a:pt x="435499" y="2507427"/>
                </a:cubicBezTo>
                <a:cubicBezTo>
                  <a:pt x="435499" y="2721982"/>
                  <a:pt x="468111" y="2928920"/>
                  <a:pt x="528649" y="3123555"/>
                </a:cubicBezTo>
                <a:lnTo>
                  <a:pt x="563622" y="3219107"/>
                </a:lnTo>
                <a:lnTo>
                  <a:pt x="103999" y="3219107"/>
                </a:lnTo>
                <a:lnTo>
                  <a:pt x="50942" y="3012761"/>
                </a:lnTo>
                <a:cubicBezTo>
                  <a:pt x="17541" y="2849533"/>
                  <a:pt x="0" y="2680529"/>
                  <a:pt x="0" y="2507427"/>
                </a:cubicBezTo>
                <a:cubicBezTo>
                  <a:pt x="0" y="1122613"/>
                  <a:pt x="1122616" y="0"/>
                  <a:pt x="2507432" y="0"/>
                </a:cubicBezTo>
                <a:close/>
              </a:path>
            </a:pathLst>
          </a:custGeom>
          <a:gradFill flip="none" rotWithShape="1">
            <a:gsLst>
              <a:gs pos="38000">
                <a:schemeClr val="accent2">
                  <a:lumMod val="50000"/>
                  <a:alpha val="10000"/>
                </a:schemeClr>
              </a:gs>
              <a:gs pos="100000">
                <a:schemeClr val="tx1">
                  <a:alpha val="30000"/>
                </a:schemeClr>
              </a:gs>
            </a:gsLst>
            <a:path path="circle">
              <a:fillToRect l="50000" t="50000" r="50000" b="50000"/>
            </a:path>
            <a:tileRect/>
          </a:gradFill>
          <a:ln>
            <a:gradFill>
              <a:gsLst>
                <a:gs pos="20000">
                  <a:schemeClr val="accent2">
                    <a:lumMod val="50000"/>
                    <a:alpha val="0"/>
                  </a:schemeClr>
                </a:gs>
                <a:gs pos="50000">
                  <a:schemeClr val="accent2"/>
                </a:gs>
                <a:gs pos="80000">
                  <a:schemeClr val="accent2">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cs typeface="+mn-ea"/>
              <a:sym typeface="+mn-lt"/>
            </a:endParaRPr>
          </a:p>
        </p:txBody>
      </p:sp>
      <p:sp>
        <p:nvSpPr>
          <p:cNvPr id="350" name="PA-错觉设计631">
            <a:extLst>
              <a:ext uri="{FF2B5EF4-FFF2-40B4-BE49-F238E27FC236}">
                <a16:creationId xmlns:a16="http://schemas.microsoft.com/office/drawing/2014/main" id="{920DF4AA-9408-42B7-BFA5-1A644B789E77}"/>
              </a:ext>
            </a:extLst>
          </p:cNvPr>
          <p:cNvSpPr/>
          <p:nvPr>
            <p:custDataLst>
              <p:tags r:id="rId98"/>
            </p:custDataLst>
          </p:nvPr>
        </p:nvSpPr>
        <p:spPr>
          <a:xfrm>
            <a:off x="4273754" y="4298177"/>
            <a:ext cx="3644492" cy="2533923"/>
          </a:xfrm>
          <a:custGeom>
            <a:avLst/>
            <a:gdLst>
              <a:gd name="connsiteX0" fmla="*/ 1822246 w 3644492"/>
              <a:gd name="connsiteY0" fmla="*/ 0 h 2533923"/>
              <a:gd name="connsiteX1" fmla="*/ 3644492 w 3644492"/>
              <a:gd name="connsiteY1" fmla="*/ 1822244 h 2533923"/>
              <a:gd name="connsiteX2" fmla="*/ 3501291 w 3644492"/>
              <a:gd name="connsiteY2" fmla="*/ 2531544 h 2533923"/>
              <a:gd name="connsiteX3" fmla="*/ 3500145 w 3644492"/>
              <a:gd name="connsiteY3" fmla="*/ 2533923 h 2533923"/>
              <a:gd name="connsiteX4" fmla="*/ 144347 w 3644492"/>
              <a:gd name="connsiteY4" fmla="*/ 2533923 h 2533923"/>
              <a:gd name="connsiteX5" fmla="*/ 143201 w 3644492"/>
              <a:gd name="connsiteY5" fmla="*/ 2531544 h 2533923"/>
              <a:gd name="connsiteX6" fmla="*/ 0 w 3644492"/>
              <a:gd name="connsiteY6" fmla="*/ 1822244 h 2533923"/>
              <a:gd name="connsiteX7" fmla="*/ 1822246 w 3644492"/>
              <a:gd name="connsiteY7" fmla="*/ 0 h 253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492" h="2533923">
                <a:moveTo>
                  <a:pt x="1822246" y="0"/>
                </a:moveTo>
                <a:cubicBezTo>
                  <a:pt x="2828645" y="0"/>
                  <a:pt x="3644492" y="815846"/>
                  <a:pt x="3644492" y="1822244"/>
                </a:cubicBezTo>
                <a:cubicBezTo>
                  <a:pt x="3644492" y="2073843"/>
                  <a:pt x="3593502" y="2313533"/>
                  <a:pt x="3501291" y="2531544"/>
                </a:cubicBezTo>
                <a:lnTo>
                  <a:pt x="3500145" y="2533923"/>
                </a:lnTo>
                <a:lnTo>
                  <a:pt x="144347" y="2533923"/>
                </a:lnTo>
                <a:lnTo>
                  <a:pt x="143201" y="2531544"/>
                </a:lnTo>
                <a:cubicBezTo>
                  <a:pt x="50991" y="2313533"/>
                  <a:pt x="0" y="2073843"/>
                  <a:pt x="0" y="1822244"/>
                </a:cubicBezTo>
                <a:cubicBezTo>
                  <a:pt x="0" y="815846"/>
                  <a:pt x="815847" y="0"/>
                  <a:pt x="1822246" y="0"/>
                </a:cubicBezTo>
                <a:close/>
              </a:path>
            </a:pathLst>
          </a:custGeom>
          <a:gradFill flip="none" rotWithShape="1">
            <a:gsLst>
              <a:gs pos="38000">
                <a:schemeClr val="accent2">
                  <a:lumMod val="50000"/>
                  <a:alpha val="10000"/>
                </a:schemeClr>
              </a:gs>
              <a:gs pos="100000">
                <a:schemeClr val="tx1">
                  <a:alpha val="30000"/>
                </a:schemeClr>
              </a:gs>
            </a:gsLst>
            <a:path path="circle">
              <a:fillToRect l="50000" t="50000" r="50000" b="50000"/>
            </a:path>
            <a:tileRect/>
          </a:gradFill>
          <a:ln>
            <a:gradFill>
              <a:gsLst>
                <a:gs pos="20000">
                  <a:schemeClr val="accent2">
                    <a:lumMod val="50000"/>
                    <a:alpha val="0"/>
                  </a:schemeClr>
                </a:gs>
                <a:gs pos="50000">
                  <a:schemeClr val="accent2"/>
                </a:gs>
                <a:gs pos="80000">
                  <a:schemeClr val="accent2">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cs typeface="+mn-ea"/>
              <a:sym typeface="+mn-lt"/>
            </a:endParaRPr>
          </a:p>
        </p:txBody>
      </p:sp>
      <p:sp>
        <p:nvSpPr>
          <p:cNvPr id="136" name="PA-错觉设计632"/>
          <p:cNvSpPr/>
          <p:nvPr>
            <p:custDataLst>
              <p:tags r:id="rId99"/>
            </p:custDataLst>
          </p:nvPr>
        </p:nvSpPr>
        <p:spPr>
          <a:xfrm>
            <a:off x="5080338" y="5546412"/>
            <a:ext cx="2031325" cy="590931"/>
          </a:xfrm>
          <a:prstGeom prst="rect">
            <a:avLst/>
          </a:prstGeom>
        </p:spPr>
        <p:txBody>
          <a:bodyPr wrap="none">
            <a:noAutofit/>
          </a:bodyPr>
          <a:lstStyle/>
          <a:p>
            <a:pPr algn="ctr"/>
            <a:r>
              <a:rPr lang="zh-CN" altLang="en-US" sz="3600" b="1" dirty="0">
                <a:gradFill>
                  <a:gsLst>
                    <a:gs pos="0">
                      <a:schemeClr val="accent2">
                        <a:lumMod val="60000"/>
                        <a:lumOff val="40000"/>
                      </a:schemeClr>
                    </a:gs>
                    <a:gs pos="100000">
                      <a:schemeClr val="accent2">
                        <a:lumMod val="20000"/>
                        <a:lumOff val="80000"/>
                      </a:schemeClr>
                    </a:gs>
                  </a:gsLst>
                  <a:lin ang="0" scaled="0"/>
                </a:gradFill>
                <a:cs typeface="+mn-ea"/>
                <a:sym typeface="+mn-lt"/>
              </a:rPr>
              <a:t>实际应用</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错觉设计530"/>
          <p:cNvSpPr>
            <a:spLocks noGrp="1"/>
          </p:cNvSpPr>
          <p:nvPr>
            <p:ph type="title"/>
            <p:custDataLst>
              <p:tags r:id="rId1"/>
            </p:custDataLst>
          </p:nvPr>
        </p:nvSpPr>
        <p:spPr>
          <a:xfrm>
            <a:off x="656026" y="234672"/>
            <a:ext cx="10515600" cy="545564"/>
          </a:xfrm>
          <a:prstGeom prst="rect">
            <a:avLst/>
          </a:prstGeom>
        </p:spPr>
        <p:txBody>
          <a:bodyPr>
            <a:noAutofit/>
          </a:bodyPr>
          <a:lstStyle/>
          <a:p>
            <a:r>
              <a:rPr lang="zh-CN" altLang="en-US" dirty="0">
                <a:gradFill>
                  <a:gsLst>
                    <a:gs pos="0">
                      <a:schemeClr val="accent2">
                        <a:lumMod val="60000"/>
                        <a:lumOff val="40000"/>
                      </a:schemeClr>
                    </a:gs>
                    <a:gs pos="100000">
                      <a:schemeClr val="accent2">
                        <a:lumMod val="20000"/>
                        <a:lumOff val="80000"/>
                      </a:schemeClr>
                    </a:gs>
                  </a:gsLst>
                  <a:lin ang="0" scaled="0"/>
                </a:gradFill>
                <a:latin typeface="+mn-lt"/>
                <a:ea typeface="+mn-ea"/>
                <a:cs typeface="+mn-ea"/>
                <a:sym typeface="+mn-lt"/>
              </a:rPr>
              <a:t>未来趋势</a:t>
            </a:r>
          </a:p>
        </p:txBody>
      </p:sp>
      <p:sp>
        <p:nvSpPr>
          <p:cNvPr id="105" name="PA-错觉设计633">
            <a:extLst>
              <a:ext uri="{FF2B5EF4-FFF2-40B4-BE49-F238E27FC236}">
                <a16:creationId xmlns:a16="http://schemas.microsoft.com/office/drawing/2014/main" id="{1601F969-2FF3-48E4-B107-C50D134C0023}"/>
              </a:ext>
            </a:extLst>
          </p:cNvPr>
          <p:cNvSpPr/>
          <p:nvPr>
            <p:custDataLst>
              <p:tags r:id="rId2"/>
            </p:custDataLst>
          </p:nvPr>
        </p:nvSpPr>
        <p:spPr>
          <a:xfrm>
            <a:off x="245052" y="4986440"/>
            <a:ext cx="11701896" cy="1233020"/>
          </a:xfrm>
          <a:prstGeom prst="ellipse">
            <a:avLst/>
          </a:prstGeom>
          <a:noFill/>
          <a:ln w="31750">
            <a:gradFill>
              <a:gsLst>
                <a:gs pos="50000">
                  <a:schemeClr val="accent1"/>
                </a:gs>
                <a:gs pos="0">
                  <a:schemeClr val="accent1">
                    <a:alpha val="0"/>
                  </a:schemeClr>
                </a:gs>
                <a:gs pos="100000">
                  <a:schemeClr val="accent1">
                    <a:alpha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6" name="PA-错觉设计634">
            <a:extLst>
              <a:ext uri="{FF2B5EF4-FFF2-40B4-BE49-F238E27FC236}">
                <a16:creationId xmlns:a16="http://schemas.microsoft.com/office/drawing/2014/main" id="{82343BEA-D840-431F-B7AC-33404F1EE449}"/>
              </a:ext>
            </a:extLst>
          </p:cNvPr>
          <p:cNvSpPr/>
          <p:nvPr>
            <p:custDataLst>
              <p:tags r:id="rId3"/>
            </p:custDataLst>
          </p:nvPr>
        </p:nvSpPr>
        <p:spPr>
          <a:xfrm>
            <a:off x="1224417" y="5011410"/>
            <a:ext cx="9743166" cy="1026630"/>
          </a:xfrm>
          <a:prstGeom prst="ellipse">
            <a:avLst/>
          </a:prstGeom>
          <a:gradFill>
            <a:gsLst>
              <a:gs pos="0">
                <a:schemeClr val="accent2">
                  <a:alpha val="0"/>
                </a:schemeClr>
              </a:gs>
              <a:gs pos="100000">
                <a:schemeClr val="accent2">
                  <a:alpha val="80000"/>
                </a:schemeClr>
              </a:gs>
            </a:gsLst>
            <a:lin ang="5400000" scaled="1"/>
          </a:gradFill>
          <a:ln w="15875">
            <a:gradFill>
              <a:gsLst>
                <a:gs pos="0">
                  <a:schemeClr val="accent2">
                    <a:alpha val="0"/>
                  </a:schemeClr>
                </a:gs>
                <a:gs pos="100000">
                  <a:schemeClr val="accent2">
                    <a:alpha val="0"/>
                  </a:schemeClr>
                </a:gs>
                <a:gs pos="50000">
                  <a:schemeClr val="accent2">
                    <a:lumMod val="60000"/>
                    <a:lumOff val="4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cxnSp>
        <p:nvCxnSpPr>
          <p:cNvPr id="107" name="PA-错觉设计640">
            <a:extLst>
              <a:ext uri="{FF2B5EF4-FFF2-40B4-BE49-F238E27FC236}">
                <a16:creationId xmlns:a16="http://schemas.microsoft.com/office/drawing/2014/main" id="{03F49571-FBCD-4AA3-B0F9-DB66937C234E}"/>
              </a:ext>
            </a:extLst>
          </p:cNvPr>
          <p:cNvCxnSpPr/>
          <p:nvPr>
            <p:custDataLst>
              <p:tags r:id="rId4"/>
            </p:custDataLst>
          </p:nvPr>
        </p:nvCxnSpPr>
        <p:spPr>
          <a:xfrm>
            <a:off x="2523069" y="3546440"/>
            <a:ext cx="0" cy="1440000"/>
          </a:xfrm>
          <a:prstGeom prst="line">
            <a:avLst/>
          </a:prstGeom>
          <a:ln w="15875">
            <a:gradFill>
              <a:gsLst>
                <a:gs pos="0">
                  <a:schemeClr val="accent1">
                    <a:lumMod val="60000"/>
                    <a:lumOff val="40000"/>
                    <a:alpha val="30000"/>
                  </a:schemeClr>
                </a:gs>
                <a:gs pos="100000">
                  <a:schemeClr val="accent1">
                    <a:alpha val="0"/>
                  </a:schemeClr>
                </a:gs>
                <a:gs pos="35000">
                  <a:schemeClr val="accent1">
                    <a:alpha val="11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08" name="PA-错觉设计641">
            <a:extLst>
              <a:ext uri="{FF2B5EF4-FFF2-40B4-BE49-F238E27FC236}">
                <a16:creationId xmlns:a16="http://schemas.microsoft.com/office/drawing/2014/main" id="{06CC173C-7510-46AA-9D1F-22CF9568C9D6}"/>
              </a:ext>
            </a:extLst>
          </p:cNvPr>
          <p:cNvCxnSpPr>
            <a:cxnSpLocks/>
          </p:cNvCxnSpPr>
          <p:nvPr>
            <p:custDataLst>
              <p:tags r:id="rId5"/>
            </p:custDataLst>
          </p:nvPr>
        </p:nvCxnSpPr>
        <p:spPr>
          <a:xfrm>
            <a:off x="8955284" y="1502303"/>
            <a:ext cx="0" cy="1440000"/>
          </a:xfrm>
          <a:prstGeom prst="line">
            <a:avLst/>
          </a:prstGeom>
          <a:ln w="15875">
            <a:gradFill>
              <a:gsLst>
                <a:gs pos="0">
                  <a:schemeClr val="accent1">
                    <a:lumMod val="60000"/>
                    <a:lumOff val="40000"/>
                    <a:alpha val="30000"/>
                  </a:schemeClr>
                </a:gs>
                <a:gs pos="100000">
                  <a:schemeClr val="accent1">
                    <a:alpha val="0"/>
                  </a:schemeClr>
                </a:gs>
                <a:gs pos="35000">
                  <a:schemeClr val="accent1">
                    <a:alpha val="11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09" name="PA-错觉设计642">
            <a:extLst>
              <a:ext uri="{FF2B5EF4-FFF2-40B4-BE49-F238E27FC236}">
                <a16:creationId xmlns:a16="http://schemas.microsoft.com/office/drawing/2014/main" id="{849563F5-2B62-415A-9CF5-818EC4659EAC}"/>
              </a:ext>
            </a:extLst>
          </p:cNvPr>
          <p:cNvCxnSpPr>
            <a:cxnSpLocks/>
          </p:cNvCxnSpPr>
          <p:nvPr>
            <p:custDataLst>
              <p:tags r:id="rId6"/>
            </p:custDataLst>
          </p:nvPr>
        </p:nvCxnSpPr>
        <p:spPr>
          <a:xfrm>
            <a:off x="9486196" y="3144712"/>
            <a:ext cx="0" cy="1800000"/>
          </a:xfrm>
          <a:prstGeom prst="line">
            <a:avLst/>
          </a:prstGeom>
          <a:ln w="15875">
            <a:gradFill>
              <a:gsLst>
                <a:gs pos="0">
                  <a:schemeClr val="accent2">
                    <a:alpha val="50000"/>
                  </a:schemeClr>
                </a:gs>
                <a:gs pos="100000">
                  <a:schemeClr val="accent2">
                    <a:alpha val="0"/>
                  </a:schemeClr>
                </a:gs>
                <a:gs pos="35000">
                  <a:schemeClr val="accent2">
                    <a:alpha val="1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0" name="PA-错觉设计643">
            <a:extLst>
              <a:ext uri="{FF2B5EF4-FFF2-40B4-BE49-F238E27FC236}">
                <a16:creationId xmlns:a16="http://schemas.microsoft.com/office/drawing/2014/main" id="{E43859CB-1030-4F1A-9D04-E02EEB4E3FF9}"/>
              </a:ext>
            </a:extLst>
          </p:cNvPr>
          <p:cNvCxnSpPr>
            <a:cxnSpLocks/>
          </p:cNvCxnSpPr>
          <p:nvPr>
            <p:custDataLst>
              <p:tags r:id="rId7"/>
            </p:custDataLst>
          </p:nvPr>
        </p:nvCxnSpPr>
        <p:spPr>
          <a:xfrm>
            <a:off x="5021420" y="2855845"/>
            <a:ext cx="0" cy="1800000"/>
          </a:xfrm>
          <a:prstGeom prst="line">
            <a:avLst/>
          </a:prstGeom>
          <a:ln w="15875">
            <a:gradFill>
              <a:gsLst>
                <a:gs pos="0">
                  <a:schemeClr val="accent2">
                    <a:alpha val="50000"/>
                  </a:schemeClr>
                </a:gs>
                <a:gs pos="100000">
                  <a:schemeClr val="accent2">
                    <a:alpha val="0"/>
                  </a:schemeClr>
                </a:gs>
                <a:gs pos="35000">
                  <a:schemeClr val="accent2">
                    <a:alpha val="1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11" name="PA-错觉设计644">
            <a:extLst>
              <a:ext uri="{FF2B5EF4-FFF2-40B4-BE49-F238E27FC236}">
                <a16:creationId xmlns:a16="http://schemas.microsoft.com/office/drawing/2014/main" id="{5D748CCD-EC71-422C-A0BA-50057D131ABF}"/>
              </a:ext>
            </a:extLst>
          </p:cNvPr>
          <p:cNvSpPr/>
          <p:nvPr>
            <p:custDataLst>
              <p:tags r:id="rId8"/>
            </p:custDataLst>
          </p:nvPr>
        </p:nvSpPr>
        <p:spPr>
          <a:xfrm>
            <a:off x="4152901" y="5067745"/>
            <a:ext cx="3886200" cy="646331"/>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gradFill>
                  <a:gsLst>
                    <a:gs pos="0">
                      <a:srgbClr val="6453D5">
                        <a:lumMod val="60000"/>
                        <a:lumOff val="40000"/>
                      </a:srgbClr>
                    </a:gs>
                    <a:gs pos="100000">
                      <a:srgbClr val="6453D5">
                        <a:lumMod val="20000"/>
                        <a:lumOff val="80000"/>
                      </a:srgbClr>
                    </a:gs>
                  </a:gsLst>
                  <a:lin ang="0" scaled="0"/>
                </a:gradFill>
                <a:effectLst/>
                <a:uLnTx/>
                <a:uFillTx/>
                <a:cs typeface="+mn-ea"/>
                <a:sym typeface="+mn-lt"/>
              </a:rPr>
              <a:t>创新</a:t>
            </a:r>
            <a:r>
              <a:rPr kumimoji="0" lang="en-US" altLang="zh-CN" sz="1800" b="0" i="0" u="none" strike="noStrike" kern="1200" cap="none" spc="0" normalizeH="0" baseline="0" noProof="0" dirty="0">
                <a:ln>
                  <a:noFill/>
                </a:ln>
                <a:gradFill>
                  <a:gsLst>
                    <a:gs pos="0">
                      <a:srgbClr val="6453D5">
                        <a:lumMod val="60000"/>
                        <a:lumOff val="40000"/>
                      </a:srgbClr>
                    </a:gs>
                    <a:gs pos="100000">
                      <a:srgbClr val="6453D5">
                        <a:lumMod val="20000"/>
                        <a:lumOff val="80000"/>
                      </a:srgbClr>
                    </a:gs>
                  </a:gsLst>
                  <a:lin ang="0" scaled="0"/>
                </a:gradFill>
                <a:effectLst/>
                <a:uLnTx/>
                <a:uFillTx/>
                <a:cs typeface="+mn-ea"/>
                <a:sym typeface="+mn-lt"/>
              </a:rPr>
              <a:t>2.0</a:t>
            </a:r>
            <a:r>
              <a:rPr kumimoji="0" lang="zh-CN" altLang="en-US" sz="1800" b="0" i="0" u="none" strike="noStrike" kern="1200" cap="none" spc="0" normalizeH="0" baseline="0" noProof="0" dirty="0">
                <a:ln>
                  <a:noFill/>
                </a:ln>
                <a:gradFill>
                  <a:gsLst>
                    <a:gs pos="0">
                      <a:srgbClr val="6453D5">
                        <a:lumMod val="60000"/>
                        <a:lumOff val="40000"/>
                      </a:srgbClr>
                    </a:gs>
                    <a:gs pos="100000">
                      <a:srgbClr val="6453D5">
                        <a:lumMod val="20000"/>
                        <a:lumOff val="80000"/>
                      </a:srgbClr>
                    </a:gs>
                  </a:gsLst>
                  <a:lin ang="0" scaled="0"/>
                </a:gradFill>
                <a:effectLst/>
                <a:uLnTx/>
                <a:uFillTx/>
                <a:cs typeface="+mn-ea"/>
                <a:sym typeface="+mn-lt"/>
              </a:rPr>
              <a:t>下的互联网与传统行业融合发展的新形态、新业态</a:t>
            </a:r>
          </a:p>
        </p:txBody>
      </p:sp>
      <p:cxnSp>
        <p:nvCxnSpPr>
          <p:cNvPr id="112" name="PA-错觉设计645">
            <a:extLst>
              <a:ext uri="{FF2B5EF4-FFF2-40B4-BE49-F238E27FC236}">
                <a16:creationId xmlns:a16="http://schemas.microsoft.com/office/drawing/2014/main" id="{635EBACA-4144-4E03-9FCB-31E240F40785}"/>
              </a:ext>
            </a:extLst>
          </p:cNvPr>
          <p:cNvCxnSpPr>
            <a:cxnSpLocks/>
          </p:cNvCxnSpPr>
          <p:nvPr>
            <p:custDataLst>
              <p:tags r:id="rId9"/>
            </p:custDataLst>
          </p:nvPr>
        </p:nvCxnSpPr>
        <p:spPr>
          <a:xfrm>
            <a:off x="3924623" y="4238043"/>
            <a:ext cx="0" cy="1800000"/>
          </a:xfrm>
          <a:prstGeom prst="line">
            <a:avLst/>
          </a:prstGeom>
          <a:ln w="15875">
            <a:gradFill>
              <a:gsLst>
                <a:gs pos="0">
                  <a:schemeClr val="accent2"/>
                </a:gs>
                <a:gs pos="100000">
                  <a:schemeClr val="accent2">
                    <a:alpha val="0"/>
                  </a:schemeClr>
                </a:gs>
                <a:gs pos="35000">
                  <a:schemeClr val="accent2">
                    <a:alpha val="1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13" name="PA-错觉设计647">
            <a:extLst>
              <a:ext uri="{FF2B5EF4-FFF2-40B4-BE49-F238E27FC236}">
                <a16:creationId xmlns:a16="http://schemas.microsoft.com/office/drawing/2014/main" id="{1ED9F07F-6938-4AD3-825D-3DF37F96A82E}"/>
              </a:ext>
            </a:extLst>
          </p:cNvPr>
          <p:cNvSpPr/>
          <p:nvPr>
            <p:custDataLst>
              <p:tags r:id="rId10"/>
            </p:custDataLst>
          </p:nvPr>
        </p:nvSpPr>
        <p:spPr>
          <a:xfrm>
            <a:off x="3545900" y="2887432"/>
            <a:ext cx="757446" cy="757444"/>
          </a:xfrm>
          <a:prstGeom prst="ellipse">
            <a:avLst/>
          </a:prstGeom>
          <a:gradFill flip="none" rotWithShape="1">
            <a:gsLst>
              <a:gs pos="66000">
                <a:schemeClr val="accent2">
                  <a:alpha val="0"/>
                </a:schemeClr>
              </a:gs>
              <a:gs pos="30000">
                <a:schemeClr val="accent2">
                  <a:alpha val="32000"/>
                </a:schemeClr>
              </a:gs>
              <a:gs pos="0">
                <a:schemeClr val="accent2">
                  <a:lumMod val="60000"/>
                  <a:lumOff val="40000"/>
                </a:schemeClr>
              </a:gs>
              <a:gs pos="100000">
                <a:schemeClr val="accent2">
                  <a:alpha val="11000"/>
                </a:schemeClr>
              </a:gs>
            </a:gsLst>
            <a:lin ang="2700000" scaled="1"/>
            <a:tileRect/>
          </a:gradFill>
          <a:ln w="12700" cap="flat" cmpd="sng" algn="ctr">
            <a:gradFill>
              <a:gsLst>
                <a:gs pos="50300">
                  <a:schemeClr val="accent2"/>
                </a:gs>
                <a:gs pos="0">
                  <a:schemeClr val="accent2">
                    <a:lumMod val="60000"/>
                    <a:lumOff val="40000"/>
                  </a:schemeClr>
                </a:gs>
                <a:gs pos="100000">
                  <a:schemeClr val="accent2">
                    <a:alpha val="6000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sp>
        <p:nvSpPr>
          <p:cNvPr id="114" name="PA-错觉设计648" title="Icon of a building with columns in a row and a triangular top and a flag atop it">
            <a:extLst>
              <a:ext uri="{FF2B5EF4-FFF2-40B4-BE49-F238E27FC236}">
                <a16:creationId xmlns:a16="http://schemas.microsoft.com/office/drawing/2014/main" id="{1E8E7391-6BB6-4A27-BC3D-7C3953BC1AD7}"/>
              </a:ext>
            </a:extLst>
          </p:cNvPr>
          <p:cNvSpPr>
            <a:spLocks noChangeAspect="1" noEditPoints="1"/>
          </p:cNvSpPr>
          <p:nvPr>
            <p:custDataLst>
              <p:tags r:id="rId11"/>
            </p:custDataLst>
          </p:nvPr>
        </p:nvSpPr>
        <p:spPr bwMode="auto">
          <a:xfrm>
            <a:off x="3748764" y="3086869"/>
            <a:ext cx="351718" cy="358570"/>
          </a:xfrm>
          <a:custGeom>
            <a:avLst/>
            <a:gdLst>
              <a:gd name="T0" fmla="*/ 337 w 462"/>
              <a:gd name="T1" fmla="*/ 130 h 471"/>
              <a:gd name="T2" fmla="*/ 462 w 462"/>
              <a:gd name="T3" fmla="*/ 194 h 471"/>
              <a:gd name="T4" fmla="*/ 0 w 462"/>
              <a:gd name="T5" fmla="*/ 194 h 471"/>
              <a:gd name="T6" fmla="*/ 231 w 462"/>
              <a:gd name="T7" fmla="*/ 78 h 471"/>
              <a:gd name="T8" fmla="*/ 337 w 462"/>
              <a:gd name="T9" fmla="*/ 130 h 471"/>
              <a:gd name="T10" fmla="*/ 37 w 462"/>
              <a:gd name="T11" fmla="*/ 434 h 471"/>
              <a:gd name="T12" fmla="*/ 24 w 462"/>
              <a:gd name="T13" fmla="*/ 471 h 471"/>
              <a:gd name="T14" fmla="*/ 439 w 462"/>
              <a:gd name="T15" fmla="*/ 471 h 471"/>
              <a:gd name="T16" fmla="*/ 411 w 462"/>
              <a:gd name="T17" fmla="*/ 399 h 471"/>
              <a:gd name="T18" fmla="*/ 51 w 462"/>
              <a:gd name="T19" fmla="*/ 399 h 471"/>
              <a:gd name="T20" fmla="*/ 37 w 462"/>
              <a:gd name="T21" fmla="*/ 434 h 471"/>
              <a:gd name="T22" fmla="*/ 51 w 462"/>
              <a:gd name="T23" fmla="*/ 399 h 471"/>
              <a:gd name="T24" fmla="*/ 51 w 462"/>
              <a:gd name="T25" fmla="*/ 194 h 471"/>
              <a:gd name="T26" fmla="*/ 411 w 462"/>
              <a:gd name="T27" fmla="*/ 399 h 471"/>
              <a:gd name="T28" fmla="*/ 411 w 462"/>
              <a:gd name="T29" fmla="*/ 194 h 471"/>
              <a:gd name="T30" fmla="*/ 351 w 462"/>
              <a:gd name="T31" fmla="*/ 399 h 471"/>
              <a:gd name="T32" fmla="*/ 351 w 462"/>
              <a:gd name="T33" fmla="*/ 194 h 471"/>
              <a:gd name="T34" fmla="*/ 292 w 462"/>
              <a:gd name="T35" fmla="*/ 399 h 471"/>
              <a:gd name="T36" fmla="*/ 292 w 462"/>
              <a:gd name="T37" fmla="*/ 194 h 471"/>
              <a:gd name="T38" fmla="*/ 231 w 462"/>
              <a:gd name="T39" fmla="*/ 399 h 471"/>
              <a:gd name="T40" fmla="*/ 231 w 462"/>
              <a:gd name="T41" fmla="*/ 194 h 471"/>
              <a:gd name="T42" fmla="*/ 171 w 462"/>
              <a:gd name="T43" fmla="*/ 399 h 471"/>
              <a:gd name="T44" fmla="*/ 171 w 462"/>
              <a:gd name="T45" fmla="*/ 194 h 471"/>
              <a:gd name="T46" fmla="*/ 112 w 462"/>
              <a:gd name="T47" fmla="*/ 399 h 471"/>
              <a:gd name="T48" fmla="*/ 112 w 462"/>
              <a:gd name="T49" fmla="*/ 194 h 471"/>
              <a:gd name="T50" fmla="*/ 233 w 462"/>
              <a:gd name="T51" fmla="*/ 39 h 471"/>
              <a:gd name="T52" fmla="*/ 299 w 462"/>
              <a:gd name="T53" fmla="*/ 39 h 471"/>
              <a:gd name="T54" fmla="*/ 299 w 462"/>
              <a:gd name="T55" fmla="*/ 0 h 471"/>
              <a:gd name="T56" fmla="*/ 231 w 462"/>
              <a:gd name="T57" fmla="*/ 0 h 471"/>
              <a:gd name="T58" fmla="*/ 231 w 462"/>
              <a:gd name="T59" fmla="*/ 7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2" h="471">
                <a:moveTo>
                  <a:pt x="337" y="130"/>
                </a:moveTo>
                <a:lnTo>
                  <a:pt x="462" y="194"/>
                </a:lnTo>
                <a:lnTo>
                  <a:pt x="0" y="194"/>
                </a:lnTo>
                <a:lnTo>
                  <a:pt x="231" y="78"/>
                </a:lnTo>
                <a:lnTo>
                  <a:pt x="337" y="130"/>
                </a:lnTo>
                <a:moveTo>
                  <a:pt x="37" y="434"/>
                </a:moveTo>
                <a:lnTo>
                  <a:pt x="24" y="471"/>
                </a:lnTo>
                <a:lnTo>
                  <a:pt x="439" y="471"/>
                </a:lnTo>
                <a:lnTo>
                  <a:pt x="411" y="399"/>
                </a:lnTo>
                <a:lnTo>
                  <a:pt x="51" y="399"/>
                </a:lnTo>
                <a:lnTo>
                  <a:pt x="37" y="434"/>
                </a:lnTo>
                <a:moveTo>
                  <a:pt x="51" y="399"/>
                </a:moveTo>
                <a:lnTo>
                  <a:pt x="51" y="194"/>
                </a:lnTo>
                <a:moveTo>
                  <a:pt x="411" y="399"/>
                </a:moveTo>
                <a:lnTo>
                  <a:pt x="411" y="194"/>
                </a:lnTo>
                <a:moveTo>
                  <a:pt x="351" y="399"/>
                </a:moveTo>
                <a:lnTo>
                  <a:pt x="351" y="194"/>
                </a:lnTo>
                <a:moveTo>
                  <a:pt x="292" y="399"/>
                </a:moveTo>
                <a:lnTo>
                  <a:pt x="292" y="194"/>
                </a:lnTo>
                <a:moveTo>
                  <a:pt x="231" y="399"/>
                </a:moveTo>
                <a:lnTo>
                  <a:pt x="231" y="194"/>
                </a:lnTo>
                <a:moveTo>
                  <a:pt x="171" y="399"/>
                </a:moveTo>
                <a:lnTo>
                  <a:pt x="171" y="194"/>
                </a:lnTo>
                <a:moveTo>
                  <a:pt x="112" y="399"/>
                </a:moveTo>
                <a:lnTo>
                  <a:pt x="112" y="194"/>
                </a:lnTo>
                <a:moveTo>
                  <a:pt x="233" y="39"/>
                </a:moveTo>
                <a:lnTo>
                  <a:pt x="299" y="39"/>
                </a:lnTo>
                <a:lnTo>
                  <a:pt x="299" y="0"/>
                </a:lnTo>
                <a:lnTo>
                  <a:pt x="231" y="0"/>
                </a:lnTo>
                <a:lnTo>
                  <a:pt x="231" y="78"/>
                </a:lnTo>
              </a:path>
            </a:pathLst>
          </a:custGeom>
          <a:noFill/>
          <a:ln w="15875" cap="sq">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22222"/>
              </a:solidFill>
              <a:effectLst/>
              <a:uLnTx/>
              <a:uFillTx/>
              <a:cs typeface="+mn-ea"/>
              <a:sym typeface="+mn-lt"/>
            </a:endParaRPr>
          </a:p>
        </p:txBody>
      </p:sp>
      <p:cxnSp>
        <p:nvCxnSpPr>
          <p:cNvPr id="115" name="PA-错觉设计649">
            <a:extLst>
              <a:ext uri="{FF2B5EF4-FFF2-40B4-BE49-F238E27FC236}">
                <a16:creationId xmlns:a16="http://schemas.microsoft.com/office/drawing/2014/main" id="{4BE3B000-94A0-41A1-9514-47FE72463A86}"/>
              </a:ext>
            </a:extLst>
          </p:cNvPr>
          <p:cNvCxnSpPr>
            <a:cxnSpLocks/>
          </p:cNvCxnSpPr>
          <p:nvPr>
            <p:custDataLst>
              <p:tags r:id="rId12"/>
            </p:custDataLst>
          </p:nvPr>
        </p:nvCxnSpPr>
        <p:spPr>
          <a:xfrm>
            <a:off x="10412590" y="3311084"/>
            <a:ext cx="0" cy="1800000"/>
          </a:xfrm>
          <a:prstGeom prst="line">
            <a:avLst/>
          </a:prstGeom>
          <a:ln w="15875">
            <a:gradFill>
              <a:gsLst>
                <a:gs pos="0">
                  <a:schemeClr val="accent1">
                    <a:lumMod val="60000"/>
                    <a:lumOff val="40000"/>
                  </a:schemeClr>
                </a:gs>
                <a:gs pos="100000">
                  <a:schemeClr val="accent1">
                    <a:alpha val="0"/>
                  </a:schemeClr>
                </a:gs>
                <a:gs pos="35000">
                  <a:schemeClr val="accent1">
                    <a:alpha val="1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16" name="PA-错觉设计651">
            <a:extLst>
              <a:ext uri="{FF2B5EF4-FFF2-40B4-BE49-F238E27FC236}">
                <a16:creationId xmlns:a16="http://schemas.microsoft.com/office/drawing/2014/main" id="{0AE96F51-E807-465E-AF38-A92E8DA69457}"/>
              </a:ext>
            </a:extLst>
          </p:cNvPr>
          <p:cNvSpPr/>
          <p:nvPr>
            <p:custDataLst>
              <p:tags r:id="rId13"/>
            </p:custDataLst>
          </p:nvPr>
        </p:nvSpPr>
        <p:spPr>
          <a:xfrm>
            <a:off x="10035668" y="1984085"/>
            <a:ext cx="753845" cy="753844"/>
          </a:xfrm>
          <a:prstGeom prst="ellipse">
            <a:avLst/>
          </a:prstGeom>
          <a:gradFill flip="none" rotWithShape="1">
            <a:gsLst>
              <a:gs pos="57000">
                <a:schemeClr val="accent1">
                  <a:alpha val="0"/>
                </a:schemeClr>
              </a:gs>
              <a:gs pos="24000">
                <a:schemeClr val="accent1">
                  <a:alpha val="32000"/>
                </a:schemeClr>
              </a:gs>
              <a:gs pos="0">
                <a:schemeClr val="accent1">
                  <a:lumMod val="60000"/>
                  <a:lumOff val="40000"/>
                </a:schemeClr>
              </a:gs>
              <a:gs pos="85000">
                <a:schemeClr val="accent1">
                  <a:alpha val="11000"/>
                </a:schemeClr>
              </a:gs>
            </a:gsLst>
            <a:lin ang="2700000" scaled="1"/>
            <a:tileRect/>
          </a:gradFill>
          <a:ln w="12700" cap="flat" cmpd="sng" algn="ctr">
            <a:gradFill>
              <a:gsLst>
                <a:gs pos="50300">
                  <a:schemeClr val="accent1"/>
                </a:gs>
                <a:gs pos="0">
                  <a:schemeClr val="accent1">
                    <a:lumMod val="60000"/>
                    <a:lumOff val="40000"/>
                  </a:schemeClr>
                </a:gs>
                <a:gs pos="100000">
                  <a:schemeClr val="accent1">
                    <a:alpha val="6000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sp>
        <p:nvSpPr>
          <p:cNvPr id="117" name="PA-错觉设计652" title="Icon of a tall rectangular building in front of two shorter buildings">
            <a:extLst>
              <a:ext uri="{FF2B5EF4-FFF2-40B4-BE49-F238E27FC236}">
                <a16:creationId xmlns:a16="http://schemas.microsoft.com/office/drawing/2014/main" id="{869498B6-D8D4-4D3A-AC04-B067CAB3B364}"/>
              </a:ext>
            </a:extLst>
          </p:cNvPr>
          <p:cNvSpPr>
            <a:spLocks noChangeAspect="1" noEditPoints="1"/>
          </p:cNvSpPr>
          <p:nvPr>
            <p:custDataLst>
              <p:tags r:id="rId14"/>
            </p:custDataLst>
          </p:nvPr>
        </p:nvSpPr>
        <p:spPr bwMode="auto">
          <a:xfrm>
            <a:off x="10236085" y="2181722"/>
            <a:ext cx="353010" cy="358570"/>
          </a:xfrm>
          <a:custGeom>
            <a:avLst/>
            <a:gdLst>
              <a:gd name="T0" fmla="*/ 200 w 254"/>
              <a:gd name="T1" fmla="*/ 258 h 258"/>
              <a:gd name="T2" fmla="*/ 55 w 254"/>
              <a:gd name="T3" fmla="*/ 44 h 258"/>
              <a:gd name="T4" fmla="*/ 200 w 254"/>
              <a:gd name="T5" fmla="*/ 44 h 258"/>
              <a:gd name="T6" fmla="*/ 55 w 254"/>
              <a:gd name="T7" fmla="*/ 72 h 258"/>
              <a:gd name="T8" fmla="*/ 0 w 254"/>
              <a:gd name="T9" fmla="*/ 258 h 258"/>
              <a:gd name="T10" fmla="*/ 21 w 254"/>
              <a:gd name="T11" fmla="*/ 102 h 258"/>
              <a:gd name="T12" fmla="*/ 21 w 254"/>
              <a:gd name="T13" fmla="*/ 128 h 258"/>
              <a:gd name="T14" fmla="*/ 21 w 254"/>
              <a:gd name="T15" fmla="*/ 155 h 258"/>
              <a:gd name="T16" fmla="*/ 21 w 254"/>
              <a:gd name="T17" fmla="*/ 182 h 258"/>
              <a:gd name="T18" fmla="*/ 21 w 254"/>
              <a:gd name="T19" fmla="*/ 209 h 258"/>
              <a:gd name="T20" fmla="*/ 200 w 254"/>
              <a:gd name="T21" fmla="*/ 258 h 258"/>
              <a:gd name="T22" fmla="*/ 254 w 254"/>
              <a:gd name="T23" fmla="*/ 72 h 258"/>
              <a:gd name="T24" fmla="*/ 234 w 254"/>
              <a:gd name="T25" fmla="*/ 102 h 258"/>
              <a:gd name="T26" fmla="*/ 234 w 254"/>
              <a:gd name="T27" fmla="*/ 128 h 258"/>
              <a:gd name="T28" fmla="*/ 234 w 254"/>
              <a:gd name="T29" fmla="*/ 155 h 258"/>
              <a:gd name="T30" fmla="*/ 234 w 254"/>
              <a:gd name="T31" fmla="*/ 182 h 258"/>
              <a:gd name="T32" fmla="*/ 234 w 254"/>
              <a:gd name="T33" fmla="*/ 209 h 258"/>
              <a:gd name="T34" fmla="*/ 96 w 254"/>
              <a:gd name="T35" fmla="*/ 71 h 258"/>
              <a:gd name="T36" fmla="*/ 87 w 254"/>
              <a:gd name="T37" fmla="*/ 66 h 258"/>
              <a:gd name="T38" fmla="*/ 96 w 254"/>
              <a:gd name="T39" fmla="*/ 76 h 258"/>
              <a:gd name="T40" fmla="*/ 132 w 254"/>
              <a:gd name="T41" fmla="*/ 71 h 258"/>
              <a:gd name="T42" fmla="*/ 122 w 254"/>
              <a:gd name="T43" fmla="*/ 66 h 258"/>
              <a:gd name="T44" fmla="*/ 132 w 254"/>
              <a:gd name="T45" fmla="*/ 76 h 258"/>
              <a:gd name="T46" fmla="*/ 168 w 254"/>
              <a:gd name="T47" fmla="*/ 71 h 258"/>
              <a:gd name="T48" fmla="*/ 158 w 254"/>
              <a:gd name="T49" fmla="*/ 66 h 258"/>
              <a:gd name="T50" fmla="*/ 168 w 254"/>
              <a:gd name="T51" fmla="*/ 76 h 258"/>
              <a:gd name="T52" fmla="*/ 96 w 254"/>
              <a:gd name="T53" fmla="*/ 109 h 258"/>
              <a:gd name="T54" fmla="*/ 87 w 254"/>
              <a:gd name="T55" fmla="*/ 104 h 258"/>
              <a:gd name="T56" fmla="*/ 96 w 254"/>
              <a:gd name="T57" fmla="*/ 114 h 258"/>
              <a:gd name="T58" fmla="*/ 132 w 254"/>
              <a:gd name="T59" fmla="*/ 109 h 258"/>
              <a:gd name="T60" fmla="*/ 122 w 254"/>
              <a:gd name="T61" fmla="*/ 104 h 258"/>
              <a:gd name="T62" fmla="*/ 132 w 254"/>
              <a:gd name="T63" fmla="*/ 114 h 258"/>
              <a:gd name="T64" fmla="*/ 168 w 254"/>
              <a:gd name="T65" fmla="*/ 109 h 258"/>
              <a:gd name="T66" fmla="*/ 158 w 254"/>
              <a:gd name="T67" fmla="*/ 104 h 258"/>
              <a:gd name="T68" fmla="*/ 168 w 254"/>
              <a:gd name="T69" fmla="*/ 114 h 258"/>
              <a:gd name="T70" fmla="*/ 96 w 254"/>
              <a:gd name="T71" fmla="*/ 147 h 258"/>
              <a:gd name="T72" fmla="*/ 87 w 254"/>
              <a:gd name="T73" fmla="*/ 142 h 258"/>
              <a:gd name="T74" fmla="*/ 96 w 254"/>
              <a:gd name="T75" fmla="*/ 152 h 258"/>
              <a:gd name="T76" fmla="*/ 132 w 254"/>
              <a:gd name="T77" fmla="*/ 147 h 258"/>
              <a:gd name="T78" fmla="*/ 122 w 254"/>
              <a:gd name="T79" fmla="*/ 142 h 258"/>
              <a:gd name="T80" fmla="*/ 132 w 254"/>
              <a:gd name="T81" fmla="*/ 152 h 258"/>
              <a:gd name="T82" fmla="*/ 168 w 254"/>
              <a:gd name="T83" fmla="*/ 147 h 258"/>
              <a:gd name="T84" fmla="*/ 158 w 254"/>
              <a:gd name="T85" fmla="*/ 142 h 258"/>
              <a:gd name="T86" fmla="*/ 168 w 254"/>
              <a:gd name="T87" fmla="*/ 152 h 258"/>
              <a:gd name="T88" fmla="*/ 96 w 254"/>
              <a:gd name="T89" fmla="*/ 185 h 258"/>
              <a:gd name="T90" fmla="*/ 87 w 254"/>
              <a:gd name="T91" fmla="*/ 180 h 258"/>
              <a:gd name="T92" fmla="*/ 96 w 254"/>
              <a:gd name="T93" fmla="*/ 190 h 258"/>
              <a:gd name="T94" fmla="*/ 132 w 254"/>
              <a:gd name="T95" fmla="*/ 186 h 258"/>
              <a:gd name="T96" fmla="*/ 122 w 254"/>
              <a:gd name="T97" fmla="*/ 180 h 258"/>
              <a:gd name="T98" fmla="*/ 132 w 254"/>
              <a:gd name="T99" fmla="*/ 190 h 258"/>
              <a:gd name="T100" fmla="*/ 168 w 254"/>
              <a:gd name="T101" fmla="*/ 184 h 258"/>
              <a:gd name="T102" fmla="*/ 158 w 254"/>
              <a:gd name="T103" fmla="*/ 180 h 258"/>
              <a:gd name="T104" fmla="*/ 168 w 254"/>
              <a:gd name="T105" fmla="*/ 190 h 258"/>
              <a:gd name="T106" fmla="*/ 163 w 254"/>
              <a:gd name="T107" fmla="*/ 258 h 258"/>
              <a:gd name="T108" fmla="*/ 92 w 254"/>
              <a:gd name="T109" fmla="*/ 217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 h="258">
                <a:moveTo>
                  <a:pt x="200" y="146"/>
                </a:moveTo>
                <a:lnTo>
                  <a:pt x="200" y="258"/>
                </a:lnTo>
                <a:lnTo>
                  <a:pt x="55" y="258"/>
                </a:lnTo>
                <a:lnTo>
                  <a:pt x="55" y="44"/>
                </a:lnTo>
                <a:lnTo>
                  <a:pt x="127" y="0"/>
                </a:lnTo>
                <a:lnTo>
                  <a:pt x="200" y="44"/>
                </a:lnTo>
                <a:lnTo>
                  <a:pt x="200" y="146"/>
                </a:lnTo>
                <a:moveTo>
                  <a:pt x="55" y="72"/>
                </a:moveTo>
                <a:lnTo>
                  <a:pt x="0" y="72"/>
                </a:lnTo>
                <a:lnTo>
                  <a:pt x="0" y="258"/>
                </a:lnTo>
                <a:lnTo>
                  <a:pt x="55" y="258"/>
                </a:lnTo>
                <a:moveTo>
                  <a:pt x="21" y="102"/>
                </a:moveTo>
                <a:lnTo>
                  <a:pt x="55" y="102"/>
                </a:lnTo>
                <a:moveTo>
                  <a:pt x="21" y="128"/>
                </a:moveTo>
                <a:lnTo>
                  <a:pt x="55" y="128"/>
                </a:lnTo>
                <a:moveTo>
                  <a:pt x="21" y="155"/>
                </a:moveTo>
                <a:lnTo>
                  <a:pt x="55" y="155"/>
                </a:lnTo>
                <a:moveTo>
                  <a:pt x="21" y="182"/>
                </a:moveTo>
                <a:lnTo>
                  <a:pt x="55" y="182"/>
                </a:lnTo>
                <a:moveTo>
                  <a:pt x="21" y="209"/>
                </a:moveTo>
                <a:lnTo>
                  <a:pt x="55" y="209"/>
                </a:lnTo>
                <a:moveTo>
                  <a:pt x="200" y="258"/>
                </a:moveTo>
                <a:lnTo>
                  <a:pt x="254" y="258"/>
                </a:lnTo>
                <a:lnTo>
                  <a:pt x="254" y="72"/>
                </a:lnTo>
                <a:lnTo>
                  <a:pt x="200" y="72"/>
                </a:lnTo>
                <a:moveTo>
                  <a:pt x="234" y="102"/>
                </a:moveTo>
                <a:lnTo>
                  <a:pt x="200" y="102"/>
                </a:lnTo>
                <a:moveTo>
                  <a:pt x="234" y="128"/>
                </a:moveTo>
                <a:lnTo>
                  <a:pt x="200" y="128"/>
                </a:lnTo>
                <a:moveTo>
                  <a:pt x="234" y="155"/>
                </a:moveTo>
                <a:lnTo>
                  <a:pt x="200" y="155"/>
                </a:lnTo>
                <a:moveTo>
                  <a:pt x="234" y="182"/>
                </a:moveTo>
                <a:lnTo>
                  <a:pt x="200" y="182"/>
                </a:lnTo>
                <a:moveTo>
                  <a:pt x="234" y="209"/>
                </a:moveTo>
                <a:lnTo>
                  <a:pt x="200" y="209"/>
                </a:lnTo>
                <a:moveTo>
                  <a:pt x="96" y="71"/>
                </a:moveTo>
                <a:lnTo>
                  <a:pt x="96" y="66"/>
                </a:lnTo>
                <a:lnTo>
                  <a:pt x="87" y="66"/>
                </a:lnTo>
                <a:lnTo>
                  <a:pt x="87" y="76"/>
                </a:lnTo>
                <a:lnTo>
                  <a:pt x="96" y="76"/>
                </a:lnTo>
                <a:lnTo>
                  <a:pt x="96" y="71"/>
                </a:lnTo>
                <a:moveTo>
                  <a:pt x="132" y="71"/>
                </a:moveTo>
                <a:lnTo>
                  <a:pt x="132" y="66"/>
                </a:lnTo>
                <a:lnTo>
                  <a:pt x="122" y="66"/>
                </a:lnTo>
                <a:lnTo>
                  <a:pt x="122" y="76"/>
                </a:lnTo>
                <a:lnTo>
                  <a:pt x="132" y="76"/>
                </a:lnTo>
                <a:lnTo>
                  <a:pt x="132" y="71"/>
                </a:lnTo>
                <a:moveTo>
                  <a:pt x="168" y="71"/>
                </a:moveTo>
                <a:lnTo>
                  <a:pt x="168" y="66"/>
                </a:lnTo>
                <a:lnTo>
                  <a:pt x="158" y="66"/>
                </a:lnTo>
                <a:lnTo>
                  <a:pt x="158" y="76"/>
                </a:lnTo>
                <a:lnTo>
                  <a:pt x="168" y="76"/>
                </a:lnTo>
                <a:lnTo>
                  <a:pt x="168" y="71"/>
                </a:lnTo>
                <a:moveTo>
                  <a:pt x="96" y="109"/>
                </a:moveTo>
                <a:lnTo>
                  <a:pt x="96" y="104"/>
                </a:lnTo>
                <a:lnTo>
                  <a:pt x="87" y="104"/>
                </a:lnTo>
                <a:lnTo>
                  <a:pt x="87" y="114"/>
                </a:lnTo>
                <a:lnTo>
                  <a:pt x="96" y="114"/>
                </a:lnTo>
                <a:lnTo>
                  <a:pt x="96" y="109"/>
                </a:lnTo>
                <a:moveTo>
                  <a:pt x="132" y="109"/>
                </a:moveTo>
                <a:lnTo>
                  <a:pt x="132" y="104"/>
                </a:lnTo>
                <a:lnTo>
                  <a:pt x="122" y="104"/>
                </a:lnTo>
                <a:lnTo>
                  <a:pt x="122" y="114"/>
                </a:lnTo>
                <a:lnTo>
                  <a:pt x="132" y="114"/>
                </a:lnTo>
                <a:lnTo>
                  <a:pt x="132" y="109"/>
                </a:lnTo>
                <a:moveTo>
                  <a:pt x="168" y="109"/>
                </a:moveTo>
                <a:lnTo>
                  <a:pt x="168" y="104"/>
                </a:lnTo>
                <a:lnTo>
                  <a:pt x="158" y="104"/>
                </a:lnTo>
                <a:lnTo>
                  <a:pt x="158" y="114"/>
                </a:lnTo>
                <a:lnTo>
                  <a:pt x="168" y="114"/>
                </a:lnTo>
                <a:lnTo>
                  <a:pt x="168" y="109"/>
                </a:lnTo>
                <a:moveTo>
                  <a:pt x="96" y="147"/>
                </a:moveTo>
                <a:lnTo>
                  <a:pt x="96" y="142"/>
                </a:lnTo>
                <a:lnTo>
                  <a:pt x="87" y="142"/>
                </a:lnTo>
                <a:lnTo>
                  <a:pt x="87" y="152"/>
                </a:lnTo>
                <a:lnTo>
                  <a:pt x="96" y="152"/>
                </a:lnTo>
                <a:lnTo>
                  <a:pt x="96" y="147"/>
                </a:lnTo>
                <a:moveTo>
                  <a:pt x="132" y="147"/>
                </a:moveTo>
                <a:lnTo>
                  <a:pt x="132" y="142"/>
                </a:lnTo>
                <a:lnTo>
                  <a:pt x="122" y="142"/>
                </a:lnTo>
                <a:lnTo>
                  <a:pt x="122" y="152"/>
                </a:lnTo>
                <a:lnTo>
                  <a:pt x="132" y="152"/>
                </a:lnTo>
                <a:lnTo>
                  <a:pt x="132" y="147"/>
                </a:lnTo>
                <a:moveTo>
                  <a:pt x="168" y="147"/>
                </a:moveTo>
                <a:lnTo>
                  <a:pt x="168" y="142"/>
                </a:lnTo>
                <a:lnTo>
                  <a:pt x="158" y="142"/>
                </a:lnTo>
                <a:lnTo>
                  <a:pt x="158" y="152"/>
                </a:lnTo>
                <a:lnTo>
                  <a:pt x="168" y="152"/>
                </a:lnTo>
                <a:lnTo>
                  <a:pt x="168" y="147"/>
                </a:lnTo>
                <a:moveTo>
                  <a:pt x="96" y="185"/>
                </a:moveTo>
                <a:lnTo>
                  <a:pt x="96" y="180"/>
                </a:lnTo>
                <a:lnTo>
                  <a:pt x="87" y="180"/>
                </a:lnTo>
                <a:lnTo>
                  <a:pt x="87" y="190"/>
                </a:lnTo>
                <a:lnTo>
                  <a:pt x="96" y="190"/>
                </a:lnTo>
                <a:lnTo>
                  <a:pt x="96" y="185"/>
                </a:lnTo>
                <a:moveTo>
                  <a:pt x="132" y="186"/>
                </a:moveTo>
                <a:lnTo>
                  <a:pt x="132" y="180"/>
                </a:lnTo>
                <a:lnTo>
                  <a:pt x="122" y="180"/>
                </a:lnTo>
                <a:lnTo>
                  <a:pt x="122" y="190"/>
                </a:lnTo>
                <a:lnTo>
                  <a:pt x="132" y="190"/>
                </a:lnTo>
                <a:lnTo>
                  <a:pt x="132" y="186"/>
                </a:lnTo>
                <a:moveTo>
                  <a:pt x="168" y="184"/>
                </a:moveTo>
                <a:lnTo>
                  <a:pt x="168" y="180"/>
                </a:lnTo>
                <a:lnTo>
                  <a:pt x="158" y="180"/>
                </a:lnTo>
                <a:lnTo>
                  <a:pt x="158" y="190"/>
                </a:lnTo>
                <a:lnTo>
                  <a:pt x="168" y="190"/>
                </a:lnTo>
                <a:lnTo>
                  <a:pt x="168" y="184"/>
                </a:lnTo>
                <a:moveTo>
                  <a:pt x="163" y="258"/>
                </a:moveTo>
                <a:lnTo>
                  <a:pt x="163" y="217"/>
                </a:lnTo>
                <a:lnTo>
                  <a:pt x="92" y="217"/>
                </a:lnTo>
                <a:lnTo>
                  <a:pt x="92" y="258"/>
                </a:lnTo>
              </a:path>
            </a:pathLst>
          </a:custGeom>
          <a:noFill/>
          <a:ln w="12700" cap="flat">
            <a:solidFill>
              <a:schemeClr val="accent1"/>
            </a:solidFill>
            <a:prstDash val="solid"/>
            <a:miter lim="800000"/>
          </a:ln>
        </p:spPr>
        <p:txBody>
          <a:bodyPr vert="horz" wrap="square" lIns="89642" tIns="44821" rIns="89642" bIns="44821"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cs typeface="+mn-ea"/>
              <a:sym typeface="+mn-lt"/>
            </a:endParaRPr>
          </a:p>
        </p:txBody>
      </p:sp>
      <p:sp>
        <p:nvSpPr>
          <p:cNvPr id="118" name="PA-错觉设计653">
            <a:extLst>
              <a:ext uri="{FF2B5EF4-FFF2-40B4-BE49-F238E27FC236}">
                <a16:creationId xmlns:a16="http://schemas.microsoft.com/office/drawing/2014/main" id="{9C2C16F8-1E64-4977-80AA-53F68916833E}"/>
              </a:ext>
            </a:extLst>
          </p:cNvPr>
          <p:cNvSpPr/>
          <p:nvPr>
            <p:custDataLst>
              <p:tags r:id="rId15"/>
            </p:custDataLst>
          </p:nvPr>
        </p:nvSpPr>
        <p:spPr>
          <a:xfrm>
            <a:off x="7771471" y="2887432"/>
            <a:ext cx="757446" cy="757444"/>
          </a:xfrm>
          <a:prstGeom prst="ellipse">
            <a:avLst/>
          </a:prstGeom>
          <a:gradFill flip="none" rotWithShape="1">
            <a:gsLst>
              <a:gs pos="66000">
                <a:schemeClr val="accent2">
                  <a:alpha val="0"/>
                </a:schemeClr>
              </a:gs>
              <a:gs pos="30000">
                <a:schemeClr val="accent2">
                  <a:alpha val="32000"/>
                </a:schemeClr>
              </a:gs>
              <a:gs pos="0">
                <a:schemeClr val="accent2">
                  <a:lumMod val="60000"/>
                  <a:lumOff val="40000"/>
                </a:schemeClr>
              </a:gs>
              <a:gs pos="100000">
                <a:schemeClr val="accent2">
                  <a:alpha val="11000"/>
                </a:schemeClr>
              </a:gs>
            </a:gsLst>
            <a:lin ang="2700000" scaled="1"/>
            <a:tileRect/>
          </a:gradFill>
          <a:ln w="12700" cap="flat" cmpd="sng" algn="ctr">
            <a:gradFill>
              <a:gsLst>
                <a:gs pos="50300">
                  <a:schemeClr val="accent2"/>
                </a:gs>
                <a:gs pos="0">
                  <a:schemeClr val="accent2">
                    <a:lumMod val="60000"/>
                    <a:lumOff val="40000"/>
                  </a:schemeClr>
                </a:gs>
                <a:gs pos="100000">
                  <a:schemeClr val="accent2">
                    <a:alpha val="6000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cs typeface="+mn-ea"/>
              <a:sym typeface="+mn-lt"/>
            </a:endParaRPr>
          </a:p>
        </p:txBody>
      </p:sp>
      <p:cxnSp>
        <p:nvCxnSpPr>
          <p:cNvPr id="119" name="PA-错觉设计655">
            <a:extLst>
              <a:ext uri="{FF2B5EF4-FFF2-40B4-BE49-F238E27FC236}">
                <a16:creationId xmlns:a16="http://schemas.microsoft.com/office/drawing/2014/main" id="{EF97B02B-7346-433E-9910-DDC70CBF982F}"/>
              </a:ext>
            </a:extLst>
          </p:cNvPr>
          <p:cNvCxnSpPr>
            <a:cxnSpLocks/>
          </p:cNvCxnSpPr>
          <p:nvPr>
            <p:custDataLst>
              <p:tags r:id="rId16"/>
            </p:custDataLst>
          </p:nvPr>
        </p:nvCxnSpPr>
        <p:spPr>
          <a:xfrm>
            <a:off x="8150194" y="4238043"/>
            <a:ext cx="0" cy="1800000"/>
          </a:xfrm>
          <a:prstGeom prst="line">
            <a:avLst/>
          </a:prstGeom>
          <a:ln w="15875">
            <a:gradFill>
              <a:gsLst>
                <a:gs pos="0">
                  <a:schemeClr val="accent2"/>
                </a:gs>
                <a:gs pos="100000">
                  <a:schemeClr val="accent2">
                    <a:alpha val="0"/>
                  </a:schemeClr>
                </a:gs>
                <a:gs pos="35000">
                  <a:schemeClr val="accent2">
                    <a:alpha val="1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20" name="PA-错觉设计656">
            <a:extLst>
              <a:ext uri="{FF2B5EF4-FFF2-40B4-BE49-F238E27FC236}">
                <a16:creationId xmlns:a16="http://schemas.microsoft.com/office/drawing/2014/main" id="{34131D54-FDFC-4609-A595-883C32ED0FDB}"/>
              </a:ext>
            </a:extLst>
          </p:cNvPr>
          <p:cNvSpPr>
            <a:spLocks noEditPoints="1"/>
          </p:cNvSpPr>
          <p:nvPr>
            <p:custDataLst>
              <p:tags r:id="rId17"/>
            </p:custDataLst>
          </p:nvPr>
        </p:nvSpPr>
        <p:spPr bwMode="auto">
          <a:xfrm>
            <a:off x="7940644" y="3083592"/>
            <a:ext cx="419100" cy="368300"/>
          </a:xfrm>
          <a:custGeom>
            <a:avLst/>
            <a:gdLst>
              <a:gd name="T0" fmla="*/ 346 w 426"/>
              <a:gd name="T1" fmla="*/ 334 h 373"/>
              <a:gd name="T2" fmla="*/ 319 w 426"/>
              <a:gd name="T3" fmla="*/ 334 h 373"/>
              <a:gd name="T4" fmla="*/ 319 w 426"/>
              <a:gd name="T5" fmla="*/ 333 h 373"/>
              <a:gd name="T6" fmla="*/ 333 w 426"/>
              <a:gd name="T7" fmla="*/ 320 h 373"/>
              <a:gd name="T8" fmla="*/ 346 w 426"/>
              <a:gd name="T9" fmla="*/ 333 h 373"/>
              <a:gd name="T10" fmla="*/ 346 w 426"/>
              <a:gd name="T11" fmla="*/ 334 h 373"/>
              <a:gd name="T12" fmla="*/ 159 w 426"/>
              <a:gd name="T13" fmla="*/ 334 h 373"/>
              <a:gd name="T14" fmla="*/ 133 w 426"/>
              <a:gd name="T15" fmla="*/ 334 h 373"/>
              <a:gd name="T16" fmla="*/ 133 w 426"/>
              <a:gd name="T17" fmla="*/ 333 h 373"/>
              <a:gd name="T18" fmla="*/ 146 w 426"/>
              <a:gd name="T19" fmla="*/ 320 h 373"/>
              <a:gd name="T20" fmla="*/ 159 w 426"/>
              <a:gd name="T21" fmla="*/ 333 h 373"/>
              <a:gd name="T22" fmla="*/ 159 w 426"/>
              <a:gd name="T23" fmla="*/ 334 h 373"/>
              <a:gd name="T24" fmla="*/ 372 w 426"/>
              <a:gd name="T25" fmla="*/ 326 h 373"/>
              <a:gd name="T26" fmla="*/ 361 w 426"/>
              <a:gd name="T27" fmla="*/ 305 h 373"/>
              <a:gd name="T28" fmla="*/ 333 w 426"/>
              <a:gd name="T29" fmla="*/ 293 h 373"/>
              <a:gd name="T30" fmla="*/ 138 w 426"/>
              <a:gd name="T31" fmla="*/ 240 h 373"/>
              <a:gd name="T32" fmla="*/ 426 w 426"/>
              <a:gd name="T33" fmla="*/ 53 h 373"/>
              <a:gd name="T34" fmla="*/ 58 w 426"/>
              <a:gd name="T35" fmla="*/ 0 h 373"/>
              <a:gd name="T36" fmla="*/ 0 w 426"/>
              <a:gd name="T37" fmla="*/ 27 h 373"/>
              <a:gd name="T38" fmla="*/ 129 w 426"/>
              <a:gd name="T39" fmla="*/ 297 h 373"/>
              <a:gd name="T40" fmla="*/ 106 w 426"/>
              <a:gd name="T41" fmla="*/ 330 h 373"/>
              <a:gd name="T42" fmla="*/ 106 w 426"/>
              <a:gd name="T43" fmla="*/ 338 h 373"/>
              <a:gd name="T44" fmla="*/ 118 w 426"/>
              <a:gd name="T45" fmla="*/ 362 h 373"/>
              <a:gd name="T46" fmla="*/ 146 w 426"/>
              <a:gd name="T47" fmla="*/ 373 h 373"/>
              <a:gd name="T48" fmla="*/ 174 w 426"/>
              <a:gd name="T49" fmla="*/ 362 h 373"/>
              <a:gd name="T50" fmla="*/ 186 w 426"/>
              <a:gd name="T51" fmla="*/ 338 h 373"/>
              <a:gd name="T52" fmla="*/ 186 w 426"/>
              <a:gd name="T53" fmla="*/ 331 h 373"/>
              <a:gd name="T54" fmla="*/ 295 w 426"/>
              <a:gd name="T55" fmla="*/ 320 h 373"/>
              <a:gd name="T56" fmla="*/ 294 w 426"/>
              <a:gd name="T57" fmla="*/ 326 h 373"/>
              <a:gd name="T58" fmla="*/ 294 w 426"/>
              <a:gd name="T59" fmla="*/ 327 h 373"/>
              <a:gd name="T60" fmla="*/ 293 w 426"/>
              <a:gd name="T61" fmla="*/ 334 h 373"/>
              <a:gd name="T62" fmla="*/ 294 w 426"/>
              <a:gd name="T63" fmla="*/ 344 h 373"/>
              <a:gd name="T64" fmla="*/ 305 w 426"/>
              <a:gd name="T65" fmla="*/ 362 h 373"/>
              <a:gd name="T66" fmla="*/ 333 w 426"/>
              <a:gd name="T67" fmla="*/ 373 h 373"/>
              <a:gd name="T68" fmla="*/ 361 w 426"/>
              <a:gd name="T69" fmla="*/ 362 h 373"/>
              <a:gd name="T70" fmla="*/ 371 w 426"/>
              <a:gd name="T71" fmla="*/ 344 h 373"/>
              <a:gd name="T72" fmla="*/ 373 w 426"/>
              <a:gd name="T73" fmla="*/ 334 h 373"/>
              <a:gd name="T74" fmla="*/ 373 w 426"/>
              <a:gd name="T75" fmla="*/ 33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373">
                <a:moveTo>
                  <a:pt x="346" y="334"/>
                </a:moveTo>
                <a:lnTo>
                  <a:pt x="346" y="334"/>
                </a:lnTo>
                <a:cubicBezTo>
                  <a:pt x="346" y="342"/>
                  <a:pt x="340" y="348"/>
                  <a:pt x="333" y="348"/>
                </a:cubicBezTo>
                <a:cubicBezTo>
                  <a:pt x="325" y="348"/>
                  <a:pt x="319" y="342"/>
                  <a:pt x="319" y="334"/>
                </a:cubicBezTo>
                <a:cubicBezTo>
                  <a:pt x="319" y="334"/>
                  <a:pt x="320" y="334"/>
                  <a:pt x="320" y="334"/>
                </a:cubicBezTo>
                <a:cubicBezTo>
                  <a:pt x="320" y="334"/>
                  <a:pt x="319" y="333"/>
                  <a:pt x="319" y="333"/>
                </a:cubicBezTo>
                <a:cubicBezTo>
                  <a:pt x="319" y="330"/>
                  <a:pt x="321" y="327"/>
                  <a:pt x="323" y="324"/>
                </a:cubicBezTo>
                <a:cubicBezTo>
                  <a:pt x="326" y="321"/>
                  <a:pt x="329" y="320"/>
                  <a:pt x="333" y="320"/>
                </a:cubicBezTo>
                <a:cubicBezTo>
                  <a:pt x="336" y="320"/>
                  <a:pt x="339" y="321"/>
                  <a:pt x="342" y="324"/>
                </a:cubicBezTo>
                <a:cubicBezTo>
                  <a:pt x="345" y="327"/>
                  <a:pt x="346" y="330"/>
                  <a:pt x="346" y="333"/>
                </a:cubicBezTo>
                <a:cubicBezTo>
                  <a:pt x="346" y="333"/>
                  <a:pt x="346" y="334"/>
                  <a:pt x="346" y="334"/>
                </a:cubicBezTo>
                <a:cubicBezTo>
                  <a:pt x="346" y="334"/>
                  <a:pt x="346" y="334"/>
                  <a:pt x="346" y="334"/>
                </a:cubicBezTo>
                <a:close/>
                <a:moveTo>
                  <a:pt x="159" y="334"/>
                </a:moveTo>
                <a:lnTo>
                  <a:pt x="159" y="334"/>
                </a:lnTo>
                <a:cubicBezTo>
                  <a:pt x="159" y="342"/>
                  <a:pt x="153" y="348"/>
                  <a:pt x="146" y="348"/>
                </a:cubicBezTo>
                <a:cubicBezTo>
                  <a:pt x="139" y="348"/>
                  <a:pt x="133" y="342"/>
                  <a:pt x="133" y="334"/>
                </a:cubicBezTo>
                <a:cubicBezTo>
                  <a:pt x="133" y="334"/>
                  <a:pt x="133" y="334"/>
                  <a:pt x="133" y="334"/>
                </a:cubicBezTo>
                <a:cubicBezTo>
                  <a:pt x="133" y="334"/>
                  <a:pt x="133" y="333"/>
                  <a:pt x="133" y="333"/>
                </a:cubicBezTo>
                <a:cubicBezTo>
                  <a:pt x="133" y="330"/>
                  <a:pt x="134" y="327"/>
                  <a:pt x="137" y="324"/>
                </a:cubicBezTo>
                <a:cubicBezTo>
                  <a:pt x="139" y="321"/>
                  <a:pt x="143" y="320"/>
                  <a:pt x="146" y="320"/>
                </a:cubicBezTo>
                <a:cubicBezTo>
                  <a:pt x="150" y="320"/>
                  <a:pt x="153" y="321"/>
                  <a:pt x="155" y="324"/>
                </a:cubicBezTo>
                <a:cubicBezTo>
                  <a:pt x="158" y="327"/>
                  <a:pt x="159" y="330"/>
                  <a:pt x="159" y="333"/>
                </a:cubicBezTo>
                <a:cubicBezTo>
                  <a:pt x="159" y="333"/>
                  <a:pt x="159" y="334"/>
                  <a:pt x="159" y="334"/>
                </a:cubicBezTo>
                <a:cubicBezTo>
                  <a:pt x="159" y="334"/>
                  <a:pt x="159" y="334"/>
                  <a:pt x="159" y="334"/>
                </a:cubicBezTo>
                <a:close/>
                <a:moveTo>
                  <a:pt x="372" y="326"/>
                </a:moveTo>
                <a:lnTo>
                  <a:pt x="372" y="326"/>
                </a:lnTo>
                <a:cubicBezTo>
                  <a:pt x="372" y="323"/>
                  <a:pt x="371" y="320"/>
                  <a:pt x="370" y="318"/>
                </a:cubicBezTo>
                <a:cubicBezTo>
                  <a:pt x="368" y="313"/>
                  <a:pt x="365" y="309"/>
                  <a:pt x="361" y="305"/>
                </a:cubicBezTo>
                <a:cubicBezTo>
                  <a:pt x="357" y="301"/>
                  <a:pt x="353" y="299"/>
                  <a:pt x="348" y="296"/>
                </a:cubicBezTo>
                <a:cubicBezTo>
                  <a:pt x="344" y="294"/>
                  <a:pt x="338" y="293"/>
                  <a:pt x="333" y="293"/>
                </a:cubicBezTo>
                <a:lnTo>
                  <a:pt x="156" y="293"/>
                </a:lnTo>
                <a:lnTo>
                  <a:pt x="138" y="240"/>
                </a:lnTo>
                <a:lnTo>
                  <a:pt x="364" y="240"/>
                </a:lnTo>
                <a:lnTo>
                  <a:pt x="426" y="53"/>
                </a:lnTo>
                <a:lnTo>
                  <a:pt x="76" y="53"/>
                </a:lnTo>
                <a:lnTo>
                  <a:pt x="58" y="0"/>
                </a:lnTo>
                <a:lnTo>
                  <a:pt x="0" y="0"/>
                </a:lnTo>
                <a:lnTo>
                  <a:pt x="0" y="27"/>
                </a:lnTo>
                <a:lnTo>
                  <a:pt x="39" y="27"/>
                </a:lnTo>
                <a:lnTo>
                  <a:pt x="129" y="297"/>
                </a:lnTo>
                <a:cubicBezTo>
                  <a:pt x="122" y="301"/>
                  <a:pt x="116" y="305"/>
                  <a:pt x="112" y="312"/>
                </a:cubicBezTo>
                <a:cubicBezTo>
                  <a:pt x="109" y="318"/>
                  <a:pt x="107" y="323"/>
                  <a:pt x="106" y="330"/>
                </a:cubicBezTo>
                <a:cubicBezTo>
                  <a:pt x="106" y="331"/>
                  <a:pt x="106" y="333"/>
                  <a:pt x="106" y="334"/>
                </a:cubicBezTo>
                <a:cubicBezTo>
                  <a:pt x="106" y="335"/>
                  <a:pt x="106" y="337"/>
                  <a:pt x="106" y="338"/>
                </a:cubicBezTo>
                <a:cubicBezTo>
                  <a:pt x="107" y="342"/>
                  <a:pt x="108" y="345"/>
                  <a:pt x="109" y="349"/>
                </a:cubicBezTo>
                <a:cubicBezTo>
                  <a:pt x="111" y="354"/>
                  <a:pt x="114" y="358"/>
                  <a:pt x="118" y="362"/>
                </a:cubicBezTo>
                <a:cubicBezTo>
                  <a:pt x="121" y="365"/>
                  <a:pt x="126" y="368"/>
                  <a:pt x="131" y="370"/>
                </a:cubicBezTo>
                <a:cubicBezTo>
                  <a:pt x="135" y="372"/>
                  <a:pt x="141" y="373"/>
                  <a:pt x="146" y="373"/>
                </a:cubicBezTo>
                <a:cubicBezTo>
                  <a:pt x="152" y="373"/>
                  <a:pt x="157" y="372"/>
                  <a:pt x="162" y="370"/>
                </a:cubicBezTo>
                <a:cubicBezTo>
                  <a:pt x="167" y="368"/>
                  <a:pt x="171" y="365"/>
                  <a:pt x="174" y="362"/>
                </a:cubicBezTo>
                <a:cubicBezTo>
                  <a:pt x="178" y="358"/>
                  <a:pt x="181" y="354"/>
                  <a:pt x="183" y="349"/>
                </a:cubicBezTo>
                <a:cubicBezTo>
                  <a:pt x="185" y="345"/>
                  <a:pt x="185" y="342"/>
                  <a:pt x="186" y="338"/>
                </a:cubicBezTo>
                <a:cubicBezTo>
                  <a:pt x="186" y="337"/>
                  <a:pt x="186" y="335"/>
                  <a:pt x="186" y="334"/>
                </a:cubicBezTo>
                <a:cubicBezTo>
                  <a:pt x="186" y="333"/>
                  <a:pt x="186" y="332"/>
                  <a:pt x="186" y="331"/>
                </a:cubicBezTo>
                <a:cubicBezTo>
                  <a:pt x="186" y="327"/>
                  <a:pt x="185" y="324"/>
                  <a:pt x="184" y="320"/>
                </a:cubicBezTo>
                <a:lnTo>
                  <a:pt x="295" y="320"/>
                </a:lnTo>
                <a:cubicBezTo>
                  <a:pt x="295" y="322"/>
                  <a:pt x="294" y="323"/>
                  <a:pt x="294" y="324"/>
                </a:cubicBezTo>
                <a:cubicBezTo>
                  <a:pt x="294" y="325"/>
                  <a:pt x="294" y="325"/>
                  <a:pt x="294" y="326"/>
                </a:cubicBezTo>
                <a:lnTo>
                  <a:pt x="294" y="326"/>
                </a:lnTo>
                <a:cubicBezTo>
                  <a:pt x="294" y="326"/>
                  <a:pt x="294" y="326"/>
                  <a:pt x="294" y="327"/>
                </a:cubicBezTo>
                <a:cubicBezTo>
                  <a:pt x="294" y="327"/>
                  <a:pt x="293" y="327"/>
                  <a:pt x="293" y="327"/>
                </a:cubicBezTo>
                <a:cubicBezTo>
                  <a:pt x="293" y="329"/>
                  <a:pt x="293" y="332"/>
                  <a:pt x="293" y="334"/>
                </a:cubicBezTo>
                <a:cubicBezTo>
                  <a:pt x="293" y="335"/>
                  <a:pt x="293" y="337"/>
                  <a:pt x="293" y="338"/>
                </a:cubicBezTo>
                <a:cubicBezTo>
                  <a:pt x="293" y="340"/>
                  <a:pt x="294" y="342"/>
                  <a:pt x="294" y="344"/>
                </a:cubicBezTo>
                <a:cubicBezTo>
                  <a:pt x="295" y="345"/>
                  <a:pt x="295" y="347"/>
                  <a:pt x="296" y="349"/>
                </a:cubicBezTo>
                <a:cubicBezTo>
                  <a:pt x="298" y="354"/>
                  <a:pt x="301" y="358"/>
                  <a:pt x="305" y="362"/>
                </a:cubicBezTo>
                <a:cubicBezTo>
                  <a:pt x="308" y="365"/>
                  <a:pt x="312" y="368"/>
                  <a:pt x="317" y="370"/>
                </a:cubicBezTo>
                <a:cubicBezTo>
                  <a:pt x="322" y="372"/>
                  <a:pt x="327" y="373"/>
                  <a:pt x="333" y="373"/>
                </a:cubicBezTo>
                <a:cubicBezTo>
                  <a:pt x="338" y="373"/>
                  <a:pt x="344" y="372"/>
                  <a:pt x="348" y="370"/>
                </a:cubicBezTo>
                <a:cubicBezTo>
                  <a:pt x="353" y="368"/>
                  <a:pt x="357" y="365"/>
                  <a:pt x="361" y="362"/>
                </a:cubicBezTo>
                <a:cubicBezTo>
                  <a:pt x="365" y="358"/>
                  <a:pt x="368" y="354"/>
                  <a:pt x="370" y="349"/>
                </a:cubicBezTo>
                <a:cubicBezTo>
                  <a:pt x="370" y="347"/>
                  <a:pt x="371" y="345"/>
                  <a:pt x="371" y="344"/>
                </a:cubicBezTo>
                <a:cubicBezTo>
                  <a:pt x="372" y="342"/>
                  <a:pt x="372" y="340"/>
                  <a:pt x="373" y="338"/>
                </a:cubicBezTo>
                <a:cubicBezTo>
                  <a:pt x="373" y="337"/>
                  <a:pt x="373" y="335"/>
                  <a:pt x="373" y="334"/>
                </a:cubicBezTo>
                <a:lnTo>
                  <a:pt x="373" y="333"/>
                </a:lnTo>
                <a:cubicBezTo>
                  <a:pt x="373" y="332"/>
                  <a:pt x="373" y="331"/>
                  <a:pt x="373" y="330"/>
                </a:cubicBezTo>
                <a:cubicBezTo>
                  <a:pt x="372" y="329"/>
                  <a:pt x="372" y="327"/>
                  <a:pt x="372" y="326"/>
                </a:cubicBezTo>
                <a:close/>
              </a:path>
            </a:pathLst>
          </a:custGeom>
          <a:noFill/>
          <a:ln w="1270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170942"/>
              </a:solidFill>
              <a:effectLst/>
              <a:uLnTx/>
              <a:uFillTx/>
              <a:cs typeface="+mn-ea"/>
              <a:sym typeface="+mn-lt"/>
            </a:endParaRPr>
          </a:p>
        </p:txBody>
      </p:sp>
      <p:cxnSp>
        <p:nvCxnSpPr>
          <p:cNvPr id="124" name="PA-错觉设计658">
            <a:extLst>
              <a:ext uri="{FF2B5EF4-FFF2-40B4-BE49-F238E27FC236}">
                <a16:creationId xmlns:a16="http://schemas.microsoft.com/office/drawing/2014/main" id="{A40235BE-9875-497B-8B2E-0A6BDEE1FC2E}"/>
              </a:ext>
            </a:extLst>
          </p:cNvPr>
          <p:cNvCxnSpPr>
            <a:cxnSpLocks/>
          </p:cNvCxnSpPr>
          <p:nvPr>
            <p:custDataLst>
              <p:tags r:id="rId18"/>
            </p:custDataLst>
          </p:nvPr>
        </p:nvCxnSpPr>
        <p:spPr>
          <a:xfrm>
            <a:off x="1811837" y="3286732"/>
            <a:ext cx="0" cy="1800000"/>
          </a:xfrm>
          <a:prstGeom prst="line">
            <a:avLst/>
          </a:prstGeom>
          <a:ln w="12700">
            <a:gradFill>
              <a:gsLst>
                <a:gs pos="0">
                  <a:schemeClr val="accent1">
                    <a:lumMod val="60000"/>
                    <a:lumOff val="40000"/>
                  </a:schemeClr>
                </a:gs>
                <a:gs pos="100000">
                  <a:schemeClr val="accent1">
                    <a:alpha val="0"/>
                  </a:schemeClr>
                </a:gs>
                <a:gs pos="35000">
                  <a:schemeClr val="accent1">
                    <a:alpha val="16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5" name="PA-错觉设计659">
            <a:extLst>
              <a:ext uri="{FF2B5EF4-FFF2-40B4-BE49-F238E27FC236}">
                <a16:creationId xmlns:a16="http://schemas.microsoft.com/office/drawing/2014/main" id="{7E1C2B21-2D77-4CBD-8522-60051BE2BDDC}"/>
              </a:ext>
            </a:extLst>
          </p:cNvPr>
          <p:cNvSpPr/>
          <p:nvPr>
            <p:custDataLst>
              <p:tags r:id="rId19"/>
            </p:custDataLst>
          </p:nvPr>
        </p:nvSpPr>
        <p:spPr>
          <a:xfrm>
            <a:off x="1434915" y="1984085"/>
            <a:ext cx="753845" cy="753844"/>
          </a:xfrm>
          <a:prstGeom prst="ellipse">
            <a:avLst/>
          </a:prstGeom>
          <a:gradFill flip="none" rotWithShape="1">
            <a:gsLst>
              <a:gs pos="57000">
                <a:schemeClr val="accent1">
                  <a:alpha val="0"/>
                </a:schemeClr>
              </a:gs>
              <a:gs pos="24000">
                <a:schemeClr val="accent1">
                  <a:alpha val="32000"/>
                </a:schemeClr>
              </a:gs>
              <a:gs pos="0">
                <a:schemeClr val="accent1">
                  <a:lumMod val="60000"/>
                  <a:lumOff val="40000"/>
                </a:schemeClr>
              </a:gs>
              <a:gs pos="85000">
                <a:schemeClr val="accent1">
                  <a:alpha val="11000"/>
                </a:schemeClr>
              </a:gs>
            </a:gsLst>
            <a:lin ang="2700000" scaled="1"/>
            <a:tileRect/>
          </a:gradFill>
          <a:ln w="12700" cap="flat" cmpd="sng" algn="ctr">
            <a:gradFill>
              <a:gsLst>
                <a:gs pos="50300">
                  <a:schemeClr val="accent1"/>
                </a:gs>
                <a:gs pos="0">
                  <a:schemeClr val="accent1">
                    <a:lumMod val="60000"/>
                    <a:lumOff val="40000"/>
                  </a:schemeClr>
                </a:gs>
                <a:gs pos="100000">
                  <a:schemeClr val="accent1">
                    <a:alpha val="6000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sp>
        <p:nvSpPr>
          <p:cNvPr id="137" name="PA-错觉设计660">
            <a:extLst>
              <a:ext uri="{FF2B5EF4-FFF2-40B4-BE49-F238E27FC236}">
                <a16:creationId xmlns:a16="http://schemas.microsoft.com/office/drawing/2014/main" id="{A04CB644-E001-4A97-AEAF-FCDD03DEE9AA}"/>
              </a:ext>
            </a:extLst>
          </p:cNvPr>
          <p:cNvSpPr>
            <a:spLocks noEditPoints="1"/>
          </p:cNvSpPr>
          <p:nvPr>
            <p:custDataLst>
              <p:tags r:id="rId20"/>
            </p:custDataLst>
          </p:nvPr>
        </p:nvSpPr>
        <p:spPr bwMode="auto">
          <a:xfrm>
            <a:off x="1651500" y="2250676"/>
            <a:ext cx="160338" cy="280988"/>
          </a:xfrm>
          <a:custGeom>
            <a:avLst/>
            <a:gdLst>
              <a:gd name="T0" fmla="*/ 54 w 162"/>
              <a:gd name="T1" fmla="*/ 54 h 285"/>
              <a:gd name="T2" fmla="*/ 54 w 162"/>
              <a:gd name="T3" fmla="*/ 54 h 285"/>
              <a:gd name="T4" fmla="*/ 27 w 162"/>
              <a:gd name="T5" fmla="*/ 54 h 285"/>
              <a:gd name="T6" fmla="*/ 27 w 162"/>
              <a:gd name="T7" fmla="*/ 27 h 285"/>
              <a:gd name="T8" fmla="*/ 54 w 162"/>
              <a:gd name="T9" fmla="*/ 27 h 285"/>
              <a:gd name="T10" fmla="*/ 54 w 162"/>
              <a:gd name="T11" fmla="*/ 54 h 285"/>
              <a:gd name="T12" fmla="*/ 54 w 162"/>
              <a:gd name="T13" fmla="*/ 109 h 285"/>
              <a:gd name="T14" fmla="*/ 54 w 162"/>
              <a:gd name="T15" fmla="*/ 109 h 285"/>
              <a:gd name="T16" fmla="*/ 27 w 162"/>
              <a:gd name="T17" fmla="*/ 109 h 285"/>
              <a:gd name="T18" fmla="*/ 27 w 162"/>
              <a:gd name="T19" fmla="*/ 81 h 285"/>
              <a:gd name="T20" fmla="*/ 54 w 162"/>
              <a:gd name="T21" fmla="*/ 81 h 285"/>
              <a:gd name="T22" fmla="*/ 54 w 162"/>
              <a:gd name="T23" fmla="*/ 109 h 285"/>
              <a:gd name="T24" fmla="*/ 54 w 162"/>
              <a:gd name="T25" fmla="*/ 163 h 285"/>
              <a:gd name="T26" fmla="*/ 54 w 162"/>
              <a:gd name="T27" fmla="*/ 163 h 285"/>
              <a:gd name="T28" fmla="*/ 27 w 162"/>
              <a:gd name="T29" fmla="*/ 163 h 285"/>
              <a:gd name="T30" fmla="*/ 27 w 162"/>
              <a:gd name="T31" fmla="*/ 136 h 285"/>
              <a:gd name="T32" fmla="*/ 54 w 162"/>
              <a:gd name="T33" fmla="*/ 136 h 285"/>
              <a:gd name="T34" fmla="*/ 54 w 162"/>
              <a:gd name="T35" fmla="*/ 163 h 285"/>
              <a:gd name="T36" fmla="*/ 54 w 162"/>
              <a:gd name="T37" fmla="*/ 217 h 285"/>
              <a:gd name="T38" fmla="*/ 54 w 162"/>
              <a:gd name="T39" fmla="*/ 217 h 285"/>
              <a:gd name="T40" fmla="*/ 27 w 162"/>
              <a:gd name="T41" fmla="*/ 217 h 285"/>
              <a:gd name="T42" fmla="*/ 27 w 162"/>
              <a:gd name="T43" fmla="*/ 190 h 285"/>
              <a:gd name="T44" fmla="*/ 54 w 162"/>
              <a:gd name="T45" fmla="*/ 190 h 285"/>
              <a:gd name="T46" fmla="*/ 54 w 162"/>
              <a:gd name="T47" fmla="*/ 217 h 285"/>
              <a:gd name="T48" fmla="*/ 54 w 162"/>
              <a:gd name="T49" fmla="*/ 271 h 285"/>
              <a:gd name="T50" fmla="*/ 54 w 162"/>
              <a:gd name="T51" fmla="*/ 271 h 285"/>
              <a:gd name="T52" fmla="*/ 27 w 162"/>
              <a:gd name="T53" fmla="*/ 271 h 285"/>
              <a:gd name="T54" fmla="*/ 27 w 162"/>
              <a:gd name="T55" fmla="*/ 244 h 285"/>
              <a:gd name="T56" fmla="*/ 54 w 162"/>
              <a:gd name="T57" fmla="*/ 244 h 285"/>
              <a:gd name="T58" fmla="*/ 54 w 162"/>
              <a:gd name="T59" fmla="*/ 271 h 285"/>
              <a:gd name="T60" fmla="*/ 81 w 162"/>
              <a:gd name="T61" fmla="*/ 27 h 285"/>
              <a:gd name="T62" fmla="*/ 81 w 162"/>
              <a:gd name="T63" fmla="*/ 27 h 285"/>
              <a:gd name="T64" fmla="*/ 162 w 162"/>
              <a:gd name="T65" fmla="*/ 27 h 285"/>
              <a:gd name="T66" fmla="*/ 162 w 162"/>
              <a:gd name="T67" fmla="*/ 0 h 285"/>
              <a:gd name="T68" fmla="*/ 0 w 162"/>
              <a:gd name="T69" fmla="*/ 0 h 285"/>
              <a:gd name="T70" fmla="*/ 0 w 162"/>
              <a:gd name="T71" fmla="*/ 285 h 285"/>
              <a:gd name="T72" fmla="*/ 81 w 162"/>
              <a:gd name="T73" fmla="*/ 285 h 285"/>
              <a:gd name="T74" fmla="*/ 81 w 162"/>
              <a:gd name="T75" fmla="*/ 2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 h="285">
                <a:moveTo>
                  <a:pt x="54" y="54"/>
                </a:moveTo>
                <a:lnTo>
                  <a:pt x="54" y="54"/>
                </a:lnTo>
                <a:lnTo>
                  <a:pt x="27" y="54"/>
                </a:lnTo>
                <a:lnTo>
                  <a:pt x="27" y="27"/>
                </a:lnTo>
                <a:lnTo>
                  <a:pt x="54" y="27"/>
                </a:lnTo>
                <a:lnTo>
                  <a:pt x="54" y="54"/>
                </a:lnTo>
                <a:close/>
                <a:moveTo>
                  <a:pt x="54" y="109"/>
                </a:moveTo>
                <a:lnTo>
                  <a:pt x="54" y="109"/>
                </a:lnTo>
                <a:lnTo>
                  <a:pt x="27" y="109"/>
                </a:lnTo>
                <a:lnTo>
                  <a:pt x="27" y="81"/>
                </a:lnTo>
                <a:lnTo>
                  <a:pt x="54" y="81"/>
                </a:lnTo>
                <a:lnTo>
                  <a:pt x="54" y="109"/>
                </a:lnTo>
                <a:close/>
                <a:moveTo>
                  <a:pt x="54" y="163"/>
                </a:moveTo>
                <a:lnTo>
                  <a:pt x="54" y="163"/>
                </a:lnTo>
                <a:lnTo>
                  <a:pt x="27" y="163"/>
                </a:lnTo>
                <a:lnTo>
                  <a:pt x="27" y="136"/>
                </a:lnTo>
                <a:lnTo>
                  <a:pt x="54" y="136"/>
                </a:lnTo>
                <a:lnTo>
                  <a:pt x="54" y="163"/>
                </a:lnTo>
                <a:close/>
                <a:moveTo>
                  <a:pt x="54" y="217"/>
                </a:moveTo>
                <a:lnTo>
                  <a:pt x="54" y="217"/>
                </a:lnTo>
                <a:lnTo>
                  <a:pt x="27" y="217"/>
                </a:lnTo>
                <a:lnTo>
                  <a:pt x="27" y="190"/>
                </a:lnTo>
                <a:lnTo>
                  <a:pt x="54" y="190"/>
                </a:lnTo>
                <a:lnTo>
                  <a:pt x="54" y="217"/>
                </a:lnTo>
                <a:close/>
                <a:moveTo>
                  <a:pt x="54" y="271"/>
                </a:moveTo>
                <a:lnTo>
                  <a:pt x="54" y="271"/>
                </a:lnTo>
                <a:lnTo>
                  <a:pt x="27" y="271"/>
                </a:lnTo>
                <a:lnTo>
                  <a:pt x="27" y="244"/>
                </a:lnTo>
                <a:lnTo>
                  <a:pt x="54" y="244"/>
                </a:lnTo>
                <a:lnTo>
                  <a:pt x="54" y="271"/>
                </a:lnTo>
                <a:close/>
                <a:moveTo>
                  <a:pt x="81" y="27"/>
                </a:moveTo>
                <a:lnTo>
                  <a:pt x="81" y="27"/>
                </a:lnTo>
                <a:lnTo>
                  <a:pt x="162" y="27"/>
                </a:lnTo>
                <a:lnTo>
                  <a:pt x="162" y="0"/>
                </a:lnTo>
                <a:lnTo>
                  <a:pt x="0" y="0"/>
                </a:lnTo>
                <a:lnTo>
                  <a:pt x="0" y="285"/>
                </a:lnTo>
                <a:lnTo>
                  <a:pt x="81" y="285"/>
                </a:lnTo>
                <a:lnTo>
                  <a:pt x="81" y="27"/>
                </a:lnTo>
                <a:close/>
              </a:path>
            </a:pathLst>
          </a:custGeom>
          <a:noFill/>
          <a:ln w="12700" cap="flat">
            <a:solidFill>
              <a:schemeClr val="accent1"/>
            </a:solidFill>
            <a:prstDash val="solid"/>
            <a:miter lim="800000"/>
          </a:ln>
        </p:spPr>
        <p:txBody>
          <a:bodyPr vert="horz" wrap="square" lIns="89642" tIns="44821" rIns="89642" bIns="44821"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sp>
        <p:nvSpPr>
          <p:cNvPr id="138" name="PA-错觉设计661">
            <a:extLst>
              <a:ext uri="{FF2B5EF4-FFF2-40B4-BE49-F238E27FC236}">
                <a16:creationId xmlns:a16="http://schemas.microsoft.com/office/drawing/2014/main" id="{AFE7ABC1-799D-46E1-8BFB-CE02E7D9C1C9}"/>
              </a:ext>
            </a:extLst>
          </p:cNvPr>
          <p:cNvSpPr>
            <a:spLocks noEditPoints="1"/>
          </p:cNvSpPr>
          <p:nvPr>
            <p:custDataLst>
              <p:tags r:id="rId21"/>
            </p:custDataLst>
          </p:nvPr>
        </p:nvSpPr>
        <p:spPr bwMode="auto">
          <a:xfrm>
            <a:off x="1757863" y="2304651"/>
            <a:ext cx="134938" cy="227013"/>
          </a:xfrm>
          <a:custGeom>
            <a:avLst/>
            <a:gdLst>
              <a:gd name="T0" fmla="*/ 82 w 136"/>
              <a:gd name="T1" fmla="*/ 82 h 231"/>
              <a:gd name="T2" fmla="*/ 82 w 136"/>
              <a:gd name="T3" fmla="*/ 82 h 231"/>
              <a:gd name="T4" fmla="*/ 109 w 136"/>
              <a:gd name="T5" fmla="*/ 82 h 231"/>
              <a:gd name="T6" fmla="*/ 109 w 136"/>
              <a:gd name="T7" fmla="*/ 109 h 231"/>
              <a:gd name="T8" fmla="*/ 82 w 136"/>
              <a:gd name="T9" fmla="*/ 109 h 231"/>
              <a:gd name="T10" fmla="*/ 82 w 136"/>
              <a:gd name="T11" fmla="*/ 82 h 231"/>
              <a:gd name="T12" fmla="*/ 54 w 136"/>
              <a:gd name="T13" fmla="*/ 55 h 231"/>
              <a:gd name="T14" fmla="*/ 54 w 136"/>
              <a:gd name="T15" fmla="*/ 55 h 231"/>
              <a:gd name="T16" fmla="*/ 27 w 136"/>
              <a:gd name="T17" fmla="*/ 55 h 231"/>
              <a:gd name="T18" fmla="*/ 27 w 136"/>
              <a:gd name="T19" fmla="*/ 27 h 231"/>
              <a:gd name="T20" fmla="*/ 54 w 136"/>
              <a:gd name="T21" fmla="*/ 27 h 231"/>
              <a:gd name="T22" fmla="*/ 54 w 136"/>
              <a:gd name="T23" fmla="*/ 55 h 231"/>
              <a:gd name="T24" fmla="*/ 54 w 136"/>
              <a:gd name="T25" fmla="*/ 109 h 231"/>
              <a:gd name="T26" fmla="*/ 54 w 136"/>
              <a:gd name="T27" fmla="*/ 109 h 231"/>
              <a:gd name="T28" fmla="*/ 27 w 136"/>
              <a:gd name="T29" fmla="*/ 109 h 231"/>
              <a:gd name="T30" fmla="*/ 27 w 136"/>
              <a:gd name="T31" fmla="*/ 82 h 231"/>
              <a:gd name="T32" fmla="*/ 54 w 136"/>
              <a:gd name="T33" fmla="*/ 82 h 231"/>
              <a:gd name="T34" fmla="*/ 54 w 136"/>
              <a:gd name="T35" fmla="*/ 109 h 231"/>
              <a:gd name="T36" fmla="*/ 82 w 136"/>
              <a:gd name="T37" fmla="*/ 27 h 231"/>
              <a:gd name="T38" fmla="*/ 82 w 136"/>
              <a:gd name="T39" fmla="*/ 27 h 231"/>
              <a:gd name="T40" fmla="*/ 109 w 136"/>
              <a:gd name="T41" fmla="*/ 27 h 231"/>
              <a:gd name="T42" fmla="*/ 109 w 136"/>
              <a:gd name="T43" fmla="*/ 55 h 231"/>
              <a:gd name="T44" fmla="*/ 82 w 136"/>
              <a:gd name="T45" fmla="*/ 55 h 231"/>
              <a:gd name="T46" fmla="*/ 82 w 136"/>
              <a:gd name="T47" fmla="*/ 27 h 231"/>
              <a:gd name="T48" fmla="*/ 136 w 136"/>
              <a:gd name="T49" fmla="*/ 231 h 231"/>
              <a:gd name="T50" fmla="*/ 136 w 136"/>
              <a:gd name="T51" fmla="*/ 231 h 231"/>
              <a:gd name="T52" fmla="*/ 136 w 136"/>
              <a:gd name="T53" fmla="*/ 0 h 231"/>
              <a:gd name="T54" fmla="*/ 0 w 136"/>
              <a:gd name="T55" fmla="*/ 0 h 231"/>
              <a:gd name="T56" fmla="*/ 0 w 136"/>
              <a:gd name="T57" fmla="*/ 231 h 231"/>
              <a:gd name="T58" fmla="*/ 27 w 136"/>
              <a:gd name="T59" fmla="*/ 231 h 231"/>
              <a:gd name="T60" fmla="*/ 27 w 136"/>
              <a:gd name="T61" fmla="*/ 136 h 231"/>
              <a:gd name="T62" fmla="*/ 109 w 136"/>
              <a:gd name="T63" fmla="*/ 136 h 231"/>
              <a:gd name="T64" fmla="*/ 109 w 136"/>
              <a:gd name="T65" fmla="*/ 231 h 231"/>
              <a:gd name="T66" fmla="*/ 136 w 136"/>
              <a:gd name="T6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 h="231">
                <a:moveTo>
                  <a:pt x="82" y="82"/>
                </a:moveTo>
                <a:lnTo>
                  <a:pt x="82" y="82"/>
                </a:lnTo>
                <a:lnTo>
                  <a:pt x="109" y="82"/>
                </a:lnTo>
                <a:lnTo>
                  <a:pt x="109" y="109"/>
                </a:lnTo>
                <a:lnTo>
                  <a:pt x="82" y="109"/>
                </a:lnTo>
                <a:lnTo>
                  <a:pt x="82" y="82"/>
                </a:lnTo>
                <a:close/>
                <a:moveTo>
                  <a:pt x="54" y="55"/>
                </a:moveTo>
                <a:lnTo>
                  <a:pt x="54" y="55"/>
                </a:lnTo>
                <a:lnTo>
                  <a:pt x="27" y="55"/>
                </a:lnTo>
                <a:lnTo>
                  <a:pt x="27" y="27"/>
                </a:lnTo>
                <a:lnTo>
                  <a:pt x="54" y="27"/>
                </a:lnTo>
                <a:lnTo>
                  <a:pt x="54" y="55"/>
                </a:lnTo>
                <a:close/>
                <a:moveTo>
                  <a:pt x="54" y="109"/>
                </a:moveTo>
                <a:lnTo>
                  <a:pt x="54" y="109"/>
                </a:lnTo>
                <a:lnTo>
                  <a:pt x="27" y="109"/>
                </a:lnTo>
                <a:lnTo>
                  <a:pt x="27" y="82"/>
                </a:lnTo>
                <a:lnTo>
                  <a:pt x="54" y="82"/>
                </a:lnTo>
                <a:lnTo>
                  <a:pt x="54" y="109"/>
                </a:lnTo>
                <a:close/>
                <a:moveTo>
                  <a:pt x="82" y="27"/>
                </a:moveTo>
                <a:lnTo>
                  <a:pt x="82" y="27"/>
                </a:lnTo>
                <a:lnTo>
                  <a:pt x="109" y="27"/>
                </a:lnTo>
                <a:lnTo>
                  <a:pt x="109" y="55"/>
                </a:lnTo>
                <a:lnTo>
                  <a:pt x="82" y="55"/>
                </a:lnTo>
                <a:lnTo>
                  <a:pt x="82" y="27"/>
                </a:lnTo>
                <a:close/>
                <a:moveTo>
                  <a:pt x="136" y="231"/>
                </a:moveTo>
                <a:lnTo>
                  <a:pt x="136" y="231"/>
                </a:lnTo>
                <a:lnTo>
                  <a:pt x="136" y="0"/>
                </a:lnTo>
                <a:lnTo>
                  <a:pt x="0" y="0"/>
                </a:lnTo>
                <a:lnTo>
                  <a:pt x="0" y="231"/>
                </a:lnTo>
                <a:lnTo>
                  <a:pt x="27" y="231"/>
                </a:lnTo>
                <a:lnTo>
                  <a:pt x="27" y="136"/>
                </a:lnTo>
                <a:lnTo>
                  <a:pt x="109" y="136"/>
                </a:lnTo>
                <a:lnTo>
                  <a:pt x="109" y="231"/>
                </a:lnTo>
                <a:lnTo>
                  <a:pt x="136" y="231"/>
                </a:lnTo>
                <a:close/>
              </a:path>
            </a:pathLst>
          </a:custGeom>
          <a:noFill/>
          <a:ln w="12700" cap="flat">
            <a:solidFill>
              <a:schemeClr val="accent1"/>
            </a:solidFill>
            <a:prstDash val="solid"/>
            <a:miter lim="800000"/>
          </a:ln>
        </p:spPr>
        <p:txBody>
          <a:bodyPr vert="horz" wrap="square" lIns="89642" tIns="44821" rIns="89642" bIns="44821"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sp>
        <p:nvSpPr>
          <p:cNvPr id="139" name="PA-错觉设计662">
            <a:extLst>
              <a:ext uri="{FF2B5EF4-FFF2-40B4-BE49-F238E27FC236}">
                <a16:creationId xmlns:a16="http://schemas.microsoft.com/office/drawing/2014/main" id="{9E006995-E795-49FD-AB56-253834AABCE6}"/>
              </a:ext>
            </a:extLst>
          </p:cNvPr>
          <p:cNvSpPr>
            <a:spLocks/>
          </p:cNvSpPr>
          <p:nvPr>
            <p:custDataLst>
              <p:tags r:id="rId22"/>
            </p:custDataLst>
          </p:nvPr>
        </p:nvSpPr>
        <p:spPr bwMode="auto">
          <a:xfrm>
            <a:off x="1811838" y="2464989"/>
            <a:ext cx="26988" cy="66675"/>
          </a:xfrm>
          <a:custGeom>
            <a:avLst/>
            <a:gdLst>
              <a:gd name="T0" fmla="*/ 28 w 28"/>
              <a:gd name="T1" fmla="*/ 0 h 68"/>
              <a:gd name="T2" fmla="*/ 28 w 28"/>
              <a:gd name="T3" fmla="*/ 0 h 68"/>
              <a:gd name="T4" fmla="*/ 0 w 28"/>
              <a:gd name="T5" fmla="*/ 0 h 68"/>
              <a:gd name="T6" fmla="*/ 0 w 28"/>
              <a:gd name="T7" fmla="*/ 68 h 68"/>
              <a:gd name="T8" fmla="*/ 28 w 28"/>
              <a:gd name="T9" fmla="*/ 68 h 68"/>
              <a:gd name="T10" fmla="*/ 28 w 28"/>
              <a:gd name="T11" fmla="*/ 0 h 68"/>
            </a:gdLst>
            <a:ahLst/>
            <a:cxnLst>
              <a:cxn ang="0">
                <a:pos x="T0" y="T1"/>
              </a:cxn>
              <a:cxn ang="0">
                <a:pos x="T2" y="T3"/>
              </a:cxn>
              <a:cxn ang="0">
                <a:pos x="T4" y="T5"/>
              </a:cxn>
              <a:cxn ang="0">
                <a:pos x="T6" y="T7"/>
              </a:cxn>
              <a:cxn ang="0">
                <a:pos x="T8" y="T9"/>
              </a:cxn>
              <a:cxn ang="0">
                <a:pos x="T10" y="T11"/>
              </a:cxn>
            </a:cxnLst>
            <a:rect l="0" t="0" r="r" b="b"/>
            <a:pathLst>
              <a:path w="28" h="68">
                <a:moveTo>
                  <a:pt x="28" y="0"/>
                </a:moveTo>
                <a:lnTo>
                  <a:pt x="28" y="0"/>
                </a:lnTo>
                <a:lnTo>
                  <a:pt x="0" y="0"/>
                </a:lnTo>
                <a:lnTo>
                  <a:pt x="0" y="68"/>
                </a:lnTo>
                <a:lnTo>
                  <a:pt x="28" y="68"/>
                </a:lnTo>
                <a:lnTo>
                  <a:pt x="28" y="0"/>
                </a:lnTo>
                <a:close/>
              </a:path>
            </a:pathLst>
          </a:custGeom>
          <a:noFill/>
          <a:ln w="12700" cap="flat">
            <a:solidFill>
              <a:schemeClr val="accent1"/>
            </a:solidFill>
            <a:prstDash val="solid"/>
            <a:miter lim="800000"/>
          </a:ln>
        </p:spPr>
        <p:txBody>
          <a:bodyPr vert="horz" wrap="square" lIns="89642" tIns="44821" rIns="89642" bIns="44821"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sp>
        <p:nvSpPr>
          <p:cNvPr id="140" name="PA-错觉设计663">
            <a:extLst>
              <a:ext uri="{FF2B5EF4-FFF2-40B4-BE49-F238E27FC236}">
                <a16:creationId xmlns:a16="http://schemas.microsoft.com/office/drawing/2014/main" id="{E6604CB7-7FF4-4C8F-BBC7-E544E7815CCE}"/>
              </a:ext>
            </a:extLst>
          </p:cNvPr>
          <p:cNvSpPr>
            <a:spLocks/>
          </p:cNvSpPr>
          <p:nvPr>
            <p:custDataLst>
              <p:tags r:id="rId23"/>
            </p:custDataLst>
          </p:nvPr>
        </p:nvSpPr>
        <p:spPr bwMode="auto">
          <a:xfrm>
            <a:off x="1892800" y="2190351"/>
            <a:ext cx="79375" cy="341313"/>
          </a:xfrm>
          <a:custGeom>
            <a:avLst/>
            <a:gdLst>
              <a:gd name="T0" fmla="*/ 81 w 81"/>
              <a:gd name="T1" fmla="*/ 347 h 347"/>
              <a:gd name="T2" fmla="*/ 81 w 81"/>
              <a:gd name="T3" fmla="*/ 347 h 347"/>
              <a:gd name="T4" fmla="*/ 81 w 81"/>
              <a:gd name="T5" fmla="*/ 81 h 347"/>
              <a:gd name="T6" fmla="*/ 0 w 81"/>
              <a:gd name="T7" fmla="*/ 0 h 347"/>
              <a:gd name="T8" fmla="*/ 0 w 81"/>
              <a:gd name="T9" fmla="*/ 89 h 347"/>
              <a:gd name="T10" fmla="*/ 27 w 81"/>
              <a:gd name="T11" fmla="*/ 89 h 347"/>
              <a:gd name="T12" fmla="*/ 27 w 81"/>
              <a:gd name="T13" fmla="*/ 347 h 347"/>
              <a:gd name="T14" fmla="*/ 81 w 81"/>
              <a:gd name="T15" fmla="*/ 347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347">
                <a:moveTo>
                  <a:pt x="81" y="347"/>
                </a:moveTo>
                <a:lnTo>
                  <a:pt x="81" y="347"/>
                </a:lnTo>
                <a:lnTo>
                  <a:pt x="81" y="81"/>
                </a:lnTo>
                <a:lnTo>
                  <a:pt x="0" y="0"/>
                </a:lnTo>
                <a:lnTo>
                  <a:pt x="0" y="89"/>
                </a:lnTo>
                <a:lnTo>
                  <a:pt x="27" y="89"/>
                </a:lnTo>
                <a:lnTo>
                  <a:pt x="27" y="347"/>
                </a:lnTo>
                <a:lnTo>
                  <a:pt x="81" y="347"/>
                </a:lnTo>
                <a:close/>
              </a:path>
            </a:pathLst>
          </a:custGeom>
          <a:noFill/>
          <a:ln w="12700" cap="flat">
            <a:solidFill>
              <a:schemeClr val="accent1"/>
            </a:solidFill>
            <a:prstDash val="solid"/>
            <a:miter lim="800000"/>
          </a:ln>
        </p:spPr>
        <p:txBody>
          <a:bodyPr vert="horz" wrap="square" lIns="89642" tIns="44821" rIns="89642" bIns="44821"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sp>
        <p:nvSpPr>
          <p:cNvPr id="141" name="PA-错觉设计664">
            <a:extLst>
              <a:ext uri="{FF2B5EF4-FFF2-40B4-BE49-F238E27FC236}">
                <a16:creationId xmlns:a16="http://schemas.microsoft.com/office/drawing/2014/main" id="{5D8D208C-CF97-4620-AB66-9792A01154D1}"/>
              </a:ext>
            </a:extLst>
          </p:cNvPr>
          <p:cNvSpPr/>
          <p:nvPr>
            <p:custDataLst>
              <p:tags r:id="rId24"/>
            </p:custDataLst>
          </p:nvPr>
        </p:nvSpPr>
        <p:spPr>
          <a:xfrm>
            <a:off x="5660487" y="1984085"/>
            <a:ext cx="753845" cy="753844"/>
          </a:xfrm>
          <a:prstGeom prst="ellipse">
            <a:avLst/>
          </a:prstGeom>
          <a:gradFill flip="none" rotWithShape="1">
            <a:gsLst>
              <a:gs pos="57000">
                <a:schemeClr val="accent1">
                  <a:alpha val="0"/>
                </a:schemeClr>
              </a:gs>
              <a:gs pos="24000">
                <a:schemeClr val="accent1">
                  <a:alpha val="32000"/>
                </a:schemeClr>
              </a:gs>
              <a:gs pos="0">
                <a:schemeClr val="accent1">
                  <a:lumMod val="60000"/>
                  <a:lumOff val="40000"/>
                </a:schemeClr>
              </a:gs>
              <a:gs pos="85000">
                <a:schemeClr val="accent1">
                  <a:alpha val="11000"/>
                </a:schemeClr>
              </a:gs>
            </a:gsLst>
            <a:lin ang="2700000" scaled="1"/>
            <a:tileRect/>
          </a:gradFill>
          <a:ln w="12700" cap="flat" cmpd="sng" algn="ctr">
            <a:gradFill>
              <a:gsLst>
                <a:gs pos="50300">
                  <a:schemeClr val="accent1"/>
                </a:gs>
                <a:gs pos="0">
                  <a:schemeClr val="accent1">
                    <a:lumMod val="60000"/>
                    <a:lumOff val="40000"/>
                  </a:schemeClr>
                </a:gs>
                <a:gs pos="100000">
                  <a:schemeClr val="accent1">
                    <a:alpha val="6000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cxnSp>
        <p:nvCxnSpPr>
          <p:cNvPr id="142" name="PA-错觉设计666">
            <a:extLst>
              <a:ext uri="{FF2B5EF4-FFF2-40B4-BE49-F238E27FC236}">
                <a16:creationId xmlns:a16="http://schemas.microsoft.com/office/drawing/2014/main" id="{256A1656-E623-4767-BF95-ED0943843D59}"/>
              </a:ext>
            </a:extLst>
          </p:cNvPr>
          <p:cNvCxnSpPr>
            <a:cxnSpLocks/>
          </p:cNvCxnSpPr>
          <p:nvPr>
            <p:custDataLst>
              <p:tags r:id="rId25"/>
            </p:custDataLst>
          </p:nvPr>
        </p:nvCxnSpPr>
        <p:spPr>
          <a:xfrm>
            <a:off x="6037409" y="3286732"/>
            <a:ext cx="0" cy="1435208"/>
          </a:xfrm>
          <a:prstGeom prst="line">
            <a:avLst/>
          </a:prstGeom>
          <a:ln w="12700">
            <a:gradFill>
              <a:gsLst>
                <a:gs pos="0">
                  <a:schemeClr val="accent1">
                    <a:lumMod val="60000"/>
                    <a:lumOff val="40000"/>
                  </a:schemeClr>
                </a:gs>
                <a:gs pos="100000">
                  <a:schemeClr val="accent1">
                    <a:alpha val="0"/>
                  </a:schemeClr>
                </a:gs>
                <a:gs pos="35000">
                  <a:schemeClr val="accent1">
                    <a:alpha val="16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3" name="PA-错觉设计667">
            <a:extLst>
              <a:ext uri="{FF2B5EF4-FFF2-40B4-BE49-F238E27FC236}">
                <a16:creationId xmlns:a16="http://schemas.microsoft.com/office/drawing/2014/main" id="{38213FC4-5FFC-4263-A563-75AFDD9F7DBF}"/>
              </a:ext>
            </a:extLst>
          </p:cNvPr>
          <p:cNvSpPr>
            <a:spLocks/>
          </p:cNvSpPr>
          <p:nvPr>
            <p:custDataLst>
              <p:tags r:id="rId26"/>
            </p:custDataLst>
          </p:nvPr>
        </p:nvSpPr>
        <p:spPr bwMode="auto">
          <a:xfrm>
            <a:off x="5858123" y="2181721"/>
            <a:ext cx="358570" cy="358570"/>
          </a:xfrm>
          <a:custGeom>
            <a:avLst/>
            <a:gdLst>
              <a:gd name="connsiteX0" fmla="*/ 71117 w 358570"/>
              <a:gd name="connsiteY0" fmla="*/ 238565 h 358570"/>
              <a:gd name="connsiteX1" fmla="*/ 71117 w 358570"/>
              <a:gd name="connsiteY1" fmla="*/ 286724 h 358570"/>
              <a:gd name="connsiteX2" fmla="*/ 120006 w 358570"/>
              <a:gd name="connsiteY2" fmla="*/ 286724 h 358570"/>
              <a:gd name="connsiteX3" fmla="*/ 116384 w 358570"/>
              <a:gd name="connsiteY3" fmla="*/ 304561 h 358570"/>
              <a:gd name="connsiteX4" fmla="*/ 105520 w 358570"/>
              <a:gd name="connsiteY4" fmla="*/ 319722 h 358570"/>
              <a:gd name="connsiteX5" fmla="*/ 90129 w 358570"/>
              <a:gd name="connsiteY5" fmla="*/ 330424 h 358570"/>
              <a:gd name="connsiteX6" fmla="*/ 71117 w 358570"/>
              <a:gd name="connsiteY6" fmla="*/ 333991 h 358570"/>
              <a:gd name="connsiteX7" fmla="*/ 53010 w 358570"/>
              <a:gd name="connsiteY7" fmla="*/ 330424 h 358570"/>
              <a:gd name="connsiteX8" fmla="*/ 37619 w 358570"/>
              <a:gd name="connsiteY8" fmla="*/ 319722 h 358570"/>
              <a:gd name="connsiteX9" fmla="*/ 26755 w 358570"/>
              <a:gd name="connsiteY9" fmla="*/ 304561 h 358570"/>
              <a:gd name="connsiteX10" fmla="*/ 23134 w 358570"/>
              <a:gd name="connsiteY10" fmla="*/ 286724 h 358570"/>
              <a:gd name="connsiteX11" fmla="*/ 26755 w 358570"/>
              <a:gd name="connsiteY11" fmla="*/ 267996 h 358570"/>
              <a:gd name="connsiteX12" fmla="*/ 37619 w 358570"/>
              <a:gd name="connsiteY12" fmla="*/ 252834 h 358570"/>
              <a:gd name="connsiteX13" fmla="*/ 53010 w 358570"/>
              <a:gd name="connsiteY13" fmla="*/ 242132 h 358570"/>
              <a:gd name="connsiteX14" fmla="*/ 71117 w 358570"/>
              <a:gd name="connsiteY14" fmla="*/ 238565 h 358570"/>
              <a:gd name="connsiteX15" fmla="*/ 335436 w 358570"/>
              <a:gd name="connsiteY15" fmla="*/ 224106 h 358570"/>
              <a:gd name="connsiteX16" fmla="*/ 335436 w 358570"/>
              <a:gd name="connsiteY16" fmla="*/ 257541 h 358570"/>
              <a:gd name="connsiteX17" fmla="*/ 275434 w 358570"/>
              <a:gd name="connsiteY17" fmla="*/ 318086 h 358570"/>
              <a:gd name="connsiteX18" fmla="*/ 239611 w 358570"/>
              <a:gd name="connsiteY18" fmla="*/ 281940 h 358570"/>
              <a:gd name="connsiteX19" fmla="*/ 215431 w 358570"/>
              <a:gd name="connsiteY19" fmla="*/ 306339 h 358570"/>
              <a:gd name="connsiteX20" fmla="*/ 215431 w 358570"/>
              <a:gd name="connsiteY20" fmla="*/ 272000 h 358570"/>
              <a:gd name="connsiteX21" fmla="*/ 239611 w 358570"/>
              <a:gd name="connsiteY21" fmla="*/ 247601 h 358570"/>
              <a:gd name="connsiteX22" fmla="*/ 275434 w 358570"/>
              <a:gd name="connsiteY22" fmla="*/ 283747 h 358570"/>
              <a:gd name="connsiteX23" fmla="*/ 95426 w 358570"/>
              <a:gd name="connsiteY23" fmla="*/ 215431 h 358570"/>
              <a:gd name="connsiteX24" fmla="*/ 114331 w 358570"/>
              <a:gd name="connsiteY24" fmla="*/ 219032 h 358570"/>
              <a:gd name="connsiteX25" fmla="*/ 129635 w 358570"/>
              <a:gd name="connsiteY25" fmla="*/ 228935 h 358570"/>
              <a:gd name="connsiteX26" fmla="*/ 139538 w 358570"/>
              <a:gd name="connsiteY26" fmla="*/ 244239 h 358570"/>
              <a:gd name="connsiteX27" fmla="*/ 143139 w 358570"/>
              <a:gd name="connsiteY27" fmla="*/ 263144 h 358570"/>
              <a:gd name="connsiteX28" fmla="*/ 95426 w 358570"/>
              <a:gd name="connsiteY28" fmla="*/ 263144 h 358570"/>
              <a:gd name="connsiteX29" fmla="*/ 215431 w 358570"/>
              <a:gd name="connsiteY29" fmla="*/ 118559 h 358570"/>
              <a:gd name="connsiteX30" fmla="*/ 335436 w 358570"/>
              <a:gd name="connsiteY30" fmla="*/ 118559 h 358570"/>
              <a:gd name="connsiteX31" fmla="*/ 335436 w 358570"/>
              <a:gd name="connsiteY31" fmla="*/ 143138 h 358570"/>
              <a:gd name="connsiteX32" fmla="*/ 215431 w 358570"/>
              <a:gd name="connsiteY32" fmla="*/ 143138 h 358570"/>
              <a:gd name="connsiteX33" fmla="*/ 215431 w 358570"/>
              <a:gd name="connsiteY33" fmla="*/ 70846 h 358570"/>
              <a:gd name="connsiteX34" fmla="*/ 286277 w 358570"/>
              <a:gd name="connsiteY34" fmla="*/ 70846 h 358570"/>
              <a:gd name="connsiteX35" fmla="*/ 286277 w 358570"/>
              <a:gd name="connsiteY35" fmla="*/ 93980 h 358570"/>
              <a:gd name="connsiteX36" fmla="*/ 215431 w 358570"/>
              <a:gd name="connsiteY36" fmla="*/ 93980 h 358570"/>
              <a:gd name="connsiteX37" fmla="*/ 70846 w 358570"/>
              <a:gd name="connsiteY37" fmla="*/ 70846 h 358570"/>
              <a:gd name="connsiteX38" fmla="*/ 95425 w 358570"/>
              <a:gd name="connsiteY38" fmla="*/ 70846 h 358570"/>
              <a:gd name="connsiteX39" fmla="*/ 95425 w 358570"/>
              <a:gd name="connsiteY39" fmla="*/ 143138 h 358570"/>
              <a:gd name="connsiteX40" fmla="*/ 70846 w 358570"/>
              <a:gd name="connsiteY40" fmla="*/ 143138 h 358570"/>
              <a:gd name="connsiteX41" fmla="*/ 23134 w 358570"/>
              <a:gd name="connsiteY41" fmla="*/ 47713 h 358570"/>
              <a:gd name="connsiteX42" fmla="*/ 47713 w 358570"/>
              <a:gd name="connsiteY42" fmla="*/ 47713 h 358570"/>
              <a:gd name="connsiteX43" fmla="*/ 47713 w 358570"/>
              <a:gd name="connsiteY43" fmla="*/ 143139 h 358570"/>
              <a:gd name="connsiteX44" fmla="*/ 23134 w 358570"/>
              <a:gd name="connsiteY44" fmla="*/ 143139 h 358570"/>
              <a:gd name="connsiteX45" fmla="*/ 215431 w 358570"/>
              <a:gd name="connsiteY45" fmla="*/ 23134 h 358570"/>
              <a:gd name="connsiteX46" fmla="*/ 310857 w 358570"/>
              <a:gd name="connsiteY46" fmla="*/ 23134 h 358570"/>
              <a:gd name="connsiteX47" fmla="*/ 310857 w 358570"/>
              <a:gd name="connsiteY47" fmla="*/ 47713 h 358570"/>
              <a:gd name="connsiteX48" fmla="*/ 215431 w 358570"/>
              <a:gd name="connsiteY48" fmla="*/ 47713 h 358570"/>
              <a:gd name="connsiteX49" fmla="*/ 120005 w 358570"/>
              <a:gd name="connsiteY49" fmla="*/ 23134 h 358570"/>
              <a:gd name="connsiteX50" fmla="*/ 143139 w 358570"/>
              <a:gd name="connsiteY50" fmla="*/ 23134 h 358570"/>
              <a:gd name="connsiteX51" fmla="*/ 143139 w 358570"/>
              <a:gd name="connsiteY51" fmla="*/ 143139 h 358570"/>
              <a:gd name="connsiteX52" fmla="*/ 120005 w 358570"/>
              <a:gd name="connsiteY52" fmla="*/ 143139 h 358570"/>
              <a:gd name="connsiteX53" fmla="*/ 167631 w 358570"/>
              <a:gd name="connsiteY53" fmla="*/ 0 h 358570"/>
              <a:gd name="connsiteX54" fmla="*/ 191835 w 358570"/>
              <a:gd name="connsiteY54" fmla="*/ 0 h 358570"/>
              <a:gd name="connsiteX55" fmla="*/ 191835 w 358570"/>
              <a:gd name="connsiteY55" fmla="*/ 166735 h 358570"/>
              <a:gd name="connsiteX56" fmla="*/ 358570 w 358570"/>
              <a:gd name="connsiteY56" fmla="*/ 166735 h 358570"/>
              <a:gd name="connsiteX57" fmla="*/ 358570 w 358570"/>
              <a:gd name="connsiteY57" fmla="*/ 190939 h 358570"/>
              <a:gd name="connsiteX58" fmla="*/ 191835 w 358570"/>
              <a:gd name="connsiteY58" fmla="*/ 190939 h 358570"/>
              <a:gd name="connsiteX59" fmla="*/ 191835 w 358570"/>
              <a:gd name="connsiteY59" fmla="*/ 358570 h 358570"/>
              <a:gd name="connsiteX60" fmla="*/ 167631 w 358570"/>
              <a:gd name="connsiteY60" fmla="*/ 358570 h 358570"/>
              <a:gd name="connsiteX61" fmla="*/ 167631 w 358570"/>
              <a:gd name="connsiteY61" fmla="*/ 190939 h 358570"/>
              <a:gd name="connsiteX62" fmla="*/ 0 w 358570"/>
              <a:gd name="connsiteY62" fmla="*/ 190939 h 358570"/>
              <a:gd name="connsiteX63" fmla="*/ 0 w 358570"/>
              <a:gd name="connsiteY63" fmla="*/ 166735 h 358570"/>
              <a:gd name="connsiteX64" fmla="*/ 167631 w 358570"/>
              <a:gd name="connsiteY64" fmla="*/ 166735 h 35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58570" h="358570">
                <a:moveTo>
                  <a:pt x="71117" y="238565"/>
                </a:moveTo>
                <a:lnTo>
                  <a:pt x="71117" y="286724"/>
                </a:lnTo>
                <a:lnTo>
                  <a:pt x="120006" y="286724"/>
                </a:lnTo>
                <a:cubicBezTo>
                  <a:pt x="120006" y="292967"/>
                  <a:pt x="118195" y="299210"/>
                  <a:pt x="116384" y="304561"/>
                </a:cubicBezTo>
                <a:cubicBezTo>
                  <a:pt x="113668" y="310804"/>
                  <a:pt x="110047" y="315263"/>
                  <a:pt x="105520" y="319722"/>
                </a:cubicBezTo>
                <a:cubicBezTo>
                  <a:pt x="100993" y="324181"/>
                  <a:pt x="96467" y="327748"/>
                  <a:pt x="90129" y="330424"/>
                </a:cubicBezTo>
                <a:cubicBezTo>
                  <a:pt x="84697" y="332207"/>
                  <a:pt x="78360" y="333991"/>
                  <a:pt x="71117" y="333991"/>
                </a:cubicBezTo>
                <a:cubicBezTo>
                  <a:pt x="64780" y="333991"/>
                  <a:pt x="58442" y="332207"/>
                  <a:pt x="53010" y="330424"/>
                </a:cubicBezTo>
                <a:cubicBezTo>
                  <a:pt x="46673" y="327748"/>
                  <a:pt x="42146" y="324181"/>
                  <a:pt x="37619" y="319722"/>
                </a:cubicBezTo>
                <a:cubicBezTo>
                  <a:pt x="33093" y="315263"/>
                  <a:pt x="29471" y="310804"/>
                  <a:pt x="26755" y="304561"/>
                </a:cubicBezTo>
                <a:cubicBezTo>
                  <a:pt x="24944" y="299210"/>
                  <a:pt x="23134" y="292967"/>
                  <a:pt x="23134" y="286724"/>
                </a:cubicBezTo>
                <a:cubicBezTo>
                  <a:pt x="23134" y="279589"/>
                  <a:pt x="24944" y="273347"/>
                  <a:pt x="26755" y="267996"/>
                </a:cubicBezTo>
                <a:cubicBezTo>
                  <a:pt x="29471" y="261753"/>
                  <a:pt x="33093" y="257294"/>
                  <a:pt x="37619" y="252834"/>
                </a:cubicBezTo>
                <a:cubicBezTo>
                  <a:pt x="42146" y="248375"/>
                  <a:pt x="46673" y="244808"/>
                  <a:pt x="53010" y="242132"/>
                </a:cubicBezTo>
                <a:cubicBezTo>
                  <a:pt x="58442" y="240349"/>
                  <a:pt x="64780" y="238565"/>
                  <a:pt x="71117" y="238565"/>
                </a:cubicBezTo>
                <a:close/>
                <a:moveTo>
                  <a:pt x="335436" y="224106"/>
                </a:moveTo>
                <a:lnTo>
                  <a:pt x="335436" y="257541"/>
                </a:lnTo>
                <a:lnTo>
                  <a:pt x="275434" y="318086"/>
                </a:lnTo>
                <a:lnTo>
                  <a:pt x="239611" y="281940"/>
                </a:lnTo>
                <a:lnTo>
                  <a:pt x="215431" y="306339"/>
                </a:lnTo>
                <a:lnTo>
                  <a:pt x="215431" y="272000"/>
                </a:lnTo>
                <a:lnTo>
                  <a:pt x="239611" y="247601"/>
                </a:lnTo>
                <a:lnTo>
                  <a:pt x="275434" y="283747"/>
                </a:lnTo>
                <a:close/>
                <a:moveTo>
                  <a:pt x="95426" y="215431"/>
                </a:moveTo>
                <a:cubicBezTo>
                  <a:pt x="101727" y="215431"/>
                  <a:pt x="108029" y="216331"/>
                  <a:pt x="114331" y="219032"/>
                </a:cubicBezTo>
                <a:cubicBezTo>
                  <a:pt x="119732" y="220833"/>
                  <a:pt x="125134" y="224434"/>
                  <a:pt x="129635" y="228935"/>
                </a:cubicBezTo>
                <a:cubicBezTo>
                  <a:pt x="134136" y="233436"/>
                  <a:pt x="137737" y="238838"/>
                  <a:pt x="139538" y="244239"/>
                </a:cubicBezTo>
                <a:cubicBezTo>
                  <a:pt x="142239" y="250541"/>
                  <a:pt x="143139" y="255942"/>
                  <a:pt x="143139" y="263144"/>
                </a:cubicBezTo>
                <a:lnTo>
                  <a:pt x="95426" y="263144"/>
                </a:lnTo>
                <a:close/>
                <a:moveTo>
                  <a:pt x="215431" y="118559"/>
                </a:moveTo>
                <a:lnTo>
                  <a:pt x="335436" y="118559"/>
                </a:lnTo>
                <a:lnTo>
                  <a:pt x="335436" y="143138"/>
                </a:lnTo>
                <a:lnTo>
                  <a:pt x="215431" y="143138"/>
                </a:lnTo>
                <a:close/>
                <a:moveTo>
                  <a:pt x="215431" y="70846"/>
                </a:moveTo>
                <a:lnTo>
                  <a:pt x="286277" y="70846"/>
                </a:lnTo>
                <a:lnTo>
                  <a:pt x="286277" y="93980"/>
                </a:lnTo>
                <a:lnTo>
                  <a:pt x="215431" y="93980"/>
                </a:lnTo>
                <a:close/>
                <a:moveTo>
                  <a:pt x="70846" y="70846"/>
                </a:moveTo>
                <a:lnTo>
                  <a:pt x="95425" y="70846"/>
                </a:lnTo>
                <a:lnTo>
                  <a:pt x="95425" y="143138"/>
                </a:lnTo>
                <a:lnTo>
                  <a:pt x="70846" y="143138"/>
                </a:lnTo>
                <a:close/>
                <a:moveTo>
                  <a:pt x="23134" y="47713"/>
                </a:moveTo>
                <a:lnTo>
                  <a:pt x="47713" y="47713"/>
                </a:lnTo>
                <a:lnTo>
                  <a:pt x="47713" y="143139"/>
                </a:lnTo>
                <a:lnTo>
                  <a:pt x="23134" y="143139"/>
                </a:lnTo>
                <a:close/>
                <a:moveTo>
                  <a:pt x="215431" y="23134"/>
                </a:moveTo>
                <a:lnTo>
                  <a:pt x="310857" y="23134"/>
                </a:lnTo>
                <a:lnTo>
                  <a:pt x="310857" y="47713"/>
                </a:lnTo>
                <a:lnTo>
                  <a:pt x="215431" y="47713"/>
                </a:lnTo>
                <a:close/>
                <a:moveTo>
                  <a:pt x="120005" y="23134"/>
                </a:moveTo>
                <a:lnTo>
                  <a:pt x="143139" y="23134"/>
                </a:lnTo>
                <a:lnTo>
                  <a:pt x="143139" y="143139"/>
                </a:lnTo>
                <a:lnTo>
                  <a:pt x="120005" y="143139"/>
                </a:lnTo>
                <a:close/>
                <a:moveTo>
                  <a:pt x="167631" y="0"/>
                </a:moveTo>
                <a:lnTo>
                  <a:pt x="191835" y="0"/>
                </a:lnTo>
                <a:lnTo>
                  <a:pt x="191835" y="166735"/>
                </a:lnTo>
                <a:lnTo>
                  <a:pt x="358570" y="166735"/>
                </a:lnTo>
                <a:lnTo>
                  <a:pt x="358570" y="190939"/>
                </a:lnTo>
                <a:lnTo>
                  <a:pt x="191835" y="190939"/>
                </a:lnTo>
                <a:lnTo>
                  <a:pt x="191835" y="358570"/>
                </a:lnTo>
                <a:lnTo>
                  <a:pt x="167631" y="358570"/>
                </a:lnTo>
                <a:lnTo>
                  <a:pt x="167631" y="190939"/>
                </a:lnTo>
                <a:lnTo>
                  <a:pt x="0" y="190939"/>
                </a:lnTo>
                <a:lnTo>
                  <a:pt x="0" y="166735"/>
                </a:lnTo>
                <a:lnTo>
                  <a:pt x="167631" y="166735"/>
                </a:lnTo>
                <a:close/>
              </a:path>
            </a:pathLst>
          </a:custGeom>
          <a:noFill/>
          <a:ln w="12700" cap="flat">
            <a:solidFill>
              <a:schemeClr val="accent1"/>
            </a:solidFill>
            <a:prstDash val="solid"/>
            <a:miter lim="800000"/>
          </a:ln>
        </p:spPr>
        <p:txBody>
          <a:bodyPr vert="horz" wrap="square" lIns="89642" tIns="44821" rIns="89642" bIns="44821"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cxnSp>
        <p:nvCxnSpPr>
          <p:cNvPr id="144" name="PA-错觉设计668">
            <a:extLst>
              <a:ext uri="{FF2B5EF4-FFF2-40B4-BE49-F238E27FC236}">
                <a16:creationId xmlns:a16="http://schemas.microsoft.com/office/drawing/2014/main" id="{7AFB84C1-93EC-4811-B5F5-6B2E55A18BCB}"/>
              </a:ext>
            </a:extLst>
          </p:cNvPr>
          <p:cNvCxnSpPr/>
          <p:nvPr>
            <p:custDataLst>
              <p:tags r:id="rId27"/>
            </p:custDataLst>
          </p:nvPr>
        </p:nvCxnSpPr>
        <p:spPr>
          <a:xfrm>
            <a:off x="1136655" y="4224712"/>
            <a:ext cx="0" cy="1440000"/>
          </a:xfrm>
          <a:prstGeom prst="line">
            <a:avLst/>
          </a:prstGeom>
          <a:ln w="15875">
            <a:gradFill>
              <a:gsLst>
                <a:gs pos="0">
                  <a:schemeClr val="accent1">
                    <a:lumMod val="60000"/>
                    <a:lumOff val="40000"/>
                    <a:alpha val="30000"/>
                  </a:schemeClr>
                </a:gs>
                <a:gs pos="100000">
                  <a:schemeClr val="accent1">
                    <a:alpha val="0"/>
                  </a:schemeClr>
                </a:gs>
                <a:gs pos="35000">
                  <a:schemeClr val="accent1">
                    <a:alpha val="11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5" name="PA-错觉设计278">
            <a:extLst>
              <a:ext uri="{FF2B5EF4-FFF2-40B4-BE49-F238E27FC236}">
                <a16:creationId xmlns:a16="http://schemas.microsoft.com/office/drawing/2014/main" id="{0BED450A-C19C-4277-B7FE-2FF658677E3C}"/>
              </a:ext>
            </a:extLst>
          </p:cNvPr>
          <p:cNvSpPr txBox="1"/>
          <p:nvPr>
            <p:custDataLst>
              <p:tags r:id="rId28"/>
            </p:custDataLst>
          </p:nvPr>
        </p:nvSpPr>
        <p:spPr>
          <a:xfrm>
            <a:off x="1257839" y="2810188"/>
            <a:ext cx="1107996" cy="344294"/>
          </a:xfrm>
          <a:prstGeom prst="rect">
            <a:avLst/>
          </a:prstGeom>
        </p:spPr>
        <p:txBody>
          <a:bodyPr wrap="none">
            <a:noAutofit/>
          </a:bodyPr>
          <a:lstStyle>
            <a:defPPr>
              <a:defRPr lang="zh-CN"/>
            </a:defPPr>
            <a:lvl1pPr marR="0" lvl="0" indent="0" fontAlgn="auto">
              <a:lnSpc>
                <a:spcPct val="100000"/>
              </a:lnSpc>
              <a:spcBef>
                <a:spcPts val="0"/>
              </a:spcBef>
              <a:spcAft>
                <a:spcPts val="0"/>
              </a:spcAft>
              <a:buClrTx/>
              <a:buSzTx/>
              <a:buFontTx/>
              <a:buNone/>
              <a:defRPr kumimoji="0" sz="2400" b="0" i="0" u="none" strike="noStrike" cap="none" spc="0" normalizeH="0" baseline="0">
                <a:ln>
                  <a:noFill/>
                </a:ln>
                <a:gradFill>
                  <a:gsLst>
                    <a:gs pos="0">
                      <a:schemeClr val="accent2">
                        <a:lumMod val="60000"/>
                        <a:lumOff val="40000"/>
                      </a:schemeClr>
                    </a:gs>
                    <a:gs pos="100000">
                      <a:schemeClr val="accent2">
                        <a:lumMod val="20000"/>
                        <a:lumOff val="80000"/>
                      </a:schemeClr>
                    </a:gs>
                  </a:gsLst>
                  <a:lin ang="0" scaled="0"/>
                </a:gradFill>
                <a:effectLst/>
                <a:uLnTx/>
                <a:uFillTx/>
                <a:latin typeface="思源黑体 CN Bold" panose="020B0800000000000000" pitchFamily="34" charset="-122"/>
                <a:ea typeface="思源黑体 CN Bold" panose="020B0800000000000000" pitchFamily="34" charset="-122"/>
              </a:defRPr>
            </a:lvl1pPr>
          </a:lstStyle>
          <a:p>
            <a:pPr algn="ctr"/>
            <a:r>
              <a:rPr lang="zh-CN" altLang="en-US" b="1" dirty="0">
                <a:gradFill>
                  <a:gsLst>
                    <a:gs pos="0">
                      <a:schemeClr val="bg1"/>
                    </a:gs>
                    <a:gs pos="100000">
                      <a:schemeClr val="accent1">
                        <a:lumMod val="60000"/>
                        <a:lumOff val="40000"/>
                      </a:schemeClr>
                    </a:gs>
                  </a:gsLst>
                  <a:lin ang="2700000" scaled="0"/>
                </a:gradFill>
                <a:effectLst>
                  <a:outerShdw blurRad="63500" sx="102000" sy="102000" algn="tl" rotWithShape="0">
                    <a:schemeClr val="accent1">
                      <a:lumMod val="75000"/>
                      <a:alpha val="40000"/>
                    </a:schemeClr>
                  </a:outerShdw>
                </a:effectLst>
                <a:latin typeface="+mn-lt"/>
                <a:ea typeface="+mn-ea"/>
                <a:cs typeface="+mn-ea"/>
                <a:sym typeface="+mn-lt"/>
              </a:rPr>
              <a:t>企业</a:t>
            </a:r>
            <a:r>
              <a:rPr lang="en-US" altLang="zh-CN" b="1" dirty="0">
                <a:gradFill>
                  <a:gsLst>
                    <a:gs pos="0">
                      <a:schemeClr val="bg1"/>
                    </a:gs>
                    <a:gs pos="100000">
                      <a:schemeClr val="accent1">
                        <a:lumMod val="60000"/>
                        <a:lumOff val="40000"/>
                      </a:schemeClr>
                    </a:gs>
                  </a:gsLst>
                  <a:lin ang="2700000" scaled="0"/>
                </a:gradFill>
                <a:effectLst>
                  <a:outerShdw blurRad="63500" sx="102000" sy="102000" algn="tl" rotWithShape="0">
                    <a:schemeClr val="accent1">
                      <a:lumMod val="75000"/>
                      <a:alpha val="40000"/>
                    </a:schemeClr>
                  </a:outerShdw>
                </a:effectLst>
                <a:latin typeface="+mn-lt"/>
                <a:ea typeface="+mn-ea"/>
                <a:cs typeface="+mn-ea"/>
                <a:sym typeface="+mn-lt"/>
              </a:rPr>
              <a:t>2.0</a:t>
            </a:r>
          </a:p>
        </p:txBody>
      </p:sp>
      <p:sp>
        <p:nvSpPr>
          <p:cNvPr id="146" name="PA-错觉设计278">
            <a:extLst>
              <a:ext uri="{FF2B5EF4-FFF2-40B4-BE49-F238E27FC236}">
                <a16:creationId xmlns:a16="http://schemas.microsoft.com/office/drawing/2014/main" id="{FA24DB48-9A6A-440A-A043-00372A04F427}"/>
              </a:ext>
            </a:extLst>
          </p:cNvPr>
          <p:cNvSpPr txBox="1"/>
          <p:nvPr>
            <p:custDataLst>
              <p:tags r:id="rId29"/>
            </p:custDataLst>
          </p:nvPr>
        </p:nvSpPr>
        <p:spPr>
          <a:xfrm>
            <a:off x="3369178" y="3769312"/>
            <a:ext cx="1107996" cy="344294"/>
          </a:xfrm>
          <a:prstGeom prst="rect">
            <a:avLst/>
          </a:prstGeom>
        </p:spPr>
        <p:txBody>
          <a:bodyPr wrap="none">
            <a:noAutofit/>
          </a:bodyPr>
          <a:lstStyle>
            <a:defPPr>
              <a:defRPr lang="zh-CN"/>
            </a:defPPr>
            <a:lvl1pPr marR="0" lvl="0" indent="0" fontAlgn="auto">
              <a:lnSpc>
                <a:spcPct val="100000"/>
              </a:lnSpc>
              <a:spcBef>
                <a:spcPts val="0"/>
              </a:spcBef>
              <a:spcAft>
                <a:spcPts val="0"/>
              </a:spcAft>
              <a:buClrTx/>
              <a:buSzTx/>
              <a:buFontTx/>
              <a:buNone/>
              <a:defRPr kumimoji="0" sz="2400" b="0" i="0" u="none" strike="noStrike" cap="none" spc="0" normalizeH="0" baseline="0">
                <a:ln>
                  <a:noFill/>
                </a:ln>
                <a:gradFill>
                  <a:gsLst>
                    <a:gs pos="0">
                      <a:schemeClr val="accent2">
                        <a:lumMod val="60000"/>
                        <a:lumOff val="40000"/>
                      </a:schemeClr>
                    </a:gs>
                    <a:gs pos="100000">
                      <a:schemeClr val="accent2">
                        <a:lumMod val="20000"/>
                        <a:lumOff val="80000"/>
                      </a:schemeClr>
                    </a:gs>
                  </a:gsLst>
                  <a:lin ang="0" scaled="0"/>
                </a:gradFill>
                <a:effectLst/>
                <a:uLnTx/>
                <a:uFillTx/>
                <a:latin typeface="思源黑体 CN Bold" panose="020B0800000000000000" pitchFamily="34" charset="-122"/>
                <a:ea typeface="思源黑体 CN Bold" panose="020B0800000000000000" pitchFamily="34" charset="-122"/>
              </a:defRPr>
            </a:lvl1pPr>
          </a:lstStyle>
          <a:p>
            <a:pPr algn="ctr"/>
            <a:r>
              <a:rPr lang="zh-CN" altLang="en-US" b="1" dirty="0">
                <a:gradFill>
                  <a:gsLst>
                    <a:gs pos="0">
                      <a:schemeClr val="bg1"/>
                    </a:gs>
                    <a:gs pos="100000">
                      <a:schemeClr val="accent2">
                        <a:lumMod val="60000"/>
                        <a:lumOff val="40000"/>
                      </a:schemeClr>
                    </a:gs>
                  </a:gsLst>
                  <a:lin ang="2700000" scaled="0"/>
                </a:gradFill>
                <a:effectLst>
                  <a:outerShdw blurRad="63500" sx="102000" sy="102000" algn="tl" rotWithShape="0">
                    <a:schemeClr val="accent2">
                      <a:lumMod val="75000"/>
                      <a:alpha val="40000"/>
                    </a:schemeClr>
                  </a:outerShdw>
                </a:effectLst>
                <a:latin typeface="+mn-lt"/>
                <a:ea typeface="+mn-ea"/>
                <a:cs typeface="+mn-ea"/>
                <a:sym typeface="+mn-lt"/>
              </a:rPr>
              <a:t>政府</a:t>
            </a:r>
            <a:r>
              <a:rPr lang="en-US" altLang="zh-CN" b="1" dirty="0">
                <a:gradFill>
                  <a:gsLst>
                    <a:gs pos="0">
                      <a:schemeClr val="bg1"/>
                    </a:gs>
                    <a:gs pos="100000">
                      <a:schemeClr val="accent2">
                        <a:lumMod val="60000"/>
                        <a:lumOff val="40000"/>
                      </a:schemeClr>
                    </a:gs>
                  </a:gsLst>
                  <a:lin ang="2700000" scaled="0"/>
                </a:gradFill>
                <a:effectLst>
                  <a:outerShdw blurRad="63500" sx="102000" sy="102000" algn="tl" rotWithShape="0">
                    <a:schemeClr val="accent2">
                      <a:lumMod val="75000"/>
                      <a:alpha val="40000"/>
                    </a:schemeClr>
                  </a:outerShdw>
                </a:effectLst>
                <a:latin typeface="+mn-lt"/>
                <a:ea typeface="+mn-ea"/>
                <a:cs typeface="+mn-ea"/>
                <a:sym typeface="+mn-lt"/>
              </a:rPr>
              <a:t>2.0</a:t>
            </a:r>
          </a:p>
        </p:txBody>
      </p:sp>
      <p:sp>
        <p:nvSpPr>
          <p:cNvPr id="147" name="PA-错觉设计278">
            <a:extLst>
              <a:ext uri="{FF2B5EF4-FFF2-40B4-BE49-F238E27FC236}">
                <a16:creationId xmlns:a16="http://schemas.microsoft.com/office/drawing/2014/main" id="{5F30B348-161B-4A6C-9DAA-B0039988B5BD}"/>
              </a:ext>
            </a:extLst>
          </p:cNvPr>
          <p:cNvSpPr txBox="1"/>
          <p:nvPr>
            <p:custDataLst>
              <p:tags r:id="rId30"/>
            </p:custDataLst>
          </p:nvPr>
        </p:nvSpPr>
        <p:spPr>
          <a:xfrm>
            <a:off x="5483410" y="2810188"/>
            <a:ext cx="1107996" cy="344294"/>
          </a:xfrm>
          <a:prstGeom prst="rect">
            <a:avLst/>
          </a:prstGeom>
        </p:spPr>
        <p:txBody>
          <a:bodyPr wrap="none">
            <a:noAutofit/>
          </a:bodyPr>
          <a:lstStyle>
            <a:defPPr>
              <a:defRPr lang="zh-CN"/>
            </a:defPPr>
            <a:lvl1pPr marR="0" lvl="0" indent="0" fontAlgn="auto">
              <a:lnSpc>
                <a:spcPct val="100000"/>
              </a:lnSpc>
              <a:spcBef>
                <a:spcPts val="0"/>
              </a:spcBef>
              <a:spcAft>
                <a:spcPts val="0"/>
              </a:spcAft>
              <a:buClrTx/>
              <a:buSzTx/>
              <a:buFontTx/>
              <a:buNone/>
              <a:defRPr kumimoji="0" sz="2400" b="0" i="0" u="none" strike="noStrike" cap="none" spc="0" normalizeH="0" baseline="0">
                <a:ln>
                  <a:noFill/>
                </a:ln>
                <a:gradFill>
                  <a:gsLst>
                    <a:gs pos="0">
                      <a:schemeClr val="accent2">
                        <a:lumMod val="60000"/>
                        <a:lumOff val="40000"/>
                      </a:schemeClr>
                    </a:gs>
                    <a:gs pos="100000">
                      <a:schemeClr val="accent2">
                        <a:lumMod val="20000"/>
                        <a:lumOff val="80000"/>
                      </a:schemeClr>
                    </a:gs>
                  </a:gsLst>
                  <a:lin ang="0" scaled="0"/>
                </a:gradFill>
                <a:effectLst/>
                <a:uLnTx/>
                <a:uFillTx/>
                <a:latin typeface="思源黑体 CN Bold" panose="020B0800000000000000" pitchFamily="34" charset="-122"/>
                <a:ea typeface="思源黑体 CN Bold" panose="020B0800000000000000" pitchFamily="34" charset="-122"/>
              </a:defRPr>
            </a:lvl1pPr>
          </a:lstStyle>
          <a:p>
            <a:pPr algn="ctr"/>
            <a:r>
              <a:rPr lang="zh-CN" altLang="en-US" b="1" dirty="0">
                <a:gradFill>
                  <a:gsLst>
                    <a:gs pos="0">
                      <a:schemeClr val="bg1"/>
                    </a:gs>
                    <a:gs pos="100000">
                      <a:schemeClr val="accent1">
                        <a:lumMod val="60000"/>
                        <a:lumOff val="40000"/>
                      </a:schemeClr>
                    </a:gs>
                  </a:gsLst>
                  <a:lin ang="2700000" scaled="0"/>
                </a:gradFill>
                <a:effectLst>
                  <a:outerShdw blurRad="63500" sx="102000" sy="102000" algn="tl" rotWithShape="0">
                    <a:schemeClr val="accent1">
                      <a:lumMod val="75000"/>
                      <a:alpha val="40000"/>
                    </a:schemeClr>
                  </a:outerShdw>
                </a:effectLst>
                <a:latin typeface="+mn-lt"/>
                <a:ea typeface="+mn-ea"/>
                <a:cs typeface="+mn-ea"/>
                <a:sym typeface="+mn-lt"/>
              </a:rPr>
              <a:t>社会</a:t>
            </a:r>
            <a:r>
              <a:rPr lang="en-US" altLang="zh-CN" b="1" dirty="0">
                <a:gradFill>
                  <a:gsLst>
                    <a:gs pos="0">
                      <a:schemeClr val="bg1"/>
                    </a:gs>
                    <a:gs pos="100000">
                      <a:schemeClr val="accent1">
                        <a:lumMod val="60000"/>
                        <a:lumOff val="40000"/>
                      </a:schemeClr>
                    </a:gs>
                  </a:gsLst>
                  <a:lin ang="2700000" scaled="0"/>
                </a:gradFill>
                <a:effectLst>
                  <a:outerShdw blurRad="63500" sx="102000" sy="102000" algn="tl" rotWithShape="0">
                    <a:schemeClr val="accent1">
                      <a:lumMod val="75000"/>
                      <a:alpha val="40000"/>
                    </a:schemeClr>
                  </a:outerShdw>
                </a:effectLst>
                <a:latin typeface="+mn-lt"/>
                <a:ea typeface="+mn-ea"/>
                <a:cs typeface="+mn-ea"/>
                <a:sym typeface="+mn-lt"/>
              </a:rPr>
              <a:t>2.0</a:t>
            </a:r>
          </a:p>
        </p:txBody>
      </p:sp>
      <p:sp>
        <p:nvSpPr>
          <p:cNvPr id="148" name="PA-错觉设计278">
            <a:extLst>
              <a:ext uri="{FF2B5EF4-FFF2-40B4-BE49-F238E27FC236}">
                <a16:creationId xmlns:a16="http://schemas.microsoft.com/office/drawing/2014/main" id="{0F45C5F8-0357-41DC-A3A3-F78FB5754BC9}"/>
              </a:ext>
            </a:extLst>
          </p:cNvPr>
          <p:cNvSpPr txBox="1"/>
          <p:nvPr>
            <p:custDataLst>
              <p:tags r:id="rId31"/>
            </p:custDataLst>
          </p:nvPr>
        </p:nvSpPr>
        <p:spPr>
          <a:xfrm>
            <a:off x="7594749" y="3769312"/>
            <a:ext cx="1107996" cy="344294"/>
          </a:xfrm>
          <a:prstGeom prst="rect">
            <a:avLst/>
          </a:prstGeom>
        </p:spPr>
        <p:txBody>
          <a:bodyPr wrap="none">
            <a:noAutofit/>
          </a:bodyPr>
          <a:lstStyle>
            <a:defPPr>
              <a:defRPr lang="zh-CN"/>
            </a:defPPr>
            <a:lvl1pPr marR="0" lvl="0" indent="0" fontAlgn="auto">
              <a:lnSpc>
                <a:spcPct val="100000"/>
              </a:lnSpc>
              <a:spcBef>
                <a:spcPts val="0"/>
              </a:spcBef>
              <a:spcAft>
                <a:spcPts val="0"/>
              </a:spcAft>
              <a:buClrTx/>
              <a:buSzTx/>
              <a:buFontTx/>
              <a:buNone/>
              <a:defRPr kumimoji="0" sz="2400" b="0" i="0" u="none" strike="noStrike" cap="none" spc="0" normalizeH="0" baseline="0">
                <a:ln>
                  <a:noFill/>
                </a:ln>
                <a:gradFill>
                  <a:gsLst>
                    <a:gs pos="0">
                      <a:schemeClr val="accent2">
                        <a:lumMod val="60000"/>
                        <a:lumOff val="40000"/>
                      </a:schemeClr>
                    </a:gs>
                    <a:gs pos="100000">
                      <a:schemeClr val="accent2">
                        <a:lumMod val="20000"/>
                        <a:lumOff val="80000"/>
                      </a:schemeClr>
                    </a:gs>
                  </a:gsLst>
                  <a:lin ang="0" scaled="0"/>
                </a:gradFill>
                <a:effectLst/>
                <a:uLnTx/>
                <a:uFillTx/>
                <a:latin typeface="思源黑体 CN Bold" panose="020B0800000000000000" pitchFamily="34" charset="-122"/>
                <a:ea typeface="思源黑体 CN Bold" panose="020B0800000000000000" pitchFamily="34" charset="-122"/>
              </a:defRPr>
            </a:lvl1pPr>
          </a:lstStyle>
          <a:p>
            <a:pPr algn="ctr"/>
            <a:r>
              <a:rPr lang="zh-CN" altLang="en-US" b="1" dirty="0">
                <a:gradFill>
                  <a:gsLst>
                    <a:gs pos="0">
                      <a:schemeClr val="bg1"/>
                    </a:gs>
                    <a:gs pos="100000">
                      <a:schemeClr val="accent2">
                        <a:lumMod val="60000"/>
                        <a:lumOff val="40000"/>
                      </a:schemeClr>
                    </a:gs>
                  </a:gsLst>
                  <a:lin ang="2700000" scaled="0"/>
                </a:gradFill>
                <a:effectLst>
                  <a:outerShdw blurRad="63500" sx="102000" sy="102000" algn="tl" rotWithShape="0">
                    <a:schemeClr val="accent2">
                      <a:lumMod val="75000"/>
                      <a:alpha val="40000"/>
                    </a:schemeClr>
                  </a:outerShdw>
                </a:effectLst>
                <a:latin typeface="+mn-lt"/>
                <a:ea typeface="+mn-ea"/>
                <a:cs typeface="+mn-ea"/>
                <a:sym typeface="+mn-lt"/>
              </a:rPr>
              <a:t>合作民主</a:t>
            </a:r>
          </a:p>
        </p:txBody>
      </p:sp>
      <p:sp>
        <p:nvSpPr>
          <p:cNvPr id="149" name="PA-错觉设计278">
            <a:extLst>
              <a:ext uri="{FF2B5EF4-FFF2-40B4-BE49-F238E27FC236}">
                <a16:creationId xmlns:a16="http://schemas.microsoft.com/office/drawing/2014/main" id="{0359B8D8-3171-486D-8864-09EE1C697B16}"/>
              </a:ext>
            </a:extLst>
          </p:cNvPr>
          <p:cNvSpPr txBox="1"/>
          <p:nvPr>
            <p:custDataLst>
              <p:tags r:id="rId32"/>
            </p:custDataLst>
          </p:nvPr>
        </p:nvSpPr>
        <p:spPr>
          <a:xfrm>
            <a:off x="9858592" y="2804792"/>
            <a:ext cx="1107996" cy="344294"/>
          </a:xfrm>
          <a:prstGeom prst="rect">
            <a:avLst/>
          </a:prstGeom>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2000" b="0" i="0" u="none" strike="noStrike" cap="none" spc="0" normalizeH="0" baseline="0">
                <a:ln>
                  <a:noFill/>
                </a:ln>
                <a:gradFill>
                  <a:gsLst>
                    <a:gs pos="0">
                      <a:schemeClr val="bg1"/>
                    </a:gs>
                    <a:gs pos="100000">
                      <a:schemeClr val="accent1">
                        <a:lumMod val="60000"/>
                        <a:lumOff val="40000"/>
                      </a:schemeClr>
                    </a:gs>
                  </a:gsLst>
                  <a:lin ang="2700000" scaled="0"/>
                </a:gradFill>
                <a:effectLst>
                  <a:outerShdw blurRad="63500" sx="102000" sy="102000" algn="tl" rotWithShape="0">
                    <a:schemeClr val="accent1">
                      <a:lumMod val="75000"/>
                      <a:alpha val="40000"/>
                    </a:schemeClr>
                  </a:outerShdw>
                </a:effectLst>
                <a:uLnTx/>
                <a:uFillTx/>
                <a:latin typeface="思源黑体 CN Bold" panose="020B0800000000000000" pitchFamily="34" charset="-122"/>
                <a:ea typeface="思源黑体 CN Bold" panose="020B0800000000000000" pitchFamily="34" charset="-122"/>
              </a:defRPr>
            </a:lvl1pPr>
          </a:lstStyle>
          <a:p>
            <a:r>
              <a:rPr lang="zh-CN" altLang="en-US" sz="2400" b="1" dirty="0">
                <a:latin typeface="+mn-lt"/>
                <a:ea typeface="+mn-ea"/>
                <a:cs typeface="+mn-ea"/>
                <a:sym typeface="+mn-lt"/>
              </a:rPr>
              <a:t>智慧城市</a:t>
            </a:r>
          </a:p>
        </p:txBody>
      </p:sp>
    </p:spTree>
    <p:extLst>
      <p:ext uri="{BB962C8B-B14F-4D97-AF65-F5344CB8AC3E}">
        <p14:creationId xmlns:p14="http://schemas.microsoft.com/office/powerpoint/2010/main" val="84788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PA-错觉设计669"/>
          <p:cNvSpPr>
            <a:spLocks noGrp="1"/>
          </p:cNvSpPr>
          <p:nvPr>
            <p:ph type="title"/>
            <p:custDataLst>
              <p:tags r:id="rId1"/>
            </p:custDataLst>
          </p:nvPr>
        </p:nvSpPr>
        <p:spPr>
          <a:xfrm>
            <a:off x="656026" y="234672"/>
            <a:ext cx="10515600" cy="545564"/>
          </a:xfrm>
          <a:prstGeom prst="rect">
            <a:avLst/>
          </a:prstGeom>
        </p:spPr>
        <p:txBody>
          <a:bodyPr>
            <a:noAutofit/>
          </a:bodyPr>
          <a:lstStyle/>
          <a:p>
            <a:r>
              <a:rPr lang="zh-CN" altLang="en-US" dirty="0">
                <a:gradFill>
                  <a:gsLst>
                    <a:gs pos="0">
                      <a:schemeClr val="accent2">
                        <a:lumMod val="60000"/>
                        <a:lumOff val="40000"/>
                      </a:schemeClr>
                    </a:gs>
                    <a:gs pos="100000">
                      <a:schemeClr val="accent2">
                        <a:lumMod val="20000"/>
                        <a:lumOff val="80000"/>
                      </a:schemeClr>
                    </a:gs>
                  </a:gsLst>
                  <a:lin ang="0" scaled="0"/>
                </a:gradFill>
                <a:latin typeface="+mn-lt"/>
                <a:ea typeface="+mn-ea"/>
                <a:cs typeface="+mn-ea"/>
                <a:sym typeface="+mn-lt"/>
              </a:rPr>
              <a:t>未来趋势</a:t>
            </a:r>
          </a:p>
        </p:txBody>
      </p:sp>
      <p:sp>
        <p:nvSpPr>
          <p:cNvPr id="18" name="PA-错觉设计674">
            <a:extLst>
              <a:ext uri="{FF2B5EF4-FFF2-40B4-BE49-F238E27FC236}">
                <a16:creationId xmlns:a16="http://schemas.microsoft.com/office/drawing/2014/main" id="{AF1706DF-D03F-413F-9540-818E7C3492D9}"/>
              </a:ext>
            </a:extLst>
          </p:cNvPr>
          <p:cNvSpPr/>
          <p:nvPr>
            <p:custDataLst>
              <p:tags r:id="rId2"/>
            </p:custDataLst>
          </p:nvPr>
        </p:nvSpPr>
        <p:spPr>
          <a:xfrm>
            <a:off x="5913826" y="1629069"/>
            <a:ext cx="4906574" cy="4174508"/>
          </a:xfrm>
          <a:custGeom>
            <a:avLst/>
            <a:gdLst>
              <a:gd name="connsiteX0" fmla="*/ 0 w 4220775"/>
              <a:gd name="connsiteY0" fmla="*/ 0 h 3848517"/>
              <a:gd name="connsiteX1" fmla="*/ 2394348 w 4220775"/>
              <a:gd name="connsiteY1" fmla="*/ 0 h 3848517"/>
              <a:gd name="connsiteX2" fmla="*/ 2629247 w 4220775"/>
              <a:gd name="connsiteY2" fmla="*/ 234899 h 3848517"/>
              <a:gd name="connsiteX3" fmla="*/ 4220775 w 4220775"/>
              <a:gd name="connsiteY3" fmla="*/ 234899 h 3848517"/>
              <a:gd name="connsiteX4" fmla="*/ 4220775 w 4220775"/>
              <a:gd name="connsiteY4" fmla="*/ 3848517 h 3848517"/>
              <a:gd name="connsiteX5" fmla="*/ 1 w 4220775"/>
              <a:gd name="connsiteY5" fmla="*/ 3848517 h 3848517"/>
              <a:gd name="connsiteX6" fmla="*/ 1 w 4220775"/>
              <a:gd name="connsiteY6" fmla="*/ 469798 h 3848517"/>
              <a:gd name="connsiteX7" fmla="*/ 0 w 4220775"/>
              <a:gd name="connsiteY7" fmla="*/ 469798 h 384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0775" h="3848517">
                <a:moveTo>
                  <a:pt x="0" y="0"/>
                </a:moveTo>
                <a:lnTo>
                  <a:pt x="2394348" y="0"/>
                </a:lnTo>
                <a:lnTo>
                  <a:pt x="2629247" y="234899"/>
                </a:lnTo>
                <a:lnTo>
                  <a:pt x="4220775" y="234899"/>
                </a:lnTo>
                <a:lnTo>
                  <a:pt x="4220775" y="3848517"/>
                </a:lnTo>
                <a:lnTo>
                  <a:pt x="1" y="3848517"/>
                </a:lnTo>
                <a:lnTo>
                  <a:pt x="1" y="469798"/>
                </a:lnTo>
                <a:lnTo>
                  <a:pt x="0" y="469798"/>
                </a:lnTo>
                <a:close/>
              </a:path>
            </a:pathLst>
          </a:custGeom>
          <a:gradFill flip="none" rotWithShape="1">
            <a:gsLst>
              <a:gs pos="0">
                <a:schemeClr val="tx1"/>
              </a:gs>
              <a:gs pos="100000">
                <a:schemeClr val="tx1"/>
              </a:gs>
            </a:gsLst>
            <a:lin ang="2700000" scaled="1"/>
            <a:tileRect/>
          </a:gradFill>
          <a:ln>
            <a:gradFill>
              <a:gsLst>
                <a:gs pos="15000">
                  <a:schemeClr val="accent2">
                    <a:lumMod val="50000"/>
                    <a:alpha val="0"/>
                  </a:schemeClr>
                </a:gs>
                <a:gs pos="0">
                  <a:schemeClr val="accent1"/>
                </a:gs>
                <a:gs pos="100000">
                  <a:schemeClr val="accent1"/>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a:solidFill>
                <a:prstClr val="white"/>
              </a:solidFill>
              <a:cs typeface="+mn-ea"/>
              <a:sym typeface="+mn-lt"/>
            </a:endParaRPr>
          </a:p>
        </p:txBody>
      </p:sp>
      <p:sp>
        <p:nvSpPr>
          <p:cNvPr id="20" name="PA-错觉设计675">
            <a:extLst>
              <a:ext uri="{FF2B5EF4-FFF2-40B4-BE49-F238E27FC236}">
                <a16:creationId xmlns:a16="http://schemas.microsoft.com/office/drawing/2014/main" id="{F3EA32BA-703A-4EB4-A5A5-35EF68FA55B6}"/>
              </a:ext>
            </a:extLst>
          </p:cNvPr>
          <p:cNvSpPr/>
          <p:nvPr>
            <p:custDataLst>
              <p:tags r:id="rId3"/>
            </p:custDataLst>
          </p:nvPr>
        </p:nvSpPr>
        <p:spPr>
          <a:xfrm>
            <a:off x="6047177" y="2042662"/>
            <a:ext cx="4773223" cy="3613618"/>
          </a:xfrm>
          <a:prstGeom prst="rect">
            <a:avLst/>
          </a:prstGeom>
          <a:noFill/>
        </p:spPr>
        <p:txBody>
          <a:bodyPr wrap="square" rtlCol="0">
            <a:noAutofit/>
          </a:bodyPr>
          <a:lstStyle/>
          <a:p>
            <a:pPr>
              <a:lnSpc>
                <a:spcPct val="150000"/>
              </a:lnSpc>
            </a:pPr>
            <a:r>
              <a:rPr lang="zh-CN" altLang="en-US" sz="1400" dirty="0">
                <a:solidFill>
                  <a:schemeClr val="tx2"/>
                </a:solidFill>
                <a:cs typeface="+mn-ea"/>
                <a:sym typeface="+mn-lt"/>
              </a:rPr>
              <a:t>“互联网</a:t>
            </a:r>
            <a:r>
              <a:rPr lang="en-US" altLang="zh-CN" sz="1400" dirty="0">
                <a:solidFill>
                  <a:schemeClr val="tx2"/>
                </a:solidFill>
                <a:cs typeface="+mn-ea"/>
                <a:sym typeface="+mn-lt"/>
              </a:rPr>
              <a:t>+”</a:t>
            </a:r>
            <a:r>
              <a:rPr lang="zh-CN" altLang="en-US" sz="1400" dirty="0">
                <a:solidFill>
                  <a:schemeClr val="tx2"/>
                </a:solidFill>
                <a:cs typeface="+mn-ea"/>
                <a:sym typeface="+mn-lt"/>
              </a:rPr>
              <a:t>引起国家领导人的高度重视，具有国家层面的战略高度，在实施的过程中，政府需要扮演一个引领者与推动者的角色，挖掘有潜力、未来能发展为“互联网</a:t>
            </a:r>
            <a:r>
              <a:rPr lang="en-US" altLang="zh-CN" sz="1400" dirty="0">
                <a:solidFill>
                  <a:schemeClr val="tx2"/>
                </a:solidFill>
                <a:cs typeface="+mn-ea"/>
                <a:sym typeface="+mn-lt"/>
              </a:rPr>
              <a:t>+”</a:t>
            </a:r>
            <a:r>
              <a:rPr lang="zh-CN" altLang="en-US" sz="1400" dirty="0">
                <a:solidFill>
                  <a:schemeClr val="tx2"/>
                </a:solidFill>
                <a:cs typeface="+mn-ea"/>
                <a:sym typeface="+mn-lt"/>
              </a:rPr>
              <a:t>型的企业，为其它企业发展树立标杆，同时建立 “互联网</a:t>
            </a:r>
            <a:r>
              <a:rPr lang="en-US" altLang="zh-CN" sz="1400" dirty="0">
                <a:solidFill>
                  <a:schemeClr val="tx2"/>
                </a:solidFill>
                <a:cs typeface="+mn-ea"/>
                <a:sym typeface="+mn-lt"/>
              </a:rPr>
              <a:t>+”</a:t>
            </a:r>
            <a:r>
              <a:rPr lang="zh-CN" altLang="en-US" sz="1400" dirty="0">
                <a:solidFill>
                  <a:schemeClr val="tx2"/>
                </a:solidFill>
                <a:cs typeface="+mn-ea"/>
                <a:sym typeface="+mn-lt"/>
              </a:rPr>
              <a:t>产业园及孵化器，融合当地资源打造一批具备互联网思维的企业。另外，企业是“互联网</a:t>
            </a:r>
            <a:r>
              <a:rPr lang="en-US" altLang="zh-CN" sz="1400" dirty="0">
                <a:solidFill>
                  <a:schemeClr val="tx2"/>
                </a:solidFill>
                <a:cs typeface="+mn-ea"/>
                <a:sym typeface="+mn-lt"/>
              </a:rPr>
              <a:t>+”</a:t>
            </a:r>
            <a:r>
              <a:rPr lang="zh-CN" altLang="en-US" sz="1400" dirty="0">
                <a:solidFill>
                  <a:schemeClr val="tx2"/>
                </a:solidFill>
                <a:cs typeface="+mn-ea"/>
                <a:sym typeface="+mn-lt"/>
              </a:rPr>
              <a:t>热潮的追随者，应该积极引进“互联网</a:t>
            </a:r>
            <a:r>
              <a:rPr lang="en-US" altLang="zh-CN" sz="1400" dirty="0">
                <a:solidFill>
                  <a:schemeClr val="tx2"/>
                </a:solidFill>
                <a:cs typeface="+mn-ea"/>
                <a:sym typeface="+mn-lt"/>
              </a:rPr>
              <a:t>+”</a:t>
            </a:r>
            <a:r>
              <a:rPr lang="zh-CN" altLang="en-US" sz="1400" dirty="0">
                <a:solidFill>
                  <a:schemeClr val="tx2"/>
                </a:solidFill>
                <a:cs typeface="+mn-ea"/>
                <a:sym typeface="+mn-lt"/>
              </a:rPr>
              <a:t>技术，定期邀请相关人员为本企业培训互联网常识，对在职员工进行再培训，增强对“互联网</a:t>
            </a:r>
            <a:r>
              <a:rPr lang="en-US" altLang="zh-CN" sz="1400" dirty="0">
                <a:solidFill>
                  <a:schemeClr val="tx2"/>
                </a:solidFill>
                <a:cs typeface="+mn-ea"/>
                <a:sym typeface="+mn-lt"/>
              </a:rPr>
              <a:t>+”</a:t>
            </a:r>
            <a:r>
              <a:rPr lang="zh-CN" altLang="en-US" sz="1400" dirty="0">
                <a:solidFill>
                  <a:schemeClr val="tx2"/>
                </a:solidFill>
                <a:cs typeface="+mn-ea"/>
                <a:sym typeface="+mn-lt"/>
              </a:rPr>
              <a:t>的理解与应用能力。此外，企业可以与各大互联网企业建立长期的资讯、帮扶、人才交流等关系，让互联网企业与传统企业相互交流，加快推动“互联网</a:t>
            </a:r>
            <a:r>
              <a:rPr lang="en-US" altLang="zh-CN" sz="1400" dirty="0">
                <a:solidFill>
                  <a:schemeClr val="tx2"/>
                </a:solidFill>
                <a:cs typeface="+mn-ea"/>
                <a:sym typeface="+mn-lt"/>
              </a:rPr>
              <a:t>+”</a:t>
            </a:r>
            <a:r>
              <a:rPr lang="zh-CN" altLang="en-US" sz="1400" dirty="0">
                <a:solidFill>
                  <a:schemeClr val="tx2"/>
                </a:solidFill>
                <a:cs typeface="+mn-ea"/>
                <a:sym typeface="+mn-lt"/>
              </a:rPr>
              <a:t>发展。</a:t>
            </a:r>
          </a:p>
        </p:txBody>
      </p:sp>
      <p:sp>
        <p:nvSpPr>
          <p:cNvPr id="70" name="PA-错觉设计676">
            <a:extLst>
              <a:ext uri="{FF2B5EF4-FFF2-40B4-BE49-F238E27FC236}">
                <a16:creationId xmlns:a16="http://schemas.microsoft.com/office/drawing/2014/main" id="{B8B96910-BFA1-401B-920F-5AA781FA0AB5}"/>
              </a:ext>
            </a:extLst>
          </p:cNvPr>
          <p:cNvSpPr/>
          <p:nvPr>
            <p:custDataLst>
              <p:tags r:id="rId4"/>
            </p:custDataLst>
          </p:nvPr>
        </p:nvSpPr>
        <p:spPr>
          <a:xfrm>
            <a:off x="703990" y="2261480"/>
            <a:ext cx="4906574" cy="2954398"/>
          </a:xfrm>
          <a:prstGeom prst="rect">
            <a:avLst/>
          </a:prstGeom>
          <a:gradFill>
            <a:gsLst>
              <a:gs pos="0">
                <a:schemeClr val="accent1">
                  <a:lumMod val="60000"/>
                  <a:lumOff val="40000"/>
                  <a:alpha val="11000"/>
                </a:schemeClr>
              </a:gs>
              <a:gs pos="100000">
                <a:schemeClr val="accent1">
                  <a:lumMod val="5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29" name="PA-错觉设计677">
            <a:extLst>
              <a:ext uri="{FF2B5EF4-FFF2-40B4-BE49-F238E27FC236}">
                <a16:creationId xmlns:a16="http://schemas.microsoft.com/office/drawing/2014/main" id="{12C993EE-CDE8-4113-ABF4-D62F1AEB4F40}"/>
              </a:ext>
            </a:extLst>
          </p:cNvPr>
          <p:cNvSpPr txBox="1"/>
          <p:nvPr>
            <p:custDataLst>
              <p:tags r:id="rId5"/>
            </p:custDataLst>
          </p:nvPr>
        </p:nvSpPr>
        <p:spPr>
          <a:xfrm>
            <a:off x="934577" y="3855326"/>
            <a:ext cx="4597840" cy="1351460"/>
          </a:xfrm>
          <a:prstGeom prst="rect">
            <a:avLst/>
          </a:prstGeom>
          <a:noFill/>
        </p:spPr>
        <p:txBody>
          <a:bodyPr wrap="square">
            <a:noAutofit/>
          </a:bodyPr>
          <a:lstStyle>
            <a:defPPr>
              <a:defRPr lang="zh-CN"/>
            </a:defPPr>
            <a:lvl1pPr>
              <a:lnSpc>
                <a:spcPct val="90000"/>
              </a:lnSpc>
              <a:spcBef>
                <a:spcPct val="0"/>
              </a:spcBef>
              <a:defRPr sz="140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latin typeface="思源黑体 CN Regular" panose="020B0500000000000000" pitchFamily="34" charset="-122"/>
                <a:ea typeface="思源黑体 CN Regular" panose="020B0500000000000000" pitchFamily="34" charset="-122"/>
              </a:defRPr>
            </a:lvl1pPr>
          </a:lstStyle>
          <a:p>
            <a:pPr>
              <a:lnSpc>
                <a:spcPct val="150000"/>
              </a:lnSpc>
            </a:pPr>
            <a:r>
              <a:rPr lang="zh-CN" altLang="en-US" dirty="0">
                <a:latin typeface="+mn-lt"/>
                <a:ea typeface="+mn-ea"/>
                <a:cs typeface="+mn-ea"/>
                <a:sym typeface="+mn-lt"/>
              </a:rPr>
              <a:t>工信部印发</a:t>
            </a:r>
            <a:r>
              <a:rPr lang="en-US" altLang="zh-CN" dirty="0">
                <a:latin typeface="+mn-lt"/>
                <a:ea typeface="+mn-ea"/>
                <a:cs typeface="+mn-ea"/>
                <a:sym typeface="+mn-lt"/>
              </a:rPr>
              <a:t>《</a:t>
            </a:r>
            <a:r>
              <a:rPr lang="zh-CN" altLang="en-US" dirty="0">
                <a:latin typeface="+mn-lt"/>
                <a:ea typeface="+mn-ea"/>
                <a:cs typeface="+mn-ea"/>
                <a:sym typeface="+mn-lt"/>
              </a:rPr>
              <a:t>工业和信息化部关于贯彻落实</a:t>
            </a:r>
            <a:r>
              <a:rPr lang="en-US" altLang="zh-CN" dirty="0">
                <a:latin typeface="+mn-lt"/>
                <a:ea typeface="+mn-ea"/>
                <a:cs typeface="+mn-ea"/>
                <a:sym typeface="+mn-lt"/>
              </a:rPr>
              <a:t>〈</a:t>
            </a:r>
            <a:r>
              <a:rPr lang="zh-CN" altLang="en-US" dirty="0">
                <a:latin typeface="+mn-lt"/>
                <a:ea typeface="+mn-ea"/>
                <a:cs typeface="+mn-ea"/>
                <a:sym typeface="+mn-lt"/>
              </a:rPr>
              <a:t>国务院关于积极推进“互联网</a:t>
            </a:r>
            <a:r>
              <a:rPr lang="en-US" altLang="zh-CN" dirty="0">
                <a:latin typeface="+mn-lt"/>
                <a:ea typeface="+mn-ea"/>
                <a:cs typeface="+mn-ea"/>
                <a:sym typeface="+mn-lt"/>
              </a:rPr>
              <a:t>+”</a:t>
            </a:r>
            <a:r>
              <a:rPr lang="zh-CN" altLang="en-US" dirty="0">
                <a:latin typeface="+mn-lt"/>
                <a:ea typeface="+mn-ea"/>
                <a:cs typeface="+mn-ea"/>
                <a:sym typeface="+mn-lt"/>
              </a:rPr>
              <a:t>行动的指导意见</a:t>
            </a:r>
            <a:r>
              <a:rPr lang="en-US" altLang="zh-CN" dirty="0">
                <a:latin typeface="+mn-lt"/>
                <a:ea typeface="+mn-ea"/>
                <a:cs typeface="+mn-ea"/>
                <a:sym typeface="+mn-lt"/>
              </a:rPr>
              <a:t>〉</a:t>
            </a:r>
            <a:r>
              <a:rPr lang="zh-CN" altLang="en-US" dirty="0">
                <a:latin typeface="+mn-lt"/>
                <a:ea typeface="+mn-ea"/>
                <a:cs typeface="+mn-ea"/>
                <a:sym typeface="+mn-lt"/>
              </a:rPr>
              <a:t>的行动计划（</a:t>
            </a:r>
            <a:r>
              <a:rPr lang="en-US" altLang="zh-CN" dirty="0">
                <a:latin typeface="+mn-lt"/>
                <a:ea typeface="+mn-ea"/>
                <a:cs typeface="+mn-ea"/>
                <a:sym typeface="+mn-lt"/>
              </a:rPr>
              <a:t>2015—2018</a:t>
            </a:r>
            <a:r>
              <a:rPr lang="zh-CN" altLang="en-US" dirty="0">
                <a:latin typeface="+mn-lt"/>
                <a:ea typeface="+mn-ea"/>
                <a:cs typeface="+mn-ea"/>
                <a:sym typeface="+mn-lt"/>
              </a:rPr>
              <a:t>年）</a:t>
            </a:r>
            <a:r>
              <a:rPr lang="en-US" altLang="zh-CN" dirty="0">
                <a:latin typeface="+mn-lt"/>
                <a:ea typeface="+mn-ea"/>
                <a:cs typeface="+mn-ea"/>
                <a:sym typeface="+mn-lt"/>
              </a:rPr>
              <a:t>》</a:t>
            </a:r>
            <a:r>
              <a:rPr lang="zh-CN" altLang="en-US" dirty="0">
                <a:latin typeface="+mn-lt"/>
                <a:ea typeface="+mn-ea"/>
                <a:cs typeface="+mn-ea"/>
                <a:sym typeface="+mn-lt"/>
              </a:rPr>
              <a:t>（以下简称</a:t>
            </a:r>
            <a:r>
              <a:rPr lang="en-US" altLang="zh-CN" dirty="0">
                <a:latin typeface="+mn-lt"/>
                <a:ea typeface="+mn-ea"/>
                <a:cs typeface="+mn-ea"/>
                <a:sym typeface="+mn-lt"/>
              </a:rPr>
              <a:t>《</a:t>
            </a:r>
            <a:r>
              <a:rPr lang="zh-CN" altLang="en-US" dirty="0">
                <a:latin typeface="+mn-lt"/>
                <a:ea typeface="+mn-ea"/>
                <a:cs typeface="+mn-ea"/>
                <a:sym typeface="+mn-lt"/>
              </a:rPr>
              <a:t>计划</a:t>
            </a:r>
            <a:r>
              <a:rPr lang="en-US" altLang="zh-CN" dirty="0">
                <a:latin typeface="+mn-lt"/>
                <a:ea typeface="+mn-ea"/>
                <a:cs typeface="+mn-ea"/>
                <a:sym typeface="+mn-lt"/>
              </a:rPr>
              <a:t>》</a:t>
            </a:r>
            <a:endParaRPr lang="zh-CN" altLang="en-US" dirty="0">
              <a:latin typeface="+mn-lt"/>
              <a:ea typeface="+mn-ea"/>
              <a:cs typeface="+mn-ea"/>
              <a:sym typeface="+mn-lt"/>
            </a:endParaRPr>
          </a:p>
        </p:txBody>
      </p:sp>
      <p:sp>
        <p:nvSpPr>
          <p:cNvPr id="30" name="PA-错觉设计678">
            <a:extLst>
              <a:ext uri="{FF2B5EF4-FFF2-40B4-BE49-F238E27FC236}">
                <a16:creationId xmlns:a16="http://schemas.microsoft.com/office/drawing/2014/main" id="{10BFAF31-C5E1-4FFD-8EAA-557D9F3A74D8}"/>
              </a:ext>
            </a:extLst>
          </p:cNvPr>
          <p:cNvSpPr txBox="1"/>
          <p:nvPr>
            <p:custDataLst>
              <p:tags r:id="rId6"/>
            </p:custDataLst>
          </p:nvPr>
        </p:nvSpPr>
        <p:spPr>
          <a:xfrm>
            <a:off x="897178" y="3604366"/>
            <a:ext cx="1281120" cy="338554"/>
          </a:xfrm>
          <a:prstGeom prst="rect">
            <a:avLst/>
          </a:prstGeom>
          <a:noFill/>
        </p:spPr>
        <p:txBody>
          <a:bodyPr wrap="none">
            <a:noAutofit/>
          </a:bodyPr>
          <a:lstStyle/>
          <a:p>
            <a:r>
              <a:rPr lang="en-US" altLang="zh-CN" sz="1600" b="1" dirty="0">
                <a:gradFill>
                  <a:gsLst>
                    <a:gs pos="0">
                      <a:schemeClr val="accent2">
                        <a:lumMod val="60000"/>
                        <a:lumOff val="40000"/>
                      </a:schemeClr>
                    </a:gs>
                    <a:gs pos="100000">
                      <a:schemeClr val="accent2">
                        <a:lumMod val="20000"/>
                        <a:lumOff val="80000"/>
                      </a:schemeClr>
                    </a:gs>
                  </a:gsLst>
                  <a:lin ang="0" scaled="0"/>
                </a:gradFill>
                <a:cs typeface="+mn-ea"/>
                <a:sym typeface="+mn-lt"/>
              </a:rPr>
              <a:t>2015.12.14</a:t>
            </a:r>
            <a:endParaRPr lang="zh-CN" altLang="en-US" sz="1600" b="1" dirty="0">
              <a:gradFill>
                <a:gsLst>
                  <a:gs pos="0">
                    <a:schemeClr val="accent2">
                      <a:lumMod val="60000"/>
                      <a:lumOff val="40000"/>
                    </a:schemeClr>
                  </a:gs>
                  <a:gs pos="100000">
                    <a:schemeClr val="accent2">
                      <a:lumMod val="20000"/>
                      <a:lumOff val="80000"/>
                    </a:schemeClr>
                  </a:gs>
                </a:gsLst>
                <a:lin ang="0" scaled="0"/>
              </a:gradFill>
              <a:cs typeface="+mn-ea"/>
              <a:sym typeface="+mn-lt"/>
            </a:endParaRPr>
          </a:p>
        </p:txBody>
      </p:sp>
      <p:sp>
        <p:nvSpPr>
          <p:cNvPr id="31" name="PA-错觉设计679">
            <a:extLst>
              <a:ext uri="{FF2B5EF4-FFF2-40B4-BE49-F238E27FC236}">
                <a16:creationId xmlns:a16="http://schemas.microsoft.com/office/drawing/2014/main" id="{C8CEF106-D554-4C1B-9739-8E753FF66481}"/>
              </a:ext>
            </a:extLst>
          </p:cNvPr>
          <p:cNvSpPr txBox="1"/>
          <p:nvPr>
            <p:custDataLst>
              <p:tags r:id="rId7"/>
            </p:custDataLst>
          </p:nvPr>
        </p:nvSpPr>
        <p:spPr>
          <a:xfrm>
            <a:off x="897178" y="2269812"/>
            <a:ext cx="853119" cy="338554"/>
          </a:xfrm>
          <a:prstGeom prst="rect">
            <a:avLst/>
          </a:prstGeom>
        </p:spPr>
        <p:txBody>
          <a:bodyPr wrap="none">
            <a:noAutofit/>
          </a:bodyPr>
          <a:lstStyle>
            <a:defPPr>
              <a:defRPr lang="zh-CN"/>
            </a:defPPr>
            <a:lvl1pPr>
              <a:defRPr>
                <a:gradFill>
                  <a:gsLst>
                    <a:gs pos="0">
                      <a:srgbClr val="2E1385">
                        <a:lumMod val="30000"/>
                        <a:lumOff val="70000"/>
                      </a:srgbClr>
                    </a:gs>
                    <a:gs pos="100000">
                      <a:srgbClr val="2E1385">
                        <a:lumMod val="10000"/>
                        <a:lumOff val="90000"/>
                      </a:srgbClr>
                    </a:gs>
                  </a:gsLst>
                  <a:lin ang="0" scaled="0"/>
                </a:gradFill>
                <a:latin typeface="思源黑体 CN Bold" panose="020B0800000000000000" pitchFamily="34" charset="-122"/>
                <a:ea typeface="思源黑体 CN Bold" panose="020B0800000000000000" pitchFamily="34" charset="-122"/>
              </a:defRPr>
            </a:lvl1pPr>
          </a:lstStyle>
          <a:p>
            <a:r>
              <a:rPr lang="en-US" altLang="zh-CN" sz="1600" b="1" dirty="0">
                <a:gradFill>
                  <a:gsLst>
                    <a:gs pos="0">
                      <a:schemeClr val="accent2">
                        <a:lumMod val="60000"/>
                        <a:lumOff val="40000"/>
                      </a:schemeClr>
                    </a:gs>
                    <a:gs pos="100000">
                      <a:schemeClr val="accent2">
                        <a:lumMod val="20000"/>
                        <a:lumOff val="80000"/>
                      </a:schemeClr>
                    </a:gs>
                  </a:gsLst>
                  <a:lin ang="0" scaled="0"/>
                </a:gradFill>
                <a:latin typeface="+mn-lt"/>
                <a:ea typeface="+mn-ea"/>
                <a:cs typeface="+mn-ea"/>
                <a:sym typeface="+mn-lt"/>
              </a:rPr>
              <a:t>2015.1</a:t>
            </a:r>
          </a:p>
        </p:txBody>
      </p:sp>
      <p:sp>
        <p:nvSpPr>
          <p:cNvPr id="32" name="PA-错觉设计680">
            <a:extLst>
              <a:ext uri="{FF2B5EF4-FFF2-40B4-BE49-F238E27FC236}">
                <a16:creationId xmlns:a16="http://schemas.microsoft.com/office/drawing/2014/main" id="{F4E5C7CA-DD50-4AB7-8A66-A1C8715C8C12}"/>
              </a:ext>
            </a:extLst>
          </p:cNvPr>
          <p:cNvSpPr txBox="1"/>
          <p:nvPr>
            <p:custDataLst>
              <p:tags r:id="rId8"/>
            </p:custDataLst>
          </p:nvPr>
        </p:nvSpPr>
        <p:spPr>
          <a:xfrm>
            <a:off x="934575" y="2518069"/>
            <a:ext cx="4711479" cy="705129"/>
          </a:xfrm>
          <a:prstGeom prst="rect">
            <a:avLst/>
          </a:prstGeom>
          <a:noFill/>
        </p:spPr>
        <p:txBody>
          <a:bodyPr wrap="square">
            <a:noAutofit/>
          </a:bodyPr>
          <a:lstStyle>
            <a:defPPr>
              <a:defRPr lang="zh-CN"/>
            </a:defPPr>
            <a:lvl1pPr>
              <a:lnSpc>
                <a:spcPct val="90000"/>
              </a:lnSpc>
              <a:spcBef>
                <a:spcPct val="0"/>
              </a:spcBef>
              <a:defRPr sz="140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latin typeface="思源黑体 CN Regular" panose="020B0500000000000000" pitchFamily="34" charset="-122"/>
                <a:ea typeface="思源黑体 CN Regular" panose="020B0500000000000000" pitchFamily="34" charset="-122"/>
              </a:defRPr>
            </a:lvl1pPr>
          </a:lstStyle>
          <a:p>
            <a:pPr>
              <a:lnSpc>
                <a:spcPct val="150000"/>
              </a:lnSpc>
            </a:pPr>
            <a:r>
              <a:rPr lang="zh-CN" altLang="en-US" dirty="0">
                <a:latin typeface="+mn-lt"/>
                <a:ea typeface="+mn-ea"/>
                <a:cs typeface="+mn-ea"/>
                <a:sym typeface="+mn-lt"/>
              </a:rPr>
              <a:t>首个促进新业态创新发展的国务院文件出台，</a:t>
            </a:r>
            <a:endParaRPr lang="en-US" altLang="zh-CN" dirty="0">
              <a:latin typeface="+mn-lt"/>
              <a:ea typeface="+mn-ea"/>
              <a:cs typeface="+mn-ea"/>
              <a:sym typeface="+mn-lt"/>
            </a:endParaRPr>
          </a:p>
          <a:p>
            <a:pPr>
              <a:lnSpc>
                <a:spcPct val="150000"/>
              </a:lnSpc>
            </a:pPr>
            <a:r>
              <a:rPr lang="zh-CN" altLang="en-US" dirty="0">
                <a:latin typeface="+mn-lt"/>
                <a:ea typeface="+mn-ea"/>
                <a:cs typeface="+mn-ea"/>
                <a:sym typeface="+mn-lt"/>
              </a:rPr>
              <a:t>国家已设立</a:t>
            </a:r>
            <a:r>
              <a:rPr lang="en-US" altLang="zh-CN" dirty="0">
                <a:latin typeface="+mn-lt"/>
                <a:ea typeface="+mn-ea"/>
                <a:cs typeface="+mn-ea"/>
                <a:sym typeface="+mn-lt"/>
              </a:rPr>
              <a:t>400</a:t>
            </a:r>
            <a:r>
              <a:rPr lang="zh-CN" altLang="en-US" dirty="0">
                <a:latin typeface="+mn-lt"/>
                <a:ea typeface="+mn-ea"/>
                <a:cs typeface="+mn-ea"/>
                <a:sym typeface="+mn-lt"/>
              </a:rPr>
              <a:t>亿元新兴产业创业投资引导基金</a:t>
            </a:r>
          </a:p>
        </p:txBody>
      </p:sp>
      <p:cxnSp>
        <p:nvCxnSpPr>
          <p:cNvPr id="33" name="PA-错觉设计681">
            <a:extLst>
              <a:ext uri="{FF2B5EF4-FFF2-40B4-BE49-F238E27FC236}">
                <a16:creationId xmlns:a16="http://schemas.microsoft.com/office/drawing/2014/main" id="{17FD8B9D-3EBB-4A94-AE74-778654CE9ED6}"/>
              </a:ext>
            </a:extLst>
          </p:cNvPr>
          <p:cNvCxnSpPr>
            <a:cxnSpLocks/>
          </p:cNvCxnSpPr>
          <p:nvPr>
            <p:custDataLst>
              <p:tags r:id="rId9"/>
            </p:custDataLst>
          </p:nvPr>
        </p:nvCxnSpPr>
        <p:spPr>
          <a:xfrm>
            <a:off x="704966" y="2406332"/>
            <a:ext cx="0" cy="2809546"/>
          </a:xfrm>
          <a:prstGeom prst="line">
            <a:avLst/>
          </a:prstGeom>
          <a:ln w="6350">
            <a:solidFill>
              <a:schemeClr val="accent2"/>
            </a:solidFill>
            <a:prstDash val="dash"/>
          </a:ln>
          <a:effectLst/>
        </p:spPr>
        <p:style>
          <a:lnRef idx="1">
            <a:schemeClr val="accent1"/>
          </a:lnRef>
          <a:fillRef idx="0">
            <a:schemeClr val="accent1"/>
          </a:fillRef>
          <a:effectRef idx="0">
            <a:schemeClr val="accent1"/>
          </a:effectRef>
          <a:fontRef idx="minor">
            <a:schemeClr val="tx1"/>
          </a:fontRef>
        </p:style>
      </p:cxnSp>
      <p:sp>
        <p:nvSpPr>
          <p:cNvPr id="34" name="PA-错觉设计682">
            <a:extLst>
              <a:ext uri="{FF2B5EF4-FFF2-40B4-BE49-F238E27FC236}">
                <a16:creationId xmlns:a16="http://schemas.microsoft.com/office/drawing/2014/main" id="{6A17710C-2E10-423C-AFC7-3183E3D643AB}"/>
              </a:ext>
            </a:extLst>
          </p:cNvPr>
          <p:cNvSpPr/>
          <p:nvPr>
            <p:custDataLst>
              <p:tags r:id="rId10"/>
            </p:custDataLst>
          </p:nvPr>
        </p:nvSpPr>
        <p:spPr>
          <a:xfrm flipH="1">
            <a:off x="656026" y="2388510"/>
            <a:ext cx="95928" cy="95928"/>
          </a:xfrm>
          <a:prstGeom prst="ellipse">
            <a:avLst/>
          </a:prstGeom>
          <a:solidFill>
            <a:schemeClr val="accent1"/>
          </a:solidFill>
          <a:ln w="12700" cap="flat" cmpd="sng" algn="ctr">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400">
              <a:cs typeface="+mn-ea"/>
              <a:sym typeface="+mn-lt"/>
            </a:endParaRPr>
          </a:p>
        </p:txBody>
      </p:sp>
      <p:sp>
        <p:nvSpPr>
          <p:cNvPr id="35" name="PA-错觉设计683">
            <a:extLst>
              <a:ext uri="{FF2B5EF4-FFF2-40B4-BE49-F238E27FC236}">
                <a16:creationId xmlns:a16="http://schemas.microsoft.com/office/drawing/2014/main" id="{02BAE4AB-FC33-4318-90FC-48AB6CB6F585}"/>
              </a:ext>
            </a:extLst>
          </p:cNvPr>
          <p:cNvSpPr/>
          <p:nvPr>
            <p:custDataLst>
              <p:tags r:id="rId11"/>
            </p:custDataLst>
          </p:nvPr>
        </p:nvSpPr>
        <p:spPr>
          <a:xfrm flipH="1">
            <a:off x="656026" y="3712760"/>
            <a:ext cx="95928" cy="95928"/>
          </a:xfrm>
          <a:prstGeom prst="ellipse">
            <a:avLst/>
          </a:prstGeom>
          <a:solidFill>
            <a:schemeClr val="accent1"/>
          </a:solidFill>
          <a:ln w="12700" cap="flat" cmpd="sng" algn="ctr">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400">
              <a:cs typeface="+mn-ea"/>
              <a:sym typeface="+mn-lt"/>
            </a:endParaRPr>
          </a:p>
        </p:txBody>
      </p:sp>
      <p:sp>
        <p:nvSpPr>
          <p:cNvPr id="53" name="PA-错觉设计684">
            <a:extLst>
              <a:ext uri="{FF2B5EF4-FFF2-40B4-BE49-F238E27FC236}">
                <a16:creationId xmlns:a16="http://schemas.microsoft.com/office/drawing/2014/main" id="{B839982F-980A-4BFC-9421-D6A31DA8936C}"/>
              </a:ext>
            </a:extLst>
          </p:cNvPr>
          <p:cNvSpPr/>
          <p:nvPr>
            <p:custDataLst>
              <p:tags r:id="rId12"/>
            </p:custDataLst>
          </p:nvPr>
        </p:nvSpPr>
        <p:spPr>
          <a:xfrm rot="10800000">
            <a:off x="5948261" y="1638885"/>
            <a:ext cx="1937619" cy="181415"/>
          </a:xfrm>
          <a:custGeom>
            <a:avLst/>
            <a:gdLst>
              <a:gd name="connsiteX0" fmla="*/ 1758618 w 1937619"/>
              <a:gd name="connsiteY0" fmla="*/ 181379 h 181415"/>
              <a:gd name="connsiteX1" fmla="*/ 1700722 w 1937619"/>
              <a:gd name="connsiteY1" fmla="*/ 181379 h 181415"/>
              <a:gd name="connsiteX2" fmla="*/ 1700722 w 1937619"/>
              <a:gd name="connsiteY2" fmla="*/ 0 h 181415"/>
              <a:gd name="connsiteX3" fmla="*/ 1758618 w 1937619"/>
              <a:gd name="connsiteY3" fmla="*/ 0 h 181415"/>
              <a:gd name="connsiteX4" fmla="*/ 1848100 w 1937619"/>
              <a:gd name="connsiteY4" fmla="*/ 181379 h 181415"/>
              <a:gd name="connsiteX5" fmla="*/ 1790204 w 1937619"/>
              <a:gd name="connsiteY5" fmla="*/ 181379 h 181415"/>
              <a:gd name="connsiteX6" fmla="*/ 1790204 w 1937619"/>
              <a:gd name="connsiteY6" fmla="*/ 0 h 181415"/>
              <a:gd name="connsiteX7" fmla="*/ 1848100 w 1937619"/>
              <a:gd name="connsiteY7" fmla="*/ 0 h 181415"/>
              <a:gd name="connsiteX8" fmla="*/ 1937619 w 1937619"/>
              <a:gd name="connsiteY8" fmla="*/ 181379 h 181415"/>
              <a:gd name="connsiteX9" fmla="*/ 1879723 w 1937619"/>
              <a:gd name="connsiteY9" fmla="*/ 181379 h 181415"/>
              <a:gd name="connsiteX10" fmla="*/ 1879723 w 1937619"/>
              <a:gd name="connsiteY10" fmla="*/ 0 h 181415"/>
              <a:gd name="connsiteX11" fmla="*/ 1937619 w 1937619"/>
              <a:gd name="connsiteY11" fmla="*/ 0 h 181415"/>
              <a:gd name="connsiteX12" fmla="*/ 1579624 w 1937619"/>
              <a:gd name="connsiteY12" fmla="*/ 181400 h 181415"/>
              <a:gd name="connsiteX13" fmla="*/ 1521728 w 1937619"/>
              <a:gd name="connsiteY13" fmla="*/ 181400 h 181415"/>
              <a:gd name="connsiteX14" fmla="*/ 1521728 w 1937619"/>
              <a:gd name="connsiteY14" fmla="*/ 21 h 181415"/>
              <a:gd name="connsiteX15" fmla="*/ 1579624 w 1937619"/>
              <a:gd name="connsiteY15" fmla="*/ 21 h 181415"/>
              <a:gd name="connsiteX16" fmla="*/ 1400596 w 1937619"/>
              <a:gd name="connsiteY16" fmla="*/ 181401 h 181415"/>
              <a:gd name="connsiteX17" fmla="*/ 1342700 w 1937619"/>
              <a:gd name="connsiteY17" fmla="*/ 181401 h 181415"/>
              <a:gd name="connsiteX18" fmla="*/ 1342700 w 1937619"/>
              <a:gd name="connsiteY18" fmla="*/ 22 h 181415"/>
              <a:gd name="connsiteX19" fmla="*/ 1400596 w 1937619"/>
              <a:gd name="connsiteY19" fmla="*/ 22 h 181415"/>
              <a:gd name="connsiteX20" fmla="*/ 1490118 w 1937619"/>
              <a:gd name="connsiteY20" fmla="*/ 181401 h 181415"/>
              <a:gd name="connsiteX21" fmla="*/ 1432222 w 1937619"/>
              <a:gd name="connsiteY21" fmla="*/ 181401 h 181415"/>
              <a:gd name="connsiteX22" fmla="*/ 1432222 w 1937619"/>
              <a:gd name="connsiteY22" fmla="*/ 22 h 181415"/>
              <a:gd name="connsiteX23" fmla="*/ 1490118 w 1937619"/>
              <a:gd name="connsiteY23" fmla="*/ 22 h 181415"/>
              <a:gd name="connsiteX24" fmla="*/ 1311077 w 1937619"/>
              <a:gd name="connsiteY24" fmla="*/ 181402 h 181415"/>
              <a:gd name="connsiteX25" fmla="*/ 1253181 w 1937619"/>
              <a:gd name="connsiteY25" fmla="*/ 181402 h 181415"/>
              <a:gd name="connsiteX26" fmla="*/ 1253181 w 1937619"/>
              <a:gd name="connsiteY26" fmla="*/ 23 h 181415"/>
              <a:gd name="connsiteX27" fmla="*/ 1311077 w 1937619"/>
              <a:gd name="connsiteY27" fmla="*/ 23 h 181415"/>
              <a:gd name="connsiteX28" fmla="*/ 1221580 w 1937619"/>
              <a:gd name="connsiteY28" fmla="*/ 181403 h 181415"/>
              <a:gd name="connsiteX29" fmla="*/ 1163684 w 1937619"/>
              <a:gd name="connsiteY29" fmla="*/ 181403 h 181415"/>
              <a:gd name="connsiteX30" fmla="*/ 1163684 w 1937619"/>
              <a:gd name="connsiteY30" fmla="*/ 24 h 181415"/>
              <a:gd name="connsiteX31" fmla="*/ 1221580 w 1937619"/>
              <a:gd name="connsiteY31" fmla="*/ 24 h 181415"/>
              <a:gd name="connsiteX32" fmla="*/ 953032 w 1937619"/>
              <a:gd name="connsiteY32" fmla="*/ 181404 h 181415"/>
              <a:gd name="connsiteX33" fmla="*/ 895136 w 1937619"/>
              <a:gd name="connsiteY33" fmla="*/ 181404 h 181415"/>
              <a:gd name="connsiteX34" fmla="*/ 895136 w 1937619"/>
              <a:gd name="connsiteY34" fmla="*/ 25 h 181415"/>
              <a:gd name="connsiteX35" fmla="*/ 953032 w 1937619"/>
              <a:gd name="connsiteY35" fmla="*/ 25 h 181415"/>
              <a:gd name="connsiteX36" fmla="*/ 1042538 w 1937619"/>
              <a:gd name="connsiteY36" fmla="*/ 181404 h 181415"/>
              <a:gd name="connsiteX37" fmla="*/ 984642 w 1937619"/>
              <a:gd name="connsiteY37" fmla="*/ 181404 h 181415"/>
              <a:gd name="connsiteX38" fmla="*/ 984642 w 1937619"/>
              <a:gd name="connsiteY38" fmla="*/ 25 h 181415"/>
              <a:gd name="connsiteX39" fmla="*/ 1042538 w 1937619"/>
              <a:gd name="connsiteY39" fmla="*/ 25 h 181415"/>
              <a:gd name="connsiteX40" fmla="*/ 1132062 w 1937619"/>
              <a:gd name="connsiteY40" fmla="*/ 181404 h 181415"/>
              <a:gd name="connsiteX41" fmla="*/ 1074166 w 1937619"/>
              <a:gd name="connsiteY41" fmla="*/ 181404 h 181415"/>
              <a:gd name="connsiteX42" fmla="*/ 1074166 w 1937619"/>
              <a:gd name="connsiteY42" fmla="*/ 25 h 181415"/>
              <a:gd name="connsiteX43" fmla="*/ 1132062 w 1937619"/>
              <a:gd name="connsiteY43" fmla="*/ 25 h 181415"/>
              <a:gd name="connsiteX44" fmla="*/ 773997 w 1937619"/>
              <a:gd name="connsiteY44" fmla="*/ 181405 h 181415"/>
              <a:gd name="connsiteX45" fmla="*/ 716101 w 1937619"/>
              <a:gd name="connsiteY45" fmla="*/ 181405 h 181415"/>
              <a:gd name="connsiteX46" fmla="*/ 716101 w 1937619"/>
              <a:gd name="connsiteY46" fmla="*/ 26 h 181415"/>
              <a:gd name="connsiteX47" fmla="*/ 773997 w 1937619"/>
              <a:gd name="connsiteY47" fmla="*/ 26 h 181415"/>
              <a:gd name="connsiteX48" fmla="*/ 863515 w 1937619"/>
              <a:gd name="connsiteY48" fmla="*/ 181405 h 181415"/>
              <a:gd name="connsiteX49" fmla="*/ 805619 w 1937619"/>
              <a:gd name="connsiteY49" fmla="*/ 181405 h 181415"/>
              <a:gd name="connsiteX50" fmla="*/ 805619 w 1937619"/>
              <a:gd name="connsiteY50" fmla="*/ 26 h 181415"/>
              <a:gd name="connsiteX51" fmla="*/ 863515 w 1937619"/>
              <a:gd name="connsiteY51" fmla="*/ 26 h 181415"/>
              <a:gd name="connsiteX52" fmla="*/ 505461 w 1937619"/>
              <a:gd name="connsiteY52" fmla="*/ 181406 h 181415"/>
              <a:gd name="connsiteX53" fmla="*/ 447565 w 1937619"/>
              <a:gd name="connsiteY53" fmla="*/ 181406 h 181415"/>
              <a:gd name="connsiteX54" fmla="*/ 447565 w 1937619"/>
              <a:gd name="connsiteY54" fmla="*/ 27 h 181415"/>
              <a:gd name="connsiteX55" fmla="*/ 505461 w 1937619"/>
              <a:gd name="connsiteY55" fmla="*/ 27 h 181415"/>
              <a:gd name="connsiteX56" fmla="*/ 594970 w 1937619"/>
              <a:gd name="connsiteY56" fmla="*/ 181406 h 181415"/>
              <a:gd name="connsiteX57" fmla="*/ 537074 w 1937619"/>
              <a:gd name="connsiteY57" fmla="*/ 181406 h 181415"/>
              <a:gd name="connsiteX58" fmla="*/ 537074 w 1937619"/>
              <a:gd name="connsiteY58" fmla="*/ 27 h 181415"/>
              <a:gd name="connsiteX59" fmla="*/ 594970 w 1937619"/>
              <a:gd name="connsiteY59" fmla="*/ 27 h 181415"/>
              <a:gd name="connsiteX60" fmla="*/ 684480 w 1937619"/>
              <a:gd name="connsiteY60" fmla="*/ 181406 h 181415"/>
              <a:gd name="connsiteX61" fmla="*/ 626584 w 1937619"/>
              <a:gd name="connsiteY61" fmla="*/ 181406 h 181415"/>
              <a:gd name="connsiteX62" fmla="*/ 626584 w 1937619"/>
              <a:gd name="connsiteY62" fmla="*/ 27 h 181415"/>
              <a:gd name="connsiteX63" fmla="*/ 684480 w 1937619"/>
              <a:gd name="connsiteY63" fmla="*/ 27 h 181415"/>
              <a:gd name="connsiteX64" fmla="*/ 147409 w 1937619"/>
              <a:gd name="connsiteY64" fmla="*/ 181407 h 181415"/>
              <a:gd name="connsiteX65" fmla="*/ 89513 w 1937619"/>
              <a:gd name="connsiteY65" fmla="*/ 181407 h 181415"/>
              <a:gd name="connsiteX66" fmla="*/ 89513 w 1937619"/>
              <a:gd name="connsiteY66" fmla="*/ 28 h 181415"/>
              <a:gd name="connsiteX67" fmla="*/ 147409 w 1937619"/>
              <a:gd name="connsiteY67" fmla="*/ 28 h 181415"/>
              <a:gd name="connsiteX68" fmla="*/ 236922 w 1937619"/>
              <a:gd name="connsiteY68" fmla="*/ 181407 h 181415"/>
              <a:gd name="connsiteX69" fmla="*/ 179026 w 1937619"/>
              <a:gd name="connsiteY69" fmla="*/ 181407 h 181415"/>
              <a:gd name="connsiteX70" fmla="*/ 179026 w 1937619"/>
              <a:gd name="connsiteY70" fmla="*/ 28 h 181415"/>
              <a:gd name="connsiteX71" fmla="*/ 236922 w 1937619"/>
              <a:gd name="connsiteY71" fmla="*/ 28 h 181415"/>
              <a:gd name="connsiteX72" fmla="*/ 326433 w 1937619"/>
              <a:gd name="connsiteY72" fmla="*/ 181407 h 181415"/>
              <a:gd name="connsiteX73" fmla="*/ 268537 w 1937619"/>
              <a:gd name="connsiteY73" fmla="*/ 181407 h 181415"/>
              <a:gd name="connsiteX74" fmla="*/ 268537 w 1937619"/>
              <a:gd name="connsiteY74" fmla="*/ 28 h 181415"/>
              <a:gd name="connsiteX75" fmla="*/ 326433 w 1937619"/>
              <a:gd name="connsiteY75" fmla="*/ 28 h 181415"/>
              <a:gd name="connsiteX76" fmla="*/ 415944 w 1937619"/>
              <a:gd name="connsiteY76" fmla="*/ 181407 h 181415"/>
              <a:gd name="connsiteX77" fmla="*/ 358048 w 1937619"/>
              <a:gd name="connsiteY77" fmla="*/ 181407 h 181415"/>
              <a:gd name="connsiteX78" fmla="*/ 358048 w 1937619"/>
              <a:gd name="connsiteY78" fmla="*/ 28 h 181415"/>
              <a:gd name="connsiteX79" fmla="*/ 415944 w 1937619"/>
              <a:gd name="connsiteY79" fmla="*/ 28 h 181415"/>
              <a:gd name="connsiteX80" fmla="*/ 57896 w 1937619"/>
              <a:gd name="connsiteY80" fmla="*/ 181409 h 181415"/>
              <a:gd name="connsiteX81" fmla="*/ 0 w 1937619"/>
              <a:gd name="connsiteY81" fmla="*/ 181409 h 181415"/>
              <a:gd name="connsiteX82" fmla="*/ 0 w 1937619"/>
              <a:gd name="connsiteY82" fmla="*/ 30 h 181415"/>
              <a:gd name="connsiteX83" fmla="*/ 57896 w 1937619"/>
              <a:gd name="connsiteY83" fmla="*/ 30 h 181415"/>
              <a:gd name="connsiteX84" fmla="*/ 1669140 w 1937619"/>
              <a:gd name="connsiteY84" fmla="*/ 181415 h 181415"/>
              <a:gd name="connsiteX85" fmla="*/ 1611244 w 1937619"/>
              <a:gd name="connsiteY85" fmla="*/ 181415 h 181415"/>
              <a:gd name="connsiteX86" fmla="*/ 1611244 w 1937619"/>
              <a:gd name="connsiteY86" fmla="*/ 36 h 181415"/>
              <a:gd name="connsiteX87" fmla="*/ 1669140 w 1937619"/>
              <a:gd name="connsiteY87" fmla="*/ 36 h 181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937619" h="181415">
                <a:moveTo>
                  <a:pt x="1758618" y="181379"/>
                </a:moveTo>
                <a:lnTo>
                  <a:pt x="1700722" y="181379"/>
                </a:lnTo>
                <a:lnTo>
                  <a:pt x="1700722" y="0"/>
                </a:lnTo>
                <a:lnTo>
                  <a:pt x="1758618" y="0"/>
                </a:lnTo>
                <a:close/>
                <a:moveTo>
                  <a:pt x="1848100" y="181379"/>
                </a:moveTo>
                <a:lnTo>
                  <a:pt x="1790204" y="181379"/>
                </a:lnTo>
                <a:lnTo>
                  <a:pt x="1790204" y="0"/>
                </a:lnTo>
                <a:lnTo>
                  <a:pt x="1848100" y="0"/>
                </a:lnTo>
                <a:close/>
                <a:moveTo>
                  <a:pt x="1937619" y="181379"/>
                </a:moveTo>
                <a:lnTo>
                  <a:pt x="1879723" y="181379"/>
                </a:lnTo>
                <a:lnTo>
                  <a:pt x="1879723" y="0"/>
                </a:lnTo>
                <a:lnTo>
                  <a:pt x="1937619" y="0"/>
                </a:lnTo>
                <a:close/>
                <a:moveTo>
                  <a:pt x="1579624" y="181400"/>
                </a:moveTo>
                <a:lnTo>
                  <a:pt x="1521728" y="181400"/>
                </a:lnTo>
                <a:lnTo>
                  <a:pt x="1521728" y="21"/>
                </a:lnTo>
                <a:lnTo>
                  <a:pt x="1579624" y="21"/>
                </a:lnTo>
                <a:close/>
                <a:moveTo>
                  <a:pt x="1400596" y="181401"/>
                </a:moveTo>
                <a:lnTo>
                  <a:pt x="1342700" y="181401"/>
                </a:lnTo>
                <a:lnTo>
                  <a:pt x="1342700" y="22"/>
                </a:lnTo>
                <a:lnTo>
                  <a:pt x="1400596" y="22"/>
                </a:lnTo>
                <a:close/>
                <a:moveTo>
                  <a:pt x="1490118" y="181401"/>
                </a:moveTo>
                <a:lnTo>
                  <a:pt x="1432222" y="181401"/>
                </a:lnTo>
                <a:lnTo>
                  <a:pt x="1432222" y="22"/>
                </a:lnTo>
                <a:lnTo>
                  <a:pt x="1490118" y="22"/>
                </a:lnTo>
                <a:close/>
                <a:moveTo>
                  <a:pt x="1311077" y="181402"/>
                </a:moveTo>
                <a:lnTo>
                  <a:pt x="1253181" y="181402"/>
                </a:lnTo>
                <a:lnTo>
                  <a:pt x="1253181" y="23"/>
                </a:lnTo>
                <a:lnTo>
                  <a:pt x="1311077" y="23"/>
                </a:lnTo>
                <a:close/>
                <a:moveTo>
                  <a:pt x="1221580" y="181403"/>
                </a:moveTo>
                <a:lnTo>
                  <a:pt x="1163684" y="181403"/>
                </a:lnTo>
                <a:lnTo>
                  <a:pt x="1163684" y="24"/>
                </a:lnTo>
                <a:lnTo>
                  <a:pt x="1221580" y="24"/>
                </a:lnTo>
                <a:close/>
                <a:moveTo>
                  <a:pt x="953032" y="181404"/>
                </a:moveTo>
                <a:lnTo>
                  <a:pt x="895136" y="181404"/>
                </a:lnTo>
                <a:lnTo>
                  <a:pt x="895136" y="25"/>
                </a:lnTo>
                <a:lnTo>
                  <a:pt x="953032" y="25"/>
                </a:lnTo>
                <a:close/>
                <a:moveTo>
                  <a:pt x="1042538" y="181404"/>
                </a:moveTo>
                <a:lnTo>
                  <a:pt x="984642" y="181404"/>
                </a:lnTo>
                <a:lnTo>
                  <a:pt x="984642" y="25"/>
                </a:lnTo>
                <a:lnTo>
                  <a:pt x="1042538" y="25"/>
                </a:lnTo>
                <a:close/>
                <a:moveTo>
                  <a:pt x="1132062" y="181404"/>
                </a:moveTo>
                <a:lnTo>
                  <a:pt x="1074166" y="181404"/>
                </a:lnTo>
                <a:lnTo>
                  <a:pt x="1074166" y="25"/>
                </a:lnTo>
                <a:lnTo>
                  <a:pt x="1132062" y="25"/>
                </a:lnTo>
                <a:close/>
                <a:moveTo>
                  <a:pt x="773997" y="181405"/>
                </a:moveTo>
                <a:lnTo>
                  <a:pt x="716101" y="181405"/>
                </a:lnTo>
                <a:lnTo>
                  <a:pt x="716101" y="26"/>
                </a:lnTo>
                <a:lnTo>
                  <a:pt x="773997" y="26"/>
                </a:lnTo>
                <a:close/>
                <a:moveTo>
                  <a:pt x="863515" y="181405"/>
                </a:moveTo>
                <a:lnTo>
                  <a:pt x="805619" y="181405"/>
                </a:lnTo>
                <a:lnTo>
                  <a:pt x="805619" y="26"/>
                </a:lnTo>
                <a:lnTo>
                  <a:pt x="863515" y="26"/>
                </a:lnTo>
                <a:close/>
                <a:moveTo>
                  <a:pt x="505461" y="181406"/>
                </a:moveTo>
                <a:lnTo>
                  <a:pt x="447565" y="181406"/>
                </a:lnTo>
                <a:lnTo>
                  <a:pt x="447565" y="27"/>
                </a:lnTo>
                <a:lnTo>
                  <a:pt x="505461" y="27"/>
                </a:lnTo>
                <a:close/>
                <a:moveTo>
                  <a:pt x="594970" y="181406"/>
                </a:moveTo>
                <a:lnTo>
                  <a:pt x="537074" y="181406"/>
                </a:lnTo>
                <a:lnTo>
                  <a:pt x="537074" y="27"/>
                </a:lnTo>
                <a:lnTo>
                  <a:pt x="594970" y="27"/>
                </a:lnTo>
                <a:close/>
                <a:moveTo>
                  <a:pt x="684480" y="181406"/>
                </a:moveTo>
                <a:lnTo>
                  <a:pt x="626584" y="181406"/>
                </a:lnTo>
                <a:lnTo>
                  <a:pt x="626584" y="27"/>
                </a:lnTo>
                <a:lnTo>
                  <a:pt x="684480" y="27"/>
                </a:lnTo>
                <a:close/>
                <a:moveTo>
                  <a:pt x="147409" y="181407"/>
                </a:moveTo>
                <a:lnTo>
                  <a:pt x="89513" y="181407"/>
                </a:lnTo>
                <a:lnTo>
                  <a:pt x="89513" y="28"/>
                </a:lnTo>
                <a:lnTo>
                  <a:pt x="147409" y="28"/>
                </a:lnTo>
                <a:close/>
                <a:moveTo>
                  <a:pt x="236922" y="181407"/>
                </a:moveTo>
                <a:lnTo>
                  <a:pt x="179026" y="181407"/>
                </a:lnTo>
                <a:lnTo>
                  <a:pt x="179026" y="28"/>
                </a:lnTo>
                <a:lnTo>
                  <a:pt x="236922" y="28"/>
                </a:lnTo>
                <a:close/>
                <a:moveTo>
                  <a:pt x="326433" y="181407"/>
                </a:moveTo>
                <a:lnTo>
                  <a:pt x="268537" y="181407"/>
                </a:lnTo>
                <a:lnTo>
                  <a:pt x="268537" y="28"/>
                </a:lnTo>
                <a:lnTo>
                  <a:pt x="326433" y="28"/>
                </a:lnTo>
                <a:close/>
                <a:moveTo>
                  <a:pt x="415944" y="181407"/>
                </a:moveTo>
                <a:lnTo>
                  <a:pt x="358048" y="181407"/>
                </a:lnTo>
                <a:lnTo>
                  <a:pt x="358048" y="28"/>
                </a:lnTo>
                <a:lnTo>
                  <a:pt x="415944" y="28"/>
                </a:lnTo>
                <a:close/>
                <a:moveTo>
                  <a:pt x="57896" y="181409"/>
                </a:moveTo>
                <a:lnTo>
                  <a:pt x="0" y="181409"/>
                </a:lnTo>
                <a:lnTo>
                  <a:pt x="0" y="30"/>
                </a:lnTo>
                <a:lnTo>
                  <a:pt x="57896" y="30"/>
                </a:lnTo>
                <a:close/>
                <a:moveTo>
                  <a:pt x="1669140" y="181415"/>
                </a:moveTo>
                <a:lnTo>
                  <a:pt x="1611244" y="181415"/>
                </a:lnTo>
                <a:lnTo>
                  <a:pt x="1611244" y="36"/>
                </a:lnTo>
                <a:lnTo>
                  <a:pt x="1669140" y="36"/>
                </a:lnTo>
                <a:close/>
              </a:path>
            </a:pathLst>
          </a:custGeom>
          <a:gradFill>
            <a:gsLst>
              <a:gs pos="0">
                <a:schemeClr val="accent2">
                  <a:alpha val="0"/>
                </a:schemeClr>
              </a:gs>
              <a:gs pos="100000">
                <a:schemeClr val="accent2">
                  <a:alpha val="10000"/>
                </a:schemeClr>
              </a:gs>
            </a:gsLst>
            <a:lin ang="5400000" scaled="0"/>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9" name="PA-错觉设计685">
            <a:extLst>
              <a:ext uri="{FF2B5EF4-FFF2-40B4-BE49-F238E27FC236}">
                <a16:creationId xmlns:a16="http://schemas.microsoft.com/office/drawing/2014/main" id="{78CD5D3D-788B-4B75-A815-DCD14233C768}"/>
              </a:ext>
            </a:extLst>
          </p:cNvPr>
          <p:cNvSpPr/>
          <p:nvPr>
            <p:custDataLst>
              <p:tags r:id="rId13"/>
            </p:custDataLst>
          </p:nvPr>
        </p:nvSpPr>
        <p:spPr>
          <a:xfrm>
            <a:off x="6047177" y="1699431"/>
            <a:ext cx="1338828" cy="464101"/>
          </a:xfrm>
          <a:prstGeom prst="rect">
            <a:avLst/>
          </a:prstGeom>
        </p:spPr>
        <p:txBody>
          <a:bodyPr wrap="none">
            <a:noAutofit/>
          </a:bodyPr>
          <a:lstStyle/>
          <a:p>
            <a:r>
              <a:rPr lang="zh-CN" altLang="en-US" b="1" dirty="0">
                <a:gradFill>
                  <a:gsLst>
                    <a:gs pos="0">
                      <a:schemeClr val="accent2">
                        <a:lumMod val="60000"/>
                        <a:lumOff val="40000"/>
                      </a:schemeClr>
                    </a:gs>
                    <a:gs pos="100000">
                      <a:schemeClr val="accent2">
                        <a:lumMod val="20000"/>
                        <a:lumOff val="80000"/>
                      </a:schemeClr>
                    </a:gs>
                  </a:gsLst>
                  <a:lin ang="0" scaled="0"/>
                </a:gradFill>
                <a:cs typeface="+mn-ea"/>
                <a:sym typeface="+mn-lt"/>
              </a:rPr>
              <a:t>全民总动员</a:t>
            </a:r>
          </a:p>
        </p:txBody>
      </p:sp>
      <p:sp>
        <p:nvSpPr>
          <p:cNvPr id="55" name="PA-错觉设计686">
            <a:extLst>
              <a:ext uri="{FF2B5EF4-FFF2-40B4-BE49-F238E27FC236}">
                <a16:creationId xmlns:a16="http://schemas.microsoft.com/office/drawing/2014/main" id="{970F58B8-53DC-4E84-B9C9-3CFB85A057DE}"/>
              </a:ext>
            </a:extLst>
          </p:cNvPr>
          <p:cNvSpPr/>
          <p:nvPr>
            <p:custDataLst>
              <p:tags r:id="rId14"/>
            </p:custDataLst>
          </p:nvPr>
        </p:nvSpPr>
        <p:spPr>
          <a:xfrm>
            <a:off x="469167" y="1163136"/>
            <a:ext cx="6598822" cy="523220"/>
          </a:xfrm>
          <a:prstGeom prst="rect">
            <a:avLst/>
          </a:prstGeom>
          <a:noFill/>
        </p:spPr>
        <p:txBody>
          <a:bodyPr wrap="square">
            <a:noAutofit/>
          </a:bodyPr>
          <a:lstStyle/>
          <a:p>
            <a:pPr>
              <a:lnSpc>
                <a:spcPct val="90000"/>
              </a:lnSpc>
              <a:spcBef>
                <a:spcPct val="0"/>
              </a:spcBef>
            </a:pPr>
            <a:r>
              <a:rPr lang="zh-CN" altLang="en-US" sz="1400"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rPr>
              <a:t>人们的消费模式很大程度受所在的社会结构的制导。</a:t>
            </a:r>
            <a:endParaRPr lang="en-US" altLang="zh-CN" sz="1400"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endParaRPr>
          </a:p>
          <a:p>
            <a:pPr>
              <a:lnSpc>
                <a:spcPct val="90000"/>
              </a:lnSpc>
              <a:spcBef>
                <a:spcPct val="0"/>
              </a:spcBef>
            </a:pPr>
            <a:r>
              <a:rPr lang="zh-CN" altLang="en-US" sz="1400"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rPr>
              <a:t>通过模型测算，指出，越是多元化的社会，越容易接受新的消费品和消费服务。</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91" name="PA-错觉设计687">
            <a:extLst>
              <a:ext uri="{FF2B5EF4-FFF2-40B4-BE49-F238E27FC236}">
                <a16:creationId xmlns:a16="http://schemas.microsoft.com/office/drawing/2014/main" id="{D0A5E1FB-69EB-4BCE-974B-7C323701F947}"/>
              </a:ext>
            </a:extLst>
          </p:cNvPr>
          <p:cNvSpPr/>
          <p:nvPr>
            <p:custDataLst>
              <p:tags r:id="rId1"/>
            </p:custDataLst>
          </p:nvPr>
        </p:nvSpPr>
        <p:spPr>
          <a:xfrm>
            <a:off x="5775067" y="1577205"/>
            <a:ext cx="4913602" cy="4261673"/>
          </a:xfrm>
          <a:prstGeom prst="rect">
            <a:avLst/>
          </a:prstGeom>
          <a:gradFill flip="none" rotWithShape="1">
            <a:gsLst>
              <a:gs pos="0">
                <a:schemeClr val="tx1"/>
              </a:gs>
              <a:gs pos="100000">
                <a:schemeClr val="tx1"/>
              </a:gs>
            </a:gsLst>
            <a:lin ang="2700000" scaled="1"/>
            <a:tileRect/>
          </a:gradFill>
          <a:ln>
            <a:gradFill>
              <a:gsLst>
                <a:gs pos="15000">
                  <a:schemeClr val="accent2">
                    <a:lumMod val="50000"/>
                    <a:alpha val="0"/>
                  </a:schemeClr>
                </a:gs>
                <a:gs pos="0">
                  <a:schemeClr val="accent1"/>
                </a:gs>
                <a:gs pos="100000">
                  <a:schemeClr val="accent1"/>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148" name="PA-错觉设计688">
            <a:extLst>
              <a:ext uri="{FF2B5EF4-FFF2-40B4-BE49-F238E27FC236}">
                <a16:creationId xmlns:a16="http://schemas.microsoft.com/office/drawing/2014/main" id="{A95A2F55-F76B-4D08-8EB0-2A13B14A063A}"/>
              </a:ext>
            </a:extLst>
          </p:cNvPr>
          <p:cNvSpPr/>
          <p:nvPr>
            <p:custDataLst>
              <p:tags r:id="rId2"/>
            </p:custDataLst>
          </p:nvPr>
        </p:nvSpPr>
        <p:spPr>
          <a:xfrm>
            <a:off x="656027" y="1578928"/>
            <a:ext cx="4462579" cy="4261673"/>
          </a:xfrm>
          <a:custGeom>
            <a:avLst/>
            <a:gdLst>
              <a:gd name="connsiteX0" fmla="*/ 0 w 4462579"/>
              <a:gd name="connsiteY0" fmla="*/ 0 h 4261673"/>
              <a:gd name="connsiteX1" fmla="*/ 252462 w 4462579"/>
              <a:gd name="connsiteY1" fmla="*/ 0 h 4261673"/>
              <a:gd name="connsiteX2" fmla="*/ 437212 w 4462579"/>
              <a:gd name="connsiteY2" fmla="*/ 0 h 4261673"/>
              <a:gd name="connsiteX3" fmla="*/ 752391 w 4462579"/>
              <a:gd name="connsiteY3" fmla="*/ 0 h 4261673"/>
              <a:gd name="connsiteX4" fmla="*/ 937141 w 4462579"/>
              <a:gd name="connsiteY4" fmla="*/ 0 h 4261673"/>
              <a:gd name="connsiteX5" fmla="*/ 1189603 w 4462579"/>
              <a:gd name="connsiteY5" fmla="*/ 0 h 4261673"/>
              <a:gd name="connsiteX6" fmla="*/ 1689532 w 4462579"/>
              <a:gd name="connsiteY6" fmla="*/ 0 h 4261673"/>
              <a:gd name="connsiteX7" fmla="*/ 2175681 w 4462579"/>
              <a:gd name="connsiteY7" fmla="*/ 0 h 4261673"/>
              <a:gd name="connsiteX8" fmla="*/ 2675610 w 4462579"/>
              <a:gd name="connsiteY8" fmla="*/ 0 h 4261673"/>
              <a:gd name="connsiteX9" fmla="*/ 2928072 w 4462579"/>
              <a:gd name="connsiteY9" fmla="*/ 0 h 4261673"/>
              <a:gd name="connsiteX10" fmla="*/ 3112822 w 4462579"/>
              <a:gd name="connsiteY10" fmla="*/ 0 h 4261673"/>
              <a:gd name="connsiteX11" fmla="*/ 3428001 w 4462579"/>
              <a:gd name="connsiteY11" fmla="*/ 0 h 4261673"/>
              <a:gd name="connsiteX12" fmla="*/ 3612751 w 4462579"/>
              <a:gd name="connsiteY12" fmla="*/ 0 h 4261673"/>
              <a:gd name="connsiteX13" fmla="*/ 3865213 w 4462579"/>
              <a:gd name="connsiteY13" fmla="*/ 0 h 4261673"/>
              <a:gd name="connsiteX14" fmla="*/ 3926711 w 4462579"/>
              <a:gd name="connsiteY14" fmla="*/ 100181 h 4261673"/>
              <a:gd name="connsiteX15" fmla="*/ 4426640 w 4462579"/>
              <a:gd name="connsiteY15" fmla="*/ 100181 h 4261673"/>
              <a:gd name="connsiteX16" fmla="*/ 4462579 w 4462579"/>
              <a:gd name="connsiteY16" fmla="*/ 100181 h 4261673"/>
              <a:gd name="connsiteX17" fmla="*/ 4462579 w 4462579"/>
              <a:gd name="connsiteY17" fmla="*/ 4261673 h 4261673"/>
              <a:gd name="connsiteX18" fmla="*/ 0 w 4462579"/>
              <a:gd name="connsiteY18" fmla="*/ 4261673 h 426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62579" h="4261673">
                <a:moveTo>
                  <a:pt x="0" y="0"/>
                </a:moveTo>
                <a:lnTo>
                  <a:pt x="252462" y="0"/>
                </a:lnTo>
                <a:lnTo>
                  <a:pt x="437212" y="0"/>
                </a:lnTo>
                <a:lnTo>
                  <a:pt x="752391" y="0"/>
                </a:lnTo>
                <a:lnTo>
                  <a:pt x="937141" y="0"/>
                </a:lnTo>
                <a:lnTo>
                  <a:pt x="1189603" y="0"/>
                </a:lnTo>
                <a:lnTo>
                  <a:pt x="1689532" y="0"/>
                </a:lnTo>
                <a:lnTo>
                  <a:pt x="2175681" y="0"/>
                </a:lnTo>
                <a:lnTo>
                  <a:pt x="2675610" y="0"/>
                </a:lnTo>
                <a:lnTo>
                  <a:pt x="2928072" y="0"/>
                </a:lnTo>
                <a:lnTo>
                  <a:pt x="3112822" y="0"/>
                </a:lnTo>
                <a:lnTo>
                  <a:pt x="3428001" y="0"/>
                </a:lnTo>
                <a:lnTo>
                  <a:pt x="3612751" y="0"/>
                </a:lnTo>
                <a:lnTo>
                  <a:pt x="3865213" y="0"/>
                </a:lnTo>
                <a:lnTo>
                  <a:pt x="3926711" y="100181"/>
                </a:lnTo>
                <a:lnTo>
                  <a:pt x="4426640" y="100181"/>
                </a:lnTo>
                <a:lnTo>
                  <a:pt x="4462579" y="100181"/>
                </a:lnTo>
                <a:lnTo>
                  <a:pt x="4462579" y="4261673"/>
                </a:lnTo>
                <a:lnTo>
                  <a:pt x="0" y="4261673"/>
                </a:lnTo>
                <a:close/>
              </a:path>
            </a:pathLst>
          </a:custGeom>
          <a:gradFill flip="none" rotWithShape="1">
            <a:gsLst>
              <a:gs pos="0">
                <a:schemeClr val="tx1"/>
              </a:gs>
              <a:gs pos="100000">
                <a:schemeClr val="tx1"/>
              </a:gs>
            </a:gsLst>
            <a:lin ang="2700000" scaled="1"/>
            <a:tileRect/>
          </a:gradFill>
          <a:ln>
            <a:gradFill>
              <a:gsLst>
                <a:gs pos="15000">
                  <a:schemeClr val="accent2">
                    <a:lumMod val="50000"/>
                    <a:alpha val="0"/>
                  </a:schemeClr>
                </a:gs>
                <a:gs pos="0">
                  <a:schemeClr val="accent1"/>
                </a:gs>
                <a:gs pos="100000">
                  <a:schemeClr val="accent1"/>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cs typeface="+mn-ea"/>
              <a:sym typeface="+mn-lt"/>
            </a:endParaRPr>
          </a:p>
        </p:txBody>
      </p:sp>
      <p:sp>
        <p:nvSpPr>
          <p:cNvPr id="3" name="PA-错觉设计689"/>
          <p:cNvSpPr>
            <a:spLocks noGrp="1"/>
          </p:cNvSpPr>
          <p:nvPr>
            <p:ph type="title"/>
            <p:custDataLst>
              <p:tags r:id="rId3"/>
            </p:custDataLst>
          </p:nvPr>
        </p:nvSpPr>
        <p:spPr>
          <a:xfrm>
            <a:off x="656026" y="234672"/>
            <a:ext cx="10515600" cy="545564"/>
          </a:xfrm>
          <a:prstGeom prst="rect">
            <a:avLst/>
          </a:prstGeom>
        </p:spPr>
        <p:txBody>
          <a:bodyPr>
            <a:noAutofit/>
          </a:bodyPr>
          <a:lstStyle/>
          <a:p>
            <a:r>
              <a:rPr lang="zh-CN" altLang="en-US" dirty="0">
                <a:gradFill>
                  <a:gsLst>
                    <a:gs pos="0">
                      <a:schemeClr val="accent2">
                        <a:lumMod val="60000"/>
                        <a:lumOff val="40000"/>
                      </a:schemeClr>
                    </a:gs>
                    <a:gs pos="100000">
                      <a:schemeClr val="accent2">
                        <a:lumMod val="20000"/>
                        <a:lumOff val="80000"/>
                      </a:schemeClr>
                    </a:gs>
                  </a:gsLst>
                  <a:lin ang="0" scaled="0"/>
                </a:gradFill>
                <a:latin typeface="+mn-lt"/>
                <a:ea typeface="+mn-ea"/>
                <a:cs typeface="+mn-ea"/>
                <a:sym typeface="+mn-lt"/>
              </a:rPr>
              <a:t>未来趋势</a:t>
            </a:r>
          </a:p>
        </p:txBody>
      </p:sp>
      <p:sp>
        <p:nvSpPr>
          <p:cNvPr id="4" name="PA-错觉设计694">
            <a:extLst>
              <a:ext uri="{FF2B5EF4-FFF2-40B4-BE49-F238E27FC236}">
                <a16:creationId xmlns:a16="http://schemas.microsoft.com/office/drawing/2014/main" id="{C5A6FF6E-8E05-4328-A68F-436A8899A642}"/>
              </a:ext>
            </a:extLst>
          </p:cNvPr>
          <p:cNvSpPr/>
          <p:nvPr>
            <p:custDataLst>
              <p:tags r:id="rId4"/>
            </p:custDataLst>
          </p:nvPr>
        </p:nvSpPr>
        <p:spPr>
          <a:xfrm>
            <a:off x="736530" y="1631525"/>
            <a:ext cx="2629246" cy="464101"/>
          </a:xfrm>
          <a:prstGeom prst="rect">
            <a:avLst/>
          </a:prstGeom>
        </p:spPr>
        <p:txBody>
          <a:bodyPr wrap="none">
            <a:noAutofit/>
          </a:bodyPr>
          <a:lstStyle/>
          <a:p>
            <a:pPr lvl="0">
              <a:defRPr/>
            </a:pPr>
            <a:r>
              <a:rPr lang="zh-CN" altLang="en-US" b="1" dirty="0">
                <a:gradFill>
                  <a:gsLst>
                    <a:gs pos="0">
                      <a:schemeClr val="accent2">
                        <a:lumMod val="60000"/>
                        <a:lumOff val="40000"/>
                      </a:schemeClr>
                    </a:gs>
                    <a:gs pos="100000">
                      <a:schemeClr val="accent2">
                        <a:lumMod val="20000"/>
                        <a:lumOff val="80000"/>
                      </a:schemeClr>
                    </a:gs>
                  </a:gsLst>
                  <a:lin ang="0" scaled="0"/>
                </a:gradFill>
                <a:cs typeface="+mn-ea"/>
                <a:sym typeface="+mn-lt"/>
              </a:rPr>
              <a:t>“互联网</a:t>
            </a:r>
            <a:r>
              <a:rPr lang="en-US" altLang="zh-CN" b="1" dirty="0">
                <a:gradFill>
                  <a:gsLst>
                    <a:gs pos="0">
                      <a:schemeClr val="accent2">
                        <a:lumMod val="60000"/>
                        <a:lumOff val="40000"/>
                      </a:schemeClr>
                    </a:gs>
                    <a:gs pos="100000">
                      <a:schemeClr val="accent2">
                        <a:lumMod val="20000"/>
                        <a:lumOff val="80000"/>
                      </a:schemeClr>
                    </a:gs>
                  </a:gsLst>
                  <a:lin ang="0" scaled="0"/>
                </a:gradFill>
                <a:cs typeface="+mn-ea"/>
                <a:sym typeface="+mn-lt"/>
              </a:rPr>
              <a:t>+”</a:t>
            </a:r>
            <a:r>
              <a:rPr lang="zh-CN" altLang="en-US" b="1" dirty="0">
                <a:gradFill>
                  <a:gsLst>
                    <a:gs pos="0">
                      <a:schemeClr val="accent2">
                        <a:lumMod val="60000"/>
                        <a:lumOff val="40000"/>
                      </a:schemeClr>
                    </a:gs>
                    <a:gs pos="100000">
                      <a:schemeClr val="accent2">
                        <a:lumMod val="20000"/>
                        <a:lumOff val="80000"/>
                      </a:schemeClr>
                    </a:gs>
                  </a:gsLst>
                  <a:lin ang="0" scaled="0"/>
                </a:gradFill>
                <a:cs typeface="+mn-ea"/>
                <a:sym typeface="+mn-lt"/>
              </a:rPr>
              <a:t>服务商崛起</a:t>
            </a:r>
          </a:p>
        </p:txBody>
      </p:sp>
      <p:sp>
        <p:nvSpPr>
          <p:cNvPr id="6" name="PA-错觉设计695">
            <a:extLst>
              <a:ext uri="{FF2B5EF4-FFF2-40B4-BE49-F238E27FC236}">
                <a16:creationId xmlns:a16="http://schemas.microsoft.com/office/drawing/2014/main" id="{37219678-2844-4612-A50B-3DA9CCFA48C0}"/>
              </a:ext>
            </a:extLst>
          </p:cNvPr>
          <p:cNvSpPr/>
          <p:nvPr>
            <p:custDataLst>
              <p:tags r:id="rId5"/>
            </p:custDataLst>
          </p:nvPr>
        </p:nvSpPr>
        <p:spPr>
          <a:xfrm>
            <a:off x="878151" y="2017071"/>
            <a:ext cx="4087550" cy="3574103"/>
          </a:xfrm>
          <a:prstGeom prst="rect">
            <a:avLst/>
          </a:prstGeom>
          <a:noFill/>
        </p:spPr>
        <p:txBody>
          <a:bodyPr wrap="square" rtlCol="0">
            <a:noAutofit/>
          </a:bodyPr>
          <a:lstStyle/>
          <a:p>
            <a:pPr>
              <a:lnSpc>
                <a:spcPct val="150000"/>
              </a:lnSpc>
            </a:pPr>
            <a:r>
              <a:rPr lang="zh-CN" altLang="en-US" sz="1400" dirty="0">
                <a:solidFill>
                  <a:schemeClr val="tx2"/>
                </a:solidFill>
                <a:cs typeface="+mn-ea"/>
                <a:sym typeface="+mn-lt"/>
              </a:rPr>
              <a:t>“互联网</a:t>
            </a:r>
            <a:r>
              <a:rPr lang="en-US" altLang="zh-CN" sz="1400" dirty="0">
                <a:solidFill>
                  <a:schemeClr val="tx2"/>
                </a:solidFill>
                <a:cs typeface="+mn-ea"/>
                <a:sym typeface="+mn-lt"/>
              </a:rPr>
              <a:t>+”</a:t>
            </a:r>
            <a:r>
              <a:rPr lang="zh-CN" altLang="en-US" sz="1400" dirty="0">
                <a:solidFill>
                  <a:schemeClr val="tx2"/>
                </a:solidFill>
                <a:cs typeface="+mn-ea"/>
                <a:sym typeface="+mn-lt"/>
              </a:rPr>
              <a:t>的兴起会衍生一大批在政府与企业之间的第三方服务企业，即“互联网</a:t>
            </a:r>
            <a:r>
              <a:rPr lang="en-US" altLang="zh-CN" sz="1400" dirty="0">
                <a:solidFill>
                  <a:schemeClr val="tx2"/>
                </a:solidFill>
                <a:cs typeface="+mn-ea"/>
                <a:sym typeface="+mn-lt"/>
              </a:rPr>
              <a:t>+”</a:t>
            </a:r>
            <a:r>
              <a:rPr lang="zh-CN" altLang="en-US" sz="1400" dirty="0">
                <a:solidFill>
                  <a:schemeClr val="tx2"/>
                </a:solidFill>
                <a:cs typeface="+mn-ea"/>
                <a:sym typeface="+mn-lt"/>
              </a:rPr>
              <a:t>服务商。他们本身不会从事互联网</a:t>
            </a:r>
            <a:r>
              <a:rPr lang="en-US" altLang="zh-CN" sz="1400" dirty="0">
                <a:solidFill>
                  <a:schemeClr val="tx2"/>
                </a:solidFill>
                <a:cs typeface="+mn-ea"/>
                <a:sym typeface="+mn-lt"/>
              </a:rPr>
              <a:t>+</a:t>
            </a:r>
            <a:r>
              <a:rPr lang="zh-CN" altLang="en-US" sz="1400" dirty="0">
                <a:solidFill>
                  <a:schemeClr val="tx2"/>
                </a:solidFill>
                <a:cs typeface="+mn-ea"/>
                <a:sym typeface="+mn-lt"/>
              </a:rPr>
              <a:t>传统企业的生产、制造及运营工作，但是会帮助线上及线下双方的协作，从事的是做双方的对接工作，盈利方式则是双方对接成功后的服务费用及各种增值服务费用。</a:t>
            </a:r>
          </a:p>
          <a:p>
            <a:pPr>
              <a:lnSpc>
                <a:spcPct val="150000"/>
              </a:lnSpc>
            </a:pPr>
            <a:r>
              <a:rPr lang="zh-CN" altLang="en-US" sz="1400" dirty="0">
                <a:solidFill>
                  <a:schemeClr val="tx2"/>
                </a:solidFill>
                <a:cs typeface="+mn-ea"/>
                <a:sym typeface="+mn-lt"/>
              </a:rPr>
              <a:t>这些增值服务包罗万象，包括培训、招聘、资源寻找、方案设计、设备引进、车间改造等。初期的“互联网</a:t>
            </a:r>
            <a:r>
              <a:rPr lang="en-US" altLang="zh-CN" sz="1400" dirty="0">
                <a:solidFill>
                  <a:schemeClr val="tx2"/>
                </a:solidFill>
                <a:cs typeface="+mn-ea"/>
                <a:sym typeface="+mn-lt"/>
              </a:rPr>
              <a:t>+”</a:t>
            </a:r>
            <a:r>
              <a:rPr lang="zh-CN" altLang="en-US" sz="1400" dirty="0">
                <a:solidFill>
                  <a:schemeClr val="tx2"/>
                </a:solidFill>
                <a:cs typeface="+mn-ea"/>
                <a:sym typeface="+mn-lt"/>
              </a:rPr>
              <a:t>服务商是单体经营，后期则会发展成为复合体，不排除后期会发展成为纯互联网模式的平台型企业。</a:t>
            </a:r>
          </a:p>
        </p:txBody>
      </p:sp>
      <p:sp>
        <p:nvSpPr>
          <p:cNvPr id="61" name="PA-错觉设计696">
            <a:extLst>
              <a:ext uri="{FF2B5EF4-FFF2-40B4-BE49-F238E27FC236}">
                <a16:creationId xmlns:a16="http://schemas.microsoft.com/office/drawing/2014/main" id="{E03E749A-147E-47E7-8F81-2247F8FE9BE0}"/>
              </a:ext>
            </a:extLst>
          </p:cNvPr>
          <p:cNvSpPr/>
          <p:nvPr>
            <p:custDataLst>
              <p:tags r:id="rId6"/>
            </p:custDataLst>
          </p:nvPr>
        </p:nvSpPr>
        <p:spPr>
          <a:xfrm rot="10800000">
            <a:off x="788632" y="1577205"/>
            <a:ext cx="1937619" cy="181415"/>
          </a:xfrm>
          <a:custGeom>
            <a:avLst/>
            <a:gdLst>
              <a:gd name="connsiteX0" fmla="*/ 1758618 w 1937619"/>
              <a:gd name="connsiteY0" fmla="*/ 181379 h 181415"/>
              <a:gd name="connsiteX1" fmla="*/ 1700722 w 1937619"/>
              <a:gd name="connsiteY1" fmla="*/ 181379 h 181415"/>
              <a:gd name="connsiteX2" fmla="*/ 1700722 w 1937619"/>
              <a:gd name="connsiteY2" fmla="*/ 0 h 181415"/>
              <a:gd name="connsiteX3" fmla="*/ 1758618 w 1937619"/>
              <a:gd name="connsiteY3" fmla="*/ 0 h 181415"/>
              <a:gd name="connsiteX4" fmla="*/ 1848100 w 1937619"/>
              <a:gd name="connsiteY4" fmla="*/ 181379 h 181415"/>
              <a:gd name="connsiteX5" fmla="*/ 1790204 w 1937619"/>
              <a:gd name="connsiteY5" fmla="*/ 181379 h 181415"/>
              <a:gd name="connsiteX6" fmla="*/ 1790204 w 1937619"/>
              <a:gd name="connsiteY6" fmla="*/ 0 h 181415"/>
              <a:gd name="connsiteX7" fmla="*/ 1848100 w 1937619"/>
              <a:gd name="connsiteY7" fmla="*/ 0 h 181415"/>
              <a:gd name="connsiteX8" fmla="*/ 1937619 w 1937619"/>
              <a:gd name="connsiteY8" fmla="*/ 181379 h 181415"/>
              <a:gd name="connsiteX9" fmla="*/ 1879723 w 1937619"/>
              <a:gd name="connsiteY9" fmla="*/ 181379 h 181415"/>
              <a:gd name="connsiteX10" fmla="*/ 1879723 w 1937619"/>
              <a:gd name="connsiteY10" fmla="*/ 0 h 181415"/>
              <a:gd name="connsiteX11" fmla="*/ 1937619 w 1937619"/>
              <a:gd name="connsiteY11" fmla="*/ 0 h 181415"/>
              <a:gd name="connsiteX12" fmla="*/ 1579624 w 1937619"/>
              <a:gd name="connsiteY12" fmla="*/ 181400 h 181415"/>
              <a:gd name="connsiteX13" fmla="*/ 1521728 w 1937619"/>
              <a:gd name="connsiteY13" fmla="*/ 181400 h 181415"/>
              <a:gd name="connsiteX14" fmla="*/ 1521728 w 1937619"/>
              <a:gd name="connsiteY14" fmla="*/ 21 h 181415"/>
              <a:gd name="connsiteX15" fmla="*/ 1579624 w 1937619"/>
              <a:gd name="connsiteY15" fmla="*/ 21 h 181415"/>
              <a:gd name="connsiteX16" fmla="*/ 1400596 w 1937619"/>
              <a:gd name="connsiteY16" fmla="*/ 181401 h 181415"/>
              <a:gd name="connsiteX17" fmla="*/ 1342700 w 1937619"/>
              <a:gd name="connsiteY17" fmla="*/ 181401 h 181415"/>
              <a:gd name="connsiteX18" fmla="*/ 1342700 w 1937619"/>
              <a:gd name="connsiteY18" fmla="*/ 22 h 181415"/>
              <a:gd name="connsiteX19" fmla="*/ 1400596 w 1937619"/>
              <a:gd name="connsiteY19" fmla="*/ 22 h 181415"/>
              <a:gd name="connsiteX20" fmla="*/ 1490118 w 1937619"/>
              <a:gd name="connsiteY20" fmla="*/ 181401 h 181415"/>
              <a:gd name="connsiteX21" fmla="*/ 1432222 w 1937619"/>
              <a:gd name="connsiteY21" fmla="*/ 181401 h 181415"/>
              <a:gd name="connsiteX22" fmla="*/ 1432222 w 1937619"/>
              <a:gd name="connsiteY22" fmla="*/ 22 h 181415"/>
              <a:gd name="connsiteX23" fmla="*/ 1490118 w 1937619"/>
              <a:gd name="connsiteY23" fmla="*/ 22 h 181415"/>
              <a:gd name="connsiteX24" fmla="*/ 1311077 w 1937619"/>
              <a:gd name="connsiteY24" fmla="*/ 181402 h 181415"/>
              <a:gd name="connsiteX25" fmla="*/ 1253181 w 1937619"/>
              <a:gd name="connsiteY25" fmla="*/ 181402 h 181415"/>
              <a:gd name="connsiteX26" fmla="*/ 1253181 w 1937619"/>
              <a:gd name="connsiteY26" fmla="*/ 23 h 181415"/>
              <a:gd name="connsiteX27" fmla="*/ 1311077 w 1937619"/>
              <a:gd name="connsiteY27" fmla="*/ 23 h 181415"/>
              <a:gd name="connsiteX28" fmla="*/ 1221580 w 1937619"/>
              <a:gd name="connsiteY28" fmla="*/ 181403 h 181415"/>
              <a:gd name="connsiteX29" fmla="*/ 1163684 w 1937619"/>
              <a:gd name="connsiteY29" fmla="*/ 181403 h 181415"/>
              <a:gd name="connsiteX30" fmla="*/ 1163684 w 1937619"/>
              <a:gd name="connsiteY30" fmla="*/ 24 h 181415"/>
              <a:gd name="connsiteX31" fmla="*/ 1221580 w 1937619"/>
              <a:gd name="connsiteY31" fmla="*/ 24 h 181415"/>
              <a:gd name="connsiteX32" fmla="*/ 953032 w 1937619"/>
              <a:gd name="connsiteY32" fmla="*/ 181404 h 181415"/>
              <a:gd name="connsiteX33" fmla="*/ 895136 w 1937619"/>
              <a:gd name="connsiteY33" fmla="*/ 181404 h 181415"/>
              <a:gd name="connsiteX34" fmla="*/ 895136 w 1937619"/>
              <a:gd name="connsiteY34" fmla="*/ 25 h 181415"/>
              <a:gd name="connsiteX35" fmla="*/ 953032 w 1937619"/>
              <a:gd name="connsiteY35" fmla="*/ 25 h 181415"/>
              <a:gd name="connsiteX36" fmla="*/ 1042538 w 1937619"/>
              <a:gd name="connsiteY36" fmla="*/ 181404 h 181415"/>
              <a:gd name="connsiteX37" fmla="*/ 984642 w 1937619"/>
              <a:gd name="connsiteY37" fmla="*/ 181404 h 181415"/>
              <a:gd name="connsiteX38" fmla="*/ 984642 w 1937619"/>
              <a:gd name="connsiteY38" fmla="*/ 25 h 181415"/>
              <a:gd name="connsiteX39" fmla="*/ 1042538 w 1937619"/>
              <a:gd name="connsiteY39" fmla="*/ 25 h 181415"/>
              <a:gd name="connsiteX40" fmla="*/ 1132062 w 1937619"/>
              <a:gd name="connsiteY40" fmla="*/ 181404 h 181415"/>
              <a:gd name="connsiteX41" fmla="*/ 1074166 w 1937619"/>
              <a:gd name="connsiteY41" fmla="*/ 181404 h 181415"/>
              <a:gd name="connsiteX42" fmla="*/ 1074166 w 1937619"/>
              <a:gd name="connsiteY42" fmla="*/ 25 h 181415"/>
              <a:gd name="connsiteX43" fmla="*/ 1132062 w 1937619"/>
              <a:gd name="connsiteY43" fmla="*/ 25 h 181415"/>
              <a:gd name="connsiteX44" fmla="*/ 773997 w 1937619"/>
              <a:gd name="connsiteY44" fmla="*/ 181405 h 181415"/>
              <a:gd name="connsiteX45" fmla="*/ 716101 w 1937619"/>
              <a:gd name="connsiteY45" fmla="*/ 181405 h 181415"/>
              <a:gd name="connsiteX46" fmla="*/ 716101 w 1937619"/>
              <a:gd name="connsiteY46" fmla="*/ 26 h 181415"/>
              <a:gd name="connsiteX47" fmla="*/ 773997 w 1937619"/>
              <a:gd name="connsiteY47" fmla="*/ 26 h 181415"/>
              <a:gd name="connsiteX48" fmla="*/ 863515 w 1937619"/>
              <a:gd name="connsiteY48" fmla="*/ 181405 h 181415"/>
              <a:gd name="connsiteX49" fmla="*/ 805619 w 1937619"/>
              <a:gd name="connsiteY49" fmla="*/ 181405 h 181415"/>
              <a:gd name="connsiteX50" fmla="*/ 805619 w 1937619"/>
              <a:gd name="connsiteY50" fmla="*/ 26 h 181415"/>
              <a:gd name="connsiteX51" fmla="*/ 863515 w 1937619"/>
              <a:gd name="connsiteY51" fmla="*/ 26 h 181415"/>
              <a:gd name="connsiteX52" fmla="*/ 505461 w 1937619"/>
              <a:gd name="connsiteY52" fmla="*/ 181406 h 181415"/>
              <a:gd name="connsiteX53" fmla="*/ 447565 w 1937619"/>
              <a:gd name="connsiteY53" fmla="*/ 181406 h 181415"/>
              <a:gd name="connsiteX54" fmla="*/ 447565 w 1937619"/>
              <a:gd name="connsiteY54" fmla="*/ 27 h 181415"/>
              <a:gd name="connsiteX55" fmla="*/ 505461 w 1937619"/>
              <a:gd name="connsiteY55" fmla="*/ 27 h 181415"/>
              <a:gd name="connsiteX56" fmla="*/ 594970 w 1937619"/>
              <a:gd name="connsiteY56" fmla="*/ 181406 h 181415"/>
              <a:gd name="connsiteX57" fmla="*/ 537074 w 1937619"/>
              <a:gd name="connsiteY57" fmla="*/ 181406 h 181415"/>
              <a:gd name="connsiteX58" fmla="*/ 537074 w 1937619"/>
              <a:gd name="connsiteY58" fmla="*/ 27 h 181415"/>
              <a:gd name="connsiteX59" fmla="*/ 594970 w 1937619"/>
              <a:gd name="connsiteY59" fmla="*/ 27 h 181415"/>
              <a:gd name="connsiteX60" fmla="*/ 684480 w 1937619"/>
              <a:gd name="connsiteY60" fmla="*/ 181406 h 181415"/>
              <a:gd name="connsiteX61" fmla="*/ 626584 w 1937619"/>
              <a:gd name="connsiteY61" fmla="*/ 181406 h 181415"/>
              <a:gd name="connsiteX62" fmla="*/ 626584 w 1937619"/>
              <a:gd name="connsiteY62" fmla="*/ 27 h 181415"/>
              <a:gd name="connsiteX63" fmla="*/ 684480 w 1937619"/>
              <a:gd name="connsiteY63" fmla="*/ 27 h 181415"/>
              <a:gd name="connsiteX64" fmla="*/ 147409 w 1937619"/>
              <a:gd name="connsiteY64" fmla="*/ 181407 h 181415"/>
              <a:gd name="connsiteX65" fmla="*/ 89513 w 1937619"/>
              <a:gd name="connsiteY65" fmla="*/ 181407 h 181415"/>
              <a:gd name="connsiteX66" fmla="*/ 89513 w 1937619"/>
              <a:gd name="connsiteY66" fmla="*/ 28 h 181415"/>
              <a:gd name="connsiteX67" fmla="*/ 147409 w 1937619"/>
              <a:gd name="connsiteY67" fmla="*/ 28 h 181415"/>
              <a:gd name="connsiteX68" fmla="*/ 236922 w 1937619"/>
              <a:gd name="connsiteY68" fmla="*/ 181407 h 181415"/>
              <a:gd name="connsiteX69" fmla="*/ 179026 w 1937619"/>
              <a:gd name="connsiteY69" fmla="*/ 181407 h 181415"/>
              <a:gd name="connsiteX70" fmla="*/ 179026 w 1937619"/>
              <a:gd name="connsiteY70" fmla="*/ 28 h 181415"/>
              <a:gd name="connsiteX71" fmla="*/ 236922 w 1937619"/>
              <a:gd name="connsiteY71" fmla="*/ 28 h 181415"/>
              <a:gd name="connsiteX72" fmla="*/ 326433 w 1937619"/>
              <a:gd name="connsiteY72" fmla="*/ 181407 h 181415"/>
              <a:gd name="connsiteX73" fmla="*/ 268537 w 1937619"/>
              <a:gd name="connsiteY73" fmla="*/ 181407 h 181415"/>
              <a:gd name="connsiteX74" fmla="*/ 268537 w 1937619"/>
              <a:gd name="connsiteY74" fmla="*/ 28 h 181415"/>
              <a:gd name="connsiteX75" fmla="*/ 326433 w 1937619"/>
              <a:gd name="connsiteY75" fmla="*/ 28 h 181415"/>
              <a:gd name="connsiteX76" fmla="*/ 415944 w 1937619"/>
              <a:gd name="connsiteY76" fmla="*/ 181407 h 181415"/>
              <a:gd name="connsiteX77" fmla="*/ 358048 w 1937619"/>
              <a:gd name="connsiteY77" fmla="*/ 181407 h 181415"/>
              <a:gd name="connsiteX78" fmla="*/ 358048 w 1937619"/>
              <a:gd name="connsiteY78" fmla="*/ 28 h 181415"/>
              <a:gd name="connsiteX79" fmla="*/ 415944 w 1937619"/>
              <a:gd name="connsiteY79" fmla="*/ 28 h 181415"/>
              <a:gd name="connsiteX80" fmla="*/ 57896 w 1937619"/>
              <a:gd name="connsiteY80" fmla="*/ 181409 h 181415"/>
              <a:gd name="connsiteX81" fmla="*/ 0 w 1937619"/>
              <a:gd name="connsiteY81" fmla="*/ 181409 h 181415"/>
              <a:gd name="connsiteX82" fmla="*/ 0 w 1937619"/>
              <a:gd name="connsiteY82" fmla="*/ 30 h 181415"/>
              <a:gd name="connsiteX83" fmla="*/ 57896 w 1937619"/>
              <a:gd name="connsiteY83" fmla="*/ 30 h 181415"/>
              <a:gd name="connsiteX84" fmla="*/ 1669140 w 1937619"/>
              <a:gd name="connsiteY84" fmla="*/ 181415 h 181415"/>
              <a:gd name="connsiteX85" fmla="*/ 1611244 w 1937619"/>
              <a:gd name="connsiteY85" fmla="*/ 181415 h 181415"/>
              <a:gd name="connsiteX86" fmla="*/ 1611244 w 1937619"/>
              <a:gd name="connsiteY86" fmla="*/ 36 h 181415"/>
              <a:gd name="connsiteX87" fmla="*/ 1669140 w 1937619"/>
              <a:gd name="connsiteY87" fmla="*/ 36 h 181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937619" h="181415">
                <a:moveTo>
                  <a:pt x="1758618" y="181379"/>
                </a:moveTo>
                <a:lnTo>
                  <a:pt x="1700722" y="181379"/>
                </a:lnTo>
                <a:lnTo>
                  <a:pt x="1700722" y="0"/>
                </a:lnTo>
                <a:lnTo>
                  <a:pt x="1758618" y="0"/>
                </a:lnTo>
                <a:close/>
                <a:moveTo>
                  <a:pt x="1848100" y="181379"/>
                </a:moveTo>
                <a:lnTo>
                  <a:pt x="1790204" y="181379"/>
                </a:lnTo>
                <a:lnTo>
                  <a:pt x="1790204" y="0"/>
                </a:lnTo>
                <a:lnTo>
                  <a:pt x="1848100" y="0"/>
                </a:lnTo>
                <a:close/>
                <a:moveTo>
                  <a:pt x="1937619" y="181379"/>
                </a:moveTo>
                <a:lnTo>
                  <a:pt x="1879723" y="181379"/>
                </a:lnTo>
                <a:lnTo>
                  <a:pt x="1879723" y="0"/>
                </a:lnTo>
                <a:lnTo>
                  <a:pt x="1937619" y="0"/>
                </a:lnTo>
                <a:close/>
                <a:moveTo>
                  <a:pt x="1579624" y="181400"/>
                </a:moveTo>
                <a:lnTo>
                  <a:pt x="1521728" y="181400"/>
                </a:lnTo>
                <a:lnTo>
                  <a:pt x="1521728" y="21"/>
                </a:lnTo>
                <a:lnTo>
                  <a:pt x="1579624" y="21"/>
                </a:lnTo>
                <a:close/>
                <a:moveTo>
                  <a:pt x="1400596" y="181401"/>
                </a:moveTo>
                <a:lnTo>
                  <a:pt x="1342700" y="181401"/>
                </a:lnTo>
                <a:lnTo>
                  <a:pt x="1342700" y="22"/>
                </a:lnTo>
                <a:lnTo>
                  <a:pt x="1400596" y="22"/>
                </a:lnTo>
                <a:close/>
                <a:moveTo>
                  <a:pt x="1490118" y="181401"/>
                </a:moveTo>
                <a:lnTo>
                  <a:pt x="1432222" y="181401"/>
                </a:lnTo>
                <a:lnTo>
                  <a:pt x="1432222" y="22"/>
                </a:lnTo>
                <a:lnTo>
                  <a:pt x="1490118" y="22"/>
                </a:lnTo>
                <a:close/>
                <a:moveTo>
                  <a:pt x="1311077" y="181402"/>
                </a:moveTo>
                <a:lnTo>
                  <a:pt x="1253181" y="181402"/>
                </a:lnTo>
                <a:lnTo>
                  <a:pt x="1253181" y="23"/>
                </a:lnTo>
                <a:lnTo>
                  <a:pt x="1311077" y="23"/>
                </a:lnTo>
                <a:close/>
                <a:moveTo>
                  <a:pt x="1221580" y="181403"/>
                </a:moveTo>
                <a:lnTo>
                  <a:pt x="1163684" y="181403"/>
                </a:lnTo>
                <a:lnTo>
                  <a:pt x="1163684" y="24"/>
                </a:lnTo>
                <a:lnTo>
                  <a:pt x="1221580" y="24"/>
                </a:lnTo>
                <a:close/>
                <a:moveTo>
                  <a:pt x="953032" y="181404"/>
                </a:moveTo>
                <a:lnTo>
                  <a:pt x="895136" y="181404"/>
                </a:lnTo>
                <a:lnTo>
                  <a:pt x="895136" y="25"/>
                </a:lnTo>
                <a:lnTo>
                  <a:pt x="953032" y="25"/>
                </a:lnTo>
                <a:close/>
                <a:moveTo>
                  <a:pt x="1042538" y="181404"/>
                </a:moveTo>
                <a:lnTo>
                  <a:pt x="984642" y="181404"/>
                </a:lnTo>
                <a:lnTo>
                  <a:pt x="984642" y="25"/>
                </a:lnTo>
                <a:lnTo>
                  <a:pt x="1042538" y="25"/>
                </a:lnTo>
                <a:close/>
                <a:moveTo>
                  <a:pt x="1132062" y="181404"/>
                </a:moveTo>
                <a:lnTo>
                  <a:pt x="1074166" y="181404"/>
                </a:lnTo>
                <a:lnTo>
                  <a:pt x="1074166" y="25"/>
                </a:lnTo>
                <a:lnTo>
                  <a:pt x="1132062" y="25"/>
                </a:lnTo>
                <a:close/>
                <a:moveTo>
                  <a:pt x="773997" y="181405"/>
                </a:moveTo>
                <a:lnTo>
                  <a:pt x="716101" y="181405"/>
                </a:lnTo>
                <a:lnTo>
                  <a:pt x="716101" y="26"/>
                </a:lnTo>
                <a:lnTo>
                  <a:pt x="773997" y="26"/>
                </a:lnTo>
                <a:close/>
                <a:moveTo>
                  <a:pt x="863515" y="181405"/>
                </a:moveTo>
                <a:lnTo>
                  <a:pt x="805619" y="181405"/>
                </a:lnTo>
                <a:lnTo>
                  <a:pt x="805619" y="26"/>
                </a:lnTo>
                <a:lnTo>
                  <a:pt x="863515" y="26"/>
                </a:lnTo>
                <a:close/>
                <a:moveTo>
                  <a:pt x="505461" y="181406"/>
                </a:moveTo>
                <a:lnTo>
                  <a:pt x="447565" y="181406"/>
                </a:lnTo>
                <a:lnTo>
                  <a:pt x="447565" y="27"/>
                </a:lnTo>
                <a:lnTo>
                  <a:pt x="505461" y="27"/>
                </a:lnTo>
                <a:close/>
                <a:moveTo>
                  <a:pt x="594970" y="181406"/>
                </a:moveTo>
                <a:lnTo>
                  <a:pt x="537074" y="181406"/>
                </a:lnTo>
                <a:lnTo>
                  <a:pt x="537074" y="27"/>
                </a:lnTo>
                <a:lnTo>
                  <a:pt x="594970" y="27"/>
                </a:lnTo>
                <a:close/>
                <a:moveTo>
                  <a:pt x="684480" y="181406"/>
                </a:moveTo>
                <a:lnTo>
                  <a:pt x="626584" y="181406"/>
                </a:lnTo>
                <a:lnTo>
                  <a:pt x="626584" y="27"/>
                </a:lnTo>
                <a:lnTo>
                  <a:pt x="684480" y="27"/>
                </a:lnTo>
                <a:close/>
                <a:moveTo>
                  <a:pt x="147409" y="181407"/>
                </a:moveTo>
                <a:lnTo>
                  <a:pt x="89513" y="181407"/>
                </a:lnTo>
                <a:lnTo>
                  <a:pt x="89513" y="28"/>
                </a:lnTo>
                <a:lnTo>
                  <a:pt x="147409" y="28"/>
                </a:lnTo>
                <a:close/>
                <a:moveTo>
                  <a:pt x="236922" y="181407"/>
                </a:moveTo>
                <a:lnTo>
                  <a:pt x="179026" y="181407"/>
                </a:lnTo>
                <a:lnTo>
                  <a:pt x="179026" y="28"/>
                </a:lnTo>
                <a:lnTo>
                  <a:pt x="236922" y="28"/>
                </a:lnTo>
                <a:close/>
                <a:moveTo>
                  <a:pt x="326433" y="181407"/>
                </a:moveTo>
                <a:lnTo>
                  <a:pt x="268537" y="181407"/>
                </a:lnTo>
                <a:lnTo>
                  <a:pt x="268537" y="28"/>
                </a:lnTo>
                <a:lnTo>
                  <a:pt x="326433" y="28"/>
                </a:lnTo>
                <a:close/>
                <a:moveTo>
                  <a:pt x="415944" y="181407"/>
                </a:moveTo>
                <a:lnTo>
                  <a:pt x="358048" y="181407"/>
                </a:lnTo>
                <a:lnTo>
                  <a:pt x="358048" y="28"/>
                </a:lnTo>
                <a:lnTo>
                  <a:pt x="415944" y="28"/>
                </a:lnTo>
                <a:close/>
                <a:moveTo>
                  <a:pt x="57896" y="181409"/>
                </a:moveTo>
                <a:lnTo>
                  <a:pt x="0" y="181409"/>
                </a:lnTo>
                <a:lnTo>
                  <a:pt x="0" y="30"/>
                </a:lnTo>
                <a:lnTo>
                  <a:pt x="57896" y="30"/>
                </a:lnTo>
                <a:close/>
                <a:moveTo>
                  <a:pt x="1669140" y="181415"/>
                </a:moveTo>
                <a:lnTo>
                  <a:pt x="1611244" y="181415"/>
                </a:lnTo>
                <a:lnTo>
                  <a:pt x="1611244" y="36"/>
                </a:lnTo>
                <a:lnTo>
                  <a:pt x="1669140" y="36"/>
                </a:lnTo>
                <a:close/>
              </a:path>
            </a:pathLst>
          </a:custGeom>
          <a:gradFill>
            <a:gsLst>
              <a:gs pos="0">
                <a:schemeClr val="accent2">
                  <a:alpha val="0"/>
                </a:schemeClr>
              </a:gs>
              <a:gs pos="100000">
                <a:schemeClr val="accent2">
                  <a:alpha val="10000"/>
                </a:schemeClr>
              </a:gs>
            </a:gsLst>
            <a:lin ang="5400000" scaled="0"/>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89" name="PA-错觉设计697">
            <a:extLst>
              <a:ext uri="{FF2B5EF4-FFF2-40B4-BE49-F238E27FC236}">
                <a16:creationId xmlns:a16="http://schemas.microsoft.com/office/drawing/2014/main" id="{3B68498D-DF14-49BA-875D-735ACDCC0CAA}"/>
              </a:ext>
            </a:extLst>
          </p:cNvPr>
          <p:cNvSpPr/>
          <p:nvPr>
            <p:custDataLst>
              <p:tags r:id="rId7"/>
            </p:custDataLst>
          </p:nvPr>
        </p:nvSpPr>
        <p:spPr>
          <a:xfrm>
            <a:off x="6096000" y="1697290"/>
            <a:ext cx="2629246" cy="339828"/>
          </a:xfrm>
          <a:prstGeom prst="rect">
            <a:avLst/>
          </a:prstGeom>
        </p:spPr>
        <p:txBody>
          <a:bodyPr wrap="none">
            <a:noAutofit/>
          </a:bodyPr>
          <a:lstStyle/>
          <a:p>
            <a:pPr lvl="0">
              <a:defRPr/>
            </a:pPr>
            <a:r>
              <a:rPr lang="zh-CN" altLang="en-US" sz="1600" b="1" dirty="0">
                <a:gradFill>
                  <a:gsLst>
                    <a:gs pos="0">
                      <a:schemeClr val="accent2">
                        <a:lumMod val="60000"/>
                        <a:lumOff val="40000"/>
                      </a:schemeClr>
                    </a:gs>
                    <a:gs pos="100000">
                      <a:schemeClr val="accent2">
                        <a:lumMod val="20000"/>
                        <a:lumOff val="80000"/>
                      </a:schemeClr>
                    </a:gs>
                  </a:gsLst>
                  <a:lin ang="0" scaled="0"/>
                </a:gradFill>
                <a:cs typeface="+mn-ea"/>
                <a:sym typeface="+mn-lt"/>
              </a:rPr>
              <a:t>第三方服务涉及的领域</a:t>
            </a:r>
          </a:p>
        </p:txBody>
      </p:sp>
      <p:sp>
        <p:nvSpPr>
          <p:cNvPr id="282" name="PA-错觉设计698">
            <a:extLst>
              <a:ext uri="{FF2B5EF4-FFF2-40B4-BE49-F238E27FC236}">
                <a16:creationId xmlns:a16="http://schemas.microsoft.com/office/drawing/2014/main" id="{43A2AA50-6BF1-4896-85F4-17D715AF716C}"/>
              </a:ext>
            </a:extLst>
          </p:cNvPr>
          <p:cNvSpPr/>
          <p:nvPr>
            <p:custDataLst>
              <p:tags r:id="rId8"/>
            </p:custDataLst>
          </p:nvPr>
        </p:nvSpPr>
        <p:spPr>
          <a:xfrm>
            <a:off x="9102385" y="3908054"/>
            <a:ext cx="1181733" cy="313716"/>
          </a:xfrm>
          <a:prstGeom prst="rect">
            <a:avLst/>
          </a:prstGeom>
          <a:gradFill flip="none" rotWithShape="1">
            <a:gsLst>
              <a:gs pos="0">
                <a:schemeClr val="accent2">
                  <a:alpha val="12000"/>
                </a:schemeClr>
              </a:gs>
              <a:gs pos="66000">
                <a:schemeClr val="accent2">
                  <a:alpha val="19000"/>
                </a:schemeClr>
              </a:gs>
              <a:gs pos="100000">
                <a:schemeClr val="accent2">
                  <a:alpha val="59000"/>
                </a:schemeClr>
              </a:gs>
              <a:gs pos="95000">
                <a:schemeClr val="accent2">
                  <a:alpha val="34000"/>
                </a:schemeClr>
              </a:gs>
            </a:gsLst>
            <a:path path="shape">
              <a:fillToRect l="50000" t="50000" r="50000" b="50000"/>
            </a:path>
            <a:tileRect/>
          </a:gradFill>
          <a:ln w="9525">
            <a:gradFill flip="none" rotWithShape="1">
              <a:gsLst>
                <a:gs pos="2000">
                  <a:schemeClr val="accent2"/>
                </a:gs>
                <a:gs pos="53000">
                  <a:schemeClr val="accent2">
                    <a:alpha val="0"/>
                  </a:schemeClr>
                </a:gs>
                <a:gs pos="100000">
                  <a:schemeClr val="accent2"/>
                </a:gs>
              </a:gsLst>
              <a:lin ang="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prstClr val="white"/>
              </a:solidFill>
              <a:cs typeface="+mn-ea"/>
              <a:sym typeface="+mn-lt"/>
            </a:endParaRPr>
          </a:p>
        </p:txBody>
      </p:sp>
      <p:sp>
        <p:nvSpPr>
          <p:cNvPr id="284" name="PA-错觉设计699">
            <a:extLst>
              <a:ext uri="{FF2B5EF4-FFF2-40B4-BE49-F238E27FC236}">
                <a16:creationId xmlns:a16="http://schemas.microsoft.com/office/drawing/2014/main" id="{4BAC91A6-23E8-4368-9314-78FC48619CB6}"/>
              </a:ext>
            </a:extLst>
          </p:cNvPr>
          <p:cNvSpPr txBox="1"/>
          <p:nvPr>
            <p:custDataLst>
              <p:tags r:id="rId9"/>
            </p:custDataLst>
          </p:nvPr>
        </p:nvSpPr>
        <p:spPr>
          <a:xfrm>
            <a:off x="9290429" y="3927806"/>
            <a:ext cx="974678" cy="257315"/>
          </a:xfrm>
          <a:prstGeom prst="rect">
            <a:avLst/>
          </a:prstGeom>
          <a:noFill/>
          <a:ln>
            <a:noFill/>
          </a:ln>
        </p:spPr>
        <p:txBody>
          <a:bodyPr wrap="square" lIns="0" tIns="0" rIns="0" bIns="0" rtlCol="0">
            <a:spAutoFit/>
          </a:bodyPr>
          <a:lstStyle/>
          <a:p>
            <a:pPr>
              <a:lnSpc>
                <a:spcPct val="130000"/>
              </a:lnSpc>
            </a:pPr>
            <a:r>
              <a:rPr lang="en-US" altLang="zh-CN" sz="1400" dirty="0">
                <a:solidFill>
                  <a:schemeClr val="tx2"/>
                </a:solidFill>
                <a:cs typeface="+mn-ea"/>
                <a:sym typeface="+mn-lt"/>
              </a:rPr>
              <a:t>3D</a:t>
            </a:r>
            <a:r>
              <a:rPr lang="zh-CN" altLang="en-US" sz="1400" dirty="0">
                <a:solidFill>
                  <a:schemeClr val="tx2"/>
                </a:solidFill>
                <a:cs typeface="+mn-ea"/>
                <a:sym typeface="+mn-lt"/>
              </a:rPr>
              <a:t>打印</a:t>
            </a:r>
          </a:p>
        </p:txBody>
      </p:sp>
      <p:cxnSp>
        <p:nvCxnSpPr>
          <p:cNvPr id="285" name="PA-错觉设计700">
            <a:extLst>
              <a:ext uri="{FF2B5EF4-FFF2-40B4-BE49-F238E27FC236}">
                <a16:creationId xmlns:a16="http://schemas.microsoft.com/office/drawing/2014/main" id="{4BADC668-6E93-4D1D-AB74-25D58473DABD}"/>
              </a:ext>
            </a:extLst>
          </p:cNvPr>
          <p:cNvCxnSpPr>
            <a:cxnSpLocks/>
          </p:cNvCxnSpPr>
          <p:nvPr>
            <p:custDataLst>
              <p:tags r:id="rId10"/>
            </p:custDataLst>
          </p:nvPr>
        </p:nvCxnSpPr>
        <p:spPr>
          <a:xfrm>
            <a:off x="9220578" y="3992399"/>
            <a:ext cx="0" cy="14502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87" name="PA-错觉设计701">
            <a:extLst>
              <a:ext uri="{FF2B5EF4-FFF2-40B4-BE49-F238E27FC236}">
                <a16:creationId xmlns:a16="http://schemas.microsoft.com/office/drawing/2014/main" id="{004C7B6E-2F4A-4D71-852A-AC4FFB463E6D}"/>
              </a:ext>
            </a:extLst>
          </p:cNvPr>
          <p:cNvSpPr/>
          <p:nvPr>
            <p:custDataLst>
              <p:tags r:id="rId11"/>
            </p:custDataLst>
          </p:nvPr>
        </p:nvSpPr>
        <p:spPr>
          <a:xfrm>
            <a:off x="6178023" y="4948029"/>
            <a:ext cx="1181733" cy="313716"/>
          </a:xfrm>
          <a:prstGeom prst="rect">
            <a:avLst/>
          </a:prstGeom>
          <a:gradFill flip="none" rotWithShape="1">
            <a:gsLst>
              <a:gs pos="0">
                <a:schemeClr val="accent2">
                  <a:alpha val="12000"/>
                </a:schemeClr>
              </a:gs>
              <a:gs pos="66000">
                <a:schemeClr val="accent2">
                  <a:alpha val="19000"/>
                </a:schemeClr>
              </a:gs>
              <a:gs pos="100000">
                <a:schemeClr val="accent2">
                  <a:alpha val="59000"/>
                </a:schemeClr>
              </a:gs>
              <a:gs pos="95000">
                <a:schemeClr val="accent2">
                  <a:alpha val="34000"/>
                </a:schemeClr>
              </a:gs>
            </a:gsLst>
            <a:path path="shape">
              <a:fillToRect l="50000" t="50000" r="50000" b="50000"/>
            </a:path>
            <a:tileRect/>
          </a:gradFill>
          <a:ln w="9525">
            <a:gradFill flip="none" rotWithShape="1">
              <a:gsLst>
                <a:gs pos="2000">
                  <a:schemeClr val="accent2"/>
                </a:gs>
                <a:gs pos="53000">
                  <a:schemeClr val="accent2">
                    <a:alpha val="0"/>
                  </a:schemeClr>
                </a:gs>
                <a:gs pos="100000">
                  <a:schemeClr val="accent2"/>
                </a:gs>
              </a:gsLst>
              <a:lin ang="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prstClr val="white"/>
              </a:solidFill>
              <a:cs typeface="+mn-ea"/>
              <a:sym typeface="+mn-lt"/>
            </a:endParaRPr>
          </a:p>
        </p:txBody>
      </p:sp>
      <p:sp>
        <p:nvSpPr>
          <p:cNvPr id="289" name="PA-错觉设计702">
            <a:extLst>
              <a:ext uri="{FF2B5EF4-FFF2-40B4-BE49-F238E27FC236}">
                <a16:creationId xmlns:a16="http://schemas.microsoft.com/office/drawing/2014/main" id="{F991DB98-DBB5-4782-A653-5CD1C19533F3}"/>
              </a:ext>
            </a:extLst>
          </p:cNvPr>
          <p:cNvSpPr txBox="1"/>
          <p:nvPr>
            <p:custDataLst>
              <p:tags r:id="rId12"/>
            </p:custDataLst>
          </p:nvPr>
        </p:nvSpPr>
        <p:spPr>
          <a:xfrm>
            <a:off x="6366067" y="4967781"/>
            <a:ext cx="974678" cy="257315"/>
          </a:xfrm>
          <a:prstGeom prst="rect">
            <a:avLst/>
          </a:prstGeom>
          <a:noFill/>
          <a:ln>
            <a:noFill/>
          </a:ln>
        </p:spPr>
        <p:txBody>
          <a:bodyPr wrap="square" lIns="0" tIns="0" rIns="0" bIns="0" rtlCol="0">
            <a:spAutoFit/>
          </a:bodyPr>
          <a:lstStyle/>
          <a:p>
            <a:pPr>
              <a:lnSpc>
                <a:spcPct val="130000"/>
              </a:lnSpc>
            </a:pPr>
            <a:r>
              <a:rPr lang="en-US" altLang="zh-CN" sz="1400" dirty="0">
                <a:solidFill>
                  <a:schemeClr val="tx2"/>
                </a:solidFill>
                <a:cs typeface="+mn-ea"/>
                <a:sym typeface="+mn-lt"/>
              </a:rPr>
              <a:t>O2O</a:t>
            </a:r>
            <a:r>
              <a:rPr lang="zh-CN" altLang="en-US" sz="1400" dirty="0">
                <a:solidFill>
                  <a:schemeClr val="tx2"/>
                </a:solidFill>
                <a:cs typeface="+mn-ea"/>
                <a:sym typeface="+mn-lt"/>
              </a:rPr>
              <a:t>服务商</a:t>
            </a:r>
          </a:p>
        </p:txBody>
      </p:sp>
      <p:cxnSp>
        <p:nvCxnSpPr>
          <p:cNvPr id="290" name="PA-错觉设计703">
            <a:extLst>
              <a:ext uri="{FF2B5EF4-FFF2-40B4-BE49-F238E27FC236}">
                <a16:creationId xmlns:a16="http://schemas.microsoft.com/office/drawing/2014/main" id="{B159E0A9-1C63-430A-8104-599597A0DF17}"/>
              </a:ext>
            </a:extLst>
          </p:cNvPr>
          <p:cNvCxnSpPr>
            <a:cxnSpLocks/>
          </p:cNvCxnSpPr>
          <p:nvPr>
            <p:custDataLst>
              <p:tags r:id="rId13"/>
            </p:custDataLst>
          </p:nvPr>
        </p:nvCxnSpPr>
        <p:spPr>
          <a:xfrm>
            <a:off x="6296216" y="5032374"/>
            <a:ext cx="0" cy="145026"/>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19" name="PA-错觉设计704">
            <a:extLst>
              <a:ext uri="{FF2B5EF4-FFF2-40B4-BE49-F238E27FC236}">
                <a16:creationId xmlns:a16="http://schemas.microsoft.com/office/drawing/2014/main" id="{761DD12C-56B1-4F7D-8D85-CC7FD5D395C8}"/>
              </a:ext>
            </a:extLst>
          </p:cNvPr>
          <p:cNvPicPr>
            <a:picLocks noChangeAspect="1"/>
          </p:cNvPicPr>
          <p:nvPr>
            <p:custDataLst>
              <p:tags r:id="rId14"/>
            </p:custDataLst>
          </p:nvPr>
        </p:nvPicPr>
        <p:blipFill>
          <a:blip r:embed="rId39"/>
          <a:stretch>
            <a:fillRect/>
          </a:stretch>
        </p:blipFill>
        <p:spPr>
          <a:xfrm>
            <a:off x="6565689" y="4436832"/>
            <a:ext cx="406400" cy="406400"/>
          </a:xfrm>
          <a:prstGeom prst="rect">
            <a:avLst/>
          </a:prstGeom>
          <a:grpFill/>
          <a:ln w="0" cap="flat">
            <a:gradFill>
              <a:gsLst>
                <a:gs pos="100000">
                  <a:schemeClr val="accent1"/>
                </a:gs>
                <a:gs pos="34000">
                  <a:schemeClr val="accent2"/>
                </a:gs>
              </a:gsLst>
              <a:lin ang="5400000" scaled="1"/>
            </a:gradFill>
            <a:prstDash val="solid"/>
            <a:miter/>
          </a:ln>
          <a:effectLst>
            <a:outerShdw blurRad="63500" sx="102000" sy="102000" algn="ctr" rotWithShape="0">
              <a:schemeClr val="accent1">
                <a:alpha val="40000"/>
              </a:schemeClr>
            </a:outerShdw>
          </a:effectLst>
          <a:sp3d extrusionH="25400"/>
        </p:spPr>
      </p:pic>
      <p:sp>
        <p:nvSpPr>
          <p:cNvPr id="247" name="PA-错觉设计705">
            <a:extLst>
              <a:ext uri="{FF2B5EF4-FFF2-40B4-BE49-F238E27FC236}">
                <a16:creationId xmlns:a16="http://schemas.microsoft.com/office/drawing/2014/main" id="{C80AB759-5BBC-4FC6-A3B3-EF9BA663B85F}"/>
              </a:ext>
            </a:extLst>
          </p:cNvPr>
          <p:cNvSpPr/>
          <p:nvPr>
            <p:custDataLst>
              <p:tags r:id="rId15"/>
            </p:custDataLst>
          </p:nvPr>
        </p:nvSpPr>
        <p:spPr>
          <a:xfrm>
            <a:off x="6178023" y="2841395"/>
            <a:ext cx="1181733" cy="313716"/>
          </a:xfrm>
          <a:prstGeom prst="rect">
            <a:avLst/>
          </a:prstGeom>
          <a:gradFill flip="none" rotWithShape="1">
            <a:gsLst>
              <a:gs pos="0">
                <a:schemeClr val="accent2">
                  <a:alpha val="12000"/>
                </a:schemeClr>
              </a:gs>
              <a:gs pos="66000">
                <a:schemeClr val="accent2">
                  <a:alpha val="19000"/>
                </a:schemeClr>
              </a:gs>
              <a:gs pos="100000">
                <a:schemeClr val="accent2">
                  <a:alpha val="59000"/>
                </a:schemeClr>
              </a:gs>
              <a:gs pos="95000">
                <a:schemeClr val="accent2">
                  <a:alpha val="34000"/>
                </a:schemeClr>
              </a:gs>
            </a:gsLst>
            <a:path path="shape">
              <a:fillToRect l="50000" t="50000" r="50000" b="50000"/>
            </a:path>
            <a:tileRect/>
          </a:gradFill>
          <a:ln w="9525">
            <a:gradFill flip="none" rotWithShape="1">
              <a:gsLst>
                <a:gs pos="2000">
                  <a:schemeClr val="accent2"/>
                </a:gs>
                <a:gs pos="53000">
                  <a:schemeClr val="accent2">
                    <a:alpha val="0"/>
                  </a:schemeClr>
                </a:gs>
                <a:gs pos="100000">
                  <a:schemeClr val="accent2"/>
                </a:gs>
              </a:gsLst>
              <a:lin ang="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prstClr val="white"/>
              </a:solidFill>
              <a:cs typeface="+mn-ea"/>
              <a:sym typeface="+mn-lt"/>
            </a:endParaRPr>
          </a:p>
        </p:txBody>
      </p:sp>
      <p:sp>
        <p:nvSpPr>
          <p:cNvPr id="249" name="PA-错觉设计706">
            <a:extLst>
              <a:ext uri="{FF2B5EF4-FFF2-40B4-BE49-F238E27FC236}">
                <a16:creationId xmlns:a16="http://schemas.microsoft.com/office/drawing/2014/main" id="{C45D6795-BDBC-4C2C-91F4-9AA3D8515B28}"/>
              </a:ext>
            </a:extLst>
          </p:cNvPr>
          <p:cNvSpPr txBox="1"/>
          <p:nvPr>
            <p:custDataLst>
              <p:tags r:id="rId16"/>
            </p:custDataLst>
          </p:nvPr>
        </p:nvSpPr>
        <p:spPr>
          <a:xfrm>
            <a:off x="6366067" y="2861147"/>
            <a:ext cx="974678" cy="257315"/>
          </a:xfrm>
          <a:prstGeom prst="rect">
            <a:avLst/>
          </a:prstGeom>
          <a:noFill/>
          <a:ln>
            <a:noFill/>
          </a:ln>
        </p:spPr>
        <p:txBody>
          <a:bodyPr wrap="square" lIns="0" tIns="0" rIns="0" bIns="0" rtlCol="0">
            <a:spAutoFit/>
          </a:bodyPr>
          <a:lstStyle/>
          <a:p>
            <a:pPr>
              <a:lnSpc>
                <a:spcPct val="130000"/>
              </a:lnSpc>
            </a:pPr>
            <a:r>
              <a:rPr lang="zh-CN" altLang="en-US" sz="1400" dirty="0">
                <a:solidFill>
                  <a:schemeClr val="tx2"/>
                </a:solidFill>
                <a:cs typeface="+mn-ea"/>
                <a:sym typeface="+mn-lt"/>
              </a:rPr>
              <a:t>智能设备商</a:t>
            </a:r>
          </a:p>
        </p:txBody>
      </p:sp>
      <p:cxnSp>
        <p:nvCxnSpPr>
          <p:cNvPr id="250" name="PA-错觉设计707">
            <a:extLst>
              <a:ext uri="{FF2B5EF4-FFF2-40B4-BE49-F238E27FC236}">
                <a16:creationId xmlns:a16="http://schemas.microsoft.com/office/drawing/2014/main" id="{38080050-88CE-481D-BDF1-13E2986FAC36}"/>
              </a:ext>
            </a:extLst>
          </p:cNvPr>
          <p:cNvCxnSpPr>
            <a:cxnSpLocks/>
          </p:cNvCxnSpPr>
          <p:nvPr>
            <p:custDataLst>
              <p:tags r:id="rId17"/>
            </p:custDataLst>
          </p:nvPr>
        </p:nvCxnSpPr>
        <p:spPr>
          <a:xfrm>
            <a:off x="6296216" y="2925740"/>
            <a:ext cx="0" cy="14502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7" name="PA-错觉设计708">
            <a:extLst>
              <a:ext uri="{FF2B5EF4-FFF2-40B4-BE49-F238E27FC236}">
                <a16:creationId xmlns:a16="http://schemas.microsoft.com/office/drawing/2014/main" id="{F1EAF8BD-684C-42B5-8603-EFBC05E321D9}"/>
              </a:ext>
            </a:extLst>
          </p:cNvPr>
          <p:cNvSpPr/>
          <p:nvPr>
            <p:custDataLst>
              <p:tags r:id="rId18"/>
            </p:custDataLst>
          </p:nvPr>
        </p:nvSpPr>
        <p:spPr>
          <a:xfrm>
            <a:off x="7615619" y="3908054"/>
            <a:ext cx="1181733" cy="313716"/>
          </a:xfrm>
          <a:prstGeom prst="rect">
            <a:avLst/>
          </a:prstGeom>
          <a:gradFill flip="none" rotWithShape="1">
            <a:gsLst>
              <a:gs pos="0">
                <a:schemeClr val="accent2">
                  <a:alpha val="12000"/>
                </a:schemeClr>
              </a:gs>
              <a:gs pos="66000">
                <a:schemeClr val="accent2">
                  <a:alpha val="19000"/>
                </a:schemeClr>
              </a:gs>
              <a:gs pos="100000">
                <a:schemeClr val="accent2">
                  <a:alpha val="59000"/>
                </a:schemeClr>
              </a:gs>
              <a:gs pos="95000">
                <a:schemeClr val="accent2">
                  <a:alpha val="34000"/>
                </a:schemeClr>
              </a:gs>
            </a:gsLst>
            <a:path path="shape">
              <a:fillToRect l="50000" t="50000" r="50000" b="50000"/>
            </a:path>
            <a:tileRect/>
          </a:gradFill>
          <a:ln w="9525">
            <a:gradFill flip="none" rotWithShape="1">
              <a:gsLst>
                <a:gs pos="2000">
                  <a:schemeClr val="accent2"/>
                </a:gs>
                <a:gs pos="53000">
                  <a:schemeClr val="accent2">
                    <a:alpha val="0"/>
                  </a:schemeClr>
                </a:gs>
                <a:gs pos="100000">
                  <a:schemeClr val="accent2"/>
                </a:gs>
              </a:gsLst>
              <a:lin ang="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prstClr val="white"/>
              </a:solidFill>
              <a:cs typeface="+mn-ea"/>
              <a:sym typeface="+mn-lt"/>
            </a:endParaRPr>
          </a:p>
        </p:txBody>
      </p:sp>
      <p:sp>
        <p:nvSpPr>
          <p:cNvPr id="279" name="PA-错觉设计709">
            <a:extLst>
              <a:ext uri="{FF2B5EF4-FFF2-40B4-BE49-F238E27FC236}">
                <a16:creationId xmlns:a16="http://schemas.microsoft.com/office/drawing/2014/main" id="{250A70BF-BF60-4F79-8917-F487429594D2}"/>
              </a:ext>
            </a:extLst>
          </p:cNvPr>
          <p:cNvSpPr txBox="1"/>
          <p:nvPr>
            <p:custDataLst>
              <p:tags r:id="rId19"/>
            </p:custDataLst>
          </p:nvPr>
        </p:nvSpPr>
        <p:spPr>
          <a:xfrm>
            <a:off x="7803663" y="3927806"/>
            <a:ext cx="974678" cy="257315"/>
          </a:xfrm>
          <a:prstGeom prst="rect">
            <a:avLst/>
          </a:prstGeom>
          <a:noFill/>
          <a:ln>
            <a:noFill/>
          </a:ln>
        </p:spPr>
        <p:txBody>
          <a:bodyPr wrap="square" lIns="0" tIns="0" rIns="0" bIns="0" rtlCol="0">
            <a:spAutoFit/>
          </a:bodyPr>
          <a:lstStyle/>
          <a:p>
            <a:pPr>
              <a:lnSpc>
                <a:spcPct val="130000"/>
              </a:lnSpc>
            </a:pPr>
            <a:r>
              <a:rPr lang="zh-CN" altLang="en-US" sz="1400" dirty="0">
                <a:solidFill>
                  <a:schemeClr val="tx2"/>
                </a:solidFill>
                <a:cs typeface="+mn-ea"/>
                <a:sym typeface="+mn-lt"/>
              </a:rPr>
              <a:t>电商平台</a:t>
            </a:r>
          </a:p>
        </p:txBody>
      </p:sp>
      <p:cxnSp>
        <p:nvCxnSpPr>
          <p:cNvPr id="280" name="PA-错觉设计710">
            <a:extLst>
              <a:ext uri="{FF2B5EF4-FFF2-40B4-BE49-F238E27FC236}">
                <a16:creationId xmlns:a16="http://schemas.microsoft.com/office/drawing/2014/main" id="{CC95F829-C53F-44E4-8F46-B4263C07D1B1}"/>
              </a:ext>
            </a:extLst>
          </p:cNvPr>
          <p:cNvCxnSpPr>
            <a:cxnSpLocks/>
          </p:cNvCxnSpPr>
          <p:nvPr>
            <p:custDataLst>
              <p:tags r:id="rId20"/>
            </p:custDataLst>
          </p:nvPr>
        </p:nvCxnSpPr>
        <p:spPr>
          <a:xfrm>
            <a:off x="7733812" y="3992399"/>
            <a:ext cx="0" cy="145026"/>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22" name="PA-错觉设计711">
            <a:extLst>
              <a:ext uri="{FF2B5EF4-FFF2-40B4-BE49-F238E27FC236}">
                <a16:creationId xmlns:a16="http://schemas.microsoft.com/office/drawing/2014/main" id="{49CC3CB0-7336-490F-BC3D-0FE0CE4B12C4}"/>
              </a:ext>
            </a:extLst>
          </p:cNvPr>
          <p:cNvPicPr>
            <a:picLocks noChangeAspect="1"/>
          </p:cNvPicPr>
          <p:nvPr>
            <p:custDataLst>
              <p:tags r:id="rId21"/>
            </p:custDataLst>
          </p:nvPr>
        </p:nvPicPr>
        <p:blipFill>
          <a:blip r:embed="rId40"/>
          <a:stretch>
            <a:fillRect/>
          </a:stretch>
        </p:blipFill>
        <p:spPr>
          <a:xfrm>
            <a:off x="8003285" y="3387746"/>
            <a:ext cx="406400" cy="401943"/>
          </a:xfrm>
          <a:prstGeom prst="rect">
            <a:avLst/>
          </a:prstGeom>
          <a:grpFill/>
          <a:ln w="0" cap="flat">
            <a:gradFill>
              <a:gsLst>
                <a:gs pos="100000">
                  <a:schemeClr val="accent1"/>
                </a:gs>
                <a:gs pos="34000">
                  <a:schemeClr val="accent2"/>
                </a:gs>
              </a:gsLst>
              <a:lin ang="5400000" scaled="1"/>
            </a:gradFill>
            <a:prstDash val="solid"/>
            <a:miter/>
          </a:ln>
          <a:effectLst>
            <a:outerShdw blurRad="63500" sx="102000" sy="102000" algn="ctr" rotWithShape="0">
              <a:schemeClr val="accent1">
                <a:alpha val="40000"/>
              </a:schemeClr>
            </a:outerShdw>
          </a:effectLst>
          <a:sp3d extrusionH="25400"/>
        </p:spPr>
      </p:pic>
      <p:sp>
        <p:nvSpPr>
          <p:cNvPr id="262" name="PA-错觉设计712">
            <a:extLst>
              <a:ext uri="{FF2B5EF4-FFF2-40B4-BE49-F238E27FC236}">
                <a16:creationId xmlns:a16="http://schemas.microsoft.com/office/drawing/2014/main" id="{FEB506F6-3047-43F9-A26D-1DDC6EBD4332}"/>
              </a:ext>
            </a:extLst>
          </p:cNvPr>
          <p:cNvSpPr/>
          <p:nvPr>
            <p:custDataLst>
              <p:tags r:id="rId22"/>
            </p:custDataLst>
          </p:nvPr>
        </p:nvSpPr>
        <p:spPr>
          <a:xfrm>
            <a:off x="7615619" y="2839963"/>
            <a:ext cx="1181733" cy="313716"/>
          </a:xfrm>
          <a:prstGeom prst="rect">
            <a:avLst/>
          </a:prstGeom>
          <a:gradFill flip="none" rotWithShape="1">
            <a:gsLst>
              <a:gs pos="0">
                <a:schemeClr val="accent2">
                  <a:alpha val="12000"/>
                </a:schemeClr>
              </a:gs>
              <a:gs pos="66000">
                <a:schemeClr val="accent2">
                  <a:alpha val="19000"/>
                </a:schemeClr>
              </a:gs>
              <a:gs pos="100000">
                <a:schemeClr val="accent2">
                  <a:alpha val="59000"/>
                </a:schemeClr>
              </a:gs>
              <a:gs pos="95000">
                <a:schemeClr val="accent2">
                  <a:alpha val="34000"/>
                </a:schemeClr>
              </a:gs>
            </a:gsLst>
            <a:path path="shape">
              <a:fillToRect l="50000" t="50000" r="50000" b="50000"/>
            </a:path>
            <a:tileRect/>
          </a:gradFill>
          <a:ln w="9525">
            <a:gradFill flip="none" rotWithShape="1">
              <a:gsLst>
                <a:gs pos="2000">
                  <a:schemeClr val="accent2"/>
                </a:gs>
                <a:gs pos="53000">
                  <a:schemeClr val="accent2">
                    <a:alpha val="0"/>
                  </a:schemeClr>
                </a:gs>
                <a:gs pos="100000">
                  <a:schemeClr val="accent2"/>
                </a:gs>
              </a:gsLst>
              <a:lin ang="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prstClr val="white"/>
              </a:solidFill>
              <a:cs typeface="+mn-ea"/>
              <a:sym typeface="+mn-lt"/>
            </a:endParaRPr>
          </a:p>
        </p:txBody>
      </p:sp>
      <p:sp>
        <p:nvSpPr>
          <p:cNvPr id="264" name="PA-错觉设计713">
            <a:extLst>
              <a:ext uri="{FF2B5EF4-FFF2-40B4-BE49-F238E27FC236}">
                <a16:creationId xmlns:a16="http://schemas.microsoft.com/office/drawing/2014/main" id="{DA165B90-5750-4632-9727-CA6BD2EE7CCF}"/>
              </a:ext>
            </a:extLst>
          </p:cNvPr>
          <p:cNvSpPr txBox="1"/>
          <p:nvPr>
            <p:custDataLst>
              <p:tags r:id="rId23"/>
            </p:custDataLst>
          </p:nvPr>
        </p:nvSpPr>
        <p:spPr>
          <a:xfrm>
            <a:off x="7803663" y="2859715"/>
            <a:ext cx="974678" cy="257315"/>
          </a:xfrm>
          <a:prstGeom prst="rect">
            <a:avLst/>
          </a:prstGeom>
          <a:noFill/>
          <a:ln>
            <a:noFill/>
          </a:ln>
        </p:spPr>
        <p:txBody>
          <a:bodyPr wrap="square" lIns="0" tIns="0" rIns="0" bIns="0" rtlCol="0">
            <a:spAutoFit/>
          </a:bodyPr>
          <a:lstStyle/>
          <a:p>
            <a:pPr>
              <a:lnSpc>
                <a:spcPct val="130000"/>
              </a:lnSpc>
            </a:pPr>
            <a:r>
              <a:rPr lang="zh-CN" altLang="en-US" sz="1400" dirty="0">
                <a:solidFill>
                  <a:schemeClr val="tx2"/>
                </a:solidFill>
                <a:cs typeface="+mn-ea"/>
                <a:sym typeface="+mn-lt"/>
              </a:rPr>
              <a:t>大数据</a:t>
            </a:r>
          </a:p>
        </p:txBody>
      </p:sp>
      <p:cxnSp>
        <p:nvCxnSpPr>
          <p:cNvPr id="265" name="PA-错觉设计714">
            <a:extLst>
              <a:ext uri="{FF2B5EF4-FFF2-40B4-BE49-F238E27FC236}">
                <a16:creationId xmlns:a16="http://schemas.microsoft.com/office/drawing/2014/main" id="{D8A899B3-8B3D-4E1C-B728-B1DB2B9D5179}"/>
              </a:ext>
            </a:extLst>
          </p:cNvPr>
          <p:cNvCxnSpPr>
            <a:cxnSpLocks/>
          </p:cNvCxnSpPr>
          <p:nvPr>
            <p:custDataLst>
              <p:tags r:id="rId24"/>
            </p:custDataLst>
          </p:nvPr>
        </p:nvCxnSpPr>
        <p:spPr>
          <a:xfrm>
            <a:off x="7733812" y="2924308"/>
            <a:ext cx="0" cy="145026"/>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23" name="PA-错觉设计715">
            <a:extLst>
              <a:ext uri="{FF2B5EF4-FFF2-40B4-BE49-F238E27FC236}">
                <a16:creationId xmlns:a16="http://schemas.microsoft.com/office/drawing/2014/main" id="{654A88C8-5728-4101-AC03-47FE0B034E78}"/>
              </a:ext>
            </a:extLst>
          </p:cNvPr>
          <p:cNvPicPr>
            <a:picLocks noChangeAspect="1"/>
          </p:cNvPicPr>
          <p:nvPr>
            <p:custDataLst>
              <p:tags r:id="rId25"/>
            </p:custDataLst>
          </p:nvPr>
        </p:nvPicPr>
        <p:blipFill>
          <a:blip r:embed="rId41"/>
          <a:stretch>
            <a:fillRect/>
          </a:stretch>
        </p:blipFill>
        <p:spPr>
          <a:xfrm>
            <a:off x="8003285" y="2310267"/>
            <a:ext cx="406400" cy="406400"/>
          </a:xfrm>
          <a:prstGeom prst="rect">
            <a:avLst/>
          </a:prstGeom>
          <a:grpFill/>
          <a:ln w="0" cap="flat">
            <a:gradFill>
              <a:gsLst>
                <a:gs pos="100000">
                  <a:schemeClr val="accent1"/>
                </a:gs>
                <a:gs pos="34000">
                  <a:schemeClr val="accent2"/>
                </a:gs>
              </a:gsLst>
              <a:lin ang="5400000" scaled="1"/>
            </a:gradFill>
            <a:prstDash val="solid"/>
            <a:miter/>
          </a:ln>
          <a:effectLst>
            <a:outerShdw blurRad="63500" sx="102000" sy="102000" algn="ctr" rotWithShape="0">
              <a:schemeClr val="accent1">
                <a:alpha val="40000"/>
              </a:schemeClr>
            </a:outerShdw>
          </a:effectLst>
          <a:sp3d extrusionH="25400"/>
        </p:spPr>
      </p:pic>
      <p:sp>
        <p:nvSpPr>
          <p:cNvPr id="267" name="PA-错觉设计716">
            <a:extLst>
              <a:ext uri="{FF2B5EF4-FFF2-40B4-BE49-F238E27FC236}">
                <a16:creationId xmlns:a16="http://schemas.microsoft.com/office/drawing/2014/main" id="{994B5DAE-7EF7-4BD4-9E1F-3CA5B9CAFAFE}"/>
              </a:ext>
            </a:extLst>
          </p:cNvPr>
          <p:cNvSpPr/>
          <p:nvPr>
            <p:custDataLst>
              <p:tags r:id="rId26"/>
            </p:custDataLst>
          </p:nvPr>
        </p:nvSpPr>
        <p:spPr>
          <a:xfrm>
            <a:off x="9101671" y="2839585"/>
            <a:ext cx="1181733" cy="313716"/>
          </a:xfrm>
          <a:prstGeom prst="rect">
            <a:avLst/>
          </a:prstGeom>
          <a:gradFill flip="none" rotWithShape="1">
            <a:gsLst>
              <a:gs pos="0">
                <a:schemeClr val="accent2">
                  <a:alpha val="12000"/>
                </a:schemeClr>
              </a:gs>
              <a:gs pos="66000">
                <a:schemeClr val="accent2">
                  <a:alpha val="19000"/>
                </a:schemeClr>
              </a:gs>
              <a:gs pos="100000">
                <a:schemeClr val="accent2">
                  <a:alpha val="59000"/>
                </a:schemeClr>
              </a:gs>
              <a:gs pos="95000">
                <a:schemeClr val="accent2">
                  <a:alpha val="34000"/>
                </a:schemeClr>
              </a:gs>
            </a:gsLst>
            <a:path path="shape">
              <a:fillToRect l="50000" t="50000" r="50000" b="50000"/>
            </a:path>
            <a:tileRect/>
          </a:gradFill>
          <a:ln w="9525">
            <a:gradFill flip="none" rotWithShape="1">
              <a:gsLst>
                <a:gs pos="2000">
                  <a:schemeClr val="accent2"/>
                </a:gs>
                <a:gs pos="53000">
                  <a:schemeClr val="accent2">
                    <a:alpha val="0"/>
                  </a:schemeClr>
                </a:gs>
                <a:gs pos="100000">
                  <a:schemeClr val="accent2"/>
                </a:gs>
              </a:gsLst>
              <a:lin ang="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prstClr val="white"/>
              </a:solidFill>
              <a:cs typeface="+mn-ea"/>
              <a:sym typeface="+mn-lt"/>
            </a:endParaRPr>
          </a:p>
        </p:txBody>
      </p:sp>
      <p:sp>
        <p:nvSpPr>
          <p:cNvPr id="269" name="PA-错觉设计717">
            <a:extLst>
              <a:ext uri="{FF2B5EF4-FFF2-40B4-BE49-F238E27FC236}">
                <a16:creationId xmlns:a16="http://schemas.microsoft.com/office/drawing/2014/main" id="{F46A98F5-85C2-485E-BE9B-E689599FF148}"/>
              </a:ext>
            </a:extLst>
          </p:cNvPr>
          <p:cNvSpPr txBox="1"/>
          <p:nvPr>
            <p:custDataLst>
              <p:tags r:id="rId27"/>
            </p:custDataLst>
          </p:nvPr>
        </p:nvSpPr>
        <p:spPr>
          <a:xfrm>
            <a:off x="9289715" y="2859337"/>
            <a:ext cx="974678" cy="257315"/>
          </a:xfrm>
          <a:prstGeom prst="rect">
            <a:avLst/>
          </a:prstGeom>
          <a:noFill/>
          <a:ln>
            <a:noFill/>
          </a:ln>
        </p:spPr>
        <p:txBody>
          <a:bodyPr wrap="square" lIns="0" tIns="0" rIns="0" bIns="0" rtlCol="0">
            <a:spAutoFit/>
          </a:bodyPr>
          <a:lstStyle/>
          <a:p>
            <a:pPr>
              <a:lnSpc>
                <a:spcPct val="130000"/>
              </a:lnSpc>
            </a:pPr>
            <a:r>
              <a:rPr lang="zh-CN" altLang="en-US" sz="1400" dirty="0">
                <a:solidFill>
                  <a:schemeClr val="tx2"/>
                </a:solidFill>
                <a:cs typeface="+mn-ea"/>
                <a:sym typeface="+mn-lt"/>
              </a:rPr>
              <a:t>云系统</a:t>
            </a:r>
          </a:p>
        </p:txBody>
      </p:sp>
      <p:cxnSp>
        <p:nvCxnSpPr>
          <p:cNvPr id="270" name="PA-错觉设计718">
            <a:extLst>
              <a:ext uri="{FF2B5EF4-FFF2-40B4-BE49-F238E27FC236}">
                <a16:creationId xmlns:a16="http://schemas.microsoft.com/office/drawing/2014/main" id="{678B6602-192B-4F39-8F2E-12B31FFA4375}"/>
              </a:ext>
            </a:extLst>
          </p:cNvPr>
          <p:cNvCxnSpPr>
            <a:cxnSpLocks/>
          </p:cNvCxnSpPr>
          <p:nvPr>
            <p:custDataLst>
              <p:tags r:id="rId28"/>
            </p:custDataLst>
          </p:nvPr>
        </p:nvCxnSpPr>
        <p:spPr>
          <a:xfrm>
            <a:off x="9219864" y="2923930"/>
            <a:ext cx="0" cy="145026"/>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25" name="PA-错觉设计719">
            <a:extLst>
              <a:ext uri="{FF2B5EF4-FFF2-40B4-BE49-F238E27FC236}">
                <a16:creationId xmlns:a16="http://schemas.microsoft.com/office/drawing/2014/main" id="{0110FC11-5B36-45B5-B60A-B811479CDCFF}"/>
              </a:ext>
            </a:extLst>
          </p:cNvPr>
          <p:cNvPicPr>
            <a:picLocks noChangeAspect="1"/>
          </p:cNvPicPr>
          <p:nvPr>
            <p:custDataLst>
              <p:tags r:id="rId29"/>
            </p:custDataLst>
          </p:nvPr>
        </p:nvPicPr>
        <p:blipFill>
          <a:blip r:embed="rId42"/>
          <a:stretch>
            <a:fillRect/>
          </a:stretch>
        </p:blipFill>
        <p:spPr>
          <a:xfrm>
            <a:off x="9489337" y="2310645"/>
            <a:ext cx="406400" cy="406400"/>
          </a:xfrm>
          <a:prstGeom prst="rect">
            <a:avLst/>
          </a:prstGeom>
          <a:grpFill/>
          <a:ln w="0" cap="flat">
            <a:gradFill>
              <a:gsLst>
                <a:gs pos="100000">
                  <a:schemeClr val="accent1"/>
                </a:gs>
                <a:gs pos="34000">
                  <a:schemeClr val="accent2"/>
                </a:gs>
              </a:gsLst>
              <a:lin ang="5400000" scaled="1"/>
            </a:gradFill>
            <a:prstDash val="solid"/>
            <a:miter/>
          </a:ln>
          <a:effectLst>
            <a:outerShdw blurRad="63500" sx="102000" sy="102000" algn="ctr" rotWithShape="0">
              <a:schemeClr val="accent1">
                <a:alpha val="40000"/>
              </a:schemeClr>
            </a:outerShdw>
          </a:effectLst>
          <a:sp3d extrusionH="25400"/>
        </p:spPr>
      </p:pic>
      <p:sp>
        <p:nvSpPr>
          <p:cNvPr id="272" name="PA-错觉设计720">
            <a:extLst>
              <a:ext uri="{FF2B5EF4-FFF2-40B4-BE49-F238E27FC236}">
                <a16:creationId xmlns:a16="http://schemas.microsoft.com/office/drawing/2014/main" id="{70E997CA-6C22-41DB-A981-1DDE013EC958}"/>
              </a:ext>
            </a:extLst>
          </p:cNvPr>
          <p:cNvSpPr/>
          <p:nvPr>
            <p:custDataLst>
              <p:tags r:id="rId30"/>
            </p:custDataLst>
          </p:nvPr>
        </p:nvSpPr>
        <p:spPr>
          <a:xfrm>
            <a:off x="6178023" y="3909628"/>
            <a:ext cx="1181733" cy="313716"/>
          </a:xfrm>
          <a:prstGeom prst="rect">
            <a:avLst/>
          </a:prstGeom>
          <a:gradFill flip="none" rotWithShape="1">
            <a:gsLst>
              <a:gs pos="0">
                <a:schemeClr val="accent2">
                  <a:alpha val="12000"/>
                </a:schemeClr>
              </a:gs>
              <a:gs pos="66000">
                <a:schemeClr val="accent2">
                  <a:alpha val="19000"/>
                </a:schemeClr>
              </a:gs>
              <a:gs pos="100000">
                <a:schemeClr val="accent2">
                  <a:alpha val="59000"/>
                </a:schemeClr>
              </a:gs>
              <a:gs pos="95000">
                <a:schemeClr val="accent2">
                  <a:alpha val="34000"/>
                </a:schemeClr>
              </a:gs>
            </a:gsLst>
            <a:path path="shape">
              <a:fillToRect l="50000" t="50000" r="50000" b="50000"/>
            </a:path>
            <a:tileRect/>
          </a:gradFill>
          <a:ln w="9525">
            <a:gradFill flip="none" rotWithShape="1">
              <a:gsLst>
                <a:gs pos="2000">
                  <a:schemeClr val="accent2"/>
                </a:gs>
                <a:gs pos="53000">
                  <a:schemeClr val="accent2">
                    <a:alpha val="0"/>
                  </a:schemeClr>
                </a:gs>
                <a:gs pos="100000">
                  <a:schemeClr val="accent2"/>
                </a:gs>
              </a:gsLst>
              <a:lin ang="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prstClr val="white"/>
              </a:solidFill>
              <a:cs typeface="+mn-ea"/>
              <a:sym typeface="+mn-lt"/>
            </a:endParaRPr>
          </a:p>
        </p:txBody>
      </p:sp>
      <p:sp>
        <p:nvSpPr>
          <p:cNvPr id="274" name="PA-错觉设计721">
            <a:extLst>
              <a:ext uri="{FF2B5EF4-FFF2-40B4-BE49-F238E27FC236}">
                <a16:creationId xmlns:a16="http://schemas.microsoft.com/office/drawing/2014/main" id="{E570CDC3-14DF-4C66-93BD-EE73A6E37C67}"/>
              </a:ext>
            </a:extLst>
          </p:cNvPr>
          <p:cNvSpPr txBox="1"/>
          <p:nvPr>
            <p:custDataLst>
              <p:tags r:id="rId31"/>
            </p:custDataLst>
          </p:nvPr>
        </p:nvSpPr>
        <p:spPr>
          <a:xfrm>
            <a:off x="6366067" y="3929380"/>
            <a:ext cx="974678" cy="257315"/>
          </a:xfrm>
          <a:prstGeom prst="rect">
            <a:avLst/>
          </a:prstGeom>
          <a:noFill/>
          <a:ln>
            <a:noFill/>
          </a:ln>
        </p:spPr>
        <p:txBody>
          <a:bodyPr wrap="square" lIns="0" tIns="0" rIns="0" bIns="0" rtlCol="0">
            <a:spAutoFit/>
          </a:bodyPr>
          <a:lstStyle/>
          <a:p>
            <a:pPr>
              <a:lnSpc>
                <a:spcPct val="130000"/>
              </a:lnSpc>
            </a:pPr>
            <a:r>
              <a:rPr lang="zh-CN" altLang="en-US" sz="1400" dirty="0">
                <a:solidFill>
                  <a:schemeClr val="tx2"/>
                </a:solidFill>
                <a:cs typeface="+mn-ea"/>
                <a:sym typeface="+mn-lt"/>
              </a:rPr>
              <a:t>机器人</a:t>
            </a:r>
          </a:p>
        </p:txBody>
      </p:sp>
      <p:cxnSp>
        <p:nvCxnSpPr>
          <p:cNvPr id="275" name="PA-错觉设计722">
            <a:extLst>
              <a:ext uri="{FF2B5EF4-FFF2-40B4-BE49-F238E27FC236}">
                <a16:creationId xmlns:a16="http://schemas.microsoft.com/office/drawing/2014/main" id="{B5ADEC10-CCAE-465D-BE1C-93DA2C9F5721}"/>
              </a:ext>
            </a:extLst>
          </p:cNvPr>
          <p:cNvCxnSpPr>
            <a:cxnSpLocks/>
          </p:cNvCxnSpPr>
          <p:nvPr>
            <p:custDataLst>
              <p:tags r:id="rId32"/>
            </p:custDataLst>
          </p:nvPr>
        </p:nvCxnSpPr>
        <p:spPr>
          <a:xfrm>
            <a:off x="6296216" y="3993973"/>
            <a:ext cx="0" cy="14502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PA-错觉设计723">
            <a:extLst>
              <a:ext uri="{FF2B5EF4-FFF2-40B4-BE49-F238E27FC236}">
                <a16:creationId xmlns:a16="http://schemas.microsoft.com/office/drawing/2014/main" id="{45CAE621-F09F-4214-8C1E-E7CF8F011FA4}"/>
              </a:ext>
            </a:extLst>
          </p:cNvPr>
          <p:cNvSpPr>
            <a:spLocks noChangeAspect="1" noTextEdit="1"/>
          </p:cNvSpPr>
          <p:nvPr>
            <p:custDataLst>
              <p:tags r:id="rId33"/>
            </p:custDataLst>
          </p:nvPr>
        </p:nvSpPr>
        <p:spPr bwMode="auto">
          <a:xfrm>
            <a:off x="6565689" y="3368977"/>
            <a:ext cx="406400" cy="423581"/>
          </a:xfrm>
          <a:prstGeom prst="rect">
            <a:avLst/>
          </a:prstGeom>
          <a:grpFill/>
          <a:ln w="0" cap="flat">
            <a:gradFill>
              <a:gsLst>
                <a:gs pos="100000">
                  <a:schemeClr val="accent1"/>
                </a:gs>
                <a:gs pos="34000">
                  <a:schemeClr val="accent2"/>
                </a:gs>
              </a:gsLst>
              <a:lin ang="5400000" scaled="1"/>
            </a:gradFill>
            <a:prstDash val="solid"/>
            <a:miter/>
          </a:ln>
          <a:effectLst>
            <a:outerShdw blurRad="63500" sx="102000" sy="102000" algn="ctr" rotWithShape="0">
              <a:schemeClr val="accent1">
                <a:alpha val="40000"/>
              </a:schemeClr>
            </a:outerShdw>
          </a:effectLst>
          <a:sp3d extrusionH="25400"/>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PA-错觉设计724">
            <a:extLst>
              <a:ext uri="{FF2B5EF4-FFF2-40B4-BE49-F238E27FC236}">
                <a16:creationId xmlns:a16="http://schemas.microsoft.com/office/drawing/2014/main" id="{A03C5FD8-3352-4A74-B8F3-C7B2F0E2F313}"/>
              </a:ext>
            </a:extLst>
          </p:cNvPr>
          <p:cNvSpPr>
            <a:spLocks noEditPoints="1"/>
          </p:cNvSpPr>
          <p:nvPr>
            <p:custDataLst>
              <p:tags r:id="rId34"/>
            </p:custDataLst>
          </p:nvPr>
        </p:nvSpPr>
        <p:spPr bwMode="auto">
          <a:xfrm>
            <a:off x="6597439" y="3387746"/>
            <a:ext cx="342900" cy="407988"/>
          </a:xfrm>
          <a:custGeom>
            <a:avLst/>
            <a:gdLst>
              <a:gd name="T0" fmla="*/ 134 w 347"/>
              <a:gd name="T1" fmla="*/ 280 h 413"/>
              <a:gd name="T2" fmla="*/ 214 w 347"/>
              <a:gd name="T3" fmla="*/ 253 h 413"/>
              <a:gd name="T4" fmla="*/ 134 w 347"/>
              <a:gd name="T5" fmla="*/ 280 h 413"/>
              <a:gd name="T6" fmla="*/ 27 w 347"/>
              <a:gd name="T7" fmla="*/ 413 h 413"/>
              <a:gd name="T8" fmla="*/ 0 w 347"/>
              <a:gd name="T9" fmla="*/ 315 h 413"/>
              <a:gd name="T10" fmla="*/ 11 w 347"/>
              <a:gd name="T11" fmla="*/ 290 h 413"/>
              <a:gd name="T12" fmla="*/ 36 w 347"/>
              <a:gd name="T13" fmla="*/ 280 h 413"/>
              <a:gd name="T14" fmla="*/ 107 w 347"/>
              <a:gd name="T15" fmla="*/ 253 h 413"/>
              <a:gd name="T16" fmla="*/ 76 w 347"/>
              <a:gd name="T17" fmla="*/ 250 h 413"/>
              <a:gd name="T18" fmla="*/ 57 w 347"/>
              <a:gd name="T19" fmla="*/ 231 h 413"/>
              <a:gd name="T20" fmla="*/ 54 w 347"/>
              <a:gd name="T21" fmla="*/ 200 h 413"/>
              <a:gd name="T22" fmla="*/ 27 w 347"/>
              <a:gd name="T23" fmla="*/ 146 h 413"/>
              <a:gd name="T24" fmla="*/ 54 w 347"/>
              <a:gd name="T25" fmla="*/ 129 h 413"/>
              <a:gd name="T26" fmla="*/ 64 w 347"/>
              <a:gd name="T27" fmla="*/ 104 h 413"/>
              <a:gd name="T28" fmla="*/ 89 w 347"/>
              <a:gd name="T29" fmla="*/ 93 h 413"/>
              <a:gd name="T30" fmla="*/ 160 w 347"/>
              <a:gd name="T31" fmla="*/ 49 h 413"/>
              <a:gd name="T32" fmla="*/ 147 w 347"/>
              <a:gd name="T33" fmla="*/ 26 h 413"/>
              <a:gd name="T34" fmla="*/ 155 w 347"/>
              <a:gd name="T35" fmla="*/ 7 h 413"/>
              <a:gd name="T36" fmla="*/ 174 w 347"/>
              <a:gd name="T37" fmla="*/ 0 h 413"/>
              <a:gd name="T38" fmla="*/ 193 w 347"/>
              <a:gd name="T39" fmla="*/ 7 h 413"/>
              <a:gd name="T40" fmla="*/ 200 w 347"/>
              <a:gd name="T41" fmla="*/ 26 h 413"/>
              <a:gd name="T42" fmla="*/ 187 w 347"/>
              <a:gd name="T43" fmla="*/ 49 h 413"/>
              <a:gd name="T44" fmla="*/ 258 w 347"/>
              <a:gd name="T45" fmla="*/ 93 h 413"/>
              <a:gd name="T46" fmla="*/ 283 w 347"/>
              <a:gd name="T47" fmla="*/ 104 h 413"/>
              <a:gd name="T48" fmla="*/ 294 w 347"/>
              <a:gd name="T49" fmla="*/ 129 h 413"/>
              <a:gd name="T50" fmla="*/ 320 w 347"/>
              <a:gd name="T51" fmla="*/ 146 h 413"/>
              <a:gd name="T52" fmla="*/ 294 w 347"/>
              <a:gd name="T53" fmla="*/ 200 h 413"/>
              <a:gd name="T54" fmla="*/ 291 w 347"/>
              <a:gd name="T55" fmla="*/ 231 h 413"/>
              <a:gd name="T56" fmla="*/ 272 w 347"/>
              <a:gd name="T57" fmla="*/ 250 h 413"/>
              <a:gd name="T58" fmla="*/ 240 w 347"/>
              <a:gd name="T59" fmla="*/ 253 h 413"/>
              <a:gd name="T60" fmla="*/ 312 w 347"/>
              <a:gd name="T61" fmla="*/ 280 h 413"/>
              <a:gd name="T62" fmla="*/ 337 w 347"/>
              <a:gd name="T63" fmla="*/ 290 h 413"/>
              <a:gd name="T64" fmla="*/ 347 w 347"/>
              <a:gd name="T65" fmla="*/ 315 h 413"/>
              <a:gd name="T66" fmla="*/ 320 w 347"/>
              <a:gd name="T67" fmla="*/ 41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413">
                <a:moveTo>
                  <a:pt x="134" y="280"/>
                </a:moveTo>
                <a:lnTo>
                  <a:pt x="134" y="280"/>
                </a:lnTo>
                <a:lnTo>
                  <a:pt x="214" y="280"/>
                </a:lnTo>
                <a:lnTo>
                  <a:pt x="214" y="253"/>
                </a:lnTo>
                <a:lnTo>
                  <a:pt x="134" y="253"/>
                </a:lnTo>
                <a:lnTo>
                  <a:pt x="134" y="280"/>
                </a:lnTo>
                <a:close/>
                <a:moveTo>
                  <a:pt x="27" y="413"/>
                </a:moveTo>
                <a:lnTo>
                  <a:pt x="27" y="413"/>
                </a:lnTo>
                <a:lnTo>
                  <a:pt x="0" y="413"/>
                </a:lnTo>
                <a:lnTo>
                  <a:pt x="0" y="315"/>
                </a:lnTo>
                <a:cubicBezTo>
                  <a:pt x="0" y="310"/>
                  <a:pt x="1" y="306"/>
                  <a:pt x="3" y="302"/>
                </a:cubicBezTo>
                <a:cubicBezTo>
                  <a:pt x="5" y="297"/>
                  <a:pt x="8" y="293"/>
                  <a:pt x="11" y="290"/>
                </a:cubicBezTo>
                <a:cubicBezTo>
                  <a:pt x="14" y="287"/>
                  <a:pt x="18" y="284"/>
                  <a:pt x="22" y="282"/>
                </a:cubicBezTo>
                <a:cubicBezTo>
                  <a:pt x="27" y="281"/>
                  <a:pt x="31" y="280"/>
                  <a:pt x="36" y="280"/>
                </a:cubicBezTo>
                <a:lnTo>
                  <a:pt x="107" y="280"/>
                </a:lnTo>
                <a:lnTo>
                  <a:pt x="107" y="253"/>
                </a:lnTo>
                <a:lnTo>
                  <a:pt x="89" y="253"/>
                </a:lnTo>
                <a:cubicBezTo>
                  <a:pt x="85" y="253"/>
                  <a:pt x="80" y="252"/>
                  <a:pt x="76" y="250"/>
                </a:cubicBezTo>
                <a:cubicBezTo>
                  <a:pt x="71" y="248"/>
                  <a:pt x="67" y="246"/>
                  <a:pt x="64" y="243"/>
                </a:cubicBezTo>
                <a:cubicBezTo>
                  <a:pt x="61" y="239"/>
                  <a:pt x="59" y="236"/>
                  <a:pt x="57" y="231"/>
                </a:cubicBezTo>
                <a:cubicBezTo>
                  <a:pt x="55" y="227"/>
                  <a:pt x="54" y="222"/>
                  <a:pt x="54" y="217"/>
                </a:cubicBezTo>
                <a:lnTo>
                  <a:pt x="54" y="200"/>
                </a:lnTo>
                <a:lnTo>
                  <a:pt x="27" y="200"/>
                </a:lnTo>
                <a:lnTo>
                  <a:pt x="27" y="146"/>
                </a:lnTo>
                <a:lnTo>
                  <a:pt x="54" y="146"/>
                </a:lnTo>
                <a:lnTo>
                  <a:pt x="54" y="129"/>
                </a:lnTo>
                <a:cubicBezTo>
                  <a:pt x="54" y="124"/>
                  <a:pt x="55" y="119"/>
                  <a:pt x="57" y="115"/>
                </a:cubicBezTo>
                <a:cubicBezTo>
                  <a:pt x="59" y="111"/>
                  <a:pt x="61" y="107"/>
                  <a:pt x="64" y="104"/>
                </a:cubicBezTo>
                <a:cubicBezTo>
                  <a:pt x="67" y="100"/>
                  <a:pt x="71" y="98"/>
                  <a:pt x="76" y="96"/>
                </a:cubicBezTo>
                <a:cubicBezTo>
                  <a:pt x="80" y="94"/>
                  <a:pt x="85" y="93"/>
                  <a:pt x="89" y="93"/>
                </a:cubicBezTo>
                <a:lnTo>
                  <a:pt x="160" y="93"/>
                </a:lnTo>
                <a:lnTo>
                  <a:pt x="160" y="49"/>
                </a:lnTo>
                <a:cubicBezTo>
                  <a:pt x="156" y="47"/>
                  <a:pt x="153" y="44"/>
                  <a:pt x="151" y="40"/>
                </a:cubicBezTo>
                <a:cubicBezTo>
                  <a:pt x="148" y="36"/>
                  <a:pt x="147" y="31"/>
                  <a:pt x="147" y="26"/>
                </a:cubicBezTo>
                <a:cubicBezTo>
                  <a:pt x="147" y="23"/>
                  <a:pt x="148" y="19"/>
                  <a:pt x="149" y="16"/>
                </a:cubicBezTo>
                <a:cubicBezTo>
                  <a:pt x="151" y="13"/>
                  <a:pt x="153" y="10"/>
                  <a:pt x="155" y="7"/>
                </a:cubicBezTo>
                <a:cubicBezTo>
                  <a:pt x="157" y="5"/>
                  <a:pt x="160" y="3"/>
                  <a:pt x="163" y="2"/>
                </a:cubicBezTo>
                <a:cubicBezTo>
                  <a:pt x="167" y="0"/>
                  <a:pt x="170" y="0"/>
                  <a:pt x="174" y="0"/>
                </a:cubicBezTo>
                <a:cubicBezTo>
                  <a:pt x="178" y="0"/>
                  <a:pt x="181" y="0"/>
                  <a:pt x="184" y="2"/>
                </a:cubicBezTo>
                <a:cubicBezTo>
                  <a:pt x="187" y="3"/>
                  <a:pt x="190" y="5"/>
                  <a:pt x="193" y="7"/>
                </a:cubicBezTo>
                <a:cubicBezTo>
                  <a:pt x="195" y="10"/>
                  <a:pt x="197" y="13"/>
                  <a:pt x="198" y="16"/>
                </a:cubicBezTo>
                <a:cubicBezTo>
                  <a:pt x="200" y="19"/>
                  <a:pt x="200" y="23"/>
                  <a:pt x="200" y="26"/>
                </a:cubicBezTo>
                <a:cubicBezTo>
                  <a:pt x="200" y="31"/>
                  <a:pt x="199" y="36"/>
                  <a:pt x="197" y="40"/>
                </a:cubicBezTo>
                <a:cubicBezTo>
                  <a:pt x="194" y="44"/>
                  <a:pt x="191" y="47"/>
                  <a:pt x="187" y="49"/>
                </a:cubicBezTo>
                <a:lnTo>
                  <a:pt x="187" y="93"/>
                </a:lnTo>
                <a:lnTo>
                  <a:pt x="258" y="93"/>
                </a:lnTo>
                <a:cubicBezTo>
                  <a:pt x="263" y="93"/>
                  <a:pt x="268" y="94"/>
                  <a:pt x="272" y="96"/>
                </a:cubicBezTo>
                <a:cubicBezTo>
                  <a:pt x="276" y="98"/>
                  <a:pt x="280" y="100"/>
                  <a:pt x="283" y="104"/>
                </a:cubicBezTo>
                <a:cubicBezTo>
                  <a:pt x="287" y="107"/>
                  <a:pt x="289" y="111"/>
                  <a:pt x="291" y="115"/>
                </a:cubicBezTo>
                <a:cubicBezTo>
                  <a:pt x="293" y="119"/>
                  <a:pt x="294" y="124"/>
                  <a:pt x="294" y="129"/>
                </a:cubicBezTo>
                <a:lnTo>
                  <a:pt x="294" y="146"/>
                </a:lnTo>
                <a:lnTo>
                  <a:pt x="320" y="146"/>
                </a:lnTo>
                <a:lnTo>
                  <a:pt x="320" y="200"/>
                </a:lnTo>
                <a:lnTo>
                  <a:pt x="294" y="200"/>
                </a:lnTo>
                <a:lnTo>
                  <a:pt x="294" y="217"/>
                </a:lnTo>
                <a:cubicBezTo>
                  <a:pt x="294" y="222"/>
                  <a:pt x="293" y="227"/>
                  <a:pt x="291" y="231"/>
                </a:cubicBezTo>
                <a:cubicBezTo>
                  <a:pt x="289" y="236"/>
                  <a:pt x="287" y="239"/>
                  <a:pt x="283" y="243"/>
                </a:cubicBezTo>
                <a:cubicBezTo>
                  <a:pt x="280" y="246"/>
                  <a:pt x="276" y="248"/>
                  <a:pt x="272" y="250"/>
                </a:cubicBezTo>
                <a:cubicBezTo>
                  <a:pt x="268" y="252"/>
                  <a:pt x="263" y="253"/>
                  <a:pt x="258" y="253"/>
                </a:cubicBezTo>
                <a:lnTo>
                  <a:pt x="240" y="253"/>
                </a:lnTo>
                <a:lnTo>
                  <a:pt x="240" y="280"/>
                </a:lnTo>
                <a:lnTo>
                  <a:pt x="312" y="280"/>
                </a:lnTo>
                <a:cubicBezTo>
                  <a:pt x="316" y="280"/>
                  <a:pt x="321" y="281"/>
                  <a:pt x="325" y="282"/>
                </a:cubicBezTo>
                <a:cubicBezTo>
                  <a:pt x="330" y="284"/>
                  <a:pt x="333" y="287"/>
                  <a:pt x="337" y="290"/>
                </a:cubicBezTo>
                <a:cubicBezTo>
                  <a:pt x="340" y="293"/>
                  <a:pt x="342" y="297"/>
                  <a:pt x="344" y="302"/>
                </a:cubicBezTo>
                <a:cubicBezTo>
                  <a:pt x="346" y="306"/>
                  <a:pt x="347" y="310"/>
                  <a:pt x="347" y="315"/>
                </a:cubicBezTo>
                <a:lnTo>
                  <a:pt x="347" y="413"/>
                </a:lnTo>
                <a:lnTo>
                  <a:pt x="320" y="413"/>
                </a:lnTo>
              </a:path>
            </a:pathLst>
          </a:custGeom>
          <a:solidFill>
            <a:schemeClr val="bg1"/>
          </a:solidFill>
          <a:ln w="0" cap="flat">
            <a:noFill/>
            <a:prstDash val="solid"/>
            <a:miter/>
          </a:ln>
          <a:effectLst>
            <a:outerShdw blurRad="63500" sx="102000" sy="102000" algn="ctr" rotWithShape="0">
              <a:schemeClr val="accent1">
                <a:alpha val="40000"/>
              </a:schemeClr>
            </a:outerShdw>
          </a:effectLst>
          <a:sp3d extrusionH="25400"/>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pic>
        <p:nvPicPr>
          <p:cNvPr id="352" name="PA-错觉设计725">
            <a:extLst>
              <a:ext uri="{FF2B5EF4-FFF2-40B4-BE49-F238E27FC236}">
                <a16:creationId xmlns:a16="http://schemas.microsoft.com/office/drawing/2014/main" id="{9A69CA5B-D6DD-4A30-9F98-75EDC5344CE6}"/>
              </a:ext>
            </a:extLst>
          </p:cNvPr>
          <p:cNvPicPr>
            <a:picLocks noChangeAspect="1"/>
          </p:cNvPicPr>
          <p:nvPr>
            <p:custDataLst>
              <p:tags r:id="rId35"/>
            </p:custDataLst>
          </p:nvPr>
        </p:nvPicPr>
        <p:blipFill>
          <a:blip r:embed="rId43">
            <a:lum bright="100000"/>
          </a:blip>
          <a:stretch>
            <a:fillRect/>
          </a:stretch>
        </p:blipFill>
        <p:spPr>
          <a:xfrm>
            <a:off x="9490051" y="3366321"/>
            <a:ext cx="406400" cy="406400"/>
          </a:xfrm>
          <a:prstGeom prst="rect">
            <a:avLst/>
          </a:prstGeom>
          <a:grpFill/>
          <a:ln w="0" cap="flat">
            <a:gradFill>
              <a:gsLst>
                <a:gs pos="100000">
                  <a:schemeClr val="accent1"/>
                </a:gs>
                <a:gs pos="34000">
                  <a:schemeClr val="accent2"/>
                </a:gs>
              </a:gsLst>
              <a:lin ang="5400000" scaled="1"/>
            </a:gradFill>
            <a:prstDash val="solid"/>
            <a:miter/>
          </a:ln>
          <a:effectLst>
            <a:outerShdw blurRad="63500" sx="102000" sy="102000" algn="ctr" rotWithShape="0">
              <a:schemeClr val="accent1">
                <a:alpha val="40000"/>
              </a:schemeClr>
            </a:outerShdw>
          </a:effectLst>
          <a:sp3d extrusionH="25400"/>
        </p:spPr>
      </p:pic>
      <p:pic>
        <p:nvPicPr>
          <p:cNvPr id="353" name="PA-错觉设计726">
            <a:extLst>
              <a:ext uri="{FF2B5EF4-FFF2-40B4-BE49-F238E27FC236}">
                <a16:creationId xmlns:a16="http://schemas.microsoft.com/office/drawing/2014/main" id="{687DFC28-4C7D-4090-A4E0-A95163705A41}"/>
              </a:ext>
            </a:extLst>
          </p:cNvPr>
          <p:cNvPicPr>
            <a:picLocks noChangeAspect="1"/>
          </p:cNvPicPr>
          <p:nvPr>
            <p:custDataLst>
              <p:tags r:id="rId36"/>
            </p:custDataLst>
          </p:nvPr>
        </p:nvPicPr>
        <p:blipFill>
          <a:blip r:embed="rId44"/>
          <a:stretch>
            <a:fillRect/>
          </a:stretch>
        </p:blipFill>
        <p:spPr>
          <a:xfrm>
            <a:off x="6565689" y="2312380"/>
            <a:ext cx="406400" cy="406400"/>
          </a:xfrm>
          <a:prstGeom prst="rect">
            <a:avLst/>
          </a:prstGeom>
          <a:grpFill/>
          <a:ln w="0" cap="flat">
            <a:gradFill>
              <a:gsLst>
                <a:gs pos="100000">
                  <a:schemeClr val="accent1"/>
                </a:gs>
                <a:gs pos="34000">
                  <a:schemeClr val="accent2"/>
                </a:gs>
              </a:gsLst>
              <a:lin ang="5400000" scaled="1"/>
            </a:gradFill>
            <a:prstDash val="solid"/>
            <a:miter/>
          </a:ln>
          <a:effectLst>
            <a:outerShdw blurRad="63500" sx="102000" sy="102000" algn="ctr" rotWithShape="0">
              <a:schemeClr val="accent1">
                <a:alpha val="40000"/>
              </a:schemeClr>
            </a:outerShdw>
          </a:effectLst>
          <a:sp3d extrusionH="25400"/>
        </p:spPr>
      </p:pic>
      <p:pic>
        <p:nvPicPr>
          <p:cNvPr id="354" name="PA-错觉设计727">
            <a:extLst>
              <a:ext uri="{FF2B5EF4-FFF2-40B4-BE49-F238E27FC236}">
                <a16:creationId xmlns:a16="http://schemas.microsoft.com/office/drawing/2014/main" id="{4E1B63F4-B1A3-41A9-98B9-EF4F2027D6D6}"/>
              </a:ext>
            </a:extLst>
          </p:cNvPr>
          <p:cNvPicPr>
            <a:picLocks noChangeAspect="1"/>
          </p:cNvPicPr>
          <p:nvPr>
            <p:custDataLst>
              <p:tags r:id="rId37"/>
            </p:custDataLst>
          </p:nvPr>
        </p:nvPicPr>
        <p:blipFill rotWithShape="1">
          <a:blip r:embed="rId45">
            <a:lum bright="70000" contrast="-70000"/>
          </a:blip>
          <a:srcRect l="10374" t="3" r="3161" b="34206"/>
          <a:stretch/>
        </p:blipFill>
        <p:spPr>
          <a:xfrm>
            <a:off x="5784591" y="2840136"/>
            <a:ext cx="4894553" cy="299417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PA-错觉设计728">
            <a:extLst>
              <a:ext uri="{FF2B5EF4-FFF2-40B4-BE49-F238E27FC236}">
                <a16:creationId xmlns:a16="http://schemas.microsoft.com/office/drawing/2014/main" id="{CC1B51D5-0560-4E7A-988C-3DE3D9FC1691}"/>
              </a:ext>
            </a:extLst>
          </p:cNvPr>
          <p:cNvSpPr/>
          <p:nvPr>
            <p:custDataLst>
              <p:tags r:id="rId1"/>
            </p:custDataLst>
          </p:nvPr>
        </p:nvSpPr>
        <p:spPr>
          <a:xfrm>
            <a:off x="1408200" y="5658873"/>
            <a:ext cx="4505626" cy="391178"/>
          </a:xfrm>
          <a:prstGeom prst="homePlate">
            <a:avLst/>
          </a:prstGeom>
          <a:gradFill flip="none" rotWithShape="1">
            <a:gsLst>
              <a:gs pos="100000">
                <a:srgbClr val="2E1385">
                  <a:alpha val="20000"/>
                </a:srgbClr>
              </a:gs>
              <a:gs pos="0">
                <a:srgbClr val="2E1385">
                  <a:alpha val="0"/>
                </a:srgbClr>
              </a:gs>
            </a:gsLst>
            <a:lin ang="0" scaled="0"/>
            <a:tileRect/>
          </a:gradFill>
          <a:ln>
            <a:gradFill>
              <a:gsLst>
                <a:gs pos="0">
                  <a:schemeClr val="accent1">
                    <a:alpha val="0"/>
                  </a:schemeClr>
                </a:gs>
                <a:gs pos="80000">
                  <a:schemeClr val="accent1">
                    <a:alpha val="2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cs typeface="+mn-ea"/>
              <a:sym typeface="+mn-lt"/>
            </a:endParaRPr>
          </a:p>
        </p:txBody>
      </p:sp>
      <p:sp>
        <p:nvSpPr>
          <p:cNvPr id="71" name="PA-错觉设计729">
            <a:extLst>
              <a:ext uri="{FF2B5EF4-FFF2-40B4-BE49-F238E27FC236}">
                <a16:creationId xmlns:a16="http://schemas.microsoft.com/office/drawing/2014/main" id="{7A9DCF7D-83D9-4EBE-A996-CB5308B6F626}"/>
              </a:ext>
            </a:extLst>
          </p:cNvPr>
          <p:cNvSpPr/>
          <p:nvPr>
            <p:custDataLst>
              <p:tags r:id="rId2"/>
            </p:custDataLst>
          </p:nvPr>
        </p:nvSpPr>
        <p:spPr>
          <a:xfrm>
            <a:off x="4368800" y="3423035"/>
            <a:ext cx="5588128" cy="822276"/>
          </a:xfrm>
          <a:prstGeom prst="homePlate">
            <a:avLst/>
          </a:prstGeom>
          <a:gradFill flip="none" rotWithShape="1">
            <a:gsLst>
              <a:gs pos="0">
                <a:schemeClr val="tx1"/>
              </a:gs>
              <a:gs pos="100000">
                <a:schemeClr val="tx1"/>
              </a:gs>
            </a:gsLst>
            <a:lin ang="2700000" scaled="1"/>
            <a:tileRect/>
          </a:gradFill>
          <a:ln>
            <a:gradFill>
              <a:gsLst>
                <a:gs pos="15000">
                  <a:schemeClr val="accent2">
                    <a:lumMod val="50000"/>
                    <a:alpha val="0"/>
                  </a:schemeClr>
                </a:gs>
                <a:gs pos="0">
                  <a:schemeClr val="accent1"/>
                </a:gs>
                <a:gs pos="100000">
                  <a:schemeClr val="accent1"/>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72" name="PA-错觉设计730">
            <a:extLst>
              <a:ext uri="{FF2B5EF4-FFF2-40B4-BE49-F238E27FC236}">
                <a16:creationId xmlns:a16="http://schemas.microsoft.com/office/drawing/2014/main" id="{0FE32B1A-5EA5-4F0E-A4D9-62296BB6425D}"/>
              </a:ext>
            </a:extLst>
          </p:cNvPr>
          <p:cNvSpPr/>
          <p:nvPr>
            <p:custDataLst>
              <p:tags r:id="rId3"/>
            </p:custDataLst>
          </p:nvPr>
        </p:nvSpPr>
        <p:spPr>
          <a:xfrm>
            <a:off x="5450571" y="3599222"/>
            <a:ext cx="469900" cy="469900"/>
          </a:xfrm>
          <a:prstGeom prst="chevron">
            <a:avLst/>
          </a:prstGeom>
          <a:gradFill flip="none" rotWithShape="1">
            <a:gsLst>
              <a:gs pos="0">
                <a:schemeClr val="accent2">
                  <a:alpha val="12000"/>
                </a:schemeClr>
              </a:gs>
              <a:gs pos="66000">
                <a:schemeClr val="accent2">
                  <a:alpha val="19000"/>
                </a:schemeClr>
              </a:gs>
              <a:gs pos="100000">
                <a:schemeClr val="accent2">
                  <a:alpha val="59000"/>
                </a:schemeClr>
              </a:gs>
              <a:gs pos="95000">
                <a:schemeClr val="accent2">
                  <a:alpha val="34000"/>
                </a:schemeClr>
              </a:gs>
            </a:gsLst>
            <a:path path="shape">
              <a:fillToRect l="50000" t="50000" r="50000" b="50000"/>
            </a:path>
            <a:tileRect/>
          </a:gradFill>
          <a:ln w="9525">
            <a:gradFill flip="none" rotWithShape="1">
              <a:gsLst>
                <a:gs pos="2000">
                  <a:schemeClr val="accent2"/>
                </a:gs>
                <a:gs pos="53000">
                  <a:schemeClr val="accent2">
                    <a:alpha val="0"/>
                  </a:schemeClr>
                </a:gs>
                <a:gs pos="100000">
                  <a:schemeClr val="accent2"/>
                </a:gs>
              </a:gsLst>
              <a:lin ang="0" scaled="1"/>
              <a:tileRect/>
            </a:gradFill>
          </a:ln>
          <a:effectLst>
            <a:outerShdw blurRad="50800" dist="50800" dir="5400000" algn="ctr" rotWithShape="0">
              <a:srgbClr val="000000">
                <a:alpha val="9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prstClr val="white"/>
              </a:solidFill>
              <a:effectLst/>
              <a:uLnTx/>
              <a:uFillTx/>
              <a:cs typeface="+mn-ea"/>
              <a:sym typeface="+mn-lt"/>
            </a:endParaRPr>
          </a:p>
        </p:txBody>
      </p:sp>
      <p:sp>
        <p:nvSpPr>
          <p:cNvPr id="73" name="PA-错觉设计731">
            <a:extLst>
              <a:ext uri="{FF2B5EF4-FFF2-40B4-BE49-F238E27FC236}">
                <a16:creationId xmlns:a16="http://schemas.microsoft.com/office/drawing/2014/main" id="{1E6D28A1-9445-428E-A899-B3CC44FB18A1}"/>
              </a:ext>
            </a:extLst>
          </p:cNvPr>
          <p:cNvSpPr/>
          <p:nvPr>
            <p:custDataLst>
              <p:tags r:id="rId4"/>
            </p:custDataLst>
          </p:nvPr>
        </p:nvSpPr>
        <p:spPr>
          <a:xfrm>
            <a:off x="4985809" y="3599222"/>
            <a:ext cx="469900" cy="469900"/>
          </a:xfrm>
          <a:prstGeom prst="chevron">
            <a:avLst/>
          </a:prstGeom>
          <a:gradFill flip="none" rotWithShape="1">
            <a:gsLst>
              <a:gs pos="0">
                <a:schemeClr val="accent2">
                  <a:alpha val="12000"/>
                </a:schemeClr>
              </a:gs>
              <a:gs pos="66000">
                <a:schemeClr val="accent2">
                  <a:alpha val="19000"/>
                </a:schemeClr>
              </a:gs>
              <a:gs pos="100000">
                <a:schemeClr val="accent2">
                  <a:alpha val="59000"/>
                </a:schemeClr>
              </a:gs>
              <a:gs pos="95000">
                <a:schemeClr val="accent2">
                  <a:alpha val="34000"/>
                </a:schemeClr>
              </a:gs>
            </a:gsLst>
            <a:path path="shape">
              <a:fillToRect l="50000" t="50000" r="50000" b="50000"/>
            </a:path>
            <a:tileRect/>
          </a:gradFill>
          <a:ln w="9525">
            <a:gradFill flip="none" rotWithShape="1">
              <a:gsLst>
                <a:gs pos="2000">
                  <a:schemeClr val="accent2"/>
                </a:gs>
                <a:gs pos="53000">
                  <a:schemeClr val="accent2">
                    <a:alpha val="0"/>
                  </a:schemeClr>
                </a:gs>
                <a:gs pos="100000">
                  <a:schemeClr val="accent2"/>
                </a:gs>
              </a:gsLst>
              <a:lin ang="0" scaled="1"/>
              <a:tileRect/>
            </a:gradFill>
          </a:ln>
          <a:effectLst>
            <a:outerShdw blurRad="50800" dist="50800" dir="5400000" algn="ctr" rotWithShape="0">
              <a:srgbClr val="000000">
                <a:alpha val="9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prstClr val="white"/>
              </a:solidFill>
              <a:effectLst/>
              <a:uLnTx/>
              <a:uFillTx/>
              <a:cs typeface="+mn-ea"/>
              <a:sym typeface="+mn-lt"/>
            </a:endParaRPr>
          </a:p>
        </p:txBody>
      </p:sp>
      <p:sp>
        <p:nvSpPr>
          <p:cNvPr id="74" name="PA-错觉设计732">
            <a:extLst>
              <a:ext uri="{FF2B5EF4-FFF2-40B4-BE49-F238E27FC236}">
                <a16:creationId xmlns:a16="http://schemas.microsoft.com/office/drawing/2014/main" id="{F22E916A-8908-4A88-A7A3-C7BD28D719BB}"/>
              </a:ext>
            </a:extLst>
          </p:cNvPr>
          <p:cNvSpPr/>
          <p:nvPr>
            <p:custDataLst>
              <p:tags r:id="rId5"/>
            </p:custDataLst>
          </p:nvPr>
        </p:nvSpPr>
        <p:spPr>
          <a:xfrm>
            <a:off x="5915333" y="3599222"/>
            <a:ext cx="469900" cy="469900"/>
          </a:xfrm>
          <a:prstGeom prst="chevron">
            <a:avLst/>
          </a:prstGeom>
          <a:gradFill flip="none" rotWithShape="1">
            <a:gsLst>
              <a:gs pos="0">
                <a:schemeClr val="accent2">
                  <a:alpha val="12000"/>
                </a:schemeClr>
              </a:gs>
              <a:gs pos="66000">
                <a:schemeClr val="accent2">
                  <a:alpha val="19000"/>
                </a:schemeClr>
              </a:gs>
              <a:gs pos="100000">
                <a:schemeClr val="accent2">
                  <a:alpha val="59000"/>
                </a:schemeClr>
              </a:gs>
              <a:gs pos="95000">
                <a:schemeClr val="accent2">
                  <a:alpha val="34000"/>
                </a:schemeClr>
              </a:gs>
            </a:gsLst>
            <a:path path="shape">
              <a:fillToRect l="50000" t="50000" r="50000" b="50000"/>
            </a:path>
            <a:tileRect/>
          </a:gradFill>
          <a:ln w="9525">
            <a:gradFill flip="none" rotWithShape="1">
              <a:gsLst>
                <a:gs pos="2000">
                  <a:schemeClr val="accent2"/>
                </a:gs>
                <a:gs pos="53000">
                  <a:schemeClr val="accent2">
                    <a:alpha val="0"/>
                  </a:schemeClr>
                </a:gs>
                <a:gs pos="100000">
                  <a:schemeClr val="accent2"/>
                </a:gs>
              </a:gsLst>
              <a:lin ang="0" scaled="1"/>
              <a:tileRect/>
            </a:gradFill>
          </a:ln>
          <a:effectLst>
            <a:outerShdw blurRad="50800" dist="50800" dir="5400000" algn="ctr" rotWithShape="0">
              <a:srgbClr val="000000">
                <a:alpha val="9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prstClr val="white"/>
              </a:solidFill>
              <a:effectLst/>
              <a:uLnTx/>
              <a:uFillTx/>
              <a:cs typeface="+mn-ea"/>
              <a:sym typeface="+mn-lt"/>
            </a:endParaRPr>
          </a:p>
        </p:txBody>
      </p:sp>
      <p:sp>
        <p:nvSpPr>
          <p:cNvPr id="75" name="PA-错觉设计733">
            <a:extLst>
              <a:ext uri="{FF2B5EF4-FFF2-40B4-BE49-F238E27FC236}">
                <a16:creationId xmlns:a16="http://schemas.microsoft.com/office/drawing/2014/main" id="{0A3D84C8-C84C-4F3B-A568-670E88F0B013}"/>
              </a:ext>
            </a:extLst>
          </p:cNvPr>
          <p:cNvSpPr/>
          <p:nvPr>
            <p:custDataLst>
              <p:tags r:id="rId6"/>
            </p:custDataLst>
          </p:nvPr>
        </p:nvSpPr>
        <p:spPr>
          <a:xfrm>
            <a:off x="6537614" y="3609924"/>
            <a:ext cx="2809963" cy="464101"/>
          </a:xfrm>
          <a:prstGeom prst="rect">
            <a:avLst/>
          </a:prstGeom>
        </p:spPr>
        <p:txBody>
          <a:bodyPr wrap="none">
            <a:noAutofit/>
          </a:bodyPr>
          <a:lstStyle/>
          <a:p>
            <a:pPr lvl="0">
              <a:defRPr/>
            </a:pPr>
            <a:r>
              <a:rPr lang="zh-CN" altLang="en-US" sz="2000" dirty="0">
                <a:solidFill>
                  <a:schemeClr val="tx2"/>
                </a:solidFill>
                <a:cs typeface="+mn-ea"/>
                <a:sym typeface="+mn-lt"/>
              </a:rPr>
              <a:t>想从事该行业的人员的培训</a:t>
            </a:r>
          </a:p>
        </p:txBody>
      </p:sp>
      <p:sp>
        <p:nvSpPr>
          <p:cNvPr id="67" name="PA-错觉设计734">
            <a:extLst>
              <a:ext uri="{FF2B5EF4-FFF2-40B4-BE49-F238E27FC236}">
                <a16:creationId xmlns:a16="http://schemas.microsoft.com/office/drawing/2014/main" id="{9B6FE699-7F8B-4079-AFD2-BD760DC6CEC3}"/>
              </a:ext>
            </a:extLst>
          </p:cNvPr>
          <p:cNvSpPr/>
          <p:nvPr>
            <p:custDataLst>
              <p:tags r:id="rId7"/>
            </p:custDataLst>
          </p:nvPr>
        </p:nvSpPr>
        <p:spPr>
          <a:xfrm>
            <a:off x="4368800" y="2303518"/>
            <a:ext cx="5588128" cy="822276"/>
          </a:xfrm>
          <a:prstGeom prst="homePlate">
            <a:avLst/>
          </a:prstGeom>
          <a:gradFill flip="none" rotWithShape="1">
            <a:gsLst>
              <a:gs pos="0">
                <a:schemeClr val="tx1"/>
              </a:gs>
              <a:gs pos="100000">
                <a:schemeClr val="tx1"/>
              </a:gs>
            </a:gsLst>
            <a:lin ang="2700000" scaled="1"/>
            <a:tileRect/>
          </a:gradFill>
          <a:ln>
            <a:gradFill>
              <a:gsLst>
                <a:gs pos="15000">
                  <a:schemeClr val="accent2">
                    <a:lumMod val="50000"/>
                    <a:alpha val="0"/>
                  </a:schemeClr>
                </a:gs>
                <a:gs pos="0">
                  <a:schemeClr val="accent1"/>
                </a:gs>
                <a:gs pos="100000">
                  <a:schemeClr val="accent1"/>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68" name="PA-错觉设计735">
            <a:extLst>
              <a:ext uri="{FF2B5EF4-FFF2-40B4-BE49-F238E27FC236}">
                <a16:creationId xmlns:a16="http://schemas.microsoft.com/office/drawing/2014/main" id="{ABEE91E0-292B-4649-9AB2-0BACC9675DD4}"/>
              </a:ext>
            </a:extLst>
          </p:cNvPr>
          <p:cNvSpPr/>
          <p:nvPr>
            <p:custDataLst>
              <p:tags r:id="rId8"/>
            </p:custDataLst>
          </p:nvPr>
        </p:nvSpPr>
        <p:spPr>
          <a:xfrm>
            <a:off x="5450571" y="2479705"/>
            <a:ext cx="469900" cy="469900"/>
          </a:xfrm>
          <a:prstGeom prst="chevron">
            <a:avLst/>
          </a:prstGeom>
          <a:gradFill flip="none" rotWithShape="1">
            <a:gsLst>
              <a:gs pos="0">
                <a:schemeClr val="accent2">
                  <a:alpha val="12000"/>
                </a:schemeClr>
              </a:gs>
              <a:gs pos="66000">
                <a:schemeClr val="accent2">
                  <a:alpha val="19000"/>
                </a:schemeClr>
              </a:gs>
              <a:gs pos="100000">
                <a:schemeClr val="accent2">
                  <a:alpha val="59000"/>
                </a:schemeClr>
              </a:gs>
              <a:gs pos="95000">
                <a:schemeClr val="accent2">
                  <a:alpha val="34000"/>
                </a:schemeClr>
              </a:gs>
            </a:gsLst>
            <a:path path="shape">
              <a:fillToRect l="50000" t="50000" r="50000" b="50000"/>
            </a:path>
            <a:tileRect/>
          </a:gradFill>
          <a:ln w="9525">
            <a:gradFill flip="none" rotWithShape="1">
              <a:gsLst>
                <a:gs pos="2000">
                  <a:schemeClr val="accent2"/>
                </a:gs>
                <a:gs pos="53000">
                  <a:schemeClr val="accent2">
                    <a:alpha val="0"/>
                  </a:schemeClr>
                </a:gs>
                <a:gs pos="100000">
                  <a:schemeClr val="accent2"/>
                </a:gs>
              </a:gsLst>
              <a:lin ang="0" scaled="1"/>
              <a:tileRect/>
            </a:gradFill>
          </a:ln>
          <a:effectLst>
            <a:outerShdw blurRad="50800" dist="50800" dir="5400000" algn="ctr" rotWithShape="0">
              <a:srgbClr val="000000">
                <a:alpha val="9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prstClr val="white"/>
              </a:solidFill>
              <a:effectLst/>
              <a:uLnTx/>
              <a:uFillTx/>
              <a:cs typeface="+mn-ea"/>
              <a:sym typeface="+mn-lt"/>
            </a:endParaRPr>
          </a:p>
        </p:txBody>
      </p:sp>
      <p:sp>
        <p:nvSpPr>
          <p:cNvPr id="69" name="PA-错觉设计736">
            <a:extLst>
              <a:ext uri="{FF2B5EF4-FFF2-40B4-BE49-F238E27FC236}">
                <a16:creationId xmlns:a16="http://schemas.microsoft.com/office/drawing/2014/main" id="{D43F9360-F9B3-49BB-82FA-44EBC3BA02A2}"/>
              </a:ext>
            </a:extLst>
          </p:cNvPr>
          <p:cNvSpPr/>
          <p:nvPr>
            <p:custDataLst>
              <p:tags r:id="rId9"/>
            </p:custDataLst>
          </p:nvPr>
        </p:nvSpPr>
        <p:spPr>
          <a:xfrm>
            <a:off x="4985809" y="2479705"/>
            <a:ext cx="469900" cy="469900"/>
          </a:xfrm>
          <a:prstGeom prst="chevron">
            <a:avLst/>
          </a:prstGeom>
          <a:gradFill flip="none" rotWithShape="1">
            <a:gsLst>
              <a:gs pos="0">
                <a:schemeClr val="accent2">
                  <a:alpha val="12000"/>
                </a:schemeClr>
              </a:gs>
              <a:gs pos="66000">
                <a:schemeClr val="accent2">
                  <a:alpha val="19000"/>
                </a:schemeClr>
              </a:gs>
              <a:gs pos="100000">
                <a:schemeClr val="accent2">
                  <a:alpha val="59000"/>
                </a:schemeClr>
              </a:gs>
              <a:gs pos="95000">
                <a:schemeClr val="accent2">
                  <a:alpha val="34000"/>
                </a:schemeClr>
              </a:gs>
            </a:gsLst>
            <a:path path="shape">
              <a:fillToRect l="50000" t="50000" r="50000" b="50000"/>
            </a:path>
            <a:tileRect/>
          </a:gradFill>
          <a:ln w="9525">
            <a:gradFill flip="none" rotWithShape="1">
              <a:gsLst>
                <a:gs pos="2000">
                  <a:schemeClr val="accent2"/>
                </a:gs>
                <a:gs pos="53000">
                  <a:schemeClr val="accent2">
                    <a:alpha val="0"/>
                  </a:schemeClr>
                </a:gs>
                <a:gs pos="100000">
                  <a:schemeClr val="accent2"/>
                </a:gs>
              </a:gsLst>
              <a:lin ang="0" scaled="1"/>
              <a:tileRect/>
            </a:gradFill>
          </a:ln>
          <a:effectLst>
            <a:outerShdw blurRad="50800" dist="50800" dir="5400000" algn="ctr" rotWithShape="0">
              <a:srgbClr val="000000">
                <a:alpha val="9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prstClr val="white"/>
              </a:solidFill>
              <a:effectLst/>
              <a:uLnTx/>
              <a:uFillTx/>
              <a:cs typeface="+mn-ea"/>
              <a:sym typeface="+mn-lt"/>
            </a:endParaRPr>
          </a:p>
        </p:txBody>
      </p:sp>
      <p:sp>
        <p:nvSpPr>
          <p:cNvPr id="70" name="PA-错觉设计737">
            <a:extLst>
              <a:ext uri="{FF2B5EF4-FFF2-40B4-BE49-F238E27FC236}">
                <a16:creationId xmlns:a16="http://schemas.microsoft.com/office/drawing/2014/main" id="{4B945755-9419-4F6B-88C0-F15EE4464A9C}"/>
              </a:ext>
            </a:extLst>
          </p:cNvPr>
          <p:cNvSpPr/>
          <p:nvPr>
            <p:custDataLst>
              <p:tags r:id="rId10"/>
            </p:custDataLst>
          </p:nvPr>
        </p:nvSpPr>
        <p:spPr>
          <a:xfrm>
            <a:off x="5915333" y="2479705"/>
            <a:ext cx="469900" cy="469900"/>
          </a:xfrm>
          <a:prstGeom prst="chevron">
            <a:avLst/>
          </a:prstGeom>
          <a:gradFill flip="none" rotWithShape="1">
            <a:gsLst>
              <a:gs pos="0">
                <a:schemeClr val="accent2">
                  <a:alpha val="12000"/>
                </a:schemeClr>
              </a:gs>
              <a:gs pos="66000">
                <a:schemeClr val="accent2">
                  <a:alpha val="19000"/>
                </a:schemeClr>
              </a:gs>
              <a:gs pos="100000">
                <a:schemeClr val="accent2">
                  <a:alpha val="59000"/>
                </a:schemeClr>
              </a:gs>
              <a:gs pos="95000">
                <a:schemeClr val="accent2">
                  <a:alpha val="34000"/>
                </a:schemeClr>
              </a:gs>
            </a:gsLst>
            <a:path path="shape">
              <a:fillToRect l="50000" t="50000" r="50000" b="50000"/>
            </a:path>
            <a:tileRect/>
          </a:gradFill>
          <a:ln w="9525">
            <a:gradFill flip="none" rotWithShape="1">
              <a:gsLst>
                <a:gs pos="2000">
                  <a:schemeClr val="accent2"/>
                </a:gs>
                <a:gs pos="53000">
                  <a:schemeClr val="accent2">
                    <a:alpha val="0"/>
                  </a:schemeClr>
                </a:gs>
                <a:gs pos="100000">
                  <a:schemeClr val="accent2"/>
                </a:gs>
              </a:gsLst>
              <a:lin ang="0" scaled="1"/>
              <a:tileRect/>
            </a:gradFill>
          </a:ln>
          <a:effectLst>
            <a:outerShdw blurRad="50800" dist="50800" dir="5400000" algn="ctr" rotWithShape="0">
              <a:srgbClr val="000000">
                <a:alpha val="9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prstClr val="white"/>
              </a:solidFill>
              <a:effectLst/>
              <a:uLnTx/>
              <a:uFillTx/>
              <a:cs typeface="+mn-ea"/>
              <a:sym typeface="+mn-lt"/>
            </a:endParaRPr>
          </a:p>
        </p:txBody>
      </p:sp>
      <p:sp>
        <p:nvSpPr>
          <p:cNvPr id="48" name="PA-错觉设计738">
            <a:extLst>
              <a:ext uri="{FF2B5EF4-FFF2-40B4-BE49-F238E27FC236}">
                <a16:creationId xmlns:a16="http://schemas.microsoft.com/office/drawing/2014/main" id="{CE8A1923-51D0-40BF-90FF-5400BD085699}"/>
              </a:ext>
            </a:extLst>
          </p:cNvPr>
          <p:cNvSpPr/>
          <p:nvPr>
            <p:custDataLst>
              <p:tags r:id="rId11"/>
            </p:custDataLst>
          </p:nvPr>
        </p:nvSpPr>
        <p:spPr>
          <a:xfrm>
            <a:off x="4327830" y="4483391"/>
            <a:ext cx="4505626" cy="391178"/>
          </a:xfrm>
          <a:prstGeom prst="homePlate">
            <a:avLst/>
          </a:prstGeom>
          <a:gradFill flip="none" rotWithShape="1">
            <a:gsLst>
              <a:gs pos="100000">
                <a:srgbClr val="2E1385">
                  <a:alpha val="20000"/>
                </a:srgbClr>
              </a:gs>
              <a:gs pos="0">
                <a:srgbClr val="2E1385">
                  <a:alpha val="0"/>
                </a:srgbClr>
              </a:gs>
            </a:gsLst>
            <a:lin ang="0" scaled="0"/>
            <a:tileRect/>
          </a:gradFill>
          <a:ln>
            <a:gradFill>
              <a:gsLst>
                <a:gs pos="0">
                  <a:schemeClr val="accent1">
                    <a:alpha val="0"/>
                  </a:schemeClr>
                </a:gs>
                <a:gs pos="80000">
                  <a:schemeClr val="accent1">
                    <a:alpha val="2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cs typeface="+mn-ea"/>
              <a:sym typeface="+mn-lt"/>
            </a:endParaRPr>
          </a:p>
        </p:txBody>
      </p:sp>
      <p:sp>
        <p:nvSpPr>
          <p:cNvPr id="49" name="PA-错觉设计739">
            <a:extLst>
              <a:ext uri="{FF2B5EF4-FFF2-40B4-BE49-F238E27FC236}">
                <a16:creationId xmlns:a16="http://schemas.microsoft.com/office/drawing/2014/main" id="{C0F17511-CA46-46F2-B502-CB10F1177D5D}"/>
              </a:ext>
            </a:extLst>
          </p:cNvPr>
          <p:cNvSpPr/>
          <p:nvPr>
            <p:custDataLst>
              <p:tags r:id="rId12"/>
            </p:custDataLst>
          </p:nvPr>
        </p:nvSpPr>
        <p:spPr>
          <a:xfrm>
            <a:off x="6759253" y="1452962"/>
            <a:ext cx="4505626" cy="391178"/>
          </a:xfrm>
          <a:prstGeom prst="homePlate">
            <a:avLst/>
          </a:prstGeom>
          <a:gradFill flip="none" rotWithShape="1">
            <a:gsLst>
              <a:gs pos="100000">
                <a:srgbClr val="2E1385">
                  <a:alpha val="20000"/>
                </a:srgbClr>
              </a:gs>
              <a:gs pos="0">
                <a:srgbClr val="2E1385">
                  <a:alpha val="0"/>
                </a:srgbClr>
              </a:gs>
            </a:gsLst>
            <a:lin ang="0" scaled="0"/>
            <a:tileRect/>
          </a:gradFill>
          <a:ln>
            <a:gradFill>
              <a:gsLst>
                <a:gs pos="0">
                  <a:schemeClr val="accent1">
                    <a:alpha val="0"/>
                  </a:schemeClr>
                </a:gs>
                <a:gs pos="80000">
                  <a:schemeClr val="accent1">
                    <a:alpha val="2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cs typeface="+mn-ea"/>
              <a:sym typeface="+mn-lt"/>
            </a:endParaRPr>
          </a:p>
        </p:txBody>
      </p:sp>
      <p:sp>
        <p:nvSpPr>
          <p:cNvPr id="50" name="PA-错觉设计740">
            <a:extLst>
              <a:ext uri="{FF2B5EF4-FFF2-40B4-BE49-F238E27FC236}">
                <a16:creationId xmlns:a16="http://schemas.microsoft.com/office/drawing/2014/main" id="{EFF2D4FC-5F80-4185-A7AC-980AA38344DC}"/>
              </a:ext>
            </a:extLst>
          </p:cNvPr>
          <p:cNvSpPr/>
          <p:nvPr>
            <p:custDataLst>
              <p:tags r:id="rId13"/>
            </p:custDataLst>
          </p:nvPr>
        </p:nvSpPr>
        <p:spPr>
          <a:xfrm>
            <a:off x="6808223" y="5112348"/>
            <a:ext cx="4505626" cy="391178"/>
          </a:xfrm>
          <a:prstGeom prst="homePlate">
            <a:avLst/>
          </a:prstGeom>
          <a:gradFill flip="none" rotWithShape="1">
            <a:gsLst>
              <a:gs pos="100000">
                <a:srgbClr val="2E1385">
                  <a:alpha val="20000"/>
                </a:srgbClr>
              </a:gs>
              <a:gs pos="0">
                <a:srgbClr val="2E1385">
                  <a:alpha val="0"/>
                </a:srgbClr>
              </a:gs>
            </a:gsLst>
            <a:lin ang="0" scaled="0"/>
            <a:tileRect/>
          </a:gradFill>
          <a:ln>
            <a:gradFill>
              <a:gsLst>
                <a:gs pos="0">
                  <a:schemeClr val="accent1">
                    <a:alpha val="0"/>
                  </a:schemeClr>
                </a:gs>
                <a:gs pos="80000">
                  <a:schemeClr val="accent1">
                    <a:alpha val="2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cs typeface="+mn-ea"/>
              <a:sym typeface="+mn-lt"/>
            </a:endParaRPr>
          </a:p>
        </p:txBody>
      </p:sp>
      <p:sp>
        <p:nvSpPr>
          <p:cNvPr id="3" name="PA-错觉设计741"/>
          <p:cNvSpPr>
            <a:spLocks noGrp="1"/>
          </p:cNvSpPr>
          <p:nvPr>
            <p:ph type="title"/>
            <p:custDataLst>
              <p:tags r:id="rId14"/>
            </p:custDataLst>
          </p:nvPr>
        </p:nvSpPr>
        <p:spPr>
          <a:xfrm>
            <a:off x="656026" y="234672"/>
            <a:ext cx="10515600" cy="545564"/>
          </a:xfrm>
          <a:prstGeom prst="rect">
            <a:avLst/>
          </a:prstGeom>
        </p:spPr>
        <p:txBody>
          <a:bodyPr>
            <a:noAutofit/>
          </a:bodyPr>
          <a:lstStyle/>
          <a:p>
            <a:r>
              <a:rPr lang="zh-CN" altLang="en-US" dirty="0">
                <a:latin typeface="+mn-lt"/>
                <a:ea typeface="+mn-ea"/>
                <a:cs typeface="+mn-ea"/>
                <a:sym typeface="+mn-lt"/>
              </a:rPr>
              <a:t>未来趋势</a:t>
            </a:r>
          </a:p>
        </p:txBody>
      </p:sp>
      <p:sp>
        <p:nvSpPr>
          <p:cNvPr id="43" name="PA-错觉设计746">
            <a:extLst>
              <a:ext uri="{FF2B5EF4-FFF2-40B4-BE49-F238E27FC236}">
                <a16:creationId xmlns:a16="http://schemas.microsoft.com/office/drawing/2014/main" id="{B4B89CCA-38C2-4E86-9A45-0C984079BC17}"/>
              </a:ext>
            </a:extLst>
          </p:cNvPr>
          <p:cNvSpPr/>
          <p:nvPr>
            <p:custDataLst>
              <p:tags r:id="rId15"/>
            </p:custDataLst>
          </p:nvPr>
        </p:nvSpPr>
        <p:spPr>
          <a:xfrm>
            <a:off x="736529" y="1444168"/>
            <a:ext cx="4022708" cy="4261673"/>
          </a:xfrm>
          <a:custGeom>
            <a:avLst/>
            <a:gdLst>
              <a:gd name="connsiteX0" fmla="*/ 0 w 4022708"/>
              <a:gd name="connsiteY0" fmla="*/ 0 h 4261673"/>
              <a:gd name="connsiteX1" fmla="*/ 749732 w 4022708"/>
              <a:gd name="connsiteY1" fmla="*/ 0 h 4261673"/>
              <a:gd name="connsiteX2" fmla="*/ 752391 w 4022708"/>
              <a:gd name="connsiteY2" fmla="*/ 0 h 4261673"/>
              <a:gd name="connsiteX3" fmla="*/ 937141 w 4022708"/>
              <a:gd name="connsiteY3" fmla="*/ 0 h 4261673"/>
              <a:gd name="connsiteX4" fmla="*/ 1689532 w 4022708"/>
              <a:gd name="connsiteY4" fmla="*/ 0 h 4261673"/>
              <a:gd name="connsiteX5" fmla="*/ 1735810 w 4022708"/>
              <a:gd name="connsiteY5" fmla="*/ 0 h 4261673"/>
              <a:gd name="connsiteX6" fmla="*/ 2488201 w 4022708"/>
              <a:gd name="connsiteY6" fmla="*/ 0 h 4261673"/>
              <a:gd name="connsiteX7" fmla="*/ 2672951 w 4022708"/>
              <a:gd name="connsiteY7" fmla="*/ 0 h 4261673"/>
              <a:gd name="connsiteX8" fmla="*/ 2675610 w 4022708"/>
              <a:gd name="connsiteY8" fmla="*/ 0 h 4261673"/>
              <a:gd name="connsiteX9" fmla="*/ 3425342 w 4022708"/>
              <a:gd name="connsiteY9" fmla="*/ 0 h 4261673"/>
              <a:gd name="connsiteX10" fmla="*/ 3486840 w 4022708"/>
              <a:gd name="connsiteY10" fmla="*/ 100181 h 4261673"/>
              <a:gd name="connsiteX11" fmla="*/ 4022708 w 4022708"/>
              <a:gd name="connsiteY11" fmla="*/ 100181 h 4261673"/>
              <a:gd name="connsiteX12" fmla="*/ 4022708 w 4022708"/>
              <a:gd name="connsiteY12" fmla="*/ 4261673 h 4261673"/>
              <a:gd name="connsiteX13" fmla="*/ 0 w 4022708"/>
              <a:gd name="connsiteY13" fmla="*/ 4261673 h 426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22708" h="4261673">
                <a:moveTo>
                  <a:pt x="0" y="0"/>
                </a:moveTo>
                <a:lnTo>
                  <a:pt x="749732" y="0"/>
                </a:lnTo>
                <a:lnTo>
                  <a:pt x="752391" y="0"/>
                </a:lnTo>
                <a:lnTo>
                  <a:pt x="937141" y="0"/>
                </a:lnTo>
                <a:lnTo>
                  <a:pt x="1689532" y="0"/>
                </a:lnTo>
                <a:lnTo>
                  <a:pt x="1735810" y="0"/>
                </a:lnTo>
                <a:lnTo>
                  <a:pt x="2488201" y="0"/>
                </a:lnTo>
                <a:lnTo>
                  <a:pt x="2672951" y="0"/>
                </a:lnTo>
                <a:lnTo>
                  <a:pt x="2675610" y="0"/>
                </a:lnTo>
                <a:lnTo>
                  <a:pt x="3425342" y="0"/>
                </a:lnTo>
                <a:lnTo>
                  <a:pt x="3486840" y="100181"/>
                </a:lnTo>
                <a:lnTo>
                  <a:pt x="4022708" y="100181"/>
                </a:lnTo>
                <a:lnTo>
                  <a:pt x="4022708" y="4261673"/>
                </a:lnTo>
                <a:lnTo>
                  <a:pt x="0" y="4261673"/>
                </a:lnTo>
                <a:close/>
              </a:path>
            </a:pathLst>
          </a:custGeom>
          <a:gradFill flip="none" rotWithShape="1">
            <a:gsLst>
              <a:gs pos="0">
                <a:schemeClr val="tx1"/>
              </a:gs>
              <a:gs pos="100000">
                <a:schemeClr val="tx1"/>
              </a:gs>
            </a:gsLst>
            <a:lin ang="2700000" scaled="1"/>
            <a:tileRect/>
          </a:gradFill>
          <a:ln>
            <a:gradFill>
              <a:gsLst>
                <a:gs pos="15000">
                  <a:schemeClr val="accent2">
                    <a:lumMod val="50000"/>
                    <a:alpha val="0"/>
                  </a:schemeClr>
                </a:gs>
                <a:gs pos="0">
                  <a:schemeClr val="accent1"/>
                </a:gs>
                <a:gs pos="100000">
                  <a:schemeClr val="accent1"/>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44" name="PA-错觉设计747">
            <a:extLst>
              <a:ext uri="{FF2B5EF4-FFF2-40B4-BE49-F238E27FC236}">
                <a16:creationId xmlns:a16="http://schemas.microsoft.com/office/drawing/2014/main" id="{C5C8F319-A0EE-4BFD-9ACB-5EC107E85AAF}"/>
              </a:ext>
            </a:extLst>
          </p:cNvPr>
          <p:cNvSpPr/>
          <p:nvPr>
            <p:custDataLst>
              <p:tags r:id="rId16"/>
            </p:custDataLst>
          </p:nvPr>
        </p:nvSpPr>
        <p:spPr>
          <a:xfrm>
            <a:off x="736530" y="1496765"/>
            <a:ext cx="2629246" cy="464101"/>
          </a:xfrm>
          <a:prstGeom prst="rect">
            <a:avLst/>
          </a:prstGeom>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gradFill>
                  <a:gsLst>
                    <a:gs pos="100000">
                      <a:schemeClr val="accent2">
                        <a:lumMod val="20000"/>
                        <a:lumOff val="80000"/>
                      </a:schemeClr>
                    </a:gs>
                    <a:gs pos="0">
                      <a:schemeClr val="accent2">
                        <a:lumMod val="60000"/>
                        <a:lumOff val="40000"/>
                      </a:schemeClr>
                    </a:gs>
                  </a:gsLst>
                  <a:lin ang="0" scaled="0"/>
                </a:gradFill>
                <a:effectLst/>
                <a:uLnTx/>
                <a:uFillTx/>
                <a:cs typeface="+mn-ea"/>
                <a:sym typeface="+mn-lt"/>
              </a:rPr>
              <a:t>“互联网</a:t>
            </a:r>
            <a:r>
              <a:rPr kumimoji="0" lang="en-US" altLang="zh-CN" sz="1800" b="1" i="0" u="none" strike="noStrike" kern="1200" cap="none" spc="0" normalizeH="0" baseline="0" noProof="0" dirty="0">
                <a:ln>
                  <a:noFill/>
                </a:ln>
                <a:gradFill>
                  <a:gsLst>
                    <a:gs pos="100000">
                      <a:schemeClr val="accent2">
                        <a:lumMod val="20000"/>
                        <a:lumOff val="80000"/>
                      </a:schemeClr>
                    </a:gs>
                    <a:gs pos="0">
                      <a:schemeClr val="accent2">
                        <a:lumMod val="60000"/>
                        <a:lumOff val="40000"/>
                      </a:schemeClr>
                    </a:gs>
                  </a:gsLst>
                  <a:lin ang="0" scaled="0"/>
                </a:gradFill>
                <a:effectLst/>
                <a:uLnTx/>
                <a:uFillTx/>
                <a:cs typeface="+mn-ea"/>
                <a:sym typeface="+mn-lt"/>
              </a:rPr>
              <a:t>+”</a:t>
            </a:r>
            <a:r>
              <a:rPr kumimoji="0" lang="zh-CN" altLang="en-US" sz="1800" b="1" i="0" u="none" strike="noStrike" kern="1200" cap="none" spc="0" normalizeH="0" baseline="0" noProof="0" dirty="0">
                <a:ln>
                  <a:noFill/>
                </a:ln>
                <a:gradFill>
                  <a:gsLst>
                    <a:gs pos="100000">
                      <a:schemeClr val="accent2">
                        <a:lumMod val="20000"/>
                        <a:lumOff val="80000"/>
                      </a:schemeClr>
                    </a:gs>
                    <a:gs pos="0">
                      <a:schemeClr val="accent2">
                        <a:lumMod val="60000"/>
                        <a:lumOff val="40000"/>
                      </a:schemeClr>
                    </a:gs>
                  </a:gsLst>
                  <a:lin ang="0" scaled="0"/>
                </a:gradFill>
                <a:effectLst/>
                <a:uLnTx/>
                <a:uFillTx/>
                <a:cs typeface="+mn-ea"/>
                <a:sym typeface="+mn-lt"/>
              </a:rPr>
              <a:t>职业培训兴起</a:t>
            </a:r>
          </a:p>
        </p:txBody>
      </p:sp>
      <p:sp>
        <p:nvSpPr>
          <p:cNvPr id="45" name="PA-错觉设计748">
            <a:extLst>
              <a:ext uri="{FF2B5EF4-FFF2-40B4-BE49-F238E27FC236}">
                <a16:creationId xmlns:a16="http://schemas.microsoft.com/office/drawing/2014/main" id="{AAFECFE9-1D75-4070-BB46-E0F3C256C961}"/>
              </a:ext>
            </a:extLst>
          </p:cNvPr>
          <p:cNvSpPr/>
          <p:nvPr>
            <p:custDataLst>
              <p:tags r:id="rId17"/>
            </p:custDataLst>
          </p:nvPr>
        </p:nvSpPr>
        <p:spPr>
          <a:xfrm>
            <a:off x="878151" y="1882312"/>
            <a:ext cx="3731950" cy="3659828"/>
          </a:xfrm>
          <a:prstGeom prst="rect">
            <a:avLst/>
          </a:prstGeom>
          <a:noFill/>
        </p:spPr>
        <p:txBody>
          <a:bodyPr wrap="square" rtlCol="0">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tx2"/>
                </a:solidFill>
                <a:effectLst/>
                <a:uLnTx/>
                <a:uFillTx/>
                <a:cs typeface="+mn-ea"/>
                <a:sym typeface="+mn-lt"/>
              </a:rPr>
              <a:t>随着“互联网</a:t>
            </a:r>
            <a:r>
              <a:rPr kumimoji="0" lang="en-US" altLang="zh-CN" sz="1400" b="0" i="0" u="none" strike="noStrike" kern="1200" cap="none" spc="0" normalizeH="0" baseline="0" noProof="0" dirty="0">
                <a:ln>
                  <a:noFill/>
                </a:ln>
                <a:solidFill>
                  <a:schemeClr val="tx2"/>
                </a:solidFill>
                <a:effectLst/>
                <a:uLnTx/>
                <a:uFillTx/>
                <a:cs typeface="+mn-ea"/>
                <a:sym typeface="+mn-lt"/>
              </a:rPr>
              <a:t>+”</a:t>
            </a:r>
            <a:r>
              <a:rPr kumimoji="0" lang="zh-CN" altLang="en-US" sz="1400" b="0" i="0" u="none" strike="noStrike" kern="1200" cap="none" spc="0" normalizeH="0" baseline="0" noProof="0" dirty="0">
                <a:ln>
                  <a:noFill/>
                </a:ln>
                <a:solidFill>
                  <a:schemeClr val="tx2"/>
                </a:solidFill>
                <a:effectLst/>
                <a:uLnTx/>
                <a:uFillTx/>
                <a:cs typeface="+mn-ea"/>
                <a:sym typeface="+mn-lt"/>
              </a:rPr>
              <a:t>的兴起，政府和企业都需要更多“互联网</a:t>
            </a:r>
            <a:r>
              <a:rPr kumimoji="0" lang="en-US" altLang="zh-CN" sz="1400" b="0" i="0" u="none" strike="noStrike" kern="1200" cap="none" spc="0" normalizeH="0" baseline="0" noProof="0" dirty="0">
                <a:ln>
                  <a:noFill/>
                </a:ln>
                <a:solidFill>
                  <a:schemeClr val="tx2"/>
                </a:solidFill>
                <a:effectLst/>
                <a:uLnTx/>
                <a:uFillTx/>
                <a:cs typeface="+mn-ea"/>
                <a:sym typeface="+mn-lt"/>
              </a:rPr>
              <a:t>+”</a:t>
            </a:r>
            <a:r>
              <a:rPr kumimoji="0" lang="zh-CN" altLang="en-US" sz="1400" b="0" i="0" u="none" strike="noStrike" kern="1200" cap="none" spc="0" normalizeH="0" baseline="0" noProof="0" dirty="0">
                <a:ln>
                  <a:noFill/>
                </a:ln>
                <a:solidFill>
                  <a:schemeClr val="tx2"/>
                </a:solidFill>
                <a:effectLst/>
                <a:uLnTx/>
                <a:uFillTx/>
                <a:cs typeface="+mn-ea"/>
                <a:sym typeface="+mn-lt"/>
              </a:rPr>
              <a:t>人才，因此这会带来关于“互联网</a:t>
            </a:r>
            <a:r>
              <a:rPr kumimoji="0" lang="en-US" altLang="zh-CN" sz="1400" b="0" i="0" u="none" strike="noStrike" kern="1200" cap="none" spc="0" normalizeH="0" baseline="0" noProof="0" dirty="0">
                <a:ln>
                  <a:noFill/>
                </a:ln>
                <a:solidFill>
                  <a:schemeClr val="tx2"/>
                </a:solidFill>
                <a:effectLst/>
                <a:uLnTx/>
                <a:uFillTx/>
                <a:cs typeface="+mn-ea"/>
                <a:sym typeface="+mn-lt"/>
              </a:rPr>
              <a:t>+”</a:t>
            </a:r>
            <a:r>
              <a:rPr kumimoji="0" lang="zh-CN" altLang="en-US" sz="1400" b="0" i="0" u="none" strike="noStrike" kern="1200" cap="none" spc="0" normalizeH="0" baseline="0" noProof="0" dirty="0">
                <a:ln>
                  <a:noFill/>
                </a:ln>
                <a:solidFill>
                  <a:schemeClr val="tx2"/>
                </a:solidFill>
                <a:effectLst/>
                <a:uLnTx/>
                <a:uFillTx/>
                <a:cs typeface="+mn-ea"/>
                <a:sym typeface="+mn-lt"/>
              </a:rPr>
              <a:t>的培训及特训职业线上线下教育的爆发。在线教育领域，职业教育一直是颇受追捧的教育类型，同时占据较大市场份额。</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tx2"/>
                </a:solidFill>
                <a:effectLst/>
                <a:uLnTx/>
                <a:uFillTx/>
                <a:cs typeface="+mn-ea"/>
                <a:sym typeface="+mn-lt"/>
              </a:rPr>
              <a:t>“互联网</a:t>
            </a:r>
            <a:r>
              <a:rPr kumimoji="0" lang="en-US" altLang="zh-CN" sz="1400" b="0" i="0" u="none" strike="noStrike" kern="1200" cap="none" spc="0" normalizeH="0" baseline="0" noProof="0" dirty="0">
                <a:ln>
                  <a:noFill/>
                </a:ln>
                <a:solidFill>
                  <a:schemeClr val="tx2"/>
                </a:solidFill>
                <a:effectLst/>
                <a:uLnTx/>
                <a:uFillTx/>
                <a:cs typeface="+mn-ea"/>
                <a:sym typeface="+mn-lt"/>
              </a:rPr>
              <a:t>+”</a:t>
            </a:r>
            <a:r>
              <a:rPr kumimoji="0" lang="zh-CN" altLang="en-US" sz="1400" b="0" i="0" u="none" strike="noStrike" kern="1200" cap="none" spc="0" normalizeH="0" baseline="0" noProof="0" dirty="0">
                <a:ln>
                  <a:noFill/>
                </a:ln>
                <a:solidFill>
                  <a:schemeClr val="tx2"/>
                </a:solidFill>
                <a:effectLst/>
                <a:uLnTx/>
                <a:uFillTx/>
                <a:cs typeface="+mn-ea"/>
                <a:sym typeface="+mn-lt"/>
              </a:rPr>
              <a:t>职业教育的培训内容丰富多样，可以是具体细分的每个岗位的工作。其实这些在线培训岗本质上还是互联网企业的职位，传统企业想改变企业架构，需要配备更多的专业技能职工。</a:t>
            </a:r>
          </a:p>
        </p:txBody>
      </p:sp>
      <p:sp>
        <p:nvSpPr>
          <p:cNvPr id="46" name="PA-错觉设计749">
            <a:extLst>
              <a:ext uri="{FF2B5EF4-FFF2-40B4-BE49-F238E27FC236}">
                <a16:creationId xmlns:a16="http://schemas.microsoft.com/office/drawing/2014/main" id="{61A3E4E7-06E6-4E85-8AA3-307F5D3E157B}"/>
              </a:ext>
            </a:extLst>
          </p:cNvPr>
          <p:cNvSpPr/>
          <p:nvPr>
            <p:custDataLst>
              <p:tags r:id="rId18"/>
            </p:custDataLst>
          </p:nvPr>
        </p:nvSpPr>
        <p:spPr>
          <a:xfrm rot="10800000">
            <a:off x="788632" y="1442445"/>
            <a:ext cx="1937619" cy="181415"/>
          </a:xfrm>
          <a:custGeom>
            <a:avLst/>
            <a:gdLst>
              <a:gd name="connsiteX0" fmla="*/ 1758618 w 1937619"/>
              <a:gd name="connsiteY0" fmla="*/ 181379 h 181415"/>
              <a:gd name="connsiteX1" fmla="*/ 1700722 w 1937619"/>
              <a:gd name="connsiteY1" fmla="*/ 181379 h 181415"/>
              <a:gd name="connsiteX2" fmla="*/ 1700722 w 1937619"/>
              <a:gd name="connsiteY2" fmla="*/ 0 h 181415"/>
              <a:gd name="connsiteX3" fmla="*/ 1758618 w 1937619"/>
              <a:gd name="connsiteY3" fmla="*/ 0 h 181415"/>
              <a:gd name="connsiteX4" fmla="*/ 1848100 w 1937619"/>
              <a:gd name="connsiteY4" fmla="*/ 181379 h 181415"/>
              <a:gd name="connsiteX5" fmla="*/ 1790204 w 1937619"/>
              <a:gd name="connsiteY5" fmla="*/ 181379 h 181415"/>
              <a:gd name="connsiteX6" fmla="*/ 1790204 w 1937619"/>
              <a:gd name="connsiteY6" fmla="*/ 0 h 181415"/>
              <a:gd name="connsiteX7" fmla="*/ 1848100 w 1937619"/>
              <a:gd name="connsiteY7" fmla="*/ 0 h 181415"/>
              <a:gd name="connsiteX8" fmla="*/ 1937619 w 1937619"/>
              <a:gd name="connsiteY8" fmla="*/ 181379 h 181415"/>
              <a:gd name="connsiteX9" fmla="*/ 1879723 w 1937619"/>
              <a:gd name="connsiteY9" fmla="*/ 181379 h 181415"/>
              <a:gd name="connsiteX10" fmla="*/ 1879723 w 1937619"/>
              <a:gd name="connsiteY10" fmla="*/ 0 h 181415"/>
              <a:gd name="connsiteX11" fmla="*/ 1937619 w 1937619"/>
              <a:gd name="connsiteY11" fmla="*/ 0 h 181415"/>
              <a:gd name="connsiteX12" fmla="*/ 1579624 w 1937619"/>
              <a:gd name="connsiteY12" fmla="*/ 181400 h 181415"/>
              <a:gd name="connsiteX13" fmla="*/ 1521728 w 1937619"/>
              <a:gd name="connsiteY13" fmla="*/ 181400 h 181415"/>
              <a:gd name="connsiteX14" fmla="*/ 1521728 w 1937619"/>
              <a:gd name="connsiteY14" fmla="*/ 21 h 181415"/>
              <a:gd name="connsiteX15" fmla="*/ 1579624 w 1937619"/>
              <a:gd name="connsiteY15" fmla="*/ 21 h 181415"/>
              <a:gd name="connsiteX16" fmla="*/ 1400596 w 1937619"/>
              <a:gd name="connsiteY16" fmla="*/ 181401 h 181415"/>
              <a:gd name="connsiteX17" fmla="*/ 1342700 w 1937619"/>
              <a:gd name="connsiteY17" fmla="*/ 181401 h 181415"/>
              <a:gd name="connsiteX18" fmla="*/ 1342700 w 1937619"/>
              <a:gd name="connsiteY18" fmla="*/ 22 h 181415"/>
              <a:gd name="connsiteX19" fmla="*/ 1400596 w 1937619"/>
              <a:gd name="connsiteY19" fmla="*/ 22 h 181415"/>
              <a:gd name="connsiteX20" fmla="*/ 1490118 w 1937619"/>
              <a:gd name="connsiteY20" fmla="*/ 181401 h 181415"/>
              <a:gd name="connsiteX21" fmla="*/ 1432222 w 1937619"/>
              <a:gd name="connsiteY21" fmla="*/ 181401 h 181415"/>
              <a:gd name="connsiteX22" fmla="*/ 1432222 w 1937619"/>
              <a:gd name="connsiteY22" fmla="*/ 22 h 181415"/>
              <a:gd name="connsiteX23" fmla="*/ 1490118 w 1937619"/>
              <a:gd name="connsiteY23" fmla="*/ 22 h 181415"/>
              <a:gd name="connsiteX24" fmla="*/ 1311077 w 1937619"/>
              <a:gd name="connsiteY24" fmla="*/ 181402 h 181415"/>
              <a:gd name="connsiteX25" fmla="*/ 1253181 w 1937619"/>
              <a:gd name="connsiteY25" fmla="*/ 181402 h 181415"/>
              <a:gd name="connsiteX26" fmla="*/ 1253181 w 1937619"/>
              <a:gd name="connsiteY26" fmla="*/ 23 h 181415"/>
              <a:gd name="connsiteX27" fmla="*/ 1311077 w 1937619"/>
              <a:gd name="connsiteY27" fmla="*/ 23 h 181415"/>
              <a:gd name="connsiteX28" fmla="*/ 1221580 w 1937619"/>
              <a:gd name="connsiteY28" fmla="*/ 181403 h 181415"/>
              <a:gd name="connsiteX29" fmla="*/ 1163684 w 1937619"/>
              <a:gd name="connsiteY29" fmla="*/ 181403 h 181415"/>
              <a:gd name="connsiteX30" fmla="*/ 1163684 w 1937619"/>
              <a:gd name="connsiteY30" fmla="*/ 24 h 181415"/>
              <a:gd name="connsiteX31" fmla="*/ 1221580 w 1937619"/>
              <a:gd name="connsiteY31" fmla="*/ 24 h 181415"/>
              <a:gd name="connsiteX32" fmla="*/ 953032 w 1937619"/>
              <a:gd name="connsiteY32" fmla="*/ 181404 h 181415"/>
              <a:gd name="connsiteX33" fmla="*/ 895136 w 1937619"/>
              <a:gd name="connsiteY33" fmla="*/ 181404 h 181415"/>
              <a:gd name="connsiteX34" fmla="*/ 895136 w 1937619"/>
              <a:gd name="connsiteY34" fmla="*/ 25 h 181415"/>
              <a:gd name="connsiteX35" fmla="*/ 953032 w 1937619"/>
              <a:gd name="connsiteY35" fmla="*/ 25 h 181415"/>
              <a:gd name="connsiteX36" fmla="*/ 1042538 w 1937619"/>
              <a:gd name="connsiteY36" fmla="*/ 181404 h 181415"/>
              <a:gd name="connsiteX37" fmla="*/ 984642 w 1937619"/>
              <a:gd name="connsiteY37" fmla="*/ 181404 h 181415"/>
              <a:gd name="connsiteX38" fmla="*/ 984642 w 1937619"/>
              <a:gd name="connsiteY38" fmla="*/ 25 h 181415"/>
              <a:gd name="connsiteX39" fmla="*/ 1042538 w 1937619"/>
              <a:gd name="connsiteY39" fmla="*/ 25 h 181415"/>
              <a:gd name="connsiteX40" fmla="*/ 1132062 w 1937619"/>
              <a:gd name="connsiteY40" fmla="*/ 181404 h 181415"/>
              <a:gd name="connsiteX41" fmla="*/ 1074166 w 1937619"/>
              <a:gd name="connsiteY41" fmla="*/ 181404 h 181415"/>
              <a:gd name="connsiteX42" fmla="*/ 1074166 w 1937619"/>
              <a:gd name="connsiteY42" fmla="*/ 25 h 181415"/>
              <a:gd name="connsiteX43" fmla="*/ 1132062 w 1937619"/>
              <a:gd name="connsiteY43" fmla="*/ 25 h 181415"/>
              <a:gd name="connsiteX44" fmla="*/ 773997 w 1937619"/>
              <a:gd name="connsiteY44" fmla="*/ 181405 h 181415"/>
              <a:gd name="connsiteX45" fmla="*/ 716101 w 1937619"/>
              <a:gd name="connsiteY45" fmla="*/ 181405 h 181415"/>
              <a:gd name="connsiteX46" fmla="*/ 716101 w 1937619"/>
              <a:gd name="connsiteY46" fmla="*/ 26 h 181415"/>
              <a:gd name="connsiteX47" fmla="*/ 773997 w 1937619"/>
              <a:gd name="connsiteY47" fmla="*/ 26 h 181415"/>
              <a:gd name="connsiteX48" fmla="*/ 863515 w 1937619"/>
              <a:gd name="connsiteY48" fmla="*/ 181405 h 181415"/>
              <a:gd name="connsiteX49" fmla="*/ 805619 w 1937619"/>
              <a:gd name="connsiteY49" fmla="*/ 181405 h 181415"/>
              <a:gd name="connsiteX50" fmla="*/ 805619 w 1937619"/>
              <a:gd name="connsiteY50" fmla="*/ 26 h 181415"/>
              <a:gd name="connsiteX51" fmla="*/ 863515 w 1937619"/>
              <a:gd name="connsiteY51" fmla="*/ 26 h 181415"/>
              <a:gd name="connsiteX52" fmla="*/ 505461 w 1937619"/>
              <a:gd name="connsiteY52" fmla="*/ 181406 h 181415"/>
              <a:gd name="connsiteX53" fmla="*/ 447565 w 1937619"/>
              <a:gd name="connsiteY53" fmla="*/ 181406 h 181415"/>
              <a:gd name="connsiteX54" fmla="*/ 447565 w 1937619"/>
              <a:gd name="connsiteY54" fmla="*/ 27 h 181415"/>
              <a:gd name="connsiteX55" fmla="*/ 505461 w 1937619"/>
              <a:gd name="connsiteY55" fmla="*/ 27 h 181415"/>
              <a:gd name="connsiteX56" fmla="*/ 594970 w 1937619"/>
              <a:gd name="connsiteY56" fmla="*/ 181406 h 181415"/>
              <a:gd name="connsiteX57" fmla="*/ 537074 w 1937619"/>
              <a:gd name="connsiteY57" fmla="*/ 181406 h 181415"/>
              <a:gd name="connsiteX58" fmla="*/ 537074 w 1937619"/>
              <a:gd name="connsiteY58" fmla="*/ 27 h 181415"/>
              <a:gd name="connsiteX59" fmla="*/ 594970 w 1937619"/>
              <a:gd name="connsiteY59" fmla="*/ 27 h 181415"/>
              <a:gd name="connsiteX60" fmla="*/ 684480 w 1937619"/>
              <a:gd name="connsiteY60" fmla="*/ 181406 h 181415"/>
              <a:gd name="connsiteX61" fmla="*/ 626584 w 1937619"/>
              <a:gd name="connsiteY61" fmla="*/ 181406 h 181415"/>
              <a:gd name="connsiteX62" fmla="*/ 626584 w 1937619"/>
              <a:gd name="connsiteY62" fmla="*/ 27 h 181415"/>
              <a:gd name="connsiteX63" fmla="*/ 684480 w 1937619"/>
              <a:gd name="connsiteY63" fmla="*/ 27 h 181415"/>
              <a:gd name="connsiteX64" fmla="*/ 147409 w 1937619"/>
              <a:gd name="connsiteY64" fmla="*/ 181407 h 181415"/>
              <a:gd name="connsiteX65" fmla="*/ 89513 w 1937619"/>
              <a:gd name="connsiteY65" fmla="*/ 181407 h 181415"/>
              <a:gd name="connsiteX66" fmla="*/ 89513 w 1937619"/>
              <a:gd name="connsiteY66" fmla="*/ 28 h 181415"/>
              <a:gd name="connsiteX67" fmla="*/ 147409 w 1937619"/>
              <a:gd name="connsiteY67" fmla="*/ 28 h 181415"/>
              <a:gd name="connsiteX68" fmla="*/ 236922 w 1937619"/>
              <a:gd name="connsiteY68" fmla="*/ 181407 h 181415"/>
              <a:gd name="connsiteX69" fmla="*/ 179026 w 1937619"/>
              <a:gd name="connsiteY69" fmla="*/ 181407 h 181415"/>
              <a:gd name="connsiteX70" fmla="*/ 179026 w 1937619"/>
              <a:gd name="connsiteY70" fmla="*/ 28 h 181415"/>
              <a:gd name="connsiteX71" fmla="*/ 236922 w 1937619"/>
              <a:gd name="connsiteY71" fmla="*/ 28 h 181415"/>
              <a:gd name="connsiteX72" fmla="*/ 326433 w 1937619"/>
              <a:gd name="connsiteY72" fmla="*/ 181407 h 181415"/>
              <a:gd name="connsiteX73" fmla="*/ 268537 w 1937619"/>
              <a:gd name="connsiteY73" fmla="*/ 181407 h 181415"/>
              <a:gd name="connsiteX74" fmla="*/ 268537 w 1937619"/>
              <a:gd name="connsiteY74" fmla="*/ 28 h 181415"/>
              <a:gd name="connsiteX75" fmla="*/ 326433 w 1937619"/>
              <a:gd name="connsiteY75" fmla="*/ 28 h 181415"/>
              <a:gd name="connsiteX76" fmla="*/ 415944 w 1937619"/>
              <a:gd name="connsiteY76" fmla="*/ 181407 h 181415"/>
              <a:gd name="connsiteX77" fmla="*/ 358048 w 1937619"/>
              <a:gd name="connsiteY77" fmla="*/ 181407 h 181415"/>
              <a:gd name="connsiteX78" fmla="*/ 358048 w 1937619"/>
              <a:gd name="connsiteY78" fmla="*/ 28 h 181415"/>
              <a:gd name="connsiteX79" fmla="*/ 415944 w 1937619"/>
              <a:gd name="connsiteY79" fmla="*/ 28 h 181415"/>
              <a:gd name="connsiteX80" fmla="*/ 57896 w 1937619"/>
              <a:gd name="connsiteY80" fmla="*/ 181409 h 181415"/>
              <a:gd name="connsiteX81" fmla="*/ 0 w 1937619"/>
              <a:gd name="connsiteY81" fmla="*/ 181409 h 181415"/>
              <a:gd name="connsiteX82" fmla="*/ 0 w 1937619"/>
              <a:gd name="connsiteY82" fmla="*/ 30 h 181415"/>
              <a:gd name="connsiteX83" fmla="*/ 57896 w 1937619"/>
              <a:gd name="connsiteY83" fmla="*/ 30 h 181415"/>
              <a:gd name="connsiteX84" fmla="*/ 1669140 w 1937619"/>
              <a:gd name="connsiteY84" fmla="*/ 181415 h 181415"/>
              <a:gd name="connsiteX85" fmla="*/ 1611244 w 1937619"/>
              <a:gd name="connsiteY85" fmla="*/ 181415 h 181415"/>
              <a:gd name="connsiteX86" fmla="*/ 1611244 w 1937619"/>
              <a:gd name="connsiteY86" fmla="*/ 36 h 181415"/>
              <a:gd name="connsiteX87" fmla="*/ 1669140 w 1937619"/>
              <a:gd name="connsiteY87" fmla="*/ 36 h 181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937619" h="181415">
                <a:moveTo>
                  <a:pt x="1758618" y="181379"/>
                </a:moveTo>
                <a:lnTo>
                  <a:pt x="1700722" y="181379"/>
                </a:lnTo>
                <a:lnTo>
                  <a:pt x="1700722" y="0"/>
                </a:lnTo>
                <a:lnTo>
                  <a:pt x="1758618" y="0"/>
                </a:lnTo>
                <a:close/>
                <a:moveTo>
                  <a:pt x="1848100" y="181379"/>
                </a:moveTo>
                <a:lnTo>
                  <a:pt x="1790204" y="181379"/>
                </a:lnTo>
                <a:lnTo>
                  <a:pt x="1790204" y="0"/>
                </a:lnTo>
                <a:lnTo>
                  <a:pt x="1848100" y="0"/>
                </a:lnTo>
                <a:close/>
                <a:moveTo>
                  <a:pt x="1937619" y="181379"/>
                </a:moveTo>
                <a:lnTo>
                  <a:pt x="1879723" y="181379"/>
                </a:lnTo>
                <a:lnTo>
                  <a:pt x="1879723" y="0"/>
                </a:lnTo>
                <a:lnTo>
                  <a:pt x="1937619" y="0"/>
                </a:lnTo>
                <a:close/>
                <a:moveTo>
                  <a:pt x="1579624" y="181400"/>
                </a:moveTo>
                <a:lnTo>
                  <a:pt x="1521728" y="181400"/>
                </a:lnTo>
                <a:lnTo>
                  <a:pt x="1521728" y="21"/>
                </a:lnTo>
                <a:lnTo>
                  <a:pt x="1579624" y="21"/>
                </a:lnTo>
                <a:close/>
                <a:moveTo>
                  <a:pt x="1400596" y="181401"/>
                </a:moveTo>
                <a:lnTo>
                  <a:pt x="1342700" y="181401"/>
                </a:lnTo>
                <a:lnTo>
                  <a:pt x="1342700" y="22"/>
                </a:lnTo>
                <a:lnTo>
                  <a:pt x="1400596" y="22"/>
                </a:lnTo>
                <a:close/>
                <a:moveTo>
                  <a:pt x="1490118" y="181401"/>
                </a:moveTo>
                <a:lnTo>
                  <a:pt x="1432222" y="181401"/>
                </a:lnTo>
                <a:lnTo>
                  <a:pt x="1432222" y="22"/>
                </a:lnTo>
                <a:lnTo>
                  <a:pt x="1490118" y="22"/>
                </a:lnTo>
                <a:close/>
                <a:moveTo>
                  <a:pt x="1311077" y="181402"/>
                </a:moveTo>
                <a:lnTo>
                  <a:pt x="1253181" y="181402"/>
                </a:lnTo>
                <a:lnTo>
                  <a:pt x="1253181" y="23"/>
                </a:lnTo>
                <a:lnTo>
                  <a:pt x="1311077" y="23"/>
                </a:lnTo>
                <a:close/>
                <a:moveTo>
                  <a:pt x="1221580" y="181403"/>
                </a:moveTo>
                <a:lnTo>
                  <a:pt x="1163684" y="181403"/>
                </a:lnTo>
                <a:lnTo>
                  <a:pt x="1163684" y="24"/>
                </a:lnTo>
                <a:lnTo>
                  <a:pt x="1221580" y="24"/>
                </a:lnTo>
                <a:close/>
                <a:moveTo>
                  <a:pt x="953032" y="181404"/>
                </a:moveTo>
                <a:lnTo>
                  <a:pt x="895136" y="181404"/>
                </a:lnTo>
                <a:lnTo>
                  <a:pt x="895136" y="25"/>
                </a:lnTo>
                <a:lnTo>
                  <a:pt x="953032" y="25"/>
                </a:lnTo>
                <a:close/>
                <a:moveTo>
                  <a:pt x="1042538" y="181404"/>
                </a:moveTo>
                <a:lnTo>
                  <a:pt x="984642" y="181404"/>
                </a:lnTo>
                <a:lnTo>
                  <a:pt x="984642" y="25"/>
                </a:lnTo>
                <a:lnTo>
                  <a:pt x="1042538" y="25"/>
                </a:lnTo>
                <a:close/>
                <a:moveTo>
                  <a:pt x="1132062" y="181404"/>
                </a:moveTo>
                <a:lnTo>
                  <a:pt x="1074166" y="181404"/>
                </a:lnTo>
                <a:lnTo>
                  <a:pt x="1074166" y="25"/>
                </a:lnTo>
                <a:lnTo>
                  <a:pt x="1132062" y="25"/>
                </a:lnTo>
                <a:close/>
                <a:moveTo>
                  <a:pt x="773997" y="181405"/>
                </a:moveTo>
                <a:lnTo>
                  <a:pt x="716101" y="181405"/>
                </a:lnTo>
                <a:lnTo>
                  <a:pt x="716101" y="26"/>
                </a:lnTo>
                <a:lnTo>
                  <a:pt x="773997" y="26"/>
                </a:lnTo>
                <a:close/>
                <a:moveTo>
                  <a:pt x="863515" y="181405"/>
                </a:moveTo>
                <a:lnTo>
                  <a:pt x="805619" y="181405"/>
                </a:lnTo>
                <a:lnTo>
                  <a:pt x="805619" y="26"/>
                </a:lnTo>
                <a:lnTo>
                  <a:pt x="863515" y="26"/>
                </a:lnTo>
                <a:close/>
                <a:moveTo>
                  <a:pt x="505461" y="181406"/>
                </a:moveTo>
                <a:lnTo>
                  <a:pt x="447565" y="181406"/>
                </a:lnTo>
                <a:lnTo>
                  <a:pt x="447565" y="27"/>
                </a:lnTo>
                <a:lnTo>
                  <a:pt x="505461" y="27"/>
                </a:lnTo>
                <a:close/>
                <a:moveTo>
                  <a:pt x="594970" y="181406"/>
                </a:moveTo>
                <a:lnTo>
                  <a:pt x="537074" y="181406"/>
                </a:lnTo>
                <a:lnTo>
                  <a:pt x="537074" y="27"/>
                </a:lnTo>
                <a:lnTo>
                  <a:pt x="594970" y="27"/>
                </a:lnTo>
                <a:close/>
                <a:moveTo>
                  <a:pt x="684480" y="181406"/>
                </a:moveTo>
                <a:lnTo>
                  <a:pt x="626584" y="181406"/>
                </a:lnTo>
                <a:lnTo>
                  <a:pt x="626584" y="27"/>
                </a:lnTo>
                <a:lnTo>
                  <a:pt x="684480" y="27"/>
                </a:lnTo>
                <a:close/>
                <a:moveTo>
                  <a:pt x="147409" y="181407"/>
                </a:moveTo>
                <a:lnTo>
                  <a:pt x="89513" y="181407"/>
                </a:lnTo>
                <a:lnTo>
                  <a:pt x="89513" y="28"/>
                </a:lnTo>
                <a:lnTo>
                  <a:pt x="147409" y="28"/>
                </a:lnTo>
                <a:close/>
                <a:moveTo>
                  <a:pt x="236922" y="181407"/>
                </a:moveTo>
                <a:lnTo>
                  <a:pt x="179026" y="181407"/>
                </a:lnTo>
                <a:lnTo>
                  <a:pt x="179026" y="28"/>
                </a:lnTo>
                <a:lnTo>
                  <a:pt x="236922" y="28"/>
                </a:lnTo>
                <a:close/>
                <a:moveTo>
                  <a:pt x="326433" y="181407"/>
                </a:moveTo>
                <a:lnTo>
                  <a:pt x="268537" y="181407"/>
                </a:lnTo>
                <a:lnTo>
                  <a:pt x="268537" y="28"/>
                </a:lnTo>
                <a:lnTo>
                  <a:pt x="326433" y="28"/>
                </a:lnTo>
                <a:close/>
                <a:moveTo>
                  <a:pt x="415944" y="181407"/>
                </a:moveTo>
                <a:lnTo>
                  <a:pt x="358048" y="181407"/>
                </a:lnTo>
                <a:lnTo>
                  <a:pt x="358048" y="28"/>
                </a:lnTo>
                <a:lnTo>
                  <a:pt x="415944" y="28"/>
                </a:lnTo>
                <a:close/>
                <a:moveTo>
                  <a:pt x="57896" y="181409"/>
                </a:moveTo>
                <a:lnTo>
                  <a:pt x="0" y="181409"/>
                </a:lnTo>
                <a:lnTo>
                  <a:pt x="0" y="30"/>
                </a:lnTo>
                <a:lnTo>
                  <a:pt x="57896" y="30"/>
                </a:lnTo>
                <a:close/>
                <a:moveTo>
                  <a:pt x="1669140" y="181415"/>
                </a:moveTo>
                <a:lnTo>
                  <a:pt x="1611244" y="181415"/>
                </a:lnTo>
                <a:lnTo>
                  <a:pt x="1611244" y="36"/>
                </a:lnTo>
                <a:lnTo>
                  <a:pt x="1669140" y="36"/>
                </a:lnTo>
                <a:close/>
              </a:path>
            </a:pathLst>
          </a:custGeom>
          <a:gradFill>
            <a:gsLst>
              <a:gs pos="0">
                <a:schemeClr val="accent2">
                  <a:alpha val="0"/>
                </a:schemeClr>
              </a:gs>
              <a:gs pos="100000">
                <a:schemeClr val="accent2">
                  <a:alpha val="10000"/>
                </a:schemeClr>
              </a:gs>
            </a:gsLst>
            <a:lin ang="5400000" scaled="0"/>
          </a:gra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47" name="PA-错觉设计750">
            <a:extLst>
              <a:ext uri="{FF2B5EF4-FFF2-40B4-BE49-F238E27FC236}">
                <a16:creationId xmlns:a16="http://schemas.microsoft.com/office/drawing/2014/main" id="{1C01A4C9-EB02-4C07-BB22-E30769C76D43}"/>
              </a:ext>
            </a:extLst>
          </p:cNvPr>
          <p:cNvSpPr/>
          <p:nvPr>
            <p:custDataLst>
              <p:tags r:id="rId19"/>
            </p:custDataLst>
          </p:nvPr>
        </p:nvSpPr>
        <p:spPr>
          <a:xfrm>
            <a:off x="4759237" y="1859627"/>
            <a:ext cx="4588340" cy="464101"/>
          </a:xfrm>
          <a:prstGeom prst="rect">
            <a:avLst/>
          </a:prstGeom>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gradFill>
                  <a:gsLst>
                    <a:gs pos="100000">
                      <a:schemeClr val="accent2">
                        <a:lumMod val="20000"/>
                        <a:lumOff val="80000"/>
                      </a:schemeClr>
                    </a:gs>
                    <a:gs pos="0">
                      <a:schemeClr val="accent2">
                        <a:lumMod val="60000"/>
                        <a:lumOff val="40000"/>
                      </a:schemeClr>
                    </a:gs>
                  </a:gsLst>
                  <a:lin ang="0" scaled="0"/>
                </a:gradFill>
                <a:effectLst/>
                <a:uLnTx/>
                <a:uFillTx/>
                <a:cs typeface="+mn-ea"/>
                <a:sym typeface="+mn-lt"/>
              </a:rPr>
              <a:t>“互联网</a:t>
            </a:r>
            <a:r>
              <a:rPr kumimoji="0" lang="en-US" altLang="zh-CN" sz="1800" b="1" i="0" u="none" strike="noStrike" kern="1200" cap="none" spc="0" normalizeH="0" baseline="0" noProof="0" dirty="0">
                <a:ln>
                  <a:noFill/>
                </a:ln>
                <a:gradFill>
                  <a:gsLst>
                    <a:gs pos="100000">
                      <a:schemeClr val="accent2">
                        <a:lumMod val="20000"/>
                        <a:lumOff val="80000"/>
                      </a:schemeClr>
                    </a:gs>
                    <a:gs pos="0">
                      <a:schemeClr val="accent2">
                        <a:lumMod val="60000"/>
                        <a:lumOff val="40000"/>
                      </a:schemeClr>
                    </a:gs>
                  </a:gsLst>
                  <a:lin ang="0" scaled="0"/>
                </a:gradFill>
                <a:effectLst/>
                <a:uLnTx/>
                <a:uFillTx/>
                <a:cs typeface="+mn-ea"/>
                <a:sym typeface="+mn-lt"/>
              </a:rPr>
              <a:t>+”</a:t>
            </a:r>
            <a:r>
              <a:rPr kumimoji="0" lang="zh-CN" altLang="en-US" sz="1800" b="1" i="0" u="none" strike="noStrike" kern="1200" cap="none" spc="0" normalizeH="0" baseline="0" noProof="0" dirty="0">
                <a:ln>
                  <a:noFill/>
                </a:ln>
                <a:gradFill>
                  <a:gsLst>
                    <a:gs pos="100000">
                      <a:schemeClr val="accent2">
                        <a:lumMod val="20000"/>
                        <a:lumOff val="80000"/>
                      </a:schemeClr>
                    </a:gs>
                    <a:gs pos="0">
                      <a:schemeClr val="accent2">
                        <a:lumMod val="60000"/>
                        <a:lumOff val="40000"/>
                      </a:schemeClr>
                    </a:gs>
                  </a:gsLst>
                  <a:lin ang="0" scaled="0"/>
                </a:gradFill>
                <a:effectLst/>
                <a:uLnTx/>
                <a:uFillTx/>
                <a:cs typeface="+mn-ea"/>
                <a:sym typeface="+mn-lt"/>
              </a:rPr>
              <a:t>职业培训主要面向两个群体</a:t>
            </a:r>
          </a:p>
        </p:txBody>
      </p:sp>
      <p:sp>
        <p:nvSpPr>
          <p:cNvPr id="65" name="PA-错觉设计751">
            <a:extLst>
              <a:ext uri="{FF2B5EF4-FFF2-40B4-BE49-F238E27FC236}">
                <a16:creationId xmlns:a16="http://schemas.microsoft.com/office/drawing/2014/main" id="{DD5703FF-D632-404E-88F4-BE949A036B0F}"/>
              </a:ext>
            </a:extLst>
          </p:cNvPr>
          <p:cNvSpPr/>
          <p:nvPr>
            <p:custDataLst>
              <p:tags r:id="rId20"/>
            </p:custDataLst>
          </p:nvPr>
        </p:nvSpPr>
        <p:spPr>
          <a:xfrm>
            <a:off x="6537614" y="2490407"/>
            <a:ext cx="2809963" cy="464101"/>
          </a:xfrm>
          <a:prstGeom prst="rect">
            <a:avLst/>
          </a:prstGeom>
        </p:spPr>
        <p:txBody>
          <a:bodyPr wrap="none">
            <a:noAutofit/>
          </a:bodyPr>
          <a:lstStyle/>
          <a:p>
            <a:pPr lvl="0">
              <a:defRPr/>
            </a:pPr>
            <a:r>
              <a:rPr lang="zh-CN" altLang="en-US" sz="2000" dirty="0">
                <a:solidFill>
                  <a:schemeClr val="tx2"/>
                </a:solidFill>
                <a:cs typeface="+mn-ea"/>
                <a:sym typeface="+mn-lt"/>
              </a:rPr>
              <a:t>传统企业在职员工的培训</a:t>
            </a:r>
          </a:p>
        </p:txBody>
      </p:sp>
      <p:sp>
        <p:nvSpPr>
          <p:cNvPr id="77" name="PA-错觉设计752">
            <a:extLst>
              <a:ext uri="{FF2B5EF4-FFF2-40B4-BE49-F238E27FC236}">
                <a16:creationId xmlns:a16="http://schemas.microsoft.com/office/drawing/2014/main" id="{D7FCDC48-6607-4DB9-9A49-B3084D99EDC5}"/>
              </a:ext>
            </a:extLst>
          </p:cNvPr>
          <p:cNvSpPr/>
          <p:nvPr>
            <p:custDataLst>
              <p:tags r:id="rId21"/>
            </p:custDataLst>
          </p:nvPr>
        </p:nvSpPr>
        <p:spPr>
          <a:xfrm>
            <a:off x="1756083" y="988511"/>
            <a:ext cx="4505626" cy="391178"/>
          </a:xfrm>
          <a:prstGeom prst="homePlate">
            <a:avLst/>
          </a:prstGeom>
          <a:gradFill flip="none" rotWithShape="1">
            <a:gsLst>
              <a:gs pos="100000">
                <a:srgbClr val="2E1385">
                  <a:alpha val="20000"/>
                </a:srgbClr>
              </a:gs>
              <a:gs pos="0">
                <a:srgbClr val="2E1385">
                  <a:alpha val="0"/>
                </a:srgbClr>
              </a:gs>
            </a:gsLst>
            <a:lin ang="0" scaled="0"/>
            <a:tileRect/>
          </a:gradFill>
          <a:ln>
            <a:gradFill>
              <a:gsLst>
                <a:gs pos="0">
                  <a:schemeClr val="accent1">
                    <a:alpha val="0"/>
                  </a:schemeClr>
                </a:gs>
                <a:gs pos="80000">
                  <a:schemeClr val="accent1">
                    <a:alpha val="2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cs typeface="+mn-ea"/>
              <a:sym typeface="+mn-lt"/>
            </a:endParaRPr>
          </a:p>
        </p:txBody>
      </p:sp>
    </p:spTree>
    <p:extLst>
      <p:ext uri="{BB962C8B-B14F-4D97-AF65-F5344CB8AC3E}">
        <p14:creationId xmlns:p14="http://schemas.microsoft.com/office/powerpoint/2010/main" val="213866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A-错觉设计753">
            <a:extLst>
              <a:ext uri="{FF2B5EF4-FFF2-40B4-BE49-F238E27FC236}">
                <a16:creationId xmlns:a16="http://schemas.microsoft.com/office/drawing/2014/main" id="{DE2DFF3C-B486-451C-8D64-DC6BB97AC9F2}"/>
              </a:ext>
            </a:extLst>
          </p:cNvPr>
          <p:cNvSpPr/>
          <p:nvPr>
            <p:custDataLst>
              <p:tags r:id="rId1"/>
            </p:custDataLst>
          </p:nvPr>
        </p:nvSpPr>
        <p:spPr>
          <a:xfrm>
            <a:off x="0" y="0"/>
            <a:ext cx="4835235" cy="6858000"/>
          </a:xfrm>
          <a:custGeom>
            <a:avLst/>
            <a:gdLst>
              <a:gd name="connsiteX0" fmla="*/ 9750 w 4835235"/>
              <a:gd name="connsiteY0" fmla="*/ 0 h 6858000"/>
              <a:gd name="connsiteX1" fmla="*/ 3134824 w 4835235"/>
              <a:gd name="connsiteY1" fmla="*/ 0 h 6858000"/>
              <a:gd name="connsiteX2" fmla="*/ 3264244 w 4835235"/>
              <a:gd name="connsiteY2" fmla="*/ 93065 h 6858000"/>
              <a:gd name="connsiteX3" fmla="*/ 4835235 w 4835235"/>
              <a:gd name="connsiteY3" fmla="*/ 3582987 h 6858000"/>
              <a:gd name="connsiteX4" fmla="*/ 3524561 w 4835235"/>
              <a:gd name="connsiteY4" fmla="*/ 6852995 h 6858000"/>
              <a:gd name="connsiteX5" fmla="*/ 3518933 w 4835235"/>
              <a:gd name="connsiteY5" fmla="*/ 6858000 h 6858000"/>
              <a:gd name="connsiteX6" fmla="*/ 0 w 4835235"/>
              <a:gd name="connsiteY6" fmla="*/ 6858000 h 6858000"/>
              <a:gd name="connsiteX7" fmla="*/ 0 w 4835235"/>
              <a:gd name="connsiteY7" fmla="*/ 7011 h 6858000"/>
              <a:gd name="connsiteX8" fmla="*/ 9750 w 483523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5235" h="6858000">
                <a:moveTo>
                  <a:pt x="9750" y="0"/>
                </a:moveTo>
                <a:lnTo>
                  <a:pt x="3134824" y="0"/>
                </a:lnTo>
                <a:lnTo>
                  <a:pt x="3264244" y="93065"/>
                </a:lnTo>
                <a:cubicBezTo>
                  <a:pt x="4206090" y="808768"/>
                  <a:pt x="4835235" y="2103992"/>
                  <a:pt x="4835235" y="3582987"/>
                </a:cubicBezTo>
                <a:cubicBezTo>
                  <a:pt x="4835235" y="4921126"/>
                  <a:pt x="4320221" y="6108830"/>
                  <a:pt x="3524561" y="6852995"/>
                </a:cubicBezTo>
                <a:lnTo>
                  <a:pt x="3518933" y="6858000"/>
                </a:lnTo>
                <a:lnTo>
                  <a:pt x="0" y="6858000"/>
                </a:lnTo>
                <a:lnTo>
                  <a:pt x="0" y="7011"/>
                </a:lnTo>
                <a:lnTo>
                  <a:pt x="9750" y="0"/>
                </a:lnTo>
                <a:close/>
              </a:path>
            </a:pathLst>
          </a:custGeom>
          <a:noFill/>
          <a:ln w="9525">
            <a:gradFill>
              <a:gsLst>
                <a:gs pos="100000">
                  <a:schemeClr val="bg1">
                    <a:lumMod val="85000"/>
                    <a:alpha val="20000"/>
                  </a:schemeClr>
                </a:gs>
                <a:gs pos="0">
                  <a:schemeClr val="bg1">
                    <a:lumMod val="85000"/>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47" name="PA-错觉设计754">
            <a:extLst>
              <a:ext uri="{FF2B5EF4-FFF2-40B4-BE49-F238E27FC236}">
                <a16:creationId xmlns:a16="http://schemas.microsoft.com/office/drawing/2014/main" id="{C4A4CEC1-1C71-4473-8711-CB71EED56A05}"/>
              </a:ext>
            </a:extLst>
          </p:cNvPr>
          <p:cNvSpPr/>
          <p:nvPr>
            <p:custDataLst>
              <p:tags r:id="rId2"/>
            </p:custDataLst>
          </p:nvPr>
        </p:nvSpPr>
        <p:spPr>
          <a:xfrm>
            <a:off x="0" y="1"/>
            <a:ext cx="9750" cy="7011"/>
          </a:xfrm>
          <a:custGeom>
            <a:avLst/>
            <a:gdLst>
              <a:gd name="connsiteX0" fmla="*/ 0 w 9750"/>
              <a:gd name="connsiteY0" fmla="*/ 0 h 7011"/>
              <a:gd name="connsiteX1" fmla="*/ 9750 w 9750"/>
              <a:gd name="connsiteY1" fmla="*/ 0 h 7011"/>
              <a:gd name="connsiteX2" fmla="*/ 0 w 9750"/>
              <a:gd name="connsiteY2" fmla="*/ 7011 h 7011"/>
              <a:gd name="connsiteX3" fmla="*/ 0 w 9750"/>
              <a:gd name="connsiteY3" fmla="*/ 0 h 7011"/>
            </a:gdLst>
            <a:ahLst/>
            <a:cxnLst>
              <a:cxn ang="0">
                <a:pos x="connsiteX0" y="connsiteY0"/>
              </a:cxn>
              <a:cxn ang="0">
                <a:pos x="connsiteX1" y="connsiteY1"/>
              </a:cxn>
              <a:cxn ang="0">
                <a:pos x="connsiteX2" y="connsiteY2"/>
              </a:cxn>
              <a:cxn ang="0">
                <a:pos x="connsiteX3" y="connsiteY3"/>
              </a:cxn>
            </a:cxnLst>
            <a:rect l="l" t="t" r="r" b="b"/>
            <a:pathLst>
              <a:path w="9750" h="7011">
                <a:moveTo>
                  <a:pt x="0" y="0"/>
                </a:moveTo>
                <a:lnTo>
                  <a:pt x="9750" y="0"/>
                </a:lnTo>
                <a:lnTo>
                  <a:pt x="0" y="7011"/>
                </a:lnTo>
                <a:lnTo>
                  <a:pt x="0" y="0"/>
                </a:lnTo>
                <a:close/>
              </a:path>
            </a:pathLst>
          </a:custGeom>
          <a:gradFill flip="none" rotWithShape="1">
            <a:gsLst>
              <a:gs pos="0">
                <a:schemeClr val="accent2">
                  <a:alpha val="12000"/>
                </a:schemeClr>
              </a:gs>
              <a:gs pos="66000">
                <a:schemeClr val="accent2">
                  <a:alpha val="19000"/>
                </a:schemeClr>
              </a:gs>
              <a:gs pos="100000">
                <a:schemeClr val="accent2">
                  <a:alpha val="59000"/>
                </a:schemeClr>
              </a:gs>
              <a:gs pos="95000">
                <a:schemeClr val="accent2">
                  <a:alpha val="34000"/>
                </a:schemeClr>
              </a:gs>
            </a:gsLst>
            <a:path path="shape">
              <a:fillToRect l="50000" t="50000" r="50000" b="50000"/>
            </a:path>
            <a:tileRect/>
          </a:gradFill>
          <a:ln w="9525">
            <a:gradFill flip="none" rotWithShape="1">
              <a:gsLst>
                <a:gs pos="2000">
                  <a:schemeClr val="accent2"/>
                </a:gs>
                <a:gs pos="53000">
                  <a:schemeClr val="accent2">
                    <a:alpha val="0"/>
                  </a:schemeClr>
                </a:gs>
                <a:gs pos="100000">
                  <a:schemeClr val="accent2"/>
                </a:gs>
              </a:gsLst>
              <a:lin ang="0" scaled="1"/>
              <a:tileRect/>
            </a:gradFill>
          </a:ln>
          <a:effectLst>
            <a:outerShdw blurRad="355600" sx="104000" sy="104000" algn="ctr" rotWithShape="0">
              <a:srgbClr val="EF2174">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prstClr val="white"/>
              </a:solidFill>
              <a:cs typeface="+mn-ea"/>
              <a:sym typeface="+mn-lt"/>
            </a:endParaRPr>
          </a:p>
        </p:txBody>
      </p:sp>
      <p:sp>
        <p:nvSpPr>
          <p:cNvPr id="203" name="PA-错觉设计755">
            <a:extLst>
              <a:ext uri="{FF2B5EF4-FFF2-40B4-BE49-F238E27FC236}">
                <a16:creationId xmlns:a16="http://schemas.microsoft.com/office/drawing/2014/main" id="{744CC6A3-7E3F-43E8-BEB2-0E27993CACD6}"/>
              </a:ext>
            </a:extLst>
          </p:cNvPr>
          <p:cNvSpPr/>
          <p:nvPr>
            <p:custDataLst>
              <p:tags r:id="rId3"/>
            </p:custDataLst>
          </p:nvPr>
        </p:nvSpPr>
        <p:spPr>
          <a:xfrm>
            <a:off x="4145873" y="4702725"/>
            <a:ext cx="867095" cy="867093"/>
          </a:xfrm>
          <a:prstGeom prst="ellipse">
            <a:avLst/>
          </a:prstGeom>
          <a:gradFill flip="none" rotWithShape="1">
            <a:gsLst>
              <a:gs pos="38000">
                <a:schemeClr val="accent2">
                  <a:lumMod val="50000"/>
                  <a:alpha val="10000"/>
                </a:schemeClr>
              </a:gs>
              <a:gs pos="100000">
                <a:schemeClr val="tx1">
                  <a:alpha val="30000"/>
                </a:schemeClr>
              </a:gs>
            </a:gsLst>
            <a:path path="circle">
              <a:fillToRect l="50000" t="50000" r="50000" b="50000"/>
            </a:path>
            <a:tileRect/>
          </a:gradFill>
          <a:ln>
            <a:gradFill>
              <a:gsLst>
                <a:gs pos="20000">
                  <a:schemeClr val="accent2">
                    <a:lumMod val="50000"/>
                    <a:alpha val="0"/>
                  </a:schemeClr>
                </a:gs>
                <a:gs pos="50000">
                  <a:schemeClr val="accent2"/>
                </a:gs>
                <a:gs pos="80000">
                  <a:schemeClr val="accent2">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cs typeface="+mn-ea"/>
              <a:sym typeface="+mn-lt"/>
            </a:endParaRPr>
          </a:p>
        </p:txBody>
      </p:sp>
      <p:grpSp>
        <p:nvGrpSpPr>
          <p:cNvPr id="204" name="PA-错觉设计756">
            <a:extLst>
              <a:ext uri="{FF2B5EF4-FFF2-40B4-BE49-F238E27FC236}">
                <a16:creationId xmlns:a16="http://schemas.microsoft.com/office/drawing/2014/main" id="{82FC1154-BF40-4AC0-A68B-D462C77455A9}"/>
              </a:ext>
            </a:extLst>
          </p:cNvPr>
          <p:cNvGrpSpPr/>
          <p:nvPr>
            <p:custDataLst>
              <p:tags r:id="rId4"/>
            </p:custDataLst>
          </p:nvPr>
        </p:nvGrpSpPr>
        <p:grpSpPr>
          <a:xfrm>
            <a:off x="4299175" y="4870524"/>
            <a:ext cx="560491" cy="560491"/>
            <a:chOff x="4254500" y="1585202"/>
            <a:chExt cx="3683000" cy="3683000"/>
          </a:xfrm>
        </p:grpSpPr>
        <p:sp>
          <p:nvSpPr>
            <p:cNvPr id="206" name="PA-椭圆 10+++++">
              <a:extLst>
                <a:ext uri="{FF2B5EF4-FFF2-40B4-BE49-F238E27FC236}">
                  <a16:creationId xmlns:a16="http://schemas.microsoft.com/office/drawing/2014/main" id="{9751E105-D33D-4C02-BCFB-8C23306E78F0}"/>
                </a:ext>
              </a:extLst>
            </p:cNvPr>
            <p:cNvSpPr/>
            <p:nvPr>
              <p:custDataLst>
                <p:tags r:id="rId27"/>
              </p:custDataLst>
            </p:nvPr>
          </p:nvSpPr>
          <p:spPr>
            <a:xfrm>
              <a:off x="4254500" y="1585202"/>
              <a:ext cx="3683000" cy="3683000"/>
            </a:xfrm>
            <a:prstGeom prst="arc">
              <a:avLst>
                <a:gd name="adj1" fmla="val 20301724"/>
                <a:gd name="adj2" fmla="val 1179448"/>
              </a:avLst>
            </a:prstGeom>
            <a:noFill/>
            <a:ln w="19050" cap="flat" cmpd="sng" algn="ctr">
              <a:gradFill>
                <a:gsLst>
                  <a:gs pos="49600">
                    <a:schemeClr val="accent1"/>
                  </a:gs>
                  <a:gs pos="0">
                    <a:schemeClr val="accent1">
                      <a:alpha val="0"/>
                    </a:schemeClr>
                  </a:gs>
                  <a:gs pos="100000">
                    <a:schemeClr val="accent1">
                      <a:alpha val="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207" name="PA-椭圆 10++++++">
              <a:extLst>
                <a:ext uri="{FF2B5EF4-FFF2-40B4-BE49-F238E27FC236}">
                  <a16:creationId xmlns:a16="http://schemas.microsoft.com/office/drawing/2014/main" id="{6A5F6630-B19C-4B18-89E3-9CE270DB558D}"/>
                </a:ext>
              </a:extLst>
            </p:cNvPr>
            <p:cNvSpPr/>
            <p:nvPr>
              <p:custDataLst>
                <p:tags r:id="rId28"/>
              </p:custDataLst>
            </p:nvPr>
          </p:nvSpPr>
          <p:spPr>
            <a:xfrm flipH="1">
              <a:off x="4254500" y="1585202"/>
              <a:ext cx="3683000" cy="3683000"/>
            </a:xfrm>
            <a:prstGeom prst="arc">
              <a:avLst>
                <a:gd name="adj1" fmla="val 20301724"/>
                <a:gd name="adj2" fmla="val 1179448"/>
              </a:avLst>
            </a:prstGeom>
            <a:noFill/>
            <a:ln w="19050" cap="flat" cmpd="sng" algn="ctr">
              <a:gradFill>
                <a:gsLst>
                  <a:gs pos="49600">
                    <a:schemeClr val="accent1"/>
                  </a:gs>
                  <a:gs pos="0">
                    <a:schemeClr val="accent1">
                      <a:alpha val="0"/>
                    </a:schemeClr>
                  </a:gs>
                  <a:gs pos="100000">
                    <a:schemeClr val="accent1">
                      <a:alpha val="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grpSp>
      <p:sp>
        <p:nvSpPr>
          <p:cNvPr id="3" name="PA-错觉设计757"/>
          <p:cNvSpPr>
            <a:spLocks noGrp="1"/>
          </p:cNvSpPr>
          <p:nvPr>
            <p:ph type="title"/>
            <p:custDataLst>
              <p:tags r:id="rId5"/>
            </p:custDataLst>
          </p:nvPr>
        </p:nvSpPr>
        <p:spPr>
          <a:xfrm>
            <a:off x="656026" y="234672"/>
            <a:ext cx="10515600" cy="545564"/>
          </a:xfrm>
          <a:prstGeom prst="rect">
            <a:avLst/>
          </a:prstGeom>
        </p:spPr>
        <p:txBody>
          <a:bodyPr>
            <a:noAutofit/>
          </a:bodyPr>
          <a:lstStyle/>
          <a:p>
            <a:r>
              <a:rPr lang="zh-CN" altLang="en-US" dirty="0">
                <a:gradFill>
                  <a:gsLst>
                    <a:gs pos="0">
                      <a:schemeClr val="accent2">
                        <a:lumMod val="60000"/>
                        <a:lumOff val="40000"/>
                      </a:schemeClr>
                    </a:gs>
                    <a:gs pos="100000">
                      <a:schemeClr val="accent2">
                        <a:lumMod val="20000"/>
                        <a:lumOff val="80000"/>
                      </a:schemeClr>
                    </a:gs>
                  </a:gsLst>
                  <a:lin ang="0" scaled="0"/>
                </a:gradFill>
                <a:latin typeface="+mn-lt"/>
                <a:ea typeface="+mn-ea"/>
                <a:cs typeface="+mn-ea"/>
                <a:sym typeface="+mn-lt"/>
              </a:rPr>
              <a:t>未来趋势</a:t>
            </a:r>
          </a:p>
        </p:txBody>
      </p:sp>
      <p:sp>
        <p:nvSpPr>
          <p:cNvPr id="197" name="PA-错觉设计760">
            <a:extLst>
              <a:ext uri="{FF2B5EF4-FFF2-40B4-BE49-F238E27FC236}">
                <a16:creationId xmlns:a16="http://schemas.microsoft.com/office/drawing/2014/main" id="{98028913-2AB3-4CD5-B244-D463F23CBA87}"/>
              </a:ext>
            </a:extLst>
          </p:cNvPr>
          <p:cNvSpPr/>
          <p:nvPr>
            <p:custDataLst>
              <p:tags r:id="rId6"/>
            </p:custDataLst>
          </p:nvPr>
        </p:nvSpPr>
        <p:spPr>
          <a:xfrm>
            <a:off x="4376572" y="3149439"/>
            <a:ext cx="867095" cy="867093"/>
          </a:xfrm>
          <a:prstGeom prst="ellipse">
            <a:avLst/>
          </a:prstGeom>
          <a:gradFill flip="none" rotWithShape="1">
            <a:gsLst>
              <a:gs pos="38000">
                <a:schemeClr val="accent2">
                  <a:lumMod val="50000"/>
                  <a:alpha val="10000"/>
                </a:schemeClr>
              </a:gs>
              <a:gs pos="100000">
                <a:schemeClr val="tx1">
                  <a:alpha val="30000"/>
                </a:schemeClr>
              </a:gs>
            </a:gsLst>
            <a:path path="circle">
              <a:fillToRect l="50000" t="50000" r="50000" b="50000"/>
            </a:path>
            <a:tileRect/>
          </a:gradFill>
          <a:ln>
            <a:gradFill>
              <a:gsLst>
                <a:gs pos="20000">
                  <a:schemeClr val="accent2">
                    <a:lumMod val="50000"/>
                    <a:alpha val="0"/>
                  </a:schemeClr>
                </a:gs>
                <a:gs pos="50000">
                  <a:schemeClr val="accent2"/>
                </a:gs>
                <a:gs pos="80000">
                  <a:schemeClr val="accent2">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cs typeface="+mn-ea"/>
              <a:sym typeface="+mn-lt"/>
            </a:endParaRPr>
          </a:p>
        </p:txBody>
      </p:sp>
      <p:grpSp>
        <p:nvGrpSpPr>
          <p:cNvPr id="198" name="PA-错觉设计761">
            <a:extLst>
              <a:ext uri="{FF2B5EF4-FFF2-40B4-BE49-F238E27FC236}">
                <a16:creationId xmlns:a16="http://schemas.microsoft.com/office/drawing/2014/main" id="{5FF67C82-9437-4EAE-899D-B6E5416722B5}"/>
              </a:ext>
            </a:extLst>
          </p:cNvPr>
          <p:cNvGrpSpPr/>
          <p:nvPr>
            <p:custDataLst>
              <p:tags r:id="rId7"/>
            </p:custDataLst>
          </p:nvPr>
        </p:nvGrpSpPr>
        <p:grpSpPr>
          <a:xfrm>
            <a:off x="4529874" y="3317238"/>
            <a:ext cx="560491" cy="560491"/>
            <a:chOff x="4254500" y="1585202"/>
            <a:chExt cx="3683000" cy="3683000"/>
          </a:xfrm>
        </p:grpSpPr>
        <p:sp>
          <p:nvSpPr>
            <p:cNvPr id="200" name="PA-椭圆 10+++++">
              <a:extLst>
                <a:ext uri="{FF2B5EF4-FFF2-40B4-BE49-F238E27FC236}">
                  <a16:creationId xmlns:a16="http://schemas.microsoft.com/office/drawing/2014/main" id="{0A239E36-559F-4C4A-97D1-A1C9E7DBAE49}"/>
                </a:ext>
              </a:extLst>
            </p:cNvPr>
            <p:cNvSpPr/>
            <p:nvPr>
              <p:custDataLst>
                <p:tags r:id="rId25"/>
              </p:custDataLst>
            </p:nvPr>
          </p:nvSpPr>
          <p:spPr>
            <a:xfrm>
              <a:off x="4254500" y="1585202"/>
              <a:ext cx="3683000" cy="3683000"/>
            </a:xfrm>
            <a:prstGeom prst="arc">
              <a:avLst>
                <a:gd name="adj1" fmla="val 20301724"/>
                <a:gd name="adj2" fmla="val 1179448"/>
              </a:avLst>
            </a:prstGeom>
            <a:noFill/>
            <a:ln w="19050" cap="flat" cmpd="sng" algn="ctr">
              <a:gradFill>
                <a:gsLst>
                  <a:gs pos="49600">
                    <a:schemeClr val="accent1"/>
                  </a:gs>
                  <a:gs pos="0">
                    <a:schemeClr val="accent1">
                      <a:alpha val="0"/>
                    </a:schemeClr>
                  </a:gs>
                  <a:gs pos="100000">
                    <a:schemeClr val="accent1">
                      <a:alpha val="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201" name="PA-椭圆 10++++++">
              <a:extLst>
                <a:ext uri="{FF2B5EF4-FFF2-40B4-BE49-F238E27FC236}">
                  <a16:creationId xmlns:a16="http://schemas.microsoft.com/office/drawing/2014/main" id="{8D37F16F-326A-4619-BFC8-60398B8EC792}"/>
                </a:ext>
              </a:extLst>
            </p:cNvPr>
            <p:cNvSpPr/>
            <p:nvPr>
              <p:custDataLst>
                <p:tags r:id="rId26"/>
              </p:custDataLst>
            </p:nvPr>
          </p:nvSpPr>
          <p:spPr>
            <a:xfrm flipH="1">
              <a:off x="4254500" y="1585202"/>
              <a:ext cx="3683000" cy="3683000"/>
            </a:xfrm>
            <a:prstGeom prst="arc">
              <a:avLst>
                <a:gd name="adj1" fmla="val 20301724"/>
                <a:gd name="adj2" fmla="val 1179448"/>
              </a:avLst>
            </a:prstGeom>
            <a:noFill/>
            <a:ln w="19050" cap="flat" cmpd="sng" algn="ctr">
              <a:gradFill>
                <a:gsLst>
                  <a:gs pos="49600">
                    <a:schemeClr val="accent1"/>
                  </a:gs>
                  <a:gs pos="0">
                    <a:schemeClr val="accent1">
                      <a:alpha val="0"/>
                    </a:schemeClr>
                  </a:gs>
                  <a:gs pos="100000">
                    <a:schemeClr val="accent1">
                      <a:alpha val="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grpSp>
      <p:sp>
        <p:nvSpPr>
          <p:cNvPr id="127" name="PA-错觉设计764">
            <a:extLst>
              <a:ext uri="{FF2B5EF4-FFF2-40B4-BE49-F238E27FC236}">
                <a16:creationId xmlns:a16="http://schemas.microsoft.com/office/drawing/2014/main" id="{6264E66B-1EA0-4137-A268-4C9A2267F2B3}"/>
              </a:ext>
            </a:extLst>
          </p:cNvPr>
          <p:cNvSpPr txBox="1"/>
          <p:nvPr>
            <p:custDataLst>
              <p:tags r:id="rId8"/>
            </p:custDataLst>
          </p:nvPr>
        </p:nvSpPr>
        <p:spPr>
          <a:xfrm>
            <a:off x="5181532" y="1254760"/>
            <a:ext cx="3420084" cy="461665"/>
          </a:xfrm>
          <a:prstGeom prst="rect">
            <a:avLst/>
          </a:prstGeom>
        </p:spPr>
        <p:txBody>
          <a:bodyPr wrap="none">
            <a:noAutofit/>
          </a:bodyPr>
          <a:lstStyle>
            <a:defPPr>
              <a:defRPr lang="zh-CN"/>
            </a:defPPr>
            <a:lvl1pPr>
              <a:defRPr>
                <a:gradFill>
                  <a:gsLst>
                    <a:gs pos="0">
                      <a:schemeClr val="accent2">
                        <a:lumMod val="60000"/>
                        <a:lumOff val="40000"/>
                      </a:schemeClr>
                    </a:gs>
                    <a:gs pos="100000">
                      <a:schemeClr val="accent2">
                        <a:lumMod val="20000"/>
                        <a:lumOff val="80000"/>
                      </a:schemeClr>
                    </a:gs>
                  </a:gsLst>
                  <a:lin ang="0" scaled="0"/>
                </a:gradFill>
                <a:latin typeface="思源黑体 CN Bold" panose="020B0800000000000000" pitchFamily="34" charset="-122"/>
                <a:ea typeface="思源黑体 CN Bold" panose="020B0800000000000000" pitchFamily="34" charset="-122"/>
              </a:defRPr>
            </a:lvl1pPr>
          </a:lstStyle>
          <a:p>
            <a:r>
              <a:rPr lang="zh-CN" altLang="en-US" sz="2400" b="1" dirty="0">
                <a:latin typeface="+mn-lt"/>
                <a:ea typeface="+mn-ea"/>
                <a:cs typeface="+mn-ea"/>
                <a:sym typeface="+mn-lt"/>
              </a:rPr>
              <a:t>智能制造培育推广行动</a:t>
            </a:r>
          </a:p>
        </p:txBody>
      </p:sp>
      <p:sp>
        <p:nvSpPr>
          <p:cNvPr id="128" name="PA-错觉设计765">
            <a:extLst>
              <a:ext uri="{FF2B5EF4-FFF2-40B4-BE49-F238E27FC236}">
                <a16:creationId xmlns:a16="http://schemas.microsoft.com/office/drawing/2014/main" id="{6CCF97CC-68E5-4C50-B173-CF5A9919C20F}"/>
              </a:ext>
            </a:extLst>
          </p:cNvPr>
          <p:cNvSpPr txBox="1"/>
          <p:nvPr>
            <p:custDataLst>
              <p:tags r:id="rId9"/>
            </p:custDataLst>
          </p:nvPr>
        </p:nvSpPr>
        <p:spPr>
          <a:xfrm>
            <a:off x="5181533" y="1672832"/>
            <a:ext cx="4120090" cy="894604"/>
          </a:xfrm>
          <a:prstGeom prst="rect">
            <a:avLst/>
          </a:prstGeom>
          <a:noFill/>
        </p:spPr>
        <p:txBody>
          <a:bodyPr wrap="square">
            <a:noAutofit/>
          </a:bodyPr>
          <a:lstStyle/>
          <a:p>
            <a:pPr lvl="0">
              <a:lnSpc>
                <a:spcPct val="150000"/>
              </a:lnSpc>
              <a:defRPr/>
            </a:pPr>
            <a:r>
              <a:rPr lang="zh-CN" altLang="en-US" sz="1200" dirty="0">
                <a:solidFill>
                  <a:schemeClr val="tx2"/>
                </a:solidFill>
                <a:cs typeface="+mn-ea"/>
                <a:sym typeface="+mn-lt"/>
              </a:rPr>
              <a:t>提出到</a:t>
            </a:r>
            <a:r>
              <a:rPr lang="en-US" altLang="zh-CN" sz="1200" dirty="0">
                <a:solidFill>
                  <a:schemeClr val="tx2"/>
                </a:solidFill>
                <a:cs typeface="+mn-ea"/>
                <a:sym typeface="+mn-lt"/>
              </a:rPr>
              <a:t>2018</a:t>
            </a:r>
            <a:r>
              <a:rPr lang="zh-CN" altLang="en-US" sz="1200" dirty="0">
                <a:solidFill>
                  <a:schemeClr val="tx2"/>
                </a:solidFill>
                <a:cs typeface="+mn-ea"/>
                <a:sym typeface="+mn-lt"/>
              </a:rPr>
              <a:t>年，高端智能装备国产化率明显提升，建成一批重点行业智能工厂，培育</a:t>
            </a:r>
            <a:r>
              <a:rPr lang="en-US" altLang="zh-CN" sz="1200" dirty="0">
                <a:solidFill>
                  <a:schemeClr val="tx2"/>
                </a:solidFill>
                <a:cs typeface="+mn-ea"/>
                <a:sym typeface="+mn-lt"/>
              </a:rPr>
              <a:t>200</a:t>
            </a:r>
            <a:r>
              <a:rPr lang="zh-CN" altLang="en-US" sz="1200" dirty="0">
                <a:solidFill>
                  <a:schemeClr val="tx2"/>
                </a:solidFill>
                <a:cs typeface="+mn-ea"/>
                <a:sym typeface="+mn-lt"/>
              </a:rPr>
              <a:t>个智能制造试点示范项目，初步实现工业互联网在重点行业的示范应用。</a:t>
            </a:r>
          </a:p>
        </p:txBody>
      </p:sp>
      <p:sp>
        <p:nvSpPr>
          <p:cNvPr id="129" name="PA-错觉设计766">
            <a:extLst>
              <a:ext uri="{FF2B5EF4-FFF2-40B4-BE49-F238E27FC236}">
                <a16:creationId xmlns:a16="http://schemas.microsoft.com/office/drawing/2014/main" id="{88576742-31CB-49B2-B175-876C46D89816}"/>
              </a:ext>
            </a:extLst>
          </p:cNvPr>
          <p:cNvSpPr txBox="1"/>
          <p:nvPr>
            <p:custDataLst>
              <p:tags r:id="rId10"/>
            </p:custDataLst>
          </p:nvPr>
        </p:nvSpPr>
        <p:spPr>
          <a:xfrm>
            <a:off x="5370063" y="2931428"/>
            <a:ext cx="4693370" cy="461665"/>
          </a:xfrm>
          <a:prstGeom prst="rect">
            <a:avLst/>
          </a:prstGeom>
        </p:spPr>
        <p:txBody>
          <a:bodyPr wrap="none">
            <a:noAutofit/>
          </a:bodyPr>
          <a:lstStyle>
            <a:defPPr>
              <a:defRPr lang="zh-CN"/>
            </a:defPPr>
            <a:lvl1pPr>
              <a:defRPr>
                <a:gradFill>
                  <a:gsLst>
                    <a:gs pos="0">
                      <a:schemeClr val="accent2">
                        <a:lumMod val="60000"/>
                        <a:lumOff val="40000"/>
                      </a:schemeClr>
                    </a:gs>
                    <a:gs pos="100000">
                      <a:schemeClr val="accent2">
                        <a:lumMod val="20000"/>
                        <a:lumOff val="80000"/>
                      </a:schemeClr>
                    </a:gs>
                  </a:gsLst>
                  <a:lin ang="0" scaled="0"/>
                </a:gradFill>
                <a:latin typeface="思源黑体 CN Bold" panose="020B0800000000000000" pitchFamily="34" charset="-122"/>
                <a:ea typeface="思源黑体 CN Bold" panose="020B0800000000000000" pitchFamily="34" charset="-122"/>
              </a:defRPr>
            </a:lvl1pPr>
          </a:lstStyle>
          <a:p>
            <a:r>
              <a:rPr lang="zh-CN" altLang="en-US" sz="2400" b="1" dirty="0">
                <a:latin typeface="+mn-lt"/>
                <a:ea typeface="+mn-ea"/>
                <a:cs typeface="+mn-ea"/>
                <a:sym typeface="+mn-lt"/>
              </a:rPr>
              <a:t>信息技术产业支撑能力提升行动</a:t>
            </a:r>
          </a:p>
        </p:txBody>
      </p:sp>
      <p:sp>
        <p:nvSpPr>
          <p:cNvPr id="130" name="PA-错觉设计767">
            <a:extLst>
              <a:ext uri="{FF2B5EF4-FFF2-40B4-BE49-F238E27FC236}">
                <a16:creationId xmlns:a16="http://schemas.microsoft.com/office/drawing/2014/main" id="{D73BBC64-589B-4856-BF3F-95A2016639F8}"/>
              </a:ext>
            </a:extLst>
          </p:cNvPr>
          <p:cNvSpPr txBox="1"/>
          <p:nvPr>
            <p:custDataLst>
              <p:tags r:id="rId11"/>
            </p:custDataLst>
          </p:nvPr>
        </p:nvSpPr>
        <p:spPr>
          <a:xfrm>
            <a:off x="5370063" y="3349500"/>
            <a:ext cx="5294075" cy="894604"/>
          </a:xfrm>
          <a:prstGeom prst="rect">
            <a:avLst/>
          </a:prstGeom>
          <a:noFill/>
        </p:spPr>
        <p:txBody>
          <a:bodyPr wrap="square">
            <a:noAutofit/>
          </a:bodyPr>
          <a:lstStyle/>
          <a:p>
            <a:pPr lvl="0">
              <a:lnSpc>
                <a:spcPct val="150000"/>
              </a:lnSpc>
              <a:defRPr/>
            </a:pPr>
            <a:r>
              <a:rPr lang="zh-CN" altLang="en-US" sz="1200" dirty="0">
                <a:solidFill>
                  <a:schemeClr val="tx2"/>
                </a:solidFill>
                <a:cs typeface="+mn-ea"/>
                <a:sym typeface="+mn-lt"/>
              </a:rPr>
              <a:t>提出到</a:t>
            </a:r>
            <a:r>
              <a:rPr lang="en-US" altLang="zh-CN" sz="1200" dirty="0">
                <a:solidFill>
                  <a:schemeClr val="tx2"/>
                </a:solidFill>
                <a:cs typeface="+mn-ea"/>
                <a:sym typeface="+mn-lt"/>
              </a:rPr>
              <a:t>2018</a:t>
            </a:r>
            <a:r>
              <a:rPr lang="zh-CN" altLang="en-US" sz="1200" dirty="0">
                <a:solidFill>
                  <a:schemeClr val="tx2"/>
                </a:solidFill>
                <a:cs typeface="+mn-ea"/>
                <a:sym typeface="+mn-lt"/>
              </a:rPr>
              <a:t>年，高性能计算、海量存储系统、网络通信设备、安全防护产品、智能终端、集成电路、平板显示、软件和信息技术服务等领域取得重大突破，涌现出一批具有自主创新能力的国际领先企业，安全可靠的产业生态体系初步建成。</a:t>
            </a:r>
          </a:p>
        </p:txBody>
      </p:sp>
      <p:sp>
        <p:nvSpPr>
          <p:cNvPr id="131" name="PA-错觉设计768">
            <a:extLst>
              <a:ext uri="{FF2B5EF4-FFF2-40B4-BE49-F238E27FC236}">
                <a16:creationId xmlns:a16="http://schemas.microsoft.com/office/drawing/2014/main" id="{5B5082F8-6B34-4E1A-AF50-6207D5654E06}"/>
              </a:ext>
            </a:extLst>
          </p:cNvPr>
          <p:cNvSpPr txBox="1"/>
          <p:nvPr>
            <p:custDataLst>
              <p:tags r:id="rId12"/>
            </p:custDataLst>
          </p:nvPr>
        </p:nvSpPr>
        <p:spPr>
          <a:xfrm>
            <a:off x="5297725" y="4530042"/>
            <a:ext cx="3248887" cy="461665"/>
          </a:xfrm>
          <a:prstGeom prst="rect">
            <a:avLst/>
          </a:prstGeom>
        </p:spPr>
        <p:txBody>
          <a:bodyPr wrap="none">
            <a:noAutofit/>
          </a:bodyPr>
          <a:lstStyle>
            <a:defPPr>
              <a:defRPr lang="zh-CN"/>
            </a:defPPr>
            <a:lvl1pPr>
              <a:defRPr>
                <a:gradFill>
                  <a:gsLst>
                    <a:gs pos="0">
                      <a:schemeClr val="accent2">
                        <a:lumMod val="60000"/>
                        <a:lumOff val="40000"/>
                      </a:schemeClr>
                    </a:gs>
                    <a:gs pos="100000">
                      <a:schemeClr val="accent2">
                        <a:lumMod val="20000"/>
                        <a:lumOff val="80000"/>
                      </a:schemeClr>
                    </a:gs>
                  </a:gsLst>
                  <a:lin ang="0" scaled="0"/>
                </a:gradFill>
                <a:latin typeface="思源黑体 CN Bold" panose="020B0800000000000000" pitchFamily="34" charset="-122"/>
                <a:ea typeface="思源黑体 CN Bold" panose="020B0800000000000000" pitchFamily="34" charset="-122"/>
              </a:defRPr>
            </a:lvl1pPr>
          </a:lstStyle>
          <a:p>
            <a:r>
              <a:rPr lang="zh-CN" altLang="en-US" sz="2400" b="1" dirty="0">
                <a:latin typeface="+mn-lt"/>
                <a:ea typeface="+mn-ea"/>
                <a:cs typeface="+mn-ea"/>
                <a:sym typeface="+mn-lt"/>
              </a:rPr>
              <a:t>网络基础设施升级行动</a:t>
            </a:r>
          </a:p>
        </p:txBody>
      </p:sp>
      <p:sp>
        <p:nvSpPr>
          <p:cNvPr id="132" name="PA-错觉设计769">
            <a:extLst>
              <a:ext uri="{FF2B5EF4-FFF2-40B4-BE49-F238E27FC236}">
                <a16:creationId xmlns:a16="http://schemas.microsoft.com/office/drawing/2014/main" id="{9101CF4C-2137-4FA8-9AAD-B2E5BF908534}"/>
              </a:ext>
            </a:extLst>
          </p:cNvPr>
          <p:cNvSpPr txBox="1"/>
          <p:nvPr>
            <p:custDataLst>
              <p:tags r:id="rId13"/>
            </p:custDataLst>
          </p:nvPr>
        </p:nvSpPr>
        <p:spPr>
          <a:xfrm>
            <a:off x="5297726" y="4948114"/>
            <a:ext cx="5294074" cy="1171603"/>
          </a:xfrm>
          <a:prstGeom prst="rect">
            <a:avLst/>
          </a:prstGeom>
          <a:noFill/>
        </p:spPr>
        <p:txBody>
          <a:bodyPr wrap="square">
            <a:noAutofit/>
          </a:bodyPr>
          <a:lstStyle/>
          <a:p>
            <a:pPr lvl="0">
              <a:lnSpc>
                <a:spcPct val="150000"/>
              </a:lnSpc>
              <a:defRPr/>
            </a:pPr>
            <a:r>
              <a:rPr lang="zh-CN" altLang="en-US" sz="1200" dirty="0">
                <a:solidFill>
                  <a:schemeClr val="tx2"/>
                </a:solidFill>
                <a:cs typeface="+mn-ea"/>
                <a:sym typeface="+mn-lt"/>
              </a:rPr>
              <a:t>提出要求未来三年基本建成宽带、融合、泛在、安全的下一代国家信息基础设施，全面提升对“互联网</a:t>
            </a:r>
            <a:r>
              <a:rPr lang="en-US" altLang="zh-CN" sz="1200" dirty="0">
                <a:solidFill>
                  <a:schemeClr val="tx2"/>
                </a:solidFill>
                <a:cs typeface="+mn-ea"/>
                <a:sym typeface="+mn-lt"/>
              </a:rPr>
              <a:t>+”</a:t>
            </a:r>
            <a:r>
              <a:rPr lang="zh-CN" altLang="en-US" sz="1200" dirty="0">
                <a:solidFill>
                  <a:schemeClr val="tx2"/>
                </a:solidFill>
                <a:cs typeface="+mn-ea"/>
                <a:sym typeface="+mn-lt"/>
              </a:rPr>
              <a:t>的支撑能力。到</a:t>
            </a:r>
            <a:r>
              <a:rPr lang="en-US" altLang="zh-CN" sz="1200" dirty="0">
                <a:solidFill>
                  <a:schemeClr val="tx2"/>
                </a:solidFill>
                <a:cs typeface="+mn-ea"/>
                <a:sym typeface="+mn-lt"/>
              </a:rPr>
              <a:t>2018</a:t>
            </a:r>
            <a:r>
              <a:rPr lang="zh-CN" altLang="en-US" sz="1200" dirty="0">
                <a:solidFill>
                  <a:schemeClr val="tx2"/>
                </a:solidFill>
                <a:cs typeface="+mn-ea"/>
                <a:sym typeface="+mn-lt"/>
              </a:rPr>
              <a:t>年，建成一批全光纤网络城市，</a:t>
            </a:r>
            <a:r>
              <a:rPr lang="en-US" altLang="zh-CN" sz="1200" dirty="0">
                <a:solidFill>
                  <a:schemeClr val="tx2"/>
                </a:solidFill>
                <a:cs typeface="+mn-ea"/>
                <a:sym typeface="+mn-lt"/>
              </a:rPr>
              <a:t>4G</a:t>
            </a:r>
            <a:r>
              <a:rPr lang="zh-CN" altLang="en-US" sz="1200" dirty="0">
                <a:solidFill>
                  <a:schemeClr val="tx2"/>
                </a:solidFill>
                <a:cs typeface="+mn-ea"/>
                <a:sym typeface="+mn-lt"/>
              </a:rPr>
              <a:t>网络全面覆盖城市和乡村，</a:t>
            </a:r>
            <a:r>
              <a:rPr lang="en-US" altLang="zh-CN" sz="1200" dirty="0">
                <a:solidFill>
                  <a:schemeClr val="tx2"/>
                </a:solidFill>
                <a:cs typeface="+mn-ea"/>
                <a:sym typeface="+mn-lt"/>
              </a:rPr>
              <a:t>80%</a:t>
            </a:r>
            <a:r>
              <a:rPr lang="zh-CN" altLang="en-US" sz="1200" dirty="0">
                <a:solidFill>
                  <a:schemeClr val="tx2"/>
                </a:solidFill>
                <a:cs typeface="+mn-ea"/>
                <a:sym typeface="+mn-lt"/>
              </a:rPr>
              <a:t>以上的行政村实现光纤到村，直辖市、省会主要城市宽带用户平均接入速率达到</a:t>
            </a:r>
            <a:r>
              <a:rPr lang="en-US" altLang="zh-CN" sz="1200" dirty="0">
                <a:solidFill>
                  <a:schemeClr val="tx2"/>
                </a:solidFill>
                <a:cs typeface="+mn-ea"/>
                <a:sym typeface="+mn-lt"/>
              </a:rPr>
              <a:t>30Mbps</a:t>
            </a:r>
            <a:r>
              <a:rPr lang="zh-CN" altLang="en-US" sz="1200" dirty="0">
                <a:solidFill>
                  <a:schemeClr val="tx2"/>
                </a:solidFill>
                <a:cs typeface="+mn-ea"/>
                <a:sym typeface="+mn-lt"/>
              </a:rPr>
              <a:t>。</a:t>
            </a:r>
          </a:p>
        </p:txBody>
      </p:sp>
      <p:sp>
        <p:nvSpPr>
          <p:cNvPr id="122" name="PA-错觉设计770">
            <a:extLst>
              <a:ext uri="{FF2B5EF4-FFF2-40B4-BE49-F238E27FC236}">
                <a16:creationId xmlns:a16="http://schemas.microsoft.com/office/drawing/2014/main" id="{449A9931-0B44-4ADE-B8B2-A15A39E9A6BA}"/>
              </a:ext>
            </a:extLst>
          </p:cNvPr>
          <p:cNvSpPr/>
          <p:nvPr>
            <p:custDataLst>
              <p:tags r:id="rId14"/>
            </p:custDataLst>
          </p:nvPr>
        </p:nvSpPr>
        <p:spPr>
          <a:xfrm>
            <a:off x="817578" y="2189247"/>
            <a:ext cx="2787482" cy="2787480"/>
          </a:xfrm>
          <a:prstGeom prst="ellipse">
            <a:avLst/>
          </a:prstGeom>
          <a:gradFill flip="none" rotWithShape="1">
            <a:gsLst>
              <a:gs pos="38000">
                <a:schemeClr val="accent2">
                  <a:lumMod val="50000"/>
                  <a:alpha val="10000"/>
                </a:schemeClr>
              </a:gs>
              <a:gs pos="100000">
                <a:schemeClr val="tx1">
                  <a:alpha val="30000"/>
                </a:schemeClr>
              </a:gs>
            </a:gsLst>
            <a:path path="circle">
              <a:fillToRect l="50000" t="50000" r="50000" b="50000"/>
            </a:path>
            <a:tileRect/>
          </a:gradFill>
          <a:ln>
            <a:gradFill>
              <a:gsLst>
                <a:gs pos="20000">
                  <a:schemeClr val="accent2">
                    <a:lumMod val="50000"/>
                    <a:alpha val="0"/>
                  </a:schemeClr>
                </a:gs>
                <a:gs pos="50000">
                  <a:schemeClr val="accent2"/>
                </a:gs>
                <a:gs pos="80000">
                  <a:schemeClr val="accent2">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cs typeface="+mn-ea"/>
              <a:sym typeface="+mn-lt"/>
            </a:endParaRPr>
          </a:p>
        </p:txBody>
      </p:sp>
      <p:sp>
        <p:nvSpPr>
          <p:cNvPr id="121" name="PA-错觉设计771">
            <a:extLst>
              <a:ext uri="{FF2B5EF4-FFF2-40B4-BE49-F238E27FC236}">
                <a16:creationId xmlns:a16="http://schemas.microsoft.com/office/drawing/2014/main" id="{072861F3-25B2-4302-8AC3-0CA48EE2EF58}"/>
              </a:ext>
            </a:extLst>
          </p:cNvPr>
          <p:cNvSpPr/>
          <p:nvPr>
            <p:custDataLst>
              <p:tags r:id="rId15"/>
            </p:custDataLst>
          </p:nvPr>
        </p:nvSpPr>
        <p:spPr>
          <a:xfrm>
            <a:off x="1061100" y="2432769"/>
            <a:ext cx="2300438" cy="2300436"/>
          </a:xfrm>
          <a:prstGeom prst="ellipse">
            <a:avLst/>
          </a:prstGeom>
          <a:gradFill flip="none" rotWithShape="1">
            <a:gsLst>
              <a:gs pos="38000">
                <a:schemeClr val="accent2">
                  <a:lumMod val="50000"/>
                  <a:alpha val="10000"/>
                </a:schemeClr>
              </a:gs>
              <a:gs pos="100000">
                <a:schemeClr val="tx1">
                  <a:alpha val="30000"/>
                </a:schemeClr>
              </a:gs>
            </a:gsLst>
            <a:path path="circle">
              <a:fillToRect l="50000" t="50000" r="50000" b="50000"/>
            </a:path>
            <a:tileRect/>
          </a:gradFill>
          <a:ln>
            <a:gradFill>
              <a:gsLst>
                <a:gs pos="20000">
                  <a:schemeClr val="accent2">
                    <a:lumMod val="50000"/>
                    <a:alpha val="0"/>
                  </a:schemeClr>
                </a:gs>
                <a:gs pos="50000">
                  <a:schemeClr val="accent2"/>
                </a:gs>
                <a:gs pos="80000">
                  <a:schemeClr val="accent2">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cs typeface="+mn-ea"/>
              <a:sym typeface="+mn-lt"/>
            </a:endParaRPr>
          </a:p>
        </p:txBody>
      </p:sp>
      <p:sp>
        <p:nvSpPr>
          <p:cNvPr id="8" name="PA-错觉设计772">
            <a:extLst>
              <a:ext uri="{FF2B5EF4-FFF2-40B4-BE49-F238E27FC236}">
                <a16:creationId xmlns:a16="http://schemas.microsoft.com/office/drawing/2014/main" id="{C9397823-65AB-473A-BA27-D22382A61977}"/>
              </a:ext>
            </a:extLst>
          </p:cNvPr>
          <p:cNvSpPr/>
          <p:nvPr>
            <p:custDataLst>
              <p:tags r:id="rId16"/>
            </p:custDataLst>
          </p:nvPr>
        </p:nvSpPr>
        <p:spPr>
          <a:xfrm>
            <a:off x="1708617" y="3058874"/>
            <a:ext cx="1005403" cy="1077218"/>
          </a:xfrm>
          <a:prstGeom prst="rect">
            <a:avLst/>
          </a:prstGeom>
        </p:spPr>
        <p:txBody>
          <a:bodyPr wrap="none">
            <a:noAutofit/>
          </a:bodyPr>
          <a:lstStyle/>
          <a:p>
            <a:r>
              <a:rPr lang="zh-CN" altLang="en-US" sz="3200" b="1" dirty="0">
                <a:solidFill>
                  <a:schemeClr val="bg1"/>
                </a:solidFill>
                <a:cs typeface="+mn-ea"/>
                <a:sym typeface="+mn-lt"/>
              </a:rPr>
              <a:t>推广</a:t>
            </a:r>
            <a:endParaRPr lang="en-US" altLang="zh-CN" sz="3200" b="1" dirty="0">
              <a:solidFill>
                <a:schemeClr val="bg1"/>
              </a:solidFill>
              <a:cs typeface="+mn-ea"/>
              <a:sym typeface="+mn-lt"/>
            </a:endParaRPr>
          </a:p>
          <a:p>
            <a:r>
              <a:rPr lang="zh-CN" altLang="en-US" sz="3200" b="1" dirty="0">
                <a:solidFill>
                  <a:schemeClr val="bg1"/>
                </a:solidFill>
                <a:cs typeface="+mn-ea"/>
                <a:sym typeface="+mn-lt"/>
              </a:rPr>
              <a:t>活动</a:t>
            </a:r>
          </a:p>
        </p:txBody>
      </p:sp>
      <p:sp>
        <p:nvSpPr>
          <p:cNvPr id="189" name="PA-错觉设计773">
            <a:extLst>
              <a:ext uri="{FF2B5EF4-FFF2-40B4-BE49-F238E27FC236}">
                <a16:creationId xmlns:a16="http://schemas.microsoft.com/office/drawing/2014/main" id="{19249832-49D7-41C5-9E4B-E285DBDFB512}"/>
              </a:ext>
            </a:extLst>
          </p:cNvPr>
          <p:cNvSpPr/>
          <p:nvPr>
            <p:custDataLst>
              <p:tags r:id="rId17"/>
            </p:custDataLst>
          </p:nvPr>
        </p:nvSpPr>
        <p:spPr>
          <a:xfrm>
            <a:off x="4145872" y="1596153"/>
            <a:ext cx="867095" cy="867093"/>
          </a:xfrm>
          <a:prstGeom prst="ellipse">
            <a:avLst/>
          </a:prstGeom>
          <a:gradFill flip="none" rotWithShape="1">
            <a:gsLst>
              <a:gs pos="38000">
                <a:schemeClr val="accent2">
                  <a:lumMod val="50000"/>
                  <a:alpha val="10000"/>
                </a:schemeClr>
              </a:gs>
              <a:gs pos="100000">
                <a:schemeClr val="tx1">
                  <a:alpha val="30000"/>
                </a:schemeClr>
              </a:gs>
            </a:gsLst>
            <a:path path="circle">
              <a:fillToRect l="50000" t="50000" r="50000" b="50000"/>
            </a:path>
            <a:tileRect/>
          </a:gradFill>
          <a:ln>
            <a:gradFill>
              <a:gsLst>
                <a:gs pos="20000">
                  <a:schemeClr val="accent2">
                    <a:lumMod val="50000"/>
                    <a:alpha val="0"/>
                  </a:schemeClr>
                </a:gs>
                <a:gs pos="50000">
                  <a:schemeClr val="accent2"/>
                </a:gs>
                <a:gs pos="80000">
                  <a:schemeClr val="accent2">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cs typeface="+mn-ea"/>
              <a:sym typeface="+mn-lt"/>
            </a:endParaRPr>
          </a:p>
        </p:txBody>
      </p:sp>
      <p:grpSp>
        <p:nvGrpSpPr>
          <p:cNvPr id="191" name="PA-错觉设计774">
            <a:extLst>
              <a:ext uri="{FF2B5EF4-FFF2-40B4-BE49-F238E27FC236}">
                <a16:creationId xmlns:a16="http://schemas.microsoft.com/office/drawing/2014/main" id="{F1D14F21-B4FD-4035-B87A-0C69F5E04DFF}"/>
              </a:ext>
            </a:extLst>
          </p:cNvPr>
          <p:cNvGrpSpPr/>
          <p:nvPr>
            <p:custDataLst>
              <p:tags r:id="rId18"/>
            </p:custDataLst>
          </p:nvPr>
        </p:nvGrpSpPr>
        <p:grpSpPr>
          <a:xfrm>
            <a:off x="4299174" y="1763952"/>
            <a:ext cx="560491" cy="560491"/>
            <a:chOff x="4254500" y="1585202"/>
            <a:chExt cx="3683000" cy="3683000"/>
          </a:xfrm>
        </p:grpSpPr>
        <p:sp>
          <p:nvSpPr>
            <p:cNvPr id="193" name="PA-椭圆 10+++++">
              <a:extLst>
                <a:ext uri="{FF2B5EF4-FFF2-40B4-BE49-F238E27FC236}">
                  <a16:creationId xmlns:a16="http://schemas.microsoft.com/office/drawing/2014/main" id="{79010286-3315-433A-BE2D-2854494D355F}"/>
                </a:ext>
              </a:extLst>
            </p:cNvPr>
            <p:cNvSpPr/>
            <p:nvPr>
              <p:custDataLst>
                <p:tags r:id="rId23"/>
              </p:custDataLst>
            </p:nvPr>
          </p:nvSpPr>
          <p:spPr>
            <a:xfrm>
              <a:off x="4254500" y="1585202"/>
              <a:ext cx="3683000" cy="3683000"/>
            </a:xfrm>
            <a:prstGeom prst="arc">
              <a:avLst>
                <a:gd name="adj1" fmla="val 20301724"/>
                <a:gd name="adj2" fmla="val 1179448"/>
              </a:avLst>
            </a:prstGeom>
            <a:noFill/>
            <a:ln w="19050" cap="flat" cmpd="sng" algn="ctr">
              <a:gradFill>
                <a:gsLst>
                  <a:gs pos="49600">
                    <a:schemeClr val="accent1"/>
                  </a:gs>
                  <a:gs pos="0">
                    <a:schemeClr val="accent1">
                      <a:alpha val="0"/>
                    </a:schemeClr>
                  </a:gs>
                  <a:gs pos="100000">
                    <a:schemeClr val="accent1">
                      <a:alpha val="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194" name="PA-椭圆 10++++++">
              <a:extLst>
                <a:ext uri="{FF2B5EF4-FFF2-40B4-BE49-F238E27FC236}">
                  <a16:creationId xmlns:a16="http://schemas.microsoft.com/office/drawing/2014/main" id="{9B64F444-8BB0-4BF2-8E42-F6722A34002C}"/>
                </a:ext>
              </a:extLst>
            </p:cNvPr>
            <p:cNvSpPr/>
            <p:nvPr>
              <p:custDataLst>
                <p:tags r:id="rId24"/>
              </p:custDataLst>
            </p:nvPr>
          </p:nvSpPr>
          <p:spPr>
            <a:xfrm flipH="1">
              <a:off x="4254500" y="1585202"/>
              <a:ext cx="3683000" cy="3683000"/>
            </a:xfrm>
            <a:prstGeom prst="arc">
              <a:avLst>
                <a:gd name="adj1" fmla="val 20301724"/>
                <a:gd name="adj2" fmla="val 1179448"/>
              </a:avLst>
            </a:prstGeom>
            <a:noFill/>
            <a:ln w="19050" cap="flat" cmpd="sng" algn="ctr">
              <a:gradFill>
                <a:gsLst>
                  <a:gs pos="49600">
                    <a:schemeClr val="accent1"/>
                  </a:gs>
                  <a:gs pos="0">
                    <a:schemeClr val="accent1">
                      <a:alpha val="0"/>
                    </a:schemeClr>
                  </a:gs>
                  <a:gs pos="100000">
                    <a:schemeClr val="accent1">
                      <a:alpha val="0"/>
                    </a:schemeClr>
                  </a:gs>
                </a:gsLst>
                <a:lin ang="5400000" scaled="1"/>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grpSp>
      <p:sp>
        <p:nvSpPr>
          <p:cNvPr id="210" name="PA-错觉设计775" title="Icon of a brain with circles and connection lines inside">
            <a:extLst>
              <a:ext uri="{FF2B5EF4-FFF2-40B4-BE49-F238E27FC236}">
                <a16:creationId xmlns:a16="http://schemas.microsoft.com/office/drawing/2014/main" id="{3307BD7C-36F5-4AF2-95AB-B2AE8859AE21}"/>
              </a:ext>
            </a:extLst>
          </p:cNvPr>
          <p:cNvSpPr>
            <a:spLocks noChangeAspect="1" noEditPoints="1"/>
          </p:cNvSpPr>
          <p:nvPr>
            <p:custDataLst>
              <p:tags r:id="rId19"/>
            </p:custDataLst>
          </p:nvPr>
        </p:nvSpPr>
        <p:spPr bwMode="auto">
          <a:xfrm>
            <a:off x="4339749" y="1874569"/>
            <a:ext cx="479340" cy="321412"/>
          </a:xfrm>
          <a:custGeom>
            <a:avLst/>
            <a:gdLst>
              <a:gd name="T0" fmla="*/ 379 w 440"/>
              <a:gd name="T1" fmla="*/ 133 h 295"/>
              <a:gd name="T2" fmla="*/ 379 w 440"/>
              <a:gd name="T3" fmla="*/ 169 h 295"/>
              <a:gd name="T4" fmla="*/ 259 w 440"/>
              <a:gd name="T5" fmla="*/ 181 h 295"/>
              <a:gd name="T6" fmla="*/ 295 w 440"/>
              <a:gd name="T7" fmla="*/ 181 h 295"/>
              <a:gd name="T8" fmla="*/ 259 w 440"/>
              <a:gd name="T9" fmla="*/ 181 h 295"/>
              <a:gd name="T10" fmla="*/ 114 w 440"/>
              <a:gd name="T11" fmla="*/ 179 h 295"/>
              <a:gd name="T12" fmla="*/ 78 w 440"/>
              <a:gd name="T13" fmla="*/ 169 h 295"/>
              <a:gd name="T14" fmla="*/ 235 w 440"/>
              <a:gd name="T15" fmla="*/ 88 h 295"/>
              <a:gd name="T16" fmla="*/ 192 w 440"/>
              <a:gd name="T17" fmla="*/ 79 h 295"/>
              <a:gd name="T18" fmla="*/ 174 w 440"/>
              <a:gd name="T19" fmla="*/ 97 h 295"/>
              <a:gd name="T20" fmla="*/ 174 w 440"/>
              <a:gd name="T21" fmla="*/ 61 h 295"/>
              <a:gd name="T22" fmla="*/ 277 w 440"/>
              <a:gd name="T23" fmla="*/ 85 h 295"/>
              <a:gd name="T24" fmla="*/ 313 w 440"/>
              <a:gd name="T25" fmla="*/ 85 h 295"/>
              <a:gd name="T26" fmla="*/ 277 w 440"/>
              <a:gd name="T27" fmla="*/ 85 h 295"/>
              <a:gd name="T28" fmla="*/ 168 w 440"/>
              <a:gd name="T29" fmla="*/ 205 h 295"/>
              <a:gd name="T30" fmla="*/ 168 w 440"/>
              <a:gd name="T31" fmla="*/ 169 h 295"/>
              <a:gd name="T32" fmla="*/ 42 w 440"/>
              <a:gd name="T33" fmla="*/ 169 h 295"/>
              <a:gd name="T34" fmla="*/ 78 w 440"/>
              <a:gd name="T35" fmla="*/ 169 h 295"/>
              <a:gd name="T36" fmla="*/ 42 w 440"/>
              <a:gd name="T37" fmla="*/ 169 h 295"/>
              <a:gd name="T38" fmla="*/ 284 w 440"/>
              <a:gd name="T39" fmla="*/ 121 h 295"/>
              <a:gd name="T40" fmla="*/ 295 w 440"/>
              <a:gd name="T41" fmla="*/ 103 h 295"/>
              <a:gd name="T42" fmla="*/ 114 w 440"/>
              <a:gd name="T43" fmla="*/ 125 h 295"/>
              <a:gd name="T44" fmla="*/ 143 w 440"/>
              <a:gd name="T45" fmla="*/ 133 h 295"/>
              <a:gd name="T46" fmla="*/ 168 w 440"/>
              <a:gd name="T47" fmla="*/ 144 h 295"/>
              <a:gd name="T48" fmla="*/ 361 w 440"/>
              <a:gd name="T49" fmla="*/ 151 h 295"/>
              <a:gd name="T50" fmla="*/ 331 w 440"/>
              <a:gd name="T51" fmla="*/ 160 h 295"/>
              <a:gd name="T52" fmla="*/ 331 w 440"/>
              <a:gd name="T53" fmla="*/ 243 h 295"/>
              <a:gd name="T54" fmla="*/ 321 w 440"/>
              <a:gd name="T55" fmla="*/ 181 h 295"/>
              <a:gd name="T56" fmla="*/ 358 w 440"/>
              <a:gd name="T57" fmla="*/ 206 h 295"/>
              <a:gd name="T58" fmla="*/ 440 w 440"/>
              <a:gd name="T59" fmla="*/ 163 h 295"/>
              <a:gd name="T60" fmla="*/ 388 w 440"/>
              <a:gd name="T61" fmla="*/ 110 h 295"/>
              <a:gd name="T62" fmla="*/ 227 w 440"/>
              <a:gd name="T63" fmla="*/ 30 h 295"/>
              <a:gd name="T64" fmla="*/ 68 w 440"/>
              <a:gd name="T65" fmla="*/ 103 h 295"/>
              <a:gd name="T66" fmla="*/ 4 w 440"/>
              <a:gd name="T67" fmla="*/ 165 h 295"/>
              <a:gd name="T68" fmla="*/ 164 w 440"/>
              <a:gd name="T69" fmla="*/ 237 h 295"/>
              <a:gd name="T70" fmla="*/ 358 w 440"/>
              <a:gd name="T71" fmla="*/ 20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295">
                <a:moveTo>
                  <a:pt x="361" y="151"/>
                </a:moveTo>
                <a:cubicBezTo>
                  <a:pt x="361" y="141"/>
                  <a:pt x="369" y="133"/>
                  <a:pt x="379" y="133"/>
                </a:cubicBezTo>
                <a:cubicBezTo>
                  <a:pt x="389" y="133"/>
                  <a:pt x="397" y="141"/>
                  <a:pt x="397" y="151"/>
                </a:cubicBezTo>
                <a:cubicBezTo>
                  <a:pt x="397" y="161"/>
                  <a:pt x="389" y="169"/>
                  <a:pt x="379" y="169"/>
                </a:cubicBezTo>
                <a:cubicBezTo>
                  <a:pt x="369" y="169"/>
                  <a:pt x="361" y="161"/>
                  <a:pt x="361" y="151"/>
                </a:cubicBezTo>
                <a:close/>
                <a:moveTo>
                  <a:pt x="259" y="181"/>
                </a:moveTo>
                <a:cubicBezTo>
                  <a:pt x="259" y="191"/>
                  <a:pt x="267" y="199"/>
                  <a:pt x="277" y="199"/>
                </a:cubicBezTo>
                <a:cubicBezTo>
                  <a:pt x="287" y="199"/>
                  <a:pt x="295" y="191"/>
                  <a:pt x="295" y="181"/>
                </a:cubicBezTo>
                <a:cubicBezTo>
                  <a:pt x="295" y="171"/>
                  <a:pt x="287" y="163"/>
                  <a:pt x="277" y="163"/>
                </a:cubicBezTo>
                <a:cubicBezTo>
                  <a:pt x="267" y="163"/>
                  <a:pt x="259" y="171"/>
                  <a:pt x="259" y="181"/>
                </a:cubicBezTo>
                <a:close/>
                <a:moveTo>
                  <a:pt x="114" y="239"/>
                </a:moveTo>
                <a:cubicBezTo>
                  <a:pt x="114" y="179"/>
                  <a:pt x="114" y="179"/>
                  <a:pt x="114" y="179"/>
                </a:cubicBezTo>
                <a:cubicBezTo>
                  <a:pt x="114" y="179"/>
                  <a:pt x="109" y="169"/>
                  <a:pt x="104" y="169"/>
                </a:cubicBezTo>
                <a:cubicBezTo>
                  <a:pt x="104" y="169"/>
                  <a:pt x="104" y="169"/>
                  <a:pt x="78" y="169"/>
                </a:cubicBezTo>
                <a:moveTo>
                  <a:pt x="235" y="260"/>
                </a:moveTo>
                <a:cubicBezTo>
                  <a:pt x="235" y="260"/>
                  <a:pt x="235" y="260"/>
                  <a:pt x="235" y="88"/>
                </a:cubicBezTo>
                <a:cubicBezTo>
                  <a:pt x="235" y="82"/>
                  <a:pt x="231" y="79"/>
                  <a:pt x="225" y="79"/>
                </a:cubicBezTo>
                <a:cubicBezTo>
                  <a:pt x="225" y="79"/>
                  <a:pt x="225" y="79"/>
                  <a:pt x="192" y="79"/>
                </a:cubicBezTo>
                <a:moveTo>
                  <a:pt x="156" y="79"/>
                </a:moveTo>
                <a:cubicBezTo>
                  <a:pt x="156" y="89"/>
                  <a:pt x="164" y="97"/>
                  <a:pt x="174" y="97"/>
                </a:cubicBezTo>
                <a:cubicBezTo>
                  <a:pt x="184" y="97"/>
                  <a:pt x="192" y="89"/>
                  <a:pt x="192" y="79"/>
                </a:cubicBezTo>
                <a:cubicBezTo>
                  <a:pt x="192" y="69"/>
                  <a:pt x="184" y="61"/>
                  <a:pt x="174" y="61"/>
                </a:cubicBezTo>
                <a:cubicBezTo>
                  <a:pt x="164" y="61"/>
                  <a:pt x="156" y="69"/>
                  <a:pt x="156" y="79"/>
                </a:cubicBezTo>
                <a:close/>
                <a:moveTo>
                  <a:pt x="277" y="85"/>
                </a:moveTo>
                <a:cubicBezTo>
                  <a:pt x="277" y="95"/>
                  <a:pt x="285" y="103"/>
                  <a:pt x="295" y="103"/>
                </a:cubicBezTo>
                <a:cubicBezTo>
                  <a:pt x="305" y="103"/>
                  <a:pt x="313" y="95"/>
                  <a:pt x="313" y="85"/>
                </a:cubicBezTo>
                <a:cubicBezTo>
                  <a:pt x="313" y="75"/>
                  <a:pt x="305" y="67"/>
                  <a:pt x="295" y="67"/>
                </a:cubicBezTo>
                <a:cubicBezTo>
                  <a:pt x="285" y="67"/>
                  <a:pt x="277" y="75"/>
                  <a:pt x="277" y="85"/>
                </a:cubicBezTo>
                <a:close/>
                <a:moveTo>
                  <a:pt x="150" y="187"/>
                </a:moveTo>
                <a:cubicBezTo>
                  <a:pt x="150" y="197"/>
                  <a:pt x="158" y="205"/>
                  <a:pt x="168" y="205"/>
                </a:cubicBezTo>
                <a:cubicBezTo>
                  <a:pt x="178" y="205"/>
                  <a:pt x="186" y="197"/>
                  <a:pt x="186" y="187"/>
                </a:cubicBezTo>
                <a:cubicBezTo>
                  <a:pt x="186" y="177"/>
                  <a:pt x="178" y="169"/>
                  <a:pt x="168" y="169"/>
                </a:cubicBezTo>
                <a:cubicBezTo>
                  <a:pt x="158" y="169"/>
                  <a:pt x="150" y="177"/>
                  <a:pt x="150" y="187"/>
                </a:cubicBezTo>
                <a:close/>
                <a:moveTo>
                  <a:pt x="42" y="169"/>
                </a:moveTo>
                <a:cubicBezTo>
                  <a:pt x="42" y="179"/>
                  <a:pt x="50" y="187"/>
                  <a:pt x="60" y="187"/>
                </a:cubicBezTo>
                <a:cubicBezTo>
                  <a:pt x="70" y="187"/>
                  <a:pt x="78" y="179"/>
                  <a:pt x="78" y="169"/>
                </a:cubicBezTo>
                <a:cubicBezTo>
                  <a:pt x="78" y="159"/>
                  <a:pt x="70" y="151"/>
                  <a:pt x="60" y="151"/>
                </a:cubicBezTo>
                <a:cubicBezTo>
                  <a:pt x="50" y="151"/>
                  <a:pt x="42" y="159"/>
                  <a:pt x="42" y="169"/>
                </a:cubicBezTo>
                <a:close/>
                <a:moveTo>
                  <a:pt x="235" y="121"/>
                </a:moveTo>
                <a:cubicBezTo>
                  <a:pt x="235" y="121"/>
                  <a:pt x="235" y="121"/>
                  <a:pt x="284" y="121"/>
                </a:cubicBezTo>
                <a:cubicBezTo>
                  <a:pt x="290" y="121"/>
                  <a:pt x="295" y="117"/>
                  <a:pt x="295" y="112"/>
                </a:cubicBezTo>
                <a:cubicBezTo>
                  <a:pt x="295" y="112"/>
                  <a:pt x="295" y="112"/>
                  <a:pt x="295" y="103"/>
                </a:cubicBezTo>
                <a:moveTo>
                  <a:pt x="114" y="49"/>
                </a:moveTo>
                <a:cubicBezTo>
                  <a:pt x="114" y="49"/>
                  <a:pt x="114" y="51"/>
                  <a:pt x="114" y="125"/>
                </a:cubicBezTo>
                <a:cubicBezTo>
                  <a:pt x="114" y="130"/>
                  <a:pt x="118" y="133"/>
                  <a:pt x="123" y="133"/>
                </a:cubicBezTo>
                <a:cubicBezTo>
                  <a:pt x="123" y="133"/>
                  <a:pt x="123" y="133"/>
                  <a:pt x="143" y="133"/>
                </a:cubicBezTo>
                <a:cubicBezTo>
                  <a:pt x="143" y="133"/>
                  <a:pt x="143" y="133"/>
                  <a:pt x="158" y="133"/>
                </a:cubicBezTo>
                <a:cubicBezTo>
                  <a:pt x="163" y="133"/>
                  <a:pt x="168" y="139"/>
                  <a:pt x="168" y="144"/>
                </a:cubicBezTo>
                <a:cubicBezTo>
                  <a:pt x="168" y="144"/>
                  <a:pt x="168" y="144"/>
                  <a:pt x="168" y="169"/>
                </a:cubicBezTo>
                <a:moveTo>
                  <a:pt x="361" y="151"/>
                </a:moveTo>
                <a:cubicBezTo>
                  <a:pt x="361" y="151"/>
                  <a:pt x="361" y="151"/>
                  <a:pt x="340" y="151"/>
                </a:cubicBezTo>
                <a:cubicBezTo>
                  <a:pt x="335" y="151"/>
                  <a:pt x="331" y="155"/>
                  <a:pt x="331" y="160"/>
                </a:cubicBezTo>
                <a:cubicBezTo>
                  <a:pt x="331" y="160"/>
                  <a:pt x="331" y="160"/>
                  <a:pt x="331" y="205"/>
                </a:cubicBezTo>
                <a:moveTo>
                  <a:pt x="331" y="243"/>
                </a:moveTo>
                <a:cubicBezTo>
                  <a:pt x="331" y="243"/>
                  <a:pt x="331" y="243"/>
                  <a:pt x="331" y="190"/>
                </a:cubicBezTo>
                <a:cubicBezTo>
                  <a:pt x="331" y="185"/>
                  <a:pt x="327" y="181"/>
                  <a:pt x="321" y="181"/>
                </a:cubicBezTo>
                <a:cubicBezTo>
                  <a:pt x="321" y="181"/>
                  <a:pt x="321" y="181"/>
                  <a:pt x="295" y="181"/>
                </a:cubicBezTo>
                <a:moveTo>
                  <a:pt x="358" y="206"/>
                </a:moveTo>
                <a:cubicBezTo>
                  <a:pt x="367" y="212"/>
                  <a:pt x="377" y="215"/>
                  <a:pt x="388" y="215"/>
                </a:cubicBezTo>
                <a:cubicBezTo>
                  <a:pt x="417" y="215"/>
                  <a:pt x="440" y="192"/>
                  <a:pt x="440" y="163"/>
                </a:cubicBezTo>
                <a:cubicBezTo>
                  <a:pt x="440" y="134"/>
                  <a:pt x="417" y="111"/>
                  <a:pt x="388" y="111"/>
                </a:cubicBezTo>
                <a:cubicBezTo>
                  <a:pt x="388" y="110"/>
                  <a:pt x="388" y="110"/>
                  <a:pt x="388" y="110"/>
                </a:cubicBezTo>
                <a:cubicBezTo>
                  <a:pt x="388" y="110"/>
                  <a:pt x="379" y="38"/>
                  <a:pt x="310" y="41"/>
                </a:cubicBezTo>
                <a:cubicBezTo>
                  <a:pt x="310" y="41"/>
                  <a:pt x="275" y="4"/>
                  <a:pt x="227" y="30"/>
                </a:cubicBezTo>
                <a:cubicBezTo>
                  <a:pt x="227" y="30"/>
                  <a:pt x="183" y="0"/>
                  <a:pt x="146" y="53"/>
                </a:cubicBezTo>
                <a:cubicBezTo>
                  <a:pt x="146" y="53"/>
                  <a:pt x="79" y="26"/>
                  <a:pt x="68" y="103"/>
                </a:cubicBezTo>
                <a:cubicBezTo>
                  <a:pt x="68" y="103"/>
                  <a:pt x="68" y="103"/>
                  <a:pt x="68" y="103"/>
                </a:cubicBezTo>
                <a:cubicBezTo>
                  <a:pt x="68" y="103"/>
                  <a:pt x="7" y="116"/>
                  <a:pt x="4" y="165"/>
                </a:cubicBezTo>
                <a:cubicBezTo>
                  <a:pt x="0" y="213"/>
                  <a:pt x="42" y="247"/>
                  <a:pt x="87" y="215"/>
                </a:cubicBezTo>
                <a:cubicBezTo>
                  <a:pt x="87" y="215"/>
                  <a:pt x="120" y="263"/>
                  <a:pt x="164" y="237"/>
                </a:cubicBezTo>
                <a:cubicBezTo>
                  <a:pt x="164" y="237"/>
                  <a:pt x="222" y="295"/>
                  <a:pt x="270" y="235"/>
                </a:cubicBezTo>
                <a:cubicBezTo>
                  <a:pt x="270" y="235"/>
                  <a:pt x="329" y="282"/>
                  <a:pt x="358" y="206"/>
                </a:cubicBezTo>
                <a:close/>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noAutofit/>
          </a:bodyPr>
          <a:lstStyle/>
          <a:p>
            <a:endParaRPr lang="en-US" sz="1730" dirty="0">
              <a:gradFill>
                <a:gsLst>
                  <a:gs pos="0">
                    <a:srgbClr val="505050"/>
                  </a:gs>
                  <a:gs pos="100000">
                    <a:srgbClr val="505050"/>
                  </a:gs>
                </a:gsLst>
              </a:gradFill>
              <a:cs typeface="+mn-ea"/>
              <a:sym typeface="+mn-lt"/>
            </a:endParaRPr>
          </a:p>
        </p:txBody>
      </p:sp>
      <p:sp>
        <p:nvSpPr>
          <p:cNvPr id="212" name="PA-错觉设计776" title="Icon of a lightning bolt">
            <a:extLst>
              <a:ext uri="{FF2B5EF4-FFF2-40B4-BE49-F238E27FC236}">
                <a16:creationId xmlns:a16="http://schemas.microsoft.com/office/drawing/2014/main" id="{02EBC3AE-BDA0-41C7-A48F-C10C8AD307B0}"/>
              </a:ext>
            </a:extLst>
          </p:cNvPr>
          <p:cNvSpPr>
            <a:spLocks noChangeAspect="1"/>
          </p:cNvSpPr>
          <p:nvPr>
            <p:custDataLst>
              <p:tags r:id="rId20"/>
            </p:custDataLst>
          </p:nvPr>
        </p:nvSpPr>
        <p:spPr bwMode="auto">
          <a:xfrm>
            <a:off x="4681643" y="3403700"/>
            <a:ext cx="256953" cy="358570"/>
          </a:xfrm>
          <a:custGeom>
            <a:avLst/>
            <a:gdLst>
              <a:gd name="T0" fmla="*/ 481 w 2961"/>
              <a:gd name="T1" fmla="*/ 4132 h 4132"/>
              <a:gd name="T2" fmla="*/ 2961 w 2961"/>
              <a:gd name="T3" fmla="*/ 1653 h 4132"/>
              <a:gd name="T4" fmla="*/ 1652 w 2961"/>
              <a:gd name="T5" fmla="*/ 1653 h 4132"/>
              <a:gd name="T6" fmla="*/ 2479 w 2961"/>
              <a:gd name="T7" fmla="*/ 0 h 4132"/>
              <a:gd name="T8" fmla="*/ 1239 w 2961"/>
              <a:gd name="T9" fmla="*/ 0 h 4132"/>
              <a:gd name="T10" fmla="*/ 0 w 2961"/>
              <a:gd name="T11" fmla="*/ 2479 h 4132"/>
              <a:gd name="T12" fmla="*/ 964 w 2961"/>
              <a:gd name="T13" fmla="*/ 2479 h 4132"/>
              <a:gd name="T14" fmla="*/ 137 w 2961"/>
              <a:gd name="T15" fmla="*/ 4132 h 4132"/>
              <a:gd name="T16" fmla="*/ 481 w 2961"/>
              <a:gd name="T17" fmla="*/ 4132 h 4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1" h="4132">
                <a:moveTo>
                  <a:pt x="481" y="4132"/>
                </a:moveTo>
                <a:lnTo>
                  <a:pt x="2961" y="1653"/>
                </a:lnTo>
                <a:lnTo>
                  <a:pt x="1652" y="1653"/>
                </a:lnTo>
                <a:lnTo>
                  <a:pt x="2479" y="0"/>
                </a:lnTo>
                <a:lnTo>
                  <a:pt x="1239" y="0"/>
                </a:lnTo>
                <a:lnTo>
                  <a:pt x="0" y="2479"/>
                </a:lnTo>
                <a:lnTo>
                  <a:pt x="964" y="2479"/>
                </a:lnTo>
                <a:lnTo>
                  <a:pt x="137" y="4132"/>
                </a:lnTo>
                <a:lnTo>
                  <a:pt x="481" y="4132"/>
                </a:lnTo>
                <a:close/>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noAutofit/>
          </a:bodyPr>
          <a:lstStyle/>
          <a:p>
            <a:endParaRPr lang="en-US" sz="882">
              <a:gradFill>
                <a:gsLst>
                  <a:gs pos="0">
                    <a:srgbClr val="505050"/>
                  </a:gs>
                  <a:gs pos="100000">
                    <a:srgbClr val="505050"/>
                  </a:gs>
                </a:gsLst>
                <a:lin ang="5400000" scaled="1"/>
              </a:gradFill>
              <a:cs typeface="+mn-ea"/>
              <a:sym typeface="+mn-lt"/>
            </a:endParaRPr>
          </a:p>
        </p:txBody>
      </p:sp>
      <p:sp>
        <p:nvSpPr>
          <p:cNvPr id="214" name="PA-错觉设计777" title="Icon of a paper airplane">
            <a:extLst>
              <a:ext uri="{FF2B5EF4-FFF2-40B4-BE49-F238E27FC236}">
                <a16:creationId xmlns:a16="http://schemas.microsoft.com/office/drawing/2014/main" id="{29D8FA14-8FFF-4B87-998E-A274C0287C4A}"/>
              </a:ext>
            </a:extLst>
          </p:cNvPr>
          <p:cNvSpPr>
            <a:spLocks noChangeAspect="1" noEditPoints="1"/>
          </p:cNvSpPr>
          <p:nvPr>
            <p:custDataLst>
              <p:tags r:id="rId21"/>
            </p:custDataLst>
          </p:nvPr>
        </p:nvSpPr>
        <p:spPr bwMode="auto">
          <a:xfrm>
            <a:off x="4377725" y="5001215"/>
            <a:ext cx="403391" cy="270112"/>
          </a:xfrm>
          <a:custGeom>
            <a:avLst/>
            <a:gdLst>
              <a:gd name="T0" fmla="*/ 18 w 227"/>
              <a:gd name="T1" fmla="*/ 5 h 152"/>
              <a:gd name="T2" fmla="*/ 227 w 227"/>
              <a:gd name="T3" fmla="*/ 76 h 152"/>
              <a:gd name="T4" fmla="*/ 0 w 227"/>
              <a:gd name="T5" fmla="*/ 152 h 152"/>
              <a:gd name="T6" fmla="*/ 26 w 227"/>
              <a:gd name="T7" fmla="*/ 76 h 152"/>
              <a:gd name="T8" fmla="*/ 5 w 227"/>
              <a:gd name="T9" fmla="*/ 17 h 152"/>
              <a:gd name="T10" fmla="*/ 5 w 227"/>
              <a:gd name="T11" fmla="*/ 17 h 152"/>
              <a:gd name="T12" fmla="*/ 0 w 227"/>
              <a:gd name="T13" fmla="*/ 0 h 152"/>
              <a:gd name="T14" fmla="*/ 18 w 227"/>
              <a:gd name="T15" fmla="*/ 5 h 152"/>
              <a:gd name="T16" fmla="*/ 26 w 227"/>
              <a:gd name="T17" fmla="*/ 76 h 152"/>
              <a:gd name="T18" fmla="*/ 227 w 227"/>
              <a:gd name="T19" fmla="*/ 7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52">
                <a:moveTo>
                  <a:pt x="18" y="5"/>
                </a:moveTo>
                <a:lnTo>
                  <a:pt x="227" y="76"/>
                </a:lnTo>
                <a:lnTo>
                  <a:pt x="0" y="152"/>
                </a:lnTo>
                <a:lnTo>
                  <a:pt x="26" y="76"/>
                </a:lnTo>
                <a:lnTo>
                  <a:pt x="5" y="17"/>
                </a:lnTo>
                <a:moveTo>
                  <a:pt x="5" y="17"/>
                </a:moveTo>
                <a:lnTo>
                  <a:pt x="0" y="0"/>
                </a:lnTo>
                <a:lnTo>
                  <a:pt x="18" y="5"/>
                </a:lnTo>
                <a:moveTo>
                  <a:pt x="26" y="76"/>
                </a:moveTo>
                <a:lnTo>
                  <a:pt x="227" y="76"/>
                </a:ln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noAutofit/>
          </a:bodyPr>
          <a:lstStyle/>
          <a:p>
            <a:endParaRPr lang="en-US" sz="1730" dirty="0">
              <a:gradFill>
                <a:gsLst>
                  <a:gs pos="0">
                    <a:srgbClr val="505050"/>
                  </a:gs>
                  <a:gs pos="100000">
                    <a:srgbClr val="505050"/>
                  </a:gs>
                </a:gsLst>
              </a:gradFill>
              <a:cs typeface="+mn-ea"/>
              <a:sym typeface="+mn-lt"/>
            </a:endParaRPr>
          </a:p>
        </p:txBody>
      </p:sp>
      <p:sp>
        <p:nvSpPr>
          <p:cNvPr id="50" name="PA-错觉设计778">
            <a:extLst>
              <a:ext uri="{FF2B5EF4-FFF2-40B4-BE49-F238E27FC236}">
                <a16:creationId xmlns:a16="http://schemas.microsoft.com/office/drawing/2014/main" id="{A560C587-B128-4B96-8201-ECDC014E2DC5}"/>
              </a:ext>
            </a:extLst>
          </p:cNvPr>
          <p:cNvSpPr/>
          <p:nvPr>
            <p:custDataLst>
              <p:tags r:id="rId22"/>
            </p:custDataLst>
          </p:nvPr>
        </p:nvSpPr>
        <p:spPr>
          <a:xfrm>
            <a:off x="6539187" y="0"/>
            <a:ext cx="4835235" cy="6858000"/>
          </a:xfrm>
          <a:custGeom>
            <a:avLst/>
            <a:gdLst>
              <a:gd name="connsiteX0" fmla="*/ 9750 w 4835235"/>
              <a:gd name="connsiteY0" fmla="*/ 0 h 6858000"/>
              <a:gd name="connsiteX1" fmla="*/ 3134824 w 4835235"/>
              <a:gd name="connsiteY1" fmla="*/ 0 h 6858000"/>
              <a:gd name="connsiteX2" fmla="*/ 3264244 w 4835235"/>
              <a:gd name="connsiteY2" fmla="*/ 93065 h 6858000"/>
              <a:gd name="connsiteX3" fmla="*/ 4835235 w 4835235"/>
              <a:gd name="connsiteY3" fmla="*/ 3582987 h 6858000"/>
              <a:gd name="connsiteX4" fmla="*/ 3524561 w 4835235"/>
              <a:gd name="connsiteY4" fmla="*/ 6852995 h 6858000"/>
              <a:gd name="connsiteX5" fmla="*/ 3518933 w 4835235"/>
              <a:gd name="connsiteY5" fmla="*/ 6858000 h 6858000"/>
              <a:gd name="connsiteX6" fmla="*/ 0 w 4835235"/>
              <a:gd name="connsiteY6" fmla="*/ 6858000 h 6858000"/>
              <a:gd name="connsiteX7" fmla="*/ 0 w 4835235"/>
              <a:gd name="connsiteY7" fmla="*/ 7011 h 6858000"/>
              <a:gd name="connsiteX8" fmla="*/ 9750 w 483523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5235" h="6858000">
                <a:moveTo>
                  <a:pt x="9750" y="0"/>
                </a:moveTo>
                <a:lnTo>
                  <a:pt x="3134824" y="0"/>
                </a:lnTo>
                <a:lnTo>
                  <a:pt x="3264244" y="93065"/>
                </a:lnTo>
                <a:cubicBezTo>
                  <a:pt x="4206090" y="808768"/>
                  <a:pt x="4835235" y="2103992"/>
                  <a:pt x="4835235" y="3582987"/>
                </a:cubicBezTo>
                <a:cubicBezTo>
                  <a:pt x="4835235" y="4921126"/>
                  <a:pt x="4320221" y="6108830"/>
                  <a:pt x="3524561" y="6852995"/>
                </a:cubicBezTo>
                <a:lnTo>
                  <a:pt x="3518933" y="6858000"/>
                </a:lnTo>
                <a:lnTo>
                  <a:pt x="0" y="6858000"/>
                </a:lnTo>
                <a:lnTo>
                  <a:pt x="0" y="7011"/>
                </a:lnTo>
                <a:lnTo>
                  <a:pt x="9750" y="0"/>
                </a:lnTo>
                <a:close/>
              </a:path>
            </a:pathLst>
          </a:custGeom>
          <a:noFill/>
          <a:ln w="9525">
            <a:gradFill>
              <a:gsLst>
                <a:gs pos="100000">
                  <a:schemeClr val="bg1">
                    <a:lumMod val="85000"/>
                    <a:alpha val="20000"/>
                  </a:schemeClr>
                </a:gs>
                <a:gs pos="0">
                  <a:schemeClr val="bg1">
                    <a:lumMod val="85000"/>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Tree>
    <p:extLst>
      <p:ext uri="{BB962C8B-B14F-4D97-AF65-F5344CB8AC3E}">
        <p14:creationId xmlns:p14="http://schemas.microsoft.com/office/powerpoint/2010/main" val="3551068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PA-错觉设计783"/>
          <p:cNvSpPr>
            <a:spLocks noGrp="1"/>
          </p:cNvSpPr>
          <p:nvPr>
            <p:ph type="title"/>
            <p:custDataLst>
              <p:tags r:id="rId1"/>
            </p:custDataLst>
          </p:nvPr>
        </p:nvSpPr>
        <p:spPr>
          <a:xfrm>
            <a:off x="656026" y="234672"/>
            <a:ext cx="10515600" cy="545564"/>
          </a:xfrm>
          <a:prstGeom prst="rect">
            <a:avLst/>
          </a:prstGeom>
        </p:spPr>
        <p:txBody>
          <a:bodyPr>
            <a:noAutofit/>
          </a:bodyPr>
          <a:lstStyle/>
          <a:p>
            <a:r>
              <a:rPr lang="zh-CN" altLang="en-US" dirty="0">
                <a:latin typeface="+mn-lt"/>
                <a:ea typeface="+mn-ea"/>
                <a:cs typeface="+mn-ea"/>
                <a:sym typeface="+mn-lt"/>
              </a:rPr>
              <a:t>未来趋势</a:t>
            </a:r>
          </a:p>
        </p:txBody>
      </p:sp>
      <p:sp>
        <p:nvSpPr>
          <p:cNvPr id="171" name="PA-错觉设计784">
            <a:extLst>
              <a:ext uri="{FF2B5EF4-FFF2-40B4-BE49-F238E27FC236}">
                <a16:creationId xmlns:a16="http://schemas.microsoft.com/office/drawing/2014/main" id="{7CD56938-7A18-4E10-A5DC-FCBED1409A0A}"/>
              </a:ext>
            </a:extLst>
          </p:cNvPr>
          <p:cNvSpPr/>
          <p:nvPr>
            <p:custDataLst>
              <p:tags r:id="rId2"/>
            </p:custDataLst>
          </p:nvPr>
        </p:nvSpPr>
        <p:spPr>
          <a:xfrm>
            <a:off x="736529" y="1135147"/>
            <a:ext cx="8211318" cy="883758"/>
          </a:xfrm>
          <a:custGeom>
            <a:avLst/>
            <a:gdLst>
              <a:gd name="connsiteX0" fmla="*/ 0 w 8211318"/>
              <a:gd name="connsiteY0" fmla="*/ 0 h 883758"/>
              <a:gd name="connsiteX1" fmla="*/ 752391 w 8211318"/>
              <a:gd name="connsiteY1" fmla="*/ 0 h 883758"/>
              <a:gd name="connsiteX2" fmla="*/ 937141 w 8211318"/>
              <a:gd name="connsiteY2" fmla="*/ 0 h 883758"/>
              <a:gd name="connsiteX3" fmla="*/ 1689532 w 8211318"/>
              <a:gd name="connsiteY3" fmla="*/ 0 h 883758"/>
              <a:gd name="connsiteX4" fmla="*/ 2675610 w 8211318"/>
              <a:gd name="connsiteY4" fmla="*/ 0 h 883758"/>
              <a:gd name="connsiteX5" fmla="*/ 3248810 w 8211318"/>
              <a:gd name="connsiteY5" fmla="*/ 0 h 883758"/>
              <a:gd name="connsiteX6" fmla="*/ 3428001 w 8211318"/>
              <a:gd name="connsiteY6" fmla="*/ 0 h 883758"/>
              <a:gd name="connsiteX7" fmla="*/ 3612751 w 8211318"/>
              <a:gd name="connsiteY7" fmla="*/ 0 h 883758"/>
              <a:gd name="connsiteX8" fmla="*/ 4001201 w 8211318"/>
              <a:gd name="connsiteY8" fmla="*/ 0 h 883758"/>
              <a:gd name="connsiteX9" fmla="*/ 4185951 w 8211318"/>
              <a:gd name="connsiteY9" fmla="*/ 0 h 883758"/>
              <a:gd name="connsiteX10" fmla="*/ 4365142 w 8211318"/>
              <a:gd name="connsiteY10" fmla="*/ 0 h 883758"/>
              <a:gd name="connsiteX11" fmla="*/ 4938342 w 8211318"/>
              <a:gd name="connsiteY11" fmla="*/ 0 h 883758"/>
              <a:gd name="connsiteX12" fmla="*/ 5924420 w 8211318"/>
              <a:gd name="connsiteY12" fmla="*/ 0 h 883758"/>
              <a:gd name="connsiteX13" fmla="*/ 6676811 w 8211318"/>
              <a:gd name="connsiteY13" fmla="*/ 0 h 883758"/>
              <a:gd name="connsiteX14" fmla="*/ 6861561 w 8211318"/>
              <a:gd name="connsiteY14" fmla="*/ 0 h 883758"/>
              <a:gd name="connsiteX15" fmla="*/ 7613952 w 8211318"/>
              <a:gd name="connsiteY15" fmla="*/ 0 h 883758"/>
              <a:gd name="connsiteX16" fmla="*/ 7675450 w 8211318"/>
              <a:gd name="connsiteY16" fmla="*/ 100181 h 883758"/>
              <a:gd name="connsiteX17" fmla="*/ 8211318 w 8211318"/>
              <a:gd name="connsiteY17" fmla="*/ 100181 h 883758"/>
              <a:gd name="connsiteX18" fmla="*/ 8211318 w 8211318"/>
              <a:gd name="connsiteY18" fmla="*/ 883758 h 883758"/>
              <a:gd name="connsiteX19" fmla="*/ 4962508 w 8211318"/>
              <a:gd name="connsiteY19" fmla="*/ 883758 h 883758"/>
              <a:gd name="connsiteX20" fmla="*/ 3248810 w 8211318"/>
              <a:gd name="connsiteY20" fmla="*/ 883758 h 883758"/>
              <a:gd name="connsiteX21" fmla="*/ 0 w 8211318"/>
              <a:gd name="connsiteY21" fmla="*/ 883758 h 88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1318" h="883758">
                <a:moveTo>
                  <a:pt x="0" y="0"/>
                </a:moveTo>
                <a:lnTo>
                  <a:pt x="752391" y="0"/>
                </a:lnTo>
                <a:lnTo>
                  <a:pt x="937141" y="0"/>
                </a:lnTo>
                <a:lnTo>
                  <a:pt x="1689532" y="0"/>
                </a:lnTo>
                <a:lnTo>
                  <a:pt x="2675610" y="0"/>
                </a:lnTo>
                <a:lnTo>
                  <a:pt x="3248810" y="0"/>
                </a:lnTo>
                <a:lnTo>
                  <a:pt x="3428001" y="0"/>
                </a:lnTo>
                <a:lnTo>
                  <a:pt x="3612751" y="0"/>
                </a:lnTo>
                <a:lnTo>
                  <a:pt x="4001201" y="0"/>
                </a:lnTo>
                <a:lnTo>
                  <a:pt x="4185951" y="0"/>
                </a:lnTo>
                <a:lnTo>
                  <a:pt x="4365142" y="0"/>
                </a:lnTo>
                <a:lnTo>
                  <a:pt x="4938342" y="0"/>
                </a:lnTo>
                <a:lnTo>
                  <a:pt x="5924420" y="0"/>
                </a:lnTo>
                <a:lnTo>
                  <a:pt x="6676811" y="0"/>
                </a:lnTo>
                <a:lnTo>
                  <a:pt x="6861561" y="0"/>
                </a:lnTo>
                <a:lnTo>
                  <a:pt x="7613952" y="0"/>
                </a:lnTo>
                <a:lnTo>
                  <a:pt x="7675450" y="100181"/>
                </a:lnTo>
                <a:lnTo>
                  <a:pt x="8211318" y="100181"/>
                </a:lnTo>
                <a:lnTo>
                  <a:pt x="8211318" y="883758"/>
                </a:lnTo>
                <a:lnTo>
                  <a:pt x="4962508" y="883758"/>
                </a:lnTo>
                <a:lnTo>
                  <a:pt x="3248810" y="883758"/>
                </a:lnTo>
                <a:lnTo>
                  <a:pt x="0" y="883758"/>
                </a:lnTo>
                <a:close/>
              </a:path>
            </a:pathLst>
          </a:custGeom>
          <a:gradFill flip="none" rotWithShape="1">
            <a:gsLst>
              <a:gs pos="0">
                <a:schemeClr val="tx1"/>
              </a:gs>
              <a:gs pos="100000">
                <a:schemeClr val="tx1"/>
              </a:gs>
            </a:gsLst>
            <a:lin ang="2700000" scaled="1"/>
            <a:tileRect/>
          </a:gradFill>
          <a:ln>
            <a:gradFill>
              <a:gsLst>
                <a:gs pos="15000">
                  <a:schemeClr val="accent2">
                    <a:lumMod val="50000"/>
                    <a:alpha val="0"/>
                  </a:schemeClr>
                </a:gs>
                <a:gs pos="0">
                  <a:schemeClr val="accent1"/>
                </a:gs>
                <a:gs pos="100000">
                  <a:schemeClr val="accent1"/>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dirty="0">
              <a:solidFill>
                <a:prstClr val="white"/>
              </a:solidFill>
              <a:cs typeface="+mn-ea"/>
              <a:sym typeface="+mn-lt"/>
            </a:endParaRPr>
          </a:p>
        </p:txBody>
      </p:sp>
      <p:sp>
        <p:nvSpPr>
          <p:cNvPr id="173" name="PA-错觉设计785">
            <a:extLst>
              <a:ext uri="{FF2B5EF4-FFF2-40B4-BE49-F238E27FC236}">
                <a16:creationId xmlns:a16="http://schemas.microsoft.com/office/drawing/2014/main" id="{F6B12036-EF8B-4DFB-B9CB-6DD7951ADE5C}"/>
              </a:ext>
            </a:extLst>
          </p:cNvPr>
          <p:cNvSpPr/>
          <p:nvPr>
            <p:custDataLst>
              <p:tags r:id="rId3"/>
            </p:custDataLst>
          </p:nvPr>
        </p:nvSpPr>
        <p:spPr>
          <a:xfrm>
            <a:off x="1004347" y="1234239"/>
            <a:ext cx="1107996" cy="464101"/>
          </a:xfrm>
          <a:prstGeom prst="rect">
            <a:avLst/>
          </a:prstGeom>
        </p:spPr>
        <p:txBody>
          <a:bodyPr wrap="none">
            <a:noAutofit/>
          </a:bodyPr>
          <a:lstStyle/>
          <a:p>
            <a:r>
              <a:rPr lang="zh-CN" altLang="en-US" b="1" dirty="0">
                <a:gradFill>
                  <a:gsLst>
                    <a:gs pos="0">
                      <a:schemeClr val="accent2">
                        <a:lumMod val="60000"/>
                        <a:lumOff val="40000"/>
                      </a:schemeClr>
                    </a:gs>
                    <a:gs pos="100000">
                      <a:schemeClr val="accent2">
                        <a:lumMod val="20000"/>
                        <a:lumOff val="80000"/>
                      </a:schemeClr>
                    </a:gs>
                  </a:gsLst>
                  <a:lin ang="0" scaled="0"/>
                </a:gradFill>
                <a:cs typeface="+mn-ea"/>
                <a:sym typeface="+mn-lt"/>
              </a:rPr>
              <a:t>产业升级</a:t>
            </a:r>
          </a:p>
        </p:txBody>
      </p:sp>
      <p:sp>
        <p:nvSpPr>
          <p:cNvPr id="174" name="PA-错觉设计786">
            <a:extLst>
              <a:ext uri="{FF2B5EF4-FFF2-40B4-BE49-F238E27FC236}">
                <a16:creationId xmlns:a16="http://schemas.microsoft.com/office/drawing/2014/main" id="{5AFA067A-4F7E-4615-816E-69B1784F9D21}"/>
              </a:ext>
            </a:extLst>
          </p:cNvPr>
          <p:cNvSpPr/>
          <p:nvPr>
            <p:custDataLst>
              <p:tags r:id="rId4"/>
            </p:custDataLst>
          </p:nvPr>
        </p:nvSpPr>
        <p:spPr>
          <a:xfrm>
            <a:off x="878150" y="1573291"/>
            <a:ext cx="7793152" cy="381964"/>
          </a:xfrm>
          <a:prstGeom prst="rect">
            <a:avLst/>
          </a:prstGeom>
          <a:noFill/>
        </p:spPr>
        <p:txBody>
          <a:bodyPr wrap="square" rtlCol="0">
            <a:noAutofit/>
          </a:bodyPr>
          <a:lstStyle/>
          <a:p>
            <a:pPr>
              <a:lnSpc>
                <a:spcPct val="150000"/>
              </a:lnSpc>
            </a:pPr>
            <a:r>
              <a:rPr lang="zh-CN" altLang="en-US" sz="1400" dirty="0">
                <a:solidFill>
                  <a:schemeClr val="tx2"/>
                </a:solidFill>
                <a:cs typeface="+mn-ea"/>
                <a:sym typeface="+mn-lt"/>
              </a:rPr>
              <a:t>“互联网</a:t>
            </a:r>
            <a:r>
              <a:rPr lang="en-US" altLang="zh-CN" sz="1400" dirty="0">
                <a:solidFill>
                  <a:schemeClr val="tx2"/>
                </a:solidFill>
                <a:cs typeface="+mn-ea"/>
                <a:sym typeface="+mn-lt"/>
              </a:rPr>
              <a:t>+”</a:t>
            </a:r>
            <a:r>
              <a:rPr lang="zh-CN" altLang="en-US" sz="1400" dirty="0">
                <a:solidFill>
                  <a:schemeClr val="tx2"/>
                </a:solidFill>
                <a:cs typeface="+mn-ea"/>
                <a:sym typeface="+mn-lt"/>
              </a:rPr>
              <a:t>不仅正在全面应用到第三产业，形成了诸如新业态，而且正在向第一和第二产业渗透。</a:t>
            </a:r>
          </a:p>
        </p:txBody>
      </p:sp>
      <p:sp>
        <p:nvSpPr>
          <p:cNvPr id="71" name="PA-错觉设计787">
            <a:extLst>
              <a:ext uri="{FF2B5EF4-FFF2-40B4-BE49-F238E27FC236}">
                <a16:creationId xmlns:a16="http://schemas.microsoft.com/office/drawing/2014/main" id="{475B6D06-89DC-41C6-94B4-B455B5B319E0}"/>
              </a:ext>
            </a:extLst>
          </p:cNvPr>
          <p:cNvSpPr/>
          <p:nvPr>
            <p:custDataLst>
              <p:tags r:id="rId5"/>
            </p:custDataLst>
          </p:nvPr>
        </p:nvSpPr>
        <p:spPr>
          <a:xfrm rot="10800000">
            <a:off x="788632" y="1133424"/>
            <a:ext cx="1937619" cy="181415"/>
          </a:xfrm>
          <a:custGeom>
            <a:avLst/>
            <a:gdLst>
              <a:gd name="connsiteX0" fmla="*/ 1758618 w 1937619"/>
              <a:gd name="connsiteY0" fmla="*/ 181379 h 181415"/>
              <a:gd name="connsiteX1" fmla="*/ 1700722 w 1937619"/>
              <a:gd name="connsiteY1" fmla="*/ 181379 h 181415"/>
              <a:gd name="connsiteX2" fmla="*/ 1700722 w 1937619"/>
              <a:gd name="connsiteY2" fmla="*/ 0 h 181415"/>
              <a:gd name="connsiteX3" fmla="*/ 1758618 w 1937619"/>
              <a:gd name="connsiteY3" fmla="*/ 0 h 181415"/>
              <a:gd name="connsiteX4" fmla="*/ 1848100 w 1937619"/>
              <a:gd name="connsiteY4" fmla="*/ 181379 h 181415"/>
              <a:gd name="connsiteX5" fmla="*/ 1790204 w 1937619"/>
              <a:gd name="connsiteY5" fmla="*/ 181379 h 181415"/>
              <a:gd name="connsiteX6" fmla="*/ 1790204 w 1937619"/>
              <a:gd name="connsiteY6" fmla="*/ 0 h 181415"/>
              <a:gd name="connsiteX7" fmla="*/ 1848100 w 1937619"/>
              <a:gd name="connsiteY7" fmla="*/ 0 h 181415"/>
              <a:gd name="connsiteX8" fmla="*/ 1937619 w 1937619"/>
              <a:gd name="connsiteY8" fmla="*/ 181379 h 181415"/>
              <a:gd name="connsiteX9" fmla="*/ 1879723 w 1937619"/>
              <a:gd name="connsiteY9" fmla="*/ 181379 h 181415"/>
              <a:gd name="connsiteX10" fmla="*/ 1879723 w 1937619"/>
              <a:gd name="connsiteY10" fmla="*/ 0 h 181415"/>
              <a:gd name="connsiteX11" fmla="*/ 1937619 w 1937619"/>
              <a:gd name="connsiteY11" fmla="*/ 0 h 181415"/>
              <a:gd name="connsiteX12" fmla="*/ 1579624 w 1937619"/>
              <a:gd name="connsiteY12" fmla="*/ 181400 h 181415"/>
              <a:gd name="connsiteX13" fmla="*/ 1521728 w 1937619"/>
              <a:gd name="connsiteY13" fmla="*/ 181400 h 181415"/>
              <a:gd name="connsiteX14" fmla="*/ 1521728 w 1937619"/>
              <a:gd name="connsiteY14" fmla="*/ 21 h 181415"/>
              <a:gd name="connsiteX15" fmla="*/ 1579624 w 1937619"/>
              <a:gd name="connsiteY15" fmla="*/ 21 h 181415"/>
              <a:gd name="connsiteX16" fmla="*/ 1400596 w 1937619"/>
              <a:gd name="connsiteY16" fmla="*/ 181401 h 181415"/>
              <a:gd name="connsiteX17" fmla="*/ 1342700 w 1937619"/>
              <a:gd name="connsiteY17" fmla="*/ 181401 h 181415"/>
              <a:gd name="connsiteX18" fmla="*/ 1342700 w 1937619"/>
              <a:gd name="connsiteY18" fmla="*/ 22 h 181415"/>
              <a:gd name="connsiteX19" fmla="*/ 1400596 w 1937619"/>
              <a:gd name="connsiteY19" fmla="*/ 22 h 181415"/>
              <a:gd name="connsiteX20" fmla="*/ 1490118 w 1937619"/>
              <a:gd name="connsiteY20" fmla="*/ 181401 h 181415"/>
              <a:gd name="connsiteX21" fmla="*/ 1432222 w 1937619"/>
              <a:gd name="connsiteY21" fmla="*/ 181401 h 181415"/>
              <a:gd name="connsiteX22" fmla="*/ 1432222 w 1937619"/>
              <a:gd name="connsiteY22" fmla="*/ 22 h 181415"/>
              <a:gd name="connsiteX23" fmla="*/ 1490118 w 1937619"/>
              <a:gd name="connsiteY23" fmla="*/ 22 h 181415"/>
              <a:gd name="connsiteX24" fmla="*/ 1311077 w 1937619"/>
              <a:gd name="connsiteY24" fmla="*/ 181402 h 181415"/>
              <a:gd name="connsiteX25" fmla="*/ 1253181 w 1937619"/>
              <a:gd name="connsiteY25" fmla="*/ 181402 h 181415"/>
              <a:gd name="connsiteX26" fmla="*/ 1253181 w 1937619"/>
              <a:gd name="connsiteY26" fmla="*/ 23 h 181415"/>
              <a:gd name="connsiteX27" fmla="*/ 1311077 w 1937619"/>
              <a:gd name="connsiteY27" fmla="*/ 23 h 181415"/>
              <a:gd name="connsiteX28" fmla="*/ 1221580 w 1937619"/>
              <a:gd name="connsiteY28" fmla="*/ 181403 h 181415"/>
              <a:gd name="connsiteX29" fmla="*/ 1163684 w 1937619"/>
              <a:gd name="connsiteY29" fmla="*/ 181403 h 181415"/>
              <a:gd name="connsiteX30" fmla="*/ 1163684 w 1937619"/>
              <a:gd name="connsiteY30" fmla="*/ 24 h 181415"/>
              <a:gd name="connsiteX31" fmla="*/ 1221580 w 1937619"/>
              <a:gd name="connsiteY31" fmla="*/ 24 h 181415"/>
              <a:gd name="connsiteX32" fmla="*/ 953032 w 1937619"/>
              <a:gd name="connsiteY32" fmla="*/ 181404 h 181415"/>
              <a:gd name="connsiteX33" fmla="*/ 895136 w 1937619"/>
              <a:gd name="connsiteY33" fmla="*/ 181404 h 181415"/>
              <a:gd name="connsiteX34" fmla="*/ 895136 w 1937619"/>
              <a:gd name="connsiteY34" fmla="*/ 25 h 181415"/>
              <a:gd name="connsiteX35" fmla="*/ 953032 w 1937619"/>
              <a:gd name="connsiteY35" fmla="*/ 25 h 181415"/>
              <a:gd name="connsiteX36" fmla="*/ 1042538 w 1937619"/>
              <a:gd name="connsiteY36" fmla="*/ 181404 h 181415"/>
              <a:gd name="connsiteX37" fmla="*/ 984642 w 1937619"/>
              <a:gd name="connsiteY37" fmla="*/ 181404 h 181415"/>
              <a:gd name="connsiteX38" fmla="*/ 984642 w 1937619"/>
              <a:gd name="connsiteY38" fmla="*/ 25 h 181415"/>
              <a:gd name="connsiteX39" fmla="*/ 1042538 w 1937619"/>
              <a:gd name="connsiteY39" fmla="*/ 25 h 181415"/>
              <a:gd name="connsiteX40" fmla="*/ 1132062 w 1937619"/>
              <a:gd name="connsiteY40" fmla="*/ 181404 h 181415"/>
              <a:gd name="connsiteX41" fmla="*/ 1074166 w 1937619"/>
              <a:gd name="connsiteY41" fmla="*/ 181404 h 181415"/>
              <a:gd name="connsiteX42" fmla="*/ 1074166 w 1937619"/>
              <a:gd name="connsiteY42" fmla="*/ 25 h 181415"/>
              <a:gd name="connsiteX43" fmla="*/ 1132062 w 1937619"/>
              <a:gd name="connsiteY43" fmla="*/ 25 h 181415"/>
              <a:gd name="connsiteX44" fmla="*/ 773997 w 1937619"/>
              <a:gd name="connsiteY44" fmla="*/ 181405 h 181415"/>
              <a:gd name="connsiteX45" fmla="*/ 716101 w 1937619"/>
              <a:gd name="connsiteY45" fmla="*/ 181405 h 181415"/>
              <a:gd name="connsiteX46" fmla="*/ 716101 w 1937619"/>
              <a:gd name="connsiteY46" fmla="*/ 26 h 181415"/>
              <a:gd name="connsiteX47" fmla="*/ 773997 w 1937619"/>
              <a:gd name="connsiteY47" fmla="*/ 26 h 181415"/>
              <a:gd name="connsiteX48" fmla="*/ 863515 w 1937619"/>
              <a:gd name="connsiteY48" fmla="*/ 181405 h 181415"/>
              <a:gd name="connsiteX49" fmla="*/ 805619 w 1937619"/>
              <a:gd name="connsiteY49" fmla="*/ 181405 h 181415"/>
              <a:gd name="connsiteX50" fmla="*/ 805619 w 1937619"/>
              <a:gd name="connsiteY50" fmla="*/ 26 h 181415"/>
              <a:gd name="connsiteX51" fmla="*/ 863515 w 1937619"/>
              <a:gd name="connsiteY51" fmla="*/ 26 h 181415"/>
              <a:gd name="connsiteX52" fmla="*/ 505461 w 1937619"/>
              <a:gd name="connsiteY52" fmla="*/ 181406 h 181415"/>
              <a:gd name="connsiteX53" fmla="*/ 447565 w 1937619"/>
              <a:gd name="connsiteY53" fmla="*/ 181406 h 181415"/>
              <a:gd name="connsiteX54" fmla="*/ 447565 w 1937619"/>
              <a:gd name="connsiteY54" fmla="*/ 27 h 181415"/>
              <a:gd name="connsiteX55" fmla="*/ 505461 w 1937619"/>
              <a:gd name="connsiteY55" fmla="*/ 27 h 181415"/>
              <a:gd name="connsiteX56" fmla="*/ 594970 w 1937619"/>
              <a:gd name="connsiteY56" fmla="*/ 181406 h 181415"/>
              <a:gd name="connsiteX57" fmla="*/ 537074 w 1937619"/>
              <a:gd name="connsiteY57" fmla="*/ 181406 h 181415"/>
              <a:gd name="connsiteX58" fmla="*/ 537074 w 1937619"/>
              <a:gd name="connsiteY58" fmla="*/ 27 h 181415"/>
              <a:gd name="connsiteX59" fmla="*/ 594970 w 1937619"/>
              <a:gd name="connsiteY59" fmla="*/ 27 h 181415"/>
              <a:gd name="connsiteX60" fmla="*/ 684480 w 1937619"/>
              <a:gd name="connsiteY60" fmla="*/ 181406 h 181415"/>
              <a:gd name="connsiteX61" fmla="*/ 626584 w 1937619"/>
              <a:gd name="connsiteY61" fmla="*/ 181406 h 181415"/>
              <a:gd name="connsiteX62" fmla="*/ 626584 w 1937619"/>
              <a:gd name="connsiteY62" fmla="*/ 27 h 181415"/>
              <a:gd name="connsiteX63" fmla="*/ 684480 w 1937619"/>
              <a:gd name="connsiteY63" fmla="*/ 27 h 181415"/>
              <a:gd name="connsiteX64" fmla="*/ 147409 w 1937619"/>
              <a:gd name="connsiteY64" fmla="*/ 181407 h 181415"/>
              <a:gd name="connsiteX65" fmla="*/ 89513 w 1937619"/>
              <a:gd name="connsiteY65" fmla="*/ 181407 h 181415"/>
              <a:gd name="connsiteX66" fmla="*/ 89513 w 1937619"/>
              <a:gd name="connsiteY66" fmla="*/ 28 h 181415"/>
              <a:gd name="connsiteX67" fmla="*/ 147409 w 1937619"/>
              <a:gd name="connsiteY67" fmla="*/ 28 h 181415"/>
              <a:gd name="connsiteX68" fmla="*/ 236922 w 1937619"/>
              <a:gd name="connsiteY68" fmla="*/ 181407 h 181415"/>
              <a:gd name="connsiteX69" fmla="*/ 179026 w 1937619"/>
              <a:gd name="connsiteY69" fmla="*/ 181407 h 181415"/>
              <a:gd name="connsiteX70" fmla="*/ 179026 w 1937619"/>
              <a:gd name="connsiteY70" fmla="*/ 28 h 181415"/>
              <a:gd name="connsiteX71" fmla="*/ 236922 w 1937619"/>
              <a:gd name="connsiteY71" fmla="*/ 28 h 181415"/>
              <a:gd name="connsiteX72" fmla="*/ 326433 w 1937619"/>
              <a:gd name="connsiteY72" fmla="*/ 181407 h 181415"/>
              <a:gd name="connsiteX73" fmla="*/ 268537 w 1937619"/>
              <a:gd name="connsiteY73" fmla="*/ 181407 h 181415"/>
              <a:gd name="connsiteX74" fmla="*/ 268537 w 1937619"/>
              <a:gd name="connsiteY74" fmla="*/ 28 h 181415"/>
              <a:gd name="connsiteX75" fmla="*/ 326433 w 1937619"/>
              <a:gd name="connsiteY75" fmla="*/ 28 h 181415"/>
              <a:gd name="connsiteX76" fmla="*/ 415944 w 1937619"/>
              <a:gd name="connsiteY76" fmla="*/ 181407 h 181415"/>
              <a:gd name="connsiteX77" fmla="*/ 358048 w 1937619"/>
              <a:gd name="connsiteY77" fmla="*/ 181407 h 181415"/>
              <a:gd name="connsiteX78" fmla="*/ 358048 w 1937619"/>
              <a:gd name="connsiteY78" fmla="*/ 28 h 181415"/>
              <a:gd name="connsiteX79" fmla="*/ 415944 w 1937619"/>
              <a:gd name="connsiteY79" fmla="*/ 28 h 181415"/>
              <a:gd name="connsiteX80" fmla="*/ 57896 w 1937619"/>
              <a:gd name="connsiteY80" fmla="*/ 181409 h 181415"/>
              <a:gd name="connsiteX81" fmla="*/ 0 w 1937619"/>
              <a:gd name="connsiteY81" fmla="*/ 181409 h 181415"/>
              <a:gd name="connsiteX82" fmla="*/ 0 w 1937619"/>
              <a:gd name="connsiteY82" fmla="*/ 30 h 181415"/>
              <a:gd name="connsiteX83" fmla="*/ 57896 w 1937619"/>
              <a:gd name="connsiteY83" fmla="*/ 30 h 181415"/>
              <a:gd name="connsiteX84" fmla="*/ 1669140 w 1937619"/>
              <a:gd name="connsiteY84" fmla="*/ 181415 h 181415"/>
              <a:gd name="connsiteX85" fmla="*/ 1611244 w 1937619"/>
              <a:gd name="connsiteY85" fmla="*/ 181415 h 181415"/>
              <a:gd name="connsiteX86" fmla="*/ 1611244 w 1937619"/>
              <a:gd name="connsiteY86" fmla="*/ 36 h 181415"/>
              <a:gd name="connsiteX87" fmla="*/ 1669140 w 1937619"/>
              <a:gd name="connsiteY87" fmla="*/ 36 h 181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937619" h="181415">
                <a:moveTo>
                  <a:pt x="1758618" y="181379"/>
                </a:moveTo>
                <a:lnTo>
                  <a:pt x="1700722" y="181379"/>
                </a:lnTo>
                <a:lnTo>
                  <a:pt x="1700722" y="0"/>
                </a:lnTo>
                <a:lnTo>
                  <a:pt x="1758618" y="0"/>
                </a:lnTo>
                <a:close/>
                <a:moveTo>
                  <a:pt x="1848100" y="181379"/>
                </a:moveTo>
                <a:lnTo>
                  <a:pt x="1790204" y="181379"/>
                </a:lnTo>
                <a:lnTo>
                  <a:pt x="1790204" y="0"/>
                </a:lnTo>
                <a:lnTo>
                  <a:pt x="1848100" y="0"/>
                </a:lnTo>
                <a:close/>
                <a:moveTo>
                  <a:pt x="1937619" y="181379"/>
                </a:moveTo>
                <a:lnTo>
                  <a:pt x="1879723" y="181379"/>
                </a:lnTo>
                <a:lnTo>
                  <a:pt x="1879723" y="0"/>
                </a:lnTo>
                <a:lnTo>
                  <a:pt x="1937619" y="0"/>
                </a:lnTo>
                <a:close/>
                <a:moveTo>
                  <a:pt x="1579624" y="181400"/>
                </a:moveTo>
                <a:lnTo>
                  <a:pt x="1521728" y="181400"/>
                </a:lnTo>
                <a:lnTo>
                  <a:pt x="1521728" y="21"/>
                </a:lnTo>
                <a:lnTo>
                  <a:pt x="1579624" y="21"/>
                </a:lnTo>
                <a:close/>
                <a:moveTo>
                  <a:pt x="1400596" y="181401"/>
                </a:moveTo>
                <a:lnTo>
                  <a:pt x="1342700" y="181401"/>
                </a:lnTo>
                <a:lnTo>
                  <a:pt x="1342700" y="22"/>
                </a:lnTo>
                <a:lnTo>
                  <a:pt x="1400596" y="22"/>
                </a:lnTo>
                <a:close/>
                <a:moveTo>
                  <a:pt x="1490118" y="181401"/>
                </a:moveTo>
                <a:lnTo>
                  <a:pt x="1432222" y="181401"/>
                </a:lnTo>
                <a:lnTo>
                  <a:pt x="1432222" y="22"/>
                </a:lnTo>
                <a:lnTo>
                  <a:pt x="1490118" y="22"/>
                </a:lnTo>
                <a:close/>
                <a:moveTo>
                  <a:pt x="1311077" y="181402"/>
                </a:moveTo>
                <a:lnTo>
                  <a:pt x="1253181" y="181402"/>
                </a:lnTo>
                <a:lnTo>
                  <a:pt x="1253181" y="23"/>
                </a:lnTo>
                <a:lnTo>
                  <a:pt x="1311077" y="23"/>
                </a:lnTo>
                <a:close/>
                <a:moveTo>
                  <a:pt x="1221580" y="181403"/>
                </a:moveTo>
                <a:lnTo>
                  <a:pt x="1163684" y="181403"/>
                </a:lnTo>
                <a:lnTo>
                  <a:pt x="1163684" y="24"/>
                </a:lnTo>
                <a:lnTo>
                  <a:pt x="1221580" y="24"/>
                </a:lnTo>
                <a:close/>
                <a:moveTo>
                  <a:pt x="953032" y="181404"/>
                </a:moveTo>
                <a:lnTo>
                  <a:pt x="895136" y="181404"/>
                </a:lnTo>
                <a:lnTo>
                  <a:pt x="895136" y="25"/>
                </a:lnTo>
                <a:lnTo>
                  <a:pt x="953032" y="25"/>
                </a:lnTo>
                <a:close/>
                <a:moveTo>
                  <a:pt x="1042538" y="181404"/>
                </a:moveTo>
                <a:lnTo>
                  <a:pt x="984642" y="181404"/>
                </a:lnTo>
                <a:lnTo>
                  <a:pt x="984642" y="25"/>
                </a:lnTo>
                <a:lnTo>
                  <a:pt x="1042538" y="25"/>
                </a:lnTo>
                <a:close/>
                <a:moveTo>
                  <a:pt x="1132062" y="181404"/>
                </a:moveTo>
                <a:lnTo>
                  <a:pt x="1074166" y="181404"/>
                </a:lnTo>
                <a:lnTo>
                  <a:pt x="1074166" y="25"/>
                </a:lnTo>
                <a:lnTo>
                  <a:pt x="1132062" y="25"/>
                </a:lnTo>
                <a:close/>
                <a:moveTo>
                  <a:pt x="773997" y="181405"/>
                </a:moveTo>
                <a:lnTo>
                  <a:pt x="716101" y="181405"/>
                </a:lnTo>
                <a:lnTo>
                  <a:pt x="716101" y="26"/>
                </a:lnTo>
                <a:lnTo>
                  <a:pt x="773997" y="26"/>
                </a:lnTo>
                <a:close/>
                <a:moveTo>
                  <a:pt x="863515" y="181405"/>
                </a:moveTo>
                <a:lnTo>
                  <a:pt x="805619" y="181405"/>
                </a:lnTo>
                <a:lnTo>
                  <a:pt x="805619" y="26"/>
                </a:lnTo>
                <a:lnTo>
                  <a:pt x="863515" y="26"/>
                </a:lnTo>
                <a:close/>
                <a:moveTo>
                  <a:pt x="505461" y="181406"/>
                </a:moveTo>
                <a:lnTo>
                  <a:pt x="447565" y="181406"/>
                </a:lnTo>
                <a:lnTo>
                  <a:pt x="447565" y="27"/>
                </a:lnTo>
                <a:lnTo>
                  <a:pt x="505461" y="27"/>
                </a:lnTo>
                <a:close/>
                <a:moveTo>
                  <a:pt x="594970" y="181406"/>
                </a:moveTo>
                <a:lnTo>
                  <a:pt x="537074" y="181406"/>
                </a:lnTo>
                <a:lnTo>
                  <a:pt x="537074" y="27"/>
                </a:lnTo>
                <a:lnTo>
                  <a:pt x="594970" y="27"/>
                </a:lnTo>
                <a:close/>
                <a:moveTo>
                  <a:pt x="684480" y="181406"/>
                </a:moveTo>
                <a:lnTo>
                  <a:pt x="626584" y="181406"/>
                </a:lnTo>
                <a:lnTo>
                  <a:pt x="626584" y="27"/>
                </a:lnTo>
                <a:lnTo>
                  <a:pt x="684480" y="27"/>
                </a:lnTo>
                <a:close/>
                <a:moveTo>
                  <a:pt x="147409" y="181407"/>
                </a:moveTo>
                <a:lnTo>
                  <a:pt x="89513" y="181407"/>
                </a:lnTo>
                <a:lnTo>
                  <a:pt x="89513" y="28"/>
                </a:lnTo>
                <a:lnTo>
                  <a:pt x="147409" y="28"/>
                </a:lnTo>
                <a:close/>
                <a:moveTo>
                  <a:pt x="236922" y="181407"/>
                </a:moveTo>
                <a:lnTo>
                  <a:pt x="179026" y="181407"/>
                </a:lnTo>
                <a:lnTo>
                  <a:pt x="179026" y="28"/>
                </a:lnTo>
                <a:lnTo>
                  <a:pt x="236922" y="28"/>
                </a:lnTo>
                <a:close/>
                <a:moveTo>
                  <a:pt x="326433" y="181407"/>
                </a:moveTo>
                <a:lnTo>
                  <a:pt x="268537" y="181407"/>
                </a:lnTo>
                <a:lnTo>
                  <a:pt x="268537" y="28"/>
                </a:lnTo>
                <a:lnTo>
                  <a:pt x="326433" y="28"/>
                </a:lnTo>
                <a:close/>
                <a:moveTo>
                  <a:pt x="415944" y="181407"/>
                </a:moveTo>
                <a:lnTo>
                  <a:pt x="358048" y="181407"/>
                </a:lnTo>
                <a:lnTo>
                  <a:pt x="358048" y="28"/>
                </a:lnTo>
                <a:lnTo>
                  <a:pt x="415944" y="28"/>
                </a:lnTo>
                <a:close/>
                <a:moveTo>
                  <a:pt x="57896" y="181409"/>
                </a:moveTo>
                <a:lnTo>
                  <a:pt x="0" y="181409"/>
                </a:lnTo>
                <a:lnTo>
                  <a:pt x="0" y="30"/>
                </a:lnTo>
                <a:lnTo>
                  <a:pt x="57896" y="30"/>
                </a:lnTo>
                <a:close/>
                <a:moveTo>
                  <a:pt x="1669140" y="181415"/>
                </a:moveTo>
                <a:lnTo>
                  <a:pt x="1611244" y="181415"/>
                </a:lnTo>
                <a:lnTo>
                  <a:pt x="1611244" y="36"/>
                </a:lnTo>
                <a:lnTo>
                  <a:pt x="1669140" y="36"/>
                </a:lnTo>
                <a:close/>
              </a:path>
            </a:pathLst>
          </a:custGeom>
          <a:gradFill>
            <a:gsLst>
              <a:gs pos="0">
                <a:schemeClr val="accent2">
                  <a:alpha val="0"/>
                </a:schemeClr>
              </a:gs>
              <a:gs pos="100000">
                <a:schemeClr val="accent2">
                  <a:alpha val="10000"/>
                </a:schemeClr>
              </a:gs>
            </a:gsLst>
            <a:lin ang="5400000" scaled="0"/>
          </a:gradFill>
          <a:ln w="12700" cap="flat" cmpd="sng" algn="ctr">
            <a:noFill/>
            <a:prstDash val="solid"/>
            <a:miter lim="800000"/>
          </a:ln>
          <a:effectLst/>
        </p:spPr>
        <p:txBody>
          <a:bodyPr wrap="square" rtlCol="0" anchor="ctr">
            <a:noAutofit/>
          </a:bodyPr>
          <a:lstStyle/>
          <a:p>
            <a:pPr algn="ctr"/>
            <a:endParaRPr lang="zh-CN" altLang="en-US" kern="0">
              <a:solidFill>
                <a:prstClr val="white"/>
              </a:solidFill>
              <a:cs typeface="+mn-ea"/>
              <a:sym typeface="+mn-lt"/>
            </a:endParaRPr>
          </a:p>
        </p:txBody>
      </p:sp>
      <p:sp>
        <p:nvSpPr>
          <p:cNvPr id="203" name="PA-错觉设计788">
            <a:extLst>
              <a:ext uri="{FF2B5EF4-FFF2-40B4-BE49-F238E27FC236}">
                <a16:creationId xmlns:a16="http://schemas.microsoft.com/office/drawing/2014/main" id="{8EFE01DA-E3F0-4EDE-AAA8-9063509718D9}"/>
              </a:ext>
            </a:extLst>
          </p:cNvPr>
          <p:cNvSpPr>
            <a:spLocks/>
          </p:cNvSpPr>
          <p:nvPr>
            <p:custDataLst>
              <p:tags r:id="rId6"/>
            </p:custDataLst>
          </p:nvPr>
        </p:nvSpPr>
        <p:spPr bwMode="auto">
          <a:xfrm>
            <a:off x="4545172" y="2940340"/>
            <a:ext cx="3096592" cy="3096592"/>
          </a:xfrm>
          <a:prstGeom prst="ellipse">
            <a:avLst/>
          </a:prstGeom>
          <a:gradFill flip="none" rotWithShape="1">
            <a:gsLst>
              <a:gs pos="38000">
                <a:schemeClr val="accent2">
                  <a:lumMod val="50000"/>
                  <a:alpha val="10000"/>
                </a:schemeClr>
              </a:gs>
              <a:gs pos="100000">
                <a:schemeClr val="tx1">
                  <a:alpha val="30000"/>
                </a:schemeClr>
              </a:gs>
            </a:gsLst>
            <a:path path="circle">
              <a:fillToRect l="50000" t="50000" r="50000" b="50000"/>
            </a:path>
            <a:tileRect/>
          </a:gradFill>
          <a:ln>
            <a:gradFill>
              <a:gsLst>
                <a:gs pos="20000">
                  <a:schemeClr val="accent2">
                    <a:lumMod val="50000"/>
                    <a:alpha val="0"/>
                  </a:schemeClr>
                </a:gs>
                <a:gs pos="50000">
                  <a:schemeClr val="accent2"/>
                </a:gs>
                <a:gs pos="80000">
                  <a:schemeClr val="accent2">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cs typeface="+mn-ea"/>
              <a:sym typeface="+mn-lt"/>
            </a:endParaRPr>
          </a:p>
        </p:txBody>
      </p:sp>
      <p:sp>
        <p:nvSpPr>
          <p:cNvPr id="200" name="PA-错觉设计789">
            <a:extLst>
              <a:ext uri="{FF2B5EF4-FFF2-40B4-BE49-F238E27FC236}">
                <a16:creationId xmlns:a16="http://schemas.microsoft.com/office/drawing/2014/main" id="{927BDBD5-AE21-48A5-9E9F-AB15CFAC3557}"/>
              </a:ext>
            </a:extLst>
          </p:cNvPr>
          <p:cNvSpPr>
            <a:spLocks/>
          </p:cNvSpPr>
          <p:nvPr>
            <p:custDataLst>
              <p:tags r:id="rId7"/>
            </p:custDataLst>
          </p:nvPr>
        </p:nvSpPr>
        <p:spPr bwMode="auto">
          <a:xfrm>
            <a:off x="4939179" y="3336311"/>
            <a:ext cx="2308578" cy="2304650"/>
          </a:xfrm>
          <a:prstGeom prst="ellipse">
            <a:avLst/>
          </a:prstGeom>
          <a:gradFill flip="none" rotWithShape="1">
            <a:gsLst>
              <a:gs pos="38000">
                <a:schemeClr val="accent2">
                  <a:lumMod val="50000"/>
                  <a:alpha val="10000"/>
                </a:schemeClr>
              </a:gs>
              <a:gs pos="100000">
                <a:schemeClr val="tx1">
                  <a:alpha val="30000"/>
                </a:schemeClr>
              </a:gs>
            </a:gsLst>
            <a:path path="circle">
              <a:fillToRect l="50000" t="50000" r="50000" b="50000"/>
            </a:path>
            <a:tileRect/>
          </a:gradFill>
          <a:ln>
            <a:gradFill>
              <a:gsLst>
                <a:gs pos="20000">
                  <a:schemeClr val="accent2">
                    <a:lumMod val="50000"/>
                    <a:alpha val="0"/>
                  </a:schemeClr>
                </a:gs>
                <a:gs pos="50000">
                  <a:schemeClr val="accent2"/>
                </a:gs>
                <a:gs pos="80000">
                  <a:schemeClr val="accent2">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cs typeface="+mn-ea"/>
              <a:sym typeface="+mn-lt"/>
            </a:endParaRPr>
          </a:p>
        </p:txBody>
      </p:sp>
      <p:sp>
        <p:nvSpPr>
          <p:cNvPr id="201" name="PA-错觉设计790">
            <a:extLst>
              <a:ext uri="{FF2B5EF4-FFF2-40B4-BE49-F238E27FC236}">
                <a16:creationId xmlns:a16="http://schemas.microsoft.com/office/drawing/2014/main" id="{EEF4BB7C-8B0E-4DC7-8D6F-937AA4CDD98E}"/>
              </a:ext>
            </a:extLst>
          </p:cNvPr>
          <p:cNvSpPr/>
          <p:nvPr>
            <p:custDataLst>
              <p:tags r:id="rId8"/>
            </p:custDataLst>
          </p:nvPr>
        </p:nvSpPr>
        <p:spPr>
          <a:xfrm>
            <a:off x="5385582" y="4196249"/>
            <a:ext cx="1415772" cy="584775"/>
          </a:xfrm>
          <a:prstGeom prst="rect">
            <a:avLst/>
          </a:prstGeom>
        </p:spPr>
        <p:txBody>
          <a:bodyPr wrap="none">
            <a:noAutofit/>
          </a:bodyPr>
          <a:lstStyle/>
          <a:p>
            <a:pPr algn="ctr"/>
            <a:r>
              <a:rPr lang="zh-CN" altLang="en-US" sz="3200" b="1" dirty="0">
                <a:solidFill>
                  <a:schemeClr val="bg1"/>
                </a:solidFill>
                <a:cs typeface="+mn-ea"/>
                <a:sym typeface="+mn-lt"/>
              </a:rPr>
              <a:t>新业态</a:t>
            </a:r>
          </a:p>
        </p:txBody>
      </p:sp>
      <p:sp>
        <p:nvSpPr>
          <p:cNvPr id="202" name="PA-错觉设计791">
            <a:extLst>
              <a:ext uri="{FF2B5EF4-FFF2-40B4-BE49-F238E27FC236}">
                <a16:creationId xmlns:a16="http://schemas.microsoft.com/office/drawing/2014/main" id="{2A432121-202B-40DB-8DFF-673BE9AE9C91}"/>
              </a:ext>
            </a:extLst>
          </p:cNvPr>
          <p:cNvSpPr>
            <a:spLocks/>
          </p:cNvSpPr>
          <p:nvPr>
            <p:custDataLst>
              <p:tags r:id="rId9"/>
            </p:custDataLst>
          </p:nvPr>
        </p:nvSpPr>
        <p:spPr bwMode="auto">
          <a:xfrm>
            <a:off x="4063690" y="2457049"/>
            <a:ext cx="4059556" cy="4063174"/>
          </a:xfrm>
          <a:prstGeom prst="ellipse">
            <a:avLst/>
          </a:prstGeom>
          <a:noFill/>
          <a:ln w="12700">
            <a:solidFill>
              <a:schemeClr val="bg1">
                <a:lumMod val="85000"/>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cs typeface="+mn-ea"/>
              <a:sym typeface="+mn-lt"/>
            </a:endParaRPr>
          </a:p>
        </p:txBody>
      </p:sp>
      <p:sp>
        <p:nvSpPr>
          <p:cNvPr id="296" name="PA-错觉设计792">
            <a:extLst>
              <a:ext uri="{FF2B5EF4-FFF2-40B4-BE49-F238E27FC236}">
                <a16:creationId xmlns:a16="http://schemas.microsoft.com/office/drawing/2014/main" id="{42B24201-5579-4E39-A0F2-C1E49B50CDD6}"/>
              </a:ext>
            </a:extLst>
          </p:cNvPr>
          <p:cNvSpPr/>
          <p:nvPr>
            <p:custDataLst>
              <p:tags r:id="rId10"/>
            </p:custDataLst>
          </p:nvPr>
        </p:nvSpPr>
        <p:spPr>
          <a:xfrm>
            <a:off x="1770684" y="3313370"/>
            <a:ext cx="2379150" cy="463187"/>
          </a:xfrm>
          <a:prstGeom prst="snip1Rect">
            <a:avLst/>
          </a:prstGeom>
          <a:gradFill>
            <a:gsLst>
              <a:gs pos="50000">
                <a:schemeClr val="accent1">
                  <a:lumMod val="50000"/>
                  <a:alpha val="0"/>
                </a:schemeClr>
              </a:gs>
              <a:gs pos="0">
                <a:schemeClr val="accent2">
                  <a:alpha val="70000"/>
                </a:schemeClr>
              </a:gs>
              <a:gs pos="100000">
                <a:schemeClr val="accent1">
                  <a:alpha val="3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cs typeface="+mn-ea"/>
              <a:sym typeface="+mn-lt"/>
            </a:endParaRPr>
          </a:p>
        </p:txBody>
      </p:sp>
      <p:sp>
        <p:nvSpPr>
          <p:cNvPr id="297" name="PA-错觉设计793">
            <a:extLst>
              <a:ext uri="{FF2B5EF4-FFF2-40B4-BE49-F238E27FC236}">
                <a16:creationId xmlns:a16="http://schemas.microsoft.com/office/drawing/2014/main" id="{3A06887D-8175-4D20-BAE1-A7C5C321F2A0}"/>
              </a:ext>
            </a:extLst>
          </p:cNvPr>
          <p:cNvSpPr/>
          <p:nvPr>
            <p:custDataLst>
              <p:tags r:id="rId11"/>
            </p:custDataLst>
          </p:nvPr>
        </p:nvSpPr>
        <p:spPr>
          <a:xfrm>
            <a:off x="4073056" y="3735411"/>
            <a:ext cx="71713" cy="41069"/>
          </a:xfrm>
          <a:custGeom>
            <a:avLst/>
            <a:gdLst>
              <a:gd name="connsiteX0" fmla="*/ 84138 w 84138"/>
              <a:gd name="connsiteY0" fmla="*/ 0 h 117475"/>
              <a:gd name="connsiteX1" fmla="*/ 84138 w 84138"/>
              <a:gd name="connsiteY1" fmla="*/ 117475 h 117475"/>
              <a:gd name="connsiteX2" fmla="*/ 0 w 84138"/>
              <a:gd name="connsiteY2" fmla="*/ 117475 h 117475"/>
            </a:gdLst>
            <a:ahLst/>
            <a:cxnLst>
              <a:cxn ang="0">
                <a:pos x="connsiteX0" y="connsiteY0"/>
              </a:cxn>
              <a:cxn ang="0">
                <a:pos x="connsiteX1" y="connsiteY1"/>
              </a:cxn>
              <a:cxn ang="0">
                <a:pos x="connsiteX2" y="connsiteY2"/>
              </a:cxn>
            </a:cxnLst>
            <a:rect l="l" t="t" r="r" b="b"/>
            <a:pathLst>
              <a:path w="84138" h="117475">
                <a:moveTo>
                  <a:pt x="84138" y="0"/>
                </a:moveTo>
                <a:lnTo>
                  <a:pt x="84138" y="117475"/>
                </a:lnTo>
                <a:lnTo>
                  <a:pt x="0" y="117475"/>
                </a:ln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35" name="PA-错觉设计794">
            <a:extLst>
              <a:ext uri="{FF2B5EF4-FFF2-40B4-BE49-F238E27FC236}">
                <a16:creationId xmlns:a16="http://schemas.microsoft.com/office/drawing/2014/main" id="{42A99280-8971-4DC4-B31D-4962152C98CC}"/>
              </a:ext>
            </a:extLst>
          </p:cNvPr>
          <p:cNvSpPr txBox="1"/>
          <p:nvPr>
            <p:custDataLst>
              <p:tags r:id="rId12"/>
            </p:custDataLst>
          </p:nvPr>
        </p:nvSpPr>
        <p:spPr>
          <a:xfrm>
            <a:off x="2055205" y="3314131"/>
            <a:ext cx="1810109" cy="461665"/>
          </a:xfrm>
          <a:prstGeom prst="rect">
            <a:avLst/>
          </a:prstGeom>
          <a:noFill/>
        </p:spPr>
        <p:txBody>
          <a:bodyPr wrap="square" rtlCol="0">
            <a:noAutofit/>
          </a:bodyPr>
          <a:lstStyle>
            <a:defPPr>
              <a:defRPr lang="zh-CN"/>
            </a:defPPr>
            <a:lvl1pPr>
              <a:defRPr sz="2800">
                <a:gradFill flip="none" rotWithShape="1">
                  <a:gsLst>
                    <a:gs pos="4000">
                      <a:schemeClr val="accent2"/>
                    </a:gs>
                    <a:gs pos="96000">
                      <a:schemeClr val="accent4">
                        <a:lumMod val="75000"/>
                      </a:schemeClr>
                    </a:gs>
                  </a:gsLst>
                  <a:lin ang="5400000" scaled="1"/>
                  <a:tileRect/>
                </a:gradFill>
                <a:latin typeface="+mj-ea"/>
                <a:ea typeface="+mj-ea"/>
              </a:defRPr>
            </a:lvl1pPr>
          </a:lstStyle>
          <a:p>
            <a:r>
              <a:rPr lang="zh-CN" altLang="en-US" sz="2400" b="1" dirty="0">
                <a:gradFill>
                  <a:gsLst>
                    <a:gs pos="0">
                      <a:schemeClr val="accent2">
                        <a:lumMod val="60000"/>
                        <a:lumOff val="40000"/>
                      </a:schemeClr>
                    </a:gs>
                    <a:gs pos="100000">
                      <a:schemeClr val="accent2">
                        <a:lumMod val="20000"/>
                        <a:lumOff val="80000"/>
                      </a:schemeClr>
                    </a:gs>
                  </a:gsLst>
                  <a:lin ang="0" scaled="0"/>
                </a:gradFill>
                <a:latin typeface="+mn-lt"/>
                <a:ea typeface="+mn-ea"/>
                <a:cs typeface="+mn-ea"/>
                <a:sym typeface="+mn-lt"/>
              </a:rPr>
              <a:t>互联网交通</a:t>
            </a:r>
          </a:p>
        </p:txBody>
      </p:sp>
      <p:sp>
        <p:nvSpPr>
          <p:cNvPr id="303" name="PA-错觉设计795">
            <a:extLst>
              <a:ext uri="{FF2B5EF4-FFF2-40B4-BE49-F238E27FC236}">
                <a16:creationId xmlns:a16="http://schemas.microsoft.com/office/drawing/2014/main" id="{CA804936-9536-4665-8F6D-E6F0A400304C}"/>
              </a:ext>
            </a:extLst>
          </p:cNvPr>
          <p:cNvSpPr/>
          <p:nvPr>
            <p:custDataLst>
              <p:tags r:id="rId13"/>
            </p:custDataLst>
          </p:nvPr>
        </p:nvSpPr>
        <p:spPr>
          <a:xfrm>
            <a:off x="1770684" y="5048202"/>
            <a:ext cx="2379150" cy="463187"/>
          </a:xfrm>
          <a:prstGeom prst="snip1Rect">
            <a:avLst/>
          </a:prstGeom>
          <a:gradFill>
            <a:gsLst>
              <a:gs pos="50000">
                <a:schemeClr val="accent1">
                  <a:lumMod val="50000"/>
                  <a:alpha val="0"/>
                </a:schemeClr>
              </a:gs>
              <a:gs pos="0">
                <a:schemeClr val="accent2">
                  <a:alpha val="70000"/>
                </a:schemeClr>
              </a:gs>
              <a:gs pos="100000">
                <a:schemeClr val="accent1">
                  <a:alpha val="3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cs typeface="+mn-ea"/>
              <a:sym typeface="+mn-lt"/>
            </a:endParaRPr>
          </a:p>
        </p:txBody>
      </p:sp>
      <p:sp>
        <p:nvSpPr>
          <p:cNvPr id="304" name="PA-错觉设计796">
            <a:extLst>
              <a:ext uri="{FF2B5EF4-FFF2-40B4-BE49-F238E27FC236}">
                <a16:creationId xmlns:a16="http://schemas.microsoft.com/office/drawing/2014/main" id="{96796716-18E0-4BAB-9E08-624CFE3AFF3C}"/>
              </a:ext>
            </a:extLst>
          </p:cNvPr>
          <p:cNvSpPr/>
          <p:nvPr>
            <p:custDataLst>
              <p:tags r:id="rId14"/>
            </p:custDataLst>
          </p:nvPr>
        </p:nvSpPr>
        <p:spPr>
          <a:xfrm>
            <a:off x="4073056" y="5470243"/>
            <a:ext cx="71713" cy="41069"/>
          </a:xfrm>
          <a:custGeom>
            <a:avLst/>
            <a:gdLst>
              <a:gd name="connsiteX0" fmla="*/ 84138 w 84138"/>
              <a:gd name="connsiteY0" fmla="*/ 0 h 117475"/>
              <a:gd name="connsiteX1" fmla="*/ 84138 w 84138"/>
              <a:gd name="connsiteY1" fmla="*/ 117475 h 117475"/>
              <a:gd name="connsiteX2" fmla="*/ 0 w 84138"/>
              <a:gd name="connsiteY2" fmla="*/ 117475 h 117475"/>
            </a:gdLst>
            <a:ahLst/>
            <a:cxnLst>
              <a:cxn ang="0">
                <a:pos x="connsiteX0" y="connsiteY0"/>
              </a:cxn>
              <a:cxn ang="0">
                <a:pos x="connsiteX1" y="connsiteY1"/>
              </a:cxn>
              <a:cxn ang="0">
                <a:pos x="connsiteX2" y="connsiteY2"/>
              </a:cxn>
            </a:cxnLst>
            <a:rect l="l" t="t" r="r" b="b"/>
            <a:pathLst>
              <a:path w="84138" h="117475">
                <a:moveTo>
                  <a:pt x="84138" y="0"/>
                </a:moveTo>
                <a:lnTo>
                  <a:pt x="84138" y="117475"/>
                </a:lnTo>
                <a:lnTo>
                  <a:pt x="0" y="117475"/>
                </a:ln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02" name="PA-错觉设计797">
            <a:extLst>
              <a:ext uri="{FF2B5EF4-FFF2-40B4-BE49-F238E27FC236}">
                <a16:creationId xmlns:a16="http://schemas.microsoft.com/office/drawing/2014/main" id="{220E12A9-D70E-4125-8167-54E46181CEB7}"/>
              </a:ext>
            </a:extLst>
          </p:cNvPr>
          <p:cNvSpPr txBox="1"/>
          <p:nvPr>
            <p:custDataLst>
              <p:tags r:id="rId15"/>
            </p:custDataLst>
          </p:nvPr>
        </p:nvSpPr>
        <p:spPr>
          <a:xfrm>
            <a:off x="2055205" y="5048963"/>
            <a:ext cx="1810109" cy="461665"/>
          </a:xfrm>
          <a:prstGeom prst="rect">
            <a:avLst/>
          </a:prstGeom>
          <a:noFill/>
        </p:spPr>
        <p:txBody>
          <a:bodyPr wrap="square" rtlCol="0">
            <a:noAutofit/>
          </a:bodyPr>
          <a:lstStyle>
            <a:defPPr>
              <a:defRPr lang="zh-CN"/>
            </a:defPPr>
            <a:lvl1pPr>
              <a:defRPr sz="2800">
                <a:gradFill flip="none" rotWithShape="1">
                  <a:gsLst>
                    <a:gs pos="4000">
                      <a:schemeClr val="accent2"/>
                    </a:gs>
                    <a:gs pos="96000">
                      <a:schemeClr val="accent4">
                        <a:lumMod val="75000"/>
                      </a:schemeClr>
                    </a:gs>
                  </a:gsLst>
                  <a:lin ang="5400000" scaled="1"/>
                  <a:tileRect/>
                </a:gradFill>
                <a:latin typeface="+mj-ea"/>
                <a:ea typeface="+mj-ea"/>
              </a:defRPr>
            </a:lvl1pPr>
          </a:lstStyle>
          <a:p>
            <a:r>
              <a:rPr lang="zh-CN" altLang="en-US" sz="2400" b="1" dirty="0">
                <a:gradFill>
                  <a:gsLst>
                    <a:gs pos="0">
                      <a:schemeClr val="accent2">
                        <a:lumMod val="60000"/>
                        <a:lumOff val="40000"/>
                      </a:schemeClr>
                    </a:gs>
                    <a:gs pos="100000">
                      <a:schemeClr val="accent2">
                        <a:lumMod val="20000"/>
                        <a:lumOff val="80000"/>
                      </a:schemeClr>
                    </a:gs>
                  </a:gsLst>
                  <a:lin ang="0" scaled="0"/>
                </a:gradFill>
                <a:latin typeface="+mn-lt"/>
                <a:ea typeface="+mn-ea"/>
                <a:cs typeface="+mn-ea"/>
                <a:sym typeface="+mn-lt"/>
              </a:rPr>
              <a:t>互联网教育</a:t>
            </a:r>
          </a:p>
        </p:txBody>
      </p:sp>
      <p:sp>
        <p:nvSpPr>
          <p:cNvPr id="308" name="PA-错觉设计798">
            <a:extLst>
              <a:ext uri="{FF2B5EF4-FFF2-40B4-BE49-F238E27FC236}">
                <a16:creationId xmlns:a16="http://schemas.microsoft.com/office/drawing/2014/main" id="{04C63767-F68B-42E0-8D6B-05D2235CE7C4}"/>
              </a:ext>
            </a:extLst>
          </p:cNvPr>
          <p:cNvSpPr/>
          <p:nvPr>
            <p:custDataLst>
              <p:tags r:id="rId16"/>
            </p:custDataLst>
          </p:nvPr>
        </p:nvSpPr>
        <p:spPr>
          <a:xfrm flipH="1">
            <a:off x="8042166" y="3313370"/>
            <a:ext cx="2379150" cy="463187"/>
          </a:xfrm>
          <a:prstGeom prst="snip1Rect">
            <a:avLst/>
          </a:prstGeom>
          <a:gradFill>
            <a:gsLst>
              <a:gs pos="50000">
                <a:schemeClr val="accent1">
                  <a:lumMod val="50000"/>
                  <a:alpha val="0"/>
                </a:schemeClr>
              </a:gs>
              <a:gs pos="0">
                <a:schemeClr val="accent2">
                  <a:alpha val="70000"/>
                </a:schemeClr>
              </a:gs>
              <a:gs pos="100000">
                <a:schemeClr val="accent1">
                  <a:alpha val="3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cs typeface="+mn-ea"/>
              <a:sym typeface="+mn-lt"/>
            </a:endParaRPr>
          </a:p>
        </p:txBody>
      </p:sp>
      <p:sp>
        <p:nvSpPr>
          <p:cNvPr id="309" name="PA-错觉设计799">
            <a:extLst>
              <a:ext uri="{FF2B5EF4-FFF2-40B4-BE49-F238E27FC236}">
                <a16:creationId xmlns:a16="http://schemas.microsoft.com/office/drawing/2014/main" id="{5837D8A4-689C-48F7-BDEE-150A30F2BAB3}"/>
              </a:ext>
            </a:extLst>
          </p:cNvPr>
          <p:cNvSpPr/>
          <p:nvPr>
            <p:custDataLst>
              <p:tags r:id="rId17"/>
            </p:custDataLst>
          </p:nvPr>
        </p:nvSpPr>
        <p:spPr>
          <a:xfrm flipH="1">
            <a:off x="8047232" y="3735411"/>
            <a:ext cx="71713" cy="41069"/>
          </a:xfrm>
          <a:custGeom>
            <a:avLst/>
            <a:gdLst>
              <a:gd name="connsiteX0" fmla="*/ 84138 w 84138"/>
              <a:gd name="connsiteY0" fmla="*/ 0 h 117475"/>
              <a:gd name="connsiteX1" fmla="*/ 84138 w 84138"/>
              <a:gd name="connsiteY1" fmla="*/ 117475 h 117475"/>
              <a:gd name="connsiteX2" fmla="*/ 0 w 84138"/>
              <a:gd name="connsiteY2" fmla="*/ 117475 h 117475"/>
            </a:gdLst>
            <a:ahLst/>
            <a:cxnLst>
              <a:cxn ang="0">
                <a:pos x="connsiteX0" y="connsiteY0"/>
              </a:cxn>
              <a:cxn ang="0">
                <a:pos x="connsiteX1" y="connsiteY1"/>
              </a:cxn>
              <a:cxn ang="0">
                <a:pos x="connsiteX2" y="connsiteY2"/>
              </a:cxn>
            </a:cxnLst>
            <a:rect l="l" t="t" r="r" b="b"/>
            <a:pathLst>
              <a:path w="84138" h="117475">
                <a:moveTo>
                  <a:pt x="84138" y="0"/>
                </a:moveTo>
                <a:lnTo>
                  <a:pt x="84138" y="117475"/>
                </a:lnTo>
                <a:lnTo>
                  <a:pt x="0" y="117475"/>
                </a:ln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07" name="PA-错觉设计800">
            <a:extLst>
              <a:ext uri="{FF2B5EF4-FFF2-40B4-BE49-F238E27FC236}">
                <a16:creationId xmlns:a16="http://schemas.microsoft.com/office/drawing/2014/main" id="{D59E8707-EC57-4B9A-952A-6A04DE041E15}"/>
              </a:ext>
            </a:extLst>
          </p:cNvPr>
          <p:cNvSpPr txBox="1"/>
          <p:nvPr>
            <p:custDataLst>
              <p:tags r:id="rId18"/>
            </p:custDataLst>
          </p:nvPr>
        </p:nvSpPr>
        <p:spPr>
          <a:xfrm flipH="1">
            <a:off x="8326686" y="3314131"/>
            <a:ext cx="1810109" cy="461665"/>
          </a:xfrm>
          <a:prstGeom prst="rect">
            <a:avLst/>
          </a:prstGeom>
          <a:noFill/>
        </p:spPr>
        <p:txBody>
          <a:bodyPr wrap="square" rtlCol="0">
            <a:noAutofit/>
          </a:bodyPr>
          <a:lstStyle>
            <a:defPPr>
              <a:defRPr lang="zh-CN"/>
            </a:defPPr>
            <a:lvl1pPr>
              <a:defRPr sz="2800">
                <a:gradFill flip="none" rotWithShape="1">
                  <a:gsLst>
                    <a:gs pos="4000">
                      <a:schemeClr val="accent2"/>
                    </a:gs>
                    <a:gs pos="96000">
                      <a:schemeClr val="accent4">
                        <a:lumMod val="75000"/>
                      </a:schemeClr>
                    </a:gs>
                  </a:gsLst>
                  <a:lin ang="5400000" scaled="1"/>
                  <a:tileRect/>
                </a:gradFill>
                <a:latin typeface="+mj-ea"/>
                <a:ea typeface="+mj-ea"/>
              </a:defRPr>
            </a:lvl1pPr>
          </a:lstStyle>
          <a:p>
            <a:r>
              <a:rPr lang="zh-CN" altLang="en-US" sz="2400" b="1" dirty="0">
                <a:gradFill>
                  <a:gsLst>
                    <a:gs pos="0">
                      <a:schemeClr val="accent2">
                        <a:lumMod val="60000"/>
                        <a:lumOff val="40000"/>
                      </a:schemeClr>
                    </a:gs>
                    <a:gs pos="100000">
                      <a:schemeClr val="accent2">
                        <a:lumMod val="20000"/>
                        <a:lumOff val="80000"/>
                      </a:schemeClr>
                    </a:gs>
                  </a:gsLst>
                  <a:lin ang="0" scaled="0"/>
                </a:gradFill>
                <a:latin typeface="+mn-lt"/>
                <a:ea typeface="+mn-ea"/>
                <a:cs typeface="+mn-ea"/>
                <a:sym typeface="+mn-lt"/>
              </a:rPr>
              <a:t>互联网教育</a:t>
            </a:r>
          </a:p>
        </p:txBody>
      </p:sp>
      <p:sp>
        <p:nvSpPr>
          <p:cNvPr id="313" name="PA-错觉设计801">
            <a:extLst>
              <a:ext uri="{FF2B5EF4-FFF2-40B4-BE49-F238E27FC236}">
                <a16:creationId xmlns:a16="http://schemas.microsoft.com/office/drawing/2014/main" id="{40E91D36-6B9A-43AC-8447-565B44C00AA1}"/>
              </a:ext>
            </a:extLst>
          </p:cNvPr>
          <p:cNvSpPr/>
          <p:nvPr>
            <p:custDataLst>
              <p:tags r:id="rId19"/>
            </p:custDataLst>
          </p:nvPr>
        </p:nvSpPr>
        <p:spPr>
          <a:xfrm flipH="1">
            <a:off x="8042166" y="5048202"/>
            <a:ext cx="2379150" cy="463187"/>
          </a:xfrm>
          <a:prstGeom prst="snip1Rect">
            <a:avLst/>
          </a:prstGeom>
          <a:gradFill>
            <a:gsLst>
              <a:gs pos="50000">
                <a:schemeClr val="accent1">
                  <a:lumMod val="50000"/>
                  <a:alpha val="0"/>
                </a:schemeClr>
              </a:gs>
              <a:gs pos="0">
                <a:schemeClr val="accent2">
                  <a:alpha val="70000"/>
                </a:schemeClr>
              </a:gs>
              <a:gs pos="100000">
                <a:schemeClr val="accent1">
                  <a:alpha val="3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cs typeface="+mn-ea"/>
              <a:sym typeface="+mn-lt"/>
            </a:endParaRPr>
          </a:p>
        </p:txBody>
      </p:sp>
      <p:sp>
        <p:nvSpPr>
          <p:cNvPr id="314" name="PA-错觉设计802">
            <a:extLst>
              <a:ext uri="{FF2B5EF4-FFF2-40B4-BE49-F238E27FC236}">
                <a16:creationId xmlns:a16="http://schemas.microsoft.com/office/drawing/2014/main" id="{E1D84181-AAA6-4AD2-9291-380B18022079}"/>
              </a:ext>
            </a:extLst>
          </p:cNvPr>
          <p:cNvSpPr/>
          <p:nvPr>
            <p:custDataLst>
              <p:tags r:id="rId20"/>
            </p:custDataLst>
          </p:nvPr>
        </p:nvSpPr>
        <p:spPr>
          <a:xfrm flipH="1">
            <a:off x="8047232" y="5470243"/>
            <a:ext cx="71713" cy="41069"/>
          </a:xfrm>
          <a:custGeom>
            <a:avLst/>
            <a:gdLst>
              <a:gd name="connsiteX0" fmla="*/ 84138 w 84138"/>
              <a:gd name="connsiteY0" fmla="*/ 0 h 117475"/>
              <a:gd name="connsiteX1" fmla="*/ 84138 w 84138"/>
              <a:gd name="connsiteY1" fmla="*/ 117475 h 117475"/>
              <a:gd name="connsiteX2" fmla="*/ 0 w 84138"/>
              <a:gd name="connsiteY2" fmla="*/ 117475 h 117475"/>
            </a:gdLst>
            <a:ahLst/>
            <a:cxnLst>
              <a:cxn ang="0">
                <a:pos x="connsiteX0" y="connsiteY0"/>
              </a:cxn>
              <a:cxn ang="0">
                <a:pos x="connsiteX1" y="connsiteY1"/>
              </a:cxn>
              <a:cxn ang="0">
                <a:pos x="connsiteX2" y="connsiteY2"/>
              </a:cxn>
            </a:cxnLst>
            <a:rect l="l" t="t" r="r" b="b"/>
            <a:pathLst>
              <a:path w="84138" h="117475">
                <a:moveTo>
                  <a:pt x="84138" y="0"/>
                </a:moveTo>
                <a:lnTo>
                  <a:pt x="84138" y="117475"/>
                </a:lnTo>
                <a:lnTo>
                  <a:pt x="0" y="117475"/>
                </a:ln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12" name="PA-错觉设计803">
            <a:extLst>
              <a:ext uri="{FF2B5EF4-FFF2-40B4-BE49-F238E27FC236}">
                <a16:creationId xmlns:a16="http://schemas.microsoft.com/office/drawing/2014/main" id="{34DD8895-3DFF-4D84-AB54-8247645ECE44}"/>
              </a:ext>
            </a:extLst>
          </p:cNvPr>
          <p:cNvSpPr txBox="1"/>
          <p:nvPr>
            <p:custDataLst>
              <p:tags r:id="rId21"/>
            </p:custDataLst>
          </p:nvPr>
        </p:nvSpPr>
        <p:spPr>
          <a:xfrm flipH="1">
            <a:off x="8326686" y="5048963"/>
            <a:ext cx="1810109" cy="461665"/>
          </a:xfrm>
          <a:prstGeom prst="rect">
            <a:avLst/>
          </a:prstGeom>
          <a:noFill/>
        </p:spPr>
        <p:txBody>
          <a:bodyPr wrap="square" rtlCol="0">
            <a:noAutofit/>
          </a:bodyPr>
          <a:lstStyle>
            <a:defPPr>
              <a:defRPr lang="zh-CN"/>
            </a:defPPr>
            <a:lvl1pPr>
              <a:defRPr sz="2800">
                <a:gradFill flip="none" rotWithShape="1">
                  <a:gsLst>
                    <a:gs pos="4000">
                      <a:schemeClr val="accent2"/>
                    </a:gs>
                    <a:gs pos="96000">
                      <a:schemeClr val="accent4">
                        <a:lumMod val="75000"/>
                      </a:schemeClr>
                    </a:gs>
                  </a:gsLst>
                  <a:lin ang="5400000" scaled="1"/>
                  <a:tileRect/>
                </a:gradFill>
                <a:latin typeface="+mj-ea"/>
                <a:ea typeface="+mj-ea"/>
              </a:defRPr>
            </a:lvl1pPr>
          </a:lstStyle>
          <a:p>
            <a:r>
              <a:rPr lang="zh-CN" altLang="en-US" sz="2400" b="1" dirty="0">
                <a:gradFill>
                  <a:gsLst>
                    <a:gs pos="0">
                      <a:schemeClr val="accent2">
                        <a:lumMod val="60000"/>
                        <a:lumOff val="40000"/>
                      </a:schemeClr>
                    </a:gs>
                    <a:gs pos="100000">
                      <a:schemeClr val="accent2">
                        <a:lumMod val="20000"/>
                        <a:lumOff val="80000"/>
                      </a:schemeClr>
                    </a:gs>
                  </a:gsLst>
                  <a:lin ang="0" scaled="0"/>
                </a:gradFill>
                <a:latin typeface="+mn-lt"/>
                <a:ea typeface="+mn-ea"/>
                <a:cs typeface="+mn-ea"/>
                <a:sym typeface="+mn-lt"/>
              </a:rPr>
              <a:t>互联网金融</a:t>
            </a:r>
          </a:p>
        </p:txBody>
      </p:sp>
      <p:sp>
        <p:nvSpPr>
          <p:cNvPr id="317" name="PA-错觉设计804">
            <a:extLst>
              <a:ext uri="{FF2B5EF4-FFF2-40B4-BE49-F238E27FC236}">
                <a16:creationId xmlns:a16="http://schemas.microsoft.com/office/drawing/2014/main" id="{D1156CE5-32A0-481D-AF92-8C58741972B5}"/>
              </a:ext>
            </a:extLst>
          </p:cNvPr>
          <p:cNvSpPr/>
          <p:nvPr>
            <p:custDataLst>
              <p:tags r:id="rId22"/>
            </p:custDataLst>
          </p:nvPr>
        </p:nvSpPr>
        <p:spPr>
          <a:xfrm>
            <a:off x="2112343" y="2690713"/>
            <a:ext cx="1907363" cy="371336"/>
          </a:xfrm>
          <a:prstGeom prst="snip1Rect">
            <a:avLst/>
          </a:prstGeom>
          <a:gradFill>
            <a:gsLst>
              <a:gs pos="50000">
                <a:schemeClr val="tx2">
                  <a:alpha val="0"/>
                </a:schemeClr>
              </a:gs>
              <a:gs pos="0">
                <a:schemeClr val="tx2">
                  <a:alpha val="20000"/>
                </a:schemeClr>
              </a:gs>
              <a:gs pos="100000">
                <a:schemeClr val="tx2">
                  <a:alpha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cs typeface="+mn-ea"/>
              <a:sym typeface="+mn-lt"/>
            </a:endParaRPr>
          </a:p>
        </p:txBody>
      </p:sp>
      <p:sp>
        <p:nvSpPr>
          <p:cNvPr id="318" name="PA-错觉设计805">
            <a:extLst>
              <a:ext uri="{FF2B5EF4-FFF2-40B4-BE49-F238E27FC236}">
                <a16:creationId xmlns:a16="http://schemas.microsoft.com/office/drawing/2014/main" id="{88FFF235-F2B8-4FEE-86DF-C583DA23F538}"/>
              </a:ext>
            </a:extLst>
          </p:cNvPr>
          <p:cNvSpPr/>
          <p:nvPr>
            <p:custDataLst>
              <p:tags r:id="rId23"/>
            </p:custDataLst>
          </p:nvPr>
        </p:nvSpPr>
        <p:spPr>
          <a:xfrm>
            <a:off x="3958153" y="3029063"/>
            <a:ext cx="57492" cy="32925"/>
          </a:xfrm>
          <a:custGeom>
            <a:avLst/>
            <a:gdLst>
              <a:gd name="connsiteX0" fmla="*/ 84138 w 84138"/>
              <a:gd name="connsiteY0" fmla="*/ 0 h 117475"/>
              <a:gd name="connsiteX1" fmla="*/ 84138 w 84138"/>
              <a:gd name="connsiteY1" fmla="*/ 117475 h 117475"/>
              <a:gd name="connsiteX2" fmla="*/ 0 w 84138"/>
              <a:gd name="connsiteY2" fmla="*/ 117475 h 117475"/>
            </a:gdLst>
            <a:ahLst/>
            <a:cxnLst>
              <a:cxn ang="0">
                <a:pos x="connsiteX0" y="connsiteY0"/>
              </a:cxn>
              <a:cxn ang="0">
                <a:pos x="connsiteX1" y="connsiteY1"/>
              </a:cxn>
              <a:cxn ang="0">
                <a:pos x="connsiteX2" y="connsiteY2"/>
              </a:cxn>
            </a:cxnLst>
            <a:rect l="l" t="t" r="r" b="b"/>
            <a:pathLst>
              <a:path w="84138" h="117475">
                <a:moveTo>
                  <a:pt x="84138" y="0"/>
                </a:moveTo>
                <a:lnTo>
                  <a:pt x="84138" y="117475"/>
                </a:lnTo>
                <a:lnTo>
                  <a:pt x="0" y="117475"/>
                </a:lnTo>
              </a:path>
            </a:pathLst>
          </a:cu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cs typeface="+mn-ea"/>
              <a:sym typeface="+mn-lt"/>
            </a:endParaRPr>
          </a:p>
        </p:txBody>
      </p:sp>
      <p:sp>
        <p:nvSpPr>
          <p:cNvPr id="332" name="PA-错觉设计806">
            <a:extLst>
              <a:ext uri="{FF2B5EF4-FFF2-40B4-BE49-F238E27FC236}">
                <a16:creationId xmlns:a16="http://schemas.microsoft.com/office/drawing/2014/main" id="{677156C8-073A-4113-94D7-508B2405BA5A}"/>
              </a:ext>
            </a:extLst>
          </p:cNvPr>
          <p:cNvSpPr/>
          <p:nvPr>
            <p:custDataLst>
              <p:tags r:id="rId24"/>
            </p:custDataLst>
          </p:nvPr>
        </p:nvSpPr>
        <p:spPr>
          <a:xfrm flipH="1">
            <a:off x="8172294" y="2690713"/>
            <a:ext cx="1907363" cy="371336"/>
          </a:xfrm>
          <a:prstGeom prst="snip1Rect">
            <a:avLst/>
          </a:prstGeom>
          <a:gradFill>
            <a:gsLst>
              <a:gs pos="50000">
                <a:schemeClr val="tx2">
                  <a:alpha val="0"/>
                </a:schemeClr>
              </a:gs>
              <a:gs pos="0">
                <a:schemeClr val="tx2">
                  <a:alpha val="20000"/>
                </a:schemeClr>
              </a:gs>
              <a:gs pos="100000">
                <a:schemeClr val="tx2">
                  <a:alpha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cs typeface="+mn-ea"/>
              <a:sym typeface="+mn-lt"/>
            </a:endParaRPr>
          </a:p>
        </p:txBody>
      </p:sp>
      <p:sp>
        <p:nvSpPr>
          <p:cNvPr id="333" name="PA-错觉设计807">
            <a:extLst>
              <a:ext uri="{FF2B5EF4-FFF2-40B4-BE49-F238E27FC236}">
                <a16:creationId xmlns:a16="http://schemas.microsoft.com/office/drawing/2014/main" id="{85061B65-D9CA-456D-B012-06B3E677BD07}"/>
              </a:ext>
            </a:extLst>
          </p:cNvPr>
          <p:cNvSpPr/>
          <p:nvPr>
            <p:custDataLst>
              <p:tags r:id="rId25"/>
            </p:custDataLst>
          </p:nvPr>
        </p:nvSpPr>
        <p:spPr>
          <a:xfrm flipH="1">
            <a:off x="8176355" y="3029063"/>
            <a:ext cx="57492" cy="32925"/>
          </a:xfrm>
          <a:custGeom>
            <a:avLst/>
            <a:gdLst>
              <a:gd name="connsiteX0" fmla="*/ 84138 w 84138"/>
              <a:gd name="connsiteY0" fmla="*/ 0 h 117475"/>
              <a:gd name="connsiteX1" fmla="*/ 84138 w 84138"/>
              <a:gd name="connsiteY1" fmla="*/ 117475 h 117475"/>
              <a:gd name="connsiteX2" fmla="*/ 0 w 84138"/>
              <a:gd name="connsiteY2" fmla="*/ 117475 h 117475"/>
            </a:gdLst>
            <a:ahLst/>
            <a:cxnLst>
              <a:cxn ang="0">
                <a:pos x="connsiteX0" y="connsiteY0"/>
              </a:cxn>
              <a:cxn ang="0">
                <a:pos x="connsiteX1" y="connsiteY1"/>
              </a:cxn>
              <a:cxn ang="0">
                <a:pos x="connsiteX2" y="connsiteY2"/>
              </a:cxn>
            </a:cxnLst>
            <a:rect l="l" t="t" r="r" b="b"/>
            <a:pathLst>
              <a:path w="84138" h="117475">
                <a:moveTo>
                  <a:pt x="84138" y="0"/>
                </a:moveTo>
                <a:lnTo>
                  <a:pt x="84138" y="117475"/>
                </a:lnTo>
                <a:lnTo>
                  <a:pt x="0" y="117475"/>
                </a:lnTo>
              </a:path>
            </a:pathLst>
          </a:cu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cs typeface="+mn-ea"/>
              <a:sym typeface="+mn-lt"/>
            </a:endParaRPr>
          </a:p>
        </p:txBody>
      </p:sp>
      <p:sp>
        <p:nvSpPr>
          <p:cNvPr id="326" name="PA-错觉设计808">
            <a:extLst>
              <a:ext uri="{FF2B5EF4-FFF2-40B4-BE49-F238E27FC236}">
                <a16:creationId xmlns:a16="http://schemas.microsoft.com/office/drawing/2014/main" id="{A6F9443A-3EB2-457A-9D70-74126729DC3B}"/>
              </a:ext>
            </a:extLst>
          </p:cNvPr>
          <p:cNvSpPr/>
          <p:nvPr>
            <p:custDataLst>
              <p:tags r:id="rId26"/>
            </p:custDataLst>
          </p:nvPr>
        </p:nvSpPr>
        <p:spPr>
          <a:xfrm>
            <a:off x="1817561" y="4261542"/>
            <a:ext cx="1907363" cy="371336"/>
          </a:xfrm>
          <a:prstGeom prst="snip1Rect">
            <a:avLst/>
          </a:prstGeom>
          <a:gradFill>
            <a:gsLst>
              <a:gs pos="50000">
                <a:schemeClr val="tx2">
                  <a:alpha val="0"/>
                </a:schemeClr>
              </a:gs>
              <a:gs pos="0">
                <a:schemeClr val="tx2">
                  <a:alpha val="20000"/>
                </a:schemeClr>
              </a:gs>
              <a:gs pos="100000">
                <a:schemeClr val="tx2">
                  <a:alpha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cs typeface="+mn-ea"/>
              <a:sym typeface="+mn-lt"/>
            </a:endParaRPr>
          </a:p>
        </p:txBody>
      </p:sp>
      <p:sp>
        <p:nvSpPr>
          <p:cNvPr id="327" name="PA-错觉设计809">
            <a:extLst>
              <a:ext uri="{FF2B5EF4-FFF2-40B4-BE49-F238E27FC236}">
                <a16:creationId xmlns:a16="http://schemas.microsoft.com/office/drawing/2014/main" id="{9ED25323-0B58-4C99-BE3D-2F3E7D01ABB6}"/>
              </a:ext>
            </a:extLst>
          </p:cNvPr>
          <p:cNvSpPr/>
          <p:nvPr>
            <p:custDataLst>
              <p:tags r:id="rId27"/>
            </p:custDataLst>
          </p:nvPr>
        </p:nvSpPr>
        <p:spPr>
          <a:xfrm>
            <a:off x="3663371" y="4599892"/>
            <a:ext cx="57492" cy="32925"/>
          </a:xfrm>
          <a:custGeom>
            <a:avLst/>
            <a:gdLst>
              <a:gd name="connsiteX0" fmla="*/ 84138 w 84138"/>
              <a:gd name="connsiteY0" fmla="*/ 0 h 117475"/>
              <a:gd name="connsiteX1" fmla="*/ 84138 w 84138"/>
              <a:gd name="connsiteY1" fmla="*/ 117475 h 117475"/>
              <a:gd name="connsiteX2" fmla="*/ 0 w 84138"/>
              <a:gd name="connsiteY2" fmla="*/ 117475 h 117475"/>
            </a:gdLst>
            <a:ahLst/>
            <a:cxnLst>
              <a:cxn ang="0">
                <a:pos x="connsiteX0" y="connsiteY0"/>
              </a:cxn>
              <a:cxn ang="0">
                <a:pos x="connsiteX1" y="connsiteY1"/>
              </a:cxn>
              <a:cxn ang="0">
                <a:pos x="connsiteX2" y="connsiteY2"/>
              </a:cxn>
            </a:cxnLst>
            <a:rect l="l" t="t" r="r" b="b"/>
            <a:pathLst>
              <a:path w="84138" h="117475">
                <a:moveTo>
                  <a:pt x="84138" y="0"/>
                </a:moveTo>
                <a:lnTo>
                  <a:pt x="84138" y="117475"/>
                </a:lnTo>
                <a:lnTo>
                  <a:pt x="0" y="117475"/>
                </a:lnTo>
              </a:path>
            </a:pathLst>
          </a:cu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cs typeface="+mn-ea"/>
              <a:sym typeface="+mn-lt"/>
            </a:endParaRPr>
          </a:p>
        </p:txBody>
      </p:sp>
      <p:sp>
        <p:nvSpPr>
          <p:cNvPr id="335" name="PA-错觉设计810">
            <a:extLst>
              <a:ext uri="{FF2B5EF4-FFF2-40B4-BE49-F238E27FC236}">
                <a16:creationId xmlns:a16="http://schemas.microsoft.com/office/drawing/2014/main" id="{2CE68A2F-4AFE-47A1-958E-25FFC63E86CB}"/>
              </a:ext>
            </a:extLst>
          </p:cNvPr>
          <p:cNvSpPr/>
          <p:nvPr>
            <p:custDataLst>
              <p:tags r:id="rId28"/>
            </p:custDataLst>
          </p:nvPr>
        </p:nvSpPr>
        <p:spPr>
          <a:xfrm flipH="1">
            <a:off x="8467077" y="4261542"/>
            <a:ext cx="1907363" cy="371336"/>
          </a:xfrm>
          <a:prstGeom prst="snip1Rect">
            <a:avLst/>
          </a:prstGeom>
          <a:gradFill>
            <a:gsLst>
              <a:gs pos="50000">
                <a:schemeClr val="tx2">
                  <a:alpha val="0"/>
                </a:schemeClr>
              </a:gs>
              <a:gs pos="0">
                <a:schemeClr val="tx2">
                  <a:alpha val="20000"/>
                </a:schemeClr>
              </a:gs>
              <a:gs pos="100000">
                <a:schemeClr val="tx2">
                  <a:alpha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cs typeface="+mn-ea"/>
              <a:sym typeface="+mn-lt"/>
            </a:endParaRPr>
          </a:p>
        </p:txBody>
      </p:sp>
      <p:sp>
        <p:nvSpPr>
          <p:cNvPr id="336" name="PA-错觉设计811">
            <a:extLst>
              <a:ext uri="{FF2B5EF4-FFF2-40B4-BE49-F238E27FC236}">
                <a16:creationId xmlns:a16="http://schemas.microsoft.com/office/drawing/2014/main" id="{E007E8BE-CA76-40C5-8515-99B565C357AA}"/>
              </a:ext>
            </a:extLst>
          </p:cNvPr>
          <p:cNvSpPr/>
          <p:nvPr>
            <p:custDataLst>
              <p:tags r:id="rId29"/>
            </p:custDataLst>
          </p:nvPr>
        </p:nvSpPr>
        <p:spPr>
          <a:xfrm flipH="1">
            <a:off x="8471138" y="4599892"/>
            <a:ext cx="57492" cy="32925"/>
          </a:xfrm>
          <a:custGeom>
            <a:avLst/>
            <a:gdLst>
              <a:gd name="connsiteX0" fmla="*/ 84138 w 84138"/>
              <a:gd name="connsiteY0" fmla="*/ 0 h 117475"/>
              <a:gd name="connsiteX1" fmla="*/ 84138 w 84138"/>
              <a:gd name="connsiteY1" fmla="*/ 117475 h 117475"/>
              <a:gd name="connsiteX2" fmla="*/ 0 w 84138"/>
              <a:gd name="connsiteY2" fmla="*/ 117475 h 117475"/>
            </a:gdLst>
            <a:ahLst/>
            <a:cxnLst>
              <a:cxn ang="0">
                <a:pos x="connsiteX0" y="connsiteY0"/>
              </a:cxn>
              <a:cxn ang="0">
                <a:pos x="connsiteX1" y="connsiteY1"/>
              </a:cxn>
              <a:cxn ang="0">
                <a:pos x="connsiteX2" y="connsiteY2"/>
              </a:cxn>
            </a:cxnLst>
            <a:rect l="l" t="t" r="r" b="b"/>
            <a:pathLst>
              <a:path w="84138" h="117475">
                <a:moveTo>
                  <a:pt x="84138" y="0"/>
                </a:moveTo>
                <a:lnTo>
                  <a:pt x="84138" y="117475"/>
                </a:lnTo>
                <a:lnTo>
                  <a:pt x="0" y="117475"/>
                </a:lnTo>
              </a:path>
            </a:pathLst>
          </a:cu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cs typeface="+mn-ea"/>
              <a:sym typeface="+mn-lt"/>
            </a:endParaRPr>
          </a:p>
        </p:txBody>
      </p:sp>
      <p:sp>
        <p:nvSpPr>
          <p:cNvPr id="338" name="PA-错觉设计812">
            <a:extLst>
              <a:ext uri="{FF2B5EF4-FFF2-40B4-BE49-F238E27FC236}">
                <a16:creationId xmlns:a16="http://schemas.microsoft.com/office/drawing/2014/main" id="{FF0CA41B-F1EF-4E98-806E-58884FCCFEDB}"/>
              </a:ext>
            </a:extLst>
          </p:cNvPr>
          <p:cNvSpPr/>
          <p:nvPr>
            <p:custDataLst>
              <p:tags r:id="rId30"/>
            </p:custDataLst>
          </p:nvPr>
        </p:nvSpPr>
        <p:spPr>
          <a:xfrm flipH="1">
            <a:off x="7811280" y="5925258"/>
            <a:ext cx="1907363" cy="371336"/>
          </a:xfrm>
          <a:prstGeom prst="snip1Rect">
            <a:avLst/>
          </a:prstGeom>
          <a:gradFill>
            <a:gsLst>
              <a:gs pos="50000">
                <a:schemeClr val="tx2">
                  <a:alpha val="0"/>
                </a:schemeClr>
              </a:gs>
              <a:gs pos="0">
                <a:schemeClr val="tx2">
                  <a:alpha val="20000"/>
                </a:schemeClr>
              </a:gs>
              <a:gs pos="100000">
                <a:schemeClr val="tx2">
                  <a:alpha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cs typeface="+mn-ea"/>
              <a:sym typeface="+mn-lt"/>
            </a:endParaRPr>
          </a:p>
        </p:txBody>
      </p:sp>
      <p:sp>
        <p:nvSpPr>
          <p:cNvPr id="339" name="PA-错觉设计813">
            <a:extLst>
              <a:ext uri="{FF2B5EF4-FFF2-40B4-BE49-F238E27FC236}">
                <a16:creationId xmlns:a16="http://schemas.microsoft.com/office/drawing/2014/main" id="{3301FBB1-E9A4-4F9F-9EB7-A346976F4264}"/>
              </a:ext>
            </a:extLst>
          </p:cNvPr>
          <p:cNvSpPr/>
          <p:nvPr>
            <p:custDataLst>
              <p:tags r:id="rId31"/>
            </p:custDataLst>
          </p:nvPr>
        </p:nvSpPr>
        <p:spPr>
          <a:xfrm flipH="1">
            <a:off x="7815341" y="6263608"/>
            <a:ext cx="57492" cy="32925"/>
          </a:xfrm>
          <a:custGeom>
            <a:avLst/>
            <a:gdLst>
              <a:gd name="connsiteX0" fmla="*/ 84138 w 84138"/>
              <a:gd name="connsiteY0" fmla="*/ 0 h 117475"/>
              <a:gd name="connsiteX1" fmla="*/ 84138 w 84138"/>
              <a:gd name="connsiteY1" fmla="*/ 117475 h 117475"/>
              <a:gd name="connsiteX2" fmla="*/ 0 w 84138"/>
              <a:gd name="connsiteY2" fmla="*/ 117475 h 117475"/>
            </a:gdLst>
            <a:ahLst/>
            <a:cxnLst>
              <a:cxn ang="0">
                <a:pos x="connsiteX0" y="connsiteY0"/>
              </a:cxn>
              <a:cxn ang="0">
                <a:pos x="connsiteX1" y="connsiteY1"/>
              </a:cxn>
              <a:cxn ang="0">
                <a:pos x="connsiteX2" y="connsiteY2"/>
              </a:cxn>
            </a:cxnLst>
            <a:rect l="l" t="t" r="r" b="b"/>
            <a:pathLst>
              <a:path w="84138" h="117475">
                <a:moveTo>
                  <a:pt x="84138" y="0"/>
                </a:moveTo>
                <a:lnTo>
                  <a:pt x="84138" y="117475"/>
                </a:lnTo>
                <a:lnTo>
                  <a:pt x="0" y="117475"/>
                </a:lnTo>
              </a:path>
            </a:pathLst>
          </a:cu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41" name="PA-错觉设计814">
            <a:extLst>
              <a:ext uri="{FF2B5EF4-FFF2-40B4-BE49-F238E27FC236}">
                <a16:creationId xmlns:a16="http://schemas.microsoft.com/office/drawing/2014/main" id="{CC12FB25-91A2-41B7-BB65-3B7127597BBE}"/>
              </a:ext>
            </a:extLst>
          </p:cNvPr>
          <p:cNvSpPr/>
          <p:nvPr>
            <p:custDataLst>
              <p:tags r:id="rId32"/>
            </p:custDataLst>
          </p:nvPr>
        </p:nvSpPr>
        <p:spPr>
          <a:xfrm>
            <a:off x="2473358" y="5925258"/>
            <a:ext cx="1907363" cy="371336"/>
          </a:xfrm>
          <a:prstGeom prst="snip1Rect">
            <a:avLst/>
          </a:prstGeom>
          <a:gradFill>
            <a:gsLst>
              <a:gs pos="50000">
                <a:schemeClr val="tx2">
                  <a:alpha val="0"/>
                </a:schemeClr>
              </a:gs>
              <a:gs pos="0">
                <a:schemeClr val="tx2">
                  <a:alpha val="20000"/>
                </a:schemeClr>
              </a:gs>
              <a:gs pos="100000">
                <a:schemeClr val="tx2">
                  <a:alpha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42" name="PA-错觉设计815">
            <a:extLst>
              <a:ext uri="{FF2B5EF4-FFF2-40B4-BE49-F238E27FC236}">
                <a16:creationId xmlns:a16="http://schemas.microsoft.com/office/drawing/2014/main" id="{F51A0F40-4081-4DD6-A871-28AF2C2E0C5E}"/>
              </a:ext>
            </a:extLst>
          </p:cNvPr>
          <p:cNvSpPr/>
          <p:nvPr>
            <p:custDataLst>
              <p:tags r:id="rId33"/>
            </p:custDataLst>
          </p:nvPr>
        </p:nvSpPr>
        <p:spPr>
          <a:xfrm>
            <a:off x="4319168" y="6263608"/>
            <a:ext cx="57492" cy="32925"/>
          </a:xfrm>
          <a:custGeom>
            <a:avLst/>
            <a:gdLst>
              <a:gd name="connsiteX0" fmla="*/ 84138 w 84138"/>
              <a:gd name="connsiteY0" fmla="*/ 0 h 117475"/>
              <a:gd name="connsiteX1" fmla="*/ 84138 w 84138"/>
              <a:gd name="connsiteY1" fmla="*/ 117475 h 117475"/>
              <a:gd name="connsiteX2" fmla="*/ 0 w 84138"/>
              <a:gd name="connsiteY2" fmla="*/ 117475 h 117475"/>
            </a:gdLst>
            <a:ahLst/>
            <a:cxnLst>
              <a:cxn ang="0">
                <a:pos x="connsiteX0" y="connsiteY0"/>
              </a:cxn>
              <a:cxn ang="0">
                <a:pos x="connsiteX1" y="connsiteY1"/>
              </a:cxn>
              <a:cxn ang="0">
                <a:pos x="connsiteX2" y="connsiteY2"/>
              </a:cxn>
            </a:cxnLst>
            <a:rect l="l" t="t" r="r" b="b"/>
            <a:pathLst>
              <a:path w="84138" h="117475">
                <a:moveTo>
                  <a:pt x="84138" y="0"/>
                </a:moveTo>
                <a:lnTo>
                  <a:pt x="84138" y="117475"/>
                </a:lnTo>
                <a:lnTo>
                  <a:pt x="0" y="117475"/>
                </a:lnTo>
              </a:path>
            </a:pathLst>
          </a:cu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cs typeface="+mn-ea"/>
              <a:sym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错觉设计820"/>
          <p:cNvSpPr>
            <a:spLocks noGrp="1"/>
          </p:cNvSpPr>
          <p:nvPr>
            <p:ph type="title"/>
            <p:custDataLst>
              <p:tags r:id="rId1"/>
            </p:custDataLst>
          </p:nvPr>
        </p:nvSpPr>
        <p:spPr>
          <a:xfrm>
            <a:off x="656026" y="234672"/>
            <a:ext cx="10515600" cy="545564"/>
          </a:xfrm>
          <a:prstGeom prst="rect">
            <a:avLst/>
          </a:prstGeom>
        </p:spPr>
        <p:txBody>
          <a:bodyPr>
            <a:noAutofit/>
          </a:bodyPr>
          <a:lstStyle/>
          <a:p>
            <a:r>
              <a:rPr lang="zh-CN" altLang="en-US" dirty="0">
                <a:latin typeface="+mn-lt"/>
                <a:ea typeface="+mn-ea"/>
                <a:cs typeface="+mn-ea"/>
                <a:sym typeface="+mn-lt"/>
              </a:rPr>
              <a:t>未来趋势</a:t>
            </a:r>
          </a:p>
        </p:txBody>
      </p:sp>
      <p:sp>
        <p:nvSpPr>
          <p:cNvPr id="87" name="PA-错觉设计821">
            <a:extLst>
              <a:ext uri="{FF2B5EF4-FFF2-40B4-BE49-F238E27FC236}">
                <a16:creationId xmlns:a16="http://schemas.microsoft.com/office/drawing/2014/main" id="{F19AC289-C680-4056-87DA-51C03D8A4B45}"/>
              </a:ext>
            </a:extLst>
          </p:cNvPr>
          <p:cNvSpPr/>
          <p:nvPr>
            <p:custDataLst>
              <p:tags r:id="rId2"/>
            </p:custDataLst>
          </p:nvPr>
        </p:nvSpPr>
        <p:spPr>
          <a:xfrm rot="324410">
            <a:off x="140274" y="2700623"/>
            <a:ext cx="11569865" cy="3896820"/>
          </a:xfrm>
          <a:custGeom>
            <a:avLst/>
            <a:gdLst>
              <a:gd name="connsiteX0" fmla="*/ 11569865 w 11569865"/>
              <a:gd name="connsiteY0" fmla="*/ 0 h 3896820"/>
              <a:gd name="connsiteX1" fmla="*/ 11340028 w 11569865"/>
              <a:gd name="connsiteY1" fmla="*/ 504826 h 3896820"/>
              <a:gd name="connsiteX2" fmla="*/ 11225150 w 11569865"/>
              <a:gd name="connsiteY2" fmla="*/ 369366 h 3896820"/>
              <a:gd name="connsiteX3" fmla="*/ 11211670 w 11569865"/>
              <a:gd name="connsiteY3" fmla="*/ 380999 h 3896820"/>
              <a:gd name="connsiteX4" fmla="*/ 10883552 w 11569865"/>
              <a:gd name="connsiteY4" fmla="*/ 664571 h 3896820"/>
              <a:gd name="connsiteX5" fmla="*/ 10366335 w 11569865"/>
              <a:gd name="connsiteY5" fmla="*/ 1098406 h 3896820"/>
              <a:gd name="connsiteX6" fmla="*/ 9671686 w 11569865"/>
              <a:gd name="connsiteY6" fmla="*/ 1632969 h 3896820"/>
              <a:gd name="connsiteX7" fmla="*/ 8806493 w 11569865"/>
              <a:gd name="connsiteY7" fmla="*/ 2205614 h 3896820"/>
              <a:gd name="connsiteX8" fmla="*/ 7783754 w 11569865"/>
              <a:gd name="connsiteY8" fmla="*/ 2748579 h 3896820"/>
              <a:gd name="connsiteX9" fmla="*/ 7506319 w 11569865"/>
              <a:gd name="connsiteY9" fmla="*/ 2872126 h 3896820"/>
              <a:gd name="connsiteX10" fmla="*/ 7221296 w 11569865"/>
              <a:gd name="connsiteY10" fmla="*/ 2989056 h 3896820"/>
              <a:gd name="connsiteX11" fmla="*/ 7148975 w 11569865"/>
              <a:gd name="connsiteY11" fmla="*/ 3017252 h 3896820"/>
              <a:gd name="connsiteX12" fmla="*/ 7076140 w 11569865"/>
              <a:gd name="connsiteY12" fmla="*/ 3044784 h 3896820"/>
              <a:gd name="connsiteX13" fmla="*/ 7002942 w 11569865"/>
              <a:gd name="connsiteY13" fmla="*/ 3071983 h 3896820"/>
              <a:gd name="connsiteX14" fmla="*/ 6929352 w 11569865"/>
              <a:gd name="connsiteY14" fmla="*/ 3098731 h 3896820"/>
              <a:gd name="connsiteX15" fmla="*/ 6855248 w 11569865"/>
              <a:gd name="connsiteY15" fmla="*/ 3124962 h 3896820"/>
              <a:gd name="connsiteX16" fmla="*/ 6781114 w 11569865"/>
              <a:gd name="connsiteY16" fmla="*/ 3150440 h 3896820"/>
              <a:gd name="connsiteX17" fmla="*/ 6743791 w 11569865"/>
              <a:gd name="connsiteY17" fmla="*/ 3163223 h 3896820"/>
              <a:gd name="connsiteX18" fmla="*/ 6706376 w 11569865"/>
              <a:gd name="connsiteY18" fmla="*/ 3175554 h 3896820"/>
              <a:gd name="connsiteX19" fmla="*/ 6631426 w 11569865"/>
              <a:gd name="connsiteY19" fmla="*/ 3200245 h 3896820"/>
              <a:gd name="connsiteX20" fmla="*/ 5401396 w 11569865"/>
              <a:gd name="connsiteY20" fmla="*/ 3541420 h 3896820"/>
              <a:gd name="connsiteX21" fmla="*/ 4146099 w 11569865"/>
              <a:gd name="connsiteY21" fmla="*/ 3768900 h 3896820"/>
              <a:gd name="connsiteX22" fmla="*/ 2915737 w 11569865"/>
              <a:gd name="connsiteY22" fmla="*/ 3880508 h 3896820"/>
              <a:gd name="connsiteX23" fmla="*/ 1760929 w 11569865"/>
              <a:gd name="connsiteY23" fmla="*/ 3889575 h 3896820"/>
              <a:gd name="connsiteX24" fmla="*/ 728762 w 11569865"/>
              <a:gd name="connsiteY24" fmla="*/ 3820791 h 3896820"/>
              <a:gd name="connsiteX25" fmla="*/ 272283 w 11569865"/>
              <a:gd name="connsiteY25" fmla="*/ 3767150 h 3896820"/>
              <a:gd name="connsiteX26" fmla="*/ 1618 w 11569865"/>
              <a:gd name="connsiteY26" fmla="*/ 3727335 h 3896820"/>
              <a:gd name="connsiteX27" fmla="*/ 0 w 11569865"/>
              <a:gd name="connsiteY27" fmla="*/ 3710242 h 3896820"/>
              <a:gd name="connsiteX28" fmla="*/ 274598 w 11569865"/>
              <a:gd name="connsiteY28" fmla="*/ 3748266 h 3896820"/>
              <a:gd name="connsiteX29" fmla="*/ 730877 w 11569865"/>
              <a:gd name="connsiteY29" fmla="*/ 3797943 h 3896820"/>
              <a:gd name="connsiteX30" fmla="*/ 1761654 w 11569865"/>
              <a:gd name="connsiteY30" fmla="*/ 3857873 h 3896820"/>
              <a:gd name="connsiteX31" fmla="*/ 2913501 w 11569865"/>
              <a:gd name="connsiteY31" fmla="*/ 3839195 h 3896820"/>
              <a:gd name="connsiteX32" fmla="*/ 4138846 w 11569865"/>
              <a:gd name="connsiteY32" fmla="*/ 3717583 h 3896820"/>
              <a:gd name="connsiteX33" fmla="*/ 5387221 w 11569865"/>
              <a:gd name="connsiteY33" fmla="*/ 3480342 h 3896820"/>
              <a:gd name="connsiteX34" fmla="*/ 6608184 w 11569865"/>
              <a:gd name="connsiteY34" fmla="*/ 3130432 h 3896820"/>
              <a:gd name="connsiteX35" fmla="*/ 6682531 w 11569865"/>
              <a:gd name="connsiteY35" fmla="*/ 3105257 h 3896820"/>
              <a:gd name="connsiteX36" fmla="*/ 6719644 w 11569865"/>
              <a:gd name="connsiteY36" fmla="*/ 3092686 h 3896820"/>
              <a:gd name="connsiteX37" fmla="*/ 6756483 w 11569865"/>
              <a:gd name="connsiteY37" fmla="*/ 3079721 h 3896820"/>
              <a:gd name="connsiteX38" fmla="*/ 6830316 w 11569865"/>
              <a:gd name="connsiteY38" fmla="*/ 3053639 h 3896820"/>
              <a:gd name="connsiteX39" fmla="*/ 6903363 w 11569865"/>
              <a:gd name="connsiteY39" fmla="*/ 3027043 h 3896820"/>
              <a:gd name="connsiteX40" fmla="*/ 6976106 w 11569865"/>
              <a:gd name="connsiteY40" fmla="*/ 2999844 h 3896820"/>
              <a:gd name="connsiteX41" fmla="*/ 7048638 w 11569865"/>
              <a:gd name="connsiteY41" fmla="*/ 2972312 h 3896820"/>
              <a:gd name="connsiteX42" fmla="*/ 7120657 w 11569865"/>
              <a:gd name="connsiteY42" fmla="*/ 2944357 h 3896820"/>
              <a:gd name="connsiteX43" fmla="*/ 7192192 w 11569865"/>
              <a:gd name="connsiteY43" fmla="*/ 2915767 h 3896820"/>
              <a:gd name="connsiteX44" fmla="*/ 7473981 w 11569865"/>
              <a:gd name="connsiteY44" fmla="*/ 2797358 h 3896820"/>
              <a:gd name="connsiteX45" fmla="*/ 7748154 w 11569865"/>
              <a:gd name="connsiteY45" fmla="*/ 2672450 h 3896820"/>
              <a:gd name="connsiteX46" fmla="*/ 8757836 w 11569865"/>
              <a:gd name="connsiteY46" fmla="*/ 2125435 h 3896820"/>
              <a:gd name="connsiteX47" fmla="*/ 9611182 w 11569865"/>
              <a:gd name="connsiteY47" fmla="*/ 1550041 h 3896820"/>
              <a:gd name="connsiteX48" fmla="*/ 10296523 w 11569865"/>
              <a:gd name="connsiteY48" fmla="*/ 1013271 h 3896820"/>
              <a:gd name="connsiteX49" fmla="*/ 10807665 w 11569865"/>
              <a:gd name="connsiteY49" fmla="*/ 577018 h 3896820"/>
              <a:gd name="connsiteX50" fmla="*/ 11133033 w 11569865"/>
              <a:gd name="connsiteY50" fmla="*/ 290878 h 3896820"/>
              <a:gd name="connsiteX51" fmla="*/ 11147684 w 11569865"/>
              <a:gd name="connsiteY51" fmla="*/ 278019 h 3896820"/>
              <a:gd name="connsiteX52" fmla="*/ 11034242 w 11569865"/>
              <a:gd name="connsiteY52" fmla="*/ 144249 h 389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569865" h="3896820">
                <a:moveTo>
                  <a:pt x="11569865" y="0"/>
                </a:moveTo>
                <a:lnTo>
                  <a:pt x="11340028" y="504826"/>
                </a:lnTo>
                <a:lnTo>
                  <a:pt x="11225150" y="369366"/>
                </a:lnTo>
                <a:lnTo>
                  <a:pt x="11211670" y="380999"/>
                </a:lnTo>
                <a:cubicBezTo>
                  <a:pt x="11136117" y="446340"/>
                  <a:pt x="11025353" y="542656"/>
                  <a:pt x="10883552" y="664571"/>
                </a:cubicBezTo>
                <a:cubicBezTo>
                  <a:pt x="10741751" y="786487"/>
                  <a:pt x="10568731" y="933818"/>
                  <a:pt x="10366335" y="1098406"/>
                </a:cubicBezTo>
                <a:cubicBezTo>
                  <a:pt x="10163940" y="1262994"/>
                  <a:pt x="9932137" y="1444718"/>
                  <a:pt x="9671686" y="1632969"/>
                </a:cubicBezTo>
                <a:cubicBezTo>
                  <a:pt x="9411233" y="1821221"/>
                  <a:pt x="9122252" y="2015942"/>
                  <a:pt x="8806493" y="2205614"/>
                </a:cubicBezTo>
                <a:cubicBezTo>
                  <a:pt x="8475564" y="2404806"/>
                  <a:pt x="8134147" y="2586076"/>
                  <a:pt x="7783754" y="2748579"/>
                </a:cubicBezTo>
                <a:cubicBezTo>
                  <a:pt x="7692697" y="2790890"/>
                  <a:pt x="7600037" y="2831901"/>
                  <a:pt x="7506319" y="2872126"/>
                </a:cubicBezTo>
                <a:cubicBezTo>
                  <a:pt x="7412601" y="2912352"/>
                  <a:pt x="7317432" y="2951125"/>
                  <a:pt x="7221296" y="2989056"/>
                </a:cubicBezTo>
                <a:lnTo>
                  <a:pt x="7148975" y="3017252"/>
                </a:lnTo>
                <a:lnTo>
                  <a:pt x="7076140" y="3044784"/>
                </a:lnTo>
                <a:cubicBezTo>
                  <a:pt x="7051963" y="3054092"/>
                  <a:pt x="7027422" y="3062917"/>
                  <a:pt x="7002942" y="3071983"/>
                </a:cubicBezTo>
                <a:cubicBezTo>
                  <a:pt x="6978463" y="3081050"/>
                  <a:pt x="6954075" y="3090117"/>
                  <a:pt x="6929352" y="3098731"/>
                </a:cubicBezTo>
                <a:lnTo>
                  <a:pt x="6855248" y="3124962"/>
                </a:lnTo>
                <a:cubicBezTo>
                  <a:pt x="6830557" y="3133606"/>
                  <a:pt x="6805867" y="3141947"/>
                  <a:pt x="6781114" y="3150440"/>
                </a:cubicBezTo>
                <a:lnTo>
                  <a:pt x="6743791" y="3163223"/>
                </a:lnTo>
                <a:lnTo>
                  <a:pt x="6706376" y="3175554"/>
                </a:lnTo>
                <a:lnTo>
                  <a:pt x="6631426" y="3200245"/>
                </a:lnTo>
                <a:cubicBezTo>
                  <a:pt x="6231046" y="3331166"/>
                  <a:pt x="5818458" y="3446068"/>
                  <a:pt x="5401396" y="3541420"/>
                </a:cubicBezTo>
                <a:cubicBezTo>
                  <a:pt x="4984334" y="3636769"/>
                  <a:pt x="4563161" y="3712747"/>
                  <a:pt x="4146099" y="3768900"/>
                </a:cubicBezTo>
                <a:cubicBezTo>
                  <a:pt x="3729038" y="3825052"/>
                  <a:pt x="3315996" y="3861559"/>
                  <a:pt x="2915737" y="3880508"/>
                </a:cubicBezTo>
                <a:cubicBezTo>
                  <a:pt x="2515479" y="3899457"/>
                  <a:pt x="2127913" y="3901089"/>
                  <a:pt x="1760929" y="3889575"/>
                </a:cubicBezTo>
                <a:cubicBezTo>
                  <a:pt x="1393944" y="3878060"/>
                  <a:pt x="1047481" y="3853308"/>
                  <a:pt x="728762" y="3820791"/>
                </a:cubicBezTo>
                <a:cubicBezTo>
                  <a:pt x="569402" y="3804531"/>
                  <a:pt x="416977" y="3786398"/>
                  <a:pt x="272283" y="3767150"/>
                </a:cubicBezTo>
                <a:lnTo>
                  <a:pt x="1618" y="3727335"/>
                </a:lnTo>
                <a:lnTo>
                  <a:pt x="0" y="3710242"/>
                </a:lnTo>
                <a:lnTo>
                  <a:pt x="274598" y="3748266"/>
                </a:lnTo>
                <a:cubicBezTo>
                  <a:pt x="419267" y="3766270"/>
                  <a:pt x="571623" y="3783089"/>
                  <a:pt x="730877" y="3797943"/>
                </a:cubicBezTo>
                <a:cubicBezTo>
                  <a:pt x="1049385" y="3827651"/>
                  <a:pt x="1395335" y="3849320"/>
                  <a:pt x="1761654" y="3857873"/>
                </a:cubicBezTo>
                <a:cubicBezTo>
                  <a:pt x="2127973" y="3866426"/>
                  <a:pt x="2514542" y="3861530"/>
                  <a:pt x="2913501" y="3839195"/>
                </a:cubicBezTo>
                <a:cubicBezTo>
                  <a:pt x="3312460" y="3816861"/>
                  <a:pt x="3723688" y="3777119"/>
                  <a:pt x="4138846" y="3717583"/>
                </a:cubicBezTo>
                <a:cubicBezTo>
                  <a:pt x="4554004" y="3658046"/>
                  <a:pt x="4972972" y="3578925"/>
                  <a:pt x="5387221" y="3480342"/>
                </a:cubicBezTo>
                <a:cubicBezTo>
                  <a:pt x="5801472" y="3381757"/>
                  <a:pt x="6211161" y="3264043"/>
                  <a:pt x="6608184" y="3130432"/>
                </a:cubicBezTo>
                <a:lnTo>
                  <a:pt x="6682531" y="3105257"/>
                </a:lnTo>
                <a:lnTo>
                  <a:pt x="6719644" y="3092686"/>
                </a:lnTo>
                <a:lnTo>
                  <a:pt x="6756483" y="3079721"/>
                </a:lnTo>
                <a:cubicBezTo>
                  <a:pt x="6781114" y="3071017"/>
                  <a:pt x="6805836" y="3062433"/>
                  <a:pt x="6830316" y="3053639"/>
                </a:cubicBezTo>
                <a:lnTo>
                  <a:pt x="6903363" y="3027043"/>
                </a:lnTo>
                <a:cubicBezTo>
                  <a:pt x="6927540" y="3018340"/>
                  <a:pt x="6951898" y="3008911"/>
                  <a:pt x="6976106" y="2999844"/>
                </a:cubicBezTo>
                <a:cubicBezTo>
                  <a:pt x="7000313" y="2990777"/>
                  <a:pt x="7024460" y="2981710"/>
                  <a:pt x="7048638" y="2972312"/>
                </a:cubicBezTo>
                <a:lnTo>
                  <a:pt x="7120657" y="2944357"/>
                </a:lnTo>
                <a:lnTo>
                  <a:pt x="7192192" y="2915767"/>
                </a:lnTo>
                <a:cubicBezTo>
                  <a:pt x="7287271" y="2877295"/>
                  <a:pt x="7381381" y="2838156"/>
                  <a:pt x="7473981" y="2797358"/>
                </a:cubicBezTo>
                <a:cubicBezTo>
                  <a:pt x="7566581" y="2756558"/>
                  <a:pt x="7658183" y="2715274"/>
                  <a:pt x="7748154" y="2672450"/>
                </a:cubicBezTo>
                <a:cubicBezTo>
                  <a:pt x="8094255" y="2508316"/>
                  <a:pt x="8431319" y="2325716"/>
                  <a:pt x="8757836" y="2125435"/>
                </a:cubicBezTo>
                <a:cubicBezTo>
                  <a:pt x="9069363" y="1934644"/>
                  <a:pt x="9354416" y="1739079"/>
                  <a:pt x="9611182" y="1550041"/>
                </a:cubicBezTo>
                <a:cubicBezTo>
                  <a:pt x="9867946" y="1361003"/>
                  <a:pt x="10096756" y="1178615"/>
                  <a:pt x="10296523" y="1013271"/>
                </a:cubicBezTo>
                <a:cubicBezTo>
                  <a:pt x="10496288" y="847927"/>
                  <a:pt x="10667224" y="699689"/>
                  <a:pt x="10807665" y="577018"/>
                </a:cubicBezTo>
                <a:cubicBezTo>
                  <a:pt x="10948106" y="454347"/>
                  <a:pt x="11057872" y="356973"/>
                  <a:pt x="11133033" y="290878"/>
                </a:cubicBezTo>
                <a:lnTo>
                  <a:pt x="11147684" y="278019"/>
                </a:lnTo>
                <a:lnTo>
                  <a:pt x="11034242" y="144249"/>
                </a:lnTo>
                <a:close/>
              </a:path>
            </a:pathLst>
          </a:custGeom>
          <a:gradFill flip="none" rotWithShape="1">
            <a:gsLst>
              <a:gs pos="0">
                <a:schemeClr val="accent2">
                  <a:alpha val="0"/>
                </a:schemeClr>
              </a:gs>
              <a:gs pos="100000">
                <a:schemeClr val="accent1"/>
              </a:gs>
              <a:gs pos="40000">
                <a:schemeClr val="accent2"/>
              </a:gs>
            </a:gsLst>
            <a:lin ang="0" scaled="1"/>
            <a:tileRect/>
          </a:gradFill>
          <a:ln w="3041" cap="flat">
            <a:noFill/>
            <a:prstDash val="solid"/>
            <a:miter/>
          </a:ln>
        </p:spPr>
        <p:txBody>
          <a:bodyPr wrap="square" rtlCol="0" anchor="ctr">
            <a:noAutofit/>
          </a:bodyPr>
          <a:lstStyle/>
          <a:p>
            <a:endParaRPr lang="zh-CN" altLang="en-US">
              <a:cs typeface="+mn-ea"/>
              <a:sym typeface="+mn-lt"/>
            </a:endParaRPr>
          </a:p>
        </p:txBody>
      </p:sp>
      <p:sp>
        <p:nvSpPr>
          <p:cNvPr id="65" name="PA-错觉设计822">
            <a:extLst>
              <a:ext uri="{FF2B5EF4-FFF2-40B4-BE49-F238E27FC236}">
                <a16:creationId xmlns:a16="http://schemas.microsoft.com/office/drawing/2014/main" id="{7BCF4B25-B4CC-4B40-B2AD-1DAA6E586839}"/>
              </a:ext>
            </a:extLst>
          </p:cNvPr>
          <p:cNvSpPr txBox="1"/>
          <p:nvPr>
            <p:custDataLst>
              <p:tags r:id="rId3"/>
            </p:custDataLst>
          </p:nvPr>
        </p:nvSpPr>
        <p:spPr>
          <a:xfrm>
            <a:off x="940753" y="2895736"/>
            <a:ext cx="1708467" cy="584775"/>
          </a:xfrm>
          <a:prstGeom prst="rect">
            <a:avLst/>
          </a:prstGeom>
          <a:noFill/>
        </p:spPr>
        <p:txBody>
          <a:bodyPr wrap="square">
            <a:spAutoFit/>
          </a:bodyPr>
          <a:lstStyle/>
          <a:p>
            <a:r>
              <a:rPr lang="en-US" altLang="zh-CN" sz="3200" dirty="0">
                <a:ln w="6350">
                  <a:noFill/>
                </a:ln>
                <a:solidFill>
                  <a:schemeClr val="bg1"/>
                </a:solidFill>
                <a:cs typeface="+mn-ea"/>
                <a:sym typeface="+mn-lt"/>
              </a:rPr>
              <a:t>202X</a:t>
            </a:r>
          </a:p>
        </p:txBody>
      </p:sp>
      <p:sp>
        <p:nvSpPr>
          <p:cNvPr id="66" name="PA-错觉设计823">
            <a:extLst>
              <a:ext uri="{FF2B5EF4-FFF2-40B4-BE49-F238E27FC236}">
                <a16:creationId xmlns:a16="http://schemas.microsoft.com/office/drawing/2014/main" id="{A4219E43-E007-4302-BDE5-4DF2A5C96477}"/>
              </a:ext>
            </a:extLst>
          </p:cNvPr>
          <p:cNvSpPr txBox="1"/>
          <p:nvPr>
            <p:custDataLst>
              <p:tags r:id="rId4"/>
            </p:custDataLst>
          </p:nvPr>
        </p:nvSpPr>
        <p:spPr>
          <a:xfrm>
            <a:off x="940755" y="3898174"/>
            <a:ext cx="1794826" cy="849207"/>
          </a:xfrm>
          <a:prstGeom prst="rect">
            <a:avLst/>
          </a:prstGeom>
          <a:noFill/>
        </p:spPr>
        <p:txBody>
          <a:bodyPr wrap="square">
            <a:spAutoFit/>
          </a:bodyPr>
          <a:lstStyle/>
          <a:p>
            <a:pPr algn="just">
              <a:lnSpc>
                <a:spcPct val="120000"/>
              </a:lnSpc>
            </a:pPr>
            <a:r>
              <a:rPr lang="zh-CN" altLang="en-US" sz="1400" dirty="0">
                <a:solidFill>
                  <a:schemeClr val="tx2">
                    <a:lumMod val="20000"/>
                    <a:lumOff val="80000"/>
                  </a:schemeClr>
                </a:solidFill>
                <a:cs typeface="+mn-ea"/>
                <a:sym typeface="+mn-lt"/>
              </a:rPr>
              <a:t>高性能计算、海量存储系统、网络通信设备、</a:t>
            </a:r>
          </a:p>
        </p:txBody>
      </p:sp>
      <p:sp>
        <p:nvSpPr>
          <p:cNvPr id="67" name="PA-错觉设计824">
            <a:extLst>
              <a:ext uri="{FF2B5EF4-FFF2-40B4-BE49-F238E27FC236}">
                <a16:creationId xmlns:a16="http://schemas.microsoft.com/office/drawing/2014/main" id="{BE1F883E-4AFD-4A2C-A78C-F6901A2FF86B}"/>
              </a:ext>
            </a:extLst>
          </p:cNvPr>
          <p:cNvSpPr txBox="1"/>
          <p:nvPr>
            <p:custDataLst>
              <p:tags r:id="rId5"/>
            </p:custDataLst>
          </p:nvPr>
        </p:nvSpPr>
        <p:spPr>
          <a:xfrm>
            <a:off x="940753" y="3398047"/>
            <a:ext cx="1864360" cy="400110"/>
          </a:xfrm>
          <a:prstGeom prst="rect">
            <a:avLst/>
          </a:prstGeom>
          <a:noFill/>
        </p:spPr>
        <p:txBody>
          <a:bodyPr wrap="square">
            <a:spAutoFit/>
          </a:bodyPr>
          <a:lstStyle/>
          <a:p>
            <a:r>
              <a:rPr lang="zh-CN" altLang="en-US" sz="2000" b="1" dirty="0">
                <a:gradFill>
                  <a:gsLst>
                    <a:gs pos="0">
                      <a:schemeClr val="accent1"/>
                    </a:gs>
                    <a:gs pos="100000">
                      <a:schemeClr val="accent2"/>
                    </a:gs>
                  </a:gsLst>
                  <a:lin ang="0" scaled="1"/>
                </a:gradFill>
                <a:cs typeface="+mn-ea"/>
                <a:sym typeface="+mn-lt"/>
              </a:rPr>
              <a:t>行业深挖</a:t>
            </a:r>
          </a:p>
        </p:txBody>
      </p:sp>
      <p:cxnSp>
        <p:nvCxnSpPr>
          <p:cNvPr id="68" name="PA-错觉设计825">
            <a:extLst>
              <a:ext uri="{FF2B5EF4-FFF2-40B4-BE49-F238E27FC236}">
                <a16:creationId xmlns:a16="http://schemas.microsoft.com/office/drawing/2014/main" id="{25620CE4-A802-4AA1-A91D-2607C5D9351C}"/>
              </a:ext>
            </a:extLst>
          </p:cNvPr>
          <p:cNvCxnSpPr>
            <a:cxnSpLocks/>
          </p:cNvCxnSpPr>
          <p:nvPr>
            <p:custDataLst>
              <p:tags r:id="rId6"/>
            </p:custDataLst>
          </p:nvPr>
        </p:nvCxnSpPr>
        <p:spPr>
          <a:xfrm>
            <a:off x="874713" y="3035680"/>
            <a:ext cx="0" cy="2993264"/>
          </a:xfrm>
          <a:prstGeom prst="line">
            <a:avLst/>
          </a:prstGeom>
          <a:ln>
            <a:gradFill>
              <a:gsLst>
                <a:gs pos="0">
                  <a:schemeClr val="accent1"/>
                </a:gs>
                <a:gs pos="100000">
                  <a:schemeClr val="accent2">
                    <a:alpha val="0"/>
                  </a:schemeClr>
                </a:gs>
                <a:gs pos="71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sp>
        <p:nvSpPr>
          <p:cNvPr id="69" name="PA-错觉设计826">
            <a:extLst>
              <a:ext uri="{FF2B5EF4-FFF2-40B4-BE49-F238E27FC236}">
                <a16:creationId xmlns:a16="http://schemas.microsoft.com/office/drawing/2014/main" id="{F9EEB4D3-924E-439B-BA76-30ABA373E5D2}"/>
              </a:ext>
            </a:extLst>
          </p:cNvPr>
          <p:cNvSpPr txBox="1"/>
          <p:nvPr>
            <p:custDataLst>
              <p:tags r:id="rId7"/>
            </p:custDataLst>
          </p:nvPr>
        </p:nvSpPr>
        <p:spPr>
          <a:xfrm>
            <a:off x="3025336" y="3498433"/>
            <a:ext cx="1708463" cy="849207"/>
          </a:xfrm>
          <a:prstGeom prst="rect">
            <a:avLst/>
          </a:prstGeom>
          <a:noFill/>
        </p:spPr>
        <p:txBody>
          <a:bodyPr wrap="square">
            <a:spAutoFit/>
          </a:bodyPr>
          <a:lstStyle/>
          <a:p>
            <a:pPr algn="just">
              <a:lnSpc>
                <a:spcPct val="120000"/>
              </a:lnSpc>
            </a:pPr>
            <a:r>
              <a:rPr lang="zh-CN" altLang="en-US" sz="1400" dirty="0">
                <a:solidFill>
                  <a:schemeClr val="tx2">
                    <a:lumMod val="20000"/>
                    <a:lumOff val="80000"/>
                  </a:schemeClr>
                </a:solidFill>
                <a:cs typeface="+mn-ea"/>
                <a:sym typeface="+mn-lt"/>
              </a:rPr>
              <a:t>软件和信息技术服务等领域取得重大突破</a:t>
            </a:r>
          </a:p>
        </p:txBody>
      </p:sp>
      <p:sp>
        <p:nvSpPr>
          <p:cNvPr id="70" name="PA-错觉设计827">
            <a:extLst>
              <a:ext uri="{FF2B5EF4-FFF2-40B4-BE49-F238E27FC236}">
                <a16:creationId xmlns:a16="http://schemas.microsoft.com/office/drawing/2014/main" id="{34297C26-18AD-4C1E-818C-2E18EE4321FD}"/>
              </a:ext>
            </a:extLst>
          </p:cNvPr>
          <p:cNvSpPr txBox="1"/>
          <p:nvPr>
            <p:custDataLst>
              <p:tags r:id="rId8"/>
            </p:custDataLst>
          </p:nvPr>
        </p:nvSpPr>
        <p:spPr>
          <a:xfrm>
            <a:off x="3025334" y="2495995"/>
            <a:ext cx="1708467" cy="584775"/>
          </a:xfrm>
          <a:prstGeom prst="rect">
            <a:avLst/>
          </a:prstGeom>
          <a:noFill/>
        </p:spPr>
        <p:txBody>
          <a:bodyPr wrap="square">
            <a:spAutoFit/>
          </a:bodyPr>
          <a:lstStyle/>
          <a:p>
            <a:r>
              <a:rPr lang="en-US" altLang="zh-CN" sz="3200" dirty="0">
                <a:ln w="6350">
                  <a:noFill/>
                </a:ln>
                <a:solidFill>
                  <a:schemeClr val="bg1"/>
                </a:solidFill>
                <a:cs typeface="+mn-ea"/>
                <a:sym typeface="+mn-lt"/>
              </a:rPr>
              <a:t>202X</a:t>
            </a:r>
          </a:p>
        </p:txBody>
      </p:sp>
      <p:sp>
        <p:nvSpPr>
          <p:cNvPr id="72" name="PA-错觉设计828">
            <a:extLst>
              <a:ext uri="{FF2B5EF4-FFF2-40B4-BE49-F238E27FC236}">
                <a16:creationId xmlns:a16="http://schemas.microsoft.com/office/drawing/2014/main" id="{0D6BBD3C-F761-4344-9DB5-245958DA45FD}"/>
              </a:ext>
            </a:extLst>
          </p:cNvPr>
          <p:cNvSpPr txBox="1"/>
          <p:nvPr>
            <p:custDataLst>
              <p:tags r:id="rId9"/>
            </p:custDataLst>
          </p:nvPr>
        </p:nvSpPr>
        <p:spPr>
          <a:xfrm>
            <a:off x="3025334" y="2998306"/>
            <a:ext cx="1864360" cy="400110"/>
          </a:xfrm>
          <a:prstGeom prst="rect">
            <a:avLst/>
          </a:prstGeom>
          <a:noFill/>
        </p:spPr>
        <p:txBody>
          <a:bodyPr wrap="square">
            <a:spAutoFit/>
          </a:bodyPr>
          <a:lstStyle/>
          <a:p>
            <a:r>
              <a:rPr lang="zh-CN" altLang="en-US" sz="2000" b="1" dirty="0">
                <a:gradFill>
                  <a:gsLst>
                    <a:gs pos="0">
                      <a:schemeClr val="accent1"/>
                    </a:gs>
                    <a:gs pos="100000">
                      <a:schemeClr val="accent2"/>
                    </a:gs>
                  </a:gsLst>
                  <a:lin ang="0" scaled="1"/>
                </a:gradFill>
                <a:cs typeface="+mn-ea"/>
                <a:sym typeface="+mn-lt"/>
              </a:rPr>
              <a:t>技术升级</a:t>
            </a:r>
          </a:p>
        </p:txBody>
      </p:sp>
      <p:cxnSp>
        <p:nvCxnSpPr>
          <p:cNvPr id="73" name="PA-错觉设计829">
            <a:extLst>
              <a:ext uri="{FF2B5EF4-FFF2-40B4-BE49-F238E27FC236}">
                <a16:creationId xmlns:a16="http://schemas.microsoft.com/office/drawing/2014/main" id="{CC25C87E-10B8-4A84-8693-E4E76851E97A}"/>
              </a:ext>
            </a:extLst>
          </p:cNvPr>
          <p:cNvCxnSpPr>
            <a:cxnSpLocks/>
          </p:cNvCxnSpPr>
          <p:nvPr>
            <p:custDataLst>
              <p:tags r:id="rId10"/>
            </p:custDataLst>
          </p:nvPr>
        </p:nvCxnSpPr>
        <p:spPr>
          <a:xfrm>
            <a:off x="2959294" y="2635939"/>
            <a:ext cx="0" cy="3661229"/>
          </a:xfrm>
          <a:prstGeom prst="line">
            <a:avLst/>
          </a:prstGeom>
          <a:ln>
            <a:gradFill>
              <a:gsLst>
                <a:gs pos="0">
                  <a:schemeClr val="accent1"/>
                </a:gs>
                <a:gs pos="100000">
                  <a:schemeClr val="accent2">
                    <a:alpha val="0"/>
                  </a:schemeClr>
                </a:gs>
                <a:gs pos="53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sp>
        <p:nvSpPr>
          <p:cNvPr id="74" name="PA-错觉设计830">
            <a:extLst>
              <a:ext uri="{FF2B5EF4-FFF2-40B4-BE49-F238E27FC236}">
                <a16:creationId xmlns:a16="http://schemas.microsoft.com/office/drawing/2014/main" id="{F87A75B1-638B-4F68-A491-F32709AB25B4}"/>
              </a:ext>
            </a:extLst>
          </p:cNvPr>
          <p:cNvSpPr txBox="1"/>
          <p:nvPr>
            <p:custDataLst>
              <p:tags r:id="rId11"/>
            </p:custDataLst>
          </p:nvPr>
        </p:nvSpPr>
        <p:spPr>
          <a:xfrm>
            <a:off x="5179449" y="3284597"/>
            <a:ext cx="1794826" cy="849207"/>
          </a:xfrm>
          <a:prstGeom prst="rect">
            <a:avLst/>
          </a:prstGeom>
          <a:noFill/>
        </p:spPr>
        <p:txBody>
          <a:bodyPr wrap="square">
            <a:spAutoFit/>
          </a:bodyPr>
          <a:lstStyle/>
          <a:p>
            <a:pPr algn="just">
              <a:lnSpc>
                <a:spcPct val="120000"/>
              </a:lnSpc>
            </a:pPr>
            <a:r>
              <a:rPr lang="zh-CN" altLang="en-US" sz="1400" dirty="0">
                <a:solidFill>
                  <a:schemeClr val="tx2">
                    <a:lumMod val="20000"/>
                    <a:lumOff val="80000"/>
                  </a:schemeClr>
                </a:solidFill>
                <a:cs typeface="+mn-ea"/>
                <a:sym typeface="+mn-lt"/>
              </a:rPr>
              <a:t>国际领先企业，安全可靠的产业生态体系初步建成</a:t>
            </a:r>
          </a:p>
        </p:txBody>
      </p:sp>
      <p:sp>
        <p:nvSpPr>
          <p:cNvPr id="75" name="PA-错觉设计831">
            <a:extLst>
              <a:ext uri="{FF2B5EF4-FFF2-40B4-BE49-F238E27FC236}">
                <a16:creationId xmlns:a16="http://schemas.microsoft.com/office/drawing/2014/main" id="{5DB4F33E-7127-480A-8C51-E557CB56F861}"/>
              </a:ext>
            </a:extLst>
          </p:cNvPr>
          <p:cNvSpPr txBox="1"/>
          <p:nvPr>
            <p:custDataLst>
              <p:tags r:id="rId12"/>
            </p:custDataLst>
          </p:nvPr>
        </p:nvSpPr>
        <p:spPr>
          <a:xfrm>
            <a:off x="5179447" y="2282159"/>
            <a:ext cx="1708467" cy="584775"/>
          </a:xfrm>
          <a:prstGeom prst="rect">
            <a:avLst/>
          </a:prstGeom>
          <a:noFill/>
        </p:spPr>
        <p:txBody>
          <a:bodyPr wrap="square">
            <a:spAutoFit/>
          </a:bodyPr>
          <a:lstStyle/>
          <a:p>
            <a:r>
              <a:rPr lang="en-US" altLang="zh-CN" sz="3200" dirty="0">
                <a:ln w="6350">
                  <a:noFill/>
                </a:ln>
                <a:solidFill>
                  <a:schemeClr val="bg1"/>
                </a:solidFill>
                <a:cs typeface="+mn-ea"/>
                <a:sym typeface="+mn-lt"/>
              </a:rPr>
              <a:t>202X</a:t>
            </a:r>
          </a:p>
        </p:txBody>
      </p:sp>
      <p:sp>
        <p:nvSpPr>
          <p:cNvPr id="76" name="PA-错觉设计832">
            <a:extLst>
              <a:ext uri="{FF2B5EF4-FFF2-40B4-BE49-F238E27FC236}">
                <a16:creationId xmlns:a16="http://schemas.microsoft.com/office/drawing/2014/main" id="{1F66FA0C-8222-4D98-B878-50D675932419}"/>
              </a:ext>
            </a:extLst>
          </p:cNvPr>
          <p:cNvSpPr txBox="1"/>
          <p:nvPr>
            <p:custDataLst>
              <p:tags r:id="rId13"/>
            </p:custDataLst>
          </p:nvPr>
        </p:nvSpPr>
        <p:spPr>
          <a:xfrm>
            <a:off x="5179447" y="2784470"/>
            <a:ext cx="1864360" cy="400110"/>
          </a:xfrm>
          <a:prstGeom prst="rect">
            <a:avLst/>
          </a:prstGeom>
          <a:noFill/>
        </p:spPr>
        <p:txBody>
          <a:bodyPr wrap="square">
            <a:spAutoFit/>
          </a:bodyPr>
          <a:lstStyle/>
          <a:p>
            <a:r>
              <a:rPr lang="zh-CN" altLang="en-US" sz="2000" b="1" dirty="0">
                <a:gradFill>
                  <a:gsLst>
                    <a:gs pos="0">
                      <a:schemeClr val="accent1"/>
                    </a:gs>
                    <a:gs pos="100000">
                      <a:schemeClr val="accent2"/>
                    </a:gs>
                  </a:gsLst>
                  <a:lin ang="0" scaled="1"/>
                </a:gradFill>
                <a:cs typeface="+mn-ea"/>
                <a:sym typeface="+mn-lt"/>
              </a:rPr>
              <a:t>探索研究</a:t>
            </a:r>
          </a:p>
        </p:txBody>
      </p:sp>
      <p:cxnSp>
        <p:nvCxnSpPr>
          <p:cNvPr id="77" name="PA-错觉设计833">
            <a:extLst>
              <a:ext uri="{FF2B5EF4-FFF2-40B4-BE49-F238E27FC236}">
                <a16:creationId xmlns:a16="http://schemas.microsoft.com/office/drawing/2014/main" id="{543E24CC-D53B-447B-A597-02C0AA23976F}"/>
              </a:ext>
            </a:extLst>
          </p:cNvPr>
          <p:cNvCxnSpPr>
            <a:cxnSpLocks/>
          </p:cNvCxnSpPr>
          <p:nvPr>
            <p:custDataLst>
              <p:tags r:id="rId14"/>
            </p:custDataLst>
          </p:nvPr>
        </p:nvCxnSpPr>
        <p:spPr>
          <a:xfrm>
            <a:off x="5113407" y="2422103"/>
            <a:ext cx="0" cy="3729823"/>
          </a:xfrm>
          <a:prstGeom prst="line">
            <a:avLst/>
          </a:prstGeom>
          <a:ln>
            <a:gradFill>
              <a:gsLst>
                <a:gs pos="0">
                  <a:schemeClr val="accent1"/>
                </a:gs>
                <a:gs pos="100000">
                  <a:schemeClr val="accent2">
                    <a:alpha val="0"/>
                  </a:schemeClr>
                </a:gs>
                <a:gs pos="71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sp>
        <p:nvSpPr>
          <p:cNvPr id="78" name="PA-错觉设计834">
            <a:extLst>
              <a:ext uri="{FF2B5EF4-FFF2-40B4-BE49-F238E27FC236}">
                <a16:creationId xmlns:a16="http://schemas.microsoft.com/office/drawing/2014/main" id="{AC82E7F9-8810-442D-866D-3239261E9A35}"/>
              </a:ext>
            </a:extLst>
          </p:cNvPr>
          <p:cNvSpPr txBox="1"/>
          <p:nvPr>
            <p:custDataLst>
              <p:tags r:id="rId15"/>
            </p:custDataLst>
          </p:nvPr>
        </p:nvSpPr>
        <p:spPr>
          <a:xfrm>
            <a:off x="9633714" y="2374447"/>
            <a:ext cx="1794826" cy="1107739"/>
          </a:xfrm>
          <a:prstGeom prst="rect">
            <a:avLst/>
          </a:prstGeom>
          <a:noFill/>
        </p:spPr>
        <p:txBody>
          <a:bodyPr wrap="square">
            <a:spAutoFit/>
          </a:bodyPr>
          <a:lstStyle/>
          <a:p>
            <a:pPr algn="just">
              <a:lnSpc>
                <a:spcPct val="120000"/>
              </a:lnSpc>
            </a:pPr>
            <a:r>
              <a:rPr lang="zh-CN" altLang="en-US" sz="1400" dirty="0">
                <a:solidFill>
                  <a:schemeClr val="tx2">
                    <a:lumMod val="20000"/>
                    <a:lumOff val="80000"/>
                  </a:schemeClr>
                </a:solidFill>
                <a:cs typeface="+mn-ea"/>
                <a:sym typeface="+mn-lt"/>
              </a:rPr>
              <a:t>已成为不可阻挡的时代潮流，正对各国经济社会发展产生着战略性和全局性的影响</a:t>
            </a:r>
          </a:p>
        </p:txBody>
      </p:sp>
      <p:sp>
        <p:nvSpPr>
          <p:cNvPr id="79" name="PA-错觉设计835">
            <a:extLst>
              <a:ext uri="{FF2B5EF4-FFF2-40B4-BE49-F238E27FC236}">
                <a16:creationId xmlns:a16="http://schemas.microsoft.com/office/drawing/2014/main" id="{4C8FAD7D-42C3-4C62-B736-9D3D4C839DF8}"/>
              </a:ext>
            </a:extLst>
          </p:cNvPr>
          <p:cNvSpPr txBox="1"/>
          <p:nvPr>
            <p:custDataLst>
              <p:tags r:id="rId16"/>
            </p:custDataLst>
          </p:nvPr>
        </p:nvSpPr>
        <p:spPr>
          <a:xfrm>
            <a:off x="9633712" y="1372009"/>
            <a:ext cx="1708467" cy="584775"/>
          </a:xfrm>
          <a:prstGeom prst="rect">
            <a:avLst/>
          </a:prstGeom>
          <a:noFill/>
        </p:spPr>
        <p:txBody>
          <a:bodyPr wrap="square">
            <a:spAutoFit/>
          </a:bodyPr>
          <a:lstStyle/>
          <a:p>
            <a:r>
              <a:rPr lang="en-US" altLang="zh-CN" sz="3200" dirty="0">
                <a:ln w="6350">
                  <a:noFill/>
                </a:ln>
                <a:solidFill>
                  <a:schemeClr val="bg1"/>
                </a:solidFill>
                <a:cs typeface="+mn-ea"/>
                <a:sym typeface="+mn-lt"/>
              </a:rPr>
              <a:t>202X</a:t>
            </a:r>
          </a:p>
        </p:txBody>
      </p:sp>
      <p:sp>
        <p:nvSpPr>
          <p:cNvPr id="80" name="PA-错觉设计836">
            <a:extLst>
              <a:ext uri="{FF2B5EF4-FFF2-40B4-BE49-F238E27FC236}">
                <a16:creationId xmlns:a16="http://schemas.microsoft.com/office/drawing/2014/main" id="{A41C214E-3ABF-4E43-83FA-9E6983B0C9F9}"/>
              </a:ext>
            </a:extLst>
          </p:cNvPr>
          <p:cNvSpPr txBox="1"/>
          <p:nvPr>
            <p:custDataLst>
              <p:tags r:id="rId17"/>
            </p:custDataLst>
          </p:nvPr>
        </p:nvSpPr>
        <p:spPr>
          <a:xfrm>
            <a:off x="9633712" y="1874320"/>
            <a:ext cx="1864360" cy="400110"/>
          </a:xfrm>
          <a:prstGeom prst="rect">
            <a:avLst/>
          </a:prstGeom>
          <a:noFill/>
        </p:spPr>
        <p:txBody>
          <a:bodyPr wrap="square">
            <a:spAutoFit/>
          </a:bodyPr>
          <a:lstStyle/>
          <a:p>
            <a:r>
              <a:rPr lang="zh-CN" altLang="en-US" sz="2000" b="1" dirty="0">
                <a:gradFill>
                  <a:gsLst>
                    <a:gs pos="0">
                      <a:schemeClr val="accent1"/>
                    </a:gs>
                    <a:gs pos="100000">
                      <a:schemeClr val="accent2"/>
                    </a:gs>
                  </a:gsLst>
                  <a:lin ang="0" scaled="1"/>
                </a:gradFill>
                <a:cs typeface="+mn-ea"/>
                <a:sym typeface="+mn-lt"/>
              </a:rPr>
              <a:t>深耕成果</a:t>
            </a:r>
          </a:p>
        </p:txBody>
      </p:sp>
      <p:cxnSp>
        <p:nvCxnSpPr>
          <p:cNvPr id="81" name="PA-错觉设计837">
            <a:extLst>
              <a:ext uri="{FF2B5EF4-FFF2-40B4-BE49-F238E27FC236}">
                <a16:creationId xmlns:a16="http://schemas.microsoft.com/office/drawing/2014/main" id="{DDA4A7F5-8748-4BDD-9DD6-10440EC0F218}"/>
              </a:ext>
            </a:extLst>
          </p:cNvPr>
          <p:cNvCxnSpPr>
            <a:cxnSpLocks/>
          </p:cNvCxnSpPr>
          <p:nvPr>
            <p:custDataLst>
              <p:tags r:id="rId18"/>
            </p:custDataLst>
          </p:nvPr>
        </p:nvCxnSpPr>
        <p:spPr>
          <a:xfrm>
            <a:off x="9567672" y="1511953"/>
            <a:ext cx="0" cy="3194159"/>
          </a:xfrm>
          <a:prstGeom prst="line">
            <a:avLst/>
          </a:prstGeom>
          <a:ln>
            <a:gradFill>
              <a:gsLst>
                <a:gs pos="0">
                  <a:schemeClr val="accent1"/>
                </a:gs>
                <a:gs pos="100000">
                  <a:schemeClr val="accent2">
                    <a:alpha val="0"/>
                  </a:schemeClr>
                </a:gs>
                <a:gs pos="71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sp>
        <p:nvSpPr>
          <p:cNvPr id="82" name="PA-错觉设计838">
            <a:extLst>
              <a:ext uri="{FF2B5EF4-FFF2-40B4-BE49-F238E27FC236}">
                <a16:creationId xmlns:a16="http://schemas.microsoft.com/office/drawing/2014/main" id="{39669D9E-F5BB-4127-885D-9180E76C9978}"/>
              </a:ext>
            </a:extLst>
          </p:cNvPr>
          <p:cNvSpPr txBox="1"/>
          <p:nvPr>
            <p:custDataLst>
              <p:tags r:id="rId19"/>
            </p:custDataLst>
          </p:nvPr>
        </p:nvSpPr>
        <p:spPr>
          <a:xfrm>
            <a:off x="7333561" y="2699822"/>
            <a:ext cx="2010398" cy="1366977"/>
          </a:xfrm>
          <a:prstGeom prst="rect">
            <a:avLst/>
          </a:prstGeom>
          <a:noFill/>
        </p:spPr>
        <p:txBody>
          <a:bodyPr wrap="square">
            <a:spAutoFit/>
          </a:bodyPr>
          <a:lstStyle/>
          <a:p>
            <a:pPr algn="just">
              <a:lnSpc>
                <a:spcPct val="120000"/>
              </a:lnSpc>
            </a:pPr>
            <a:r>
              <a:rPr lang="zh-CN" altLang="en-US" sz="1400" dirty="0">
                <a:solidFill>
                  <a:schemeClr val="tx2">
                    <a:lumMod val="20000"/>
                    <a:lumOff val="80000"/>
                  </a:schemeClr>
                </a:solidFill>
                <a:cs typeface="+mn-ea"/>
                <a:sym typeface="+mn-lt"/>
              </a:rPr>
              <a:t>能效经济下的数据中心如何做到快速灵活部署，标准化、模块化，满足客户绿色节能、智能安全的诉求</a:t>
            </a:r>
          </a:p>
        </p:txBody>
      </p:sp>
      <p:sp>
        <p:nvSpPr>
          <p:cNvPr id="83" name="PA-错觉设计839">
            <a:extLst>
              <a:ext uri="{FF2B5EF4-FFF2-40B4-BE49-F238E27FC236}">
                <a16:creationId xmlns:a16="http://schemas.microsoft.com/office/drawing/2014/main" id="{4C8F09BC-6583-415E-AC05-DB768B82F787}"/>
              </a:ext>
            </a:extLst>
          </p:cNvPr>
          <p:cNvSpPr txBox="1"/>
          <p:nvPr>
            <p:custDataLst>
              <p:tags r:id="rId20"/>
            </p:custDataLst>
          </p:nvPr>
        </p:nvSpPr>
        <p:spPr>
          <a:xfrm>
            <a:off x="7333560" y="1697384"/>
            <a:ext cx="1708467" cy="584775"/>
          </a:xfrm>
          <a:prstGeom prst="rect">
            <a:avLst/>
          </a:prstGeom>
          <a:noFill/>
        </p:spPr>
        <p:txBody>
          <a:bodyPr wrap="square">
            <a:spAutoFit/>
          </a:bodyPr>
          <a:lstStyle/>
          <a:p>
            <a:r>
              <a:rPr lang="en-US" altLang="zh-CN" sz="3200" dirty="0">
                <a:ln w="6350">
                  <a:noFill/>
                </a:ln>
                <a:solidFill>
                  <a:schemeClr val="bg1"/>
                </a:solidFill>
                <a:cs typeface="+mn-ea"/>
                <a:sym typeface="+mn-lt"/>
              </a:rPr>
              <a:t>202X</a:t>
            </a:r>
          </a:p>
        </p:txBody>
      </p:sp>
      <p:sp>
        <p:nvSpPr>
          <p:cNvPr id="84" name="PA-错觉设计840">
            <a:extLst>
              <a:ext uri="{FF2B5EF4-FFF2-40B4-BE49-F238E27FC236}">
                <a16:creationId xmlns:a16="http://schemas.microsoft.com/office/drawing/2014/main" id="{9CE89DF5-1FAD-4DDA-AD67-61049AD7CA65}"/>
              </a:ext>
            </a:extLst>
          </p:cNvPr>
          <p:cNvSpPr txBox="1"/>
          <p:nvPr>
            <p:custDataLst>
              <p:tags r:id="rId21"/>
            </p:custDataLst>
          </p:nvPr>
        </p:nvSpPr>
        <p:spPr>
          <a:xfrm>
            <a:off x="7333560" y="2199695"/>
            <a:ext cx="1864360" cy="400110"/>
          </a:xfrm>
          <a:prstGeom prst="rect">
            <a:avLst/>
          </a:prstGeom>
          <a:noFill/>
        </p:spPr>
        <p:txBody>
          <a:bodyPr wrap="square">
            <a:spAutoFit/>
          </a:bodyPr>
          <a:lstStyle/>
          <a:p>
            <a:r>
              <a:rPr lang="zh-CN" altLang="en-US" sz="2000" b="1" dirty="0">
                <a:gradFill>
                  <a:gsLst>
                    <a:gs pos="0">
                      <a:schemeClr val="accent1"/>
                    </a:gs>
                    <a:gs pos="100000">
                      <a:schemeClr val="accent2"/>
                    </a:gs>
                  </a:gsLst>
                  <a:lin ang="0" scaled="1"/>
                </a:gradFill>
                <a:cs typeface="+mn-ea"/>
                <a:sym typeface="+mn-lt"/>
              </a:rPr>
              <a:t>体验升级</a:t>
            </a:r>
          </a:p>
        </p:txBody>
      </p:sp>
      <p:cxnSp>
        <p:nvCxnSpPr>
          <p:cNvPr id="85" name="PA-错觉设计841">
            <a:extLst>
              <a:ext uri="{FF2B5EF4-FFF2-40B4-BE49-F238E27FC236}">
                <a16:creationId xmlns:a16="http://schemas.microsoft.com/office/drawing/2014/main" id="{ADEB6C16-D59E-4BAB-8109-A0B76DCF6411}"/>
              </a:ext>
            </a:extLst>
          </p:cNvPr>
          <p:cNvCxnSpPr>
            <a:cxnSpLocks/>
          </p:cNvCxnSpPr>
          <p:nvPr>
            <p:custDataLst>
              <p:tags r:id="rId22"/>
            </p:custDataLst>
          </p:nvPr>
        </p:nvCxnSpPr>
        <p:spPr>
          <a:xfrm>
            <a:off x="7267520" y="1837328"/>
            <a:ext cx="0" cy="3966064"/>
          </a:xfrm>
          <a:prstGeom prst="line">
            <a:avLst/>
          </a:prstGeom>
          <a:ln>
            <a:gradFill>
              <a:gsLst>
                <a:gs pos="0">
                  <a:schemeClr val="accent1"/>
                </a:gs>
                <a:gs pos="100000">
                  <a:schemeClr val="accent2">
                    <a:alpha val="0"/>
                  </a:schemeClr>
                </a:gs>
                <a:gs pos="71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923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 name="PA-错觉设计">
            <a:extLst>
              <a:ext uri="{FF2B5EF4-FFF2-40B4-BE49-F238E27FC236}">
                <a16:creationId xmlns:a16="http://schemas.microsoft.com/office/drawing/2014/main" id="{C8743BBA-A6D4-45A7-9B22-376D6140CD60}"/>
              </a:ext>
            </a:extLst>
          </p:cNvPr>
          <p:cNvSpPr txBox="1"/>
          <p:nvPr>
            <p:custDataLst>
              <p:tags r:id="rId1"/>
            </p:custDataLst>
          </p:nvPr>
        </p:nvSpPr>
        <p:spPr>
          <a:xfrm>
            <a:off x="1893382" y="800558"/>
            <a:ext cx="4278735" cy="4508927"/>
          </a:xfrm>
          <a:prstGeom prst="rect">
            <a:avLst/>
          </a:prstGeom>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chemeClr val="accent2">
                    <a:lumMod val="50000"/>
                  </a:schemeClr>
                </a:solidFill>
                <a:effectLst/>
                <a:uLnTx/>
                <a:uFillTx/>
                <a:latin typeface="+mn-lt"/>
                <a:ea typeface="+mn-ea"/>
                <a:cs typeface="+mn-ea"/>
                <a:sym typeface="+mn-lt"/>
              </a:rPr>
              <a:t>01</a:t>
            </a:r>
            <a:endParaRPr kumimoji="0" lang="zh-CN" altLang="en-US" sz="28700" b="0" i="0" u="none" strike="noStrike" kern="1200" cap="none" spc="0" normalizeH="0" baseline="0" noProof="0" dirty="0">
              <a:ln>
                <a:noFill/>
              </a:ln>
              <a:solidFill>
                <a:schemeClr val="accent2">
                  <a:lumMod val="50000"/>
                </a:schemeClr>
              </a:solidFill>
              <a:effectLst/>
              <a:uLnTx/>
              <a:uFillTx/>
              <a:latin typeface="+mn-lt"/>
              <a:ea typeface="+mn-ea"/>
              <a:cs typeface="+mn-ea"/>
              <a:sym typeface="+mn-lt"/>
            </a:endParaRPr>
          </a:p>
        </p:txBody>
      </p:sp>
      <p:sp>
        <p:nvSpPr>
          <p:cNvPr id="59" name="PA-错觉设计">
            <a:extLst>
              <a:ext uri="{FF2B5EF4-FFF2-40B4-BE49-F238E27FC236}">
                <a16:creationId xmlns:a16="http://schemas.microsoft.com/office/drawing/2014/main" id="{EDCCB416-B44F-448B-B809-BA3AE3742F0A}"/>
              </a:ext>
            </a:extLst>
          </p:cNvPr>
          <p:cNvSpPr txBox="1"/>
          <p:nvPr>
            <p:custDataLst>
              <p:tags r:id="rId2"/>
            </p:custDataLst>
          </p:nvPr>
        </p:nvSpPr>
        <p:spPr>
          <a:xfrm>
            <a:off x="1886460" y="804797"/>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272278"/>
                </a:solidFill>
                <a:effectLst/>
                <a:uLnTx/>
                <a:uFillTx/>
                <a:latin typeface="+mn-lt"/>
                <a:ea typeface="+mn-ea"/>
                <a:cs typeface="+mn-ea"/>
                <a:sym typeface="+mn-lt"/>
              </a:rPr>
              <a:t>01</a:t>
            </a:r>
            <a:endParaRPr kumimoji="0" lang="zh-CN" altLang="en-US" sz="28700" b="0" i="0" u="none" strike="noStrike" kern="1200" cap="none" spc="0" normalizeH="0" baseline="0" noProof="0" dirty="0">
              <a:ln>
                <a:noFill/>
              </a:ln>
              <a:solidFill>
                <a:srgbClr val="272278"/>
              </a:solidFill>
              <a:effectLst/>
              <a:uLnTx/>
              <a:uFillTx/>
              <a:latin typeface="+mn-lt"/>
              <a:ea typeface="+mn-ea"/>
              <a:cs typeface="+mn-ea"/>
              <a:sym typeface="+mn-lt"/>
            </a:endParaRPr>
          </a:p>
        </p:txBody>
      </p:sp>
      <p:sp>
        <p:nvSpPr>
          <p:cNvPr id="60" name="PA-错觉设计">
            <a:extLst>
              <a:ext uri="{FF2B5EF4-FFF2-40B4-BE49-F238E27FC236}">
                <a16:creationId xmlns:a16="http://schemas.microsoft.com/office/drawing/2014/main" id="{4112B888-DA48-4656-A3B9-1BF9D1297ED1}"/>
              </a:ext>
            </a:extLst>
          </p:cNvPr>
          <p:cNvSpPr txBox="1"/>
          <p:nvPr>
            <p:custDataLst>
              <p:tags r:id="rId3"/>
            </p:custDataLst>
          </p:nvPr>
        </p:nvSpPr>
        <p:spPr>
          <a:xfrm>
            <a:off x="1879539" y="809035"/>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262879"/>
                </a:solidFill>
                <a:effectLst/>
                <a:uLnTx/>
                <a:uFillTx/>
                <a:latin typeface="+mn-lt"/>
                <a:ea typeface="+mn-ea"/>
                <a:cs typeface="+mn-ea"/>
                <a:sym typeface="+mn-lt"/>
              </a:rPr>
              <a:t>01</a:t>
            </a:r>
            <a:endParaRPr kumimoji="0" lang="zh-CN" altLang="en-US" sz="28700" b="0" i="0" u="none" strike="noStrike" kern="1200" cap="none" spc="0" normalizeH="0" baseline="0" noProof="0" dirty="0">
              <a:ln>
                <a:noFill/>
              </a:ln>
              <a:solidFill>
                <a:srgbClr val="262879"/>
              </a:solidFill>
              <a:effectLst/>
              <a:uLnTx/>
              <a:uFillTx/>
              <a:latin typeface="+mn-lt"/>
              <a:ea typeface="+mn-ea"/>
              <a:cs typeface="+mn-ea"/>
              <a:sym typeface="+mn-lt"/>
            </a:endParaRPr>
          </a:p>
        </p:txBody>
      </p:sp>
      <p:sp>
        <p:nvSpPr>
          <p:cNvPr id="61" name="PA-错觉设计">
            <a:extLst>
              <a:ext uri="{FF2B5EF4-FFF2-40B4-BE49-F238E27FC236}">
                <a16:creationId xmlns:a16="http://schemas.microsoft.com/office/drawing/2014/main" id="{F52E2055-CE38-49F5-89D1-7FFFB85897AD}"/>
              </a:ext>
            </a:extLst>
          </p:cNvPr>
          <p:cNvSpPr txBox="1"/>
          <p:nvPr>
            <p:custDataLst>
              <p:tags r:id="rId4"/>
            </p:custDataLst>
          </p:nvPr>
        </p:nvSpPr>
        <p:spPr>
          <a:xfrm>
            <a:off x="1872617" y="813274"/>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252D7A"/>
                </a:solidFill>
                <a:effectLst/>
                <a:uLnTx/>
                <a:uFillTx/>
                <a:latin typeface="+mn-lt"/>
                <a:ea typeface="+mn-ea"/>
                <a:cs typeface="+mn-ea"/>
                <a:sym typeface="+mn-lt"/>
              </a:rPr>
              <a:t>01</a:t>
            </a:r>
            <a:endParaRPr kumimoji="0" lang="zh-CN" altLang="en-US" sz="28700" b="0" i="0" u="none" strike="noStrike" kern="1200" cap="none" spc="0" normalizeH="0" baseline="0" noProof="0" dirty="0">
              <a:ln>
                <a:noFill/>
              </a:ln>
              <a:solidFill>
                <a:srgbClr val="252D7A"/>
              </a:solidFill>
              <a:effectLst/>
              <a:uLnTx/>
              <a:uFillTx/>
              <a:latin typeface="+mn-lt"/>
              <a:ea typeface="+mn-ea"/>
              <a:cs typeface="+mn-ea"/>
              <a:sym typeface="+mn-lt"/>
            </a:endParaRPr>
          </a:p>
        </p:txBody>
      </p:sp>
      <p:sp>
        <p:nvSpPr>
          <p:cNvPr id="62" name="PA-错觉设计">
            <a:extLst>
              <a:ext uri="{FF2B5EF4-FFF2-40B4-BE49-F238E27FC236}">
                <a16:creationId xmlns:a16="http://schemas.microsoft.com/office/drawing/2014/main" id="{4032775B-2741-4085-BD0E-AAAD733FC042}"/>
              </a:ext>
            </a:extLst>
          </p:cNvPr>
          <p:cNvSpPr txBox="1"/>
          <p:nvPr>
            <p:custDataLst>
              <p:tags r:id="rId5"/>
            </p:custDataLst>
          </p:nvPr>
        </p:nvSpPr>
        <p:spPr>
          <a:xfrm>
            <a:off x="1865695" y="817512"/>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23337B"/>
                </a:solidFill>
                <a:effectLst/>
                <a:uLnTx/>
                <a:uFillTx/>
                <a:latin typeface="+mn-lt"/>
                <a:ea typeface="+mn-ea"/>
                <a:cs typeface="+mn-ea"/>
                <a:sym typeface="+mn-lt"/>
              </a:rPr>
              <a:t>01</a:t>
            </a:r>
            <a:endParaRPr kumimoji="0" lang="zh-CN" altLang="en-US" sz="28700" b="0" i="0" u="none" strike="noStrike" kern="1200" cap="none" spc="0" normalizeH="0" baseline="0" noProof="0" dirty="0">
              <a:ln>
                <a:noFill/>
              </a:ln>
              <a:solidFill>
                <a:srgbClr val="23337B"/>
              </a:solidFill>
              <a:effectLst/>
              <a:uLnTx/>
              <a:uFillTx/>
              <a:latin typeface="+mn-lt"/>
              <a:ea typeface="+mn-ea"/>
              <a:cs typeface="+mn-ea"/>
              <a:sym typeface="+mn-lt"/>
            </a:endParaRPr>
          </a:p>
        </p:txBody>
      </p:sp>
      <p:sp>
        <p:nvSpPr>
          <p:cNvPr id="63" name="PA-错觉设计">
            <a:extLst>
              <a:ext uri="{FF2B5EF4-FFF2-40B4-BE49-F238E27FC236}">
                <a16:creationId xmlns:a16="http://schemas.microsoft.com/office/drawing/2014/main" id="{C661E1A2-5D30-4705-96C0-C39143AB8C7D}"/>
              </a:ext>
            </a:extLst>
          </p:cNvPr>
          <p:cNvSpPr txBox="1"/>
          <p:nvPr>
            <p:custDataLst>
              <p:tags r:id="rId6"/>
            </p:custDataLst>
          </p:nvPr>
        </p:nvSpPr>
        <p:spPr>
          <a:xfrm>
            <a:off x="1858773" y="821751"/>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22387C"/>
                </a:solidFill>
                <a:effectLst/>
                <a:uLnTx/>
                <a:uFillTx/>
                <a:latin typeface="+mn-lt"/>
                <a:ea typeface="+mn-ea"/>
                <a:cs typeface="+mn-ea"/>
                <a:sym typeface="+mn-lt"/>
              </a:rPr>
              <a:t>01</a:t>
            </a:r>
            <a:endParaRPr kumimoji="0" lang="zh-CN" altLang="en-US" sz="28700" b="0" i="0" u="none" strike="noStrike" kern="1200" cap="none" spc="0" normalizeH="0" baseline="0" noProof="0" dirty="0">
              <a:ln>
                <a:noFill/>
              </a:ln>
              <a:solidFill>
                <a:srgbClr val="22387C"/>
              </a:solidFill>
              <a:effectLst/>
              <a:uLnTx/>
              <a:uFillTx/>
              <a:latin typeface="+mn-lt"/>
              <a:ea typeface="+mn-ea"/>
              <a:cs typeface="+mn-ea"/>
              <a:sym typeface="+mn-lt"/>
            </a:endParaRPr>
          </a:p>
        </p:txBody>
      </p:sp>
      <p:sp>
        <p:nvSpPr>
          <p:cNvPr id="64" name="PA-错觉设计">
            <a:extLst>
              <a:ext uri="{FF2B5EF4-FFF2-40B4-BE49-F238E27FC236}">
                <a16:creationId xmlns:a16="http://schemas.microsoft.com/office/drawing/2014/main" id="{67B8C924-D010-42C4-8A6A-34F579A6890B}"/>
              </a:ext>
            </a:extLst>
          </p:cNvPr>
          <p:cNvSpPr txBox="1"/>
          <p:nvPr>
            <p:custDataLst>
              <p:tags r:id="rId7"/>
            </p:custDataLst>
          </p:nvPr>
        </p:nvSpPr>
        <p:spPr>
          <a:xfrm>
            <a:off x="1851852" y="825989"/>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213E7D"/>
                </a:solidFill>
                <a:effectLst/>
                <a:uLnTx/>
                <a:uFillTx/>
                <a:latin typeface="+mn-lt"/>
                <a:ea typeface="+mn-ea"/>
                <a:cs typeface="+mn-ea"/>
                <a:sym typeface="+mn-lt"/>
              </a:rPr>
              <a:t>01</a:t>
            </a:r>
            <a:endParaRPr kumimoji="0" lang="zh-CN" altLang="en-US" sz="28700" b="0" i="0" u="none" strike="noStrike" kern="1200" cap="none" spc="0" normalizeH="0" baseline="0" noProof="0" dirty="0">
              <a:ln>
                <a:noFill/>
              </a:ln>
              <a:solidFill>
                <a:srgbClr val="213E7D"/>
              </a:solidFill>
              <a:effectLst/>
              <a:uLnTx/>
              <a:uFillTx/>
              <a:latin typeface="+mn-lt"/>
              <a:ea typeface="+mn-ea"/>
              <a:cs typeface="+mn-ea"/>
              <a:sym typeface="+mn-lt"/>
            </a:endParaRPr>
          </a:p>
        </p:txBody>
      </p:sp>
      <p:sp>
        <p:nvSpPr>
          <p:cNvPr id="65" name="PA-错觉设计">
            <a:extLst>
              <a:ext uri="{FF2B5EF4-FFF2-40B4-BE49-F238E27FC236}">
                <a16:creationId xmlns:a16="http://schemas.microsoft.com/office/drawing/2014/main" id="{9CB5318E-66B2-4D83-B394-ABDC8D1CCAF5}"/>
              </a:ext>
            </a:extLst>
          </p:cNvPr>
          <p:cNvSpPr txBox="1"/>
          <p:nvPr>
            <p:custDataLst>
              <p:tags r:id="rId8"/>
            </p:custDataLst>
          </p:nvPr>
        </p:nvSpPr>
        <p:spPr>
          <a:xfrm>
            <a:off x="1844930" y="830228"/>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F437E"/>
                </a:solidFill>
                <a:effectLst/>
                <a:uLnTx/>
                <a:uFillTx/>
                <a:latin typeface="+mn-lt"/>
                <a:ea typeface="+mn-ea"/>
                <a:cs typeface="+mn-ea"/>
                <a:sym typeface="+mn-lt"/>
              </a:rPr>
              <a:t>01</a:t>
            </a:r>
            <a:endParaRPr kumimoji="0" lang="zh-CN" altLang="en-US" sz="28700" b="0" i="0" u="none" strike="noStrike" kern="1200" cap="none" spc="0" normalizeH="0" baseline="0" noProof="0" dirty="0">
              <a:ln>
                <a:noFill/>
              </a:ln>
              <a:solidFill>
                <a:srgbClr val="1F437E"/>
              </a:solidFill>
              <a:effectLst/>
              <a:uLnTx/>
              <a:uFillTx/>
              <a:latin typeface="+mn-lt"/>
              <a:ea typeface="+mn-ea"/>
              <a:cs typeface="+mn-ea"/>
              <a:sym typeface="+mn-lt"/>
            </a:endParaRPr>
          </a:p>
        </p:txBody>
      </p:sp>
      <p:sp>
        <p:nvSpPr>
          <p:cNvPr id="66" name="PA-错觉设计">
            <a:extLst>
              <a:ext uri="{FF2B5EF4-FFF2-40B4-BE49-F238E27FC236}">
                <a16:creationId xmlns:a16="http://schemas.microsoft.com/office/drawing/2014/main" id="{4D646838-78BE-4AF8-A6B9-362EB3AF764B}"/>
              </a:ext>
            </a:extLst>
          </p:cNvPr>
          <p:cNvSpPr txBox="1"/>
          <p:nvPr>
            <p:custDataLst>
              <p:tags r:id="rId9"/>
            </p:custDataLst>
          </p:nvPr>
        </p:nvSpPr>
        <p:spPr>
          <a:xfrm>
            <a:off x="1838008" y="834466"/>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E4980"/>
                </a:solidFill>
                <a:effectLst/>
                <a:uLnTx/>
                <a:uFillTx/>
                <a:latin typeface="+mn-lt"/>
                <a:ea typeface="+mn-ea"/>
                <a:cs typeface="+mn-ea"/>
                <a:sym typeface="+mn-lt"/>
              </a:rPr>
              <a:t>01</a:t>
            </a:r>
            <a:endParaRPr kumimoji="0" lang="zh-CN" altLang="en-US" sz="28700" b="0" i="0" u="none" strike="noStrike" kern="1200" cap="none" spc="0" normalizeH="0" baseline="0" noProof="0" dirty="0">
              <a:ln>
                <a:noFill/>
              </a:ln>
              <a:solidFill>
                <a:srgbClr val="1E4980"/>
              </a:solidFill>
              <a:effectLst/>
              <a:uLnTx/>
              <a:uFillTx/>
              <a:latin typeface="+mn-lt"/>
              <a:ea typeface="+mn-ea"/>
              <a:cs typeface="+mn-ea"/>
              <a:sym typeface="+mn-lt"/>
            </a:endParaRPr>
          </a:p>
        </p:txBody>
      </p:sp>
      <p:sp>
        <p:nvSpPr>
          <p:cNvPr id="67" name="PA-错觉设计">
            <a:extLst>
              <a:ext uri="{FF2B5EF4-FFF2-40B4-BE49-F238E27FC236}">
                <a16:creationId xmlns:a16="http://schemas.microsoft.com/office/drawing/2014/main" id="{D1D8BE1C-22BC-4231-AD9A-4C10CA7E8AFB}"/>
              </a:ext>
            </a:extLst>
          </p:cNvPr>
          <p:cNvSpPr txBox="1"/>
          <p:nvPr>
            <p:custDataLst>
              <p:tags r:id="rId10"/>
            </p:custDataLst>
          </p:nvPr>
        </p:nvSpPr>
        <p:spPr>
          <a:xfrm>
            <a:off x="1831087" y="838705"/>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D4E81"/>
                </a:solidFill>
                <a:effectLst/>
                <a:uLnTx/>
                <a:uFillTx/>
                <a:latin typeface="+mn-lt"/>
                <a:ea typeface="+mn-ea"/>
                <a:cs typeface="+mn-ea"/>
                <a:sym typeface="+mn-lt"/>
              </a:rPr>
              <a:t>01</a:t>
            </a:r>
            <a:endParaRPr kumimoji="0" lang="zh-CN" altLang="en-US" sz="28700" b="0" i="0" u="none" strike="noStrike" kern="1200" cap="none" spc="0" normalizeH="0" baseline="0" noProof="0" dirty="0">
              <a:ln>
                <a:noFill/>
              </a:ln>
              <a:solidFill>
                <a:srgbClr val="1D4E81"/>
              </a:solidFill>
              <a:effectLst/>
              <a:uLnTx/>
              <a:uFillTx/>
              <a:latin typeface="+mn-lt"/>
              <a:ea typeface="+mn-ea"/>
              <a:cs typeface="+mn-ea"/>
              <a:sym typeface="+mn-lt"/>
            </a:endParaRPr>
          </a:p>
        </p:txBody>
      </p:sp>
      <p:sp>
        <p:nvSpPr>
          <p:cNvPr id="68" name="PA-错觉设计">
            <a:extLst>
              <a:ext uri="{FF2B5EF4-FFF2-40B4-BE49-F238E27FC236}">
                <a16:creationId xmlns:a16="http://schemas.microsoft.com/office/drawing/2014/main" id="{7679629B-34CF-4EDA-A764-299133467353}"/>
              </a:ext>
            </a:extLst>
          </p:cNvPr>
          <p:cNvSpPr txBox="1"/>
          <p:nvPr>
            <p:custDataLst>
              <p:tags r:id="rId11"/>
            </p:custDataLst>
          </p:nvPr>
        </p:nvSpPr>
        <p:spPr>
          <a:xfrm>
            <a:off x="1824165" y="842944"/>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C5482"/>
                </a:solidFill>
                <a:effectLst/>
                <a:uLnTx/>
                <a:uFillTx/>
                <a:latin typeface="+mn-lt"/>
                <a:ea typeface="+mn-ea"/>
                <a:cs typeface="+mn-ea"/>
                <a:sym typeface="+mn-lt"/>
              </a:rPr>
              <a:t>01</a:t>
            </a:r>
            <a:endParaRPr kumimoji="0" lang="zh-CN" altLang="en-US" sz="28700" b="0" i="0" u="none" strike="noStrike" kern="1200" cap="none" spc="0" normalizeH="0" baseline="0" noProof="0" dirty="0">
              <a:ln>
                <a:noFill/>
              </a:ln>
              <a:solidFill>
                <a:srgbClr val="1C5482"/>
              </a:solidFill>
              <a:effectLst/>
              <a:uLnTx/>
              <a:uFillTx/>
              <a:latin typeface="+mn-lt"/>
              <a:ea typeface="+mn-ea"/>
              <a:cs typeface="+mn-ea"/>
              <a:sym typeface="+mn-lt"/>
            </a:endParaRPr>
          </a:p>
        </p:txBody>
      </p:sp>
      <p:sp>
        <p:nvSpPr>
          <p:cNvPr id="69" name="PA-错觉设计">
            <a:extLst>
              <a:ext uri="{FF2B5EF4-FFF2-40B4-BE49-F238E27FC236}">
                <a16:creationId xmlns:a16="http://schemas.microsoft.com/office/drawing/2014/main" id="{31E4D1DF-B083-4DF6-B5B6-061EB8E1F5B9}"/>
              </a:ext>
            </a:extLst>
          </p:cNvPr>
          <p:cNvSpPr txBox="1"/>
          <p:nvPr>
            <p:custDataLst>
              <p:tags r:id="rId12"/>
            </p:custDataLst>
          </p:nvPr>
        </p:nvSpPr>
        <p:spPr>
          <a:xfrm>
            <a:off x="1817243" y="847182"/>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A5A83"/>
                </a:solidFill>
                <a:effectLst/>
                <a:uLnTx/>
                <a:uFillTx/>
                <a:latin typeface="+mn-lt"/>
                <a:ea typeface="+mn-ea"/>
                <a:cs typeface="+mn-ea"/>
                <a:sym typeface="+mn-lt"/>
              </a:rPr>
              <a:t>01</a:t>
            </a:r>
            <a:endParaRPr kumimoji="0" lang="zh-CN" altLang="en-US" sz="28700" b="0" i="0" u="none" strike="noStrike" kern="1200" cap="none" spc="0" normalizeH="0" baseline="0" noProof="0" dirty="0">
              <a:ln>
                <a:noFill/>
              </a:ln>
              <a:solidFill>
                <a:srgbClr val="1A5A83"/>
              </a:solidFill>
              <a:effectLst/>
              <a:uLnTx/>
              <a:uFillTx/>
              <a:latin typeface="+mn-lt"/>
              <a:ea typeface="+mn-ea"/>
              <a:cs typeface="+mn-ea"/>
              <a:sym typeface="+mn-lt"/>
            </a:endParaRPr>
          </a:p>
        </p:txBody>
      </p:sp>
      <p:sp>
        <p:nvSpPr>
          <p:cNvPr id="70" name="PA-错觉设计">
            <a:extLst>
              <a:ext uri="{FF2B5EF4-FFF2-40B4-BE49-F238E27FC236}">
                <a16:creationId xmlns:a16="http://schemas.microsoft.com/office/drawing/2014/main" id="{E809C860-94FA-42C1-A0E1-602E59A70CFA}"/>
              </a:ext>
            </a:extLst>
          </p:cNvPr>
          <p:cNvSpPr txBox="1"/>
          <p:nvPr>
            <p:custDataLst>
              <p:tags r:id="rId13"/>
            </p:custDataLst>
          </p:nvPr>
        </p:nvSpPr>
        <p:spPr>
          <a:xfrm>
            <a:off x="1810321" y="851421"/>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95F84"/>
                </a:solidFill>
                <a:effectLst/>
                <a:uLnTx/>
                <a:uFillTx/>
                <a:latin typeface="+mn-lt"/>
                <a:ea typeface="+mn-ea"/>
                <a:cs typeface="+mn-ea"/>
                <a:sym typeface="+mn-lt"/>
              </a:rPr>
              <a:t>01</a:t>
            </a:r>
            <a:endParaRPr kumimoji="0" lang="zh-CN" altLang="en-US" sz="28700" b="0" i="0" u="none" strike="noStrike" kern="1200" cap="none" spc="0" normalizeH="0" baseline="0" noProof="0" dirty="0">
              <a:ln>
                <a:noFill/>
              </a:ln>
              <a:solidFill>
                <a:srgbClr val="195F84"/>
              </a:solidFill>
              <a:effectLst/>
              <a:uLnTx/>
              <a:uFillTx/>
              <a:latin typeface="+mn-lt"/>
              <a:ea typeface="+mn-ea"/>
              <a:cs typeface="+mn-ea"/>
              <a:sym typeface="+mn-lt"/>
            </a:endParaRPr>
          </a:p>
        </p:txBody>
      </p:sp>
      <p:sp>
        <p:nvSpPr>
          <p:cNvPr id="71" name="PA-错觉设计">
            <a:extLst>
              <a:ext uri="{FF2B5EF4-FFF2-40B4-BE49-F238E27FC236}">
                <a16:creationId xmlns:a16="http://schemas.microsoft.com/office/drawing/2014/main" id="{7CE1E1CA-9EB7-4CDF-95EE-99AFE06E7DA9}"/>
              </a:ext>
            </a:extLst>
          </p:cNvPr>
          <p:cNvSpPr txBox="1"/>
          <p:nvPr>
            <p:custDataLst>
              <p:tags r:id="rId14"/>
            </p:custDataLst>
          </p:nvPr>
        </p:nvSpPr>
        <p:spPr>
          <a:xfrm>
            <a:off x="1803400" y="855659"/>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86585"/>
                </a:solidFill>
                <a:effectLst/>
                <a:uLnTx/>
                <a:uFillTx/>
                <a:latin typeface="+mn-lt"/>
                <a:ea typeface="+mn-ea"/>
                <a:cs typeface="+mn-ea"/>
                <a:sym typeface="+mn-lt"/>
              </a:rPr>
              <a:t>01</a:t>
            </a:r>
            <a:endParaRPr kumimoji="0" lang="zh-CN" altLang="en-US" sz="28700" b="0" i="0" u="none" strike="noStrike" kern="1200" cap="none" spc="0" normalizeH="0" baseline="0" noProof="0" dirty="0">
              <a:ln>
                <a:noFill/>
              </a:ln>
              <a:solidFill>
                <a:srgbClr val="186585"/>
              </a:solidFill>
              <a:effectLst/>
              <a:uLnTx/>
              <a:uFillTx/>
              <a:latin typeface="+mn-lt"/>
              <a:ea typeface="+mn-ea"/>
              <a:cs typeface="+mn-ea"/>
              <a:sym typeface="+mn-lt"/>
            </a:endParaRPr>
          </a:p>
        </p:txBody>
      </p:sp>
      <p:sp>
        <p:nvSpPr>
          <p:cNvPr id="72" name="PA-错觉设计">
            <a:extLst>
              <a:ext uri="{FF2B5EF4-FFF2-40B4-BE49-F238E27FC236}">
                <a16:creationId xmlns:a16="http://schemas.microsoft.com/office/drawing/2014/main" id="{F669A969-8610-4226-9F7A-4EDBE9CF1EC2}"/>
              </a:ext>
            </a:extLst>
          </p:cNvPr>
          <p:cNvSpPr txBox="1"/>
          <p:nvPr>
            <p:custDataLst>
              <p:tags r:id="rId15"/>
            </p:custDataLst>
          </p:nvPr>
        </p:nvSpPr>
        <p:spPr>
          <a:xfrm>
            <a:off x="1796478" y="859898"/>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66A86"/>
                </a:solidFill>
                <a:effectLst/>
                <a:uLnTx/>
                <a:uFillTx/>
                <a:latin typeface="+mn-lt"/>
                <a:ea typeface="+mn-ea"/>
                <a:cs typeface="+mn-ea"/>
                <a:sym typeface="+mn-lt"/>
              </a:rPr>
              <a:t>01</a:t>
            </a:r>
            <a:endParaRPr kumimoji="0" lang="zh-CN" altLang="en-US" sz="28700" b="0" i="0" u="none" strike="noStrike" kern="1200" cap="none" spc="0" normalizeH="0" baseline="0" noProof="0" dirty="0">
              <a:ln>
                <a:noFill/>
              </a:ln>
              <a:solidFill>
                <a:srgbClr val="166A86"/>
              </a:solidFill>
              <a:effectLst/>
              <a:uLnTx/>
              <a:uFillTx/>
              <a:latin typeface="+mn-lt"/>
              <a:ea typeface="+mn-ea"/>
              <a:cs typeface="+mn-ea"/>
              <a:sym typeface="+mn-lt"/>
            </a:endParaRPr>
          </a:p>
        </p:txBody>
      </p:sp>
      <p:sp>
        <p:nvSpPr>
          <p:cNvPr id="73" name="PA-错觉设计">
            <a:extLst>
              <a:ext uri="{FF2B5EF4-FFF2-40B4-BE49-F238E27FC236}">
                <a16:creationId xmlns:a16="http://schemas.microsoft.com/office/drawing/2014/main" id="{257A5E54-DC74-4461-86CB-3B109A5350CB}"/>
              </a:ext>
            </a:extLst>
          </p:cNvPr>
          <p:cNvSpPr txBox="1"/>
          <p:nvPr>
            <p:custDataLst>
              <p:tags r:id="rId16"/>
            </p:custDataLst>
          </p:nvPr>
        </p:nvSpPr>
        <p:spPr>
          <a:xfrm>
            <a:off x="1789556" y="864136"/>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57087"/>
                </a:solidFill>
                <a:effectLst/>
                <a:uLnTx/>
                <a:uFillTx/>
                <a:latin typeface="+mn-lt"/>
                <a:ea typeface="+mn-ea"/>
                <a:cs typeface="+mn-ea"/>
                <a:sym typeface="+mn-lt"/>
              </a:rPr>
              <a:t>01</a:t>
            </a:r>
            <a:endParaRPr kumimoji="0" lang="zh-CN" altLang="en-US" sz="28700" b="0" i="0" u="none" strike="noStrike" kern="1200" cap="none" spc="0" normalizeH="0" baseline="0" noProof="0" dirty="0">
              <a:ln>
                <a:noFill/>
              </a:ln>
              <a:solidFill>
                <a:srgbClr val="157087"/>
              </a:solidFill>
              <a:effectLst/>
              <a:uLnTx/>
              <a:uFillTx/>
              <a:latin typeface="+mn-lt"/>
              <a:ea typeface="+mn-ea"/>
              <a:cs typeface="+mn-ea"/>
              <a:sym typeface="+mn-lt"/>
            </a:endParaRPr>
          </a:p>
        </p:txBody>
      </p:sp>
      <p:sp>
        <p:nvSpPr>
          <p:cNvPr id="74" name="PA-错觉设计">
            <a:extLst>
              <a:ext uri="{FF2B5EF4-FFF2-40B4-BE49-F238E27FC236}">
                <a16:creationId xmlns:a16="http://schemas.microsoft.com/office/drawing/2014/main" id="{7EBBBF58-EFBD-46BD-931B-3E7753C30792}"/>
              </a:ext>
            </a:extLst>
          </p:cNvPr>
          <p:cNvSpPr txBox="1"/>
          <p:nvPr>
            <p:custDataLst>
              <p:tags r:id="rId17"/>
            </p:custDataLst>
          </p:nvPr>
        </p:nvSpPr>
        <p:spPr>
          <a:xfrm>
            <a:off x="1782635" y="868375"/>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47589"/>
                </a:solidFill>
                <a:effectLst/>
                <a:uLnTx/>
                <a:uFillTx/>
                <a:latin typeface="+mn-lt"/>
                <a:ea typeface="+mn-ea"/>
                <a:cs typeface="+mn-ea"/>
                <a:sym typeface="+mn-lt"/>
              </a:rPr>
              <a:t>01</a:t>
            </a:r>
            <a:endParaRPr kumimoji="0" lang="zh-CN" altLang="en-US" sz="28700" b="0" i="0" u="none" strike="noStrike" kern="1200" cap="none" spc="0" normalizeH="0" baseline="0" noProof="0" dirty="0">
              <a:ln>
                <a:noFill/>
              </a:ln>
              <a:solidFill>
                <a:srgbClr val="147589"/>
              </a:solidFill>
              <a:effectLst/>
              <a:uLnTx/>
              <a:uFillTx/>
              <a:latin typeface="+mn-lt"/>
              <a:ea typeface="+mn-ea"/>
              <a:cs typeface="+mn-ea"/>
              <a:sym typeface="+mn-lt"/>
            </a:endParaRPr>
          </a:p>
        </p:txBody>
      </p:sp>
      <p:sp>
        <p:nvSpPr>
          <p:cNvPr id="75" name="PA-错觉设计">
            <a:extLst>
              <a:ext uri="{FF2B5EF4-FFF2-40B4-BE49-F238E27FC236}">
                <a16:creationId xmlns:a16="http://schemas.microsoft.com/office/drawing/2014/main" id="{4CF1445B-408D-49A8-8262-BD4B088BF764}"/>
              </a:ext>
            </a:extLst>
          </p:cNvPr>
          <p:cNvSpPr txBox="1"/>
          <p:nvPr>
            <p:custDataLst>
              <p:tags r:id="rId18"/>
            </p:custDataLst>
          </p:nvPr>
        </p:nvSpPr>
        <p:spPr>
          <a:xfrm>
            <a:off x="1775713" y="872613"/>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37B8A"/>
                </a:solidFill>
                <a:effectLst/>
                <a:uLnTx/>
                <a:uFillTx/>
                <a:latin typeface="+mn-lt"/>
                <a:ea typeface="+mn-ea"/>
                <a:cs typeface="+mn-ea"/>
                <a:sym typeface="+mn-lt"/>
              </a:rPr>
              <a:t>01</a:t>
            </a:r>
            <a:endParaRPr kumimoji="0" lang="zh-CN" altLang="en-US" sz="28700" b="0" i="0" u="none" strike="noStrike" kern="1200" cap="none" spc="0" normalizeH="0" baseline="0" noProof="0" dirty="0">
              <a:ln>
                <a:noFill/>
              </a:ln>
              <a:solidFill>
                <a:srgbClr val="137B8A"/>
              </a:solidFill>
              <a:effectLst/>
              <a:uLnTx/>
              <a:uFillTx/>
              <a:latin typeface="+mn-lt"/>
              <a:ea typeface="+mn-ea"/>
              <a:cs typeface="+mn-ea"/>
              <a:sym typeface="+mn-lt"/>
            </a:endParaRPr>
          </a:p>
        </p:txBody>
      </p:sp>
      <p:sp>
        <p:nvSpPr>
          <p:cNvPr id="76" name="PA-错觉设计">
            <a:extLst>
              <a:ext uri="{FF2B5EF4-FFF2-40B4-BE49-F238E27FC236}">
                <a16:creationId xmlns:a16="http://schemas.microsoft.com/office/drawing/2014/main" id="{825E2C10-8F5A-4A48-98D5-5244E9AC184B}"/>
              </a:ext>
            </a:extLst>
          </p:cNvPr>
          <p:cNvSpPr txBox="1"/>
          <p:nvPr>
            <p:custDataLst>
              <p:tags r:id="rId19"/>
            </p:custDataLst>
          </p:nvPr>
        </p:nvSpPr>
        <p:spPr>
          <a:xfrm>
            <a:off x="1768791" y="876852"/>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1808B"/>
                </a:solidFill>
                <a:effectLst/>
                <a:uLnTx/>
                <a:uFillTx/>
                <a:latin typeface="+mn-lt"/>
                <a:ea typeface="+mn-ea"/>
                <a:cs typeface="+mn-ea"/>
                <a:sym typeface="+mn-lt"/>
              </a:rPr>
              <a:t>01</a:t>
            </a:r>
            <a:endParaRPr kumimoji="0" lang="zh-CN" altLang="en-US" sz="28700" b="0" i="0" u="none" strike="noStrike" kern="1200" cap="none" spc="0" normalizeH="0" baseline="0" noProof="0" dirty="0">
              <a:ln>
                <a:noFill/>
              </a:ln>
              <a:solidFill>
                <a:srgbClr val="11808B"/>
              </a:solidFill>
              <a:effectLst/>
              <a:uLnTx/>
              <a:uFillTx/>
              <a:latin typeface="+mn-lt"/>
              <a:ea typeface="+mn-ea"/>
              <a:cs typeface="+mn-ea"/>
              <a:sym typeface="+mn-lt"/>
            </a:endParaRPr>
          </a:p>
        </p:txBody>
      </p:sp>
      <p:sp>
        <p:nvSpPr>
          <p:cNvPr id="77" name="PA-错觉设计">
            <a:extLst>
              <a:ext uri="{FF2B5EF4-FFF2-40B4-BE49-F238E27FC236}">
                <a16:creationId xmlns:a16="http://schemas.microsoft.com/office/drawing/2014/main" id="{97AB1415-8A1D-4F5D-A01A-77175365CC73}"/>
              </a:ext>
            </a:extLst>
          </p:cNvPr>
          <p:cNvSpPr txBox="1"/>
          <p:nvPr>
            <p:custDataLst>
              <p:tags r:id="rId20"/>
            </p:custDataLst>
          </p:nvPr>
        </p:nvSpPr>
        <p:spPr>
          <a:xfrm>
            <a:off x="1761870" y="881090"/>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0868C"/>
                </a:solidFill>
                <a:effectLst/>
                <a:uLnTx/>
                <a:uFillTx/>
                <a:latin typeface="+mn-lt"/>
                <a:ea typeface="+mn-ea"/>
                <a:cs typeface="+mn-ea"/>
                <a:sym typeface="+mn-lt"/>
              </a:rPr>
              <a:t>01</a:t>
            </a:r>
            <a:endParaRPr kumimoji="0" lang="zh-CN" altLang="en-US" sz="28700" b="0" i="0" u="none" strike="noStrike" kern="1200" cap="none" spc="0" normalizeH="0" baseline="0" noProof="0" dirty="0">
              <a:ln>
                <a:noFill/>
              </a:ln>
              <a:solidFill>
                <a:srgbClr val="10868C"/>
              </a:solidFill>
              <a:effectLst/>
              <a:uLnTx/>
              <a:uFillTx/>
              <a:latin typeface="+mn-lt"/>
              <a:ea typeface="+mn-ea"/>
              <a:cs typeface="+mn-ea"/>
              <a:sym typeface="+mn-lt"/>
            </a:endParaRPr>
          </a:p>
        </p:txBody>
      </p:sp>
      <p:sp>
        <p:nvSpPr>
          <p:cNvPr id="78" name="PA-错觉设计">
            <a:extLst>
              <a:ext uri="{FF2B5EF4-FFF2-40B4-BE49-F238E27FC236}">
                <a16:creationId xmlns:a16="http://schemas.microsoft.com/office/drawing/2014/main" id="{863D36EF-5A5B-480D-8029-85B6F1F33AA6}"/>
              </a:ext>
            </a:extLst>
          </p:cNvPr>
          <p:cNvSpPr txBox="1"/>
          <p:nvPr>
            <p:custDataLst>
              <p:tags r:id="rId21"/>
            </p:custDataLst>
          </p:nvPr>
        </p:nvSpPr>
        <p:spPr>
          <a:xfrm>
            <a:off x="1754948" y="885329"/>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F8B8D"/>
                </a:solidFill>
                <a:effectLst/>
                <a:uLnTx/>
                <a:uFillTx/>
                <a:latin typeface="+mn-lt"/>
                <a:ea typeface="+mn-ea"/>
                <a:cs typeface="+mn-ea"/>
                <a:sym typeface="+mn-lt"/>
              </a:rPr>
              <a:t>01</a:t>
            </a:r>
            <a:endParaRPr kumimoji="0" lang="zh-CN" altLang="en-US" sz="28700" b="0" i="0" u="none" strike="noStrike" kern="1200" cap="none" spc="0" normalizeH="0" baseline="0" noProof="0" dirty="0">
              <a:ln>
                <a:noFill/>
              </a:ln>
              <a:solidFill>
                <a:srgbClr val="0F8B8D"/>
              </a:solidFill>
              <a:effectLst/>
              <a:uLnTx/>
              <a:uFillTx/>
              <a:latin typeface="+mn-lt"/>
              <a:ea typeface="+mn-ea"/>
              <a:cs typeface="+mn-ea"/>
              <a:sym typeface="+mn-lt"/>
            </a:endParaRPr>
          </a:p>
        </p:txBody>
      </p:sp>
      <p:sp>
        <p:nvSpPr>
          <p:cNvPr id="79" name="PA-错觉设计">
            <a:extLst>
              <a:ext uri="{FF2B5EF4-FFF2-40B4-BE49-F238E27FC236}">
                <a16:creationId xmlns:a16="http://schemas.microsoft.com/office/drawing/2014/main" id="{928CB44F-13AF-4C79-803C-F181555718FB}"/>
              </a:ext>
            </a:extLst>
          </p:cNvPr>
          <p:cNvSpPr txBox="1"/>
          <p:nvPr>
            <p:custDataLst>
              <p:tags r:id="rId22"/>
            </p:custDataLst>
          </p:nvPr>
        </p:nvSpPr>
        <p:spPr>
          <a:xfrm>
            <a:off x="1748026" y="889568"/>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D918E"/>
                </a:solidFill>
                <a:effectLst/>
                <a:uLnTx/>
                <a:uFillTx/>
                <a:latin typeface="+mn-lt"/>
                <a:ea typeface="+mn-ea"/>
                <a:cs typeface="+mn-ea"/>
                <a:sym typeface="+mn-lt"/>
              </a:rPr>
              <a:t>01</a:t>
            </a:r>
            <a:endParaRPr kumimoji="0" lang="zh-CN" altLang="en-US" sz="28700" b="0" i="0" u="none" strike="noStrike" kern="1200" cap="none" spc="0" normalizeH="0" baseline="0" noProof="0" dirty="0">
              <a:ln>
                <a:noFill/>
              </a:ln>
              <a:solidFill>
                <a:srgbClr val="0D918E"/>
              </a:solidFill>
              <a:effectLst/>
              <a:uLnTx/>
              <a:uFillTx/>
              <a:latin typeface="+mn-lt"/>
              <a:ea typeface="+mn-ea"/>
              <a:cs typeface="+mn-ea"/>
              <a:sym typeface="+mn-lt"/>
            </a:endParaRPr>
          </a:p>
        </p:txBody>
      </p:sp>
      <p:sp>
        <p:nvSpPr>
          <p:cNvPr id="80" name="PA-错觉设计">
            <a:extLst>
              <a:ext uri="{FF2B5EF4-FFF2-40B4-BE49-F238E27FC236}">
                <a16:creationId xmlns:a16="http://schemas.microsoft.com/office/drawing/2014/main" id="{84CCA5B6-C16A-44BB-9329-16625CF90B47}"/>
              </a:ext>
            </a:extLst>
          </p:cNvPr>
          <p:cNvSpPr txBox="1"/>
          <p:nvPr>
            <p:custDataLst>
              <p:tags r:id="rId23"/>
            </p:custDataLst>
          </p:nvPr>
        </p:nvSpPr>
        <p:spPr>
          <a:xfrm>
            <a:off x="1741104" y="893806"/>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C978F"/>
                </a:solidFill>
                <a:effectLst/>
                <a:uLnTx/>
                <a:uFillTx/>
                <a:latin typeface="+mn-lt"/>
                <a:ea typeface="+mn-ea"/>
                <a:cs typeface="+mn-ea"/>
                <a:sym typeface="+mn-lt"/>
              </a:rPr>
              <a:t>01</a:t>
            </a:r>
            <a:endParaRPr kumimoji="0" lang="zh-CN" altLang="en-US" sz="28700" b="0" i="0" u="none" strike="noStrike" kern="1200" cap="none" spc="0" normalizeH="0" baseline="0" noProof="0" dirty="0">
              <a:ln>
                <a:noFill/>
              </a:ln>
              <a:solidFill>
                <a:srgbClr val="0C978F"/>
              </a:solidFill>
              <a:effectLst/>
              <a:uLnTx/>
              <a:uFillTx/>
              <a:latin typeface="+mn-lt"/>
              <a:ea typeface="+mn-ea"/>
              <a:cs typeface="+mn-ea"/>
              <a:sym typeface="+mn-lt"/>
            </a:endParaRPr>
          </a:p>
        </p:txBody>
      </p:sp>
      <p:sp>
        <p:nvSpPr>
          <p:cNvPr id="81" name="PA-错觉设计">
            <a:extLst>
              <a:ext uri="{FF2B5EF4-FFF2-40B4-BE49-F238E27FC236}">
                <a16:creationId xmlns:a16="http://schemas.microsoft.com/office/drawing/2014/main" id="{4441138A-6C74-4844-ADDF-7822F72BB824}"/>
              </a:ext>
            </a:extLst>
          </p:cNvPr>
          <p:cNvSpPr txBox="1"/>
          <p:nvPr>
            <p:custDataLst>
              <p:tags r:id="rId24"/>
            </p:custDataLst>
          </p:nvPr>
        </p:nvSpPr>
        <p:spPr>
          <a:xfrm>
            <a:off x="1734183" y="898045"/>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B9C90"/>
                </a:solidFill>
                <a:effectLst/>
                <a:uLnTx/>
                <a:uFillTx/>
                <a:latin typeface="+mn-lt"/>
                <a:ea typeface="+mn-ea"/>
                <a:cs typeface="+mn-ea"/>
                <a:sym typeface="+mn-lt"/>
              </a:rPr>
              <a:t>01</a:t>
            </a:r>
            <a:endParaRPr kumimoji="0" lang="zh-CN" altLang="en-US" sz="28700" b="0" i="0" u="none" strike="noStrike" kern="1200" cap="none" spc="0" normalizeH="0" baseline="0" noProof="0" dirty="0">
              <a:ln>
                <a:noFill/>
              </a:ln>
              <a:solidFill>
                <a:srgbClr val="0B9C90"/>
              </a:solidFill>
              <a:effectLst/>
              <a:uLnTx/>
              <a:uFillTx/>
              <a:latin typeface="+mn-lt"/>
              <a:ea typeface="+mn-ea"/>
              <a:cs typeface="+mn-ea"/>
              <a:sym typeface="+mn-lt"/>
            </a:endParaRPr>
          </a:p>
        </p:txBody>
      </p:sp>
      <p:sp>
        <p:nvSpPr>
          <p:cNvPr id="82" name="PA-错觉设计">
            <a:extLst>
              <a:ext uri="{FF2B5EF4-FFF2-40B4-BE49-F238E27FC236}">
                <a16:creationId xmlns:a16="http://schemas.microsoft.com/office/drawing/2014/main" id="{2D6BFDCD-C5BA-495F-86D3-5D79706096FA}"/>
              </a:ext>
            </a:extLst>
          </p:cNvPr>
          <p:cNvSpPr txBox="1"/>
          <p:nvPr>
            <p:custDataLst>
              <p:tags r:id="rId25"/>
            </p:custDataLst>
          </p:nvPr>
        </p:nvSpPr>
        <p:spPr>
          <a:xfrm>
            <a:off x="1727261" y="902283"/>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AA292"/>
                </a:solidFill>
                <a:effectLst/>
                <a:uLnTx/>
                <a:uFillTx/>
                <a:latin typeface="+mn-lt"/>
                <a:ea typeface="+mn-ea"/>
                <a:cs typeface="+mn-ea"/>
                <a:sym typeface="+mn-lt"/>
              </a:rPr>
              <a:t>01</a:t>
            </a:r>
            <a:endParaRPr kumimoji="0" lang="zh-CN" altLang="en-US" sz="28700" b="0" i="0" u="none" strike="noStrike" kern="1200" cap="none" spc="0" normalizeH="0" baseline="0" noProof="0" dirty="0">
              <a:ln>
                <a:noFill/>
              </a:ln>
              <a:solidFill>
                <a:srgbClr val="0AA292"/>
              </a:solidFill>
              <a:effectLst/>
              <a:uLnTx/>
              <a:uFillTx/>
              <a:latin typeface="+mn-lt"/>
              <a:ea typeface="+mn-ea"/>
              <a:cs typeface="+mn-ea"/>
              <a:sym typeface="+mn-lt"/>
            </a:endParaRPr>
          </a:p>
        </p:txBody>
      </p:sp>
      <p:sp>
        <p:nvSpPr>
          <p:cNvPr id="83" name="PA-错觉设计">
            <a:extLst>
              <a:ext uri="{FF2B5EF4-FFF2-40B4-BE49-F238E27FC236}">
                <a16:creationId xmlns:a16="http://schemas.microsoft.com/office/drawing/2014/main" id="{850E1038-1B3E-4286-8387-0719324ED40F}"/>
              </a:ext>
            </a:extLst>
          </p:cNvPr>
          <p:cNvSpPr txBox="1"/>
          <p:nvPr>
            <p:custDataLst>
              <p:tags r:id="rId26"/>
            </p:custDataLst>
          </p:nvPr>
        </p:nvSpPr>
        <p:spPr>
          <a:xfrm>
            <a:off x="1720339" y="906522"/>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8A793"/>
                </a:solidFill>
                <a:effectLst/>
                <a:uLnTx/>
                <a:uFillTx/>
                <a:latin typeface="+mn-lt"/>
                <a:ea typeface="+mn-ea"/>
                <a:cs typeface="+mn-ea"/>
                <a:sym typeface="+mn-lt"/>
              </a:rPr>
              <a:t>01</a:t>
            </a:r>
            <a:endParaRPr kumimoji="0" lang="zh-CN" altLang="en-US" sz="28700" b="0" i="0" u="none" strike="noStrike" kern="1200" cap="none" spc="0" normalizeH="0" baseline="0" noProof="0" dirty="0">
              <a:ln>
                <a:noFill/>
              </a:ln>
              <a:solidFill>
                <a:srgbClr val="08A793"/>
              </a:solidFill>
              <a:effectLst/>
              <a:uLnTx/>
              <a:uFillTx/>
              <a:latin typeface="+mn-lt"/>
              <a:ea typeface="+mn-ea"/>
              <a:cs typeface="+mn-ea"/>
              <a:sym typeface="+mn-lt"/>
            </a:endParaRPr>
          </a:p>
        </p:txBody>
      </p:sp>
      <p:sp>
        <p:nvSpPr>
          <p:cNvPr id="84" name="PA-错觉设计">
            <a:extLst>
              <a:ext uri="{FF2B5EF4-FFF2-40B4-BE49-F238E27FC236}">
                <a16:creationId xmlns:a16="http://schemas.microsoft.com/office/drawing/2014/main" id="{7B990F45-1492-47F9-ADF3-ACDF0FC08C76}"/>
              </a:ext>
            </a:extLst>
          </p:cNvPr>
          <p:cNvSpPr txBox="1"/>
          <p:nvPr>
            <p:custDataLst>
              <p:tags r:id="rId27"/>
            </p:custDataLst>
          </p:nvPr>
        </p:nvSpPr>
        <p:spPr>
          <a:xfrm>
            <a:off x="1713418" y="910760"/>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7AD94"/>
                </a:solidFill>
                <a:effectLst/>
                <a:uLnTx/>
                <a:uFillTx/>
                <a:latin typeface="+mn-lt"/>
                <a:ea typeface="+mn-ea"/>
                <a:cs typeface="+mn-ea"/>
                <a:sym typeface="+mn-lt"/>
              </a:rPr>
              <a:t>01</a:t>
            </a:r>
            <a:endParaRPr kumimoji="0" lang="zh-CN" altLang="en-US" sz="28700" b="0" i="0" u="none" strike="noStrike" kern="1200" cap="none" spc="0" normalizeH="0" baseline="0" noProof="0" dirty="0">
              <a:ln>
                <a:noFill/>
              </a:ln>
              <a:solidFill>
                <a:srgbClr val="07AD94"/>
              </a:solidFill>
              <a:effectLst/>
              <a:uLnTx/>
              <a:uFillTx/>
              <a:latin typeface="+mn-lt"/>
              <a:ea typeface="+mn-ea"/>
              <a:cs typeface="+mn-ea"/>
              <a:sym typeface="+mn-lt"/>
            </a:endParaRPr>
          </a:p>
        </p:txBody>
      </p:sp>
      <p:sp>
        <p:nvSpPr>
          <p:cNvPr id="85" name="PA-错觉设计">
            <a:extLst>
              <a:ext uri="{FF2B5EF4-FFF2-40B4-BE49-F238E27FC236}">
                <a16:creationId xmlns:a16="http://schemas.microsoft.com/office/drawing/2014/main" id="{4045CC41-109B-44F5-932B-62338FF5D819}"/>
              </a:ext>
            </a:extLst>
          </p:cNvPr>
          <p:cNvSpPr txBox="1"/>
          <p:nvPr>
            <p:custDataLst>
              <p:tags r:id="rId28"/>
            </p:custDataLst>
          </p:nvPr>
        </p:nvSpPr>
        <p:spPr>
          <a:xfrm>
            <a:off x="1706496" y="914999"/>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6B295"/>
                </a:solidFill>
                <a:effectLst/>
                <a:uLnTx/>
                <a:uFillTx/>
                <a:latin typeface="+mn-lt"/>
                <a:ea typeface="+mn-ea"/>
                <a:cs typeface="+mn-ea"/>
                <a:sym typeface="+mn-lt"/>
              </a:rPr>
              <a:t>01</a:t>
            </a:r>
            <a:endParaRPr kumimoji="0" lang="zh-CN" altLang="en-US" sz="28700" b="0" i="0" u="none" strike="noStrike" kern="1200" cap="none" spc="0" normalizeH="0" baseline="0" noProof="0" dirty="0">
              <a:ln>
                <a:noFill/>
              </a:ln>
              <a:solidFill>
                <a:srgbClr val="06B295"/>
              </a:solidFill>
              <a:effectLst/>
              <a:uLnTx/>
              <a:uFillTx/>
              <a:latin typeface="+mn-lt"/>
              <a:ea typeface="+mn-ea"/>
              <a:cs typeface="+mn-ea"/>
              <a:sym typeface="+mn-lt"/>
            </a:endParaRPr>
          </a:p>
        </p:txBody>
      </p:sp>
      <p:sp>
        <p:nvSpPr>
          <p:cNvPr id="86" name="PA-错觉设计">
            <a:extLst>
              <a:ext uri="{FF2B5EF4-FFF2-40B4-BE49-F238E27FC236}">
                <a16:creationId xmlns:a16="http://schemas.microsoft.com/office/drawing/2014/main" id="{DB46899B-89E2-4C74-9C10-4D472C01C856}"/>
              </a:ext>
            </a:extLst>
          </p:cNvPr>
          <p:cNvSpPr txBox="1"/>
          <p:nvPr>
            <p:custDataLst>
              <p:tags r:id="rId29"/>
            </p:custDataLst>
          </p:nvPr>
        </p:nvSpPr>
        <p:spPr>
          <a:xfrm>
            <a:off x="1699574" y="919237"/>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4B896"/>
                </a:solidFill>
                <a:effectLst/>
                <a:uLnTx/>
                <a:uFillTx/>
                <a:latin typeface="+mn-lt"/>
                <a:ea typeface="+mn-ea"/>
                <a:cs typeface="+mn-ea"/>
                <a:sym typeface="+mn-lt"/>
              </a:rPr>
              <a:t>01</a:t>
            </a:r>
            <a:endParaRPr kumimoji="0" lang="zh-CN" altLang="en-US" sz="28700" b="0" i="0" u="none" strike="noStrike" kern="1200" cap="none" spc="0" normalizeH="0" baseline="0" noProof="0" dirty="0">
              <a:ln>
                <a:noFill/>
              </a:ln>
              <a:solidFill>
                <a:srgbClr val="04B896"/>
              </a:solidFill>
              <a:effectLst/>
              <a:uLnTx/>
              <a:uFillTx/>
              <a:latin typeface="+mn-lt"/>
              <a:ea typeface="+mn-ea"/>
              <a:cs typeface="+mn-ea"/>
              <a:sym typeface="+mn-lt"/>
            </a:endParaRPr>
          </a:p>
        </p:txBody>
      </p:sp>
      <p:sp>
        <p:nvSpPr>
          <p:cNvPr id="87" name="PA-错觉设计">
            <a:extLst>
              <a:ext uri="{FF2B5EF4-FFF2-40B4-BE49-F238E27FC236}">
                <a16:creationId xmlns:a16="http://schemas.microsoft.com/office/drawing/2014/main" id="{4B00166A-4DEB-4F88-A88E-EFA70D0A171E}"/>
              </a:ext>
            </a:extLst>
          </p:cNvPr>
          <p:cNvSpPr txBox="1"/>
          <p:nvPr>
            <p:custDataLst>
              <p:tags r:id="rId30"/>
            </p:custDataLst>
          </p:nvPr>
        </p:nvSpPr>
        <p:spPr>
          <a:xfrm>
            <a:off x="1692652" y="923476"/>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3BD97"/>
                </a:solidFill>
                <a:effectLst/>
                <a:uLnTx/>
                <a:uFillTx/>
                <a:latin typeface="+mn-lt"/>
                <a:ea typeface="+mn-ea"/>
                <a:cs typeface="+mn-ea"/>
                <a:sym typeface="+mn-lt"/>
              </a:rPr>
              <a:t>01</a:t>
            </a:r>
            <a:endParaRPr kumimoji="0" lang="zh-CN" altLang="en-US" sz="28700" b="0" i="0" u="none" strike="noStrike" kern="1200" cap="none" spc="0" normalizeH="0" baseline="0" noProof="0" dirty="0">
              <a:ln>
                <a:noFill/>
              </a:ln>
              <a:solidFill>
                <a:srgbClr val="03BD97"/>
              </a:solidFill>
              <a:effectLst/>
              <a:uLnTx/>
              <a:uFillTx/>
              <a:latin typeface="+mn-lt"/>
              <a:ea typeface="+mn-ea"/>
              <a:cs typeface="+mn-ea"/>
              <a:sym typeface="+mn-lt"/>
            </a:endParaRPr>
          </a:p>
        </p:txBody>
      </p:sp>
      <p:sp>
        <p:nvSpPr>
          <p:cNvPr id="88" name="PA-错觉设计">
            <a:extLst>
              <a:ext uri="{FF2B5EF4-FFF2-40B4-BE49-F238E27FC236}">
                <a16:creationId xmlns:a16="http://schemas.microsoft.com/office/drawing/2014/main" id="{42BCADF9-519F-4B3C-960E-7B8263877F04}"/>
              </a:ext>
            </a:extLst>
          </p:cNvPr>
          <p:cNvSpPr txBox="1"/>
          <p:nvPr>
            <p:custDataLst>
              <p:tags r:id="rId31"/>
            </p:custDataLst>
          </p:nvPr>
        </p:nvSpPr>
        <p:spPr>
          <a:xfrm>
            <a:off x="1685730" y="927714"/>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2C398"/>
                </a:solidFill>
                <a:effectLst/>
                <a:uLnTx/>
                <a:uFillTx/>
                <a:latin typeface="+mn-lt"/>
                <a:ea typeface="+mn-ea"/>
                <a:cs typeface="+mn-ea"/>
                <a:sym typeface="+mn-lt"/>
              </a:rPr>
              <a:t>01</a:t>
            </a:r>
            <a:endParaRPr kumimoji="0" lang="zh-CN" altLang="en-US" sz="28700" b="0" i="0" u="none" strike="noStrike" kern="1200" cap="none" spc="0" normalizeH="0" baseline="0" noProof="0" dirty="0">
              <a:ln>
                <a:noFill/>
              </a:ln>
              <a:solidFill>
                <a:srgbClr val="02C398"/>
              </a:solidFill>
              <a:effectLst/>
              <a:uLnTx/>
              <a:uFillTx/>
              <a:latin typeface="+mn-lt"/>
              <a:ea typeface="+mn-ea"/>
              <a:cs typeface="+mn-ea"/>
              <a:sym typeface="+mn-lt"/>
            </a:endParaRPr>
          </a:p>
        </p:txBody>
      </p:sp>
      <p:sp>
        <p:nvSpPr>
          <p:cNvPr id="26" name="PA-错觉设计">
            <a:extLst>
              <a:ext uri="{FF2B5EF4-FFF2-40B4-BE49-F238E27FC236}">
                <a16:creationId xmlns:a16="http://schemas.microsoft.com/office/drawing/2014/main" id="{0156D6D1-656D-459C-B904-A6C7F18FFB4A}"/>
              </a:ext>
            </a:extLst>
          </p:cNvPr>
          <p:cNvSpPr txBox="1"/>
          <p:nvPr>
            <p:custDataLst>
              <p:tags r:id="rId32"/>
            </p:custDataLst>
          </p:nvPr>
        </p:nvSpPr>
        <p:spPr>
          <a:xfrm>
            <a:off x="1678809" y="931953"/>
            <a:ext cx="4278735" cy="4508927"/>
          </a:xfrm>
          <a:prstGeom prst="rect">
            <a:avLst/>
          </a:prstGeom>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chemeClr val="accent1"/>
                </a:solidFill>
                <a:effectLst/>
                <a:uLnTx/>
                <a:uFillTx/>
                <a:latin typeface="+mn-lt"/>
                <a:ea typeface="+mn-ea"/>
                <a:cs typeface="+mn-ea"/>
                <a:sym typeface="+mn-lt"/>
              </a:rPr>
              <a:t>01</a:t>
            </a:r>
            <a:endParaRPr kumimoji="0" lang="zh-CN" altLang="en-US" sz="28700" b="0"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4140" name="PA-错觉设计"/>
          <p:cNvSpPr/>
          <p:nvPr>
            <p:custDataLst>
              <p:tags r:id="rId33"/>
            </p:custDataLst>
          </p:nvPr>
        </p:nvSpPr>
        <p:spPr>
          <a:xfrm rot="15219100">
            <a:off x="2943393" y="848745"/>
            <a:ext cx="1348582" cy="4675344"/>
          </a:xfrm>
          <a:prstGeom prst="ellipse">
            <a:avLst/>
          </a:prstGeom>
          <a:gradFill>
            <a:gsLst>
              <a:gs pos="6000">
                <a:schemeClr val="accent2">
                  <a:alpha val="18000"/>
                </a:schemeClr>
              </a:gs>
              <a:gs pos="57000">
                <a:schemeClr val="accent2">
                  <a:alpha val="0"/>
                </a:schemeClr>
              </a:gs>
            </a:gsLst>
            <a:lin ang="0" scaled="1"/>
          </a:gradFill>
          <a:ln w="6350" cap="flat" cmpd="sng" algn="ctr">
            <a:gradFill flip="none" rotWithShape="1">
              <a:gsLst>
                <a:gs pos="22000">
                  <a:schemeClr val="accent2"/>
                </a:gs>
                <a:gs pos="92000">
                  <a:schemeClr val="accent2">
                    <a:alpha val="0"/>
                  </a:schemeClr>
                </a:gs>
              </a:gsLst>
              <a:lin ang="0" scaled="1"/>
              <a:tileRect/>
            </a:gradFill>
            <a:prstDash val="solid"/>
            <a:miter lim="800000"/>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 name="PA-错觉设计"/>
          <p:cNvSpPr>
            <a:spLocks noGrp="1"/>
          </p:cNvSpPr>
          <p:nvPr>
            <p:ph type="body" sz="quarter" idx="4294967295"/>
            <p:custDataLst>
              <p:tags r:id="rId34"/>
            </p:custDataLst>
          </p:nvPr>
        </p:nvSpPr>
        <p:spPr>
          <a:xfrm>
            <a:off x="5873706" y="4004362"/>
            <a:ext cx="4514894" cy="542925"/>
          </a:xfrm>
          <a:prstGeom prst="rect">
            <a:avLst/>
          </a:prstGeom>
        </p:spPr>
        <p:txBody>
          <a:bodyPr>
            <a:noAutofit/>
          </a:bodyPr>
          <a:lstStyle/>
          <a:p>
            <a:pPr marL="0" indent="0">
              <a:buNone/>
            </a:pPr>
            <a:r>
              <a:rPr lang="en-US" altLang="zh-CN" dirty="0">
                <a:solidFill>
                  <a:schemeClr val="tx2"/>
                </a:solidFill>
                <a:cs typeface="+mn-ea"/>
                <a:sym typeface="+mn-lt"/>
              </a:rPr>
              <a:t>CASE INTRODUCTION</a:t>
            </a:r>
            <a:endParaRPr lang="zh-CN" altLang="en-US" dirty="0">
              <a:solidFill>
                <a:schemeClr val="tx2"/>
              </a:solidFill>
              <a:cs typeface="+mn-ea"/>
              <a:sym typeface="+mn-lt"/>
            </a:endParaRPr>
          </a:p>
        </p:txBody>
      </p:sp>
      <p:sp>
        <p:nvSpPr>
          <p:cNvPr id="2" name="PA-错觉设计"/>
          <p:cNvSpPr>
            <a:spLocks noGrp="1"/>
          </p:cNvSpPr>
          <p:nvPr>
            <p:ph type="title" idx="4294967295"/>
            <p:custDataLst>
              <p:tags r:id="rId35"/>
            </p:custDataLst>
          </p:nvPr>
        </p:nvSpPr>
        <p:spPr>
          <a:prstGeom prst="rect">
            <a:avLst/>
          </a:prstGeom>
        </p:spPr>
        <p:txBody>
          <a:bodyPr wrap="square">
            <a:noAutofit/>
          </a:bodyPr>
          <a:lstStyle/>
          <a:p>
            <a:r>
              <a:rPr lang="zh-CN" altLang="en-US" dirty="0">
                <a:gradFill>
                  <a:gsLst>
                    <a:gs pos="0">
                      <a:schemeClr val="accent2">
                        <a:lumMod val="60000"/>
                        <a:lumOff val="40000"/>
                      </a:schemeClr>
                    </a:gs>
                    <a:gs pos="100000">
                      <a:schemeClr val="accent2">
                        <a:lumMod val="20000"/>
                        <a:lumOff val="80000"/>
                      </a:schemeClr>
                    </a:gs>
                  </a:gsLst>
                  <a:lin ang="0" scaled="0"/>
                </a:gradFill>
                <a:latin typeface="+mn-lt"/>
                <a:ea typeface="+mn-ea"/>
                <a:cs typeface="+mn-ea"/>
                <a:sym typeface="+mn-lt"/>
              </a:rPr>
              <a:t>互联网</a:t>
            </a:r>
            <a:r>
              <a:rPr lang="en-US" altLang="zh-CN" dirty="0">
                <a:gradFill>
                  <a:gsLst>
                    <a:gs pos="0">
                      <a:schemeClr val="accent2">
                        <a:lumMod val="60000"/>
                        <a:lumOff val="40000"/>
                      </a:schemeClr>
                    </a:gs>
                    <a:gs pos="100000">
                      <a:schemeClr val="accent2">
                        <a:lumMod val="20000"/>
                        <a:lumOff val="80000"/>
                      </a:schemeClr>
                    </a:gs>
                  </a:gsLst>
                  <a:lin ang="0" scaled="0"/>
                </a:gradFill>
                <a:latin typeface="+mn-lt"/>
                <a:ea typeface="+mn-ea"/>
                <a:cs typeface="+mn-ea"/>
                <a:sym typeface="+mn-lt"/>
              </a:rPr>
              <a:t>+</a:t>
            </a:r>
            <a:r>
              <a:rPr lang="zh-CN" altLang="en-US" dirty="0">
                <a:gradFill>
                  <a:gsLst>
                    <a:gs pos="0">
                      <a:schemeClr val="accent2">
                        <a:lumMod val="60000"/>
                        <a:lumOff val="40000"/>
                      </a:schemeClr>
                    </a:gs>
                    <a:gs pos="100000">
                      <a:schemeClr val="accent2">
                        <a:lumMod val="20000"/>
                        <a:lumOff val="80000"/>
                      </a:schemeClr>
                    </a:gs>
                  </a:gsLst>
                  <a:lin ang="0" scaled="0"/>
                </a:gradFill>
                <a:latin typeface="+mn-lt"/>
                <a:ea typeface="+mn-ea"/>
                <a:cs typeface="+mn-ea"/>
                <a:sym typeface="+mn-lt"/>
              </a:rPr>
              <a:t>定义</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PA-错觉设计842"/>
          <p:cNvSpPr>
            <a:spLocks noGrp="1"/>
          </p:cNvSpPr>
          <p:nvPr>
            <p:ph type="title"/>
            <p:custDataLst>
              <p:tags r:id="rId2"/>
            </p:custDataLst>
          </p:nvPr>
        </p:nvSpPr>
        <p:spPr>
          <a:noFill/>
        </p:spPr>
        <p:txBody>
          <a:bodyPr wrap="square" rtlCol="0">
            <a:noAutofit/>
          </a:bodyPr>
          <a:lstStyle/>
          <a:p>
            <a:r>
              <a:rPr lang="en-US" altLang="zh-CN" sz="11500" b="1" dirty="0">
                <a:latin typeface="+mn-lt"/>
                <a:ea typeface="+mn-ea"/>
                <a:cs typeface="+mn-ea"/>
                <a:sym typeface="+mn-lt"/>
              </a:rPr>
              <a:t>THANKS</a:t>
            </a:r>
            <a:endParaRPr lang="zh-CN" altLang="en-US" sz="11500" b="1" dirty="0">
              <a:latin typeface="+mn-lt"/>
              <a:ea typeface="+mn-ea"/>
              <a:cs typeface="+mn-ea"/>
              <a:sym typeface="+mn-lt"/>
            </a:endParaRPr>
          </a:p>
        </p:txBody>
      </p:sp>
      <p:sp>
        <p:nvSpPr>
          <p:cNvPr id="30" name="PA-错觉设计843">
            <a:extLst>
              <a:ext uri="{FF2B5EF4-FFF2-40B4-BE49-F238E27FC236}">
                <a16:creationId xmlns:a16="http://schemas.microsoft.com/office/drawing/2014/main" id="{E0042E5F-CFC4-4B12-88F3-CEEC6BCC6A29}"/>
              </a:ext>
            </a:extLst>
          </p:cNvPr>
          <p:cNvSpPr>
            <a:spLocks noGrp="1"/>
          </p:cNvSpPr>
          <p:nvPr>
            <p:ph type="body" sz="quarter" idx="10"/>
            <p:custDataLst>
              <p:tags r:id="rId3"/>
            </p:custDataLst>
          </p:nvPr>
        </p:nvSpPr>
        <p:spPr>
          <a:prstGeom prst="rect">
            <a:avLst/>
          </a:prstGeom>
          <a:noFill/>
        </p:spPr>
        <p:txBody>
          <a:bodyPr wrap="square" rtlCol="0">
            <a:spAutoFit/>
          </a:bodyPr>
          <a:lstStyle/>
          <a:p>
            <a:pPr marL="0" indent="0" algn="dist">
              <a:lnSpc>
                <a:spcPct val="100000"/>
              </a:lnSpc>
              <a:spcBef>
                <a:spcPts val="0"/>
              </a:spcBef>
              <a:buNone/>
            </a:pPr>
            <a:r>
              <a:rPr lang="en-US" altLang="zh-CN" dirty="0">
                <a:gradFill>
                  <a:gsLst>
                    <a:gs pos="0">
                      <a:schemeClr val="accent2">
                        <a:lumMod val="60000"/>
                        <a:lumOff val="40000"/>
                      </a:schemeClr>
                    </a:gs>
                    <a:gs pos="100000">
                      <a:schemeClr val="accent2">
                        <a:lumMod val="20000"/>
                        <a:lumOff val="80000"/>
                      </a:schemeClr>
                    </a:gs>
                  </a:gsLst>
                  <a:lin ang="0" scaled="0"/>
                </a:gradFill>
                <a:cs typeface="+mn-ea"/>
                <a:sym typeface="+mn-lt"/>
              </a:rPr>
              <a:t>For watch!</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0814D30-0C4C-4B65-9BDB-CEE456FB89B8}"/>
              </a:ext>
            </a:extLst>
          </p:cNvPr>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28" name="PA-错觉设计"/>
          <p:cNvSpPr/>
          <p:nvPr>
            <p:custDataLst>
              <p:tags r:id="rId1"/>
            </p:custDataLst>
          </p:nvPr>
        </p:nvSpPr>
        <p:spPr>
          <a:xfrm flipH="1">
            <a:off x="547030" y="1207576"/>
            <a:ext cx="3571334" cy="2436501"/>
          </a:xfrm>
          <a:prstGeom prst="snip2DiagRect">
            <a:avLst/>
          </a:prstGeom>
          <a:gradFill flip="none" rotWithShape="1">
            <a:gsLst>
              <a:gs pos="0">
                <a:schemeClr val="tx1"/>
              </a:gs>
              <a:gs pos="100000">
                <a:schemeClr val="tx1"/>
              </a:gs>
            </a:gsLst>
            <a:lin ang="2700000" scaled="1"/>
            <a:tileRect/>
          </a:gradFill>
          <a:ln>
            <a:gradFill>
              <a:gsLst>
                <a:gs pos="15000">
                  <a:srgbClr val="2E1385">
                    <a:alpha val="0"/>
                  </a:srgbClr>
                </a:gs>
                <a:gs pos="0">
                  <a:schemeClr val="accent1"/>
                </a:gs>
                <a:gs pos="100000">
                  <a:schemeClr val="accent1"/>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30" name="PA-错觉设计"/>
          <p:cNvSpPr/>
          <p:nvPr>
            <p:custDataLst>
              <p:tags r:id="rId2"/>
            </p:custDataLst>
          </p:nvPr>
        </p:nvSpPr>
        <p:spPr>
          <a:xfrm flipH="1">
            <a:off x="560566" y="3957991"/>
            <a:ext cx="3557798" cy="2438373"/>
          </a:xfrm>
          <a:prstGeom prst="snip2DiagRect">
            <a:avLst/>
          </a:prstGeom>
          <a:gradFill flip="none" rotWithShape="1">
            <a:gsLst>
              <a:gs pos="0">
                <a:schemeClr val="tx1"/>
              </a:gs>
              <a:gs pos="100000">
                <a:schemeClr val="tx1"/>
              </a:gs>
            </a:gsLst>
            <a:lin ang="2700000" scaled="1"/>
            <a:tileRect/>
          </a:gradFill>
          <a:ln>
            <a:gradFill>
              <a:gsLst>
                <a:gs pos="15000">
                  <a:srgbClr val="2E1385">
                    <a:alpha val="0"/>
                  </a:srgbClr>
                </a:gs>
                <a:gs pos="0">
                  <a:schemeClr val="accent1"/>
                </a:gs>
                <a:gs pos="100000">
                  <a:schemeClr val="accent1"/>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a:solidFill>
                <a:prstClr val="white"/>
              </a:solidFill>
              <a:cs typeface="+mn-ea"/>
              <a:sym typeface="+mn-lt"/>
            </a:endParaRPr>
          </a:p>
        </p:txBody>
      </p:sp>
      <p:sp>
        <p:nvSpPr>
          <p:cNvPr id="495" name="PA-错觉设计"/>
          <p:cNvSpPr txBox="1"/>
          <p:nvPr>
            <p:custDataLst>
              <p:tags r:id="rId3"/>
            </p:custDataLst>
          </p:nvPr>
        </p:nvSpPr>
        <p:spPr>
          <a:xfrm>
            <a:off x="825895" y="1379322"/>
            <a:ext cx="800219" cy="461665"/>
          </a:xfrm>
          <a:prstGeom prst="rect">
            <a:avLst/>
          </a:prstGeom>
          <a:noFill/>
        </p:spPr>
        <p:txBody>
          <a:bodyPr wrap="none">
            <a:noAutofit/>
          </a:bodyPr>
          <a:lstStyle/>
          <a:p>
            <a:pPr marR="0" lvl="0" indent="0" fontAlgn="auto">
              <a:lnSpc>
                <a:spcPct val="90000"/>
              </a:lnSpc>
              <a:spcBef>
                <a:spcPct val="0"/>
              </a:spcBef>
              <a:spcAft>
                <a:spcPts val="0"/>
              </a:spcAft>
              <a:buClrTx/>
              <a:buSzTx/>
              <a:defRPr/>
            </a:pPr>
            <a:r>
              <a:rPr lang="zh-CN" altLang="en-US" sz="2400" b="1"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rPr>
              <a:t>概念</a:t>
            </a:r>
          </a:p>
        </p:txBody>
      </p:sp>
      <p:sp>
        <p:nvSpPr>
          <p:cNvPr id="496" name="PA-错觉设计"/>
          <p:cNvSpPr txBox="1"/>
          <p:nvPr>
            <p:custDataLst>
              <p:tags r:id="rId4"/>
            </p:custDataLst>
          </p:nvPr>
        </p:nvSpPr>
        <p:spPr>
          <a:xfrm>
            <a:off x="825895" y="1853153"/>
            <a:ext cx="3076165" cy="1673279"/>
          </a:xfrm>
          <a:prstGeom prst="rect">
            <a:avLst/>
          </a:prstGeom>
          <a:noFill/>
        </p:spPr>
        <p:txBody>
          <a:bodyPr wrap="square">
            <a:no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2"/>
                </a:solidFill>
                <a:effectLst/>
                <a:uLnTx/>
                <a:uFillTx/>
                <a:cs typeface="+mn-ea"/>
                <a:sym typeface="+mn-lt"/>
              </a:rPr>
              <a:t>“互联网</a:t>
            </a:r>
            <a:r>
              <a:rPr kumimoji="0" lang="en-US" altLang="zh-CN" sz="1400" b="0" i="0" u="none" strike="noStrike" kern="1200" cap="none" spc="0" normalizeH="0" baseline="0" noProof="0" dirty="0">
                <a:ln>
                  <a:noFill/>
                </a:ln>
                <a:solidFill>
                  <a:schemeClr val="tx2"/>
                </a:solidFill>
                <a:effectLst/>
                <a:uLnTx/>
                <a:uFillTx/>
                <a:cs typeface="+mn-ea"/>
                <a:sym typeface="+mn-lt"/>
              </a:rPr>
              <a:t>+”</a:t>
            </a:r>
            <a:r>
              <a:rPr kumimoji="0" lang="zh-CN" altLang="en-US" sz="1400" b="0" i="0" u="none" strike="noStrike" kern="1200" cap="none" spc="0" normalizeH="0" baseline="0" noProof="0" dirty="0">
                <a:ln>
                  <a:noFill/>
                </a:ln>
                <a:solidFill>
                  <a:schemeClr val="tx2"/>
                </a:solidFill>
                <a:effectLst/>
                <a:uLnTx/>
                <a:uFillTx/>
                <a:cs typeface="+mn-ea"/>
                <a:sym typeface="+mn-lt"/>
              </a:rPr>
              <a:t>代表着一种新的经济形态，它指的是依托互联网信息技术实现互联网与传统产业的联合，以优化生产要素、更新业务体系、重构商业模式等途径来完成经济转型和升级。</a:t>
            </a:r>
          </a:p>
        </p:txBody>
      </p:sp>
      <p:sp>
        <p:nvSpPr>
          <p:cNvPr id="521" name="PA-错觉设计"/>
          <p:cNvSpPr txBox="1"/>
          <p:nvPr>
            <p:custDataLst>
              <p:tags r:id="rId5"/>
            </p:custDataLst>
          </p:nvPr>
        </p:nvSpPr>
        <p:spPr>
          <a:xfrm>
            <a:off x="839436" y="4129810"/>
            <a:ext cx="800219" cy="461665"/>
          </a:xfrm>
          <a:prstGeom prst="rect">
            <a:avLst/>
          </a:prstGeom>
          <a:noFill/>
        </p:spPr>
        <p:txBody>
          <a:bodyPr wrap="none">
            <a:noAutofit/>
          </a:bodyPr>
          <a:lstStyle/>
          <a:p>
            <a:pPr marR="0" lvl="0" indent="0" fontAlgn="auto">
              <a:lnSpc>
                <a:spcPct val="90000"/>
              </a:lnSpc>
              <a:spcBef>
                <a:spcPct val="0"/>
              </a:spcBef>
              <a:spcAft>
                <a:spcPts val="0"/>
              </a:spcAft>
              <a:buClrTx/>
              <a:buSzTx/>
              <a:defRPr/>
            </a:pPr>
            <a:r>
              <a:rPr lang="zh-CN" altLang="en-US" sz="2400" b="1"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rPr>
              <a:t>目的</a:t>
            </a:r>
          </a:p>
        </p:txBody>
      </p:sp>
      <p:sp>
        <p:nvSpPr>
          <p:cNvPr id="522" name="PA-错觉设计"/>
          <p:cNvSpPr txBox="1"/>
          <p:nvPr>
            <p:custDataLst>
              <p:tags r:id="rId6"/>
            </p:custDataLst>
          </p:nvPr>
        </p:nvSpPr>
        <p:spPr>
          <a:xfrm>
            <a:off x="839436" y="4604160"/>
            <a:ext cx="3025387" cy="1350113"/>
          </a:xfrm>
          <a:prstGeom prst="rect">
            <a:avLst/>
          </a:prstGeom>
          <a:noFill/>
        </p:spPr>
        <p:txBody>
          <a:bodyPr wrap="square">
            <a:no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2"/>
                </a:solidFill>
                <a:effectLst/>
                <a:uLnTx/>
                <a:uFillTx/>
                <a:cs typeface="+mn-ea"/>
                <a:sym typeface="+mn-lt"/>
              </a:rPr>
              <a:t>充分发挥互联网的优势，将互联网与传统产业深入融合，以产业升级提升经济生产力，最后实现社会财富的增加。</a:t>
            </a:r>
          </a:p>
        </p:txBody>
      </p:sp>
      <p:sp>
        <p:nvSpPr>
          <p:cNvPr id="3" name="PA-错觉设计"/>
          <p:cNvSpPr>
            <a:spLocks noChangeAspect="1" noChangeArrowheads="1" noTextEdit="1"/>
          </p:cNvSpPr>
          <p:nvPr>
            <p:custDataLst>
              <p:tags r:id="rId7"/>
            </p:custDataLst>
          </p:nvPr>
        </p:nvSpPr>
        <p:spPr bwMode="auto">
          <a:xfrm>
            <a:off x="3131162" y="4146550"/>
            <a:ext cx="714375" cy="714375"/>
          </a:xfrm>
          <a:prstGeom prst="rect">
            <a:avLst/>
          </a:prstGeom>
          <a:noFill/>
          <a:ln w="9525" cap="flat">
            <a:noFill/>
            <a:prstDash val="solid"/>
            <a:miter/>
          </a:ln>
          <a:extLst>
            <a:ext uri="{91240B29-F687-4F45-9708-019B960494DF}">
              <a14:hiddenLine xmlns:a14="http://schemas.microsoft.com/office/drawing/2010/main" w="9525">
                <a:solidFill>
                  <a:srgbClr val="000000"/>
                </a:solidFill>
                <a:miter lim="800000"/>
                <a:headEnd/>
                <a:tailEnd/>
              </a14:hiddenLine>
            </a:ext>
          </a:extLst>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4" name="PA-错觉设计"/>
          <p:cNvSpPr/>
          <p:nvPr>
            <p:custDataLst>
              <p:tags r:id="rId8"/>
            </p:custDataLst>
          </p:nvPr>
        </p:nvSpPr>
        <p:spPr bwMode="auto">
          <a:xfrm>
            <a:off x="3131162" y="4141788"/>
            <a:ext cx="738188" cy="552450"/>
          </a:xfrm>
          <a:custGeom>
            <a:avLst/>
            <a:gdLst>
              <a:gd name="T0" fmla="*/ 416 w 426"/>
              <a:gd name="T1" fmla="*/ 8 h 319"/>
              <a:gd name="T2" fmla="*/ 416 w 426"/>
              <a:gd name="T3" fmla="*/ 8 h 319"/>
              <a:gd name="T4" fmla="*/ 406 w 426"/>
              <a:gd name="T5" fmla="*/ 2 h 319"/>
              <a:gd name="T6" fmla="*/ 393 w 426"/>
              <a:gd name="T7" fmla="*/ 0 h 319"/>
              <a:gd name="T8" fmla="*/ 33 w 426"/>
              <a:gd name="T9" fmla="*/ 0 h 319"/>
              <a:gd name="T10" fmla="*/ 20 w 426"/>
              <a:gd name="T11" fmla="*/ 2 h 319"/>
              <a:gd name="T12" fmla="*/ 9 w 426"/>
              <a:gd name="T13" fmla="*/ 8 h 319"/>
              <a:gd name="T14" fmla="*/ 2 w 426"/>
              <a:gd name="T15" fmla="*/ 19 h 319"/>
              <a:gd name="T16" fmla="*/ 0 w 426"/>
              <a:gd name="T17" fmla="*/ 32 h 319"/>
              <a:gd name="T18" fmla="*/ 0 w 426"/>
              <a:gd name="T19" fmla="*/ 285 h 319"/>
              <a:gd name="T20" fmla="*/ 2 w 426"/>
              <a:gd name="T21" fmla="*/ 298 h 319"/>
              <a:gd name="T22" fmla="*/ 9 w 426"/>
              <a:gd name="T23" fmla="*/ 309 h 319"/>
              <a:gd name="T24" fmla="*/ 20 w 426"/>
              <a:gd name="T25" fmla="*/ 316 h 319"/>
              <a:gd name="T26" fmla="*/ 33 w 426"/>
              <a:gd name="T27" fmla="*/ 319 h 319"/>
              <a:gd name="T28" fmla="*/ 193 w 426"/>
              <a:gd name="T29" fmla="*/ 319 h 319"/>
              <a:gd name="T30" fmla="*/ 196 w 426"/>
              <a:gd name="T31" fmla="*/ 317 h 319"/>
              <a:gd name="T32" fmla="*/ 180 w 426"/>
              <a:gd name="T33" fmla="*/ 307 h 319"/>
              <a:gd name="T34" fmla="*/ 186 w 426"/>
              <a:gd name="T35" fmla="*/ 292 h 319"/>
              <a:gd name="T36" fmla="*/ 33 w 426"/>
              <a:gd name="T37" fmla="*/ 292 h 319"/>
              <a:gd name="T38" fmla="*/ 28 w 426"/>
              <a:gd name="T39" fmla="*/ 290 h 319"/>
              <a:gd name="T40" fmla="*/ 26 w 426"/>
              <a:gd name="T41" fmla="*/ 285 h 319"/>
              <a:gd name="T42" fmla="*/ 26 w 426"/>
              <a:gd name="T43" fmla="*/ 32 h 319"/>
              <a:gd name="T44" fmla="*/ 28 w 426"/>
              <a:gd name="T45" fmla="*/ 27 h 319"/>
              <a:gd name="T46" fmla="*/ 33 w 426"/>
              <a:gd name="T47" fmla="*/ 25 h 319"/>
              <a:gd name="T48" fmla="*/ 393 w 426"/>
              <a:gd name="T49" fmla="*/ 25 h 319"/>
              <a:gd name="T50" fmla="*/ 398 w 426"/>
              <a:gd name="T51" fmla="*/ 27 h 319"/>
              <a:gd name="T52" fmla="*/ 399 w 426"/>
              <a:gd name="T53" fmla="*/ 32 h 319"/>
              <a:gd name="T54" fmla="*/ 399 w 426"/>
              <a:gd name="T55" fmla="*/ 206 h 319"/>
              <a:gd name="T56" fmla="*/ 411 w 426"/>
              <a:gd name="T57" fmla="*/ 211 h 319"/>
              <a:gd name="T58" fmla="*/ 407 w 426"/>
              <a:gd name="T59" fmla="*/ 230 h 319"/>
              <a:gd name="T60" fmla="*/ 425 w 426"/>
              <a:gd name="T61" fmla="*/ 225 h 319"/>
              <a:gd name="T62" fmla="*/ 426 w 426"/>
              <a:gd name="T63" fmla="*/ 227 h 319"/>
              <a:gd name="T64" fmla="*/ 426 w 426"/>
              <a:gd name="T65" fmla="*/ 32 h 319"/>
              <a:gd name="T66" fmla="*/ 424 w 426"/>
              <a:gd name="T67" fmla="*/ 19 h 319"/>
              <a:gd name="T68" fmla="*/ 416 w 426"/>
              <a:gd name="T69" fmla="*/ 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319">
                <a:moveTo>
                  <a:pt x="416" y="8"/>
                </a:moveTo>
                <a:lnTo>
                  <a:pt x="416" y="8"/>
                </a:lnTo>
                <a:cubicBezTo>
                  <a:pt x="413" y="5"/>
                  <a:pt x="410" y="3"/>
                  <a:pt x="406" y="2"/>
                </a:cubicBezTo>
                <a:cubicBezTo>
                  <a:pt x="402" y="0"/>
                  <a:pt x="397" y="0"/>
                  <a:pt x="393" y="0"/>
                </a:cubicBezTo>
                <a:lnTo>
                  <a:pt x="33" y="0"/>
                </a:lnTo>
                <a:cubicBezTo>
                  <a:pt x="28" y="0"/>
                  <a:pt x="24" y="0"/>
                  <a:pt x="20" y="2"/>
                </a:cubicBezTo>
                <a:cubicBezTo>
                  <a:pt x="16" y="3"/>
                  <a:pt x="12" y="5"/>
                  <a:pt x="9" y="8"/>
                </a:cubicBezTo>
                <a:cubicBezTo>
                  <a:pt x="6" y="11"/>
                  <a:pt x="4" y="15"/>
                  <a:pt x="2" y="19"/>
                </a:cubicBezTo>
                <a:cubicBezTo>
                  <a:pt x="0" y="23"/>
                  <a:pt x="0" y="27"/>
                  <a:pt x="0" y="32"/>
                </a:cubicBezTo>
                <a:lnTo>
                  <a:pt x="0" y="285"/>
                </a:lnTo>
                <a:cubicBezTo>
                  <a:pt x="0" y="290"/>
                  <a:pt x="0" y="294"/>
                  <a:pt x="2" y="298"/>
                </a:cubicBezTo>
                <a:cubicBezTo>
                  <a:pt x="4" y="302"/>
                  <a:pt x="6" y="306"/>
                  <a:pt x="9" y="309"/>
                </a:cubicBezTo>
                <a:cubicBezTo>
                  <a:pt x="12" y="312"/>
                  <a:pt x="16" y="314"/>
                  <a:pt x="20" y="316"/>
                </a:cubicBezTo>
                <a:cubicBezTo>
                  <a:pt x="24" y="318"/>
                  <a:pt x="28" y="319"/>
                  <a:pt x="33" y="319"/>
                </a:cubicBezTo>
                <a:lnTo>
                  <a:pt x="193" y="319"/>
                </a:lnTo>
                <a:lnTo>
                  <a:pt x="196" y="317"/>
                </a:lnTo>
                <a:lnTo>
                  <a:pt x="180" y="307"/>
                </a:lnTo>
                <a:lnTo>
                  <a:pt x="186" y="292"/>
                </a:lnTo>
                <a:lnTo>
                  <a:pt x="33" y="292"/>
                </a:lnTo>
                <a:cubicBezTo>
                  <a:pt x="31" y="292"/>
                  <a:pt x="29" y="291"/>
                  <a:pt x="28" y="290"/>
                </a:cubicBezTo>
                <a:cubicBezTo>
                  <a:pt x="27" y="289"/>
                  <a:pt x="26" y="287"/>
                  <a:pt x="26" y="285"/>
                </a:cubicBezTo>
                <a:lnTo>
                  <a:pt x="26" y="32"/>
                </a:lnTo>
                <a:cubicBezTo>
                  <a:pt x="26" y="30"/>
                  <a:pt x="27" y="28"/>
                  <a:pt x="28" y="27"/>
                </a:cubicBezTo>
                <a:cubicBezTo>
                  <a:pt x="29" y="26"/>
                  <a:pt x="31" y="25"/>
                  <a:pt x="33" y="25"/>
                </a:cubicBezTo>
                <a:lnTo>
                  <a:pt x="393" y="25"/>
                </a:lnTo>
                <a:cubicBezTo>
                  <a:pt x="395" y="25"/>
                  <a:pt x="396" y="26"/>
                  <a:pt x="398" y="27"/>
                </a:cubicBezTo>
                <a:cubicBezTo>
                  <a:pt x="399" y="28"/>
                  <a:pt x="399" y="30"/>
                  <a:pt x="399" y="32"/>
                </a:cubicBezTo>
                <a:lnTo>
                  <a:pt x="399" y="206"/>
                </a:lnTo>
                <a:lnTo>
                  <a:pt x="411" y="211"/>
                </a:lnTo>
                <a:lnTo>
                  <a:pt x="407" y="230"/>
                </a:lnTo>
                <a:lnTo>
                  <a:pt x="425" y="225"/>
                </a:lnTo>
                <a:lnTo>
                  <a:pt x="426" y="227"/>
                </a:lnTo>
                <a:lnTo>
                  <a:pt x="426" y="32"/>
                </a:lnTo>
                <a:cubicBezTo>
                  <a:pt x="426" y="27"/>
                  <a:pt x="425" y="23"/>
                  <a:pt x="424" y="19"/>
                </a:cubicBezTo>
                <a:cubicBezTo>
                  <a:pt x="422" y="15"/>
                  <a:pt x="419" y="11"/>
                  <a:pt x="416" y="8"/>
                </a:cubicBezTo>
                <a:close/>
              </a:path>
            </a:pathLst>
          </a:custGeom>
          <a:gradFill flip="none" rotWithShape="1">
            <a:gsLst>
              <a:gs pos="100000">
                <a:schemeClr val="accent1">
                  <a:alpha val="23000"/>
                </a:schemeClr>
              </a:gs>
              <a:gs pos="0">
                <a:schemeClr val="accent1">
                  <a:alpha val="0"/>
                </a:schemeClr>
              </a:gs>
              <a:gs pos="40000">
                <a:schemeClr val="accent1">
                  <a:alpha val="13000"/>
                </a:schemeClr>
              </a:gs>
            </a:gsLst>
            <a:lin ang="18900000" scaled="1"/>
            <a:tileRect/>
          </a:gradFill>
          <a:ln w="952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 name="PA-错觉设计"/>
          <p:cNvSpPr/>
          <p:nvPr>
            <p:custDataLst>
              <p:tags r:id="rId9"/>
            </p:custDataLst>
          </p:nvPr>
        </p:nvSpPr>
        <p:spPr bwMode="auto">
          <a:xfrm>
            <a:off x="3407387" y="4556125"/>
            <a:ext cx="84138" cy="44450"/>
          </a:xfrm>
          <a:custGeom>
            <a:avLst/>
            <a:gdLst>
              <a:gd name="T0" fmla="*/ 0 w 49"/>
              <a:gd name="T1" fmla="*/ 0 h 26"/>
              <a:gd name="T2" fmla="*/ 0 w 49"/>
              <a:gd name="T3" fmla="*/ 0 h 26"/>
              <a:gd name="T4" fmla="*/ 0 w 49"/>
              <a:gd name="T5" fmla="*/ 26 h 26"/>
              <a:gd name="T6" fmla="*/ 27 w 49"/>
              <a:gd name="T7" fmla="*/ 26 h 26"/>
              <a:gd name="T8" fmla="*/ 38 w 49"/>
              <a:gd name="T9" fmla="*/ 26 h 26"/>
              <a:gd name="T10" fmla="*/ 49 w 49"/>
              <a:gd name="T11" fmla="*/ 0 h 26"/>
              <a:gd name="T12" fmla="*/ 27 w 49"/>
              <a:gd name="T13" fmla="*/ 0 h 26"/>
              <a:gd name="T14" fmla="*/ 0 w 49"/>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6">
                <a:moveTo>
                  <a:pt x="0" y="0"/>
                </a:moveTo>
                <a:lnTo>
                  <a:pt x="0" y="0"/>
                </a:lnTo>
                <a:lnTo>
                  <a:pt x="0" y="26"/>
                </a:lnTo>
                <a:lnTo>
                  <a:pt x="27" y="26"/>
                </a:lnTo>
                <a:lnTo>
                  <a:pt x="38" y="26"/>
                </a:lnTo>
                <a:lnTo>
                  <a:pt x="49" y="0"/>
                </a:lnTo>
                <a:lnTo>
                  <a:pt x="27" y="0"/>
                </a:lnTo>
                <a:lnTo>
                  <a:pt x="0" y="0"/>
                </a:lnTo>
                <a:close/>
              </a:path>
            </a:pathLst>
          </a:custGeom>
          <a:gradFill flip="none" rotWithShape="1">
            <a:gsLst>
              <a:gs pos="100000">
                <a:srgbClr val="01C99A">
                  <a:alpha val="23000"/>
                </a:srgbClr>
              </a:gs>
              <a:gs pos="0">
                <a:srgbClr val="01C99A">
                  <a:alpha val="0"/>
                </a:srgbClr>
              </a:gs>
              <a:gs pos="40000">
                <a:srgbClr val="01C99A">
                  <a:alpha val="13000"/>
                </a:srgbClr>
              </a:gs>
            </a:gsLst>
            <a:lin ang="18900000" scaled="1"/>
            <a:tileRect/>
          </a:gradFill>
          <a:ln w="952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 name="PA-错觉设计"/>
          <p:cNvSpPr>
            <a:spLocks noEditPoints="1"/>
          </p:cNvSpPr>
          <p:nvPr>
            <p:custDataLst>
              <p:tags r:id="rId10"/>
            </p:custDataLst>
          </p:nvPr>
        </p:nvSpPr>
        <p:spPr bwMode="auto">
          <a:xfrm>
            <a:off x="3499462" y="4506913"/>
            <a:ext cx="369888" cy="368300"/>
          </a:xfrm>
          <a:custGeom>
            <a:avLst/>
            <a:gdLst>
              <a:gd name="T0" fmla="*/ 146 w 213"/>
              <a:gd name="T1" fmla="*/ 108 h 213"/>
              <a:gd name="T2" fmla="*/ 134 w 213"/>
              <a:gd name="T3" fmla="*/ 134 h 213"/>
              <a:gd name="T4" fmla="*/ 107 w 213"/>
              <a:gd name="T5" fmla="*/ 146 h 213"/>
              <a:gd name="T6" fmla="*/ 79 w 213"/>
              <a:gd name="T7" fmla="*/ 134 h 213"/>
              <a:gd name="T8" fmla="*/ 67 w 213"/>
              <a:gd name="T9" fmla="*/ 108 h 213"/>
              <a:gd name="T10" fmla="*/ 70 w 213"/>
              <a:gd name="T11" fmla="*/ 91 h 213"/>
              <a:gd name="T12" fmla="*/ 79 w 213"/>
              <a:gd name="T13" fmla="*/ 78 h 213"/>
              <a:gd name="T14" fmla="*/ 107 w 213"/>
              <a:gd name="T15" fmla="*/ 67 h 213"/>
              <a:gd name="T16" fmla="*/ 134 w 213"/>
              <a:gd name="T17" fmla="*/ 78 h 213"/>
              <a:gd name="T18" fmla="*/ 143 w 213"/>
              <a:gd name="T19" fmla="*/ 91 h 213"/>
              <a:gd name="T20" fmla="*/ 146 w 213"/>
              <a:gd name="T21" fmla="*/ 108 h 213"/>
              <a:gd name="T22" fmla="*/ 196 w 213"/>
              <a:gd name="T23" fmla="*/ 167 h 213"/>
              <a:gd name="T24" fmla="*/ 186 w 213"/>
              <a:gd name="T25" fmla="*/ 110 h 213"/>
              <a:gd name="T26" fmla="*/ 186 w 213"/>
              <a:gd name="T27" fmla="*/ 106 h 213"/>
              <a:gd name="T28" fmla="*/ 186 w 213"/>
              <a:gd name="T29" fmla="*/ 102 h 213"/>
              <a:gd name="T30" fmla="*/ 212 w 213"/>
              <a:gd name="T31" fmla="*/ 83 h 213"/>
              <a:gd name="T32" fmla="*/ 187 w 213"/>
              <a:gd name="T33" fmla="*/ 48 h 213"/>
              <a:gd name="T34" fmla="*/ 160 w 213"/>
              <a:gd name="T35" fmla="*/ 47 h 213"/>
              <a:gd name="T36" fmla="*/ 127 w 213"/>
              <a:gd name="T37" fmla="*/ 0 h 213"/>
              <a:gd name="T38" fmla="*/ 108 w 213"/>
              <a:gd name="T39" fmla="*/ 27 h 213"/>
              <a:gd name="T40" fmla="*/ 103 w 213"/>
              <a:gd name="T41" fmla="*/ 27 h 213"/>
              <a:gd name="T42" fmla="*/ 46 w 213"/>
              <a:gd name="T43" fmla="*/ 16 h 213"/>
              <a:gd name="T44" fmla="*/ 53 w 213"/>
              <a:gd name="T45" fmla="*/ 47 h 213"/>
              <a:gd name="T46" fmla="*/ 27 w 213"/>
              <a:gd name="T47" fmla="*/ 48 h 213"/>
              <a:gd name="T48" fmla="*/ 13 w 213"/>
              <a:gd name="T49" fmla="*/ 54 h 213"/>
              <a:gd name="T50" fmla="*/ 0 w 213"/>
              <a:gd name="T51" fmla="*/ 86 h 213"/>
              <a:gd name="T52" fmla="*/ 27 w 213"/>
              <a:gd name="T53" fmla="*/ 110 h 213"/>
              <a:gd name="T54" fmla="*/ 17 w 213"/>
              <a:gd name="T55" fmla="*/ 167 h 213"/>
              <a:gd name="T56" fmla="*/ 53 w 213"/>
              <a:gd name="T57" fmla="*/ 165 h 213"/>
              <a:gd name="T58" fmla="*/ 86 w 213"/>
              <a:gd name="T59" fmla="*/ 213 h 213"/>
              <a:gd name="T60" fmla="*/ 104 w 213"/>
              <a:gd name="T61" fmla="*/ 186 h 213"/>
              <a:gd name="T62" fmla="*/ 108 w 213"/>
              <a:gd name="T63" fmla="*/ 186 h 213"/>
              <a:gd name="T64" fmla="*/ 127 w 213"/>
              <a:gd name="T65" fmla="*/ 213 h 213"/>
              <a:gd name="T66" fmla="*/ 160 w 213"/>
              <a:gd name="T67" fmla="*/ 165 h 213"/>
              <a:gd name="T68" fmla="*/ 196 w 213"/>
              <a:gd name="T69" fmla="*/ 16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3" h="213">
                <a:moveTo>
                  <a:pt x="146" y="108"/>
                </a:moveTo>
                <a:lnTo>
                  <a:pt x="146" y="108"/>
                </a:lnTo>
                <a:cubicBezTo>
                  <a:pt x="146" y="112"/>
                  <a:pt x="145" y="117"/>
                  <a:pt x="143" y="122"/>
                </a:cubicBezTo>
                <a:cubicBezTo>
                  <a:pt x="141" y="126"/>
                  <a:pt x="138" y="130"/>
                  <a:pt x="134" y="134"/>
                </a:cubicBezTo>
                <a:cubicBezTo>
                  <a:pt x="131" y="138"/>
                  <a:pt x="127" y="140"/>
                  <a:pt x="122" y="142"/>
                </a:cubicBezTo>
                <a:cubicBezTo>
                  <a:pt x="117" y="145"/>
                  <a:pt x="112" y="146"/>
                  <a:pt x="107" y="146"/>
                </a:cubicBezTo>
                <a:cubicBezTo>
                  <a:pt x="101" y="146"/>
                  <a:pt x="96" y="145"/>
                  <a:pt x="91" y="142"/>
                </a:cubicBezTo>
                <a:cubicBezTo>
                  <a:pt x="86" y="140"/>
                  <a:pt x="82" y="138"/>
                  <a:pt x="79" y="134"/>
                </a:cubicBezTo>
                <a:cubicBezTo>
                  <a:pt x="75" y="130"/>
                  <a:pt x="72" y="126"/>
                  <a:pt x="70" y="122"/>
                </a:cubicBezTo>
                <a:cubicBezTo>
                  <a:pt x="68" y="117"/>
                  <a:pt x="67" y="112"/>
                  <a:pt x="67" y="108"/>
                </a:cubicBezTo>
                <a:cubicBezTo>
                  <a:pt x="67" y="107"/>
                  <a:pt x="67" y="107"/>
                  <a:pt x="67" y="106"/>
                </a:cubicBezTo>
                <a:cubicBezTo>
                  <a:pt x="67" y="101"/>
                  <a:pt x="68" y="96"/>
                  <a:pt x="70" y="91"/>
                </a:cubicBezTo>
                <a:cubicBezTo>
                  <a:pt x="72" y="87"/>
                  <a:pt x="74" y="84"/>
                  <a:pt x="77" y="81"/>
                </a:cubicBezTo>
                <a:cubicBezTo>
                  <a:pt x="77" y="80"/>
                  <a:pt x="78" y="79"/>
                  <a:pt x="79" y="78"/>
                </a:cubicBezTo>
                <a:cubicBezTo>
                  <a:pt x="82" y="75"/>
                  <a:pt x="86" y="72"/>
                  <a:pt x="91" y="70"/>
                </a:cubicBezTo>
                <a:cubicBezTo>
                  <a:pt x="96" y="68"/>
                  <a:pt x="101" y="67"/>
                  <a:pt x="107" y="67"/>
                </a:cubicBezTo>
                <a:cubicBezTo>
                  <a:pt x="112" y="67"/>
                  <a:pt x="117" y="68"/>
                  <a:pt x="122" y="70"/>
                </a:cubicBezTo>
                <a:cubicBezTo>
                  <a:pt x="127" y="72"/>
                  <a:pt x="131" y="75"/>
                  <a:pt x="134" y="78"/>
                </a:cubicBezTo>
                <a:cubicBezTo>
                  <a:pt x="135" y="79"/>
                  <a:pt x="136" y="80"/>
                  <a:pt x="136" y="81"/>
                </a:cubicBezTo>
                <a:cubicBezTo>
                  <a:pt x="139" y="84"/>
                  <a:pt x="141" y="87"/>
                  <a:pt x="143" y="91"/>
                </a:cubicBezTo>
                <a:cubicBezTo>
                  <a:pt x="145" y="96"/>
                  <a:pt x="146" y="101"/>
                  <a:pt x="146" y="106"/>
                </a:cubicBezTo>
                <a:cubicBezTo>
                  <a:pt x="146" y="107"/>
                  <a:pt x="146" y="107"/>
                  <a:pt x="146" y="108"/>
                </a:cubicBezTo>
                <a:close/>
                <a:moveTo>
                  <a:pt x="196" y="167"/>
                </a:moveTo>
                <a:lnTo>
                  <a:pt x="196" y="167"/>
                </a:lnTo>
                <a:lnTo>
                  <a:pt x="213" y="127"/>
                </a:lnTo>
                <a:lnTo>
                  <a:pt x="186" y="110"/>
                </a:lnTo>
                <a:lnTo>
                  <a:pt x="186" y="107"/>
                </a:lnTo>
                <a:cubicBezTo>
                  <a:pt x="186" y="107"/>
                  <a:pt x="186" y="106"/>
                  <a:pt x="186" y="106"/>
                </a:cubicBezTo>
                <a:cubicBezTo>
                  <a:pt x="186" y="106"/>
                  <a:pt x="186" y="105"/>
                  <a:pt x="186" y="104"/>
                </a:cubicBezTo>
                <a:lnTo>
                  <a:pt x="186" y="102"/>
                </a:lnTo>
                <a:lnTo>
                  <a:pt x="211" y="87"/>
                </a:lnTo>
                <a:cubicBezTo>
                  <a:pt x="211" y="86"/>
                  <a:pt x="212" y="84"/>
                  <a:pt x="212" y="83"/>
                </a:cubicBezTo>
                <a:lnTo>
                  <a:pt x="196" y="45"/>
                </a:lnTo>
                <a:lnTo>
                  <a:pt x="187" y="48"/>
                </a:lnTo>
                <a:lnTo>
                  <a:pt x="165" y="53"/>
                </a:lnTo>
                <a:cubicBezTo>
                  <a:pt x="164" y="51"/>
                  <a:pt x="162" y="49"/>
                  <a:pt x="160" y="47"/>
                </a:cubicBezTo>
                <a:lnTo>
                  <a:pt x="167" y="16"/>
                </a:lnTo>
                <a:lnTo>
                  <a:pt x="127" y="0"/>
                </a:lnTo>
                <a:lnTo>
                  <a:pt x="110" y="27"/>
                </a:lnTo>
                <a:cubicBezTo>
                  <a:pt x="110" y="27"/>
                  <a:pt x="109" y="27"/>
                  <a:pt x="108" y="27"/>
                </a:cubicBezTo>
                <a:lnTo>
                  <a:pt x="104" y="27"/>
                </a:lnTo>
                <a:cubicBezTo>
                  <a:pt x="104" y="27"/>
                  <a:pt x="103" y="27"/>
                  <a:pt x="103" y="27"/>
                </a:cubicBezTo>
                <a:lnTo>
                  <a:pt x="86" y="0"/>
                </a:lnTo>
                <a:lnTo>
                  <a:pt x="46" y="16"/>
                </a:lnTo>
                <a:lnTo>
                  <a:pt x="48" y="28"/>
                </a:lnTo>
                <a:lnTo>
                  <a:pt x="53" y="47"/>
                </a:lnTo>
                <a:cubicBezTo>
                  <a:pt x="51" y="49"/>
                  <a:pt x="49" y="51"/>
                  <a:pt x="48" y="53"/>
                </a:cubicBezTo>
                <a:lnTo>
                  <a:pt x="27" y="48"/>
                </a:lnTo>
                <a:lnTo>
                  <a:pt x="17" y="45"/>
                </a:lnTo>
                <a:lnTo>
                  <a:pt x="13" y="54"/>
                </a:lnTo>
                <a:lnTo>
                  <a:pt x="2" y="81"/>
                </a:lnTo>
                <a:lnTo>
                  <a:pt x="0" y="86"/>
                </a:lnTo>
                <a:lnTo>
                  <a:pt x="27" y="102"/>
                </a:lnTo>
                <a:lnTo>
                  <a:pt x="27" y="110"/>
                </a:lnTo>
                <a:lnTo>
                  <a:pt x="0" y="127"/>
                </a:lnTo>
                <a:lnTo>
                  <a:pt x="17" y="167"/>
                </a:lnTo>
                <a:lnTo>
                  <a:pt x="48" y="160"/>
                </a:lnTo>
                <a:cubicBezTo>
                  <a:pt x="49" y="162"/>
                  <a:pt x="51" y="163"/>
                  <a:pt x="53" y="165"/>
                </a:cubicBezTo>
                <a:lnTo>
                  <a:pt x="46" y="196"/>
                </a:lnTo>
                <a:lnTo>
                  <a:pt x="86" y="213"/>
                </a:lnTo>
                <a:lnTo>
                  <a:pt x="103" y="186"/>
                </a:lnTo>
                <a:lnTo>
                  <a:pt x="104" y="186"/>
                </a:lnTo>
                <a:cubicBezTo>
                  <a:pt x="105" y="186"/>
                  <a:pt x="106" y="186"/>
                  <a:pt x="107" y="186"/>
                </a:cubicBezTo>
                <a:cubicBezTo>
                  <a:pt x="107" y="186"/>
                  <a:pt x="108" y="186"/>
                  <a:pt x="108" y="186"/>
                </a:cubicBezTo>
                <a:lnTo>
                  <a:pt x="110" y="186"/>
                </a:lnTo>
                <a:lnTo>
                  <a:pt x="127" y="213"/>
                </a:lnTo>
                <a:lnTo>
                  <a:pt x="167" y="196"/>
                </a:lnTo>
                <a:lnTo>
                  <a:pt x="160" y="165"/>
                </a:lnTo>
                <a:cubicBezTo>
                  <a:pt x="162" y="163"/>
                  <a:pt x="164" y="162"/>
                  <a:pt x="165" y="160"/>
                </a:cubicBezTo>
                <a:lnTo>
                  <a:pt x="196" y="167"/>
                </a:lnTo>
                <a:close/>
              </a:path>
            </a:pathLst>
          </a:custGeom>
          <a:gradFill flip="none" rotWithShape="1">
            <a:gsLst>
              <a:gs pos="100000">
                <a:schemeClr val="accent1">
                  <a:alpha val="23000"/>
                </a:schemeClr>
              </a:gs>
              <a:gs pos="0">
                <a:schemeClr val="accent1">
                  <a:alpha val="0"/>
                </a:schemeClr>
              </a:gs>
              <a:gs pos="40000">
                <a:schemeClr val="accent1">
                  <a:alpha val="13000"/>
                </a:schemeClr>
              </a:gs>
            </a:gsLst>
            <a:lin ang="18900000" scaled="1"/>
            <a:tileRect/>
          </a:gradFill>
          <a:ln w="952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11" name="PA-错觉设计"/>
          <p:cNvSpPr/>
          <p:nvPr>
            <p:custDataLst>
              <p:tags r:id="rId11"/>
            </p:custDataLst>
          </p:nvPr>
        </p:nvSpPr>
        <p:spPr bwMode="auto">
          <a:xfrm>
            <a:off x="3662975" y="4667250"/>
            <a:ext cx="42863" cy="46038"/>
          </a:xfrm>
          <a:custGeom>
            <a:avLst/>
            <a:gdLst>
              <a:gd name="T0" fmla="*/ 25 w 25"/>
              <a:gd name="T1" fmla="*/ 13 h 26"/>
              <a:gd name="T2" fmla="*/ 25 w 25"/>
              <a:gd name="T3" fmla="*/ 13 h 26"/>
              <a:gd name="T4" fmla="*/ 25 w 25"/>
              <a:gd name="T5" fmla="*/ 15 h 26"/>
              <a:gd name="T6" fmla="*/ 24 w 25"/>
              <a:gd name="T7" fmla="*/ 18 h 26"/>
              <a:gd name="T8" fmla="*/ 21 w 25"/>
              <a:gd name="T9" fmla="*/ 22 h 26"/>
              <a:gd name="T10" fmla="*/ 17 w 25"/>
              <a:gd name="T11" fmla="*/ 25 h 26"/>
              <a:gd name="T12" fmla="*/ 13 w 25"/>
              <a:gd name="T13" fmla="*/ 26 h 26"/>
              <a:gd name="T14" fmla="*/ 8 w 25"/>
              <a:gd name="T15" fmla="*/ 25 h 26"/>
              <a:gd name="T16" fmla="*/ 3 w 25"/>
              <a:gd name="T17" fmla="*/ 22 h 26"/>
              <a:gd name="T18" fmla="*/ 1 w 25"/>
              <a:gd name="T19" fmla="*/ 18 h 26"/>
              <a:gd name="T20" fmla="*/ 0 w 25"/>
              <a:gd name="T21" fmla="*/ 15 h 26"/>
              <a:gd name="T22" fmla="*/ 0 w 25"/>
              <a:gd name="T23" fmla="*/ 13 h 26"/>
              <a:gd name="T24" fmla="*/ 1 w 25"/>
              <a:gd name="T25" fmla="*/ 8 h 26"/>
              <a:gd name="T26" fmla="*/ 3 w 25"/>
              <a:gd name="T27" fmla="*/ 4 h 26"/>
              <a:gd name="T28" fmla="*/ 8 w 25"/>
              <a:gd name="T29" fmla="*/ 1 h 26"/>
              <a:gd name="T30" fmla="*/ 13 w 25"/>
              <a:gd name="T31" fmla="*/ 0 h 26"/>
              <a:gd name="T32" fmla="*/ 17 w 25"/>
              <a:gd name="T33" fmla="*/ 1 h 26"/>
              <a:gd name="T34" fmla="*/ 21 w 25"/>
              <a:gd name="T35" fmla="*/ 4 h 26"/>
              <a:gd name="T36" fmla="*/ 24 w 25"/>
              <a:gd name="T37" fmla="*/ 8 h 26"/>
              <a:gd name="T38" fmla="*/ 25 w 25"/>
              <a:gd name="T3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26">
                <a:moveTo>
                  <a:pt x="25" y="13"/>
                </a:moveTo>
                <a:lnTo>
                  <a:pt x="25" y="13"/>
                </a:lnTo>
                <a:cubicBezTo>
                  <a:pt x="25" y="14"/>
                  <a:pt x="25" y="14"/>
                  <a:pt x="25" y="15"/>
                </a:cubicBezTo>
                <a:cubicBezTo>
                  <a:pt x="25" y="16"/>
                  <a:pt x="25" y="17"/>
                  <a:pt x="24" y="18"/>
                </a:cubicBezTo>
                <a:cubicBezTo>
                  <a:pt x="24" y="20"/>
                  <a:pt x="23" y="21"/>
                  <a:pt x="21" y="22"/>
                </a:cubicBezTo>
                <a:cubicBezTo>
                  <a:pt x="20" y="23"/>
                  <a:pt x="19" y="24"/>
                  <a:pt x="17" y="25"/>
                </a:cubicBezTo>
                <a:cubicBezTo>
                  <a:pt x="16" y="26"/>
                  <a:pt x="14" y="26"/>
                  <a:pt x="13" y="26"/>
                </a:cubicBezTo>
                <a:cubicBezTo>
                  <a:pt x="11" y="26"/>
                  <a:pt x="9" y="26"/>
                  <a:pt x="8" y="25"/>
                </a:cubicBezTo>
                <a:cubicBezTo>
                  <a:pt x="6" y="24"/>
                  <a:pt x="5" y="23"/>
                  <a:pt x="3" y="22"/>
                </a:cubicBezTo>
                <a:cubicBezTo>
                  <a:pt x="2" y="21"/>
                  <a:pt x="1" y="20"/>
                  <a:pt x="1" y="18"/>
                </a:cubicBezTo>
                <a:cubicBezTo>
                  <a:pt x="0" y="17"/>
                  <a:pt x="0" y="16"/>
                  <a:pt x="0" y="15"/>
                </a:cubicBezTo>
                <a:cubicBezTo>
                  <a:pt x="0" y="14"/>
                  <a:pt x="0" y="14"/>
                  <a:pt x="0" y="13"/>
                </a:cubicBezTo>
                <a:cubicBezTo>
                  <a:pt x="0" y="11"/>
                  <a:pt x="0" y="10"/>
                  <a:pt x="1" y="8"/>
                </a:cubicBezTo>
                <a:cubicBezTo>
                  <a:pt x="1" y="7"/>
                  <a:pt x="2" y="5"/>
                  <a:pt x="3" y="4"/>
                </a:cubicBezTo>
                <a:cubicBezTo>
                  <a:pt x="5" y="3"/>
                  <a:pt x="6" y="2"/>
                  <a:pt x="8" y="1"/>
                </a:cubicBezTo>
                <a:cubicBezTo>
                  <a:pt x="9" y="1"/>
                  <a:pt x="11" y="0"/>
                  <a:pt x="13" y="0"/>
                </a:cubicBezTo>
                <a:cubicBezTo>
                  <a:pt x="14" y="0"/>
                  <a:pt x="16" y="1"/>
                  <a:pt x="17" y="1"/>
                </a:cubicBezTo>
                <a:cubicBezTo>
                  <a:pt x="19" y="2"/>
                  <a:pt x="20" y="3"/>
                  <a:pt x="21" y="4"/>
                </a:cubicBezTo>
                <a:cubicBezTo>
                  <a:pt x="23" y="5"/>
                  <a:pt x="24" y="7"/>
                  <a:pt x="24" y="8"/>
                </a:cubicBezTo>
                <a:cubicBezTo>
                  <a:pt x="25" y="10"/>
                  <a:pt x="25" y="11"/>
                  <a:pt x="25" y="13"/>
                </a:cubicBezTo>
                <a:close/>
              </a:path>
            </a:pathLst>
          </a:custGeom>
          <a:gradFill flip="none" rotWithShape="1">
            <a:gsLst>
              <a:gs pos="100000">
                <a:srgbClr val="01C99A">
                  <a:alpha val="23000"/>
                </a:srgbClr>
              </a:gs>
              <a:gs pos="0">
                <a:srgbClr val="01C99A">
                  <a:alpha val="0"/>
                </a:srgbClr>
              </a:gs>
              <a:gs pos="40000">
                <a:srgbClr val="01C99A">
                  <a:alpha val="13000"/>
                </a:srgbClr>
              </a:gs>
            </a:gsLst>
            <a:lin ang="18900000" scaled="1"/>
            <a:tileRect/>
          </a:gradFill>
          <a:ln w="952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15" name="PA-错觉设计"/>
          <p:cNvSpPr/>
          <p:nvPr>
            <p:custDataLst>
              <p:tags r:id="rId12"/>
            </p:custDataLst>
          </p:nvPr>
        </p:nvSpPr>
        <p:spPr bwMode="auto">
          <a:xfrm>
            <a:off x="3280754" y="1776072"/>
            <a:ext cx="610269" cy="199916"/>
          </a:xfrm>
          <a:custGeom>
            <a:avLst/>
            <a:gdLst>
              <a:gd name="T0" fmla="*/ 257 w 307"/>
              <a:gd name="T1" fmla="*/ 0 h 101"/>
              <a:gd name="T2" fmla="*/ 257 w 307"/>
              <a:gd name="T3" fmla="*/ 0 h 101"/>
              <a:gd name="T4" fmla="*/ 153 w 307"/>
              <a:gd name="T5" fmla="*/ 51 h 101"/>
              <a:gd name="T6" fmla="*/ 50 w 307"/>
              <a:gd name="T7" fmla="*/ 0 h 101"/>
              <a:gd name="T8" fmla="*/ 0 w 307"/>
              <a:gd name="T9" fmla="*/ 25 h 101"/>
              <a:gd name="T10" fmla="*/ 153 w 307"/>
              <a:gd name="T11" fmla="*/ 101 h 101"/>
              <a:gd name="T12" fmla="*/ 307 w 307"/>
              <a:gd name="T13" fmla="*/ 25 h 101"/>
              <a:gd name="T14" fmla="*/ 257 w 307"/>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101">
                <a:moveTo>
                  <a:pt x="257" y="0"/>
                </a:moveTo>
                <a:lnTo>
                  <a:pt x="257" y="0"/>
                </a:lnTo>
                <a:lnTo>
                  <a:pt x="153" y="51"/>
                </a:lnTo>
                <a:lnTo>
                  <a:pt x="50" y="0"/>
                </a:lnTo>
                <a:lnTo>
                  <a:pt x="0" y="25"/>
                </a:lnTo>
                <a:lnTo>
                  <a:pt x="153" y="101"/>
                </a:lnTo>
                <a:lnTo>
                  <a:pt x="307" y="25"/>
                </a:lnTo>
                <a:lnTo>
                  <a:pt x="257" y="0"/>
                </a:lnTo>
                <a:close/>
              </a:path>
            </a:pathLst>
          </a:custGeom>
          <a:gradFill flip="none" rotWithShape="1">
            <a:gsLst>
              <a:gs pos="100000">
                <a:schemeClr val="accent1">
                  <a:alpha val="23000"/>
                </a:schemeClr>
              </a:gs>
              <a:gs pos="0">
                <a:schemeClr val="accent1">
                  <a:alpha val="0"/>
                </a:schemeClr>
              </a:gs>
              <a:gs pos="40000">
                <a:schemeClr val="accent1">
                  <a:alpha val="13000"/>
                </a:schemeClr>
              </a:gs>
            </a:gsLst>
            <a:lin ang="18900000" scaled="1"/>
            <a:tileRect/>
          </a:gradFill>
          <a:ln w="952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16" name="PA-错觉设计"/>
          <p:cNvSpPr/>
          <p:nvPr>
            <p:custDataLst>
              <p:tags r:id="rId13"/>
            </p:custDataLst>
          </p:nvPr>
        </p:nvSpPr>
        <p:spPr bwMode="auto">
          <a:xfrm>
            <a:off x="3280754" y="1618244"/>
            <a:ext cx="610269" cy="199916"/>
          </a:xfrm>
          <a:custGeom>
            <a:avLst/>
            <a:gdLst>
              <a:gd name="T0" fmla="*/ 257 w 307"/>
              <a:gd name="T1" fmla="*/ 0 h 101"/>
              <a:gd name="T2" fmla="*/ 257 w 307"/>
              <a:gd name="T3" fmla="*/ 0 h 101"/>
              <a:gd name="T4" fmla="*/ 153 w 307"/>
              <a:gd name="T5" fmla="*/ 51 h 101"/>
              <a:gd name="T6" fmla="*/ 50 w 307"/>
              <a:gd name="T7" fmla="*/ 0 h 101"/>
              <a:gd name="T8" fmla="*/ 0 w 307"/>
              <a:gd name="T9" fmla="*/ 25 h 101"/>
              <a:gd name="T10" fmla="*/ 153 w 307"/>
              <a:gd name="T11" fmla="*/ 101 h 101"/>
              <a:gd name="T12" fmla="*/ 307 w 307"/>
              <a:gd name="T13" fmla="*/ 25 h 101"/>
              <a:gd name="T14" fmla="*/ 257 w 307"/>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101">
                <a:moveTo>
                  <a:pt x="257" y="0"/>
                </a:moveTo>
                <a:lnTo>
                  <a:pt x="257" y="0"/>
                </a:lnTo>
                <a:lnTo>
                  <a:pt x="153" y="51"/>
                </a:lnTo>
                <a:lnTo>
                  <a:pt x="50" y="0"/>
                </a:lnTo>
                <a:lnTo>
                  <a:pt x="0" y="25"/>
                </a:lnTo>
                <a:lnTo>
                  <a:pt x="153" y="101"/>
                </a:lnTo>
                <a:lnTo>
                  <a:pt x="307" y="25"/>
                </a:lnTo>
                <a:lnTo>
                  <a:pt x="257" y="0"/>
                </a:lnTo>
                <a:close/>
              </a:path>
            </a:pathLst>
          </a:custGeom>
          <a:gradFill flip="none" rotWithShape="1">
            <a:gsLst>
              <a:gs pos="100000">
                <a:schemeClr val="accent1">
                  <a:alpha val="23000"/>
                </a:schemeClr>
              </a:gs>
              <a:gs pos="0">
                <a:schemeClr val="accent1">
                  <a:alpha val="0"/>
                </a:schemeClr>
              </a:gs>
              <a:gs pos="40000">
                <a:schemeClr val="accent1">
                  <a:alpha val="13000"/>
                </a:schemeClr>
              </a:gs>
            </a:gsLst>
            <a:lin ang="18900000" scaled="1"/>
            <a:tileRect/>
          </a:gradFill>
          <a:ln w="952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17" name="PA-错觉设计"/>
          <p:cNvSpPr/>
          <p:nvPr>
            <p:custDataLst>
              <p:tags r:id="rId14"/>
            </p:custDataLst>
          </p:nvPr>
        </p:nvSpPr>
        <p:spPr bwMode="auto">
          <a:xfrm>
            <a:off x="3280754" y="1357827"/>
            <a:ext cx="610269" cy="302504"/>
          </a:xfrm>
          <a:custGeom>
            <a:avLst/>
            <a:gdLst>
              <a:gd name="T0" fmla="*/ 153 w 307"/>
              <a:gd name="T1" fmla="*/ 0 h 153"/>
              <a:gd name="T2" fmla="*/ 153 w 307"/>
              <a:gd name="T3" fmla="*/ 0 h 153"/>
              <a:gd name="T4" fmla="*/ 0 w 307"/>
              <a:gd name="T5" fmla="*/ 77 h 153"/>
              <a:gd name="T6" fmla="*/ 153 w 307"/>
              <a:gd name="T7" fmla="*/ 153 h 153"/>
              <a:gd name="T8" fmla="*/ 307 w 307"/>
              <a:gd name="T9" fmla="*/ 77 h 153"/>
              <a:gd name="T10" fmla="*/ 153 w 307"/>
              <a:gd name="T11" fmla="*/ 0 h 153"/>
            </a:gdLst>
            <a:ahLst/>
            <a:cxnLst>
              <a:cxn ang="0">
                <a:pos x="T0" y="T1"/>
              </a:cxn>
              <a:cxn ang="0">
                <a:pos x="T2" y="T3"/>
              </a:cxn>
              <a:cxn ang="0">
                <a:pos x="T4" y="T5"/>
              </a:cxn>
              <a:cxn ang="0">
                <a:pos x="T6" y="T7"/>
              </a:cxn>
              <a:cxn ang="0">
                <a:pos x="T8" y="T9"/>
              </a:cxn>
              <a:cxn ang="0">
                <a:pos x="T10" y="T11"/>
              </a:cxn>
            </a:cxnLst>
            <a:rect l="0" t="0" r="r" b="b"/>
            <a:pathLst>
              <a:path w="307" h="153">
                <a:moveTo>
                  <a:pt x="153" y="0"/>
                </a:moveTo>
                <a:lnTo>
                  <a:pt x="153" y="0"/>
                </a:lnTo>
                <a:lnTo>
                  <a:pt x="0" y="77"/>
                </a:lnTo>
                <a:lnTo>
                  <a:pt x="153" y="153"/>
                </a:lnTo>
                <a:lnTo>
                  <a:pt x="307" y="77"/>
                </a:lnTo>
                <a:lnTo>
                  <a:pt x="153" y="0"/>
                </a:lnTo>
                <a:close/>
              </a:path>
            </a:pathLst>
          </a:custGeom>
          <a:gradFill flip="none" rotWithShape="1">
            <a:gsLst>
              <a:gs pos="100000">
                <a:schemeClr val="accent1">
                  <a:alpha val="23000"/>
                </a:schemeClr>
              </a:gs>
              <a:gs pos="0">
                <a:schemeClr val="accent1">
                  <a:alpha val="0"/>
                </a:schemeClr>
              </a:gs>
              <a:gs pos="40000">
                <a:schemeClr val="accent1">
                  <a:alpha val="13000"/>
                </a:schemeClr>
              </a:gs>
            </a:gsLst>
            <a:lin ang="18900000" scaled="1"/>
            <a:tileRect/>
          </a:gradFill>
          <a:ln w="9525"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grpSp>
        <p:nvGrpSpPr>
          <p:cNvPr id="421" name="PA-错觉设计"/>
          <p:cNvGrpSpPr/>
          <p:nvPr>
            <p:custDataLst>
              <p:tags r:id="rId15"/>
            </p:custDataLst>
          </p:nvPr>
        </p:nvGrpSpPr>
        <p:grpSpPr>
          <a:xfrm>
            <a:off x="6188195" y="1417502"/>
            <a:ext cx="4151479" cy="4151478"/>
            <a:chOff x="5806963" y="1289280"/>
            <a:chExt cx="3726049" cy="3726048"/>
          </a:xfrm>
        </p:grpSpPr>
        <p:pic>
          <p:nvPicPr>
            <p:cNvPr id="424" name="PA-图片 423"/>
            <p:cNvPicPr>
              <a:picLocks noChangeAspect="1"/>
            </p:cNvPicPr>
            <p:nvPr>
              <p:custDataLst>
                <p:tags r:id="rId21"/>
              </p:custDataLst>
            </p:nvPr>
          </p:nvPicPr>
          <p:blipFill>
            <a:blip r:embed="rId24" cstate="screen">
              <a:duotone>
                <a:srgbClr val="3F81F6">
                  <a:shade val="45000"/>
                  <a:satMod val="135000"/>
                </a:srgbClr>
                <a:prstClr val="white"/>
              </a:duotone>
            </a:blip>
            <a:stretch>
              <a:fillRect/>
            </a:stretch>
          </p:blipFill>
          <p:spPr>
            <a:xfrm>
              <a:off x="5806964" y="1289280"/>
              <a:ext cx="3726048" cy="3726048"/>
            </a:xfrm>
            <a:prstGeom prst="rect">
              <a:avLst/>
            </a:prstGeom>
          </p:spPr>
        </p:pic>
        <p:sp>
          <p:nvSpPr>
            <p:cNvPr id="425" name="PA-椭圆 424"/>
            <p:cNvSpPr/>
            <p:nvPr>
              <p:custDataLst>
                <p:tags r:id="rId22"/>
              </p:custDataLst>
            </p:nvPr>
          </p:nvSpPr>
          <p:spPr>
            <a:xfrm>
              <a:off x="5806963" y="1289282"/>
              <a:ext cx="3726048" cy="3726046"/>
            </a:xfrm>
            <a:prstGeom prst="ellipse">
              <a:avLst/>
            </a:prstGeom>
            <a:gradFill>
              <a:gsLst>
                <a:gs pos="20000">
                  <a:schemeClr val="accent2">
                    <a:lumMod val="20000"/>
                    <a:lumOff val="80000"/>
                    <a:alpha val="0"/>
                  </a:schemeClr>
                </a:gs>
                <a:gs pos="100000">
                  <a:schemeClr val="accent2">
                    <a:alpha val="10000"/>
                  </a:schemeClr>
                </a:gs>
              </a:gsLst>
              <a:lin ang="2700000" scaled="0"/>
            </a:gradFill>
            <a:ln w="12700" cap="flat" cmpd="sng" algn="ctr">
              <a:gradFill>
                <a:gsLst>
                  <a:gs pos="20000">
                    <a:schemeClr val="accent2">
                      <a:alpha val="0"/>
                    </a:schemeClr>
                  </a:gs>
                  <a:gs pos="100000">
                    <a:schemeClr val="accent2">
                      <a:alpha val="50000"/>
                    </a:schemeClr>
                  </a:gs>
                </a:gsLst>
                <a:lin ang="2700000" scaled="0"/>
              </a:gra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grpSp>
      <p:sp>
        <p:nvSpPr>
          <p:cNvPr id="422" name="PA-错觉设计"/>
          <p:cNvSpPr/>
          <p:nvPr>
            <p:custDataLst>
              <p:tags r:id="rId16"/>
            </p:custDataLst>
          </p:nvPr>
        </p:nvSpPr>
        <p:spPr>
          <a:xfrm rot="17667602">
            <a:off x="7231882" y="355634"/>
            <a:ext cx="1825948" cy="6335291"/>
          </a:xfrm>
          <a:prstGeom prst="ellipse">
            <a:avLst/>
          </a:prstGeom>
          <a:gradFill>
            <a:gsLst>
              <a:gs pos="6000">
                <a:srgbClr val="6453D5">
                  <a:alpha val="16000"/>
                </a:srgbClr>
              </a:gs>
              <a:gs pos="57000">
                <a:srgbClr val="6453D5">
                  <a:alpha val="0"/>
                </a:srgbClr>
              </a:gs>
            </a:gsLst>
            <a:lin ang="0" scaled="1"/>
          </a:gradFill>
          <a:ln w="6350" cap="flat" cmpd="sng" algn="ctr">
            <a:gradFill flip="none" rotWithShape="1">
              <a:gsLst>
                <a:gs pos="22000">
                  <a:schemeClr val="accent2">
                    <a:lumMod val="75000"/>
                  </a:schemeClr>
                </a:gs>
                <a:gs pos="92000">
                  <a:schemeClr val="accent2">
                    <a:lumMod val="20000"/>
                    <a:lumOff val="80000"/>
                    <a:alpha val="0"/>
                  </a:schemeClr>
                </a:gs>
              </a:gsLst>
              <a:lin ang="0" scaled="1"/>
              <a:tileRect/>
            </a:gra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23" name="PA-错觉设计"/>
          <p:cNvSpPr/>
          <p:nvPr>
            <p:custDataLst>
              <p:tags r:id="rId17"/>
            </p:custDataLst>
          </p:nvPr>
        </p:nvSpPr>
        <p:spPr>
          <a:xfrm rot="13205236">
            <a:off x="7350245" y="400077"/>
            <a:ext cx="1827385" cy="6335294"/>
          </a:xfrm>
          <a:prstGeom prst="ellipse">
            <a:avLst/>
          </a:prstGeom>
          <a:gradFill>
            <a:gsLst>
              <a:gs pos="6000">
                <a:srgbClr val="6453D5">
                  <a:alpha val="16000"/>
                </a:srgbClr>
              </a:gs>
              <a:gs pos="57000">
                <a:srgbClr val="6453D5">
                  <a:alpha val="0"/>
                </a:srgbClr>
              </a:gs>
            </a:gsLst>
            <a:lin ang="0" scaled="1"/>
          </a:gradFill>
          <a:ln w="6350" cap="flat" cmpd="sng" algn="ctr">
            <a:gradFill flip="none" rotWithShape="1">
              <a:gsLst>
                <a:gs pos="22000">
                  <a:schemeClr val="accent2">
                    <a:lumMod val="75000"/>
                  </a:schemeClr>
                </a:gs>
                <a:gs pos="92000">
                  <a:schemeClr val="accent2">
                    <a:lumMod val="20000"/>
                    <a:lumOff val="80000"/>
                    <a:alpha val="0"/>
                  </a:schemeClr>
                </a:gs>
              </a:gsLst>
              <a:lin ang="0" scaled="1"/>
              <a:tileRect/>
            </a:gra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5" name="PA-错觉设计"/>
          <p:cNvSpPr/>
          <p:nvPr>
            <p:custDataLst>
              <p:tags r:id="rId18"/>
            </p:custDataLst>
          </p:nvPr>
        </p:nvSpPr>
        <p:spPr>
          <a:xfrm>
            <a:off x="4046602" y="3574696"/>
            <a:ext cx="78952" cy="78952"/>
          </a:xfrm>
          <a:custGeom>
            <a:avLst/>
            <a:gdLst>
              <a:gd name="connsiteX0" fmla="*/ 84138 w 84138"/>
              <a:gd name="connsiteY0" fmla="*/ 0 h 117475"/>
              <a:gd name="connsiteX1" fmla="*/ 84138 w 84138"/>
              <a:gd name="connsiteY1" fmla="*/ 117475 h 117475"/>
              <a:gd name="connsiteX2" fmla="*/ 0 w 84138"/>
              <a:gd name="connsiteY2" fmla="*/ 117475 h 117475"/>
            </a:gdLst>
            <a:ahLst/>
            <a:cxnLst>
              <a:cxn ang="0">
                <a:pos x="connsiteX0" y="connsiteY0"/>
              </a:cxn>
              <a:cxn ang="0">
                <a:pos x="connsiteX1" y="connsiteY1"/>
              </a:cxn>
              <a:cxn ang="0">
                <a:pos x="connsiteX2" y="connsiteY2"/>
              </a:cxn>
            </a:cxnLst>
            <a:rect l="l" t="t" r="r" b="b"/>
            <a:pathLst>
              <a:path w="84138" h="117475">
                <a:moveTo>
                  <a:pt x="84138" y="0"/>
                </a:moveTo>
                <a:lnTo>
                  <a:pt x="84138" y="117475"/>
                </a:lnTo>
                <a:lnTo>
                  <a:pt x="0" y="117475"/>
                </a:ln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6" name="PA-错觉设计"/>
          <p:cNvSpPr/>
          <p:nvPr>
            <p:custDataLst>
              <p:tags r:id="rId19"/>
            </p:custDataLst>
          </p:nvPr>
        </p:nvSpPr>
        <p:spPr>
          <a:xfrm>
            <a:off x="4046602" y="6326983"/>
            <a:ext cx="78952" cy="78952"/>
          </a:xfrm>
          <a:custGeom>
            <a:avLst/>
            <a:gdLst>
              <a:gd name="connsiteX0" fmla="*/ 84138 w 84138"/>
              <a:gd name="connsiteY0" fmla="*/ 0 h 117475"/>
              <a:gd name="connsiteX1" fmla="*/ 84138 w 84138"/>
              <a:gd name="connsiteY1" fmla="*/ 117475 h 117475"/>
              <a:gd name="connsiteX2" fmla="*/ 0 w 84138"/>
              <a:gd name="connsiteY2" fmla="*/ 117475 h 117475"/>
            </a:gdLst>
            <a:ahLst/>
            <a:cxnLst>
              <a:cxn ang="0">
                <a:pos x="connsiteX0" y="connsiteY0"/>
              </a:cxn>
              <a:cxn ang="0">
                <a:pos x="connsiteX1" y="connsiteY1"/>
              </a:cxn>
              <a:cxn ang="0">
                <a:pos x="connsiteX2" y="connsiteY2"/>
              </a:cxn>
            </a:cxnLst>
            <a:rect l="l" t="t" r="r" b="b"/>
            <a:pathLst>
              <a:path w="84138" h="117475">
                <a:moveTo>
                  <a:pt x="84138" y="0"/>
                </a:moveTo>
                <a:lnTo>
                  <a:pt x="84138" y="117475"/>
                </a:lnTo>
                <a:lnTo>
                  <a:pt x="0" y="117475"/>
                </a:ln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 name="PA-错觉设计"/>
          <p:cNvSpPr>
            <a:spLocks noGrp="1"/>
          </p:cNvSpPr>
          <p:nvPr>
            <p:ph type="title"/>
            <p:custDataLst>
              <p:tags r:id="rId20"/>
            </p:custDataLst>
          </p:nvPr>
        </p:nvSpPr>
        <p:spPr>
          <a:xfrm>
            <a:off x="656026" y="234672"/>
            <a:ext cx="10515600" cy="545564"/>
          </a:xfrm>
          <a:prstGeom prst="rect">
            <a:avLst/>
          </a:prstGeom>
        </p:spPr>
        <p:txBody>
          <a:bodyPr>
            <a:noAutofit/>
          </a:bodyPr>
          <a:lstStyle/>
          <a:p>
            <a:r>
              <a:rPr lang="zh-CN" altLang="en-US" dirty="0">
                <a:latin typeface="+mn-lt"/>
                <a:ea typeface="+mn-ea"/>
                <a:cs typeface="+mn-ea"/>
                <a:sym typeface="+mn-lt"/>
              </a:rPr>
              <a:t>关于互联网</a:t>
            </a:r>
            <a:r>
              <a:rPr lang="en-US" altLang="zh-CN" dirty="0">
                <a:latin typeface="+mn-lt"/>
                <a:ea typeface="+mn-ea"/>
                <a:cs typeface="+mn-ea"/>
                <a:sym typeface="+mn-lt"/>
              </a:rPr>
              <a:t>+</a:t>
            </a:r>
            <a:endParaRPr lang="zh-CN" altLang="en-US" dirty="0">
              <a:latin typeface="+mn-lt"/>
              <a:ea typeface="+mn-ea"/>
              <a:cs typeface="+mn-ea"/>
              <a:sym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PA-错觉设计"/>
          <p:cNvSpPr>
            <a:spLocks noGrp="1"/>
          </p:cNvSpPr>
          <p:nvPr>
            <p:ph type="title"/>
            <p:custDataLst>
              <p:tags r:id="rId1"/>
            </p:custDataLst>
          </p:nvPr>
        </p:nvSpPr>
        <p:spPr>
          <a:xfrm>
            <a:off x="656026" y="234672"/>
            <a:ext cx="10515600" cy="545564"/>
          </a:xfrm>
          <a:prstGeom prst="rect">
            <a:avLst/>
          </a:prstGeom>
        </p:spPr>
        <p:txBody>
          <a:bodyPr>
            <a:noAutofit/>
          </a:bodyPr>
          <a:lstStyle/>
          <a:p>
            <a:r>
              <a:rPr lang="zh-CN" altLang="en-US" dirty="0">
                <a:latin typeface="+mn-lt"/>
                <a:ea typeface="+mn-ea"/>
                <a:cs typeface="+mn-ea"/>
                <a:sym typeface="+mn-lt"/>
              </a:rPr>
              <a:t>关于互联网</a:t>
            </a:r>
            <a:r>
              <a:rPr lang="en-US" altLang="zh-CN" dirty="0">
                <a:latin typeface="+mn-lt"/>
                <a:ea typeface="+mn-ea"/>
                <a:cs typeface="+mn-ea"/>
                <a:sym typeface="+mn-lt"/>
              </a:rPr>
              <a:t>+</a:t>
            </a:r>
            <a:endParaRPr lang="zh-CN" altLang="en-US" dirty="0">
              <a:latin typeface="+mn-lt"/>
              <a:ea typeface="+mn-ea"/>
              <a:cs typeface="+mn-ea"/>
              <a:sym typeface="+mn-lt"/>
            </a:endParaRPr>
          </a:p>
        </p:txBody>
      </p:sp>
      <p:sp>
        <p:nvSpPr>
          <p:cNvPr id="22" name="PA-错觉设计"/>
          <p:cNvSpPr/>
          <p:nvPr>
            <p:custDataLst>
              <p:tags r:id="rId2"/>
            </p:custDataLst>
          </p:nvPr>
        </p:nvSpPr>
        <p:spPr>
          <a:xfrm>
            <a:off x="497888" y="2206620"/>
            <a:ext cx="11196224" cy="3907850"/>
          </a:xfrm>
          <a:prstGeom prst="snip2SameRect">
            <a:avLst/>
          </a:prstGeom>
          <a:gradFill flip="none" rotWithShape="1">
            <a:gsLst>
              <a:gs pos="0">
                <a:schemeClr val="tx1"/>
              </a:gs>
              <a:gs pos="100000">
                <a:schemeClr val="tx1"/>
              </a:gs>
            </a:gsLst>
            <a:lin ang="2700000" scaled="1"/>
            <a:tileRect/>
          </a:gradFill>
          <a:ln>
            <a:gradFill>
              <a:gsLst>
                <a:gs pos="15000">
                  <a:srgbClr val="2E1385">
                    <a:alpha val="0"/>
                  </a:srgbClr>
                </a:gs>
                <a:gs pos="0">
                  <a:schemeClr val="accent1"/>
                </a:gs>
                <a:gs pos="100000">
                  <a:schemeClr val="accent1"/>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a:solidFill>
                <a:prstClr val="white"/>
              </a:solidFill>
              <a:cs typeface="+mn-ea"/>
              <a:sym typeface="+mn-lt"/>
            </a:endParaRPr>
          </a:p>
        </p:txBody>
      </p:sp>
      <p:sp>
        <p:nvSpPr>
          <p:cNvPr id="320" name="PA-错觉设计"/>
          <p:cNvSpPr/>
          <p:nvPr>
            <p:custDataLst>
              <p:tags r:id="rId3"/>
            </p:custDataLst>
          </p:nvPr>
        </p:nvSpPr>
        <p:spPr>
          <a:xfrm flipH="1">
            <a:off x="561504" y="2384291"/>
            <a:ext cx="4393217" cy="3534111"/>
          </a:xfrm>
          <a:prstGeom prst="snip1Rect">
            <a:avLst/>
          </a:prstGeom>
          <a:gradFill flip="none" rotWithShape="1">
            <a:gsLst>
              <a:gs pos="38000">
                <a:schemeClr val="accent2">
                  <a:lumMod val="50000"/>
                  <a:alpha val="10000"/>
                </a:schemeClr>
              </a:gs>
              <a:gs pos="100000">
                <a:schemeClr val="accent2">
                  <a:alpha val="10000"/>
                </a:schemeClr>
              </a:gs>
            </a:gsLst>
            <a:path path="circle">
              <a:fillToRect l="50000" t="50000" r="50000" b="50000"/>
            </a:path>
            <a:tileRect/>
          </a:gradFill>
          <a:ln>
            <a:gradFill>
              <a:gsLst>
                <a:gs pos="20000">
                  <a:schemeClr val="accent2">
                    <a:lumMod val="50000"/>
                    <a:alpha val="0"/>
                  </a:schemeClr>
                </a:gs>
                <a:gs pos="50000">
                  <a:schemeClr val="accent2">
                    <a:lumMod val="60000"/>
                    <a:lumOff val="40000"/>
                  </a:schemeClr>
                </a:gs>
                <a:gs pos="80000">
                  <a:schemeClr val="accent2">
                    <a:lumMod val="50000"/>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95" name="PA-错觉设计"/>
          <p:cNvSpPr txBox="1"/>
          <p:nvPr>
            <p:custDataLst>
              <p:tags r:id="rId4"/>
            </p:custDataLst>
          </p:nvPr>
        </p:nvSpPr>
        <p:spPr>
          <a:xfrm>
            <a:off x="2809392" y="2565236"/>
            <a:ext cx="1778051" cy="461665"/>
          </a:xfrm>
          <a:prstGeom prst="rect">
            <a:avLst/>
          </a:prstGeom>
          <a:noFill/>
        </p:spPr>
        <p:txBody>
          <a:bodyPr wrap="none">
            <a:noAutofit/>
          </a:bodyPr>
          <a:lstStyle>
            <a:defPPr>
              <a:defRPr lang="zh-CN"/>
            </a:defPPr>
            <a:lvl1pPr marR="0" lvl="0" indent="0" fontAlgn="auto">
              <a:lnSpc>
                <a:spcPct val="90000"/>
              </a:lnSpc>
              <a:spcBef>
                <a:spcPct val="0"/>
              </a:spcBef>
              <a:spcAft>
                <a:spcPts val="0"/>
              </a:spcAft>
              <a:buClrTx/>
              <a:buSzTx/>
              <a:defRPr sz="240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latin typeface="思源黑体 CN Bold" panose="020B0800000000000000" pitchFamily="34" charset="-122"/>
                <a:ea typeface="思源黑体 CN Bold" panose="020B0800000000000000" pitchFamily="34" charset="-122"/>
              </a:defRPr>
            </a:lvl1pPr>
          </a:lstStyle>
          <a:p>
            <a:r>
              <a:rPr lang="zh-CN" altLang="en-US" b="1" dirty="0">
                <a:latin typeface="+mn-lt"/>
                <a:ea typeface="+mn-ea"/>
                <a:cs typeface="+mn-ea"/>
                <a:sym typeface="+mn-lt"/>
              </a:rPr>
              <a:t>概念分解</a:t>
            </a:r>
            <a:r>
              <a:rPr lang="en-US" altLang="zh-CN" b="1" dirty="0">
                <a:latin typeface="+mn-lt"/>
                <a:ea typeface="+mn-ea"/>
                <a:cs typeface="+mn-ea"/>
                <a:sym typeface="+mn-lt"/>
              </a:rPr>
              <a:t>01</a:t>
            </a:r>
            <a:endParaRPr lang="zh-CN" altLang="en-US" b="1" dirty="0">
              <a:latin typeface="+mn-lt"/>
              <a:ea typeface="+mn-ea"/>
              <a:cs typeface="+mn-ea"/>
              <a:sym typeface="+mn-lt"/>
            </a:endParaRPr>
          </a:p>
        </p:txBody>
      </p:sp>
      <p:sp>
        <p:nvSpPr>
          <p:cNvPr id="496" name="PA-错觉设计"/>
          <p:cNvSpPr txBox="1"/>
          <p:nvPr>
            <p:custDataLst>
              <p:tags r:id="rId5"/>
            </p:custDataLst>
          </p:nvPr>
        </p:nvSpPr>
        <p:spPr>
          <a:xfrm>
            <a:off x="812212" y="3039067"/>
            <a:ext cx="3761095" cy="2319609"/>
          </a:xfrm>
          <a:prstGeom prst="rect">
            <a:avLst/>
          </a:prstGeom>
          <a:noFill/>
        </p:spPr>
        <p:txBody>
          <a:bodyPr wrap="square">
            <a:no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2"/>
                </a:solidFill>
                <a:effectLst/>
                <a:uLnTx/>
                <a:uFillTx/>
                <a:cs typeface="+mn-ea"/>
                <a:sym typeface="+mn-lt"/>
              </a:rPr>
              <a:t>可以将“互联网</a:t>
            </a:r>
            <a:r>
              <a:rPr kumimoji="0" lang="en-US" altLang="zh-CN" sz="1400" b="0" i="0" u="none" strike="noStrike" kern="1200" cap="none" spc="0" normalizeH="0" baseline="0" noProof="0" dirty="0">
                <a:ln>
                  <a:noFill/>
                </a:ln>
                <a:solidFill>
                  <a:schemeClr val="tx2"/>
                </a:solidFill>
                <a:effectLst/>
                <a:uLnTx/>
                <a:uFillTx/>
                <a:cs typeface="+mn-ea"/>
                <a:sym typeface="+mn-lt"/>
              </a:rPr>
              <a:t>+”</a:t>
            </a:r>
            <a:r>
              <a:rPr kumimoji="0" lang="zh-CN" altLang="en-US" sz="1400" b="0" i="0" u="none" strike="noStrike" kern="1200" cap="none" spc="0" normalizeH="0" baseline="0" noProof="0" dirty="0">
                <a:ln>
                  <a:noFill/>
                </a:ln>
                <a:solidFill>
                  <a:schemeClr val="tx2"/>
                </a:solidFill>
                <a:effectLst/>
                <a:uLnTx/>
                <a:uFillTx/>
                <a:cs typeface="+mn-ea"/>
                <a:sym typeface="+mn-lt"/>
              </a:rPr>
              <a:t>概念中的文字“互联网”与符号“</a:t>
            </a:r>
            <a:r>
              <a:rPr kumimoji="0" lang="en-US" altLang="zh-CN" sz="1400" b="0" i="0" u="none" strike="noStrike" kern="1200" cap="none" spc="0" normalizeH="0" baseline="0" noProof="0" dirty="0">
                <a:ln>
                  <a:noFill/>
                </a:ln>
                <a:solidFill>
                  <a:schemeClr val="tx2"/>
                </a:solidFill>
                <a:effectLst/>
                <a:uLnTx/>
                <a:uFillTx/>
                <a:cs typeface="+mn-ea"/>
                <a:sym typeface="+mn-lt"/>
              </a:rPr>
              <a:t>+”</a:t>
            </a:r>
            <a:r>
              <a:rPr kumimoji="0" lang="zh-CN" altLang="en-US" sz="1400" b="0" i="0" u="none" strike="noStrike" kern="1200" cap="none" spc="0" normalizeH="0" baseline="0" noProof="0" dirty="0">
                <a:ln>
                  <a:noFill/>
                </a:ln>
                <a:solidFill>
                  <a:schemeClr val="tx2"/>
                </a:solidFill>
                <a:effectLst/>
                <a:uLnTx/>
                <a:uFillTx/>
                <a:cs typeface="+mn-ea"/>
                <a:sym typeface="+mn-lt"/>
              </a:rPr>
              <a:t>分开理解。符号“</a:t>
            </a:r>
            <a:r>
              <a:rPr kumimoji="0" lang="en-US" altLang="zh-CN" sz="1400" b="0" i="0" u="none" strike="noStrike" kern="1200" cap="none" spc="0" normalizeH="0" baseline="0" noProof="0" dirty="0">
                <a:ln>
                  <a:noFill/>
                </a:ln>
                <a:solidFill>
                  <a:schemeClr val="tx2"/>
                </a:solidFill>
                <a:effectLst/>
                <a:uLnTx/>
                <a:uFillTx/>
                <a:cs typeface="+mn-ea"/>
                <a:sym typeface="+mn-lt"/>
              </a:rPr>
              <a:t>+”</a:t>
            </a:r>
            <a:r>
              <a:rPr kumimoji="0" lang="zh-CN" altLang="en-US" sz="1400" b="0" i="0" u="none" strike="noStrike" kern="1200" cap="none" spc="0" normalizeH="0" baseline="0" noProof="0" dirty="0">
                <a:ln>
                  <a:noFill/>
                </a:ln>
                <a:solidFill>
                  <a:schemeClr val="tx2"/>
                </a:solidFill>
                <a:effectLst/>
                <a:uLnTx/>
                <a:uFillTx/>
                <a:cs typeface="+mn-ea"/>
                <a:sym typeface="+mn-lt"/>
              </a:rPr>
              <a:t>意为加号，即代表着添加与联合。这表明了“互联网</a:t>
            </a:r>
            <a:r>
              <a:rPr kumimoji="0" lang="en-US" altLang="zh-CN" sz="1400" b="0" i="0" u="none" strike="noStrike" kern="1200" cap="none" spc="0" normalizeH="0" baseline="0" noProof="0" dirty="0">
                <a:ln>
                  <a:noFill/>
                </a:ln>
                <a:solidFill>
                  <a:schemeClr val="tx2"/>
                </a:solidFill>
                <a:effectLst/>
                <a:uLnTx/>
                <a:uFillTx/>
                <a:cs typeface="+mn-ea"/>
                <a:sym typeface="+mn-lt"/>
              </a:rPr>
              <a:t>+”</a:t>
            </a:r>
            <a:r>
              <a:rPr kumimoji="0" lang="zh-CN" altLang="en-US" sz="1400" b="0" i="0" u="none" strike="noStrike" kern="1200" cap="none" spc="0" normalizeH="0" baseline="0" noProof="0" dirty="0">
                <a:ln>
                  <a:noFill/>
                </a:ln>
                <a:solidFill>
                  <a:schemeClr val="tx2"/>
                </a:solidFill>
                <a:effectLst/>
                <a:uLnTx/>
                <a:uFillTx/>
                <a:cs typeface="+mn-ea"/>
                <a:sym typeface="+mn-lt"/>
              </a:rPr>
              <a:t>计划的应用范围为互联网与其他传统产业，它是针对不同产业间发展的一项新计划，应用手段则是通过互联网与传统产业进行联合和深入融合的方式进行。</a:t>
            </a:r>
          </a:p>
        </p:txBody>
      </p:sp>
      <p:sp>
        <p:nvSpPr>
          <p:cNvPr id="318" name="PA-错觉设计"/>
          <p:cNvSpPr/>
          <p:nvPr>
            <p:custDataLst>
              <p:tags r:id="rId6"/>
            </p:custDataLst>
          </p:nvPr>
        </p:nvSpPr>
        <p:spPr>
          <a:xfrm>
            <a:off x="7237281" y="2384291"/>
            <a:ext cx="4393216" cy="3534111"/>
          </a:xfrm>
          <a:prstGeom prst="snip1Rect">
            <a:avLst/>
          </a:prstGeom>
          <a:gradFill flip="none" rotWithShape="1">
            <a:gsLst>
              <a:gs pos="38000">
                <a:schemeClr val="accent2">
                  <a:lumMod val="50000"/>
                  <a:alpha val="10000"/>
                </a:schemeClr>
              </a:gs>
              <a:gs pos="100000">
                <a:schemeClr val="accent2">
                  <a:alpha val="10000"/>
                </a:schemeClr>
              </a:gs>
            </a:gsLst>
            <a:path path="circle">
              <a:fillToRect l="50000" t="50000" r="50000" b="50000"/>
            </a:path>
            <a:tileRect/>
          </a:gradFill>
          <a:ln>
            <a:gradFill>
              <a:gsLst>
                <a:gs pos="20000">
                  <a:schemeClr val="accent2">
                    <a:lumMod val="50000"/>
                    <a:alpha val="0"/>
                  </a:schemeClr>
                </a:gs>
                <a:gs pos="50000">
                  <a:schemeClr val="accent2">
                    <a:lumMod val="60000"/>
                    <a:lumOff val="40000"/>
                  </a:schemeClr>
                </a:gs>
                <a:gs pos="80000">
                  <a:schemeClr val="accent2">
                    <a:lumMod val="50000"/>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79" name="PA-错觉设计"/>
          <p:cNvSpPr txBox="1"/>
          <p:nvPr>
            <p:custDataLst>
              <p:tags r:id="rId7"/>
            </p:custDataLst>
          </p:nvPr>
        </p:nvSpPr>
        <p:spPr>
          <a:xfrm>
            <a:off x="7506342" y="2565235"/>
            <a:ext cx="1778051" cy="461665"/>
          </a:xfrm>
          <a:prstGeom prst="rect">
            <a:avLst/>
          </a:prstGeom>
          <a:noFill/>
        </p:spPr>
        <p:txBody>
          <a:bodyPr wrap="none">
            <a:noAutofit/>
          </a:bodyPr>
          <a:lstStyle>
            <a:defPPr>
              <a:defRPr lang="zh-CN"/>
            </a:defPPr>
            <a:lvl1pPr marR="0" lvl="0" indent="0" fontAlgn="auto">
              <a:lnSpc>
                <a:spcPct val="90000"/>
              </a:lnSpc>
              <a:spcBef>
                <a:spcPct val="0"/>
              </a:spcBef>
              <a:spcAft>
                <a:spcPts val="0"/>
              </a:spcAft>
              <a:buClrTx/>
              <a:buSzTx/>
              <a:defRPr sz="240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latin typeface="思源黑体 CN Bold" panose="020B0800000000000000" pitchFamily="34" charset="-122"/>
                <a:ea typeface="思源黑体 CN Bold" panose="020B0800000000000000" pitchFamily="34" charset="-122"/>
              </a:defRPr>
            </a:lvl1pPr>
          </a:lstStyle>
          <a:p>
            <a:r>
              <a:rPr lang="zh-CN" altLang="en-US" b="1" dirty="0">
                <a:latin typeface="+mn-lt"/>
                <a:ea typeface="+mn-ea"/>
                <a:cs typeface="+mn-ea"/>
                <a:sym typeface="+mn-lt"/>
              </a:rPr>
              <a:t>概念分解</a:t>
            </a:r>
            <a:r>
              <a:rPr lang="en-US" altLang="zh-CN" b="1" dirty="0">
                <a:latin typeface="+mn-lt"/>
                <a:ea typeface="+mn-ea"/>
                <a:cs typeface="+mn-ea"/>
                <a:sym typeface="+mn-lt"/>
              </a:rPr>
              <a:t>02</a:t>
            </a:r>
          </a:p>
        </p:txBody>
      </p:sp>
      <p:sp>
        <p:nvSpPr>
          <p:cNvPr id="180" name="PA-错觉设计"/>
          <p:cNvSpPr txBox="1"/>
          <p:nvPr>
            <p:custDataLst>
              <p:tags r:id="rId8"/>
            </p:custDataLst>
          </p:nvPr>
        </p:nvSpPr>
        <p:spPr>
          <a:xfrm>
            <a:off x="7506343" y="3039066"/>
            <a:ext cx="3940490" cy="2319609"/>
          </a:xfrm>
          <a:prstGeom prst="rect">
            <a:avLst/>
          </a:prstGeom>
          <a:noFill/>
        </p:spPr>
        <p:txBody>
          <a:bodyPr wrap="square">
            <a:no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2"/>
                </a:solidFill>
                <a:effectLst/>
                <a:uLnTx/>
                <a:uFillTx/>
                <a:cs typeface="+mn-ea"/>
                <a:sym typeface="+mn-lt"/>
              </a:rPr>
              <a:t>“互联网</a:t>
            </a:r>
            <a:r>
              <a:rPr kumimoji="0" lang="en-US" altLang="zh-CN" sz="1400" b="0" i="0" u="none" strike="noStrike" kern="1200" cap="none" spc="0" normalizeH="0" baseline="0" noProof="0" dirty="0">
                <a:ln>
                  <a:noFill/>
                </a:ln>
                <a:solidFill>
                  <a:schemeClr val="tx2"/>
                </a:solidFill>
                <a:effectLst/>
                <a:uLnTx/>
                <a:uFillTx/>
                <a:cs typeface="+mn-ea"/>
                <a:sym typeface="+mn-lt"/>
              </a:rPr>
              <a:t>+”</a:t>
            </a:r>
            <a:r>
              <a:rPr kumimoji="0" lang="zh-CN" altLang="en-US" sz="1400" b="0" i="0" u="none" strike="noStrike" kern="1200" cap="none" spc="0" normalizeH="0" baseline="0" noProof="0" dirty="0">
                <a:ln>
                  <a:noFill/>
                </a:ln>
                <a:solidFill>
                  <a:schemeClr val="tx2"/>
                </a:solidFill>
                <a:effectLst/>
                <a:uLnTx/>
                <a:uFillTx/>
                <a:cs typeface="+mn-ea"/>
                <a:sym typeface="+mn-lt"/>
              </a:rPr>
              <a:t>作为一个整体概念，其深层意义是通过传统产业的互联网化完成产业升级。互联网通过将开放、平等、互动等网络特性在传统产业的运用，通过大数据的分析与整合，试图理清供求关系，通过改造传统产业的生产方式、产业结构等内容，来增强经济发展动力，提升效益，从而促进国民经济健康有序发展 。</a:t>
            </a:r>
          </a:p>
        </p:txBody>
      </p:sp>
      <p:sp>
        <p:nvSpPr>
          <p:cNvPr id="187" name="PA-错觉设计"/>
          <p:cNvSpPr/>
          <p:nvPr>
            <p:custDataLst>
              <p:tags r:id="rId9"/>
            </p:custDataLst>
          </p:nvPr>
        </p:nvSpPr>
        <p:spPr>
          <a:xfrm>
            <a:off x="4904065" y="2926652"/>
            <a:ext cx="2383870" cy="2383870"/>
          </a:xfrm>
          <a:prstGeom prst="ellipse">
            <a:avLst/>
          </a:prstGeom>
          <a:gradFill flip="none" rotWithShape="1">
            <a:gsLst>
              <a:gs pos="59000">
                <a:schemeClr val="accent2">
                  <a:alpha val="0"/>
                </a:schemeClr>
              </a:gs>
              <a:gs pos="98000">
                <a:schemeClr val="accent2">
                  <a:alpha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8" name="PA-错觉设计"/>
          <p:cNvSpPr/>
          <p:nvPr>
            <p:custDataLst>
              <p:tags r:id="rId10"/>
            </p:custDataLst>
          </p:nvPr>
        </p:nvSpPr>
        <p:spPr>
          <a:xfrm>
            <a:off x="5053133" y="3075720"/>
            <a:ext cx="2085734" cy="2085734"/>
          </a:xfrm>
          <a:prstGeom prst="ellipse">
            <a:avLst/>
          </a:prstGeom>
          <a:gradFill flip="none" rotWithShape="1">
            <a:gsLst>
              <a:gs pos="59000">
                <a:schemeClr val="accent1">
                  <a:alpha val="0"/>
                </a:schemeClr>
              </a:gs>
              <a:gs pos="98000">
                <a:schemeClr val="accent1">
                  <a:alpha val="19000"/>
                </a:schemeClr>
              </a:gs>
            </a:gsLst>
            <a:path path="circle">
              <a:fillToRect l="50000" t="50000" r="50000" b="50000"/>
            </a:path>
            <a:tileRect/>
          </a:gradFill>
          <a:ln>
            <a:gradFill>
              <a:gsLst>
                <a:gs pos="20000">
                  <a:schemeClr val="accent1">
                    <a:alpha val="0"/>
                  </a:schemeClr>
                </a:gs>
                <a:gs pos="50000">
                  <a:schemeClr val="accent1">
                    <a:alpha val="40000"/>
                  </a:schemeClr>
                </a:gs>
                <a:gs pos="80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9" name="PA-错觉设计"/>
          <p:cNvSpPr/>
          <p:nvPr>
            <p:custDataLst>
              <p:tags r:id="rId11"/>
            </p:custDataLst>
          </p:nvPr>
        </p:nvSpPr>
        <p:spPr>
          <a:xfrm>
            <a:off x="5204000" y="3226587"/>
            <a:ext cx="1784000" cy="1784000"/>
          </a:xfrm>
          <a:prstGeom prst="ellipse">
            <a:avLst/>
          </a:prstGeom>
          <a:gradFill flip="none" rotWithShape="1">
            <a:gsLst>
              <a:gs pos="38000">
                <a:schemeClr val="accent2">
                  <a:lumMod val="50000"/>
                  <a:alpha val="10000"/>
                </a:schemeClr>
              </a:gs>
              <a:gs pos="100000">
                <a:schemeClr val="accent2">
                  <a:alpha val="10000"/>
                </a:schemeClr>
              </a:gs>
            </a:gsLst>
            <a:path path="circle">
              <a:fillToRect l="50000" t="50000" r="50000" b="50000"/>
            </a:path>
            <a:tileRect/>
          </a:gradFill>
          <a:ln>
            <a:gradFill>
              <a:gsLst>
                <a:gs pos="20000">
                  <a:schemeClr val="accent2">
                    <a:lumMod val="50000"/>
                    <a:alpha val="0"/>
                  </a:schemeClr>
                </a:gs>
                <a:gs pos="50000">
                  <a:schemeClr val="accent2">
                    <a:lumMod val="60000"/>
                    <a:lumOff val="40000"/>
                  </a:schemeClr>
                </a:gs>
                <a:gs pos="80000">
                  <a:schemeClr val="accent2">
                    <a:lumMod val="5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prstClr val="white"/>
              </a:solidFill>
              <a:cs typeface="+mn-ea"/>
              <a:sym typeface="+mn-lt"/>
            </a:endParaRPr>
          </a:p>
        </p:txBody>
      </p:sp>
      <p:sp>
        <p:nvSpPr>
          <p:cNvPr id="19" name="PA-错觉设计"/>
          <p:cNvSpPr/>
          <p:nvPr>
            <p:custDataLst>
              <p:tags r:id="rId12"/>
            </p:custDataLst>
          </p:nvPr>
        </p:nvSpPr>
        <p:spPr>
          <a:xfrm>
            <a:off x="5174915" y="3795422"/>
            <a:ext cx="1842171" cy="646331"/>
          </a:xfrm>
          <a:prstGeom prst="rect">
            <a:avLst/>
          </a:prstGeom>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gradFill>
                  <a:gsLst>
                    <a:gs pos="0">
                      <a:schemeClr val="accent2">
                        <a:lumMod val="60000"/>
                        <a:lumOff val="40000"/>
                      </a:schemeClr>
                    </a:gs>
                    <a:gs pos="100000">
                      <a:schemeClr val="accent2">
                        <a:lumMod val="20000"/>
                        <a:lumOff val="80000"/>
                      </a:schemeClr>
                    </a:gs>
                  </a:gsLst>
                  <a:lin ang="0" scaled="0"/>
                </a:gradFill>
                <a:effectLst/>
                <a:uLnTx/>
                <a:uFillTx/>
                <a:cs typeface="+mn-ea"/>
                <a:sym typeface="+mn-lt"/>
              </a:rPr>
              <a:t>互联网</a:t>
            </a:r>
            <a:r>
              <a:rPr kumimoji="0" lang="en-US" altLang="zh-CN" sz="3600" b="1" i="0" u="none" strike="noStrike" kern="1200" cap="none" spc="0" normalizeH="0" baseline="0" noProof="0" dirty="0">
                <a:ln>
                  <a:noFill/>
                </a:ln>
                <a:gradFill>
                  <a:gsLst>
                    <a:gs pos="0">
                      <a:schemeClr val="accent2">
                        <a:lumMod val="60000"/>
                        <a:lumOff val="40000"/>
                      </a:schemeClr>
                    </a:gs>
                    <a:gs pos="100000">
                      <a:schemeClr val="accent2">
                        <a:lumMod val="20000"/>
                        <a:lumOff val="80000"/>
                      </a:schemeClr>
                    </a:gs>
                  </a:gsLst>
                  <a:lin ang="0" scaled="0"/>
                </a:gradFill>
                <a:effectLst/>
                <a:uLnTx/>
                <a:uFillTx/>
                <a:cs typeface="+mn-ea"/>
                <a:sym typeface="+mn-lt"/>
              </a:rPr>
              <a:t>+</a:t>
            </a:r>
            <a:endParaRPr kumimoji="0" lang="zh-CN" altLang="en-US" sz="3600" b="1" i="0" u="none" strike="noStrike" kern="1200" cap="none" spc="0" normalizeH="0" baseline="0" noProof="0" dirty="0">
              <a:ln>
                <a:noFill/>
              </a:ln>
              <a:gradFill>
                <a:gsLst>
                  <a:gs pos="0">
                    <a:schemeClr val="accent2">
                      <a:lumMod val="60000"/>
                      <a:lumOff val="40000"/>
                    </a:schemeClr>
                  </a:gs>
                  <a:gs pos="100000">
                    <a:schemeClr val="accent2">
                      <a:lumMod val="20000"/>
                      <a:lumOff val="80000"/>
                    </a:schemeClr>
                  </a:gs>
                </a:gsLst>
                <a:lin ang="0" scaled="0"/>
              </a:gradFill>
              <a:effectLst/>
              <a:uLnTx/>
              <a:uFillTx/>
              <a:cs typeface="+mn-ea"/>
              <a:sym typeface="+mn-lt"/>
            </a:endParaRPr>
          </a:p>
        </p:txBody>
      </p:sp>
      <p:sp>
        <p:nvSpPr>
          <p:cNvPr id="7" name="PA-错觉设计"/>
          <p:cNvSpPr/>
          <p:nvPr>
            <p:custDataLst>
              <p:tags r:id="rId13"/>
            </p:custDataLst>
          </p:nvPr>
        </p:nvSpPr>
        <p:spPr>
          <a:xfrm>
            <a:off x="352007" y="1163136"/>
            <a:ext cx="5743993" cy="523220"/>
          </a:xfrm>
          <a:prstGeom prst="rect">
            <a:avLst/>
          </a:prstGeom>
          <a:noFill/>
        </p:spPr>
        <p:txBody>
          <a:bodyPr wrap="square">
            <a:noAutofit/>
          </a:bodyPr>
          <a:lstStyle/>
          <a:p>
            <a:pPr>
              <a:lnSpc>
                <a:spcPct val="90000"/>
              </a:lnSpc>
              <a:spcBef>
                <a:spcPct val="0"/>
              </a:spcBef>
            </a:pPr>
            <a:r>
              <a:rPr lang="zh-CN" altLang="en-US" sz="1400"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rPr>
              <a:t>“互联网</a:t>
            </a:r>
            <a:r>
              <a:rPr lang="en-US" altLang="zh-CN" sz="1400"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rPr>
              <a:t>+”</a:t>
            </a:r>
            <a:r>
              <a:rPr lang="zh-CN" altLang="en-US" sz="1400"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rPr>
              <a:t>概念的中心词是互联网，它是“互联网</a:t>
            </a:r>
            <a:r>
              <a:rPr lang="en-US" altLang="zh-CN" sz="1400"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rPr>
              <a:t>+”</a:t>
            </a:r>
            <a:r>
              <a:rPr lang="zh-CN" altLang="en-US" sz="1400"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rPr>
              <a:t>计划的出发点。</a:t>
            </a:r>
            <a:endParaRPr lang="en-US" altLang="zh-CN" sz="1400"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endParaRPr>
          </a:p>
          <a:p>
            <a:pPr>
              <a:lnSpc>
                <a:spcPct val="90000"/>
              </a:lnSpc>
              <a:spcBef>
                <a:spcPct val="0"/>
              </a:spcBef>
            </a:pPr>
            <a:r>
              <a:rPr lang="zh-CN" altLang="en-US" sz="1400"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rPr>
              <a:t>“互联网</a:t>
            </a:r>
            <a:r>
              <a:rPr lang="en-US" altLang="zh-CN" sz="1400"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rPr>
              <a:t>+”</a:t>
            </a:r>
            <a:r>
              <a:rPr lang="zh-CN" altLang="en-US" sz="1400"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rPr>
              <a:t>计划具体可分为两个层次的内容来表述。</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PA-错觉设计"/>
          <p:cNvSpPr>
            <a:spLocks noGrp="1"/>
          </p:cNvSpPr>
          <p:nvPr>
            <p:ph type="title"/>
            <p:custDataLst>
              <p:tags r:id="rId1"/>
            </p:custDataLst>
          </p:nvPr>
        </p:nvSpPr>
        <p:spPr>
          <a:xfrm>
            <a:off x="656026" y="253722"/>
            <a:ext cx="10515600" cy="545564"/>
          </a:xfrm>
          <a:prstGeom prst="rect">
            <a:avLst/>
          </a:prstGeom>
        </p:spPr>
        <p:txBody>
          <a:bodyPr>
            <a:noAutofit/>
          </a:bodyPr>
          <a:lstStyle/>
          <a:p>
            <a:r>
              <a:rPr lang="zh-CN" altLang="en-US" dirty="0">
                <a:latin typeface="+mn-lt"/>
                <a:ea typeface="+mn-ea"/>
                <a:cs typeface="+mn-ea"/>
                <a:sym typeface="+mn-lt"/>
              </a:rPr>
              <a:t>概念提出与变迁</a:t>
            </a:r>
          </a:p>
        </p:txBody>
      </p:sp>
      <p:sp>
        <p:nvSpPr>
          <p:cNvPr id="278" name="PA-错觉设计"/>
          <p:cNvSpPr/>
          <p:nvPr>
            <p:custDataLst>
              <p:tags r:id="rId2"/>
            </p:custDataLst>
          </p:nvPr>
        </p:nvSpPr>
        <p:spPr>
          <a:xfrm>
            <a:off x="0" y="2101657"/>
            <a:ext cx="12192000" cy="2029558"/>
          </a:xfrm>
          <a:custGeom>
            <a:avLst/>
            <a:gdLst>
              <a:gd name="connsiteX0" fmla="*/ 12192000 w 12192000"/>
              <a:gd name="connsiteY0" fmla="*/ 0 h 2029558"/>
              <a:gd name="connsiteX1" fmla="*/ 12192000 w 12192000"/>
              <a:gd name="connsiteY1" fmla="*/ 118440 h 2029558"/>
              <a:gd name="connsiteX2" fmla="*/ 12107697 w 12192000"/>
              <a:gd name="connsiteY2" fmla="*/ 125227 h 2029558"/>
              <a:gd name="connsiteX3" fmla="*/ 9567513 w 12192000"/>
              <a:gd name="connsiteY3" fmla="*/ 476520 h 2029558"/>
              <a:gd name="connsiteX4" fmla="*/ 6333425 w 12192000"/>
              <a:gd name="connsiteY4" fmla="*/ 1227292 h 2029558"/>
              <a:gd name="connsiteX5" fmla="*/ 2338940 w 12192000"/>
              <a:gd name="connsiteY5" fmla="*/ 1621927 h 2029558"/>
              <a:gd name="connsiteX6" fmla="*/ 391515 w 12192000"/>
              <a:gd name="connsiteY6" fmla="*/ 1954197 h 2029558"/>
              <a:gd name="connsiteX7" fmla="*/ 0 w 12192000"/>
              <a:gd name="connsiteY7" fmla="*/ 2029558 h 2029558"/>
              <a:gd name="connsiteX8" fmla="*/ 0 w 12192000"/>
              <a:gd name="connsiteY8" fmla="*/ 1911118 h 2029558"/>
              <a:gd name="connsiteX9" fmla="*/ 391515 w 12192000"/>
              <a:gd name="connsiteY9" fmla="*/ 1835757 h 2029558"/>
              <a:gd name="connsiteX10" fmla="*/ 2338940 w 12192000"/>
              <a:gd name="connsiteY10" fmla="*/ 1503487 h 2029558"/>
              <a:gd name="connsiteX11" fmla="*/ 6333425 w 12192000"/>
              <a:gd name="connsiteY11" fmla="*/ 1108852 h 2029558"/>
              <a:gd name="connsiteX12" fmla="*/ 9567513 w 12192000"/>
              <a:gd name="connsiteY12" fmla="*/ 358080 h 2029558"/>
              <a:gd name="connsiteX13" fmla="*/ 12107697 w 12192000"/>
              <a:gd name="connsiteY13" fmla="*/ 6787 h 2029558"/>
              <a:gd name="connsiteX14" fmla="*/ 12192000 w 12192000"/>
              <a:gd name="connsiteY14" fmla="*/ 0 h 202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029558">
                <a:moveTo>
                  <a:pt x="12192000" y="0"/>
                </a:moveTo>
                <a:lnTo>
                  <a:pt x="12192000" y="118440"/>
                </a:lnTo>
                <a:lnTo>
                  <a:pt x="12107697" y="125227"/>
                </a:lnTo>
                <a:cubicBezTo>
                  <a:pt x="11379493" y="189818"/>
                  <a:pt x="10453238" y="312290"/>
                  <a:pt x="9567513" y="476520"/>
                </a:cubicBezTo>
                <a:cubicBezTo>
                  <a:pt x="8555256" y="664214"/>
                  <a:pt x="7538186" y="1036391"/>
                  <a:pt x="6333425" y="1227292"/>
                </a:cubicBezTo>
                <a:cubicBezTo>
                  <a:pt x="5128663" y="1418192"/>
                  <a:pt x="3806793" y="1354024"/>
                  <a:pt x="2338940" y="1621927"/>
                </a:cubicBezTo>
                <a:cubicBezTo>
                  <a:pt x="1788495" y="1722391"/>
                  <a:pt x="1091641" y="1827818"/>
                  <a:pt x="391515" y="1954197"/>
                </a:cubicBezTo>
                <a:lnTo>
                  <a:pt x="0" y="2029558"/>
                </a:lnTo>
                <a:lnTo>
                  <a:pt x="0" y="1911118"/>
                </a:lnTo>
                <a:lnTo>
                  <a:pt x="391515" y="1835757"/>
                </a:lnTo>
                <a:cubicBezTo>
                  <a:pt x="1091641" y="1709378"/>
                  <a:pt x="1788495" y="1603951"/>
                  <a:pt x="2338940" y="1503487"/>
                </a:cubicBezTo>
                <a:cubicBezTo>
                  <a:pt x="3806793" y="1235584"/>
                  <a:pt x="5128663" y="1299752"/>
                  <a:pt x="6333425" y="1108852"/>
                </a:cubicBezTo>
                <a:cubicBezTo>
                  <a:pt x="7538186" y="917951"/>
                  <a:pt x="8555256" y="545774"/>
                  <a:pt x="9567513" y="358080"/>
                </a:cubicBezTo>
                <a:cubicBezTo>
                  <a:pt x="10453238" y="193850"/>
                  <a:pt x="11379493" y="71378"/>
                  <a:pt x="12107697" y="6787"/>
                </a:cubicBezTo>
                <a:lnTo>
                  <a:pt x="12192000" y="0"/>
                </a:lnTo>
                <a:close/>
              </a:path>
            </a:pathLst>
          </a:custGeom>
          <a:gradFill>
            <a:gsLst>
              <a:gs pos="25000">
                <a:schemeClr val="tx1">
                  <a:lumMod val="90000"/>
                  <a:lumOff val="10000"/>
                  <a:alpha val="50000"/>
                </a:schemeClr>
              </a:gs>
              <a:gs pos="0">
                <a:schemeClr val="tx1">
                  <a:lumMod val="90000"/>
                  <a:lumOff val="10000"/>
                  <a:alpha val="0"/>
                </a:schemeClr>
              </a:gs>
              <a:gs pos="100000">
                <a:schemeClr val="tx1">
                  <a:lumMod val="90000"/>
                  <a:lumOff val="10000"/>
                  <a:alpha val="3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cxnSp>
        <p:nvCxnSpPr>
          <p:cNvPr id="311" name="PA-错觉设计"/>
          <p:cNvCxnSpPr/>
          <p:nvPr>
            <p:custDataLst>
              <p:tags r:id="rId3"/>
            </p:custDataLst>
          </p:nvPr>
        </p:nvCxnSpPr>
        <p:spPr>
          <a:xfrm>
            <a:off x="5236435" y="795117"/>
            <a:ext cx="0" cy="2436525"/>
          </a:xfrm>
          <a:prstGeom prst="line">
            <a:avLst/>
          </a:prstGeom>
          <a:ln w="12700">
            <a:gradFill>
              <a:gsLst>
                <a:gs pos="12000">
                  <a:schemeClr val="accent2">
                    <a:lumMod val="50000"/>
                  </a:schemeClr>
                </a:gs>
                <a:gs pos="100000">
                  <a:schemeClr val="accent2">
                    <a:lumMod val="5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13" name="PA-错觉设计"/>
          <p:cNvSpPr/>
          <p:nvPr>
            <p:custDataLst>
              <p:tags r:id="rId4"/>
            </p:custDataLst>
          </p:nvPr>
        </p:nvSpPr>
        <p:spPr>
          <a:xfrm>
            <a:off x="5235470" y="1282868"/>
            <a:ext cx="2730419" cy="1447448"/>
          </a:xfrm>
          <a:prstGeom prst="rect">
            <a:avLst/>
          </a:prstGeom>
        </p:spPr>
        <p:txBody>
          <a:bodyPr wrap="square">
            <a:no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tx2">
                    <a:alpha val="99000"/>
                  </a:schemeClr>
                </a:solidFill>
                <a:effectLst/>
                <a:uLnTx/>
                <a:uFillTx/>
                <a:cs typeface="+mn-ea"/>
                <a:sym typeface="+mn-lt"/>
              </a:rPr>
              <a:t>《</a:t>
            </a:r>
            <a:r>
              <a:rPr kumimoji="0" lang="zh-CN" altLang="en-US" sz="1200" b="0" i="0" u="none" strike="noStrike" kern="1200" cap="none" spc="0" normalizeH="0" baseline="0" noProof="0" dirty="0">
                <a:ln>
                  <a:noFill/>
                </a:ln>
                <a:solidFill>
                  <a:schemeClr val="tx2">
                    <a:alpha val="99000"/>
                  </a:schemeClr>
                </a:solidFill>
                <a:effectLst/>
                <a:uLnTx/>
                <a:uFillTx/>
                <a:cs typeface="+mn-ea"/>
                <a:sym typeface="+mn-lt"/>
              </a:rPr>
              <a:t>关于积极推进“互联网</a:t>
            </a:r>
            <a:r>
              <a:rPr kumimoji="0" lang="en-US" altLang="zh-CN" sz="1200" b="0" i="0" u="none" strike="noStrike" kern="1200" cap="none" spc="0" normalizeH="0" baseline="0" noProof="0" dirty="0">
                <a:ln>
                  <a:noFill/>
                </a:ln>
                <a:solidFill>
                  <a:schemeClr val="tx2">
                    <a:alpha val="99000"/>
                  </a:schemeClr>
                </a:solidFill>
                <a:effectLst/>
                <a:uLnTx/>
                <a:uFillTx/>
                <a:cs typeface="+mn-ea"/>
                <a:sym typeface="+mn-lt"/>
              </a:rPr>
              <a:t>+”</a:t>
            </a:r>
            <a:r>
              <a:rPr kumimoji="0" lang="zh-CN" altLang="en-US" sz="1200" b="0" i="0" u="none" strike="noStrike" kern="1200" cap="none" spc="0" normalizeH="0" baseline="0" noProof="0" dirty="0">
                <a:ln>
                  <a:noFill/>
                </a:ln>
                <a:solidFill>
                  <a:schemeClr val="tx2">
                    <a:alpha val="99000"/>
                  </a:schemeClr>
                </a:solidFill>
                <a:effectLst/>
                <a:uLnTx/>
                <a:uFillTx/>
                <a:cs typeface="+mn-ea"/>
                <a:sym typeface="+mn-lt"/>
              </a:rPr>
              <a:t>行动的指导意见</a:t>
            </a:r>
            <a:r>
              <a:rPr kumimoji="0" lang="en-US" altLang="zh-CN" sz="1200" b="0" i="0" u="none" strike="noStrike" kern="1200" cap="none" spc="0" normalizeH="0" baseline="0" noProof="0" dirty="0">
                <a:ln>
                  <a:noFill/>
                </a:ln>
                <a:solidFill>
                  <a:schemeClr val="tx2">
                    <a:alpha val="99000"/>
                  </a:schemeClr>
                </a:solidFill>
                <a:effectLst/>
                <a:uLnTx/>
                <a:uFillTx/>
                <a:cs typeface="+mn-ea"/>
                <a:sym typeface="+mn-lt"/>
              </a:rPr>
              <a:t>》</a:t>
            </a:r>
            <a:r>
              <a:rPr kumimoji="0" lang="zh-CN" altLang="en-US" sz="1200" b="0" i="0" u="none" strike="noStrike" kern="1200" cap="none" spc="0" normalizeH="0" baseline="0" noProof="0" dirty="0">
                <a:ln>
                  <a:noFill/>
                </a:ln>
                <a:solidFill>
                  <a:schemeClr val="tx2">
                    <a:alpha val="99000"/>
                  </a:schemeClr>
                </a:solidFill>
                <a:effectLst/>
                <a:uLnTx/>
                <a:uFillTx/>
                <a:cs typeface="+mn-ea"/>
                <a:sym typeface="+mn-lt"/>
              </a:rPr>
              <a:t>，推动互联网由消费领域向生产领域拓展，加速提升产业发展水平，增强各行业创新能力，构筑经济社会发展新优势和新动能的重要举措。</a:t>
            </a:r>
          </a:p>
        </p:txBody>
      </p:sp>
      <p:sp>
        <p:nvSpPr>
          <p:cNvPr id="314" name="PA-错觉设计"/>
          <p:cNvSpPr/>
          <p:nvPr>
            <p:custDataLst>
              <p:tags r:id="rId5"/>
            </p:custDataLst>
          </p:nvPr>
        </p:nvSpPr>
        <p:spPr>
          <a:xfrm>
            <a:off x="5232924" y="795117"/>
            <a:ext cx="1629143" cy="520482"/>
          </a:xfrm>
          <a:prstGeom prst="snip1Rect">
            <a:avLst/>
          </a:prstGeom>
          <a:gradFill>
            <a:gsLst>
              <a:gs pos="50000">
                <a:schemeClr val="accent1">
                  <a:lumMod val="50000"/>
                  <a:alpha val="0"/>
                </a:schemeClr>
              </a:gs>
              <a:gs pos="0">
                <a:schemeClr val="accent2">
                  <a:alpha val="70000"/>
                </a:schemeClr>
              </a:gs>
              <a:gs pos="100000">
                <a:schemeClr val="accent1">
                  <a:alpha val="3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19" name="PA-错觉设计"/>
          <p:cNvSpPr/>
          <p:nvPr>
            <p:custDataLst>
              <p:tags r:id="rId6"/>
            </p:custDataLst>
          </p:nvPr>
        </p:nvSpPr>
        <p:spPr>
          <a:xfrm>
            <a:off x="6823523" y="1279532"/>
            <a:ext cx="36000" cy="36000"/>
          </a:xfrm>
          <a:custGeom>
            <a:avLst/>
            <a:gdLst>
              <a:gd name="connsiteX0" fmla="*/ 84138 w 84138"/>
              <a:gd name="connsiteY0" fmla="*/ 0 h 117475"/>
              <a:gd name="connsiteX1" fmla="*/ 84138 w 84138"/>
              <a:gd name="connsiteY1" fmla="*/ 117475 h 117475"/>
              <a:gd name="connsiteX2" fmla="*/ 0 w 84138"/>
              <a:gd name="connsiteY2" fmla="*/ 117475 h 117475"/>
            </a:gdLst>
            <a:ahLst/>
            <a:cxnLst>
              <a:cxn ang="0">
                <a:pos x="connsiteX0" y="connsiteY0"/>
              </a:cxn>
              <a:cxn ang="0">
                <a:pos x="connsiteX1" y="connsiteY1"/>
              </a:cxn>
              <a:cxn ang="0">
                <a:pos x="connsiteX2" y="connsiteY2"/>
              </a:cxn>
            </a:cxnLst>
            <a:rect l="l" t="t" r="r" b="b"/>
            <a:pathLst>
              <a:path w="84138" h="117475">
                <a:moveTo>
                  <a:pt x="84138" y="0"/>
                </a:moveTo>
                <a:lnTo>
                  <a:pt x="84138" y="117475"/>
                </a:lnTo>
                <a:lnTo>
                  <a:pt x="0" y="117475"/>
                </a:ln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16" name="PA-错觉设计"/>
          <p:cNvSpPr/>
          <p:nvPr>
            <p:custDataLst>
              <p:tags r:id="rId7"/>
            </p:custDataLst>
          </p:nvPr>
        </p:nvSpPr>
        <p:spPr>
          <a:xfrm>
            <a:off x="5235469" y="990946"/>
            <a:ext cx="1254689" cy="338554"/>
          </a:xfrm>
          <a:prstGeom prst="rect">
            <a:avLst/>
          </a:prstGeom>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bg1"/>
                </a:solidFill>
                <a:effectLst/>
                <a:uLnTx/>
                <a:uFillTx/>
                <a:cs typeface="+mn-ea"/>
                <a:sym typeface="+mn-lt"/>
              </a:rPr>
              <a:t>2015.12.16</a:t>
            </a: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sp>
        <p:nvSpPr>
          <p:cNvPr id="317" name="PA-错觉设计"/>
          <p:cNvSpPr/>
          <p:nvPr>
            <p:custDataLst>
              <p:tags r:id="rId8"/>
            </p:custDataLst>
          </p:nvPr>
        </p:nvSpPr>
        <p:spPr>
          <a:xfrm>
            <a:off x="5236751" y="813186"/>
            <a:ext cx="1261884" cy="253916"/>
          </a:xfrm>
          <a:prstGeom prst="rect">
            <a:avLst/>
          </a:prstGeom>
          <a:noFill/>
        </p:spPr>
        <p:txBody>
          <a:bodyPr wrap="none">
            <a:noAutofit/>
          </a:bodyPr>
          <a:lstStyle/>
          <a:p>
            <a:pPr>
              <a:lnSpc>
                <a:spcPct val="90000"/>
              </a:lnSpc>
              <a:spcBef>
                <a:spcPct val="0"/>
              </a:spcBef>
            </a:pPr>
            <a:r>
              <a:rPr lang="zh-CN" altLang="en-US" sz="1050" b="1"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rPr>
              <a:t>印发</a:t>
            </a:r>
            <a:r>
              <a:rPr lang="en-US" altLang="zh-CN" sz="1050" b="1"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rPr>
              <a:t>《</a:t>
            </a:r>
            <a:r>
              <a:rPr lang="zh-CN" altLang="en-US" sz="1050" b="1"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rPr>
              <a:t>指导意见</a:t>
            </a:r>
            <a:r>
              <a:rPr lang="en-US" altLang="zh-CN" sz="1050" b="1"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rPr>
              <a:t>》</a:t>
            </a:r>
          </a:p>
        </p:txBody>
      </p:sp>
      <p:sp>
        <p:nvSpPr>
          <p:cNvPr id="224" name="PA-错觉设计"/>
          <p:cNvSpPr/>
          <p:nvPr>
            <p:custDataLst>
              <p:tags r:id="rId9"/>
            </p:custDataLst>
          </p:nvPr>
        </p:nvSpPr>
        <p:spPr>
          <a:xfrm>
            <a:off x="593167" y="3865133"/>
            <a:ext cx="132040" cy="132040"/>
          </a:xfrm>
          <a:prstGeom prst="ellipse">
            <a:avLst/>
          </a:prstGeom>
          <a:solidFill>
            <a:schemeClr val="accent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26" name="PA-错觉设计"/>
          <p:cNvSpPr/>
          <p:nvPr>
            <p:custDataLst>
              <p:tags r:id="rId10"/>
            </p:custDataLst>
          </p:nvPr>
        </p:nvSpPr>
        <p:spPr>
          <a:xfrm>
            <a:off x="2117746" y="3596694"/>
            <a:ext cx="132040" cy="132040"/>
          </a:xfrm>
          <a:prstGeom prst="ellipse">
            <a:avLst/>
          </a:prstGeom>
          <a:solidFill>
            <a:schemeClr val="accent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28" name="PA-错觉设计"/>
          <p:cNvSpPr/>
          <p:nvPr>
            <p:custDataLst>
              <p:tags r:id="rId11"/>
            </p:custDataLst>
          </p:nvPr>
        </p:nvSpPr>
        <p:spPr>
          <a:xfrm>
            <a:off x="3642325" y="3414736"/>
            <a:ext cx="132040" cy="132040"/>
          </a:xfrm>
          <a:prstGeom prst="ellipse">
            <a:avLst/>
          </a:prstGeom>
          <a:solidFill>
            <a:schemeClr val="accent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30" name="PA-错觉设计"/>
          <p:cNvSpPr/>
          <p:nvPr>
            <p:custDataLst>
              <p:tags r:id="rId12"/>
            </p:custDataLst>
          </p:nvPr>
        </p:nvSpPr>
        <p:spPr>
          <a:xfrm>
            <a:off x="5166904" y="3332203"/>
            <a:ext cx="132040" cy="132040"/>
          </a:xfrm>
          <a:prstGeom prst="ellipse">
            <a:avLst/>
          </a:prstGeom>
          <a:solidFill>
            <a:schemeClr val="accent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32" name="PA-错觉设计"/>
          <p:cNvSpPr/>
          <p:nvPr>
            <p:custDataLst>
              <p:tags r:id="rId13"/>
            </p:custDataLst>
          </p:nvPr>
        </p:nvSpPr>
        <p:spPr>
          <a:xfrm>
            <a:off x="6691483" y="3099056"/>
            <a:ext cx="132040" cy="132040"/>
          </a:xfrm>
          <a:prstGeom prst="ellipse">
            <a:avLst/>
          </a:prstGeom>
          <a:solidFill>
            <a:schemeClr val="accent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cxnSp>
        <p:nvCxnSpPr>
          <p:cNvPr id="233" name="PA-错觉设计"/>
          <p:cNvCxnSpPr/>
          <p:nvPr>
            <p:custDataLst>
              <p:tags r:id="rId14"/>
            </p:custDataLst>
          </p:nvPr>
        </p:nvCxnSpPr>
        <p:spPr>
          <a:xfrm>
            <a:off x="651545" y="4123484"/>
            <a:ext cx="0" cy="1493308"/>
          </a:xfrm>
          <a:prstGeom prst="line">
            <a:avLst/>
          </a:prstGeom>
          <a:ln w="12700">
            <a:gradFill flip="none" rotWithShape="1">
              <a:gsLst>
                <a:gs pos="0">
                  <a:schemeClr val="accent1">
                    <a:alpha val="0"/>
                  </a:schemeClr>
                </a:gs>
                <a:gs pos="100000">
                  <a:schemeClr val="accent1"/>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66" name="PA-错觉设计"/>
          <p:cNvSpPr/>
          <p:nvPr>
            <p:custDataLst>
              <p:tags r:id="rId15"/>
            </p:custDataLst>
          </p:nvPr>
        </p:nvSpPr>
        <p:spPr>
          <a:xfrm>
            <a:off x="651545" y="4959208"/>
            <a:ext cx="2077133" cy="893450"/>
          </a:xfrm>
          <a:prstGeom prst="rect">
            <a:avLst/>
          </a:prstGeom>
        </p:spPr>
        <p:txBody>
          <a:bodyPr wrap="square">
            <a:no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cs typeface="+mn-ea"/>
                <a:sym typeface="+mn-lt"/>
              </a:rPr>
              <a:t>首次提出“互联网</a:t>
            </a:r>
            <a:r>
              <a:rPr kumimoji="0" lang="en-US" altLang="zh-CN" sz="1200" b="0" i="0" u="none" strike="noStrike" kern="1200" cap="none" spc="0" normalizeH="0" baseline="0" noProof="0" dirty="0">
                <a:ln>
                  <a:noFill/>
                </a:ln>
                <a:solidFill>
                  <a:prstClr val="white"/>
                </a:solidFill>
                <a:effectLst/>
                <a:uLnTx/>
                <a:uFillTx/>
                <a:cs typeface="+mn-ea"/>
                <a:sym typeface="+mn-lt"/>
              </a:rPr>
              <a:t>+”</a:t>
            </a:r>
            <a:r>
              <a:rPr kumimoji="0" lang="zh-CN" altLang="en-US" sz="1200" b="0" i="0" u="none" strike="noStrike" kern="1200" cap="none" spc="0" normalizeH="0" baseline="0" noProof="0" dirty="0">
                <a:ln>
                  <a:noFill/>
                </a:ln>
                <a:solidFill>
                  <a:prstClr val="white"/>
                </a:solidFill>
                <a:effectLst/>
                <a:uLnTx/>
                <a:uFillTx/>
                <a:cs typeface="+mn-ea"/>
                <a:sym typeface="+mn-lt"/>
              </a:rPr>
              <a:t>理念</a:t>
            </a:r>
            <a:r>
              <a:rPr kumimoji="0" lang="zh-CN" altLang="en-US" sz="1200" b="0" i="0" u="none" strike="noStrike" kern="1200" cap="none" spc="0" normalizeH="0" baseline="0" noProof="0" dirty="0">
                <a:ln>
                  <a:noFill/>
                </a:ln>
                <a:solidFill>
                  <a:schemeClr val="tx2"/>
                </a:solidFill>
                <a:effectLst/>
                <a:uLnTx/>
                <a:uFillTx/>
                <a:cs typeface="+mn-ea"/>
                <a:sym typeface="+mn-lt"/>
              </a:rPr>
              <a:t>“互联网</a:t>
            </a:r>
            <a:r>
              <a:rPr kumimoji="0" lang="en-US" altLang="zh-CN" sz="1200" b="0" i="0" u="none" strike="noStrike" kern="1200" cap="none" spc="0" normalizeH="0" baseline="0" noProof="0" dirty="0">
                <a:ln>
                  <a:noFill/>
                </a:ln>
                <a:solidFill>
                  <a:schemeClr val="tx2"/>
                </a:solidFill>
                <a:effectLst/>
                <a:uLnTx/>
                <a:uFillTx/>
                <a:cs typeface="+mn-ea"/>
                <a:sym typeface="+mn-lt"/>
              </a:rPr>
              <a:t>+”</a:t>
            </a:r>
            <a:r>
              <a:rPr kumimoji="0" lang="zh-CN" altLang="en-US" sz="1200" b="0" i="0" u="none" strike="noStrike" kern="1200" cap="none" spc="0" normalizeH="0" baseline="0" noProof="0" dirty="0">
                <a:ln>
                  <a:noFill/>
                </a:ln>
                <a:solidFill>
                  <a:schemeClr val="tx2"/>
                </a:solidFill>
                <a:effectLst/>
                <a:uLnTx/>
                <a:uFillTx/>
                <a:cs typeface="+mn-ea"/>
                <a:sym typeface="+mn-lt"/>
              </a:rPr>
              <a:t>公式应该是我们所在的行业的产品和服务。</a:t>
            </a:r>
            <a:endParaRPr kumimoji="0" lang="en-US" altLang="zh-CN" sz="1200" b="0" i="0" u="none" strike="noStrike" kern="1200" cap="none" spc="0" normalizeH="0" baseline="0" noProof="0" dirty="0">
              <a:ln>
                <a:noFill/>
              </a:ln>
              <a:solidFill>
                <a:schemeClr val="tx2"/>
              </a:solidFill>
              <a:effectLst/>
              <a:uLnTx/>
              <a:uFillTx/>
              <a:cs typeface="+mn-ea"/>
              <a:sym typeface="+mn-lt"/>
            </a:endParaRPr>
          </a:p>
        </p:txBody>
      </p:sp>
      <p:sp>
        <p:nvSpPr>
          <p:cNvPr id="267" name="PA-错觉设计"/>
          <p:cNvSpPr/>
          <p:nvPr>
            <p:custDataLst>
              <p:tags r:id="rId16"/>
            </p:custDataLst>
          </p:nvPr>
        </p:nvSpPr>
        <p:spPr>
          <a:xfrm>
            <a:off x="649000" y="4471457"/>
            <a:ext cx="1629143" cy="520482"/>
          </a:xfrm>
          <a:prstGeom prst="snip1Rect">
            <a:avLst/>
          </a:prstGeom>
          <a:gradFill>
            <a:gsLst>
              <a:gs pos="50000">
                <a:schemeClr val="accent1">
                  <a:lumMod val="50000"/>
                  <a:alpha val="0"/>
                </a:schemeClr>
              </a:gs>
              <a:gs pos="0">
                <a:schemeClr val="accent2">
                  <a:alpha val="70000"/>
                </a:schemeClr>
              </a:gs>
              <a:gs pos="100000">
                <a:schemeClr val="accent1">
                  <a:alpha val="3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70" name="PA-错觉设计"/>
          <p:cNvSpPr/>
          <p:nvPr>
            <p:custDataLst>
              <p:tags r:id="rId17"/>
            </p:custDataLst>
          </p:nvPr>
        </p:nvSpPr>
        <p:spPr>
          <a:xfrm>
            <a:off x="2239599" y="4955872"/>
            <a:ext cx="36000" cy="36000"/>
          </a:xfrm>
          <a:custGeom>
            <a:avLst/>
            <a:gdLst>
              <a:gd name="connsiteX0" fmla="*/ 84138 w 84138"/>
              <a:gd name="connsiteY0" fmla="*/ 0 h 117475"/>
              <a:gd name="connsiteX1" fmla="*/ 84138 w 84138"/>
              <a:gd name="connsiteY1" fmla="*/ 117475 h 117475"/>
              <a:gd name="connsiteX2" fmla="*/ 0 w 84138"/>
              <a:gd name="connsiteY2" fmla="*/ 117475 h 117475"/>
            </a:gdLst>
            <a:ahLst/>
            <a:cxnLst>
              <a:cxn ang="0">
                <a:pos x="connsiteX0" y="connsiteY0"/>
              </a:cxn>
              <a:cxn ang="0">
                <a:pos x="connsiteX1" y="connsiteY1"/>
              </a:cxn>
              <a:cxn ang="0">
                <a:pos x="connsiteX2" y="connsiteY2"/>
              </a:cxn>
            </a:cxnLst>
            <a:rect l="l" t="t" r="r" b="b"/>
            <a:pathLst>
              <a:path w="84138" h="117475">
                <a:moveTo>
                  <a:pt x="84138" y="0"/>
                </a:moveTo>
                <a:lnTo>
                  <a:pt x="84138" y="117475"/>
                </a:lnTo>
                <a:lnTo>
                  <a:pt x="0" y="117475"/>
                </a:ln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71" name="PA-错觉设计"/>
          <p:cNvSpPr/>
          <p:nvPr>
            <p:custDataLst>
              <p:tags r:id="rId18"/>
            </p:custDataLst>
          </p:nvPr>
        </p:nvSpPr>
        <p:spPr>
          <a:xfrm>
            <a:off x="651545" y="4667286"/>
            <a:ext cx="1136207" cy="338554"/>
          </a:xfrm>
          <a:prstGeom prst="rect">
            <a:avLst/>
          </a:prstGeom>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bg1"/>
                </a:solidFill>
                <a:effectLst/>
                <a:uLnTx/>
                <a:uFillTx/>
                <a:cs typeface="+mn-ea"/>
                <a:sym typeface="+mn-lt"/>
              </a:rPr>
              <a:t>2012.11</a:t>
            </a: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sp>
        <p:nvSpPr>
          <p:cNvPr id="4" name="PA-错觉设计"/>
          <p:cNvSpPr/>
          <p:nvPr>
            <p:custDataLst>
              <p:tags r:id="rId19"/>
            </p:custDataLst>
          </p:nvPr>
        </p:nvSpPr>
        <p:spPr>
          <a:xfrm>
            <a:off x="652827" y="4489526"/>
            <a:ext cx="1665841" cy="253916"/>
          </a:xfrm>
          <a:prstGeom prst="rect">
            <a:avLst/>
          </a:prstGeom>
          <a:noFill/>
        </p:spPr>
        <p:txBody>
          <a:bodyPr wrap="none">
            <a:noAutofit/>
          </a:bodyPr>
          <a:lstStyle/>
          <a:p>
            <a:pPr>
              <a:lnSpc>
                <a:spcPct val="90000"/>
              </a:lnSpc>
              <a:spcBef>
                <a:spcPct val="0"/>
              </a:spcBef>
            </a:pPr>
            <a:r>
              <a:rPr lang="zh-CN" altLang="en-US" sz="1050" b="1"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rPr>
              <a:t>第五届移动</a:t>
            </a:r>
            <a:r>
              <a:rPr lang="zh-CN" altLang="en-US" sz="1050" b="1">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rPr>
              <a:t>互联网博览会</a:t>
            </a:r>
            <a:endParaRPr lang="en-US" altLang="zh-CN" sz="1050" b="1"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endParaRPr>
          </a:p>
        </p:txBody>
      </p:sp>
      <p:cxnSp>
        <p:nvCxnSpPr>
          <p:cNvPr id="302" name="PA-错觉设计"/>
          <p:cNvCxnSpPr/>
          <p:nvPr>
            <p:custDataLst>
              <p:tags r:id="rId20"/>
            </p:custDataLst>
          </p:nvPr>
        </p:nvCxnSpPr>
        <p:spPr>
          <a:xfrm>
            <a:off x="3715266" y="3628234"/>
            <a:ext cx="0" cy="1493308"/>
          </a:xfrm>
          <a:prstGeom prst="line">
            <a:avLst/>
          </a:prstGeom>
          <a:ln w="12700">
            <a:gradFill flip="none" rotWithShape="1">
              <a:gsLst>
                <a:gs pos="0">
                  <a:schemeClr val="accent1">
                    <a:alpha val="0"/>
                  </a:schemeClr>
                </a:gs>
                <a:gs pos="100000">
                  <a:schemeClr val="accent1"/>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304" name="PA-错觉设计"/>
          <p:cNvSpPr/>
          <p:nvPr>
            <p:custDataLst>
              <p:tags r:id="rId21"/>
            </p:custDataLst>
          </p:nvPr>
        </p:nvSpPr>
        <p:spPr>
          <a:xfrm>
            <a:off x="3715266" y="4463958"/>
            <a:ext cx="2841985" cy="1447448"/>
          </a:xfrm>
          <a:prstGeom prst="rect">
            <a:avLst/>
          </a:prstGeom>
        </p:spPr>
        <p:txBody>
          <a:bodyPr wrap="square">
            <a:no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2"/>
                </a:solidFill>
                <a:effectLst/>
                <a:uLnTx/>
                <a:uFillTx/>
                <a:cs typeface="+mn-ea"/>
                <a:sym typeface="+mn-lt"/>
              </a:rPr>
              <a:t>提出</a:t>
            </a:r>
            <a:r>
              <a:rPr kumimoji="0" lang="en-US" altLang="zh-CN" sz="1200" b="0" i="0" u="none" strike="noStrike" kern="1200" cap="none" spc="0" normalizeH="0" baseline="0" noProof="0" dirty="0">
                <a:ln>
                  <a:noFill/>
                </a:ln>
                <a:solidFill>
                  <a:schemeClr val="tx2"/>
                </a:solidFill>
                <a:effectLst/>
                <a:uLnTx/>
                <a:uFillTx/>
                <a:cs typeface="+mn-ea"/>
                <a:sym typeface="+mn-lt"/>
              </a:rPr>
              <a:t>《</a:t>
            </a:r>
            <a:r>
              <a:rPr kumimoji="0" lang="zh-CN" altLang="en-US" sz="1200" b="0" i="0" u="none" strike="noStrike" kern="1200" cap="none" spc="0" normalizeH="0" baseline="0" noProof="0" dirty="0">
                <a:ln>
                  <a:noFill/>
                </a:ln>
                <a:solidFill>
                  <a:schemeClr val="tx2"/>
                </a:solidFill>
                <a:effectLst/>
                <a:uLnTx/>
                <a:uFillTx/>
                <a:cs typeface="+mn-ea"/>
                <a:sym typeface="+mn-lt"/>
              </a:rPr>
              <a:t>关于以“互联网</a:t>
            </a:r>
            <a:r>
              <a:rPr kumimoji="0" lang="en-US" altLang="zh-CN" sz="1200" b="0" i="0" u="none" strike="noStrike" kern="1200" cap="none" spc="0" normalizeH="0" baseline="0" noProof="0" dirty="0">
                <a:ln>
                  <a:noFill/>
                </a:ln>
                <a:solidFill>
                  <a:schemeClr val="tx2"/>
                </a:solidFill>
                <a:effectLst/>
                <a:uLnTx/>
                <a:uFillTx/>
                <a:cs typeface="+mn-ea"/>
                <a:sym typeface="+mn-lt"/>
              </a:rPr>
              <a:t>+”</a:t>
            </a:r>
            <a:r>
              <a:rPr kumimoji="0" lang="zh-CN" altLang="en-US" sz="1200" b="0" i="0" u="none" strike="noStrike" kern="1200" cap="none" spc="0" normalizeH="0" baseline="0" noProof="0" dirty="0">
                <a:ln>
                  <a:noFill/>
                </a:ln>
                <a:solidFill>
                  <a:schemeClr val="tx2"/>
                </a:solidFill>
                <a:effectLst/>
                <a:uLnTx/>
                <a:uFillTx/>
                <a:cs typeface="+mn-ea"/>
                <a:sym typeface="+mn-lt"/>
              </a:rPr>
              <a:t>为驱动，推进我国经济社会创新发展的建议</a:t>
            </a:r>
            <a:r>
              <a:rPr kumimoji="0" lang="en-US" altLang="zh-CN" sz="1200" b="0" i="0" u="none" strike="noStrike" kern="1200" cap="none" spc="0" normalizeH="0" baseline="0" noProof="0" dirty="0">
                <a:ln>
                  <a:noFill/>
                </a:ln>
                <a:solidFill>
                  <a:schemeClr val="tx2"/>
                </a:solidFill>
                <a:effectLst/>
                <a:uLnTx/>
                <a:uFillTx/>
                <a:cs typeface="+mn-ea"/>
                <a:sym typeface="+mn-lt"/>
              </a:rPr>
              <a:t>》</a:t>
            </a:r>
            <a:r>
              <a:rPr kumimoji="0" lang="zh-CN" altLang="en-US" sz="1200" b="0" i="0" u="none" strike="noStrike" kern="1200" cap="none" spc="0" normalizeH="0" baseline="0" noProof="0" dirty="0">
                <a:ln>
                  <a:noFill/>
                </a:ln>
                <a:solidFill>
                  <a:schemeClr val="tx2"/>
                </a:solidFill>
                <a:effectLst/>
                <a:uLnTx/>
                <a:uFillTx/>
                <a:cs typeface="+mn-ea"/>
                <a:sym typeface="+mn-lt"/>
              </a:rPr>
              <a:t>议案。</a:t>
            </a:r>
            <a:endParaRPr kumimoji="0" lang="en-US" altLang="zh-CN" sz="1200" b="0" i="0" u="none" strike="noStrike" kern="1200" cap="none" spc="0" normalizeH="0" baseline="0" noProof="0" dirty="0">
              <a:ln>
                <a:noFill/>
              </a:ln>
              <a:solidFill>
                <a:schemeClr val="tx2"/>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2"/>
                </a:solidFill>
                <a:effectLst/>
                <a:uLnTx/>
                <a:uFillTx/>
                <a:cs typeface="+mn-ea"/>
                <a:sym typeface="+mn-lt"/>
              </a:rPr>
              <a:t>需要持续以“互联网</a:t>
            </a:r>
            <a:r>
              <a:rPr kumimoji="0" lang="en-US" altLang="zh-CN" sz="1200" b="0" i="0" u="none" strike="noStrike" kern="1200" cap="none" spc="0" normalizeH="0" baseline="0" noProof="0" dirty="0">
                <a:ln>
                  <a:noFill/>
                </a:ln>
                <a:solidFill>
                  <a:schemeClr val="tx2"/>
                </a:solidFill>
                <a:effectLst/>
                <a:uLnTx/>
                <a:uFillTx/>
                <a:cs typeface="+mn-ea"/>
                <a:sym typeface="+mn-lt"/>
              </a:rPr>
              <a:t>+”</a:t>
            </a:r>
            <a:r>
              <a:rPr kumimoji="0" lang="zh-CN" altLang="en-US" sz="1200" b="0" i="0" u="none" strike="noStrike" kern="1200" cap="none" spc="0" normalizeH="0" baseline="0" noProof="0" dirty="0">
                <a:ln>
                  <a:noFill/>
                </a:ln>
                <a:solidFill>
                  <a:schemeClr val="tx2"/>
                </a:solidFill>
                <a:effectLst/>
                <a:uLnTx/>
                <a:uFillTx/>
                <a:cs typeface="+mn-ea"/>
                <a:sym typeface="+mn-lt"/>
              </a:rPr>
              <a:t>为驱动，鼓励产业创新、促进跨界融合、惠及社会民生，推动我国经济和社会的创新发展。</a:t>
            </a:r>
            <a:endParaRPr kumimoji="0" lang="en-US" altLang="zh-CN" sz="1200" b="0" i="0" u="none" strike="noStrike" kern="1200" cap="none" spc="0" normalizeH="0" baseline="0" noProof="0" dirty="0">
              <a:ln>
                <a:noFill/>
              </a:ln>
              <a:solidFill>
                <a:schemeClr val="tx2"/>
              </a:solidFill>
              <a:effectLst/>
              <a:uLnTx/>
              <a:uFillTx/>
              <a:cs typeface="+mn-ea"/>
              <a:sym typeface="+mn-lt"/>
            </a:endParaRPr>
          </a:p>
        </p:txBody>
      </p:sp>
      <p:sp>
        <p:nvSpPr>
          <p:cNvPr id="305" name="PA-错觉设计"/>
          <p:cNvSpPr/>
          <p:nvPr>
            <p:custDataLst>
              <p:tags r:id="rId22"/>
            </p:custDataLst>
          </p:nvPr>
        </p:nvSpPr>
        <p:spPr>
          <a:xfrm>
            <a:off x="3712721" y="3976207"/>
            <a:ext cx="1629143" cy="520482"/>
          </a:xfrm>
          <a:prstGeom prst="snip1Rect">
            <a:avLst/>
          </a:prstGeom>
          <a:gradFill>
            <a:gsLst>
              <a:gs pos="50000">
                <a:schemeClr val="accent1">
                  <a:lumMod val="50000"/>
                  <a:alpha val="0"/>
                </a:schemeClr>
              </a:gs>
              <a:gs pos="0">
                <a:schemeClr val="accent2">
                  <a:alpha val="70000"/>
                </a:schemeClr>
              </a:gs>
              <a:gs pos="100000">
                <a:schemeClr val="accent1">
                  <a:alpha val="3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10" name="PA-错觉设计"/>
          <p:cNvSpPr/>
          <p:nvPr>
            <p:custDataLst>
              <p:tags r:id="rId23"/>
            </p:custDataLst>
          </p:nvPr>
        </p:nvSpPr>
        <p:spPr>
          <a:xfrm>
            <a:off x="5303320" y="4460622"/>
            <a:ext cx="36000" cy="36000"/>
          </a:xfrm>
          <a:custGeom>
            <a:avLst/>
            <a:gdLst>
              <a:gd name="connsiteX0" fmla="*/ 84138 w 84138"/>
              <a:gd name="connsiteY0" fmla="*/ 0 h 117475"/>
              <a:gd name="connsiteX1" fmla="*/ 84138 w 84138"/>
              <a:gd name="connsiteY1" fmla="*/ 117475 h 117475"/>
              <a:gd name="connsiteX2" fmla="*/ 0 w 84138"/>
              <a:gd name="connsiteY2" fmla="*/ 117475 h 117475"/>
            </a:gdLst>
            <a:ahLst/>
            <a:cxnLst>
              <a:cxn ang="0">
                <a:pos x="connsiteX0" y="connsiteY0"/>
              </a:cxn>
              <a:cxn ang="0">
                <a:pos x="connsiteX1" y="connsiteY1"/>
              </a:cxn>
              <a:cxn ang="0">
                <a:pos x="connsiteX2" y="connsiteY2"/>
              </a:cxn>
            </a:cxnLst>
            <a:rect l="l" t="t" r="r" b="b"/>
            <a:pathLst>
              <a:path w="84138" h="117475">
                <a:moveTo>
                  <a:pt x="84138" y="0"/>
                </a:moveTo>
                <a:lnTo>
                  <a:pt x="84138" y="117475"/>
                </a:lnTo>
                <a:lnTo>
                  <a:pt x="0" y="117475"/>
                </a:ln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07" name="PA-错觉设计"/>
          <p:cNvSpPr/>
          <p:nvPr>
            <p:custDataLst>
              <p:tags r:id="rId24"/>
            </p:custDataLst>
          </p:nvPr>
        </p:nvSpPr>
        <p:spPr>
          <a:xfrm>
            <a:off x="3715266" y="4172036"/>
            <a:ext cx="1136207" cy="338554"/>
          </a:xfrm>
          <a:prstGeom prst="rect">
            <a:avLst/>
          </a:prstGeom>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bg1"/>
                </a:solidFill>
                <a:effectLst/>
                <a:uLnTx/>
                <a:uFillTx/>
                <a:cs typeface="+mn-ea"/>
                <a:sym typeface="+mn-lt"/>
              </a:rPr>
              <a:t>2015.03</a:t>
            </a: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sp>
        <p:nvSpPr>
          <p:cNvPr id="308" name="PA-错觉设计"/>
          <p:cNvSpPr/>
          <p:nvPr>
            <p:custDataLst>
              <p:tags r:id="rId25"/>
            </p:custDataLst>
          </p:nvPr>
        </p:nvSpPr>
        <p:spPr>
          <a:xfrm>
            <a:off x="3716548" y="3994276"/>
            <a:ext cx="723275" cy="253916"/>
          </a:xfrm>
          <a:prstGeom prst="rect">
            <a:avLst/>
          </a:prstGeom>
          <a:noFill/>
        </p:spPr>
        <p:txBody>
          <a:bodyPr wrap="none">
            <a:noAutofit/>
          </a:bodyPr>
          <a:lstStyle/>
          <a:p>
            <a:pPr>
              <a:lnSpc>
                <a:spcPct val="90000"/>
              </a:lnSpc>
              <a:spcBef>
                <a:spcPct val="0"/>
              </a:spcBef>
            </a:pPr>
            <a:r>
              <a:rPr lang="zh-CN" altLang="en-US" sz="1050" b="1">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rPr>
              <a:t>全国两会</a:t>
            </a:r>
            <a:endParaRPr lang="en-US" altLang="zh-CN" sz="1050" b="1"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endParaRPr>
          </a:p>
        </p:txBody>
      </p:sp>
      <p:cxnSp>
        <p:nvCxnSpPr>
          <p:cNvPr id="320" name="PA-错觉设计"/>
          <p:cNvCxnSpPr/>
          <p:nvPr>
            <p:custDataLst>
              <p:tags r:id="rId26"/>
            </p:custDataLst>
          </p:nvPr>
        </p:nvCxnSpPr>
        <p:spPr>
          <a:xfrm>
            <a:off x="6781074" y="3330516"/>
            <a:ext cx="0" cy="1493308"/>
          </a:xfrm>
          <a:prstGeom prst="line">
            <a:avLst/>
          </a:prstGeom>
          <a:ln w="12700">
            <a:gradFill flip="none" rotWithShape="1">
              <a:gsLst>
                <a:gs pos="0">
                  <a:schemeClr val="accent1">
                    <a:alpha val="0"/>
                  </a:schemeClr>
                </a:gs>
                <a:gs pos="100000">
                  <a:schemeClr val="accent1"/>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322" name="PA-错觉设计"/>
          <p:cNvSpPr/>
          <p:nvPr>
            <p:custDataLst>
              <p:tags r:id="rId27"/>
            </p:custDataLst>
          </p:nvPr>
        </p:nvSpPr>
        <p:spPr>
          <a:xfrm>
            <a:off x="6781074" y="4166240"/>
            <a:ext cx="2875009" cy="2278444"/>
          </a:xfrm>
          <a:prstGeom prst="rect">
            <a:avLst/>
          </a:prstGeom>
        </p:spPr>
        <p:txBody>
          <a:bodyPr wrap="square">
            <a:no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2"/>
                </a:solidFill>
                <a:effectLst/>
                <a:uLnTx/>
                <a:uFillTx/>
                <a:cs typeface="+mn-ea"/>
                <a:sym typeface="+mn-lt"/>
              </a:rPr>
              <a:t>中国互联网发展基金会联合百度、阿里巴巴、腾讯共同发起倡议，成立“中国互联网</a:t>
            </a:r>
            <a:r>
              <a:rPr kumimoji="0" lang="en-US" altLang="zh-CN" sz="1200" b="0" i="0" u="none" strike="noStrike" kern="1200" cap="none" spc="0" normalizeH="0" baseline="0" noProof="0" dirty="0">
                <a:ln>
                  <a:noFill/>
                </a:ln>
                <a:solidFill>
                  <a:schemeClr val="tx2"/>
                </a:solidFill>
                <a:effectLst/>
                <a:uLnTx/>
                <a:uFillTx/>
                <a:cs typeface="+mn-ea"/>
                <a:sym typeface="+mn-lt"/>
              </a:rPr>
              <a:t>+</a:t>
            </a:r>
            <a:r>
              <a:rPr kumimoji="0" lang="zh-CN" altLang="en-US" sz="1200" b="0" i="0" u="none" strike="noStrike" kern="1200" cap="none" spc="0" normalizeH="0" baseline="0" noProof="0" dirty="0">
                <a:ln>
                  <a:noFill/>
                </a:ln>
                <a:solidFill>
                  <a:schemeClr val="tx2"/>
                </a:solidFill>
                <a:effectLst/>
                <a:uLnTx/>
                <a:uFillTx/>
                <a:cs typeface="+mn-ea"/>
                <a:sym typeface="+mn-lt"/>
              </a:rPr>
              <a:t>联盟”。充分发挥互联网在社会资源配置中的优化和集成作用，将互联网的创新成果深度融合于经济、社会各域之中，提升全社会的创新力和生产力，形成更广泛的以互联网为基础设施和实现工具的经济发展新形态。</a:t>
            </a:r>
          </a:p>
        </p:txBody>
      </p:sp>
      <p:sp>
        <p:nvSpPr>
          <p:cNvPr id="323" name="PA-错觉设计"/>
          <p:cNvSpPr/>
          <p:nvPr>
            <p:custDataLst>
              <p:tags r:id="rId28"/>
            </p:custDataLst>
          </p:nvPr>
        </p:nvSpPr>
        <p:spPr>
          <a:xfrm>
            <a:off x="6778529" y="3678489"/>
            <a:ext cx="1629143" cy="520482"/>
          </a:xfrm>
          <a:prstGeom prst="snip1Rect">
            <a:avLst/>
          </a:prstGeom>
          <a:gradFill>
            <a:gsLst>
              <a:gs pos="50000">
                <a:schemeClr val="accent1">
                  <a:lumMod val="50000"/>
                  <a:alpha val="0"/>
                </a:schemeClr>
              </a:gs>
              <a:gs pos="0">
                <a:schemeClr val="accent2">
                  <a:alpha val="70000"/>
                </a:schemeClr>
              </a:gs>
              <a:gs pos="100000">
                <a:schemeClr val="accent1">
                  <a:alpha val="3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28" name="PA-错觉设计"/>
          <p:cNvSpPr/>
          <p:nvPr>
            <p:custDataLst>
              <p:tags r:id="rId29"/>
            </p:custDataLst>
          </p:nvPr>
        </p:nvSpPr>
        <p:spPr>
          <a:xfrm>
            <a:off x="8369128" y="4162904"/>
            <a:ext cx="36000" cy="36000"/>
          </a:xfrm>
          <a:custGeom>
            <a:avLst/>
            <a:gdLst>
              <a:gd name="connsiteX0" fmla="*/ 84138 w 84138"/>
              <a:gd name="connsiteY0" fmla="*/ 0 h 117475"/>
              <a:gd name="connsiteX1" fmla="*/ 84138 w 84138"/>
              <a:gd name="connsiteY1" fmla="*/ 117475 h 117475"/>
              <a:gd name="connsiteX2" fmla="*/ 0 w 84138"/>
              <a:gd name="connsiteY2" fmla="*/ 117475 h 117475"/>
            </a:gdLst>
            <a:ahLst/>
            <a:cxnLst>
              <a:cxn ang="0">
                <a:pos x="connsiteX0" y="connsiteY0"/>
              </a:cxn>
              <a:cxn ang="0">
                <a:pos x="connsiteX1" y="connsiteY1"/>
              </a:cxn>
              <a:cxn ang="0">
                <a:pos x="connsiteX2" y="connsiteY2"/>
              </a:cxn>
            </a:cxnLst>
            <a:rect l="l" t="t" r="r" b="b"/>
            <a:pathLst>
              <a:path w="84138" h="117475">
                <a:moveTo>
                  <a:pt x="84138" y="0"/>
                </a:moveTo>
                <a:lnTo>
                  <a:pt x="84138" y="117475"/>
                </a:lnTo>
                <a:lnTo>
                  <a:pt x="0" y="117475"/>
                </a:ln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25" name="PA-错觉设计"/>
          <p:cNvSpPr/>
          <p:nvPr>
            <p:custDataLst>
              <p:tags r:id="rId30"/>
            </p:custDataLst>
          </p:nvPr>
        </p:nvSpPr>
        <p:spPr>
          <a:xfrm>
            <a:off x="6781074" y="3874318"/>
            <a:ext cx="1252105" cy="338554"/>
          </a:xfrm>
          <a:prstGeom prst="rect">
            <a:avLst/>
          </a:prstGeom>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bg1"/>
                </a:solidFill>
                <a:effectLst/>
                <a:uLnTx/>
                <a:uFillTx/>
                <a:cs typeface="+mn-ea"/>
                <a:sym typeface="+mn-lt"/>
              </a:rPr>
              <a:t>2015.12.16</a:t>
            </a:r>
          </a:p>
        </p:txBody>
      </p:sp>
      <p:sp>
        <p:nvSpPr>
          <p:cNvPr id="326" name="PA-错觉设计"/>
          <p:cNvSpPr/>
          <p:nvPr>
            <p:custDataLst>
              <p:tags r:id="rId31"/>
            </p:custDataLst>
          </p:nvPr>
        </p:nvSpPr>
        <p:spPr>
          <a:xfrm>
            <a:off x="6782356" y="3696558"/>
            <a:ext cx="1531188" cy="253916"/>
          </a:xfrm>
          <a:prstGeom prst="rect">
            <a:avLst/>
          </a:prstGeom>
          <a:noFill/>
        </p:spPr>
        <p:txBody>
          <a:bodyPr wrap="none">
            <a:noAutofit/>
          </a:bodyPr>
          <a:lstStyle/>
          <a:p>
            <a:pPr>
              <a:lnSpc>
                <a:spcPct val="90000"/>
              </a:lnSpc>
              <a:spcBef>
                <a:spcPct val="0"/>
              </a:spcBef>
            </a:pPr>
            <a:r>
              <a:rPr lang="zh-CN" altLang="en-US" sz="1050" b="1"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rPr>
              <a:t>第二届世界互联网大会</a:t>
            </a:r>
          </a:p>
        </p:txBody>
      </p:sp>
      <p:cxnSp>
        <p:nvCxnSpPr>
          <p:cNvPr id="346" name="PA-错觉设计"/>
          <p:cNvCxnSpPr/>
          <p:nvPr>
            <p:custDataLst>
              <p:tags r:id="rId32"/>
            </p:custDataLst>
          </p:nvPr>
        </p:nvCxnSpPr>
        <p:spPr>
          <a:xfrm>
            <a:off x="9805147" y="2496173"/>
            <a:ext cx="0" cy="1493308"/>
          </a:xfrm>
          <a:prstGeom prst="line">
            <a:avLst/>
          </a:prstGeom>
          <a:ln w="12700">
            <a:gradFill flip="none" rotWithShape="1">
              <a:gsLst>
                <a:gs pos="0">
                  <a:schemeClr val="accent1">
                    <a:alpha val="0"/>
                  </a:schemeClr>
                </a:gs>
                <a:gs pos="100000">
                  <a:schemeClr val="accent1"/>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348" name="PA-错觉设计"/>
          <p:cNvSpPr/>
          <p:nvPr>
            <p:custDataLst>
              <p:tags r:id="rId33"/>
            </p:custDataLst>
          </p:nvPr>
        </p:nvSpPr>
        <p:spPr>
          <a:xfrm>
            <a:off x="9805148" y="3331897"/>
            <a:ext cx="2010200" cy="1447448"/>
          </a:xfrm>
          <a:prstGeom prst="rect">
            <a:avLst/>
          </a:prstGeom>
        </p:spPr>
        <p:txBody>
          <a:bodyPr wrap="square">
            <a:no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2">
                    <a:alpha val="99000"/>
                  </a:schemeClr>
                </a:solidFill>
                <a:effectLst/>
                <a:uLnTx/>
                <a:uFillTx/>
                <a:cs typeface="+mn-ea"/>
                <a:sym typeface="+mn-lt"/>
              </a:rPr>
              <a:t>全省各地区各部门各单位</a:t>
            </a:r>
            <a:endParaRPr kumimoji="0" lang="en-US" altLang="zh-CN" sz="1200" b="0" i="0" u="none" strike="noStrike" kern="1200" cap="none" spc="0" normalizeH="0" baseline="0" noProof="0" dirty="0">
              <a:ln>
                <a:noFill/>
              </a:ln>
              <a:solidFill>
                <a:schemeClr val="tx2">
                  <a:alpha val="99000"/>
                </a:schemeClr>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2">
                    <a:alpha val="99000"/>
                  </a:schemeClr>
                </a:solidFill>
                <a:effectLst/>
                <a:uLnTx/>
                <a:uFillTx/>
                <a:cs typeface="+mn-ea"/>
                <a:sym typeface="+mn-lt"/>
              </a:rPr>
              <a:t>共享各部门数据，优化政务服务，以“互联网</a:t>
            </a:r>
            <a:r>
              <a:rPr kumimoji="0" lang="en-US" altLang="zh-CN" sz="1200" b="0" i="0" u="none" strike="noStrike" kern="1200" cap="none" spc="0" normalizeH="0" baseline="0" noProof="0" dirty="0">
                <a:ln>
                  <a:noFill/>
                </a:ln>
                <a:solidFill>
                  <a:schemeClr val="tx2">
                    <a:alpha val="99000"/>
                  </a:schemeClr>
                </a:solidFill>
                <a:effectLst/>
                <a:uLnTx/>
                <a:uFillTx/>
                <a:cs typeface="+mn-ea"/>
                <a:sym typeface="+mn-lt"/>
              </a:rPr>
              <a:t>+”</a:t>
            </a:r>
            <a:r>
              <a:rPr kumimoji="0" lang="zh-CN" altLang="en-US" sz="1200" b="0" i="0" u="none" strike="noStrike" kern="1200" cap="none" spc="0" normalizeH="0" baseline="0" noProof="0" dirty="0">
                <a:ln>
                  <a:noFill/>
                </a:ln>
                <a:solidFill>
                  <a:schemeClr val="tx2">
                    <a:alpha val="99000"/>
                  </a:schemeClr>
                </a:solidFill>
                <a:effectLst/>
                <a:uLnTx/>
                <a:uFillTx/>
                <a:cs typeface="+mn-ea"/>
                <a:sym typeface="+mn-lt"/>
              </a:rPr>
              <a:t>为载体，打通了服务群众的“最后一公里”。</a:t>
            </a:r>
            <a:endParaRPr kumimoji="0" lang="en-US" altLang="zh-CN" sz="1200" b="0" i="0" u="none" strike="noStrike" kern="1200" cap="none" spc="0" normalizeH="0" baseline="0" noProof="0" dirty="0">
              <a:ln>
                <a:noFill/>
              </a:ln>
              <a:solidFill>
                <a:schemeClr val="tx2">
                  <a:alpha val="99000"/>
                </a:schemeClr>
              </a:solidFill>
              <a:effectLst/>
              <a:uLnTx/>
              <a:uFillTx/>
              <a:cs typeface="+mn-ea"/>
              <a:sym typeface="+mn-lt"/>
            </a:endParaRPr>
          </a:p>
        </p:txBody>
      </p:sp>
      <p:sp>
        <p:nvSpPr>
          <p:cNvPr id="349" name="PA-错觉设计"/>
          <p:cNvSpPr/>
          <p:nvPr>
            <p:custDataLst>
              <p:tags r:id="rId34"/>
            </p:custDataLst>
          </p:nvPr>
        </p:nvSpPr>
        <p:spPr>
          <a:xfrm>
            <a:off x="9802602" y="2844146"/>
            <a:ext cx="1629143" cy="520482"/>
          </a:xfrm>
          <a:prstGeom prst="snip1Rect">
            <a:avLst/>
          </a:prstGeom>
          <a:gradFill>
            <a:gsLst>
              <a:gs pos="50000">
                <a:schemeClr val="accent1">
                  <a:lumMod val="50000"/>
                  <a:alpha val="0"/>
                </a:schemeClr>
              </a:gs>
              <a:gs pos="0">
                <a:schemeClr val="accent2">
                  <a:alpha val="70000"/>
                </a:schemeClr>
              </a:gs>
              <a:gs pos="100000">
                <a:schemeClr val="accent1">
                  <a:alpha val="3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54" name="PA-错觉设计"/>
          <p:cNvSpPr/>
          <p:nvPr>
            <p:custDataLst>
              <p:tags r:id="rId35"/>
            </p:custDataLst>
          </p:nvPr>
        </p:nvSpPr>
        <p:spPr>
          <a:xfrm>
            <a:off x="11393201" y="3328561"/>
            <a:ext cx="36000" cy="36000"/>
          </a:xfrm>
          <a:custGeom>
            <a:avLst/>
            <a:gdLst>
              <a:gd name="connsiteX0" fmla="*/ 84138 w 84138"/>
              <a:gd name="connsiteY0" fmla="*/ 0 h 117475"/>
              <a:gd name="connsiteX1" fmla="*/ 84138 w 84138"/>
              <a:gd name="connsiteY1" fmla="*/ 117475 h 117475"/>
              <a:gd name="connsiteX2" fmla="*/ 0 w 84138"/>
              <a:gd name="connsiteY2" fmla="*/ 117475 h 117475"/>
            </a:gdLst>
            <a:ahLst/>
            <a:cxnLst>
              <a:cxn ang="0">
                <a:pos x="connsiteX0" y="connsiteY0"/>
              </a:cxn>
              <a:cxn ang="0">
                <a:pos x="connsiteX1" y="connsiteY1"/>
              </a:cxn>
              <a:cxn ang="0">
                <a:pos x="connsiteX2" y="connsiteY2"/>
              </a:cxn>
            </a:cxnLst>
            <a:rect l="l" t="t" r="r" b="b"/>
            <a:pathLst>
              <a:path w="84138" h="117475">
                <a:moveTo>
                  <a:pt x="84138" y="0"/>
                </a:moveTo>
                <a:lnTo>
                  <a:pt x="84138" y="117475"/>
                </a:lnTo>
                <a:lnTo>
                  <a:pt x="0" y="117475"/>
                </a:ln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51" name="PA-错觉设计"/>
          <p:cNvSpPr/>
          <p:nvPr>
            <p:custDataLst>
              <p:tags r:id="rId36"/>
            </p:custDataLst>
          </p:nvPr>
        </p:nvSpPr>
        <p:spPr>
          <a:xfrm>
            <a:off x="9805147" y="3039975"/>
            <a:ext cx="1252105" cy="338554"/>
          </a:xfrm>
          <a:prstGeom prst="rect">
            <a:avLst/>
          </a:prstGeom>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bg1"/>
                </a:solidFill>
                <a:effectLst/>
                <a:uLnTx/>
                <a:uFillTx/>
                <a:cs typeface="+mn-ea"/>
                <a:sym typeface="+mn-lt"/>
              </a:rPr>
              <a:t>2021</a:t>
            </a: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sp>
        <p:nvSpPr>
          <p:cNvPr id="352" name="PA-错觉设计"/>
          <p:cNvSpPr/>
          <p:nvPr>
            <p:custDataLst>
              <p:tags r:id="rId37"/>
            </p:custDataLst>
          </p:nvPr>
        </p:nvSpPr>
        <p:spPr>
          <a:xfrm>
            <a:off x="9806429" y="2862215"/>
            <a:ext cx="992579" cy="253916"/>
          </a:xfrm>
          <a:prstGeom prst="rect">
            <a:avLst/>
          </a:prstGeom>
          <a:noFill/>
        </p:spPr>
        <p:txBody>
          <a:bodyPr wrap="none">
            <a:noAutofit/>
          </a:bodyPr>
          <a:lstStyle/>
          <a:p>
            <a:pPr>
              <a:lnSpc>
                <a:spcPct val="90000"/>
              </a:lnSpc>
              <a:spcBef>
                <a:spcPct val="0"/>
              </a:spcBef>
            </a:pPr>
            <a:r>
              <a:rPr lang="zh-CN" altLang="en-US" sz="1050" b="1"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rPr>
              <a:t>全省</a:t>
            </a:r>
            <a:r>
              <a:rPr lang="zh-CN" altLang="en-US" sz="1050" b="1">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rPr>
              <a:t>实践活动</a:t>
            </a:r>
            <a:endParaRPr lang="en-US" altLang="zh-CN" sz="1050" b="1"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endParaRPr>
          </a:p>
        </p:txBody>
      </p:sp>
      <p:sp>
        <p:nvSpPr>
          <p:cNvPr id="361" name="PA-错觉设计"/>
          <p:cNvSpPr/>
          <p:nvPr>
            <p:custDataLst>
              <p:tags r:id="rId38"/>
            </p:custDataLst>
          </p:nvPr>
        </p:nvSpPr>
        <p:spPr>
          <a:xfrm>
            <a:off x="8216062" y="2745796"/>
            <a:ext cx="132040" cy="132040"/>
          </a:xfrm>
          <a:prstGeom prst="ellipse">
            <a:avLst/>
          </a:prstGeom>
          <a:solidFill>
            <a:schemeClr val="accent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62" name="PA-错觉设计"/>
          <p:cNvSpPr/>
          <p:nvPr>
            <p:custDataLst>
              <p:tags r:id="rId39"/>
            </p:custDataLst>
          </p:nvPr>
        </p:nvSpPr>
        <p:spPr>
          <a:xfrm>
            <a:off x="9740639" y="2394329"/>
            <a:ext cx="132040" cy="132040"/>
          </a:xfrm>
          <a:prstGeom prst="ellipse">
            <a:avLst/>
          </a:prstGeom>
          <a:solidFill>
            <a:schemeClr val="accent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63" name="PA-错觉设计"/>
          <p:cNvSpPr/>
          <p:nvPr>
            <p:custDataLst>
              <p:tags r:id="rId40"/>
            </p:custDataLst>
          </p:nvPr>
        </p:nvSpPr>
        <p:spPr>
          <a:xfrm>
            <a:off x="2186312" y="1777936"/>
            <a:ext cx="2572918" cy="1447448"/>
          </a:xfrm>
          <a:prstGeom prst="rect">
            <a:avLst/>
          </a:prstGeom>
        </p:spPr>
        <p:txBody>
          <a:bodyPr wrap="square">
            <a:no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2">
                    <a:alpha val="99000"/>
                  </a:schemeClr>
                </a:solidFill>
                <a:effectLst/>
                <a:uLnTx/>
                <a:uFillTx/>
                <a:cs typeface="+mn-ea"/>
                <a:sym typeface="+mn-lt"/>
              </a:rPr>
              <a:t>互联网是大众创业、万众创新的新工具。其中“大众创业、万众创新”正是此次政府工作报告中的重要主题，被称作中国经济提质增效升级的“新引擎”，可见其重要作用。</a:t>
            </a:r>
            <a:endParaRPr kumimoji="0" lang="en-US" altLang="zh-CN" sz="1200" b="0" i="0" u="none" strike="noStrike" kern="1200" cap="none" spc="0" normalizeH="0" baseline="0" noProof="0" dirty="0">
              <a:ln>
                <a:noFill/>
              </a:ln>
              <a:solidFill>
                <a:schemeClr val="tx2">
                  <a:alpha val="99000"/>
                </a:schemeClr>
              </a:solidFill>
              <a:effectLst/>
              <a:uLnTx/>
              <a:uFillTx/>
              <a:cs typeface="+mn-ea"/>
              <a:sym typeface="+mn-lt"/>
            </a:endParaRPr>
          </a:p>
        </p:txBody>
      </p:sp>
      <p:sp>
        <p:nvSpPr>
          <p:cNvPr id="287" name="PA-错觉设计"/>
          <p:cNvSpPr/>
          <p:nvPr>
            <p:custDataLst>
              <p:tags r:id="rId41"/>
            </p:custDataLst>
          </p:nvPr>
        </p:nvSpPr>
        <p:spPr>
          <a:xfrm>
            <a:off x="2183766" y="1290185"/>
            <a:ext cx="1629143" cy="520482"/>
          </a:xfrm>
          <a:prstGeom prst="snip1Rect">
            <a:avLst/>
          </a:prstGeom>
          <a:gradFill>
            <a:gsLst>
              <a:gs pos="50000">
                <a:schemeClr val="accent1">
                  <a:lumMod val="50000"/>
                  <a:alpha val="0"/>
                </a:schemeClr>
              </a:gs>
              <a:gs pos="0">
                <a:schemeClr val="accent2">
                  <a:alpha val="70000"/>
                </a:schemeClr>
              </a:gs>
              <a:gs pos="100000">
                <a:schemeClr val="accent1">
                  <a:alpha val="3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292" name="PA-错觉设计"/>
          <p:cNvSpPr/>
          <p:nvPr>
            <p:custDataLst>
              <p:tags r:id="rId42"/>
            </p:custDataLst>
          </p:nvPr>
        </p:nvSpPr>
        <p:spPr>
          <a:xfrm>
            <a:off x="3774365" y="1774600"/>
            <a:ext cx="36000" cy="36000"/>
          </a:xfrm>
          <a:custGeom>
            <a:avLst/>
            <a:gdLst>
              <a:gd name="connsiteX0" fmla="*/ 84138 w 84138"/>
              <a:gd name="connsiteY0" fmla="*/ 0 h 117475"/>
              <a:gd name="connsiteX1" fmla="*/ 84138 w 84138"/>
              <a:gd name="connsiteY1" fmla="*/ 117475 h 117475"/>
              <a:gd name="connsiteX2" fmla="*/ 0 w 84138"/>
              <a:gd name="connsiteY2" fmla="*/ 117475 h 117475"/>
            </a:gdLst>
            <a:ahLst/>
            <a:cxnLst>
              <a:cxn ang="0">
                <a:pos x="connsiteX0" y="connsiteY0"/>
              </a:cxn>
              <a:cxn ang="0">
                <a:pos x="connsiteX1" y="connsiteY1"/>
              </a:cxn>
              <a:cxn ang="0">
                <a:pos x="connsiteX2" y="connsiteY2"/>
              </a:cxn>
            </a:cxnLst>
            <a:rect l="l" t="t" r="r" b="b"/>
            <a:pathLst>
              <a:path w="84138" h="117475">
                <a:moveTo>
                  <a:pt x="84138" y="0"/>
                </a:moveTo>
                <a:lnTo>
                  <a:pt x="84138" y="117475"/>
                </a:lnTo>
                <a:lnTo>
                  <a:pt x="0" y="117475"/>
                </a:ln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89" name="PA-错觉设计"/>
          <p:cNvSpPr/>
          <p:nvPr>
            <p:custDataLst>
              <p:tags r:id="rId43"/>
            </p:custDataLst>
          </p:nvPr>
        </p:nvSpPr>
        <p:spPr>
          <a:xfrm>
            <a:off x="2186311" y="1486014"/>
            <a:ext cx="1136207" cy="338554"/>
          </a:xfrm>
          <a:prstGeom prst="rect">
            <a:avLst/>
          </a:prstGeom>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bg1"/>
                </a:solidFill>
                <a:effectLst/>
                <a:uLnTx/>
                <a:uFillTx/>
                <a:cs typeface="+mn-ea"/>
                <a:sym typeface="+mn-lt"/>
              </a:rPr>
              <a:t>2014.11</a:t>
            </a: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sp>
        <p:nvSpPr>
          <p:cNvPr id="290" name="PA-错觉设计"/>
          <p:cNvSpPr/>
          <p:nvPr>
            <p:custDataLst>
              <p:tags r:id="rId44"/>
            </p:custDataLst>
          </p:nvPr>
        </p:nvSpPr>
        <p:spPr>
          <a:xfrm>
            <a:off x="2187593" y="1308254"/>
            <a:ext cx="1396536" cy="253916"/>
          </a:xfrm>
          <a:prstGeom prst="rect">
            <a:avLst/>
          </a:prstGeom>
          <a:noFill/>
        </p:spPr>
        <p:txBody>
          <a:bodyPr wrap="none">
            <a:noAutofit/>
          </a:bodyPr>
          <a:lstStyle/>
          <a:p>
            <a:pPr>
              <a:lnSpc>
                <a:spcPct val="90000"/>
              </a:lnSpc>
              <a:spcBef>
                <a:spcPct val="0"/>
              </a:spcBef>
            </a:pPr>
            <a:r>
              <a:rPr lang="zh-CN" altLang="en-US" sz="1050" b="1"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rPr>
              <a:t>首届世界互联网大会</a:t>
            </a:r>
            <a:endParaRPr lang="en-US" altLang="zh-CN" sz="1050" b="1"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endParaRPr>
          </a:p>
        </p:txBody>
      </p:sp>
      <p:cxnSp>
        <p:nvCxnSpPr>
          <p:cNvPr id="366" name="PA-错觉设计"/>
          <p:cNvCxnSpPr>
            <a:cxnSpLocks/>
          </p:cNvCxnSpPr>
          <p:nvPr>
            <p:custDataLst>
              <p:tags r:id="rId45"/>
            </p:custDataLst>
          </p:nvPr>
        </p:nvCxnSpPr>
        <p:spPr>
          <a:xfrm flipH="1">
            <a:off x="2183766" y="1279532"/>
            <a:ext cx="4305" cy="2267244"/>
          </a:xfrm>
          <a:prstGeom prst="line">
            <a:avLst/>
          </a:prstGeom>
          <a:ln w="12700">
            <a:gradFill>
              <a:gsLst>
                <a:gs pos="12000">
                  <a:schemeClr val="accent2">
                    <a:lumMod val="50000"/>
                  </a:schemeClr>
                </a:gs>
                <a:gs pos="100000">
                  <a:schemeClr val="accent2">
                    <a:lumMod val="5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3" name="PA-错觉设计"/>
          <p:cNvSpPr/>
          <p:nvPr>
            <p:custDataLst>
              <p:tags r:id="rId46"/>
            </p:custDataLst>
          </p:nvPr>
        </p:nvSpPr>
        <p:spPr>
          <a:xfrm>
            <a:off x="8316183" y="1445047"/>
            <a:ext cx="2010200" cy="893450"/>
          </a:xfrm>
          <a:prstGeom prst="rect">
            <a:avLst/>
          </a:prstGeom>
        </p:spPr>
        <p:txBody>
          <a:bodyPr wrap="square">
            <a:no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2">
                    <a:alpha val="99000"/>
                  </a:schemeClr>
                </a:solidFill>
                <a:effectLst/>
                <a:uLnTx/>
                <a:uFillTx/>
                <a:cs typeface="+mn-ea"/>
                <a:sym typeface="+mn-lt"/>
              </a:rPr>
              <a:t>国务院政府工作报告提出全面推进“互联网</a:t>
            </a:r>
            <a:r>
              <a:rPr kumimoji="0" lang="en-US" altLang="zh-CN" sz="1200" b="0" i="0" u="none" strike="noStrike" kern="1200" cap="none" spc="0" normalizeH="0" baseline="0" noProof="0" dirty="0">
                <a:ln>
                  <a:noFill/>
                </a:ln>
                <a:solidFill>
                  <a:schemeClr val="tx2">
                    <a:alpha val="99000"/>
                  </a:schemeClr>
                </a:solidFill>
                <a:effectLst/>
                <a:uLnTx/>
                <a:uFillTx/>
                <a:cs typeface="+mn-ea"/>
                <a:sym typeface="+mn-lt"/>
              </a:rPr>
              <a:t>+”</a:t>
            </a:r>
            <a:r>
              <a:rPr kumimoji="0" lang="zh-CN" altLang="en-US" sz="1200" b="0" i="0" u="none" strike="noStrike" kern="1200" cap="none" spc="0" normalizeH="0" baseline="0" noProof="0" dirty="0">
                <a:ln>
                  <a:noFill/>
                </a:ln>
                <a:solidFill>
                  <a:schemeClr val="tx2">
                    <a:alpha val="99000"/>
                  </a:schemeClr>
                </a:solidFill>
                <a:effectLst/>
                <a:uLnTx/>
                <a:uFillTx/>
                <a:cs typeface="+mn-ea"/>
                <a:sym typeface="+mn-lt"/>
              </a:rPr>
              <a:t>，打造数字经济新优势。</a:t>
            </a:r>
            <a:endParaRPr kumimoji="0" lang="en-US" altLang="zh-CN" sz="1200" b="0" i="0" u="none" strike="noStrike" kern="1200" cap="none" spc="0" normalizeH="0" baseline="0" noProof="0" dirty="0">
              <a:ln>
                <a:noFill/>
              </a:ln>
              <a:solidFill>
                <a:schemeClr val="tx2">
                  <a:alpha val="99000"/>
                </a:schemeClr>
              </a:solidFill>
              <a:effectLst/>
              <a:uLnTx/>
              <a:uFillTx/>
              <a:cs typeface="+mn-ea"/>
              <a:sym typeface="+mn-lt"/>
            </a:endParaRPr>
          </a:p>
        </p:txBody>
      </p:sp>
      <p:sp>
        <p:nvSpPr>
          <p:cNvPr id="340" name="PA-错觉设计"/>
          <p:cNvSpPr/>
          <p:nvPr>
            <p:custDataLst>
              <p:tags r:id="rId47"/>
            </p:custDataLst>
          </p:nvPr>
        </p:nvSpPr>
        <p:spPr>
          <a:xfrm>
            <a:off x="8313637" y="957296"/>
            <a:ext cx="1629143" cy="520482"/>
          </a:xfrm>
          <a:prstGeom prst="snip1Rect">
            <a:avLst/>
          </a:prstGeom>
          <a:gradFill>
            <a:gsLst>
              <a:gs pos="50000">
                <a:schemeClr val="accent1">
                  <a:lumMod val="50000"/>
                  <a:alpha val="0"/>
                </a:schemeClr>
              </a:gs>
              <a:gs pos="0">
                <a:schemeClr val="accent2">
                  <a:alpha val="70000"/>
                </a:schemeClr>
              </a:gs>
              <a:gs pos="100000">
                <a:schemeClr val="accent1">
                  <a:alpha val="3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45" name="PA-错觉设计"/>
          <p:cNvSpPr/>
          <p:nvPr>
            <p:custDataLst>
              <p:tags r:id="rId48"/>
            </p:custDataLst>
          </p:nvPr>
        </p:nvSpPr>
        <p:spPr>
          <a:xfrm>
            <a:off x="9904236" y="1441711"/>
            <a:ext cx="36000" cy="36000"/>
          </a:xfrm>
          <a:custGeom>
            <a:avLst/>
            <a:gdLst>
              <a:gd name="connsiteX0" fmla="*/ 84138 w 84138"/>
              <a:gd name="connsiteY0" fmla="*/ 0 h 117475"/>
              <a:gd name="connsiteX1" fmla="*/ 84138 w 84138"/>
              <a:gd name="connsiteY1" fmla="*/ 117475 h 117475"/>
              <a:gd name="connsiteX2" fmla="*/ 0 w 84138"/>
              <a:gd name="connsiteY2" fmla="*/ 117475 h 117475"/>
            </a:gdLst>
            <a:ahLst/>
            <a:cxnLst>
              <a:cxn ang="0">
                <a:pos x="connsiteX0" y="connsiteY0"/>
              </a:cxn>
              <a:cxn ang="0">
                <a:pos x="connsiteX1" y="connsiteY1"/>
              </a:cxn>
              <a:cxn ang="0">
                <a:pos x="connsiteX2" y="connsiteY2"/>
              </a:cxn>
            </a:cxnLst>
            <a:rect l="l" t="t" r="r" b="b"/>
            <a:pathLst>
              <a:path w="84138" h="117475">
                <a:moveTo>
                  <a:pt x="84138" y="0"/>
                </a:moveTo>
                <a:lnTo>
                  <a:pt x="84138" y="117475"/>
                </a:lnTo>
                <a:lnTo>
                  <a:pt x="0" y="117475"/>
                </a:ln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42" name="PA-错觉设计"/>
          <p:cNvSpPr/>
          <p:nvPr>
            <p:custDataLst>
              <p:tags r:id="rId49"/>
            </p:custDataLst>
          </p:nvPr>
        </p:nvSpPr>
        <p:spPr>
          <a:xfrm>
            <a:off x="8316182" y="1153125"/>
            <a:ext cx="1204450" cy="338554"/>
          </a:xfrm>
          <a:prstGeom prst="rect">
            <a:avLst/>
          </a:prstGeom>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bg1"/>
                </a:solidFill>
                <a:effectLst/>
                <a:uLnTx/>
                <a:uFillTx/>
                <a:cs typeface="+mn-ea"/>
                <a:sym typeface="+mn-lt"/>
              </a:rPr>
              <a:t>2020.05.22</a:t>
            </a: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sp>
        <p:nvSpPr>
          <p:cNvPr id="343" name="PA-错觉设计"/>
          <p:cNvSpPr/>
          <p:nvPr>
            <p:custDataLst>
              <p:tags r:id="rId50"/>
            </p:custDataLst>
          </p:nvPr>
        </p:nvSpPr>
        <p:spPr>
          <a:xfrm>
            <a:off x="8317464" y="975365"/>
            <a:ext cx="1396536" cy="253916"/>
          </a:xfrm>
          <a:prstGeom prst="rect">
            <a:avLst/>
          </a:prstGeom>
          <a:noFill/>
        </p:spPr>
        <p:txBody>
          <a:bodyPr wrap="none">
            <a:noAutofit/>
          </a:bodyPr>
          <a:lstStyle/>
          <a:p>
            <a:pPr>
              <a:lnSpc>
                <a:spcPct val="90000"/>
              </a:lnSpc>
              <a:spcBef>
                <a:spcPct val="0"/>
              </a:spcBef>
            </a:pPr>
            <a:r>
              <a:rPr lang="zh-CN" altLang="en-US" sz="1050" b="1"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rPr>
              <a:t>首届世界</a:t>
            </a:r>
            <a:r>
              <a:rPr lang="zh-CN" altLang="en-US" sz="1050" b="1">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rPr>
              <a:t>互联网大会</a:t>
            </a:r>
            <a:endParaRPr lang="en-US" altLang="zh-CN" sz="1050" b="1" dirty="0">
              <a:ln w="0"/>
              <a:gradFill>
                <a:gsLst>
                  <a:gs pos="0">
                    <a:schemeClr val="accent2">
                      <a:lumMod val="60000"/>
                      <a:lumOff val="40000"/>
                    </a:schemeClr>
                  </a:gs>
                  <a:gs pos="100000">
                    <a:schemeClr val="accent2">
                      <a:lumMod val="20000"/>
                      <a:lumOff val="80000"/>
                    </a:schemeClr>
                  </a:gs>
                </a:gsLst>
                <a:lin ang="0" scaled="0"/>
              </a:gradFill>
              <a:effectLst>
                <a:outerShdw blurRad="38100" dist="19050" dir="2700000" algn="tl" rotWithShape="0">
                  <a:schemeClr val="dk1">
                    <a:alpha val="40000"/>
                  </a:schemeClr>
                </a:outerShdw>
              </a:effectLst>
              <a:cs typeface="+mn-ea"/>
              <a:sym typeface="+mn-lt"/>
            </a:endParaRPr>
          </a:p>
        </p:txBody>
      </p:sp>
      <p:cxnSp>
        <p:nvCxnSpPr>
          <p:cNvPr id="381" name="PA-错觉设计"/>
          <p:cNvCxnSpPr/>
          <p:nvPr>
            <p:custDataLst>
              <p:tags r:id="rId51"/>
            </p:custDataLst>
          </p:nvPr>
        </p:nvCxnSpPr>
        <p:spPr>
          <a:xfrm>
            <a:off x="8313637" y="956423"/>
            <a:ext cx="0" cy="1633384"/>
          </a:xfrm>
          <a:prstGeom prst="line">
            <a:avLst/>
          </a:prstGeom>
          <a:ln w="12700">
            <a:gradFill>
              <a:gsLst>
                <a:gs pos="12000">
                  <a:schemeClr val="accent2">
                    <a:lumMod val="50000"/>
                  </a:schemeClr>
                </a:gs>
                <a:gs pos="100000">
                  <a:schemeClr val="accent2">
                    <a:lumMod val="5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PA-错觉设计"/>
          <p:cNvSpPr>
            <a:spLocks noGrp="1"/>
          </p:cNvSpPr>
          <p:nvPr>
            <p:ph type="body" sz="quarter" idx="4294967295"/>
            <p:custDataLst>
              <p:tags r:id="rId1"/>
            </p:custDataLst>
          </p:nvPr>
        </p:nvSpPr>
        <p:spPr>
          <a:prstGeom prst="rect">
            <a:avLst/>
          </a:prstGeom>
        </p:spPr>
        <p:txBody>
          <a:bodyPr>
            <a:noAutofit/>
          </a:bodyPr>
          <a:lstStyle/>
          <a:p>
            <a:pPr marL="0" indent="0">
              <a:buNone/>
            </a:pPr>
            <a:r>
              <a:rPr lang="en-US" altLang="zh-CN" dirty="0">
                <a:solidFill>
                  <a:schemeClr val="tx2"/>
                </a:solidFill>
                <a:cs typeface="+mn-ea"/>
                <a:sym typeface="+mn-lt"/>
              </a:rPr>
              <a:t>MAIN FEATURES</a:t>
            </a:r>
          </a:p>
        </p:txBody>
      </p:sp>
      <p:sp>
        <p:nvSpPr>
          <p:cNvPr id="3" name="PA-错觉设计"/>
          <p:cNvSpPr>
            <a:spLocks noGrp="1"/>
          </p:cNvSpPr>
          <p:nvPr>
            <p:ph type="title" idx="4294967295"/>
            <p:custDataLst>
              <p:tags r:id="rId2"/>
            </p:custDataLst>
          </p:nvPr>
        </p:nvSpPr>
        <p:spPr>
          <a:prstGeom prst="rect">
            <a:avLst/>
          </a:prstGeom>
        </p:spPr>
        <p:txBody>
          <a:bodyPr>
            <a:noAutofit/>
          </a:bodyPr>
          <a:lstStyle/>
          <a:p>
            <a:r>
              <a:rPr lang="zh-CN" altLang="en-US" dirty="0">
                <a:gradFill>
                  <a:gsLst>
                    <a:gs pos="0">
                      <a:schemeClr val="accent2">
                        <a:lumMod val="60000"/>
                        <a:lumOff val="40000"/>
                      </a:schemeClr>
                    </a:gs>
                    <a:gs pos="100000">
                      <a:schemeClr val="accent2">
                        <a:lumMod val="20000"/>
                        <a:lumOff val="80000"/>
                      </a:schemeClr>
                    </a:gs>
                  </a:gsLst>
                  <a:lin ang="0" scaled="0"/>
                </a:gradFill>
                <a:latin typeface="+mn-lt"/>
                <a:ea typeface="+mn-ea"/>
                <a:cs typeface="+mn-ea"/>
                <a:sym typeface="+mn-lt"/>
              </a:rPr>
              <a:t>主要特征</a:t>
            </a:r>
          </a:p>
        </p:txBody>
      </p:sp>
      <p:sp>
        <p:nvSpPr>
          <p:cNvPr id="51" name="PA-错觉设计">
            <a:extLst>
              <a:ext uri="{FF2B5EF4-FFF2-40B4-BE49-F238E27FC236}">
                <a16:creationId xmlns:a16="http://schemas.microsoft.com/office/drawing/2014/main" id="{0B587A3C-F357-4F46-9A2E-9F2BEA2BB0CC}"/>
              </a:ext>
            </a:extLst>
          </p:cNvPr>
          <p:cNvSpPr txBox="1"/>
          <p:nvPr>
            <p:custDataLst>
              <p:tags r:id="rId3"/>
            </p:custDataLst>
          </p:nvPr>
        </p:nvSpPr>
        <p:spPr>
          <a:xfrm>
            <a:off x="1678032" y="800558"/>
            <a:ext cx="4278735" cy="4508927"/>
          </a:xfrm>
          <a:prstGeom prst="rect">
            <a:avLst/>
          </a:prstGeom>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chemeClr val="accent2">
                    <a:lumMod val="50000"/>
                  </a:schemeClr>
                </a:solidFill>
                <a:effectLst/>
                <a:uLnTx/>
                <a:uFillTx/>
                <a:latin typeface="+mn-lt"/>
                <a:ea typeface="+mn-ea"/>
                <a:cs typeface="+mn-ea"/>
                <a:sym typeface="+mn-lt"/>
              </a:rPr>
              <a:t>02</a:t>
            </a:r>
            <a:endParaRPr kumimoji="0" lang="zh-CN" altLang="en-US" sz="28700" b="0" i="0" u="none" strike="noStrike" kern="1200" cap="none" spc="0" normalizeH="0" baseline="0" noProof="0" dirty="0">
              <a:ln>
                <a:noFill/>
              </a:ln>
              <a:solidFill>
                <a:schemeClr val="accent2">
                  <a:lumMod val="50000"/>
                </a:schemeClr>
              </a:solidFill>
              <a:effectLst/>
              <a:uLnTx/>
              <a:uFillTx/>
              <a:latin typeface="+mn-lt"/>
              <a:ea typeface="+mn-ea"/>
              <a:cs typeface="+mn-ea"/>
              <a:sym typeface="+mn-lt"/>
            </a:endParaRPr>
          </a:p>
        </p:txBody>
      </p:sp>
      <p:sp>
        <p:nvSpPr>
          <p:cNvPr id="85" name="PA-错觉设计">
            <a:extLst>
              <a:ext uri="{FF2B5EF4-FFF2-40B4-BE49-F238E27FC236}">
                <a16:creationId xmlns:a16="http://schemas.microsoft.com/office/drawing/2014/main" id="{43040ED8-D84E-475C-8BC3-5CE93D17AFB9}"/>
              </a:ext>
            </a:extLst>
          </p:cNvPr>
          <p:cNvSpPr txBox="1"/>
          <p:nvPr>
            <p:custDataLst>
              <p:tags r:id="rId4"/>
            </p:custDataLst>
          </p:nvPr>
        </p:nvSpPr>
        <p:spPr>
          <a:xfrm>
            <a:off x="1671110" y="804797"/>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272278"/>
                </a:solidFill>
                <a:effectLst/>
                <a:uLnTx/>
                <a:uFillTx/>
                <a:latin typeface="+mn-lt"/>
                <a:ea typeface="+mn-ea"/>
                <a:cs typeface="+mn-ea"/>
                <a:sym typeface="+mn-lt"/>
              </a:rPr>
              <a:t>02</a:t>
            </a:r>
            <a:endParaRPr kumimoji="0" lang="zh-CN" altLang="en-US" sz="28700" b="0" i="0" u="none" strike="noStrike" kern="1200" cap="none" spc="0" normalizeH="0" baseline="0" noProof="0" dirty="0">
              <a:ln>
                <a:noFill/>
              </a:ln>
              <a:solidFill>
                <a:srgbClr val="272278"/>
              </a:solidFill>
              <a:effectLst/>
              <a:uLnTx/>
              <a:uFillTx/>
              <a:latin typeface="+mn-lt"/>
              <a:ea typeface="+mn-ea"/>
              <a:cs typeface="+mn-ea"/>
              <a:sym typeface="+mn-lt"/>
            </a:endParaRPr>
          </a:p>
        </p:txBody>
      </p:sp>
      <p:sp>
        <p:nvSpPr>
          <p:cNvPr id="86" name="PA-错觉设计">
            <a:extLst>
              <a:ext uri="{FF2B5EF4-FFF2-40B4-BE49-F238E27FC236}">
                <a16:creationId xmlns:a16="http://schemas.microsoft.com/office/drawing/2014/main" id="{C52B3FDE-C6FE-45AA-AFE0-0BB191399047}"/>
              </a:ext>
            </a:extLst>
          </p:cNvPr>
          <p:cNvSpPr txBox="1"/>
          <p:nvPr>
            <p:custDataLst>
              <p:tags r:id="rId5"/>
            </p:custDataLst>
          </p:nvPr>
        </p:nvSpPr>
        <p:spPr>
          <a:xfrm>
            <a:off x="1664189" y="809035"/>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262879"/>
                </a:solidFill>
                <a:effectLst/>
                <a:uLnTx/>
                <a:uFillTx/>
                <a:latin typeface="+mn-lt"/>
                <a:ea typeface="+mn-ea"/>
                <a:cs typeface="+mn-ea"/>
                <a:sym typeface="+mn-lt"/>
              </a:rPr>
              <a:t>02</a:t>
            </a:r>
            <a:endParaRPr kumimoji="0" lang="zh-CN" altLang="en-US" sz="28700" b="0" i="0" u="none" strike="noStrike" kern="1200" cap="none" spc="0" normalizeH="0" baseline="0" noProof="0" dirty="0">
              <a:ln>
                <a:noFill/>
              </a:ln>
              <a:solidFill>
                <a:srgbClr val="262879"/>
              </a:solidFill>
              <a:effectLst/>
              <a:uLnTx/>
              <a:uFillTx/>
              <a:latin typeface="+mn-lt"/>
              <a:ea typeface="+mn-ea"/>
              <a:cs typeface="+mn-ea"/>
              <a:sym typeface="+mn-lt"/>
            </a:endParaRPr>
          </a:p>
        </p:txBody>
      </p:sp>
      <p:sp>
        <p:nvSpPr>
          <p:cNvPr id="87" name="PA-错觉设计">
            <a:extLst>
              <a:ext uri="{FF2B5EF4-FFF2-40B4-BE49-F238E27FC236}">
                <a16:creationId xmlns:a16="http://schemas.microsoft.com/office/drawing/2014/main" id="{D748D843-3764-492E-BAFE-1E2387FBBA94}"/>
              </a:ext>
            </a:extLst>
          </p:cNvPr>
          <p:cNvSpPr txBox="1"/>
          <p:nvPr>
            <p:custDataLst>
              <p:tags r:id="rId6"/>
            </p:custDataLst>
          </p:nvPr>
        </p:nvSpPr>
        <p:spPr>
          <a:xfrm>
            <a:off x="1657267" y="813274"/>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252D7A"/>
                </a:solidFill>
                <a:effectLst/>
                <a:uLnTx/>
                <a:uFillTx/>
                <a:latin typeface="+mn-lt"/>
                <a:ea typeface="+mn-ea"/>
                <a:cs typeface="+mn-ea"/>
                <a:sym typeface="+mn-lt"/>
              </a:rPr>
              <a:t>02</a:t>
            </a:r>
            <a:endParaRPr kumimoji="0" lang="zh-CN" altLang="en-US" sz="28700" b="0" i="0" u="none" strike="noStrike" kern="1200" cap="none" spc="0" normalizeH="0" baseline="0" noProof="0" dirty="0">
              <a:ln>
                <a:noFill/>
              </a:ln>
              <a:solidFill>
                <a:srgbClr val="252D7A"/>
              </a:solidFill>
              <a:effectLst/>
              <a:uLnTx/>
              <a:uFillTx/>
              <a:latin typeface="+mn-lt"/>
              <a:ea typeface="+mn-ea"/>
              <a:cs typeface="+mn-ea"/>
              <a:sym typeface="+mn-lt"/>
            </a:endParaRPr>
          </a:p>
        </p:txBody>
      </p:sp>
      <p:sp>
        <p:nvSpPr>
          <p:cNvPr id="88" name="PA-错觉设计">
            <a:extLst>
              <a:ext uri="{FF2B5EF4-FFF2-40B4-BE49-F238E27FC236}">
                <a16:creationId xmlns:a16="http://schemas.microsoft.com/office/drawing/2014/main" id="{5DBAFAAD-7161-4EE8-AF5C-D33438ADF441}"/>
              </a:ext>
            </a:extLst>
          </p:cNvPr>
          <p:cNvSpPr txBox="1"/>
          <p:nvPr>
            <p:custDataLst>
              <p:tags r:id="rId7"/>
            </p:custDataLst>
          </p:nvPr>
        </p:nvSpPr>
        <p:spPr>
          <a:xfrm>
            <a:off x="1650345" y="817512"/>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23337B"/>
                </a:solidFill>
                <a:effectLst/>
                <a:uLnTx/>
                <a:uFillTx/>
                <a:latin typeface="+mn-lt"/>
                <a:ea typeface="+mn-ea"/>
                <a:cs typeface="+mn-ea"/>
                <a:sym typeface="+mn-lt"/>
              </a:rPr>
              <a:t>02</a:t>
            </a:r>
            <a:endParaRPr kumimoji="0" lang="zh-CN" altLang="en-US" sz="28700" b="0" i="0" u="none" strike="noStrike" kern="1200" cap="none" spc="0" normalizeH="0" baseline="0" noProof="0" dirty="0">
              <a:ln>
                <a:noFill/>
              </a:ln>
              <a:solidFill>
                <a:srgbClr val="23337B"/>
              </a:solidFill>
              <a:effectLst/>
              <a:uLnTx/>
              <a:uFillTx/>
              <a:latin typeface="+mn-lt"/>
              <a:ea typeface="+mn-ea"/>
              <a:cs typeface="+mn-ea"/>
              <a:sym typeface="+mn-lt"/>
            </a:endParaRPr>
          </a:p>
        </p:txBody>
      </p:sp>
      <p:sp>
        <p:nvSpPr>
          <p:cNvPr id="89" name="PA-错觉设计">
            <a:extLst>
              <a:ext uri="{FF2B5EF4-FFF2-40B4-BE49-F238E27FC236}">
                <a16:creationId xmlns:a16="http://schemas.microsoft.com/office/drawing/2014/main" id="{FD2C2DBF-EFA2-45FB-B93A-75B74AAC53E1}"/>
              </a:ext>
            </a:extLst>
          </p:cNvPr>
          <p:cNvSpPr txBox="1"/>
          <p:nvPr>
            <p:custDataLst>
              <p:tags r:id="rId8"/>
            </p:custDataLst>
          </p:nvPr>
        </p:nvSpPr>
        <p:spPr>
          <a:xfrm>
            <a:off x="1643423" y="821751"/>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22387C"/>
                </a:solidFill>
                <a:effectLst/>
                <a:uLnTx/>
                <a:uFillTx/>
                <a:latin typeface="+mn-lt"/>
                <a:ea typeface="+mn-ea"/>
                <a:cs typeface="+mn-ea"/>
                <a:sym typeface="+mn-lt"/>
              </a:rPr>
              <a:t>02</a:t>
            </a:r>
            <a:endParaRPr kumimoji="0" lang="zh-CN" altLang="en-US" sz="28700" b="0" i="0" u="none" strike="noStrike" kern="1200" cap="none" spc="0" normalizeH="0" baseline="0" noProof="0" dirty="0">
              <a:ln>
                <a:noFill/>
              </a:ln>
              <a:solidFill>
                <a:srgbClr val="22387C"/>
              </a:solidFill>
              <a:effectLst/>
              <a:uLnTx/>
              <a:uFillTx/>
              <a:latin typeface="+mn-lt"/>
              <a:ea typeface="+mn-ea"/>
              <a:cs typeface="+mn-ea"/>
              <a:sym typeface="+mn-lt"/>
            </a:endParaRPr>
          </a:p>
        </p:txBody>
      </p:sp>
      <p:sp>
        <p:nvSpPr>
          <p:cNvPr id="90" name="PA-错觉设计">
            <a:extLst>
              <a:ext uri="{FF2B5EF4-FFF2-40B4-BE49-F238E27FC236}">
                <a16:creationId xmlns:a16="http://schemas.microsoft.com/office/drawing/2014/main" id="{56E08A55-1BFA-4BA8-AD35-84D544C04EE4}"/>
              </a:ext>
            </a:extLst>
          </p:cNvPr>
          <p:cNvSpPr txBox="1"/>
          <p:nvPr>
            <p:custDataLst>
              <p:tags r:id="rId9"/>
            </p:custDataLst>
          </p:nvPr>
        </p:nvSpPr>
        <p:spPr>
          <a:xfrm>
            <a:off x="1636502" y="825989"/>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213E7D"/>
                </a:solidFill>
                <a:effectLst/>
                <a:uLnTx/>
                <a:uFillTx/>
                <a:latin typeface="+mn-lt"/>
                <a:ea typeface="+mn-ea"/>
                <a:cs typeface="+mn-ea"/>
                <a:sym typeface="+mn-lt"/>
              </a:rPr>
              <a:t>02</a:t>
            </a:r>
            <a:endParaRPr kumimoji="0" lang="zh-CN" altLang="en-US" sz="28700" b="0" i="0" u="none" strike="noStrike" kern="1200" cap="none" spc="0" normalizeH="0" baseline="0" noProof="0" dirty="0">
              <a:ln>
                <a:noFill/>
              </a:ln>
              <a:solidFill>
                <a:srgbClr val="213E7D"/>
              </a:solidFill>
              <a:effectLst/>
              <a:uLnTx/>
              <a:uFillTx/>
              <a:latin typeface="+mn-lt"/>
              <a:ea typeface="+mn-ea"/>
              <a:cs typeface="+mn-ea"/>
              <a:sym typeface="+mn-lt"/>
            </a:endParaRPr>
          </a:p>
        </p:txBody>
      </p:sp>
      <p:sp>
        <p:nvSpPr>
          <p:cNvPr id="91" name="PA-错觉设计">
            <a:extLst>
              <a:ext uri="{FF2B5EF4-FFF2-40B4-BE49-F238E27FC236}">
                <a16:creationId xmlns:a16="http://schemas.microsoft.com/office/drawing/2014/main" id="{18264AF2-D5D5-45E2-8AF9-BDE2AE3AEC67}"/>
              </a:ext>
            </a:extLst>
          </p:cNvPr>
          <p:cNvSpPr txBox="1"/>
          <p:nvPr>
            <p:custDataLst>
              <p:tags r:id="rId10"/>
            </p:custDataLst>
          </p:nvPr>
        </p:nvSpPr>
        <p:spPr>
          <a:xfrm>
            <a:off x="1629580" y="830228"/>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F437E"/>
                </a:solidFill>
                <a:effectLst/>
                <a:uLnTx/>
                <a:uFillTx/>
                <a:latin typeface="+mn-lt"/>
                <a:ea typeface="+mn-ea"/>
                <a:cs typeface="+mn-ea"/>
                <a:sym typeface="+mn-lt"/>
              </a:rPr>
              <a:t>02</a:t>
            </a:r>
            <a:endParaRPr kumimoji="0" lang="zh-CN" altLang="en-US" sz="28700" b="0" i="0" u="none" strike="noStrike" kern="1200" cap="none" spc="0" normalizeH="0" baseline="0" noProof="0" dirty="0">
              <a:ln>
                <a:noFill/>
              </a:ln>
              <a:solidFill>
                <a:srgbClr val="1F437E"/>
              </a:solidFill>
              <a:effectLst/>
              <a:uLnTx/>
              <a:uFillTx/>
              <a:latin typeface="+mn-lt"/>
              <a:ea typeface="+mn-ea"/>
              <a:cs typeface="+mn-ea"/>
              <a:sym typeface="+mn-lt"/>
            </a:endParaRPr>
          </a:p>
        </p:txBody>
      </p:sp>
      <p:sp>
        <p:nvSpPr>
          <p:cNvPr id="92" name="PA-错觉设计">
            <a:extLst>
              <a:ext uri="{FF2B5EF4-FFF2-40B4-BE49-F238E27FC236}">
                <a16:creationId xmlns:a16="http://schemas.microsoft.com/office/drawing/2014/main" id="{13BDD91B-8019-4DAE-931B-5AE879A27DCF}"/>
              </a:ext>
            </a:extLst>
          </p:cNvPr>
          <p:cNvSpPr txBox="1"/>
          <p:nvPr>
            <p:custDataLst>
              <p:tags r:id="rId11"/>
            </p:custDataLst>
          </p:nvPr>
        </p:nvSpPr>
        <p:spPr>
          <a:xfrm>
            <a:off x="1622658" y="834466"/>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E4980"/>
                </a:solidFill>
                <a:effectLst/>
                <a:uLnTx/>
                <a:uFillTx/>
                <a:latin typeface="+mn-lt"/>
                <a:ea typeface="+mn-ea"/>
                <a:cs typeface="+mn-ea"/>
                <a:sym typeface="+mn-lt"/>
              </a:rPr>
              <a:t>02</a:t>
            </a:r>
            <a:endParaRPr kumimoji="0" lang="zh-CN" altLang="en-US" sz="28700" b="0" i="0" u="none" strike="noStrike" kern="1200" cap="none" spc="0" normalizeH="0" baseline="0" noProof="0" dirty="0">
              <a:ln>
                <a:noFill/>
              </a:ln>
              <a:solidFill>
                <a:srgbClr val="1E4980"/>
              </a:solidFill>
              <a:effectLst/>
              <a:uLnTx/>
              <a:uFillTx/>
              <a:latin typeface="+mn-lt"/>
              <a:ea typeface="+mn-ea"/>
              <a:cs typeface="+mn-ea"/>
              <a:sym typeface="+mn-lt"/>
            </a:endParaRPr>
          </a:p>
        </p:txBody>
      </p:sp>
      <p:sp>
        <p:nvSpPr>
          <p:cNvPr id="93" name="PA-错觉设计">
            <a:extLst>
              <a:ext uri="{FF2B5EF4-FFF2-40B4-BE49-F238E27FC236}">
                <a16:creationId xmlns:a16="http://schemas.microsoft.com/office/drawing/2014/main" id="{873E960C-07FF-4047-A208-6635B8AA1568}"/>
              </a:ext>
            </a:extLst>
          </p:cNvPr>
          <p:cNvSpPr txBox="1"/>
          <p:nvPr>
            <p:custDataLst>
              <p:tags r:id="rId12"/>
            </p:custDataLst>
          </p:nvPr>
        </p:nvSpPr>
        <p:spPr>
          <a:xfrm>
            <a:off x="1615737" y="838705"/>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D4E81"/>
                </a:solidFill>
                <a:effectLst/>
                <a:uLnTx/>
                <a:uFillTx/>
                <a:latin typeface="+mn-lt"/>
                <a:ea typeface="+mn-ea"/>
                <a:cs typeface="+mn-ea"/>
                <a:sym typeface="+mn-lt"/>
              </a:rPr>
              <a:t>02</a:t>
            </a:r>
            <a:endParaRPr kumimoji="0" lang="zh-CN" altLang="en-US" sz="28700" b="0" i="0" u="none" strike="noStrike" kern="1200" cap="none" spc="0" normalizeH="0" baseline="0" noProof="0" dirty="0">
              <a:ln>
                <a:noFill/>
              </a:ln>
              <a:solidFill>
                <a:srgbClr val="1D4E81"/>
              </a:solidFill>
              <a:effectLst/>
              <a:uLnTx/>
              <a:uFillTx/>
              <a:latin typeface="+mn-lt"/>
              <a:ea typeface="+mn-ea"/>
              <a:cs typeface="+mn-ea"/>
              <a:sym typeface="+mn-lt"/>
            </a:endParaRPr>
          </a:p>
        </p:txBody>
      </p:sp>
      <p:sp>
        <p:nvSpPr>
          <p:cNvPr id="94" name="PA-错觉设计">
            <a:extLst>
              <a:ext uri="{FF2B5EF4-FFF2-40B4-BE49-F238E27FC236}">
                <a16:creationId xmlns:a16="http://schemas.microsoft.com/office/drawing/2014/main" id="{6742827C-1C6F-4AE2-8BBD-814C2CD78499}"/>
              </a:ext>
            </a:extLst>
          </p:cNvPr>
          <p:cNvSpPr txBox="1"/>
          <p:nvPr>
            <p:custDataLst>
              <p:tags r:id="rId13"/>
            </p:custDataLst>
          </p:nvPr>
        </p:nvSpPr>
        <p:spPr>
          <a:xfrm>
            <a:off x="1608815" y="842944"/>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C5482"/>
                </a:solidFill>
                <a:effectLst/>
                <a:uLnTx/>
                <a:uFillTx/>
                <a:latin typeface="+mn-lt"/>
                <a:ea typeface="+mn-ea"/>
                <a:cs typeface="+mn-ea"/>
                <a:sym typeface="+mn-lt"/>
              </a:rPr>
              <a:t>02</a:t>
            </a:r>
            <a:endParaRPr kumimoji="0" lang="zh-CN" altLang="en-US" sz="28700" b="0" i="0" u="none" strike="noStrike" kern="1200" cap="none" spc="0" normalizeH="0" baseline="0" noProof="0" dirty="0">
              <a:ln>
                <a:noFill/>
              </a:ln>
              <a:solidFill>
                <a:srgbClr val="1C5482"/>
              </a:solidFill>
              <a:effectLst/>
              <a:uLnTx/>
              <a:uFillTx/>
              <a:latin typeface="+mn-lt"/>
              <a:ea typeface="+mn-ea"/>
              <a:cs typeface="+mn-ea"/>
              <a:sym typeface="+mn-lt"/>
            </a:endParaRPr>
          </a:p>
        </p:txBody>
      </p:sp>
      <p:sp>
        <p:nvSpPr>
          <p:cNvPr id="95" name="PA-错觉设计">
            <a:extLst>
              <a:ext uri="{FF2B5EF4-FFF2-40B4-BE49-F238E27FC236}">
                <a16:creationId xmlns:a16="http://schemas.microsoft.com/office/drawing/2014/main" id="{50BF3963-490F-4F80-964E-6172E3ED7F67}"/>
              </a:ext>
            </a:extLst>
          </p:cNvPr>
          <p:cNvSpPr txBox="1"/>
          <p:nvPr>
            <p:custDataLst>
              <p:tags r:id="rId14"/>
            </p:custDataLst>
          </p:nvPr>
        </p:nvSpPr>
        <p:spPr>
          <a:xfrm>
            <a:off x="1601893" y="847182"/>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A5A83"/>
                </a:solidFill>
                <a:effectLst/>
                <a:uLnTx/>
                <a:uFillTx/>
                <a:latin typeface="+mn-lt"/>
                <a:ea typeface="+mn-ea"/>
                <a:cs typeface="+mn-ea"/>
                <a:sym typeface="+mn-lt"/>
              </a:rPr>
              <a:t>02</a:t>
            </a:r>
            <a:endParaRPr kumimoji="0" lang="zh-CN" altLang="en-US" sz="28700" b="0" i="0" u="none" strike="noStrike" kern="1200" cap="none" spc="0" normalizeH="0" baseline="0" noProof="0" dirty="0">
              <a:ln>
                <a:noFill/>
              </a:ln>
              <a:solidFill>
                <a:srgbClr val="1A5A83"/>
              </a:solidFill>
              <a:effectLst/>
              <a:uLnTx/>
              <a:uFillTx/>
              <a:latin typeface="+mn-lt"/>
              <a:ea typeface="+mn-ea"/>
              <a:cs typeface="+mn-ea"/>
              <a:sym typeface="+mn-lt"/>
            </a:endParaRPr>
          </a:p>
        </p:txBody>
      </p:sp>
      <p:sp>
        <p:nvSpPr>
          <p:cNvPr id="96" name="PA-错觉设计">
            <a:extLst>
              <a:ext uri="{FF2B5EF4-FFF2-40B4-BE49-F238E27FC236}">
                <a16:creationId xmlns:a16="http://schemas.microsoft.com/office/drawing/2014/main" id="{E6CD158D-7314-41B2-B064-B96C97BF1D1E}"/>
              </a:ext>
            </a:extLst>
          </p:cNvPr>
          <p:cNvSpPr txBox="1"/>
          <p:nvPr>
            <p:custDataLst>
              <p:tags r:id="rId15"/>
            </p:custDataLst>
          </p:nvPr>
        </p:nvSpPr>
        <p:spPr>
          <a:xfrm>
            <a:off x="1594971" y="851421"/>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95F84"/>
                </a:solidFill>
                <a:effectLst/>
                <a:uLnTx/>
                <a:uFillTx/>
                <a:latin typeface="+mn-lt"/>
                <a:ea typeface="+mn-ea"/>
                <a:cs typeface="+mn-ea"/>
                <a:sym typeface="+mn-lt"/>
              </a:rPr>
              <a:t>02</a:t>
            </a:r>
            <a:endParaRPr kumimoji="0" lang="zh-CN" altLang="en-US" sz="28700" b="0" i="0" u="none" strike="noStrike" kern="1200" cap="none" spc="0" normalizeH="0" baseline="0" noProof="0" dirty="0">
              <a:ln>
                <a:noFill/>
              </a:ln>
              <a:solidFill>
                <a:srgbClr val="195F84"/>
              </a:solidFill>
              <a:effectLst/>
              <a:uLnTx/>
              <a:uFillTx/>
              <a:latin typeface="+mn-lt"/>
              <a:ea typeface="+mn-ea"/>
              <a:cs typeface="+mn-ea"/>
              <a:sym typeface="+mn-lt"/>
            </a:endParaRPr>
          </a:p>
        </p:txBody>
      </p:sp>
      <p:sp>
        <p:nvSpPr>
          <p:cNvPr id="97" name="PA-错觉设计">
            <a:extLst>
              <a:ext uri="{FF2B5EF4-FFF2-40B4-BE49-F238E27FC236}">
                <a16:creationId xmlns:a16="http://schemas.microsoft.com/office/drawing/2014/main" id="{8070D376-DA10-4724-A5D0-0F43C3D2EEDF}"/>
              </a:ext>
            </a:extLst>
          </p:cNvPr>
          <p:cNvSpPr txBox="1"/>
          <p:nvPr>
            <p:custDataLst>
              <p:tags r:id="rId16"/>
            </p:custDataLst>
          </p:nvPr>
        </p:nvSpPr>
        <p:spPr>
          <a:xfrm>
            <a:off x="1588050" y="855659"/>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86585"/>
                </a:solidFill>
                <a:effectLst/>
                <a:uLnTx/>
                <a:uFillTx/>
                <a:latin typeface="+mn-lt"/>
                <a:ea typeface="+mn-ea"/>
                <a:cs typeface="+mn-ea"/>
                <a:sym typeface="+mn-lt"/>
              </a:rPr>
              <a:t>02</a:t>
            </a:r>
            <a:endParaRPr kumimoji="0" lang="zh-CN" altLang="en-US" sz="28700" b="0" i="0" u="none" strike="noStrike" kern="1200" cap="none" spc="0" normalizeH="0" baseline="0" noProof="0" dirty="0">
              <a:ln>
                <a:noFill/>
              </a:ln>
              <a:solidFill>
                <a:srgbClr val="186585"/>
              </a:solidFill>
              <a:effectLst/>
              <a:uLnTx/>
              <a:uFillTx/>
              <a:latin typeface="+mn-lt"/>
              <a:ea typeface="+mn-ea"/>
              <a:cs typeface="+mn-ea"/>
              <a:sym typeface="+mn-lt"/>
            </a:endParaRPr>
          </a:p>
        </p:txBody>
      </p:sp>
      <p:sp>
        <p:nvSpPr>
          <p:cNvPr id="98" name="PA-错觉设计">
            <a:extLst>
              <a:ext uri="{FF2B5EF4-FFF2-40B4-BE49-F238E27FC236}">
                <a16:creationId xmlns:a16="http://schemas.microsoft.com/office/drawing/2014/main" id="{BA358B8E-C71E-4FFF-8A1D-5551DB18F31F}"/>
              </a:ext>
            </a:extLst>
          </p:cNvPr>
          <p:cNvSpPr txBox="1"/>
          <p:nvPr>
            <p:custDataLst>
              <p:tags r:id="rId17"/>
            </p:custDataLst>
          </p:nvPr>
        </p:nvSpPr>
        <p:spPr>
          <a:xfrm>
            <a:off x="1581128" y="859898"/>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66A86"/>
                </a:solidFill>
                <a:effectLst/>
                <a:uLnTx/>
                <a:uFillTx/>
                <a:latin typeface="+mn-lt"/>
                <a:ea typeface="+mn-ea"/>
                <a:cs typeface="+mn-ea"/>
                <a:sym typeface="+mn-lt"/>
              </a:rPr>
              <a:t>02</a:t>
            </a:r>
            <a:endParaRPr kumimoji="0" lang="zh-CN" altLang="en-US" sz="28700" b="0" i="0" u="none" strike="noStrike" kern="1200" cap="none" spc="0" normalizeH="0" baseline="0" noProof="0" dirty="0">
              <a:ln>
                <a:noFill/>
              </a:ln>
              <a:solidFill>
                <a:srgbClr val="166A86"/>
              </a:solidFill>
              <a:effectLst/>
              <a:uLnTx/>
              <a:uFillTx/>
              <a:latin typeface="+mn-lt"/>
              <a:ea typeface="+mn-ea"/>
              <a:cs typeface="+mn-ea"/>
              <a:sym typeface="+mn-lt"/>
            </a:endParaRPr>
          </a:p>
        </p:txBody>
      </p:sp>
      <p:sp>
        <p:nvSpPr>
          <p:cNvPr id="99" name="PA-错觉设计">
            <a:extLst>
              <a:ext uri="{FF2B5EF4-FFF2-40B4-BE49-F238E27FC236}">
                <a16:creationId xmlns:a16="http://schemas.microsoft.com/office/drawing/2014/main" id="{25107A15-D452-40B3-ADCE-B700061D147A}"/>
              </a:ext>
            </a:extLst>
          </p:cNvPr>
          <p:cNvSpPr txBox="1"/>
          <p:nvPr>
            <p:custDataLst>
              <p:tags r:id="rId18"/>
            </p:custDataLst>
          </p:nvPr>
        </p:nvSpPr>
        <p:spPr>
          <a:xfrm>
            <a:off x="1574206" y="864136"/>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57087"/>
                </a:solidFill>
                <a:effectLst/>
                <a:uLnTx/>
                <a:uFillTx/>
                <a:latin typeface="+mn-lt"/>
                <a:ea typeface="+mn-ea"/>
                <a:cs typeface="+mn-ea"/>
                <a:sym typeface="+mn-lt"/>
              </a:rPr>
              <a:t>02</a:t>
            </a:r>
            <a:endParaRPr kumimoji="0" lang="zh-CN" altLang="en-US" sz="28700" b="0" i="0" u="none" strike="noStrike" kern="1200" cap="none" spc="0" normalizeH="0" baseline="0" noProof="0" dirty="0">
              <a:ln>
                <a:noFill/>
              </a:ln>
              <a:solidFill>
                <a:srgbClr val="157087"/>
              </a:solidFill>
              <a:effectLst/>
              <a:uLnTx/>
              <a:uFillTx/>
              <a:latin typeface="+mn-lt"/>
              <a:ea typeface="+mn-ea"/>
              <a:cs typeface="+mn-ea"/>
              <a:sym typeface="+mn-lt"/>
            </a:endParaRPr>
          </a:p>
        </p:txBody>
      </p:sp>
      <p:sp>
        <p:nvSpPr>
          <p:cNvPr id="100" name="PA-错觉设计">
            <a:extLst>
              <a:ext uri="{FF2B5EF4-FFF2-40B4-BE49-F238E27FC236}">
                <a16:creationId xmlns:a16="http://schemas.microsoft.com/office/drawing/2014/main" id="{8B3E37F7-776D-4AA3-AF36-140A02C353C2}"/>
              </a:ext>
            </a:extLst>
          </p:cNvPr>
          <p:cNvSpPr txBox="1"/>
          <p:nvPr>
            <p:custDataLst>
              <p:tags r:id="rId19"/>
            </p:custDataLst>
          </p:nvPr>
        </p:nvSpPr>
        <p:spPr>
          <a:xfrm>
            <a:off x="1567285" y="868375"/>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47589"/>
                </a:solidFill>
                <a:effectLst/>
                <a:uLnTx/>
                <a:uFillTx/>
                <a:latin typeface="+mn-lt"/>
                <a:ea typeface="+mn-ea"/>
                <a:cs typeface="+mn-ea"/>
                <a:sym typeface="+mn-lt"/>
              </a:rPr>
              <a:t>02</a:t>
            </a:r>
            <a:endParaRPr kumimoji="0" lang="zh-CN" altLang="en-US" sz="28700" b="0" i="0" u="none" strike="noStrike" kern="1200" cap="none" spc="0" normalizeH="0" baseline="0" noProof="0" dirty="0">
              <a:ln>
                <a:noFill/>
              </a:ln>
              <a:solidFill>
                <a:srgbClr val="147589"/>
              </a:solidFill>
              <a:effectLst/>
              <a:uLnTx/>
              <a:uFillTx/>
              <a:latin typeface="+mn-lt"/>
              <a:ea typeface="+mn-ea"/>
              <a:cs typeface="+mn-ea"/>
              <a:sym typeface="+mn-lt"/>
            </a:endParaRPr>
          </a:p>
        </p:txBody>
      </p:sp>
      <p:sp>
        <p:nvSpPr>
          <p:cNvPr id="101" name="PA-错觉设计">
            <a:extLst>
              <a:ext uri="{FF2B5EF4-FFF2-40B4-BE49-F238E27FC236}">
                <a16:creationId xmlns:a16="http://schemas.microsoft.com/office/drawing/2014/main" id="{76B04EED-EB39-412B-8B51-5CAEE79B6CDE}"/>
              </a:ext>
            </a:extLst>
          </p:cNvPr>
          <p:cNvSpPr txBox="1"/>
          <p:nvPr>
            <p:custDataLst>
              <p:tags r:id="rId20"/>
            </p:custDataLst>
          </p:nvPr>
        </p:nvSpPr>
        <p:spPr>
          <a:xfrm>
            <a:off x="1560363" y="872613"/>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37B8A"/>
                </a:solidFill>
                <a:effectLst/>
                <a:uLnTx/>
                <a:uFillTx/>
                <a:latin typeface="+mn-lt"/>
                <a:ea typeface="+mn-ea"/>
                <a:cs typeface="+mn-ea"/>
                <a:sym typeface="+mn-lt"/>
              </a:rPr>
              <a:t>02</a:t>
            </a:r>
            <a:endParaRPr kumimoji="0" lang="zh-CN" altLang="en-US" sz="28700" b="0" i="0" u="none" strike="noStrike" kern="1200" cap="none" spc="0" normalizeH="0" baseline="0" noProof="0" dirty="0">
              <a:ln>
                <a:noFill/>
              </a:ln>
              <a:solidFill>
                <a:srgbClr val="137B8A"/>
              </a:solidFill>
              <a:effectLst/>
              <a:uLnTx/>
              <a:uFillTx/>
              <a:latin typeface="+mn-lt"/>
              <a:ea typeface="+mn-ea"/>
              <a:cs typeface="+mn-ea"/>
              <a:sym typeface="+mn-lt"/>
            </a:endParaRPr>
          </a:p>
        </p:txBody>
      </p:sp>
      <p:sp>
        <p:nvSpPr>
          <p:cNvPr id="102" name="PA-错觉设计">
            <a:extLst>
              <a:ext uri="{FF2B5EF4-FFF2-40B4-BE49-F238E27FC236}">
                <a16:creationId xmlns:a16="http://schemas.microsoft.com/office/drawing/2014/main" id="{56DE32F8-5E20-4D30-A790-1AC6C3D2F578}"/>
              </a:ext>
            </a:extLst>
          </p:cNvPr>
          <p:cNvSpPr txBox="1"/>
          <p:nvPr>
            <p:custDataLst>
              <p:tags r:id="rId21"/>
            </p:custDataLst>
          </p:nvPr>
        </p:nvSpPr>
        <p:spPr>
          <a:xfrm>
            <a:off x="1553441" y="876852"/>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1808B"/>
                </a:solidFill>
                <a:effectLst/>
                <a:uLnTx/>
                <a:uFillTx/>
                <a:latin typeface="+mn-lt"/>
                <a:ea typeface="+mn-ea"/>
                <a:cs typeface="+mn-ea"/>
                <a:sym typeface="+mn-lt"/>
              </a:rPr>
              <a:t>02</a:t>
            </a:r>
            <a:endParaRPr kumimoji="0" lang="zh-CN" altLang="en-US" sz="28700" b="0" i="0" u="none" strike="noStrike" kern="1200" cap="none" spc="0" normalizeH="0" baseline="0" noProof="0" dirty="0">
              <a:ln>
                <a:noFill/>
              </a:ln>
              <a:solidFill>
                <a:srgbClr val="11808B"/>
              </a:solidFill>
              <a:effectLst/>
              <a:uLnTx/>
              <a:uFillTx/>
              <a:latin typeface="+mn-lt"/>
              <a:ea typeface="+mn-ea"/>
              <a:cs typeface="+mn-ea"/>
              <a:sym typeface="+mn-lt"/>
            </a:endParaRPr>
          </a:p>
        </p:txBody>
      </p:sp>
      <p:sp>
        <p:nvSpPr>
          <p:cNvPr id="103" name="PA-错觉设计">
            <a:extLst>
              <a:ext uri="{FF2B5EF4-FFF2-40B4-BE49-F238E27FC236}">
                <a16:creationId xmlns:a16="http://schemas.microsoft.com/office/drawing/2014/main" id="{19493E49-F64F-465F-8C2B-F8C78BCEEF73}"/>
              </a:ext>
            </a:extLst>
          </p:cNvPr>
          <p:cNvSpPr txBox="1"/>
          <p:nvPr>
            <p:custDataLst>
              <p:tags r:id="rId22"/>
            </p:custDataLst>
          </p:nvPr>
        </p:nvSpPr>
        <p:spPr>
          <a:xfrm>
            <a:off x="1546520" y="881090"/>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0868C"/>
                </a:solidFill>
                <a:effectLst/>
                <a:uLnTx/>
                <a:uFillTx/>
                <a:latin typeface="+mn-lt"/>
                <a:ea typeface="+mn-ea"/>
                <a:cs typeface="+mn-ea"/>
                <a:sym typeface="+mn-lt"/>
              </a:rPr>
              <a:t>02</a:t>
            </a:r>
            <a:endParaRPr kumimoji="0" lang="zh-CN" altLang="en-US" sz="28700" b="0" i="0" u="none" strike="noStrike" kern="1200" cap="none" spc="0" normalizeH="0" baseline="0" noProof="0" dirty="0">
              <a:ln>
                <a:noFill/>
              </a:ln>
              <a:solidFill>
                <a:srgbClr val="10868C"/>
              </a:solidFill>
              <a:effectLst/>
              <a:uLnTx/>
              <a:uFillTx/>
              <a:latin typeface="+mn-lt"/>
              <a:ea typeface="+mn-ea"/>
              <a:cs typeface="+mn-ea"/>
              <a:sym typeface="+mn-lt"/>
            </a:endParaRPr>
          </a:p>
        </p:txBody>
      </p:sp>
      <p:sp>
        <p:nvSpPr>
          <p:cNvPr id="104" name="PA-错觉设计">
            <a:extLst>
              <a:ext uri="{FF2B5EF4-FFF2-40B4-BE49-F238E27FC236}">
                <a16:creationId xmlns:a16="http://schemas.microsoft.com/office/drawing/2014/main" id="{35894B7F-0035-4F64-BA55-1670B3EC739C}"/>
              </a:ext>
            </a:extLst>
          </p:cNvPr>
          <p:cNvSpPr txBox="1"/>
          <p:nvPr>
            <p:custDataLst>
              <p:tags r:id="rId23"/>
            </p:custDataLst>
          </p:nvPr>
        </p:nvSpPr>
        <p:spPr>
          <a:xfrm>
            <a:off x="1539598" y="885329"/>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F8B8D"/>
                </a:solidFill>
                <a:effectLst/>
                <a:uLnTx/>
                <a:uFillTx/>
                <a:latin typeface="+mn-lt"/>
                <a:ea typeface="+mn-ea"/>
                <a:cs typeface="+mn-ea"/>
                <a:sym typeface="+mn-lt"/>
              </a:rPr>
              <a:t>02</a:t>
            </a:r>
            <a:endParaRPr kumimoji="0" lang="zh-CN" altLang="en-US" sz="28700" b="0" i="0" u="none" strike="noStrike" kern="1200" cap="none" spc="0" normalizeH="0" baseline="0" noProof="0" dirty="0">
              <a:ln>
                <a:noFill/>
              </a:ln>
              <a:solidFill>
                <a:srgbClr val="0F8B8D"/>
              </a:solidFill>
              <a:effectLst/>
              <a:uLnTx/>
              <a:uFillTx/>
              <a:latin typeface="+mn-lt"/>
              <a:ea typeface="+mn-ea"/>
              <a:cs typeface="+mn-ea"/>
              <a:sym typeface="+mn-lt"/>
            </a:endParaRPr>
          </a:p>
        </p:txBody>
      </p:sp>
      <p:sp>
        <p:nvSpPr>
          <p:cNvPr id="105" name="PA-错觉设计">
            <a:extLst>
              <a:ext uri="{FF2B5EF4-FFF2-40B4-BE49-F238E27FC236}">
                <a16:creationId xmlns:a16="http://schemas.microsoft.com/office/drawing/2014/main" id="{DA813915-539C-4EC3-921B-0208A56CC3F8}"/>
              </a:ext>
            </a:extLst>
          </p:cNvPr>
          <p:cNvSpPr txBox="1"/>
          <p:nvPr>
            <p:custDataLst>
              <p:tags r:id="rId24"/>
            </p:custDataLst>
          </p:nvPr>
        </p:nvSpPr>
        <p:spPr>
          <a:xfrm>
            <a:off x="1532676" y="889568"/>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D918E"/>
                </a:solidFill>
                <a:effectLst/>
                <a:uLnTx/>
                <a:uFillTx/>
                <a:latin typeface="+mn-lt"/>
                <a:ea typeface="+mn-ea"/>
                <a:cs typeface="+mn-ea"/>
                <a:sym typeface="+mn-lt"/>
              </a:rPr>
              <a:t>02</a:t>
            </a:r>
            <a:endParaRPr kumimoji="0" lang="zh-CN" altLang="en-US" sz="28700" b="0" i="0" u="none" strike="noStrike" kern="1200" cap="none" spc="0" normalizeH="0" baseline="0" noProof="0" dirty="0">
              <a:ln>
                <a:noFill/>
              </a:ln>
              <a:solidFill>
                <a:srgbClr val="0D918E"/>
              </a:solidFill>
              <a:effectLst/>
              <a:uLnTx/>
              <a:uFillTx/>
              <a:latin typeface="+mn-lt"/>
              <a:ea typeface="+mn-ea"/>
              <a:cs typeface="+mn-ea"/>
              <a:sym typeface="+mn-lt"/>
            </a:endParaRPr>
          </a:p>
        </p:txBody>
      </p:sp>
      <p:sp>
        <p:nvSpPr>
          <p:cNvPr id="106" name="PA-错觉设计">
            <a:extLst>
              <a:ext uri="{FF2B5EF4-FFF2-40B4-BE49-F238E27FC236}">
                <a16:creationId xmlns:a16="http://schemas.microsoft.com/office/drawing/2014/main" id="{7AA55EEE-21B5-4D5D-9C4A-6C418186C341}"/>
              </a:ext>
            </a:extLst>
          </p:cNvPr>
          <p:cNvSpPr txBox="1"/>
          <p:nvPr>
            <p:custDataLst>
              <p:tags r:id="rId25"/>
            </p:custDataLst>
          </p:nvPr>
        </p:nvSpPr>
        <p:spPr>
          <a:xfrm>
            <a:off x="1525754" y="893806"/>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C978F"/>
                </a:solidFill>
                <a:effectLst/>
                <a:uLnTx/>
                <a:uFillTx/>
                <a:latin typeface="+mn-lt"/>
                <a:ea typeface="+mn-ea"/>
                <a:cs typeface="+mn-ea"/>
                <a:sym typeface="+mn-lt"/>
              </a:rPr>
              <a:t>02</a:t>
            </a:r>
            <a:endParaRPr kumimoji="0" lang="zh-CN" altLang="en-US" sz="28700" b="0" i="0" u="none" strike="noStrike" kern="1200" cap="none" spc="0" normalizeH="0" baseline="0" noProof="0" dirty="0">
              <a:ln>
                <a:noFill/>
              </a:ln>
              <a:solidFill>
                <a:srgbClr val="0C978F"/>
              </a:solidFill>
              <a:effectLst/>
              <a:uLnTx/>
              <a:uFillTx/>
              <a:latin typeface="+mn-lt"/>
              <a:ea typeface="+mn-ea"/>
              <a:cs typeface="+mn-ea"/>
              <a:sym typeface="+mn-lt"/>
            </a:endParaRPr>
          </a:p>
        </p:txBody>
      </p:sp>
      <p:sp>
        <p:nvSpPr>
          <p:cNvPr id="107" name="PA-错觉设计">
            <a:extLst>
              <a:ext uri="{FF2B5EF4-FFF2-40B4-BE49-F238E27FC236}">
                <a16:creationId xmlns:a16="http://schemas.microsoft.com/office/drawing/2014/main" id="{1F1B726F-3CC4-4600-9371-D14B0B9905AA}"/>
              </a:ext>
            </a:extLst>
          </p:cNvPr>
          <p:cNvSpPr txBox="1"/>
          <p:nvPr>
            <p:custDataLst>
              <p:tags r:id="rId26"/>
            </p:custDataLst>
          </p:nvPr>
        </p:nvSpPr>
        <p:spPr>
          <a:xfrm>
            <a:off x="1518833" y="898045"/>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B9C90"/>
                </a:solidFill>
                <a:effectLst/>
                <a:uLnTx/>
                <a:uFillTx/>
                <a:latin typeface="+mn-lt"/>
                <a:ea typeface="+mn-ea"/>
                <a:cs typeface="+mn-ea"/>
                <a:sym typeface="+mn-lt"/>
              </a:rPr>
              <a:t>02</a:t>
            </a:r>
            <a:endParaRPr kumimoji="0" lang="zh-CN" altLang="en-US" sz="28700" b="0" i="0" u="none" strike="noStrike" kern="1200" cap="none" spc="0" normalizeH="0" baseline="0" noProof="0" dirty="0">
              <a:ln>
                <a:noFill/>
              </a:ln>
              <a:solidFill>
                <a:srgbClr val="0B9C90"/>
              </a:solidFill>
              <a:effectLst/>
              <a:uLnTx/>
              <a:uFillTx/>
              <a:latin typeface="+mn-lt"/>
              <a:ea typeface="+mn-ea"/>
              <a:cs typeface="+mn-ea"/>
              <a:sym typeface="+mn-lt"/>
            </a:endParaRPr>
          </a:p>
        </p:txBody>
      </p:sp>
      <p:sp>
        <p:nvSpPr>
          <p:cNvPr id="108" name="PA-错觉设计">
            <a:extLst>
              <a:ext uri="{FF2B5EF4-FFF2-40B4-BE49-F238E27FC236}">
                <a16:creationId xmlns:a16="http://schemas.microsoft.com/office/drawing/2014/main" id="{7C41F4CF-7DAB-4593-AD13-7C6A7D8E87F3}"/>
              </a:ext>
            </a:extLst>
          </p:cNvPr>
          <p:cNvSpPr txBox="1"/>
          <p:nvPr>
            <p:custDataLst>
              <p:tags r:id="rId27"/>
            </p:custDataLst>
          </p:nvPr>
        </p:nvSpPr>
        <p:spPr>
          <a:xfrm>
            <a:off x="1511911" y="902283"/>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AA292"/>
                </a:solidFill>
                <a:effectLst/>
                <a:uLnTx/>
                <a:uFillTx/>
                <a:latin typeface="+mn-lt"/>
                <a:ea typeface="+mn-ea"/>
                <a:cs typeface="+mn-ea"/>
                <a:sym typeface="+mn-lt"/>
              </a:rPr>
              <a:t>02</a:t>
            </a:r>
            <a:endParaRPr kumimoji="0" lang="zh-CN" altLang="en-US" sz="28700" b="0" i="0" u="none" strike="noStrike" kern="1200" cap="none" spc="0" normalizeH="0" baseline="0" noProof="0" dirty="0">
              <a:ln>
                <a:noFill/>
              </a:ln>
              <a:solidFill>
                <a:srgbClr val="0AA292"/>
              </a:solidFill>
              <a:effectLst/>
              <a:uLnTx/>
              <a:uFillTx/>
              <a:latin typeface="+mn-lt"/>
              <a:ea typeface="+mn-ea"/>
              <a:cs typeface="+mn-ea"/>
              <a:sym typeface="+mn-lt"/>
            </a:endParaRPr>
          </a:p>
        </p:txBody>
      </p:sp>
      <p:sp>
        <p:nvSpPr>
          <p:cNvPr id="109" name="PA-错觉设计">
            <a:extLst>
              <a:ext uri="{FF2B5EF4-FFF2-40B4-BE49-F238E27FC236}">
                <a16:creationId xmlns:a16="http://schemas.microsoft.com/office/drawing/2014/main" id="{C10BE5E7-89E9-41A2-9B6C-7730EBB10633}"/>
              </a:ext>
            </a:extLst>
          </p:cNvPr>
          <p:cNvSpPr txBox="1"/>
          <p:nvPr>
            <p:custDataLst>
              <p:tags r:id="rId28"/>
            </p:custDataLst>
          </p:nvPr>
        </p:nvSpPr>
        <p:spPr>
          <a:xfrm>
            <a:off x="1504989" y="906522"/>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8A793"/>
                </a:solidFill>
                <a:effectLst/>
                <a:uLnTx/>
                <a:uFillTx/>
                <a:latin typeface="+mn-lt"/>
                <a:ea typeface="+mn-ea"/>
                <a:cs typeface="+mn-ea"/>
                <a:sym typeface="+mn-lt"/>
              </a:rPr>
              <a:t>02</a:t>
            </a:r>
            <a:endParaRPr kumimoji="0" lang="zh-CN" altLang="en-US" sz="28700" b="0" i="0" u="none" strike="noStrike" kern="1200" cap="none" spc="0" normalizeH="0" baseline="0" noProof="0" dirty="0">
              <a:ln>
                <a:noFill/>
              </a:ln>
              <a:solidFill>
                <a:srgbClr val="08A793"/>
              </a:solidFill>
              <a:effectLst/>
              <a:uLnTx/>
              <a:uFillTx/>
              <a:latin typeface="+mn-lt"/>
              <a:ea typeface="+mn-ea"/>
              <a:cs typeface="+mn-ea"/>
              <a:sym typeface="+mn-lt"/>
            </a:endParaRPr>
          </a:p>
        </p:txBody>
      </p:sp>
      <p:sp>
        <p:nvSpPr>
          <p:cNvPr id="110" name="PA-错觉设计">
            <a:extLst>
              <a:ext uri="{FF2B5EF4-FFF2-40B4-BE49-F238E27FC236}">
                <a16:creationId xmlns:a16="http://schemas.microsoft.com/office/drawing/2014/main" id="{A71F67FE-93F0-4556-8F8C-BD58DF3B2E26}"/>
              </a:ext>
            </a:extLst>
          </p:cNvPr>
          <p:cNvSpPr txBox="1"/>
          <p:nvPr>
            <p:custDataLst>
              <p:tags r:id="rId29"/>
            </p:custDataLst>
          </p:nvPr>
        </p:nvSpPr>
        <p:spPr>
          <a:xfrm>
            <a:off x="1498068" y="910760"/>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7AD94"/>
                </a:solidFill>
                <a:effectLst/>
                <a:uLnTx/>
                <a:uFillTx/>
                <a:latin typeface="+mn-lt"/>
                <a:ea typeface="+mn-ea"/>
                <a:cs typeface="+mn-ea"/>
                <a:sym typeface="+mn-lt"/>
              </a:rPr>
              <a:t>02</a:t>
            </a:r>
            <a:endParaRPr kumimoji="0" lang="zh-CN" altLang="en-US" sz="28700" b="0" i="0" u="none" strike="noStrike" kern="1200" cap="none" spc="0" normalizeH="0" baseline="0" noProof="0" dirty="0">
              <a:ln>
                <a:noFill/>
              </a:ln>
              <a:solidFill>
                <a:srgbClr val="07AD94"/>
              </a:solidFill>
              <a:effectLst/>
              <a:uLnTx/>
              <a:uFillTx/>
              <a:latin typeface="+mn-lt"/>
              <a:ea typeface="+mn-ea"/>
              <a:cs typeface="+mn-ea"/>
              <a:sym typeface="+mn-lt"/>
            </a:endParaRPr>
          </a:p>
        </p:txBody>
      </p:sp>
      <p:sp>
        <p:nvSpPr>
          <p:cNvPr id="111" name="PA-错觉设计">
            <a:extLst>
              <a:ext uri="{FF2B5EF4-FFF2-40B4-BE49-F238E27FC236}">
                <a16:creationId xmlns:a16="http://schemas.microsoft.com/office/drawing/2014/main" id="{84358FC2-7AAB-4791-B6A8-3547D7462E04}"/>
              </a:ext>
            </a:extLst>
          </p:cNvPr>
          <p:cNvSpPr txBox="1"/>
          <p:nvPr>
            <p:custDataLst>
              <p:tags r:id="rId30"/>
            </p:custDataLst>
          </p:nvPr>
        </p:nvSpPr>
        <p:spPr>
          <a:xfrm>
            <a:off x="1491146" y="914999"/>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6B295"/>
                </a:solidFill>
                <a:effectLst/>
                <a:uLnTx/>
                <a:uFillTx/>
                <a:latin typeface="+mn-lt"/>
                <a:ea typeface="+mn-ea"/>
                <a:cs typeface="+mn-ea"/>
                <a:sym typeface="+mn-lt"/>
              </a:rPr>
              <a:t>02</a:t>
            </a:r>
            <a:endParaRPr kumimoji="0" lang="zh-CN" altLang="en-US" sz="28700" b="0" i="0" u="none" strike="noStrike" kern="1200" cap="none" spc="0" normalizeH="0" baseline="0" noProof="0" dirty="0">
              <a:ln>
                <a:noFill/>
              </a:ln>
              <a:solidFill>
                <a:srgbClr val="06B295"/>
              </a:solidFill>
              <a:effectLst/>
              <a:uLnTx/>
              <a:uFillTx/>
              <a:latin typeface="+mn-lt"/>
              <a:ea typeface="+mn-ea"/>
              <a:cs typeface="+mn-ea"/>
              <a:sym typeface="+mn-lt"/>
            </a:endParaRPr>
          </a:p>
        </p:txBody>
      </p:sp>
      <p:sp>
        <p:nvSpPr>
          <p:cNvPr id="112" name="PA-错觉设计">
            <a:extLst>
              <a:ext uri="{FF2B5EF4-FFF2-40B4-BE49-F238E27FC236}">
                <a16:creationId xmlns:a16="http://schemas.microsoft.com/office/drawing/2014/main" id="{978A424B-6F45-45A3-90CB-9A7DAA1ADF51}"/>
              </a:ext>
            </a:extLst>
          </p:cNvPr>
          <p:cNvSpPr txBox="1"/>
          <p:nvPr>
            <p:custDataLst>
              <p:tags r:id="rId31"/>
            </p:custDataLst>
          </p:nvPr>
        </p:nvSpPr>
        <p:spPr>
          <a:xfrm>
            <a:off x="1484224" y="919237"/>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4B896"/>
                </a:solidFill>
                <a:effectLst/>
                <a:uLnTx/>
                <a:uFillTx/>
                <a:latin typeface="+mn-lt"/>
                <a:ea typeface="+mn-ea"/>
                <a:cs typeface="+mn-ea"/>
                <a:sym typeface="+mn-lt"/>
              </a:rPr>
              <a:t>02</a:t>
            </a:r>
            <a:endParaRPr kumimoji="0" lang="zh-CN" altLang="en-US" sz="28700" b="0" i="0" u="none" strike="noStrike" kern="1200" cap="none" spc="0" normalizeH="0" baseline="0" noProof="0" dirty="0">
              <a:ln>
                <a:noFill/>
              </a:ln>
              <a:solidFill>
                <a:srgbClr val="04B896"/>
              </a:solidFill>
              <a:effectLst/>
              <a:uLnTx/>
              <a:uFillTx/>
              <a:latin typeface="+mn-lt"/>
              <a:ea typeface="+mn-ea"/>
              <a:cs typeface="+mn-ea"/>
              <a:sym typeface="+mn-lt"/>
            </a:endParaRPr>
          </a:p>
        </p:txBody>
      </p:sp>
      <p:sp>
        <p:nvSpPr>
          <p:cNvPr id="113" name="PA-错觉设计">
            <a:extLst>
              <a:ext uri="{FF2B5EF4-FFF2-40B4-BE49-F238E27FC236}">
                <a16:creationId xmlns:a16="http://schemas.microsoft.com/office/drawing/2014/main" id="{72689E1F-9ABF-4231-8AF9-F6225F046ED0}"/>
              </a:ext>
            </a:extLst>
          </p:cNvPr>
          <p:cNvSpPr txBox="1"/>
          <p:nvPr>
            <p:custDataLst>
              <p:tags r:id="rId32"/>
            </p:custDataLst>
          </p:nvPr>
        </p:nvSpPr>
        <p:spPr>
          <a:xfrm>
            <a:off x="1477302" y="923476"/>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3BD97"/>
                </a:solidFill>
                <a:effectLst/>
                <a:uLnTx/>
                <a:uFillTx/>
                <a:latin typeface="+mn-lt"/>
                <a:ea typeface="+mn-ea"/>
                <a:cs typeface="+mn-ea"/>
                <a:sym typeface="+mn-lt"/>
              </a:rPr>
              <a:t>02</a:t>
            </a:r>
            <a:endParaRPr kumimoji="0" lang="zh-CN" altLang="en-US" sz="28700" b="0" i="0" u="none" strike="noStrike" kern="1200" cap="none" spc="0" normalizeH="0" baseline="0" noProof="0" dirty="0">
              <a:ln>
                <a:noFill/>
              </a:ln>
              <a:solidFill>
                <a:srgbClr val="03BD97"/>
              </a:solidFill>
              <a:effectLst/>
              <a:uLnTx/>
              <a:uFillTx/>
              <a:latin typeface="+mn-lt"/>
              <a:ea typeface="+mn-ea"/>
              <a:cs typeface="+mn-ea"/>
              <a:sym typeface="+mn-lt"/>
            </a:endParaRPr>
          </a:p>
        </p:txBody>
      </p:sp>
      <p:sp>
        <p:nvSpPr>
          <p:cNvPr id="114" name="PA-错觉设计">
            <a:extLst>
              <a:ext uri="{FF2B5EF4-FFF2-40B4-BE49-F238E27FC236}">
                <a16:creationId xmlns:a16="http://schemas.microsoft.com/office/drawing/2014/main" id="{8A2804C5-0536-415E-9BCE-C2F1A5964891}"/>
              </a:ext>
            </a:extLst>
          </p:cNvPr>
          <p:cNvSpPr txBox="1"/>
          <p:nvPr>
            <p:custDataLst>
              <p:tags r:id="rId33"/>
            </p:custDataLst>
          </p:nvPr>
        </p:nvSpPr>
        <p:spPr>
          <a:xfrm>
            <a:off x="1470380" y="927714"/>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2C398"/>
                </a:solidFill>
                <a:effectLst/>
                <a:uLnTx/>
                <a:uFillTx/>
                <a:latin typeface="+mn-lt"/>
                <a:ea typeface="+mn-ea"/>
                <a:cs typeface="+mn-ea"/>
                <a:sym typeface="+mn-lt"/>
              </a:rPr>
              <a:t>02</a:t>
            </a:r>
            <a:endParaRPr kumimoji="0" lang="zh-CN" altLang="en-US" sz="28700" b="0" i="0" u="none" strike="noStrike" kern="1200" cap="none" spc="0" normalizeH="0" baseline="0" noProof="0" dirty="0">
              <a:ln>
                <a:noFill/>
              </a:ln>
              <a:solidFill>
                <a:srgbClr val="02C398"/>
              </a:solidFill>
              <a:effectLst/>
              <a:uLnTx/>
              <a:uFillTx/>
              <a:latin typeface="+mn-lt"/>
              <a:ea typeface="+mn-ea"/>
              <a:cs typeface="+mn-ea"/>
              <a:sym typeface="+mn-lt"/>
            </a:endParaRPr>
          </a:p>
        </p:txBody>
      </p:sp>
      <p:sp>
        <p:nvSpPr>
          <p:cNvPr id="52" name="PA-错觉设计">
            <a:extLst>
              <a:ext uri="{FF2B5EF4-FFF2-40B4-BE49-F238E27FC236}">
                <a16:creationId xmlns:a16="http://schemas.microsoft.com/office/drawing/2014/main" id="{65BD3C91-FFAD-417D-A6EB-6D4608725BD8}"/>
              </a:ext>
            </a:extLst>
          </p:cNvPr>
          <p:cNvSpPr txBox="1"/>
          <p:nvPr>
            <p:custDataLst>
              <p:tags r:id="rId34"/>
            </p:custDataLst>
          </p:nvPr>
        </p:nvSpPr>
        <p:spPr>
          <a:xfrm>
            <a:off x="1463459" y="931953"/>
            <a:ext cx="4278735" cy="4508927"/>
          </a:xfrm>
          <a:prstGeom prst="rect">
            <a:avLst/>
          </a:prstGeom>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chemeClr val="accent1"/>
                </a:solidFill>
                <a:effectLst/>
                <a:uLnTx/>
                <a:uFillTx/>
                <a:latin typeface="+mn-lt"/>
                <a:ea typeface="+mn-ea"/>
                <a:cs typeface="+mn-ea"/>
                <a:sym typeface="+mn-lt"/>
              </a:rPr>
              <a:t>02</a:t>
            </a:r>
            <a:endParaRPr kumimoji="0" lang="zh-CN" altLang="en-US" sz="28700" b="0"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158" name="PA-错觉设计">
            <a:extLst>
              <a:ext uri="{FF2B5EF4-FFF2-40B4-BE49-F238E27FC236}">
                <a16:creationId xmlns:a16="http://schemas.microsoft.com/office/drawing/2014/main" id="{5390F280-4137-40EF-AD35-9F568416A55E}"/>
              </a:ext>
            </a:extLst>
          </p:cNvPr>
          <p:cNvSpPr/>
          <p:nvPr>
            <p:custDataLst>
              <p:tags r:id="rId35"/>
            </p:custDataLst>
          </p:nvPr>
        </p:nvSpPr>
        <p:spPr>
          <a:xfrm rot="15219100">
            <a:off x="2943393" y="848745"/>
            <a:ext cx="1348582" cy="4675344"/>
          </a:xfrm>
          <a:prstGeom prst="ellipse">
            <a:avLst/>
          </a:prstGeom>
          <a:gradFill>
            <a:gsLst>
              <a:gs pos="6000">
                <a:schemeClr val="accent2">
                  <a:alpha val="18000"/>
                </a:schemeClr>
              </a:gs>
              <a:gs pos="57000">
                <a:schemeClr val="accent2">
                  <a:alpha val="0"/>
                </a:schemeClr>
              </a:gs>
            </a:gsLst>
            <a:lin ang="0" scaled="1"/>
          </a:gradFill>
          <a:ln w="6350" cap="flat" cmpd="sng" algn="ctr">
            <a:gradFill flip="none" rotWithShape="1">
              <a:gsLst>
                <a:gs pos="22000">
                  <a:schemeClr val="accent2"/>
                </a:gs>
                <a:gs pos="92000">
                  <a:schemeClr val="accent2">
                    <a:alpha val="0"/>
                  </a:schemeClr>
                </a:gs>
              </a:gsLst>
              <a:lin ang="0" scaled="1"/>
              <a:tileRect/>
            </a:gradFill>
            <a:prstDash val="solid"/>
            <a:miter lim="800000"/>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0" name="PA-错觉设计"/>
          <p:cNvSpPr/>
          <p:nvPr>
            <p:custDataLst>
              <p:tags r:id="rId1"/>
            </p:custDataLst>
          </p:nvPr>
        </p:nvSpPr>
        <p:spPr>
          <a:xfrm>
            <a:off x="0" y="-2298"/>
            <a:ext cx="12192000" cy="6858000"/>
          </a:xfrm>
          <a:custGeom>
            <a:avLst/>
            <a:gdLst>
              <a:gd name="connsiteX0" fmla="*/ 692355 w 12192000"/>
              <a:gd name="connsiteY0" fmla="*/ 0 h 6858000"/>
              <a:gd name="connsiteX1" fmla="*/ 11499645 w 12192000"/>
              <a:gd name="connsiteY1" fmla="*/ 0 h 6858000"/>
              <a:gd name="connsiteX2" fmla="*/ 11570135 w 12192000"/>
              <a:gd name="connsiteY2" fmla="*/ 109953 h 6858000"/>
              <a:gd name="connsiteX3" fmla="*/ 12108401 w 12192000"/>
              <a:gd name="connsiteY3" fmla="*/ 1228191 h 6858000"/>
              <a:gd name="connsiteX4" fmla="*/ 12192000 w 12192000"/>
              <a:gd name="connsiteY4" fmla="*/ 1475260 h 6858000"/>
              <a:gd name="connsiteX5" fmla="*/ 12192000 w 12192000"/>
              <a:gd name="connsiteY5" fmla="*/ 5382741 h 6858000"/>
              <a:gd name="connsiteX6" fmla="*/ 12108401 w 12192000"/>
              <a:gd name="connsiteY6" fmla="*/ 5629810 h 6858000"/>
              <a:gd name="connsiteX7" fmla="*/ 11570135 w 12192000"/>
              <a:gd name="connsiteY7" fmla="*/ 6748048 h 6858000"/>
              <a:gd name="connsiteX8" fmla="*/ 11499646 w 12192000"/>
              <a:gd name="connsiteY8" fmla="*/ 6858000 h 6858000"/>
              <a:gd name="connsiteX9" fmla="*/ 692355 w 12192000"/>
              <a:gd name="connsiteY9" fmla="*/ 6858000 h 6858000"/>
              <a:gd name="connsiteX10" fmla="*/ 621866 w 12192000"/>
              <a:gd name="connsiteY10" fmla="*/ 6748048 h 6858000"/>
              <a:gd name="connsiteX11" fmla="*/ 83599 w 12192000"/>
              <a:gd name="connsiteY11" fmla="*/ 5629810 h 6858000"/>
              <a:gd name="connsiteX12" fmla="*/ 0 w 12192000"/>
              <a:gd name="connsiteY12" fmla="*/ 5382741 h 6858000"/>
              <a:gd name="connsiteX13" fmla="*/ 0 w 12192000"/>
              <a:gd name="connsiteY13" fmla="*/ 1475260 h 6858000"/>
              <a:gd name="connsiteX14" fmla="*/ 83599 w 12192000"/>
              <a:gd name="connsiteY14" fmla="*/ 1228191 h 6858000"/>
              <a:gd name="connsiteX15" fmla="*/ 621866 w 12192000"/>
              <a:gd name="connsiteY15" fmla="*/ 1099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692355" y="0"/>
                </a:moveTo>
                <a:lnTo>
                  <a:pt x="11499645" y="0"/>
                </a:lnTo>
                <a:lnTo>
                  <a:pt x="11570135" y="109953"/>
                </a:lnTo>
                <a:cubicBezTo>
                  <a:pt x="11783967" y="461873"/>
                  <a:pt x="11964819" y="836049"/>
                  <a:pt x="12108401" y="1228191"/>
                </a:cubicBezTo>
                <a:lnTo>
                  <a:pt x="12192000" y="1475260"/>
                </a:lnTo>
                <a:lnTo>
                  <a:pt x="12192000" y="5382741"/>
                </a:lnTo>
                <a:lnTo>
                  <a:pt x="12108401" y="5629810"/>
                </a:lnTo>
                <a:cubicBezTo>
                  <a:pt x="11964819" y="6021951"/>
                  <a:pt x="11783967" y="6396127"/>
                  <a:pt x="11570135" y="6748048"/>
                </a:cubicBezTo>
                <a:lnTo>
                  <a:pt x="11499646" y="6858000"/>
                </a:lnTo>
                <a:lnTo>
                  <a:pt x="692355" y="6858000"/>
                </a:lnTo>
                <a:lnTo>
                  <a:pt x="621866" y="6748048"/>
                </a:lnTo>
                <a:cubicBezTo>
                  <a:pt x="408033" y="6396127"/>
                  <a:pt x="227181" y="6021951"/>
                  <a:pt x="83599" y="5629810"/>
                </a:cubicBezTo>
                <a:lnTo>
                  <a:pt x="0" y="5382741"/>
                </a:lnTo>
                <a:lnTo>
                  <a:pt x="0" y="1475260"/>
                </a:lnTo>
                <a:lnTo>
                  <a:pt x="83599" y="1228191"/>
                </a:lnTo>
                <a:cubicBezTo>
                  <a:pt x="227181" y="836049"/>
                  <a:pt x="408033" y="461873"/>
                  <a:pt x="621866" y="109953"/>
                </a:cubicBezTo>
                <a:close/>
              </a:path>
            </a:pathLst>
          </a:custGeom>
          <a:gradFill flip="none" rotWithShape="1">
            <a:gsLst>
              <a:gs pos="38000">
                <a:srgbClr val="2E1385">
                  <a:alpha val="10000"/>
                </a:srgbClr>
              </a:gs>
              <a:gs pos="100000">
                <a:srgbClr val="2E1385">
                  <a:alpha val="30000"/>
                </a:srgbClr>
              </a:gs>
            </a:gsLst>
            <a:path path="circle">
              <a:fillToRect l="50000" t="50000" r="50000" b="50000"/>
            </a:path>
            <a:tileRect/>
          </a:gradFill>
          <a:ln>
            <a:gradFill>
              <a:gsLst>
                <a:gs pos="20000">
                  <a:srgbClr val="2E1385">
                    <a:alpha val="0"/>
                  </a:srgbClr>
                </a:gs>
                <a:gs pos="50000">
                  <a:srgbClr val="2E1385">
                    <a:lumMod val="40000"/>
                    <a:lumOff val="60000"/>
                  </a:srgbClr>
                </a:gs>
                <a:gs pos="80000">
                  <a:srgbClr val="2E1385">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01" name="PA-错觉设计"/>
          <p:cNvSpPr/>
          <p:nvPr>
            <p:custDataLst>
              <p:tags r:id="rId2"/>
            </p:custDataLst>
          </p:nvPr>
        </p:nvSpPr>
        <p:spPr>
          <a:xfrm>
            <a:off x="762000" y="-2298"/>
            <a:ext cx="10668000" cy="6858000"/>
          </a:xfrm>
          <a:custGeom>
            <a:avLst/>
            <a:gdLst>
              <a:gd name="connsiteX0" fmla="*/ 1249280 w 10668000"/>
              <a:gd name="connsiteY0" fmla="*/ 0 h 6858000"/>
              <a:gd name="connsiteX1" fmla="*/ 9418720 w 10668000"/>
              <a:gd name="connsiteY1" fmla="*/ 0 h 6858000"/>
              <a:gd name="connsiteX2" fmla="*/ 9449974 w 10668000"/>
              <a:gd name="connsiteY2" fmla="*/ 36081 h 6858000"/>
              <a:gd name="connsiteX3" fmla="*/ 10668000 w 10668000"/>
              <a:gd name="connsiteY3" fmla="*/ 3429000 h 6858000"/>
              <a:gd name="connsiteX4" fmla="*/ 9449974 w 10668000"/>
              <a:gd name="connsiteY4" fmla="*/ 6821920 h 6858000"/>
              <a:gd name="connsiteX5" fmla="*/ 9418720 w 10668000"/>
              <a:gd name="connsiteY5" fmla="*/ 6858000 h 6858000"/>
              <a:gd name="connsiteX6" fmla="*/ 1249280 w 10668000"/>
              <a:gd name="connsiteY6" fmla="*/ 6858000 h 6858000"/>
              <a:gd name="connsiteX7" fmla="*/ 1218026 w 10668000"/>
              <a:gd name="connsiteY7" fmla="*/ 6821920 h 6858000"/>
              <a:gd name="connsiteX8" fmla="*/ 0 w 10668000"/>
              <a:gd name="connsiteY8" fmla="*/ 3429000 h 6858000"/>
              <a:gd name="connsiteX9" fmla="*/ 1218026 w 10668000"/>
              <a:gd name="connsiteY9" fmla="*/ 3608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8000" h="6858000">
                <a:moveTo>
                  <a:pt x="1249280" y="0"/>
                </a:moveTo>
                <a:lnTo>
                  <a:pt x="9418720" y="0"/>
                </a:lnTo>
                <a:lnTo>
                  <a:pt x="9449974" y="36081"/>
                </a:lnTo>
                <a:cubicBezTo>
                  <a:pt x="10210900" y="958110"/>
                  <a:pt x="10668000" y="2140175"/>
                  <a:pt x="10668000" y="3429000"/>
                </a:cubicBezTo>
                <a:cubicBezTo>
                  <a:pt x="10668000" y="4717826"/>
                  <a:pt x="10210900" y="5899890"/>
                  <a:pt x="9449974" y="6821920"/>
                </a:cubicBezTo>
                <a:lnTo>
                  <a:pt x="9418720" y="6858000"/>
                </a:lnTo>
                <a:lnTo>
                  <a:pt x="1249280" y="6858000"/>
                </a:lnTo>
                <a:lnTo>
                  <a:pt x="1218026" y="6821920"/>
                </a:lnTo>
                <a:cubicBezTo>
                  <a:pt x="457100" y="5899890"/>
                  <a:pt x="0" y="4717826"/>
                  <a:pt x="0" y="3429000"/>
                </a:cubicBezTo>
                <a:cubicBezTo>
                  <a:pt x="0" y="2140175"/>
                  <a:pt x="457100" y="958110"/>
                  <a:pt x="1218026" y="36081"/>
                </a:cubicBezTo>
                <a:close/>
              </a:path>
            </a:pathLst>
          </a:custGeom>
          <a:gradFill flip="none" rotWithShape="1">
            <a:gsLst>
              <a:gs pos="38000">
                <a:srgbClr val="2E1385">
                  <a:alpha val="10000"/>
                </a:srgbClr>
              </a:gs>
              <a:gs pos="100000">
                <a:srgbClr val="2E1385">
                  <a:alpha val="30000"/>
                </a:srgbClr>
              </a:gs>
            </a:gsLst>
            <a:path path="circle">
              <a:fillToRect l="50000" t="50000" r="50000" b="50000"/>
            </a:path>
            <a:tileRect/>
          </a:gradFill>
          <a:ln>
            <a:gradFill>
              <a:gsLst>
                <a:gs pos="20000">
                  <a:schemeClr val="accent2">
                    <a:lumMod val="50000"/>
                    <a:alpha val="0"/>
                  </a:schemeClr>
                </a:gs>
                <a:gs pos="50000">
                  <a:schemeClr val="accent2">
                    <a:lumMod val="40000"/>
                    <a:lumOff val="60000"/>
                  </a:schemeClr>
                </a:gs>
                <a:gs pos="80000">
                  <a:schemeClr val="accent2">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203" name="PA-错觉设计"/>
          <p:cNvSpPr/>
          <p:nvPr>
            <p:custDataLst>
              <p:tags r:id="rId3"/>
            </p:custDataLst>
          </p:nvPr>
        </p:nvSpPr>
        <p:spPr>
          <a:xfrm>
            <a:off x="3138714" y="469416"/>
            <a:ext cx="5914572" cy="5914572"/>
          </a:xfrm>
          <a:prstGeom prst="ellipse">
            <a:avLst/>
          </a:prstGeom>
          <a:gradFill flip="none" rotWithShape="1">
            <a:gsLst>
              <a:gs pos="38000">
                <a:schemeClr val="accent2">
                  <a:lumMod val="50000"/>
                  <a:alpha val="10000"/>
                </a:schemeClr>
              </a:gs>
              <a:gs pos="100000">
                <a:schemeClr val="accent2">
                  <a:alpha val="10000"/>
                </a:schemeClr>
              </a:gs>
            </a:gsLst>
            <a:path path="circle">
              <a:fillToRect l="50000" t="50000" r="50000" b="50000"/>
            </a:path>
            <a:tileRect/>
          </a:gradFill>
          <a:ln>
            <a:gradFill>
              <a:gsLst>
                <a:gs pos="20000">
                  <a:schemeClr val="accent2">
                    <a:lumMod val="50000"/>
                    <a:alpha val="0"/>
                  </a:schemeClr>
                </a:gs>
                <a:gs pos="50000">
                  <a:schemeClr val="accent2">
                    <a:lumMod val="60000"/>
                    <a:lumOff val="40000"/>
                  </a:schemeClr>
                </a:gs>
                <a:gs pos="80000">
                  <a:schemeClr val="accent2">
                    <a:lumMod val="5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206" name="PA-错觉设计"/>
          <p:cNvSpPr txBox="1">
            <a:spLocks noChangeArrowheads="1"/>
          </p:cNvSpPr>
          <p:nvPr>
            <p:custDataLst>
              <p:tags r:id="rId4"/>
            </p:custDataLst>
          </p:nvPr>
        </p:nvSpPr>
        <p:spPr bwMode="gray">
          <a:xfrm>
            <a:off x="767544" y="1762055"/>
            <a:ext cx="1415772" cy="461665"/>
          </a:xfrm>
          <a:prstGeom prst="rect">
            <a:avLst/>
          </a:prstGeom>
        </p:spPr>
        <p:txBody>
          <a:bodyPr wrap="none">
            <a:noAutofit/>
          </a:bodyPr>
          <a:lstStyle>
            <a:defPPr>
              <a:defRPr lang="zh-CN"/>
            </a:defPPr>
            <a:lvl1pPr>
              <a:defRPr sz="3600">
                <a:gradFill>
                  <a:gsLst>
                    <a:gs pos="0">
                      <a:srgbClr val="2E1385">
                        <a:lumMod val="30000"/>
                        <a:lumOff val="70000"/>
                      </a:srgbClr>
                    </a:gs>
                    <a:gs pos="100000">
                      <a:srgbClr val="2E1385">
                        <a:lumMod val="10000"/>
                        <a:lumOff val="90000"/>
                      </a:srgbClr>
                    </a:gs>
                  </a:gsLst>
                  <a:lin ang="0" scaled="0"/>
                </a:gradFill>
                <a:latin typeface="思源黑体 CN Bold" panose="020B0800000000000000" pitchFamily="34" charset="-122"/>
                <a:ea typeface="思源黑体 CN Bold" panose="020B08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gradFill>
                  <a:gsLst>
                    <a:gs pos="0">
                      <a:schemeClr val="accent2">
                        <a:lumMod val="60000"/>
                        <a:lumOff val="40000"/>
                      </a:schemeClr>
                    </a:gs>
                    <a:gs pos="100000">
                      <a:schemeClr val="accent2">
                        <a:lumMod val="20000"/>
                        <a:lumOff val="80000"/>
                      </a:schemeClr>
                    </a:gs>
                  </a:gsLst>
                  <a:lin ang="0" scaled="0"/>
                </a:gradFill>
                <a:effectLst/>
                <a:uLnTx/>
                <a:uFillTx/>
                <a:latin typeface="+mn-lt"/>
                <a:ea typeface="+mn-ea"/>
                <a:cs typeface="+mn-ea"/>
                <a:sym typeface="+mn-lt"/>
              </a:rPr>
              <a:t>跨界融合</a:t>
            </a:r>
            <a:endParaRPr kumimoji="0" lang="en-US" altLang="zh-CN" sz="2400" b="1" i="0" u="none" strike="noStrike" kern="1200" cap="none" spc="0" normalizeH="0" baseline="0" noProof="0" dirty="0">
              <a:ln>
                <a:noFill/>
              </a:ln>
              <a:gradFill>
                <a:gsLst>
                  <a:gs pos="0">
                    <a:schemeClr val="accent2">
                      <a:lumMod val="60000"/>
                      <a:lumOff val="40000"/>
                    </a:schemeClr>
                  </a:gs>
                  <a:gs pos="100000">
                    <a:schemeClr val="accent2">
                      <a:lumMod val="20000"/>
                      <a:lumOff val="80000"/>
                    </a:schemeClr>
                  </a:gs>
                </a:gsLst>
                <a:lin ang="0" scaled="0"/>
              </a:gradFill>
              <a:effectLst/>
              <a:uLnTx/>
              <a:uFillTx/>
              <a:latin typeface="+mn-lt"/>
              <a:ea typeface="+mn-ea"/>
              <a:cs typeface="+mn-ea"/>
              <a:sym typeface="+mn-lt"/>
            </a:endParaRPr>
          </a:p>
        </p:txBody>
      </p:sp>
      <p:sp>
        <p:nvSpPr>
          <p:cNvPr id="316" name="PA-错觉设计"/>
          <p:cNvSpPr/>
          <p:nvPr>
            <p:custDataLst>
              <p:tags r:id="rId5"/>
            </p:custDataLst>
          </p:nvPr>
        </p:nvSpPr>
        <p:spPr bwMode="auto">
          <a:xfrm>
            <a:off x="872959" y="2184939"/>
            <a:ext cx="2336664" cy="573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chemeClr val="tx2"/>
                </a:solidFill>
                <a:effectLst/>
                <a:uLnTx/>
                <a:uFillTx/>
                <a:cs typeface="+mn-ea"/>
                <a:sym typeface="+mn-lt"/>
              </a:rPr>
              <a:t>融合协同，群体智能才会实现，从研发到产业化的路径才会更垂直。</a:t>
            </a:r>
          </a:p>
        </p:txBody>
      </p:sp>
      <p:sp>
        <p:nvSpPr>
          <p:cNvPr id="317" name="PA-错觉设计"/>
          <p:cNvSpPr/>
          <p:nvPr>
            <p:custDataLst>
              <p:tags r:id="rId6"/>
            </p:custDataLst>
          </p:nvPr>
        </p:nvSpPr>
        <p:spPr>
          <a:xfrm>
            <a:off x="3937000" y="1267702"/>
            <a:ext cx="4318000" cy="4318000"/>
          </a:xfrm>
          <a:prstGeom prst="ellipse">
            <a:avLst/>
          </a:prstGeom>
          <a:solidFill>
            <a:schemeClr val="accent2">
              <a:lumMod val="50000"/>
              <a:alpha val="12000"/>
            </a:schemeClr>
          </a:solidFill>
          <a:ln w="12700" cap="flat" cmpd="sng" algn="ctr">
            <a:no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18" name="PA-错觉设计"/>
          <p:cNvSpPr/>
          <p:nvPr>
            <p:custDataLst>
              <p:tags r:id="rId7"/>
            </p:custDataLst>
          </p:nvPr>
        </p:nvSpPr>
        <p:spPr>
          <a:xfrm>
            <a:off x="4880429" y="2211131"/>
            <a:ext cx="2431142" cy="2431142"/>
          </a:xfrm>
          <a:prstGeom prst="ellipse">
            <a:avLst/>
          </a:prstGeom>
          <a:gradFill flip="none" rotWithShape="1">
            <a:gsLst>
              <a:gs pos="38000">
                <a:srgbClr val="2E1385">
                  <a:alpha val="10000"/>
                </a:srgbClr>
              </a:gs>
              <a:gs pos="100000">
                <a:srgbClr val="2E1385">
                  <a:alpha val="30000"/>
                </a:srgbClr>
              </a:gs>
            </a:gsLst>
            <a:path path="circle">
              <a:fillToRect l="50000" t="50000" r="50000" b="50000"/>
            </a:path>
            <a:tileRect/>
          </a:gradFill>
          <a:ln>
            <a:gradFill>
              <a:gsLst>
                <a:gs pos="20000">
                  <a:schemeClr val="accent2">
                    <a:lumMod val="50000"/>
                    <a:alpha val="0"/>
                  </a:schemeClr>
                </a:gs>
                <a:gs pos="50000">
                  <a:schemeClr val="accent2"/>
                </a:gs>
                <a:gs pos="80000">
                  <a:schemeClr val="accent2">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19" name="PA-错觉设计"/>
          <p:cNvSpPr txBox="1">
            <a:spLocks noChangeArrowheads="1"/>
          </p:cNvSpPr>
          <p:nvPr>
            <p:custDataLst>
              <p:tags r:id="rId8"/>
            </p:custDataLst>
          </p:nvPr>
        </p:nvSpPr>
        <p:spPr bwMode="gray">
          <a:xfrm>
            <a:off x="767544" y="3304706"/>
            <a:ext cx="1415772" cy="461665"/>
          </a:xfrm>
          <a:prstGeom prst="rect">
            <a:avLst/>
          </a:prstGeom>
        </p:spPr>
        <p:txBody>
          <a:bodyPr wrap="none">
            <a:noAutofit/>
          </a:bodyPr>
          <a:lstStyle>
            <a:defPPr>
              <a:defRPr lang="zh-CN"/>
            </a:defPPr>
            <a:lvl1pPr marR="0" lvl="0" indent="0" fontAlgn="auto">
              <a:lnSpc>
                <a:spcPct val="100000"/>
              </a:lnSpc>
              <a:spcBef>
                <a:spcPts val="0"/>
              </a:spcBef>
              <a:spcAft>
                <a:spcPts val="0"/>
              </a:spcAft>
              <a:buClrTx/>
              <a:buSzTx/>
              <a:buFontTx/>
              <a:buNone/>
              <a:defRPr kumimoji="0" sz="2400" b="0" i="0" u="none" strike="noStrike" cap="none" spc="0" normalizeH="0" baseline="0">
                <a:ln>
                  <a:noFill/>
                </a:ln>
                <a:gradFill>
                  <a:gsLst>
                    <a:gs pos="0">
                      <a:schemeClr val="accent2">
                        <a:lumMod val="60000"/>
                        <a:lumOff val="40000"/>
                      </a:schemeClr>
                    </a:gs>
                    <a:gs pos="100000">
                      <a:schemeClr val="accent2">
                        <a:lumMod val="20000"/>
                        <a:lumOff val="80000"/>
                      </a:schemeClr>
                    </a:gs>
                  </a:gsLst>
                  <a:lin ang="0" scaled="0"/>
                </a:gradFill>
                <a:effectLst/>
                <a:uLnTx/>
                <a:uFillTx/>
                <a:latin typeface="思源黑体 CN Bold" panose="020B0800000000000000" pitchFamily="34" charset="-122"/>
                <a:ea typeface="思源黑体 CN Bold" panose="020B08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latin typeface="+mn-lt"/>
                <a:ea typeface="+mn-ea"/>
                <a:cs typeface="+mn-ea"/>
                <a:sym typeface="+mn-lt"/>
              </a:rPr>
              <a:t>创新驱动</a:t>
            </a:r>
            <a:endParaRPr lang="en-US" altLang="zh-CN" b="1" dirty="0">
              <a:latin typeface="+mn-lt"/>
              <a:ea typeface="+mn-ea"/>
              <a:cs typeface="+mn-ea"/>
              <a:sym typeface="+mn-lt"/>
            </a:endParaRPr>
          </a:p>
        </p:txBody>
      </p:sp>
      <p:sp>
        <p:nvSpPr>
          <p:cNvPr id="320" name="PA-错觉设计"/>
          <p:cNvSpPr/>
          <p:nvPr>
            <p:custDataLst>
              <p:tags r:id="rId9"/>
            </p:custDataLst>
          </p:nvPr>
        </p:nvSpPr>
        <p:spPr bwMode="auto">
          <a:xfrm>
            <a:off x="872959" y="3727589"/>
            <a:ext cx="2081714" cy="64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chemeClr val="tx2"/>
                </a:solidFill>
                <a:effectLst/>
                <a:uLnTx/>
                <a:uFillTx/>
                <a:cs typeface="+mn-ea"/>
                <a:sym typeface="+mn-lt"/>
              </a:rPr>
              <a:t>互联网的特质，用互联网思维来求变、自我革命，也更能发挥创新的力量。</a:t>
            </a:r>
          </a:p>
        </p:txBody>
      </p:sp>
      <p:sp>
        <p:nvSpPr>
          <p:cNvPr id="321" name="PA-错觉设计"/>
          <p:cNvSpPr txBox="1">
            <a:spLocks noChangeArrowheads="1"/>
          </p:cNvSpPr>
          <p:nvPr>
            <p:custDataLst>
              <p:tags r:id="rId10"/>
            </p:custDataLst>
          </p:nvPr>
        </p:nvSpPr>
        <p:spPr bwMode="gray">
          <a:xfrm>
            <a:off x="767544" y="4930106"/>
            <a:ext cx="1415772" cy="461665"/>
          </a:xfrm>
          <a:prstGeom prst="rect">
            <a:avLst/>
          </a:prstGeom>
        </p:spPr>
        <p:txBody>
          <a:bodyPr wrap="none">
            <a:noAutofit/>
          </a:bodyPr>
          <a:lstStyle>
            <a:defPPr>
              <a:defRPr lang="zh-CN"/>
            </a:defPPr>
            <a:lvl1pPr marR="0" lvl="0" indent="0" fontAlgn="auto">
              <a:lnSpc>
                <a:spcPct val="100000"/>
              </a:lnSpc>
              <a:spcBef>
                <a:spcPts val="0"/>
              </a:spcBef>
              <a:spcAft>
                <a:spcPts val="0"/>
              </a:spcAft>
              <a:buClrTx/>
              <a:buSzTx/>
              <a:buFontTx/>
              <a:buNone/>
              <a:defRPr kumimoji="0" sz="2400" b="0" i="0" u="none" strike="noStrike" cap="none" spc="0" normalizeH="0" baseline="0">
                <a:ln>
                  <a:noFill/>
                </a:ln>
                <a:gradFill>
                  <a:gsLst>
                    <a:gs pos="0">
                      <a:schemeClr val="accent2">
                        <a:lumMod val="60000"/>
                        <a:lumOff val="40000"/>
                      </a:schemeClr>
                    </a:gs>
                    <a:gs pos="100000">
                      <a:schemeClr val="accent2">
                        <a:lumMod val="20000"/>
                        <a:lumOff val="80000"/>
                      </a:schemeClr>
                    </a:gs>
                  </a:gsLst>
                  <a:lin ang="0" scaled="0"/>
                </a:gradFill>
                <a:effectLst/>
                <a:uLnTx/>
                <a:uFillTx/>
                <a:latin typeface="思源黑体 CN Bold" panose="020B0800000000000000" pitchFamily="34" charset="-122"/>
                <a:ea typeface="思源黑体 CN Bold" panose="020B08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latin typeface="+mn-lt"/>
                <a:ea typeface="+mn-ea"/>
                <a:cs typeface="+mn-ea"/>
                <a:sym typeface="+mn-lt"/>
              </a:rPr>
              <a:t>重</a:t>
            </a:r>
            <a:r>
              <a:rPr lang="zh-CN" altLang="en-US" b="1">
                <a:latin typeface="+mn-lt"/>
                <a:ea typeface="+mn-ea"/>
                <a:cs typeface="+mn-ea"/>
                <a:sym typeface="+mn-lt"/>
              </a:rPr>
              <a:t>塑结构</a:t>
            </a:r>
            <a:endParaRPr lang="en-US" altLang="zh-CN" b="1" dirty="0">
              <a:latin typeface="+mn-lt"/>
              <a:ea typeface="+mn-ea"/>
              <a:cs typeface="+mn-ea"/>
              <a:sym typeface="+mn-lt"/>
            </a:endParaRPr>
          </a:p>
        </p:txBody>
      </p:sp>
      <p:sp>
        <p:nvSpPr>
          <p:cNvPr id="322" name="PA-错觉设计"/>
          <p:cNvSpPr/>
          <p:nvPr>
            <p:custDataLst>
              <p:tags r:id="rId11"/>
            </p:custDataLst>
          </p:nvPr>
        </p:nvSpPr>
        <p:spPr bwMode="auto">
          <a:xfrm>
            <a:off x="872959" y="5352989"/>
            <a:ext cx="2311035" cy="100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chemeClr val="tx2"/>
                </a:solidFill>
                <a:effectLst/>
                <a:uLnTx/>
                <a:uFillTx/>
                <a:cs typeface="+mn-ea"/>
                <a:sym typeface="+mn-lt"/>
              </a:rPr>
              <a:t>互联网业已打破原有的社会结构、经济结构、地缘结构、文化结构。权力、议事规则、话语权不断在发生变化。互联网</a:t>
            </a:r>
            <a:r>
              <a:rPr kumimoji="0" lang="en-US" altLang="zh-CN" sz="1100" b="0" i="0" u="none" strike="noStrike" kern="1200" cap="none" spc="0" normalizeH="0" baseline="0" noProof="0" dirty="0">
                <a:ln>
                  <a:noFill/>
                </a:ln>
                <a:solidFill>
                  <a:schemeClr val="tx2"/>
                </a:solidFill>
                <a:effectLst/>
                <a:uLnTx/>
                <a:uFillTx/>
                <a:cs typeface="+mn-ea"/>
                <a:sym typeface="+mn-lt"/>
              </a:rPr>
              <a:t>+</a:t>
            </a:r>
            <a:r>
              <a:rPr kumimoji="0" lang="zh-CN" altLang="en-US" sz="1100" b="0" i="0" u="none" strike="noStrike" kern="1200" cap="none" spc="0" normalizeH="0" baseline="0" noProof="0" dirty="0">
                <a:ln>
                  <a:noFill/>
                </a:ln>
                <a:solidFill>
                  <a:schemeClr val="tx2"/>
                </a:solidFill>
                <a:effectLst/>
                <a:uLnTx/>
                <a:uFillTx/>
                <a:cs typeface="+mn-ea"/>
                <a:sym typeface="+mn-lt"/>
              </a:rPr>
              <a:t>社会治理、虚拟社会治理会是很大的不同。</a:t>
            </a:r>
          </a:p>
        </p:txBody>
      </p:sp>
      <p:sp>
        <p:nvSpPr>
          <p:cNvPr id="323" name="PA-错觉设计"/>
          <p:cNvSpPr txBox="1">
            <a:spLocks noChangeArrowheads="1"/>
          </p:cNvSpPr>
          <p:nvPr>
            <p:custDataLst>
              <p:tags r:id="rId12"/>
            </p:custDataLst>
          </p:nvPr>
        </p:nvSpPr>
        <p:spPr bwMode="gray">
          <a:xfrm>
            <a:off x="9324118" y="1762055"/>
            <a:ext cx="1415772" cy="461665"/>
          </a:xfrm>
          <a:prstGeom prst="rect">
            <a:avLst/>
          </a:prstGeom>
        </p:spPr>
        <p:txBody>
          <a:bodyPr wrap="none">
            <a:noAutofit/>
          </a:bodyPr>
          <a:lstStyle>
            <a:defPPr>
              <a:defRPr lang="zh-CN"/>
            </a:defPPr>
            <a:lvl1pPr marR="0" lvl="0" indent="0" fontAlgn="auto">
              <a:lnSpc>
                <a:spcPct val="100000"/>
              </a:lnSpc>
              <a:spcBef>
                <a:spcPts val="0"/>
              </a:spcBef>
              <a:spcAft>
                <a:spcPts val="0"/>
              </a:spcAft>
              <a:buClrTx/>
              <a:buSzTx/>
              <a:buFontTx/>
              <a:buNone/>
              <a:defRPr kumimoji="0" sz="2400" b="0" i="0" u="none" strike="noStrike" cap="none" spc="0" normalizeH="0" baseline="0">
                <a:ln>
                  <a:noFill/>
                </a:ln>
                <a:gradFill>
                  <a:gsLst>
                    <a:gs pos="0">
                      <a:schemeClr val="accent2">
                        <a:lumMod val="60000"/>
                        <a:lumOff val="40000"/>
                      </a:schemeClr>
                    </a:gs>
                    <a:gs pos="100000">
                      <a:schemeClr val="accent2">
                        <a:lumMod val="20000"/>
                        <a:lumOff val="80000"/>
                      </a:schemeClr>
                    </a:gs>
                  </a:gsLst>
                  <a:lin ang="0" scaled="0"/>
                </a:gradFill>
                <a:effectLst/>
                <a:uLnTx/>
                <a:uFillTx/>
                <a:latin typeface="思源黑体 CN Bold" panose="020B0800000000000000" pitchFamily="34" charset="-122"/>
                <a:ea typeface="思源黑体 CN Bold" panose="020B08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latin typeface="+mn-lt"/>
                <a:ea typeface="+mn-ea"/>
                <a:cs typeface="+mn-ea"/>
                <a:sym typeface="+mn-lt"/>
              </a:rPr>
              <a:t>尊重人性</a:t>
            </a:r>
            <a:endParaRPr lang="en-US" altLang="zh-CN" b="1" dirty="0">
              <a:latin typeface="+mn-lt"/>
              <a:ea typeface="+mn-ea"/>
              <a:cs typeface="+mn-ea"/>
              <a:sym typeface="+mn-lt"/>
            </a:endParaRPr>
          </a:p>
        </p:txBody>
      </p:sp>
      <p:sp>
        <p:nvSpPr>
          <p:cNvPr id="324" name="PA-错觉设计"/>
          <p:cNvSpPr/>
          <p:nvPr>
            <p:custDataLst>
              <p:tags r:id="rId13"/>
            </p:custDataLst>
          </p:nvPr>
        </p:nvSpPr>
        <p:spPr bwMode="auto">
          <a:xfrm>
            <a:off x="9432708" y="2184939"/>
            <a:ext cx="2216604" cy="63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chemeClr val="tx2"/>
                </a:solidFill>
                <a:effectLst/>
                <a:uLnTx/>
                <a:uFillTx/>
                <a:cs typeface="+mn-ea"/>
                <a:sym typeface="+mn-lt"/>
              </a:rPr>
              <a:t>互联网的强大最根本地也来源于对人性的最大限度的尊重、对人体验的敬畏、对人的创造性发挥的重视。</a:t>
            </a:r>
          </a:p>
        </p:txBody>
      </p:sp>
      <p:sp>
        <p:nvSpPr>
          <p:cNvPr id="325" name="PA-错觉设计"/>
          <p:cNvSpPr txBox="1">
            <a:spLocks noChangeArrowheads="1"/>
          </p:cNvSpPr>
          <p:nvPr>
            <p:custDataLst>
              <p:tags r:id="rId14"/>
            </p:custDataLst>
          </p:nvPr>
        </p:nvSpPr>
        <p:spPr bwMode="gray">
          <a:xfrm>
            <a:off x="9324118" y="3304706"/>
            <a:ext cx="1415772" cy="461665"/>
          </a:xfrm>
          <a:prstGeom prst="rect">
            <a:avLst/>
          </a:prstGeom>
        </p:spPr>
        <p:txBody>
          <a:bodyPr wrap="none">
            <a:noAutofit/>
          </a:bodyPr>
          <a:lstStyle>
            <a:defPPr>
              <a:defRPr lang="zh-CN"/>
            </a:defPPr>
            <a:lvl1pPr marR="0" lvl="0" indent="0" fontAlgn="auto">
              <a:lnSpc>
                <a:spcPct val="100000"/>
              </a:lnSpc>
              <a:spcBef>
                <a:spcPts val="0"/>
              </a:spcBef>
              <a:spcAft>
                <a:spcPts val="0"/>
              </a:spcAft>
              <a:buClrTx/>
              <a:buSzTx/>
              <a:buFontTx/>
              <a:buNone/>
              <a:defRPr kumimoji="0" sz="2400" b="0" i="0" u="none" strike="noStrike" cap="none" spc="0" normalizeH="0" baseline="0">
                <a:ln>
                  <a:noFill/>
                </a:ln>
                <a:gradFill>
                  <a:gsLst>
                    <a:gs pos="0">
                      <a:schemeClr val="accent2">
                        <a:lumMod val="60000"/>
                        <a:lumOff val="40000"/>
                      </a:schemeClr>
                    </a:gs>
                    <a:gs pos="100000">
                      <a:schemeClr val="accent2">
                        <a:lumMod val="20000"/>
                        <a:lumOff val="80000"/>
                      </a:schemeClr>
                    </a:gs>
                  </a:gsLst>
                  <a:lin ang="0" scaled="0"/>
                </a:gradFill>
                <a:effectLst/>
                <a:uLnTx/>
                <a:uFillTx/>
                <a:latin typeface="思源黑体 CN Bold" panose="020B0800000000000000" pitchFamily="34" charset="-122"/>
                <a:ea typeface="思源黑体 CN Bold" panose="020B08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latin typeface="+mn-lt"/>
                <a:ea typeface="+mn-ea"/>
                <a:cs typeface="+mn-ea"/>
                <a:sym typeface="+mn-lt"/>
              </a:rPr>
              <a:t>开放生态</a:t>
            </a:r>
            <a:endParaRPr lang="en-US" altLang="zh-CN" b="1" dirty="0">
              <a:latin typeface="+mn-lt"/>
              <a:ea typeface="+mn-ea"/>
              <a:cs typeface="+mn-ea"/>
              <a:sym typeface="+mn-lt"/>
            </a:endParaRPr>
          </a:p>
        </p:txBody>
      </p:sp>
      <p:sp>
        <p:nvSpPr>
          <p:cNvPr id="326" name="PA-错觉设计"/>
          <p:cNvSpPr/>
          <p:nvPr>
            <p:custDataLst>
              <p:tags r:id="rId15"/>
            </p:custDataLst>
          </p:nvPr>
        </p:nvSpPr>
        <p:spPr bwMode="auto">
          <a:xfrm>
            <a:off x="9432709" y="3727589"/>
            <a:ext cx="2226120" cy="118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chemeClr val="tx2"/>
                </a:solidFill>
                <a:effectLst/>
                <a:uLnTx/>
                <a:uFillTx/>
                <a:cs typeface="+mn-ea"/>
                <a:sym typeface="+mn-lt"/>
              </a:rPr>
              <a:t>推进互联网</a:t>
            </a:r>
            <a:r>
              <a:rPr kumimoji="0" lang="en-US" altLang="zh-CN" sz="1100" b="0" i="0" u="none" strike="noStrike" kern="1200" cap="none" spc="0" normalizeH="0" baseline="0" noProof="0" dirty="0">
                <a:ln>
                  <a:noFill/>
                </a:ln>
                <a:solidFill>
                  <a:schemeClr val="tx2"/>
                </a:solidFill>
                <a:effectLst/>
                <a:uLnTx/>
                <a:uFillTx/>
                <a:cs typeface="+mn-ea"/>
                <a:sym typeface="+mn-lt"/>
              </a:rPr>
              <a:t>+</a:t>
            </a:r>
            <a:r>
              <a:rPr kumimoji="0" lang="zh-CN" altLang="en-US" sz="1100" b="0" i="0" u="none" strike="noStrike" kern="1200" cap="none" spc="0" normalizeH="0" baseline="0" noProof="0" dirty="0">
                <a:ln>
                  <a:noFill/>
                </a:ln>
                <a:solidFill>
                  <a:schemeClr val="tx2"/>
                </a:solidFill>
                <a:effectLst/>
                <a:uLnTx/>
                <a:uFillTx/>
                <a:cs typeface="+mn-ea"/>
                <a:sym typeface="+mn-lt"/>
              </a:rPr>
              <a:t>，一个重要方向就是要把过去制约创新的环节化解掉，把孤岛式创新连接起来，让研发由人性决定的市场驱动，让创业并努力者有机会实现价值。</a:t>
            </a:r>
            <a:endParaRPr kumimoji="0" lang="en-US" altLang="zh-CN" sz="1100" b="0" i="0" u="none" strike="noStrike" kern="1200" cap="none" spc="0" normalizeH="0" baseline="0" noProof="0" dirty="0">
              <a:ln>
                <a:noFill/>
              </a:ln>
              <a:solidFill>
                <a:schemeClr val="tx2"/>
              </a:solidFill>
              <a:effectLst/>
              <a:uLnTx/>
              <a:uFillTx/>
              <a:cs typeface="+mn-ea"/>
              <a:sym typeface="+mn-lt"/>
            </a:endParaRPr>
          </a:p>
        </p:txBody>
      </p:sp>
      <p:sp>
        <p:nvSpPr>
          <p:cNvPr id="327" name="PA-错觉设计"/>
          <p:cNvSpPr txBox="1">
            <a:spLocks noChangeArrowheads="1"/>
          </p:cNvSpPr>
          <p:nvPr>
            <p:custDataLst>
              <p:tags r:id="rId16"/>
            </p:custDataLst>
          </p:nvPr>
        </p:nvSpPr>
        <p:spPr bwMode="gray">
          <a:xfrm>
            <a:off x="9324118" y="4930106"/>
            <a:ext cx="1415772" cy="461665"/>
          </a:xfrm>
          <a:prstGeom prst="rect">
            <a:avLst/>
          </a:prstGeom>
        </p:spPr>
        <p:txBody>
          <a:bodyPr wrap="none">
            <a:noAutofit/>
          </a:bodyPr>
          <a:lstStyle>
            <a:defPPr>
              <a:defRPr lang="zh-CN"/>
            </a:defPPr>
            <a:lvl1pPr marR="0" lvl="0" indent="0" fontAlgn="auto">
              <a:lnSpc>
                <a:spcPct val="100000"/>
              </a:lnSpc>
              <a:spcBef>
                <a:spcPts val="0"/>
              </a:spcBef>
              <a:spcAft>
                <a:spcPts val="0"/>
              </a:spcAft>
              <a:buClrTx/>
              <a:buSzTx/>
              <a:buFontTx/>
              <a:buNone/>
              <a:defRPr kumimoji="0" sz="2400" b="0" i="0" u="none" strike="noStrike" cap="none" spc="0" normalizeH="0" baseline="0">
                <a:ln>
                  <a:noFill/>
                </a:ln>
                <a:gradFill>
                  <a:gsLst>
                    <a:gs pos="0">
                      <a:schemeClr val="accent2">
                        <a:lumMod val="60000"/>
                        <a:lumOff val="40000"/>
                      </a:schemeClr>
                    </a:gs>
                    <a:gs pos="100000">
                      <a:schemeClr val="accent2">
                        <a:lumMod val="20000"/>
                        <a:lumOff val="80000"/>
                      </a:schemeClr>
                    </a:gs>
                  </a:gsLst>
                  <a:lin ang="0" scaled="0"/>
                </a:gradFill>
                <a:effectLst/>
                <a:uLnTx/>
                <a:uFillTx/>
                <a:latin typeface="思源黑体 CN Bold" panose="020B0800000000000000" pitchFamily="34" charset="-122"/>
                <a:ea typeface="思源黑体 CN Bold" panose="020B0800000000000000"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latin typeface="+mn-lt"/>
                <a:ea typeface="+mn-ea"/>
                <a:cs typeface="+mn-ea"/>
                <a:sym typeface="+mn-lt"/>
              </a:rPr>
              <a:t>连接一切</a:t>
            </a:r>
          </a:p>
        </p:txBody>
      </p:sp>
      <p:sp>
        <p:nvSpPr>
          <p:cNvPr id="328" name="PA-错觉设计"/>
          <p:cNvSpPr/>
          <p:nvPr>
            <p:custDataLst>
              <p:tags r:id="rId17"/>
            </p:custDataLst>
          </p:nvPr>
        </p:nvSpPr>
        <p:spPr bwMode="auto">
          <a:xfrm>
            <a:off x="9432708" y="5352989"/>
            <a:ext cx="2216603" cy="66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chemeClr val="tx2"/>
                </a:solidFill>
                <a:effectLst/>
                <a:uLnTx/>
                <a:uFillTx/>
                <a:cs typeface="+mn-ea"/>
                <a:sym typeface="+mn-lt"/>
              </a:rPr>
              <a:t>连接是有层次的，可连接性是有差异的，连接的价值是相差很大的，但是连接一切是互联网</a:t>
            </a:r>
            <a:r>
              <a:rPr kumimoji="0" lang="en-US" altLang="zh-CN" sz="1100" b="0" i="0" u="none" strike="noStrike" kern="1200" cap="none" spc="0" normalizeH="0" baseline="0" noProof="0" dirty="0">
                <a:ln>
                  <a:noFill/>
                </a:ln>
                <a:solidFill>
                  <a:schemeClr val="tx2"/>
                </a:solidFill>
                <a:effectLst/>
                <a:uLnTx/>
                <a:uFillTx/>
                <a:cs typeface="+mn-ea"/>
                <a:sym typeface="+mn-lt"/>
              </a:rPr>
              <a:t>+</a:t>
            </a:r>
            <a:r>
              <a:rPr kumimoji="0" lang="zh-CN" altLang="en-US" sz="1100" b="0" i="0" u="none" strike="noStrike" kern="1200" cap="none" spc="0" normalizeH="0" baseline="0" noProof="0" dirty="0">
                <a:ln>
                  <a:noFill/>
                </a:ln>
                <a:solidFill>
                  <a:schemeClr val="tx2"/>
                </a:solidFill>
                <a:effectLst/>
                <a:uLnTx/>
                <a:uFillTx/>
                <a:cs typeface="+mn-ea"/>
                <a:sym typeface="+mn-lt"/>
              </a:rPr>
              <a:t>的目标。</a:t>
            </a:r>
            <a:endParaRPr kumimoji="0" lang="en-US" altLang="zh-CN" sz="1100" b="0" i="0" u="none" strike="noStrike" kern="1200" cap="none" spc="0" normalizeH="0" baseline="0" noProof="0" dirty="0">
              <a:ln>
                <a:noFill/>
              </a:ln>
              <a:solidFill>
                <a:schemeClr val="tx2"/>
              </a:solidFill>
              <a:effectLst/>
              <a:uLnTx/>
              <a:uFillTx/>
              <a:cs typeface="+mn-ea"/>
              <a:sym typeface="+mn-lt"/>
            </a:endParaRPr>
          </a:p>
        </p:txBody>
      </p:sp>
      <p:sp>
        <p:nvSpPr>
          <p:cNvPr id="329" name="PA-错觉设计"/>
          <p:cNvSpPr/>
          <p:nvPr>
            <p:custDataLst>
              <p:tags r:id="rId18"/>
            </p:custDataLst>
          </p:nvPr>
        </p:nvSpPr>
        <p:spPr>
          <a:xfrm flipH="1">
            <a:off x="3230892" y="1750109"/>
            <a:ext cx="567326" cy="567326"/>
          </a:xfrm>
          <a:prstGeom prst="ellipse">
            <a:avLst/>
          </a:prstGeom>
          <a:gradFill>
            <a:gsLst>
              <a:gs pos="50000">
                <a:schemeClr val="accent1">
                  <a:lumMod val="50000"/>
                  <a:alpha val="0"/>
                </a:schemeClr>
              </a:gs>
              <a:gs pos="0">
                <a:schemeClr val="accent2">
                  <a:alpha val="70000"/>
                </a:schemeClr>
              </a:gs>
              <a:gs pos="100000">
                <a:schemeClr val="accent1">
                  <a:alpha val="3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31" name="PA-错觉设计"/>
          <p:cNvSpPr/>
          <p:nvPr>
            <p:custDataLst>
              <p:tags r:id="rId19"/>
            </p:custDataLst>
          </p:nvPr>
        </p:nvSpPr>
        <p:spPr>
          <a:xfrm flipH="1">
            <a:off x="3395789" y="4867364"/>
            <a:ext cx="567326" cy="567326"/>
          </a:xfrm>
          <a:prstGeom prst="ellipse">
            <a:avLst/>
          </a:prstGeom>
          <a:gradFill>
            <a:gsLst>
              <a:gs pos="50000">
                <a:schemeClr val="accent1">
                  <a:lumMod val="50000"/>
                  <a:alpha val="0"/>
                </a:schemeClr>
              </a:gs>
              <a:gs pos="0">
                <a:schemeClr val="accent2">
                  <a:alpha val="70000"/>
                </a:schemeClr>
              </a:gs>
              <a:gs pos="100000">
                <a:schemeClr val="accent1">
                  <a:alpha val="3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33" name="PA-错觉设计"/>
          <p:cNvSpPr/>
          <p:nvPr>
            <p:custDataLst>
              <p:tags r:id="rId20"/>
            </p:custDataLst>
          </p:nvPr>
        </p:nvSpPr>
        <p:spPr>
          <a:xfrm flipH="1">
            <a:off x="2854578" y="3258983"/>
            <a:ext cx="567326" cy="567326"/>
          </a:xfrm>
          <a:prstGeom prst="ellipse">
            <a:avLst/>
          </a:prstGeom>
          <a:gradFill>
            <a:gsLst>
              <a:gs pos="50000">
                <a:schemeClr val="accent1">
                  <a:lumMod val="50000"/>
                  <a:alpha val="0"/>
                </a:schemeClr>
              </a:gs>
              <a:gs pos="0">
                <a:schemeClr val="accent2">
                  <a:alpha val="70000"/>
                </a:schemeClr>
              </a:gs>
              <a:gs pos="100000">
                <a:schemeClr val="accent1">
                  <a:alpha val="3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36" name="PA-错觉设计"/>
          <p:cNvSpPr/>
          <p:nvPr>
            <p:custDataLst>
              <p:tags r:id="rId21"/>
            </p:custDataLst>
          </p:nvPr>
        </p:nvSpPr>
        <p:spPr>
          <a:xfrm>
            <a:off x="8391459" y="1750109"/>
            <a:ext cx="567326" cy="567326"/>
          </a:xfrm>
          <a:prstGeom prst="ellipse">
            <a:avLst/>
          </a:prstGeom>
          <a:gradFill>
            <a:gsLst>
              <a:gs pos="50000">
                <a:schemeClr val="accent1">
                  <a:lumMod val="50000"/>
                  <a:alpha val="0"/>
                </a:schemeClr>
              </a:gs>
              <a:gs pos="0">
                <a:schemeClr val="accent2">
                  <a:alpha val="70000"/>
                </a:schemeClr>
              </a:gs>
              <a:gs pos="100000">
                <a:schemeClr val="accent1">
                  <a:alpha val="3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37" name="PA-错觉设计"/>
          <p:cNvSpPr/>
          <p:nvPr>
            <p:custDataLst>
              <p:tags r:id="rId22"/>
            </p:custDataLst>
          </p:nvPr>
        </p:nvSpPr>
        <p:spPr>
          <a:xfrm>
            <a:off x="8226562" y="4867364"/>
            <a:ext cx="567326" cy="567326"/>
          </a:xfrm>
          <a:prstGeom prst="ellipse">
            <a:avLst/>
          </a:prstGeom>
          <a:gradFill>
            <a:gsLst>
              <a:gs pos="50000">
                <a:schemeClr val="accent1">
                  <a:lumMod val="50000"/>
                  <a:alpha val="0"/>
                </a:schemeClr>
              </a:gs>
              <a:gs pos="0">
                <a:schemeClr val="accent2">
                  <a:alpha val="70000"/>
                </a:schemeClr>
              </a:gs>
              <a:gs pos="100000">
                <a:schemeClr val="accent1">
                  <a:alpha val="3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40" name="PA-错觉设计"/>
          <p:cNvSpPr/>
          <p:nvPr>
            <p:custDataLst>
              <p:tags r:id="rId23"/>
            </p:custDataLst>
          </p:nvPr>
        </p:nvSpPr>
        <p:spPr>
          <a:xfrm>
            <a:off x="8767773" y="3258983"/>
            <a:ext cx="567326" cy="567326"/>
          </a:xfrm>
          <a:prstGeom prst="ellipse">
            <a:avLst/>
          </a:prstGeom>
          <a:gradFill>
            <a:gsLst>
              <a:gs pos="50000">
                <a:schemeClr val="accent1">
                  <a:lumMod val="50000"/>
                  <a:alpha val="0"/>
                </a:schemeClr>
              </a:gs>
              <a:gs pos="0">
                <a:schemeClr val="accent2">
                  <a:alpha val="70000"/>
                </a:schemeClr>
              </a:gs>
              <a:gs pos="100000">
                <a:schemeClr val="accent1">
                  <a:alpha val="3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41" name="PA-错觉设计"/>
          <p:cNvSpPr/>
          <p:nvPr>
            <p:custDataLst>
              <p:tags r:id="rId24"/>
            </p:custDataLst>
          </p:nvPr>
        </p:nvSpPr>
        <p:spPr>
          <a:xfrm>
            <a:off x="4572000" y="1902702"/>
            <a:ext cx="3048000" cy="3048000"/>
          </a:xfrm>
          <a:prstGeom prst="ellipse">
            <a:avLst/>
          </a:prstGeom>
          <a:noFill/>
          <a:ln w="19050" cap="flat" cmpd="sng" algn="ctr">
            <a:gradFill flip="none" rotWithShape="1">
              <a:gsLst>
                <a:gs pos="0">
                  <a:schemeClr val="accent2">
                    <a:lumMod val="50000"/>
                  </a:schemeClr>
                </a:gs>
                <a:gs pos="100000">
                  <a:schemeClr val="accent1">
                    <a:lumMod val="50000"/>
                    <a:alpha val="0"/>
                  </a:schemeClr>
                </a:gs>
              </a:gsLst>
              <a:lin ang="5400000" scaled="1"/>
              <a:tileRect/>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42" name="PA-错觉设计"/>
          <p:cNvSpPr/>
          <p:nvPr>
            <p:custDataLst>
              <p:tags r:id="rId25"/>
            </p:custDataLst>
          </p:nvPr>
        </p:nvSpPr>
        <p:spPr>
          <a:xfrm>
            <a:off x="4254500" y="1585202"/>
            <a:ext cx="3683000" cy="3683000"/>
          </a:xfrm>
          <a:prstGeom prst="arc">
            <a:avLst>
              <a:gd name="adj1" fmla="val 20301724"/>
              <a:gd name="adj2" fmla="val 1179448"/>
            </a:avLst>
          </a:prstGeom>
          <a:noFill/>
          <a:ln w="19050" cap="flat" cmpd="sng" algn="ctr">
            <a:gradFill flip="none" rotWithShape="1">
              <a:gsLst>
                <a:gs pos="50000">
                  <a:schemeClr val="accent1"/>
                </a:gs>
                <a:gs pos="0">
                  <a:schemeClr val="accent1">
                    <a:alpha val="0"/>
                  </a:schemeClr>
                </a:gs>
                <a:gs pos="100000">
                  <a:schemeClr val="accent1">
                    <a:alpha val="0"/>
                  </a:schemeClr>
                </a:gs>
              </a:gsLst>
              <a:lin ang="5400000" scaled="1"/>
              <a:tileRect/>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43" name="PA-错觉设计"/>
          <p:cNvSpPr/>
          <p:nvPr>
            <p:custDataLst>
              <p:tags r:id="rId26"/>
            </p:custDataLst>
          </p:nvPr>
        </p:nvSpPr>
        <p:spPr>
          <a:xfrm flipH="1">
            <a:off x="4254500" y="1585202"/>
            <a:ext cx="3683000" cy="3683000"/>
          </a:xfrm>
          <a:prstGeom prst="arc">
            <a:avLst>
              <a:gd name="adj1" fmla="val 20301724"/>
              <a:gd name="adj2" fmla="val 1179448"/>
            </a:avLst>
          </a:prstGeom>
          <a:noFill/>
          <a:ln w="19050" cap="flat" cmpd="sng" algn="ctr">
            <a:gradFill flip="none" rotWithShape="1">
              <a:gsLst>
                <a:gs pos="50000">
                  <a:schemeClr val="accent1"/>
                </a:gs>
                <a:gs pos="0">
                  <a:schemeClr val="accent1">
                    <a:alpha val="0"/>
                  </a:schemeClr>
                </a:gs>
                <a:gs pos="100000">
                  <a:schemeClr val="accent1">
                    <a:alpha val="0"/>
                  </a:schemeClr>
                </a:gs>
              </a:gsLst>
              <a:lin ang="5400000" scaled="1"/>
              <a:tileRect/>
            </a:gradFill>
            <a:prstDash val="solid"/>
            <a:miter lim="800000"/>
          </a:ln>
          <a:effectLst/>
        </p:spPr>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cs typeface="+mn-ea"/>
              <a:sym typeface="+mn-lt"/>
            </a:endParaRPr>
          </a:p>
        </p:txBody>
      </p:sp>
      <p:sp>
        <p:nvSpPr>
          <p:cNvPr id="362" name="PA-错觉设计"/>
          <p:cNvSpPr txBox="1">
            <a:spLocks noChangeArrowheads="1"/>
          </p:cNvSpPr>
          <p:nvPr>
            <p:custDataLst>
              <p:tags r:id="rId27"/>
            </p:custDataLst>
          </p:nvPr>
        </p:nvSpPr>
        <p:spPr bwMode="gray">
          <a:xfrm>
            <a:off x="5285522" y="3195043"/>
            <a:ext cx="1620957" cy="954107"/>
          </a:xfrm>
          <a:prstGeom prst="rect">
            <a:avLst/>
          </a:prstGeom>
        </p:spPr>
        <p:txBody>
          <a:bodyPr wrap="none">
            <a:noAutofit/>
          </a:bodyPr>
          <a:lstStyle>
            <a:defPPr>
              <a:defRPr lang="zh-CN"/>
            </a:defPPr>
            <a:lvl1pPr marR="0" lvl="0" indent="0" fontAlgn="auto">
              <a:lnSpc>
                <a:spcPct val="100000"/>
              </a:lnSpc>
              <a:spcBef>
                <a:spcPts val="0"/>
              </a:spcBef>
              <a:spcAft>
                <a:spcPts val="0"/>
              </a:spcAft>
              <a:buClrTx/>
              <a:buSzTx/>
              <a:buFontTx/>
              <a:buNone/>
              <a:defRPr kumimoji="0" sz="2400" b="0" i="0" u="none" strike="noStrike" cap="none" spc="0" normalizeH="0" baseline="0">
                <a:ln>
                  <a:noFill/>
                </a:ln>
                <a:gradFill>
                  <a:gsLst>
                    <a:gs pos="0">
                      <a:schemeClr val="accent2">
                        <a:lumMod val="60000"/>
                        <a:lumOff val="40000"/>
                      </a:schemeClr>
                    </a:gs>
                    <a:gs pos="100000">
                      <a:schemeClr val="accent2">
                        <a:lumMod val="20000"/>
                        <a:lumOff val="80000"/>
                      </a:schemeClr>
                    </a:gs>
                  </a:gsLst>
                  <a:lin ang="0" scaled="0"/>
                </a:gradFill>
                <a:effectLst/>
                <a:uLnTx/>
                <a:uFillTx/>
                <a:latin typeface="思源黑体 CN Bold" panose="020B0800000000000000" pitchFamily="34" charset="-122"/>
                <a:ea typeface="思源黑体 CN Bold" panose="020B0800000000000000" pitchFamily="34" charset="-122"/>
              </a:defRPr>
            </a:lvl1pPr>
          </a:lstStyle>
          <a:p>
            <a:pPr algn="ctr"/>
            <a:r>
              <a:rPr lang="zh-CN" altLang="en-US" sz="2800" b="1" dirty="0">
                <a:latin typeface="+mn-lt"/>
                <a:ea typeface="+mn-ea"/>
                <a:cs typeface="+mn-ea"/>
                <a:sym typeface="+mn-lt"/>
              </a:rPr>
              <a:t>互联网</a:t>
            </a:r>
            <a:r>
              <a:rPr lang="en-US" altLang="zh-CN" sz="2800" b="1" dirty="0">
                <a:latin typeface="+mn-lt"/>
                <a:ea typeface="+mn-ea"/>
                <a:cs typeface="+mn-ea"/>
                <a:sym typeface="+mn-lt"/>
              </a:rPr>
              <a:t>+</a:t>
            </a:r>
          </a:p>
          <a:p>
            <a:pPr algn="ctr"/>
            <a:r>
              <a:rPr lang="zh-CN" altLang="en-US" sz="2800" b="1" dirty="0">
                <a:latin typeface="+mn-lt"/>
                <a:ea typeface="+mn-ea"/>
                <a:cs typeface="+mn-ea"/>
                <a:sym typeface="+mn-lt"/>
              </a:rPr>
              <a:t>六大特征</a:t>
            </a:r>
            <a:endParaRPr lang="en-US" altLang="zh-CN" sz="2800" b="1" dirty="0">
              <a:latin typeface="+mn-lt"/>
              <a:ea typeface="+mn-ea"/>
              <a:cs typeface="+mn-ea"/>
              <a:sym typeface="+mn-lt"/>
            </a:endParaRPr>
          </a:p>
        </p:txBody>
      </p:sp>
      <p:sp>
        <p:nvSpPr>
          <p:cNvPr id="87" name="PA-错觉设计">
            <a:extLst>
              <a:ext uri="{FF2B5EF4-FFF2-40B4-BE49-F238E27FC236}">
                <a16:creationId xmlns:a16="http://schemas.microsoft.com/office/drawing/2014/main" id="{60F246E2-B0ED-4346-A206-3FD533AF10B8}"/>
              </a:ext>
            </a:extLst>
          </p:cNvPr>
          <p:cNvSpPr/>
          <p:nvPr>
            <p:custDataLst>
              <p:tags r:id="rId28"/>
            </p:custDataLst>
          </p:nvPr>
        </p:nvSpPr>
        <p:spPr bwMode="auto">
          <a:xfrm>
            <a:off x="5839619" y="2662238"/>
            <a:ext cx="512763" cy="514351"/>
          </a:xfrm>
          <a:custGeom>
            <a:avLst/>
            <a:gdLst>
              <a:gd name="connsiteX0" fmla="*/ 392632 w 512763"/>
              <a:gd name="connsiteY0" fmla="*/ 366713 h 514351"/>
              <a:gd name="connsiteX1" fmla="*/ 488950 w 512763"/>
              <a:gd name="connsiteY1" fmla="*/ 366713 h 514351"/>
              <a:gd name="connsiteX2" fmla="*/ 461818 w 512763"/>
              <a:gd name="connsiteY2" fmla="*/ 409738 h 514351"/>
              <a:gd name="connsiteX3" fmla="*/ 427904 w 512763"/>
              <a:gd name="connsiteY3" fmla="*/ 447384 h 514351"/>
              <a:gd name="connsiteX4" fmla="*/ 385849 w 512763"/>
              <a:gd name="connsiteY4" fmla="*/ 476964 h 514351"/>
              <a:gd name="connsiteX5" fmla="*/ 339725 w 512763"/>
              <a:gd name="connsiteY5" fmla="*/ 498476 h 514351"/>
              <a:gd name="connsiteX6" fmla="*/ 358718 w 512763"/>
              <a:gd name="connsiteY6" fmla="*/ 468897 h 514351"/>
              <a:gd name="connsiteX7" fmla="*/ 373640 w 512763"/>
              <a:gd name="connsiteY7" fmla="*/ 435284 h 514351"/>
              <a:gd name="connsiteX8" fmla="*/ 384493 w 512763"/>
              <a:gd name="connsiteY8" fmla="*/ 401671 h 514351"/>
              <a:gd name="connsiteX9" fmla="*/ 392632 w 512763"/>
              <a:gd name="connsiteY9" fmla="*/ 366713 h 514351"/>
              <a:gd name="connsiteX10" fmla="*/ 157163 w 512763"/>
              <a:gd name="connsiteY10" fmla="*/ 366713 h 514351"/>
              <a:gd name="connsiteX11" fmla="*/ 355601 w 512763"/>
              <a:gd name="connsiteY11" fmla="*/ 366713 h 514351"/>
              <a:gd name="connsiteX12" fmla="*/ 348852 w 512763"/>
              <a:gd name="connsiteY12" fmla="*/ 392448 h 514351"/>
              <a:gd name="connsiteX13" fmla="*/ 338052 w 512763"/>
              <a:gd name="connsiteY13" fmla="*/ 424956 h 514351"/>
              <a:gd name="connsiteX14" fmla="*/ 324553 w 512763"/>
              <a:gd name="connsiteY14" fmla="*/ 457463 h 514351"/>
              <a:gd name="connsiteX15" fmla="*/ 305654 w 512763"/>
              <a:gd name="connsiteY15" fmla="*/ 485907 h 514351"/>
              <a:gd name="connsiteX16" fmla="*/ 282705 w 512763"/>
              <a:gd name="connsiteY16" fmla="*/ 506224 h 514351"/>
              <a:gd name="connsiteX17" fmla="*/ 257057 w 512763"/>
              <a:gd name="connsiteY17" fmla="*/ 514351 h 514351"/>
              <a:gd name="connsiteX18" fmla="*/ 230058 w 512763"/>
              <a:gd name="connsiteY18" fmla="*/ 506224 h 514351"/>
              <a:gd name="connsiteX19" fmla="*/ 208460 w 512763"/>
              <a:gd name="connsiteY19" fmla="*/ 485907 h 514351"/>
              <a:gd name="connsiteX20" fmla="*/ 189561 w 512763"/>
              <a:gd name="connsiteY20" fmla="*/ 457463 h 514351"/>
              <a:gd name="connsiteX21" fmla="*/ 174712 w 512763"/>
              <a:gd name="connsiteY21" fmla="*/ 424956 h 514351"/>
              <a:gd name="connsiteX22" fmla="*/ 163912 w 512763"/>
              <a:gd name="connsiteY22" fmla="*/ 392448 h 514351"/>
              <a:gd name="connsiteX23" fmla="*/ 157163 w 512763"/>
              <a:gd name="connsiteY23" fmla="*/ 366713 h 514351"/>
              <a:gd name="connsiteX24" fmla="*/ 25400 w 512763"/>
              <a:gd name="connsiteY24" fmla="*/ 366713 h 514351"/>
              <a:gd name="connsiteX25" fmla="*/ 120693 w 512763"/>
              <a:gd name="connsiteY25" fmla="*/ 366713 h 514351"/>
              <a:gd name="connsiteX26" fmla="*/ 128746 w 512763"/>
              <a:gd name="connsiteY26" fmla="*/ 401671 h 514351"/>
              <a:gd name="connsiteX27" fmla="*/ 139484 w 512763"/>
              <a:gd name="connsiteY27" fmla="*/ 435284 h 514351"/>
              <a:gd name="connsiteX28" fmla="*/ 154247 w 512763"/>
              <a:gd name="connsiteY28" fmla="*/ 468897 h 514351"/>
              <a:gd name="connsiteX29" fmla="*/ 173038 w 512763"/>
              <a:gd name="connsiteY29" fmla="*/ 498476 h 514351"/>
              <a:gd name="connsiteX30" fmla="*/ 126062 w 512763"/>
              <a:gd name="connsiteY30" fmla="*/ 476964 h 514351"/>
              <a:gd name="connsiteX31" fmla="*/ 85797 w 512763"/>
              <a:gd name="connsiteY31" fmla="*/ 447384 h 514351"/>
              <a:gd name="connsiteX32" fmla="*/ 50901 w 512763"/>
              <a:gd name="connsiteY32" fmla="*/ 409738 h 514351"/>
              <a:gd name="connsiteX33" fmla="*/ 25400 w 512763"/>
              <a:gd name="connsiteY33" fmla="*/ 366713 h 514351"/>
              <a:gd name="connsiteX34" fmla="*/ 398463 w 512763"/>
              <a:gd name="connsiteY34" fmla="*/ 184150 h 514351"/>
              <a:gd name="connsiteX35" fmla="*/ 503350 w 512763"/>
              <a:gd name="connsiteY35" fmla="*/ 184150 h 514351"/>
              <a:gd name="connsiteX36" fmla="*/ 512763 w 512763"/>
              <a:gd name="connsiteY36" fmla="*/ 256505 h 514351"/>
              <a:gd name="connsiteX37" fmla="*/ 503350 w 512763"/>
              <a:gd name="connsiteY37" fmla="*/ 330200 h 514351"/>
              <a:gd name="connsiteX38" fmla="*/ 398463 w 512763"/>
              <a:gd name="connsiteY38" fmla="*/ 330200 h 514351"/>
              <a:gd name="connsiteX39" fmla="*/ 402497 w 512763"/>
              <a:gd name="connsiteY39" fmla="*/ 292682 h 514351"/>
              <a:gd name="connsiteX40" fmla="*/ 403842 w 512763"/>
              <a:gd name="connsiteY40" fmla="*/ 256505 h 514351"/>
              <a:gd name="connsiteX41" fmla="*/ 402497 w 512763"/>
              <a:gd name="connsiteY41" fmla="*/ 220327 h 514351"/>
              <a:gd name="connsiteX42" fmla="*/ 398463 w 512763"/>
              <a:gd name="connsiteY42" fmla="*/ 184150 h 514351"/>
              <a:gd name="connsiteX43" fmla="*/ 151465 w 512763"/>
              <a:gd name="connsiteY43" fmla="*/ 184150 h 514351"/>
              <a:gd name="connsiteX44" fmla="*/ 362652 w 512763"/>
              <a:gd name="connsiteY44" fmla="*/ 184150 h 514351"/>
              <a:gd name="connsiteX45" fmla="*/ 366713 w 512763"/>
              <a:gd name="connsiteY45" fmla="*/ 220327 h 514351"/>
              <a:gd name="connsiteX46" fmla="*/ 366713 w 512763"/>
              <a:gd name="connsiteY46" fmla="*/ 256505 h 514351"/>
              <a:gd name="connsiteX47" fmla="*/ 366713 w 512763"/>
              <a:gd name="connsiteY47" fmla="*/ 292682 h 514351"/>
              <a:gd name="connsiteX48" fmla="*/ 362652 w 512763"/>
              <a:gd name="connsiteY48" fmla="*/ 330200 h 514351"/>
              <a:gd name="connsiteX49" fmla="*/ 151465 w 512763"/>
              <a:gd name="connsiteY49" fmla="*/ 330200 h 514351"/>
              <a:gd name="connsiteX50" fmla="*/ 147404 w 512763"/>
              <a:gd name="connsiteY50" fmla="*/ 292682 h 514351"/>
              <a:gd name="connsiteX51" fmla="*/ 146050 w 512763"/>
              <a:gd name="connsiteY51" fmla="*/ 256505 h 514351"/>
              <a:gd name="connsiteX52" fmla="*/ 147404 w 512763"/>
              <a:gd name="connsiteY52" fmla="*/ 220327 h 514351"/>
              <a:gd name="connsiteX53" fmla="*/ 151465 w 512763"/>
              <a:gd name="connsiteY53" fmla="*/ 184150 h 514351"/>
              <a:gd name="connsiteX54" fmla="*/ 10757 w 512763"/>
              <a:gd name="connsiteY54" fmla="*/ 184150 h 514351"/>
              <a:gd name="connsiteX55" fmla="*/ 114300 w 512763"/>
              <a:gd name="connsiteY55" fmla="*/ 184150 h 514351"/>
              <a:gd name="connsiteX56" fmla="*/ 111610 w 512763"/>
              <a:gd name="connsiteY56" fmla="*/ 220327 h 514351"/>
              <a:gd name="connsiteX57" fmla="*/ 110266 w 512763"/>
              <a:gd name="connsiteY57" fmla="*/ 256505 h 514351"/>
              <a:gd name="connsiteX58" fmla="*/ 111610 w 512763"/>
              <a:gd name="connsiteY58" fmla="*/ 292682 h 514351"/>
              <a:gd name="connsiteX59" fmla="*/ 114300 w 512763"/>
              <a:gd name="connsiteY59" fmla="*/ 330200 h 514351"/>
              <a:gd name="connsiteX60" fmla="*/ 10757 w 512763"/>
              <a:gd name="connsiteY60" fmla="*/ 330200 h 514351"/>
              <a:gd name="connsiteX61" fmla="*/ 0 w 512763"/>
              <a:gd name="connsiteY61" fmla="*/ 256505 h 514351"/>
              <a:gd name="connsiteX62" fmla="*/ 10757 w 512763"/>
              <a:gd name="connsiteY62" fmla="*/ 184150 h 514351"/>
              <a:gd name="connsiteX63" fmla="*/ 339725 w 512763"/>
              <a:gd name="connsiteY63" fmla="*/ 14288 h 514351"/>
              <a:gd name="connsiteX64" fmla="*/ 385849 w 512763"/>
              <a:gd name="connsiteY64" fmla="*/ 35839 h 514351"/>
              <a:gd name="connsiteX65" fmla="*/ 427904 w 512763"/>
              <a:gd name="connsiteY65" fmla="*/ 65473 h 514351"/>
              <a:gd name="connsiteX66" fmla="*/ 461818 w 512763"/>
              <a:gd name="connsiteY66" fmla="*/ 103188 h 514351"/>
              <a:gd name="connsiteX67" fmla="*/ 488950 w 512763"/>
              <a:gd name="connsiteY67" fmla="*/ 147638 h 514351"/>
              <a:gd name="connsiteX68" fmla="*/ 392632 w 512763"/>
              <a:gd name="connsiteY68" fmla="*/ 147638 h 514351"/>
              <a:gd name="connsiteX69" fmla="*/ 384493 w 512763"/>
              <a:gd name="connsiteY69" fmla="*/ 112617 h 514351"/>
              <a:gd name="connsiteX70" fmla="*/ 373640 w 512763"/>
              <a:gd name="connsiteY70" fmla="*/ 77595 h 514351"/>
              <a:gd name="connsiteX71" fmla="*/ 358718 w 512763"/>
              <a:gd name="connsiteY71" fmla="*/ 45268 h 514351"/>
              <a:gd name="connsiteX72" fmla="*/ 339725 w 512763"/>
              <a:gd name="connsiteY72" fmla="*/ 14288 h 514351"/>
              <a:gd name="connsiteX73" fmla="*/ 173038 w 512763"/>
              <a:gd name="connsiteY73" fmla="*/ 14288 h 514351"/>
              <a:gd name="connsiteX74" fmla="*/ 154247 w 512763"/>
              <a:gd name="connsiteY74" fmla="*/ 45268 h 514351"/>
              <a:gd name="connsiteX75" fmla="*/ 139484 w 512763"/>
              <a:gd name="connsiteY75" fmla="*/ 77595 h 514351"/>
              <a:gd name="connsiteX76" fmla="*/ 128746 w 512763"/>
              <a:gd name="connsiteY76" fmla="*/ 112617 h 514351"/>
              <a:gd name="connsiteX77" fmla="*/ 120693 w 512763"/>
              <a:gd name="connsiteY77" fmla="*/ 147638 h 514351"/>
              <a:gd name="connsiteX78" fmla="*/ 25400 w 512763"/>
              <a:gd name="connsiteY78" fmla="*/ 147638 h 514351"/>
              <a:gd name="connsiteX79" fmla="*/ 50901 w 512763"/>
              <a:gd name="connsiteY79" fmla="*/ 103188 h 514351"/>
              <a:gd name="connsiteX80" fmla="*/ 85797 w 512763"/>
              <a:gd name="connsiteY80" fmla="*/ 65473 h 514351"/>
              <a:gd name="connsiteX81" fmla="*/ 126062 w 512763"/>
              <a:gd name="connsiteY81" fmla="*/ 35839 h 514351"/>
              <a:gd name="connsiteX82" fmla="*/ 173038 w 512763"/>
              <a:gd name="connsiteY82" fmla="*/ 14288 h 514351"/>
              <a:gd name="connsiteX83" fmla="*/ 257057 w 512763"/>
              <a:gd name="connsiteY83" fmla="*/ 0 h 514351"/>
              <a:gd name="connsiteX84" fmla="*/ 282705 w 512763"/>
              <a:gd name="connsiteY84" fmla="*/ 6772 h 514351"/>
              <a:gd name="connsiteX85" fmla="*/ 305654 w 512763"/>
              <a:gd name="connsiteY85" fmla="*/ 27089 h 514351"/>
              <a:gd name="connsiteX86" fmla="*/ 324553 w 512763"/>
              <a:gd name="connsiteY86" fmla="*/ 56888 h 514351"/>
              <a:gd name="connsiteX87" fmla="*/ 338052 w 512763"/>
              <a:gd name="connsiteY87" fmla="*/ 89395 h 514351"/>
              <a:gd name="connsiteX88" fmla="*/ 348852 w 512763"/>
              <a:gd name="connsiteY88" fmla="*/ 120548 h 514351"/>
              <a:gd name="connsiteX89" fmla="*/ 355601 w 512763"/>
              <a:gd name="connsiteY89" fmla="*/ 147638 h 514351"/>
              <a:gd name="connsiteX90" fmla="*/ 157163 w 512763"/>
              <a:gd name="connsiteY90" fmla="*/ 147638 h 514351"/>
              <a:gd name="connsiteX91" fmla="*/ 163912 w 512763"/>
              <a:gd name="connsiteY91" fmla="*/ 120548 h 514351"/>
              <a:gd name="connsiteX92" fmla="*/ 174712 w 512763"/>
              <a:gd name="connsiteY92" fmla="*/ 89395 h 514351"/>
              <a:gd name="connsiteX93" fmla="*/ 189561 w 512763"/>
              <a:gd name="connsiteY93" fmla="*/ 56888 h 514351"/>
              <a:gd name="connsiteX94" fmla="*/ 208460 w 512763"/>
              <a:gd name="connsiteY94" fmla="*/ 27089 h 514351"/>
              <a:gd name="connsiteX95" fmla="*/ 230058 w 512763"/>
              <a:gd name="connsiteY95" fmla="*/ 6772 h 514351"/>
              <a:gd name="connsiteX96" fmla="*/ 257057 w 512763"/>
              <a:gd name="connsiteY96" fmla="*/ 0 h 514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12763" h="514351">
                <a:moveTo>
                  <a:pt x="392632" y="366713"/>
                </a:moveTo>
                <a:lnTo>
                  <a:pt x="488950" y="366713"/>
                </a:lnTo>
                <a:cubicBezTo>
                  <a:pt x="480811" y="381503"/>
                  <a:pt x="472671" y="396293"/>
                  <a:pt x="461818" y="409738"/>
                </a:cubicBezTo>
                <a:cubicBezTo>
                  <a:pt x="452322" y="423183"/>
                  <a:pt x="440113" y="436628"/>
                  <a:pt x="427904" y="447384"/>
                </a:cubicBezTo>
                <a:cubicBezTo>
                  <a:pt x="414338" y="458141"/>
                  <a:pt x="400772" y="468897"/>
                  <a:pt x="385849" y="476964"/>
                </a:cubicBezTo>
                <a:cubicBezTo>
                  <a:pt x="370927" y="486375"/>
                  <a:pt x="356004" y="493098"/>
                  <a:pt x="339725" y="498476"/>
                </a:cubicBezTo>
                <a:cubicBezTo>
                  <a:pt x="346508" y="489064"/>
                  <a:pt x="353291" y="479653"/>
                  <a:pt x="358718" y="468897"/>
                </a:cubicBezTo>
                <a:cubicBezTo>
                  <a:pt x="364144" y="458141"/>
                  <a:pt x="369570" y="447384"/>
                  <a:pt x="373640" y="435284"/>
                </a:cubicBezTo>
                <a:cubicBezTo>
                  <a:pt x="377710" y="424528"/>
                  <a:pt x="381780" y="412427"/>
                  <a:pt x="384493" y="401671"/>
                </a:cubicBezTo>
                <a:cubicBezTo>
                  <a:pt x="387206" y="389570"/>
                  <a:pt x="389919" y="377469"/>
                  <a:pt x="392632" y="366713"/>
                </a:cubicBezTo>
                <a:close/>
                <a:moveTo>
                  <a:pt x="157163" y="366713"/>
                </a:moveTo>
                <a:lnTo>
                  <a:pt x="355601" y="366713"/>
                </a:lnTo>
                <a:cubicBezTo>
                  <a:pt x="354251" y="373486"/>
                  <a:pt x="351551" y="382967"/>
                  <a:pt x="348852" y="392448"/>
                </a:cubicBezTo>
                <a:cubicBezTo>
                  <a:pt x="346152" y="403284"/>
                  <a:pt x="343452" y="414120"/>
                  <a:pt x="338052" y="424956"/>
                </a:cubicBezTo>
                <a:cubicBezTo>
                  <a:pt x="334002" y="435791"/>
                  <a:pt x="329952" y="446627"/>
                  <a:pt x="324553" y="457463"/>
                </a:cubicBezTo>
                <a:cubicBezTo>
                  <a:pt x="319153" y="468299"/>
                  <a:pt x="312403" y="477780"/>
                  <a:pt x="305654" y="485907"/>
                </a:cubicBezTo>
                <a:cubicBezTo>
                  <a:pt x="298904" y="494034"/>
                  <a:pt x="290805" y="500806"/>
                  <a:pt x="282705" y="506224"/>
                </a:cubicBezTo>
                <a:cubicBezTo>
                  <a:pt x="274606" y="511642"/>
                  <a:pt x="266506" y="514351"/>
                  <a:pt x="257057" y="514351"/>
                </a:cubicBezTo>
                <a:cubicBezTo>
                  <a:pt x="247607" y="514351"/>
                  <a:pt x="238158" y="511642"/>
                  <a:pt x="230058" y="506224"/>
                </a:cubicBezTo>
                <a:cubicBezTo>
                  <a:pt x="221959" y="500806"/>
                  <a:pt x="215209" y="494034"/>
                  <a:pt x="208460" y="485907"/>
                </a:cubicBezTo>
                <a:cubicBezTo>
                  <a:pt x="201710" y="477780"/>
                  <a:pt x="194960" y="468299"/>
                  <a:pt x="189561" y="457463"/>
                </a:cubicBezTo>
                <a:cubicBezTo>
                  <a:pt x="184161" y="446627"/>
                  <a:pt x="178761" y="435791"/>
                  <a:pt x="174712" y="424956"/>
                </a:cubicBezTo>
                <a:cubicBezTo>
                  <a:pt x="170662" y="414120"/>
                  <a:pt x="166612" y="403284"/>
                  <a:pt x="163912" y="392448"/>
                </a:cubicBezTo>
                <a:cubicBezTo>
                  <a:pt x="161213" y="382967"/>
                  <a:pt x="159863" y="373486"/>
                  <a:pt x="157163" y="366713"/>
                </a:cubicBezTo>
                <a:close/>
                <a:moveTo>
                  <a:pt x="25400" y="366713"/>
                </a:moveTo>
                <a:lnTo>
                  <a:pt x="120693" y="366713"/>
                </a:lnTo>
                <a:cubicBezTo>
                  <a:pt x="122036" y="377469"/>
                  <a:pt x="124720" y="389570"/>
                  <a:pt x="128746" y="401671"/>
                </a:cubicBezTo>
                <a:cubicBezTo>
                  <a:pt x="131431" y="412427"/>
                  <a:pt x="135457" y="424528"/>
                  <a:pt x="139484" y="435284"/>
                </a:cubicBezTo>
                <a:cubicBezTo>
                  <a:pt x="143510" y="447384"/>
                  <a:pt x="148879" y="458141"/>
                  <a:pt x="154247" y="468897"/>
                </a:cubicBezTo>
                <a:cubicBezTo>
                  <a:pt x="159616" y="479653"/>
                  <a:pt x="164985" y="489064"/>
                  <a:pt x="173038" y="498476"/>
                </a:cubicBezTo>
                <a:cubicBezTo>
                  <a:pt x="156932" y="493098"/>
                  <a:pt x="140826" y="486375"/>
                  <a:pt x="126062" y="476964"/>
                </a:cubicBezTo>
                <a:cubicBezTo>
                  <a:pt x="111298" y="468897"/>
                  <a:pt x="97877" y="458141"/>
                  <a:pt x="85797" y="447384"/>
                </a:cubicBezTo>
                <a:cubicBezTo>
                  <a:pt x="73718" y="436628"/>
                  <a:pt x="61638" y="423183"/>
                  <a:pt x="50901" y="409738"/>
                </a:cubicBezTo>
                <a:cubicBezTo>
                  <a:pt x="41506" y="396293"/>
                  <a:pt x="32111" y="381503"/>
                  <a:pt x="25400" y="366713"/>
                </a:cubicBezTo>
                <a:close/>
                <a:moveTo>
                  <a:pt x="398463" y="184150"/>
                </a:moveTo>
                <a:lnTo>
                  <a:pt x="503350" y="184150"/>
                </a:lnTo>
                <a:cubicBezTo>
                  <a:pt x="510074" y="206928"/>
                  <a:pt x="512763" y="231047"/>
                  <a:pt x="512763" y="256505"/>
                </a:cubicBezTo>
                <a:cubicBezTo>
                  <a:pt x="512763" y="281963"/>
                  <a:pt x="510074" y="306082"/>
                  <a:pt x="503350" y="330200"/>
                </a:cubicBezTo>
                <a:lnTo>
                  <a:pt x="398463" y="330200"/>
                </a:lnTo>
                <a:cubicBezTo>
                  <a:pt x="399808" y="318141"/>
                  <a:pt x="401153" y="304742"/>
                  <a:pt x="402497" y="292682"/>
                </a:cubicBezTo>
                <a:cubicBezTo>
                  <a:pt x="402497" y="280623"/>
                  <a:pt x="403842" y="268564"/>
                  <a:pt x="403842" y="256505"/>
                </a:cubicBezTo>
                <a:cubicBezTo>
                  <a:pt x="403842" y="244446"/>
                  <a:pt x="402497" y="232387"/>
                  <a:pt x="402497" y="220327"/>
                </a:cubicBezTo>
                <a:cubicBezTo>
                  <a:pt x="401153" y="208268"/>
                  <a:pt x="399808" y="196209"/>
                  <a:pt x="398463" y="184150"/>
                </a:cubicBezTo>
                <a:close/>
                <a:moveTo>
                  <a:pt x="151465" y="184150"/>
                </a:moveTo>
                <a:lnTo>
                  <a:pt x="362652" y="184150"/>
                </a:lnTo>
                <a:cubicBezTo>
                  <a:pt x="364006" y="196209"/>
                  <a:pt x="365359" y="208268"/>
                  <a:pt x="366713" y="220327"/>
                </a:cubicBezTo>
                <a:cubicBezTo>
                  <a:pt x="366713" y="232387"/>
                  <a:pt x="366713" y="244446"/>
                  <a:pt x="366713" y="256505"/>
                </a:cubicBezTo>
                <a:cubicBezTo>
                  <a:pt x="366713" y="268564"/>
                  <a:pt x="366713" y="281963"/>
                  <a:pt x="366713" y="292682"/>
                </a:cubicBezTo>
                <a:cubicBezTo>
                  <a:pt x="365359" y="306082"/>
                  <a:pt x="364006" y="318141"/>
                  <a:pt x="362652" y="330200"/>
                </a:cubicBezTo>
                <a:lnTo>
                  <a:pt x="151465" y="330200"/>
                </a:lnTo>
                <a:cubicBezTo>
                  <a:pt x="150111" y="318141"/>
                  <a:pt x="148757" y="306082"/>
                  <a:pt x="147404" y="292682"/>
                </a:cubicBezTo>
                <a:cubicBezTo>
                  <a:pt x="146050" y="281963"/>
                  <a:pt x="146050" y="268564"/>
                  <a:pt x="146050" y="256505"/>
                </a:cubicBezTo>
                <a:cubicBezTo>
                  <a:pt x="146050" y="244446"/>
                  <a:pt x="146050" y="232387"/>
                  <a:pt x="147404" y="220327"/>
                </a:cubicBezTo>
                <a:cubicBezTo>
                  <a:pt x="148757" y="208268"/>
                  <a:pt x="150111" y="196209"/>
                  <a:pt x="151465" y="184150"/>
                </a:cubicBezTo>
                <a:close/>
                <a:moveTo>
                  <a:pt x="10757" y="184150"/>
                </a:moveTo>
                <a:lnTo>
                  <a:pt x="114300" y="184150"/>
                </a:lnTo>
                <a:cubicBezTo>
                  <a:pt x="112955" y="196209"/>
                  <a:pt x="111610" y="208268"/>
                  <a:pt x="111610" y="220327"/>
                </a:cubicBezTo>
                <a:cubicBezTo>
                  <a:pt x="110266" y="232387"/>
                  <a:pt x="110266" y="244446"/>
                  <a:pt x="110266" y="256505"/>
                </a:cubicBezTo>
                <a:cubicBezTo>
                  <a:pt x="110266" y="268564"/>
                  <a:pt x="110266" y="281963"/>
                  <a:pt x="111610" y="292682"/>
                </a:cubicBezTo>
                <a:cubicBezTo>
                  <a:pt x="111610" y="306082"/>
                  <a:pt x="112955" y="318141"/>
                  <a:pt x="114300" y="330200"/>
                </a:cubicBezTo>
                <a:lnTo>
                  <a:pt x="10757" y="330200"/>
                </a:lnTo>
                <a:cubicBezTo>
                  <a:pt x="4034" y="306082"/>
                  <a:pt x="0" y="281963"/>
                  <a:pt x="0" y="256505"/>
                </a:cubicBezTo>
                <a:cubicBezTo>
                  <a:pt x="0" y="231047"/>
                  <a:pt x="4034" y="206928"/>
                  <a:pt x="10757" y="184150"/>
                </a:cubicBezTo>
                <a:close/>
                <a:moveTo>
                  <a:pt x="339725" y="14288"/>
                </a:moveTo>
                <a:cubicBezTo>
                  <a:pt x="356004" y="19676"/>
                  <a:pt x="370927" y="26411"/>
                  <a:pt x="385849" y="35839"/>
                </a:cubicBezTo>
                <a:cubicBezTo>
                  <a:pt x="400772" y="45268"/>
                  <a:pt x="414338" y="54697"/>
                  <a:pt x="427904" y="65473"/>
                </a:cubicBezTo>
                <a:cubicBezTo>
                  <a:pt x="440113" y="77595"/>
                  <a:pt x="452322" y="89718"/>
                  <a:pt x="461818" y="103188"/>
                </a:cubicBezTo>
                <a:cubicBezTo>
                  <a:pt x="472671" y="116658"/>
                  <a:pt x="480811" y="131474"/>
                  <a:pt x="488950" y="147638"/>
                </a:cubicBezTo>
                <a:lnTo>
                  <a:pt x="392632" y="147638"/>
                </a:lnTo>
                <a:cubicBezTo>
                  <a:pt x="389919" y="135515"/>
                  <a:pt x="387206" y="123392"/>
                  <a:pt x="384493" y="112617"/>
                </a:cubicBezTo>
                <a:cubicBezTo>
                  <a:pt x="381780" y="100494"/>
                  <a:pt x="377710" y="89718"/>
                  <a:pt x="373640" y="77595"/>
                </a:cubicBezTo>
                <a:cubicBezTo>
                  <a:pt x="369570" y="66820"/>
                  <a:pt x="364144" y="56044"/>
                  <a:pt x="358718" y="45268"/>
                </a:cubicBezTo>
                <a:cubicBezTo>
                  <a:pt x="353291" y="34492"/>
                  <a:pt x="346508" y="23717"/>
                  <a:pt x="339725" y="14288"/>
                </a:cubicBezTo>
                <a:close/>
                <a:moveTo>
                  <a:pt x="173038" y="14288"/>
                </a:moveTo>
                <a:cubicBezTo>
                  <a:pt x="164985" y="23717"/>
                  <a:pt x="159616" y="34492"/>
                  <a:pt x="154247" y="45268"/>
                </a:cubicBezTo>
                <a:cubicBezTo>
                  <a:pt x="148879" y="56044"/>
                  <a:pt x="143510" y="66820"/>
                  <a:pt x="139484" y="77595"/>
                </a:cubicBezTo>
                <a:cubicBezTo>
                  <a:pt x="135457" y="89718"/>
                  <a:pt x="131431" y="100494"/>
                  <a:pt x="128746" y="112617"/>
                </a:cubicBezTo>
                <a:cubicBezTo>
                  <a:pt x="124720" y="123392"/>
                  <a:pt x="122036" y="135515"/>
                  <a:pt x="120693" y="147638"/>
                </a:cubicBezTo>
                <a:lnTo>
                  <a:pt x="25400" y="147638"/>
                </a:lnTo>
                <a:cubicBezTo>
                  <a:pt x="32111" y="131474"/>
                  <a:pt x="41506" y="116658"/>
                  <a:pt x="50901" y="103188"/>
                </a:cubicBezTo>
                <a:cubicBezTo>
                  <a:pt x="61638" y="89718"/>
                  <a:pt x="73718" y="77595"/>
                  <a:pt x="85797" y="65473"/>
                </a:cubicBezTo>
                <a:cubicBezTo>
                  <a:pt x="97877" y="54697"/>
                  <a:pt x="111298" y="45268"/>
                  <a:pt x="126062" y="35839"/>
                </a:cubicBezTo>
                <a:cubicBezTo>
                  <a:pt x="140826" y="26411"/>
                  <a:pt x="156932" y="19676"/>
                  <a:pt x="173038" y="14288"/>
                </a:cubicBezTo>
                <a:close/>
                <a:moveTo>
                  <a:pt x="257057" y="0"/>
                </a:moveTo>
                <a:cubicBezTo>
                  <a:pt x="266506" y="0"/>
                  <a:pt x="274606" y="2709"/>
                  <a:pt x="282705" y="6772"/>
                </a:cubicBezTo>
                <a:cubicBezTo>
                  <a:pt x="290805" y="12190"/>
                  <a:pt x="298904" y="18963"/>
                  <a:pt x="305654" y="27089"/>
                </a:cubicBezTo>
                <a:cubicBezTo>
                  <a:pt x="312403" y="36571"/>
                  <a:pt x="319153" y="46052"/>
                  <a:pt x="324553" y="56888"/>
                </a:cubicBezTo>
                <a:cubicBezTo>
                  <a:pt x="329952" y="66369"/>
                  <a:pt x="334002" y="77205"/>
                  <a:pt x="338052" y="89395"/>
                </a:cubicBezTo>
                <a:cubicBezTo>
                  <a:pt x="343452" y="100231"/>
                  <a:pt x="346152" y="109713"/>
                  <a:pt x="348852" y="120548"/>
                </a:cubicBezTo>
                <a:cubicBezTo>
                  <a:pt x="351551" y="130030"/>
                  <a:pt x="354251" y="139511"/>
                  <a:pt x="355601" y="147638"/>
                </a:cubicBezTo>
                <a:lnTo>
                  <a:pt x="157163" y="147638"/>
                </a:lnTo>
                <a:cubicBezTo>
                  <a:pt x="159863" y="139511"/>
                  <a:pt x="161213" y="130030"/>
                  <a:pt x="163912" y="120548"/>
                </a:cubicBezTo>
                <a:cubicBezTo>
                  <a:pt x="166612" y="109713"/>
                  <a:pt x="170662" y="100231"/>
                  <a:pt x="174712" y="89395"/>
                </a:cubicBezTo>
                <a:cubicBezTo>
                  <a:pt x="178761" y="77205"/>
                  <a:pt x="184161" y="66369"/>
                  <a:pt x="189561" y="56888"/>
                </a:cubicBezTo>
                <a:cubicBezTo>
                  <a:pt x="194960" y="46052"/>
                  <a:pt x="201710" y="36571"/>
                  <a:pt x="208460" y="27089"/>
                </a:cubicBezTo>
                <a:cubicBezTo>
                  <a:pt x="215209" y="18963"/>
                  <a:pt x="221959" y="12190"/>
                  <a:pt x="230058" y="6772"/>
                </a:cubicBezTo>
                <a:cubicBezTo>
                  <a:pt x="238158" y="2709"/>
                  <a:pt x="247607" y="0"/>
                  <a:pt x="257057" y="0"/>
                </a:cubicBezTo>
                <a:close/>
              </a:path>
            </a:pathLst>
          </a:custGeom>
          <a:gradFill>
            <a:gsLst>
              <a:gs pos="0">
                <a:schemeClr val="accent1"/>
              </a:gs>
              <a:gs pos="100000">
                <a:schemeClr val="tx1">
                  <a:lumMod val="90000"/>
                  <a:lumOff val="10000"/>
                </a:schemeClr>
              </a:gs>
            </a:gsLst>
            <a:lin ang="5400000" scaled="1"/>
          </a:gradFill>
          <a:ln w="1587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47" name="PA-错觉设计"/>
          <p:cNvSpPr/>
          <p:nvPr>
            <p:custDataLst>
              <p:tags r:id="rId29"/>
            </p:custDataLst>
          </p:nvPr>
        </p:nvSpPr>
        <p:spPr bwMode="auto">
          <a:xfrm>
            <a:off x="9027624" y="3468827"/>
            <a:ext cx="207963" cy="228600"/>
          </a:xfrm>
          <a:custGeom>
            <a:avLst/>
            <a:gdLst>
              <a:gd name="T0" fmla="*/ 100 w 212"/>
              <a:gd name="T1" fmla="*/ 0 h 233"/>
              <a:gd name="T2" fmla="*/ 100 w 212"/>
              <a:gd name="T3" fmla="*/ 0 h 233"/>
              <a:gd name="T4" fmla="*/ 85 w 212"/>
              <a:gd name="T5" fmla="*/ 16 h 233"/>
              <a:gd name="T6" fmla="*/ 64 w 212"/>
              <a:gd name="T7" fmla="*/ 22 h 233"/>
              <a:gd name="T8" fmla="*/ 51 w 212"/>
              <a:gd name="T9" fmla="*/ 20 h 233"/>
              <a:gd name="T10" fmla="*/ 22 w 212"/>
              <a:gd name="T11" fmla="*/ 66 h 233"/>
              <a:gd name="T12" fmla="*/ 0 w 212"/>
              <a:gd name="T13" fmla="*/ 115 h 233"/>
              <a:gd name="T14" fmla="*/ 14 w 212"/>
              <a:gd name="T15" fmla="*/ 130 h 233"/>
              <a:gd name="T16" fmla="*/ 18 w 212"/>
              <a:gd name="T17" fmla="*/ 149 h 233"/>
              <a:gd name="T18" fmla="*/ 15 w 212"/>
              <a:gd name="T19" fmla="*/ 164 h 233"/>
              <a:gd name="T20" fmla="*/ 67 w 212"/>
              <a:gd name="T21" fmla="*/ 203 h 233"/>
              <a:gd name="T22" fmla="*/ 124 w 212"/>
              <a:gd name="T23" fmla="*/ 233 h 233"/>
              <a:gd name="T24" fmla="*/ 161 w 212"/>
              <a:gd name="T25" fmla="*/ 203 h 233"/>
              <a:gd name="T26" fmla="*/ 188 w 212"/>
              <a:gd name="T27" fmla="*/ 166 h 233"/>
              <a:gd name="T28" fmla="*/ 205 w 212"/>
              <a:gd name="T29" fmla="*/ 122 h 233"/>
              <a:gd name="T30" fmla="*/ 212 w 212"/>
              <a:gd name="T31" fmla="*/ 75 h 233"/>
              <a:gd name="T32" fmla="*/ 210 w 212"/>
              <a:gd name="T33" fmla="*/ 48 h 233"/>
              <a:gd name="T34" fmla="*/ 203 w 212"/>
              <a:gd name="T35" fmla="*/ 21 h 233"/>
              <a:gd name="T36" fmla="*/ 152 w 212"/>
              <a:gd name="T37" fmla="*/ 8 h 233"/>
              <a:gd name="T38" fmla="*/ 100 w 212"/>
              <a:gd name="T39"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2" h="233">
                <a:moveTo>
                  <a:pt x="100" y="0"/>
                </a:moveTo>
                <a:lnTo>
                  <a:pt x="100" y="0"/>
                </a:lnTo>
                <a:cubicBezTo>
                  <a:pt x="96" y="7"/>
                  <a:pt x="91" y="12"/>
                  <a:pt x="85" y="16"/>
                </a:cubicBezTo>
                <a:cubicBezTo>
                  <a:pt x="79" y="20"/>
                  <a:pt x="72" y="22"/>
                  <a:pt x="64" y="22"/>
                </a:cubicBezTo>
                <a:cubicBezTo>
                  <a:pt x="60" y="22"/>
                  <a:pt x="55" y="21"/>
                  <a:pt x="51" y="20"/>
                </a:cubicBezTo>
                <a:cubicBezTo>
                  <a:pt x="40" y="34"/>
                  <a:pt x="31" y="50"/>
                  <a:pt x="22" y="66"/>
                </a:cubicBezTo>
                <a:cubicBezTo>
                  <a:pt x="14" y="82"/>
                  <a:pt x="6" y="98"/>
                  <a:pt x="0" y="115"/>
                </a:cubicBezTo>
                <a:cubicBezTo>
                  <a:pt x="6" y="119"/>
                  <a:pt x="11" y="124"/>
                  <a:pt x="14" y="130"/>
                </a:cubicBezTo>
                <a:cubicBezTo>
                  <a:pt x="17" y="136"/>
                  <a:pt x="18" y="142"/>
                  <a:pt x="18" y="149"/>
                </a:cubicBezTo>
                <a:cubicBezTo>
                  <a:pt x="18" y="154"/>
                  <a:pt x="17" y="159"/>
                  <a:pt x="15" y="164"/>
                </a:cubicBezTo>
                <a:cubicBezTo>
                  <a:pt x="32" y="178"/>
                  <a:pt x="49" y="191"/>
                  <a:pt x="67" y="203"/>
                </a:cubicBezTo>
                <a:cubicBezTo>
                  <a:pt x="85" y="214"/>
                  <a:pt x="104" y="225"/>
                  <a:pt x="124" y="233"/>
                </a:cubicBezTo>
                <a:cubicBezTo>
                  <a:pt x="138" y="225"/>
                  <a:pt x="150" y="215"/>
                  <a:pt x="161" y="203"/>
                </a:cubicBezTo>
                <a:cubicBezTo>
                  <a:pt x="172" y="192"/>
                  <a:pt x="181" y="179"/>
                  <a:pt x="188" y="166"/>
                </a:cubicBezTo>
                <a:cubicBezTo>
                  <a:pt x="196" y="152"/>
                  <a:pt x="201" y="138"/>
                  <a:pt x="205" y="122"/>
                </a:cubicBezTo>
                <a:cubicBezTo>
                  <a:pt x="209" y="107"/>
                  <a:pt x="212" y="91"/>
                  <a:pt x="212" y="75"/>
                </a:cubicBezTo>
                <a:cubicBezTo>
                  <a:pt x="212" y="66"/>
                  <a:pt x="211" y="57"/>
                  <a:pt x="210" y="48"/>
                </a:cubicBezTo>
                <a:cubicBezTo>
                  <a:pt x="208" y="38"/>
                  <a:pt x="206" y="30"/>
                  <a:pt x="203" y="21"/>
                </a:cubicBezTo>
                <a:cubicBezTo>
                  <a:pt x="186" y="16"/>
                  <a:pt x="169" y="11"/>
                  <a:pt x="152" y="8"/>
                </a:cubicBezTo>
                <a:cubicBezTo>
                  <a:pt x="135" y="4"/>
                  <a:pt x="117" y="2"/>
                  <a:pt x="100" y="0"/>
                </a:cubicBezTo>
                <a:close/>
              </a:path>
            </a:pathLst>
          </a:custGeom>
          <a:solidFill>
            <a:schemeClr val="bg1"/>
          </a:solidFill>
          <a:ln w="0">
            <a:noFill/>
            <a:prstDash val="solid"/>
            <a:round/>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48" name="PA-错觉设计"/>
          <p:cNvSpPr/>
          <p:nvPr>
            <p:custDataLst>
              <p:tags r:id="rId30"/>
            </p:custDataLst>
          </p:nvPr>
        </p:nvSpPr>
        <p:spPr bwMode="auto">
          <a:xfrm>
            <a:off x="9010161" y="3649802"/>
            <a:ext cx="109538" cy="76200"/>
          </a:xfrm>
          <a:custGeom>
            <a:avLst/>
            <a:gdLst>
              <a:gd name="T0" fmla="*/ 3 w 111"/>
              <a:gd name="T1" fmla="*/ 74 h 78"/>
              <a:gd name="T2" fmla="*/ 3 w 111"/>
              <a:gd name="T3" fmla="*/ 74 h 78"/>
              <a:gd name="T4" fmla="*/ 22 w 111"/>
              <a:gd name="T5" fmla="*/ 77 h 78"/>
              <a:gd name="T6" fmla="*/ 42 w 111"/>
              <a:gd name="T7" fmla="*/ 78 h 78"/>
              <a:gd name="T8" fmla="*/ 77 w 111"/>
              <a:gd name="T9" fmla="*/ 75 h 78"/>
              <a:gd name="T10" fmla="*/ 111 w 111"/>
              <a:gd name="T11" fmla="*/ 65 h 78"/>
              <a:gd name="T12" fmla="*/ 61 w 111"/>
              <a:gd name="T13" fmla="*/ 35 h 78"/>
              <a:gd name="T14" fmla="*/ 15 w 111"/>
              <a:gd name="T15" fmla="*/ 0 h 78"/>
              <a:gd name="T16" fmla="*/ 1 w 111"/>
              <a:gd name="T17" fmla="*/ 5 h 78"/>
              <a:gd name="T18" fmla="*/ 0 w 111"/>
              <a:gd name="T19" fmla="*/ 31 h 78"/>
              <a:gd name="T20" fmla="*/ 1 w 111"/>
              <a:gd name="T21" fmla="*/ 52 h 78"/>
              <a:gd name="T22" fmla="*/ 3 w 111"/>
              <a:gd name="T23"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1" h="78">
                <a:moveTo>
                  <a:pt x="3" y="74"/>
                </a:moveTo>
                <a:lnTo>
                  <a:pt x="3" y="74"/>
                </a:lnTo>
                <a:cubicBezTo>
                  <a:pt x="10" y="75"/>
                  <a:pt x="16" y="76"/>
                  <a:pt x="22" y="77"/>
                </a:cubicBezTo>
                <a:cubicBezTo>
                  <a:pt x="29" y="78"/>
                  <a:pt x="35" y="78"/>
                  <a:pt x="42" y="78"/>
                </a:cubicBezTo>
                <a:cubicBezTo>
                  <a:pt x="54" y="78"/>
                  <a:pt x="65" y="77"/>
                  <a:pt x="77" y="75"/>
                </a:cubicBezTo>
                <a:cubicBezTo>
                  <a:pt x="89" y="72"/>
                  <a:pt x="100" y="69"/>
                  <a:pt x="111" y="65"/>
                </a:cubicBezTo>
                <a:cubicBezTo>
                  <a:pt x="93" y="56"/>
                  <a:pt x="77" y="46"/>
                  <a:pt x="61" y="35"/>
                </a:cubicBezTo>
                <a:cubicBezTo>
                  <a:pt x="45" y="25"/>
                  <a:pt x="29" y="13"/>
                  <a:pt x="15" y="0"/>
                </a:cubicBezTo>
                <a:cubicBezTo>
                  <a:pt x="10" y="2"/>
                  <a:pt x="6" y="4"/>
                  <a:pt x="1" y="5"/>
                </a:cubicBezTo>
                <a:cubicBezTo>
                  <a:pt x="0" y="13"/>
                  <a:pt x="0" y="22"/>
                  <a:pt x="0" y="31"/>
                </a:cubicBezTo>
                <a:cubicBezTo>
                  <a:pt x="0" y="38"/>
                  <a:pt x="0" y="45"/>
                  <a:pt x="1" y="52"/>
                </a:cubicBezTo>
                <a:cubicBezTo>
                  <a:pt x="2" y="59"/>
                  <a:pt x="2" y="67"/>
                  <a:pt x="3" y="74"/>
                </a:cubicBezTo>
                <a:close/>
              </a:path>
            </a:pathLst>
          </a:custGeom>
          <a:solidFill>
            <a:schemeClr val="bg1"/>
          </a:solidFill>
          <a:ln w="0">
            <a:noFill/>
            <a:prstDash val="solid"/>
            <a:round/>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49" name="PA-错觉设计"/>
          <p:cNvSpPr/>
          <p:nvPr>
            <p:custDataLst>
              <p:tags r:id="rId31"/>
            </p:custDataLst>
          </p:nvPr>
        </p:nvSpPr>
        <p:spPr bwMode="auto">
          <a:xfrm>
            <a:off x="8872049" y="3449777"/>
            <a:ext cx="25400" cy="55563"/>
          </a:xfrm>
          <a:custGeom>
            <a:avLst/>
            <a:gdLst>
              <a:gd name="T0" fmla="*/ 17 w 27"/>
              <a:gd name="T1" fmla="*/ 46 h 56"/>
              <a:gd name="T2" fmla="*/ 17 w 27"/>
              <a:gd name="T3" fmla="*/ 46 h 56"/>
              <a:gd name="T4" fmla="*/ 18 w 27"/>
              <a:gd name="T5" fmla="*/ 29 h 56"/>
              <a:gd name="T6" fmla="*/ 27 w 27"/>
              <a:gd name="T7" fmla="*/ 14 h 56"/>
              <a:gd name="T8" fmla="*/ 24 w 27"/>
              <a:gd name="T9" fmla="*/ 7 h 56"/>
              <a:gd name="T10" fmla="*/ 22 w 27"/>
              <a:gd name="T11" fmla="*/ 0 h 56"/>
              <a:gd name="T12" fmla="*/ 0 w 27"/>
              <a:gd name="T13" fmla="*/ 56 h 56"/>
              <a:gd name="T14" fmla="*/ 8 w 27"/>
              <a:gd name="T15" fmla="*/ 51 h 56"/>
              <a:gd name="T16" fmla="*/ 17 w 27"/>
              <a:gd name="T17" fmla="*/ 4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56">
                <a:moveTo>
                  <a:pt x="17" y="46"/>
                </a:moveTo>
                <a:lnTo>
                  <a:pt x="17" y="46"/>
                </a:lnTo>
                <a:cubicBezTo>
                  <a:pt x="16" y="40"/>
                  <a:pt x="16" y="35"/>
                  <a:pt x="18" y="29"/>
                </a:cubicBezTo>
                <a:cubicBezTo>
                  <a:pt x="20" y="23"/>
                  <a:pt x="23" y="18"/>
                  <a:pt x="27" y="14"/>
                </a:cubicBezTo>
                <a:cubicBezTo>
                  <a:pt x="26" y="12"/>
                  <a:pt x="25" y="9"/>
                  <a:pt x="24" y="7"/>
                </a:cubicBezTo>
                <a:cubicBezTo>
                  <a:pt x="23" y="5"/>
                  <a:pt x="22" y="2"/>
                  <a:pt x="22" y="0"/>
                </a:cubicBezTo>
                <a:cubicBezTo>
                  <a:pt x="11" y="18"/>
                  <a:pt x="4" y="37"/>
                  <a:pt x="0" y="56"/>
                </a:cubicBezTo>
                <a:cubicBezTo>
                  <a:pt x="3" y="55"/>
                  <a:pt x="5" y="53"/>
                  <a:pt x="8" y="51"/>
                </a:cubicBezTo>
                <a:cubicBezTo>
                  <a:pt x="11" y="49"/>
                  <a:pt x="14" y="48"/>
                  <a:pt x="17" y="46"/>
                </a:cubicBezTo>
                <a:close/>
              </a:path>
            </a:pathLst>
          </a:custGeom>
          <a:solidFill>
            <a:schemeClr val="bg1"/>
          </a:solidFill>
          <a:ln w="0">
            <a:noFill/>
            <a:prstDash val="solid"/>
            <a:round/>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0" name="PA-错觉设计"/>
          <p:cNvSpPr/>
          <p:nvPr>
            <p:custDataLst>
              <p:tags r:id="rId32"/>
            </p:custDataLst>
          </p:nvPr>
        </p:nvSpPr>
        <p:spPr bwMode="auto">
          <a:xfrm>
            <a:off x="8953011" y="3468827"/>
            <a:ext cx="103188" cy="109538"/>
          </a:xfrm>
          <a:custGeom>
            <a:avLst/>
            <a:gdLst>
              <a:gd name="T0" fmla="*/ 104 w 105"/>
              <a:gd name="T1" fmla="*/ 0 h 110"/>
              <a:gd name="T2" fmla="*/ 104 w 105"/>
              <a:gd name="T3" fmla="*/ 0 h 110"/>
              <a:gd name="T4" fmla="*/ 13 w 105"/>
              <a:gd name="T5" fmla="*/ 19 h 110"/>
              <a:gd name="T6" fmla="*/ 10 w 105"/>
              <a:gd name="T7" fmla="*/ 36 h 110"/>
              <a:gd name="T8" fmla="*/ 0 w 105"/>
              <a:gd name="T9" fmla="*/ 51 h 110"/>
              <a:gd name="T10" fmla="*/ 40 w 105"/>
              <a:gd name="T11" fmla="*/ 110 h 110"/>
              <a:gd name="T12" fmla="*/ 45 w 105"/>
              <a:gd name="T13" fmla="*/ 109 h 110"/>
              <a:gd name="T14" fmla="*/ 49 w 105"/>
              <a:gd name="T15" fmla="*/ 108 h 110"/>
              <a:gd name="T16" fmla="*/ 73 w 105"/>
              <a:gd name="T17" fmla="*/ 53 h 110"/>
              <a:gd name="T18" fmla="*/ 105 w 105"/>
              <a:gd name="T19" fmla="*/ 2 h 110"/>
              <a:gd name="T20" fmla="*/ 104 w 105"/>
              <a:gd name="T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10">
                <a:moveTo>
                  <a:pt x="104" y="0"/>
                </a:moveTo>
                <a:lnTo>
                  <a:pt x="104" y="0"/>
                </a:lnTo>
                <a:cubicBezTo>
                  <a:pt x="73" y="3"/>
                  <a:pt x="43" y="9"/>
                  <a:pt x="13" y="19"/>
                </a:cubicBezTo>
                <a:cubicBezTo>
                  <a:pt x="13" y="25"/>
                  <a:pt x="12" y="31"/>
                  <a:pt x="10" y="36"/>
                </a:cubicBezTo>
                <a:cubicBezTo>
                  <a:pt x="8" y="42"/>
                  <a:pt x="5" y="46"/>
                  <a:pt x="0" y="51"/>
                </a:cubicBezTo>
                <a:cubicBezTo>
                  <a:pt x="12" y="71"/>
                  <a:pt x="25" y="91"/>
                  <a:pt x="40" y="110"/>
                </a:cubicBezTo>
                <a:cubicBezTo>
                  <a:pt x="42" y="109"/>
                  <a:pt x="43" y="109"/>
                  <a:pt x="45" y="109"/>
                </a:cubicBezTo>
                <a:cubicBezTo>
                  <a:pt x="46" y="108"/>
                  <a:pt x="48" y="108"/>
                  <a:pt x="49" y="108"/>
                </a:cubicBezTo>
                <a:cubicBezTo>
                  <a:pt x="56" y="89"/>
                  <a:pt x="64" y="71"/>
                  <a:pt x="73" y="53"/>
                </a:cubicBezTo>
                <a:cubicBezTo>
                  <a:pt x="83" y="35"/>
                  <a:pt x="93" y="18"/>
                  <a:pt x="105" y="2"/>
                </a:cubicBezTo>
                <a:lnTo>
                  <a:pt x="104" y="0"/>
                </a:lnTo>
                <a:close/>
              </a:path>
            </a:pathLst>
          </a:custGeom>
          <a:gradFill>
            <a:gsLst>
              <a:gs pos="0">
                <a:schemeClr val="accent1"/>
              </a:gs>
              <a:gs pos="100000">
                <a:schemeClr val="tx1">
                  <a:lumMod val="90000"/>
                  <a:lumOff val="10000"/>
                </a:schemeClr>
              </a:gs>
            </a:gsLst>
            <a:lin ang="5400000" scaled="1"/>
          </a:gradFill>
          <a:ln w="15875" cap="flat">
            <a:noFill/>
            <a:prstDash val="solid"/>
            <a:miter/>
          </a:ln>
        </p:spPr>
        <p:txBody>
          <a:bodyPr wrap="square" rtlCol="0" anchor="ctr">
            <a:noAutofit/>
          </a:bodyPr>
          <a:lstStyle/>
          <a:p>
            <a:endParaRPr lang="zh-CN" altLang="en-US" dirty="0">
              <a:solidFill>
                <a:srgbClr val="222222"/>
              </a:solidFill>
              <a:cs typeface="+mn-ea"/>
              <a:sym typeface="+mn-lt"/>
            </a:endParaRPr>
          </a:p>
        </p:txBody>
      </p:sp>
      <p:sp>
        <p:nvSpPr>
          <p:cNvPr id="51" name="PA-错觉设计"/>
          <p:cNvSpPr/>
          <p:nvPr>
            <p:custDataLst>
              <p:tags r:id="rId33"/>
            </p:custDataLst>
          </p:nvPr>
        </p:nvSpPr>
        <p:spPr bwMode="auto">
          <a:xfrm>
            <a:off x="9124461" y="3394214"/>
            <a:ext cx="90488" cy="63500"/>
          </a:xfrm>
          <a:custGeom>
            <a:avLst/>
            <a:gdLst>
              <a:gd name="T0" fmla="*/ 5 w 93"/>
              <a:gd name="T1" fmla="*/ 49 h 64"/>
              <a:gd name="T2" fmla="*/ 5 w 93"/>
              <a:gd name="T3" fmla="*/ 49 h 64"/>
              <a:gd name="T4" fmla="*/ 93 w 93"/>
              <a:gd name="T5" fmla="*/ 64 h 64"/>
              <a:gd name="T6" fmla="*/ 69 w 93"/>
              <a:gd name="T7" fmla="*/ 29 h 64"/>
              <a:gd name="T8" fmla="*/ 38 w 93"/>
              <a:gd name="T9" fmla="*/ 0 h 64"/>
              <a:gd name="T10" fmla="*/ 19 w 93"/>
              <a:gd name="T11" fmla="*/ 18 h 64"/>
              <a:gd name="T12" fmla="*/ 0 w 93"/>
              <a:gd name="T13" fmla="*/ 36 h 64"/>
              <a:gd name="T14" fmla="*/ 5 w 93"/>
              <a:gd name="T15" fmla="*/ 49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64">
                <a:moveTo>
                  <a:pt x="5" y="49"/>
                </a:moveTo>
                <a:lnTo>
                  <a:pt x="5" y="49"/>
                </a:lnTo>
                <a:cubicBezTo>
                  <a:pt x="35" y="51"/>
                  <a:pt x="64" y="57"/>
                  <a:pt x="93" y="64"/>
                </a:cubicBezTo>
                <a:cubicBezTo>
                  <a:pt x="86" y="52"/>
                  <a:pt x="78" y="40"/>
                  <a:pt x="69" y="29"/>
                </a:cubicBezTo>
                <a:cubicBezTo>
                  <a:pt x="60" y="18"/>
                  <a:pt x="49" y="9"/>
                  <a:pt x="38" y="0"/>
                </a:cubicBezTo>
                <a:cubicBezTo>
                  <a:pt x="31" y="6"/>
                  <a:pt x="25" y="12"/>
                  <a:pt x="19" y="18"/>
                </a:cubicBezTo>
                <a:cubicBezTo>
                  <a:pt x="12" y="24"/>
                  <a:pt x="6" y="30"/>
                  <a:pt x="0" y="36"/>
                </a:cubicBezTo>
                <a:cubicBezTo>
                  <a:pt x="3" y="40"/>
                  <a:pt x="5" y="44"/>
                  <a:pt x="5" y="49"/>
                </a:cubicBezTo>
                <a:close/>
              </a:path>
            </a:pathLst>
          </a:custGeom>
          <a:solidFill>
            <a:schemeClr val="bg1"/>
          </a:solidFill>
          <a:ln w="0">
            <a:noFill/>
            <a:prstDash val="solid"/>
            <a:round/>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2" name="PA-错觉设计"/>
          <p:cNvSpPr/>
          <p:nvPr>
            <p:custDataLst>
              <p:tags r:id="rId34"/>
            </p:custDataLst>
          </p:nvPr>
        </p:nvSpPr>
        <p:spPr bwMode="auto">
          <a:xfrm>
            <a:off x="8867286" y="3518039"/>
            <a:ext cx="119063" cy="196850"/>
          </a:xfrm>
          <a:custGeom>
            <a:avLst/>
            <a:gdLst>
              <a:gd name="T0" fmla="*/ 32 w 120"/>
              <a:gd name="T1" fmla="*/ 129 h 199"/>
              <a:gd name="T2" fmla="*/ 32 w 120"/>
              <a:gd name="T3" fmla="*/ 129 h 199"/>
              <a:gd name="T4" fmla="*/ 70 w 120"/>
              <a:gd name="T5" fmla="*/ 170 h 199"/>
              <a:gd name="T6" fmla="*/ 120 w 120"/>
              <a:gd name="T7" fmla="*/ 199 h 199"/>
              <a:gd name="T8" fmla="*/ 119 w 120"/>
              <a:gd name="T9" fmla="*/ 181 h 199"/>
              <a:gd name="T10" fmla="*/ 118 w 120"/>
              <a:gd name="T11" fmla="*/ 163 h 199"/>
              <a:gd name="T12" fmla="*/ 119 w 120"/>
              <a:gd name="T13" fmla="*/ 148 h 199"/>
              <a:gd name="T14" fmla="*/ 120 w 120"/>
              <a:gd name="T15" fmla="*/ 132 h 199"/>
              <a:gd name="T16" fmla="*/ 106 w 120"/>
              <a:gd name="T17" fmla="*/ 118 h 199"/>
              <a:gd name="T18" fmla="*/ 100 w 120"/>
              <a:gd name="T19" fmla="*/ 98 h 199"/>
              <a:gd name="T20" fmla="*/ 106 w 120"/>
              <a:gd name="T21" fmla="*/ 77 h 199"/>
              <a:gd name="T22" fmla="*/ 62 w 120"/>
              <a:gd name="T23" fmla="*/ 11 h 199"/>
              <a:gd name="T24" fmla="*/ 46 w 120"/>
              <a:gd name="T25" fmla="*/ 8 h 199"/>
              <a:gd name="T26" fmla="*/ 33 w 120"/>
              <a:gd name="T27" fmla="*/ 0 h 199"/>
              <a:gd name="T28" fmla="*/ 16 w 120"/>
              <a:gd name="T29" fmla="*/ 11 h 199"/>
              <a:gd name="T30" fmla="*/ 0 w 120"/>
              <a:gd name="T31" fmla="*/ 22 h 199"/>
              <a:gd name="T32" fmla="*/ 8 w 120"/>
              <a:gd name="T33" fmla="*/ 79 h 199"/>
              <a:gd name="T34" fmla="*/ 32 w 120"/>
              <a:gd name="T35" fmla="*/ 12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99">
                <a:moveTo>
                  <a:pt x="32" y="129"/>
                </a:moveTo>
                <a:lnTo>
                  <a:pt x="32" y="129"/>
                </a:lnTo>
                <a:cubicBezTo>
                  <a:pt x="43" y="145"/>
                  <a:pt x="56" y="158"/>
                  <a:pt x="70" y="170"/>
                </a:cubicBezTo>
                <a:cubicBezTo>
                  <a:pt x="85" y="182"/>
                  <a:pt x="102" y="192"/>
                  <a:pt x="120" y="199"/>
                </a:cubicBezTo>
                <a:cubicBezTo>
                  <a:pt x="120" y="193"/>
                  <a:pt x="119" y="187"/>
                  <a:pt x="119" y="181"/>
                </a:cubicBezTo>
                <a:cubicBezTo>
                  <a:pt x="118" y="175"/>
                  <a:pt x="118" y="169"/>
                  <a:pt x="118" y="163"/>
                </a:cubicBezTo>
                <a:cubicBezTo>
                  <a:pt x="118" y="158"/>
                  <a:pt x="118" y="153"/>
                  <a:pt x="119" y="148"/>
                </a:cubicBezTo>
                <a:cubicBezTo>
                  <a:pt x="119" y="143"/>
                  <a:pt x="119" y="137"/>
                  <a:pt x="120" y="132"/>
                </a:cubicBezTo>
                <a:cubicBezTo>
                  <a:pt x="114" y="128"/>
                  <a:pt x="109" y="124"/>
                  <a:pt x="106" y="118"/>
                </a:cubicBezTo>
                <a:cubicBezTo>
                  <a:pt x="102" y="112"/>
                  <a:pt x="100" y="105"/>
                  <a:pt x="100" y="98"/>
                </a:cubicBezTo>
                <a:cubicBezTo>
                  <a:pt x="100" y="90"/>
                  <a:pt x="102" y="83"/>
                  <a:pt x="106" y="77"/>
                </a:cubicBezTo>
                <a:cubicBezTo>
                  <a:pt x="90" y="56"/>
                  <a:pt x="75" y="34"/>
                  <a:pt x="62" y="11"/>
                </a:cubicBezTo>
                <a:cubicBezTo>
                  <a:pt x="56" y="11"/>
                  <a:pt x="51" y="10"/>
                  <a:pt x="46" y="8"/>
                </a:cubicBezTo>
                <a:cubicBezTo>
                  <a:pt x="41" y="7"/>
                  <a:pt x="37" y="4"/>
                  <a:pt x="33" y="0"/>
                </a:cubicBezTo>
                <a:cubicBezTo>
                  <a:pt x="27" y="3"/>
                  <a:pt x="21" y="7"/>
                  <a:pt x="16" y="11"/>
                </a:cubicBezTo>
                <a:cubicBezTo>
                  <a:pt x="10" y="14"/>
                  <a:pt x="5" y="18"/>
                  <a:pt x="0" y="22"/>
                </a:cubicBezTo>
                <a:cubicBezTo>
                  <a:pt x="0" y="42"/>
                  <a:pt x="3" y="61"/>
                  <a:pt x="8" y="79"/>
                </a:cubicBezTo>
                <a:cubicBezTo>
                  <a:pt x="14" y="97"/>
                  <a:pt x="22" y="114"/>
                  <a:pt x="32" y="129"/>
                </a:cubicBezTo>
                <a:close/>
              </a:path>
            </a:pathLst>
          </a:custGeom>
          <a:solidFill>
            <a:schemeClr val="bg1"/>
          </a:solidFill>
          <a:ln w="0">
            <a:noFill/>
            <a:prstDash val="solid"/>
            <a:round/>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3" name="PA-错觉设计"/>
          <p:cNvSpPr/>
          <p:nvPr>
            <p:custDataLst>
              <p:tags r:id="rId35"/>
            </p:custDataLst>
          </p:nvPr>
        </p:nvSpPr>
        <p:spPr bwMode="auto">
          <a:xfrm>
            <a:off x="8911736" y="3359289"/>
            <a:ext cx="227013" cy="103188"/>
          </a:xfrm>
          <a:custGeom>
            <a:avLst/>
            <a:gdLst>
              <a:gd name="T0" fmla="*/ 9 w 230"/>
              <a:gd name="T1" fmla="*/ 93 h 106"/>
              <a:gd name="T2" fmla="*/ 9 w 230"/>
              <a:gd name="T3" fmla="*/ 93 h 106"/>
              <a:gd name="T4" fmla="*/ 29 w 230"/>
              <a:gd name="T5" fmla="*/ 95 h 106"/>
              <a:gd name="T6" fmla="*/ 45 w 230"/>
              <a:gd name="T7" fmla="*/ 106 h 106"/>
              <a:gd name="T8" fmla="*/ 93 w 230"/>
              <a:gd name="T9" fmla="*/ 93 h 106"/>
              <a:gd name="T10" fmla="*/ 142 w 230"/>
              <a:gd name="T11" fmla="*/ 85 h 106"/>
              <a:gd name="T12" fmla="*/ 147 w 230"/>
              <a:gd name="T13" fmla="*/ 72 h 106"/>
              <a:gd name="T14" fmla="*/ 156 w 230"/>
              <a:gd name="T15" fmla="*/ 62 h 106"/>
              <a:gd name="T16" fmla="*/ 167 w 230"/>
              <a:gd name="T17" fmla="*/ 55 h 106"/>
              <a:gd name="T18" fmla="*/ 181 w 230"/>
              <a:gd name="T19" fmla="*/ 53 h 106"/>
              <a:gd name="T20" fmla="*/ 195 w 230"/>
              <a:gd name="T21" fmla="*/ 55 h 106"/>
              <a:gd name="T22" fmla="*/ 212 w 230"/>
              <a:gd name="T23" fmla="*/ 38 h 106"/>
              <a:gd name="T24" fmla="*/ 230 w 230"/>
              <a:gd name="T25" fmla="*/ 21 h 106"/>
              <a:gd name="T26" fmla="*/ 187 w 230"/>
              <a:gd name="T27" fmla="*/ 5 h 106"/>
              <a:gd name="T28" fmla="*/ 142 w 230"/>
              <a:gd name="T29" fmla="*/ 0 h 106"/>
              <a:gd name="T30" fmla="*/ 102 w 230"/>
              <a:gd name="T31" fmla="*/ 4 h 106"/>
              <a:gd name="T32" fmla="*/ 64 w 230"/>
              <a:gd name="T33" fmla="*/ 17 h 106"/>
              <a:gd name="T34" fmla="*/ 29 w 230"/>
              <a:gd name="T35" fmla="*/ 37 h 106"/>
              <a:gd name="T36" fmla="*/ 0 w 230"/>
              <a:gd name="T37" fmla="*/ 65 h 106"/>
              <a:gd name="T38" fmla="*/ 5 w 230"/>
              <a:gd name="T39" fmla="*/ 79 h 106"/>
              <a:gd name="T40" fmla="*/ 9 w 230"/>
              <a:gd name="T41" fmla="*/ 9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0" h="106">
                <a:moveTo>
                  <a:pt x="9" y="93"/>
                </a:moveTo>
                <a:lnTo>
                  <a:pt x="9" y="93"/>
                </a:lnTo>
                <a:cubicBezTo>
                  <a:pt x="16" y="92"/>
                  <a:pt x="23" y="93"/>
                  <a:pt x="29" y="95"/>
                </a:cubicBezTo>
                <a:cubicBezTo>
                  <a:pt x="35" y="97"/>
                  <a:pt x="40" y="101"/>
                  <a:pt x="45" y="106"/>
                </a:cubicBezTo>
                <a:cubicBezTo>
                  <a:pt x="61" y="101"/>
                  <a:pt x="77" y="96"/>
                  <a:pt x="93" y="93"/>
                </a:cubicBezTo>
                <a:cubicBezTo>
                  <a:pt x="109" y="89"/>
                  <a:pt x="125" y="87"/>
                  <a:pt x="142" y="85"/>
                </a:cubicBezTo>
                <a:cubicBezTo>
                  <a:pt x="143" y="81"/>
                  <a:pt x="145" y="76"/>
                  <a:pt x="147" y="72"/>
                </a:cubicBezTo>
                <a:cubicBezTo>
                  <a:pt x="149" y="68"/>
                  <a:pt x="152" y="65"/>
                  <a:pt x="156" y="62"/>
                </a:cubicBezTo>
                <a:cubicBezTo>
                  <a:pt x="159" y="59"/>
                  <a:pt x="163" y="57"/>
                  <a:pt x="167" y="55"/>
                </a:cubicBezTo>
                <a:cubicBezTo>
                  <a:pt x="172" y="54"/>
                  <a:pt x="176" y="53"/>
                  <a:pt x="181" y="53"/>
                </a:cubicBezTo>
                <a:cubicBezTo>
                  <a:pt x="186" y="53"/>
                  <a:pt x="190" y="54"/>
                  <a:pt x="195" y="55"/>
                </a:cubicBezTo>
                <a:cubicBezTo>
                  <a:pt x="200" y="49"/>
                  <a:pt x="206" y="44"/>
                  <a:pt x="212" y="38"/>
                </a:cubicBezTo>
                <a:cubicBezTo>
                  <a:pt x="217" y="32"/>
                  <a:pt x="223" y="27"/>
                  <a:pt x="230" y="21"/>
                </a:cubicBezTo>
                <a:cubicBezTo>
                  <a:pt x="216" y="14"/>
                  <a:pt x="202" y="9"/>
                  <a:pt x="187" y="5"/>
                </a:cubicBezTo>
                <a:cubicBezTo>
                  <a:pt x="172" y="1"/>
                  <a:pt x="157" y="0"/>
                  <a:pt x="142" y="0"/>
                </a:cubicBezTo>
                <a:cubicBezTo>
                  <a:pt x="128" y="0"/>
                  <a:pt x="115" y="1"/>
                  <a:pt x="102" y="4"/>
                </a:cubicBezTo>
                <a:cubicBezTo>
                  <a:pt x="89" y="7"/>
                  <a:pt x="76" y="11"/>
                  <a:pt x="64" y="17"/>
                </a:cubicBezTo>
                <a:cubicBezTo>
                  <a:pt x="52" y="22"/>
                  <a:pt x="40" y="29"/>
                  <a:pt x="29" y="37"/>
                </a:cubicBezTo>
                <a:cubicBezTo>
                  <a:pt x="18" y="45"/>
                  <a:pt x="9" y="54"/>
                  <a:pt x="0" y="65"/>
                </a:cubicBezTo>
                <a:cubicBezTo>
                  <a:pt x="2" y="70"/>
                  <a:pt x="3" y="74"/>
                  <a:pt x="5" y="79"/>
                </a:cubicBezTo>
                <a:cubicBezTo>
                  <a:pt x="6" y="84"/>
                  <a:pt x="8" y="89"/>
                  <a:pt x="9" y="93"/>
                </a:cubicBezTo>
                <a:close/>
              </a:path>
            </a:pathLst>
          </a:custGeom>
          <a:solidFill>
            <a:schemeClr val="bg1"/>
          </a:solidFill>
          <a:ln w="0">
            <a:noFill/>
            <a:prstDash val="solid"/>
            <a:round/>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4" name="PA-错觉设计"/>
          <p:cNvSpPr/>
          <p:nvPr>
            <p:custDataLst>
              <p:tags r:id="rId36"/>
            </p:custDataLst>
          </p:nvPr>
        </p:nvSpPr>
        <p:spPr bwMode="auto">
          <a:xfrm>
            <a:off x="8913324" y="3476764"/>
            <a:ext cx="25400" cy="25400"/>
          </a:xfrm>
          <a:custGeom>
            <a:avLst/>
            <a:gdLst>
              <a:gd name="T0" fmla="*/ 4 w 26"/>
              <a:gd name="T1" fmla="*/ 4 h 27"/>
              <a:gd name="T2" fmla="*/ 4 w 26"/>
              <a:gd name="T3" fmla="*/ 4 h 27"/>
              <a:gd name="T4" fmla="*/ 0 w 26"/>
              <a:gd name="T5" fmla="*/ 14 h 27"/>
              <a:gd name="T6" fmla="*/ 4 w 26"/>
              <a:gd name="T7" fmla="*/ 23 h 27"/>
              <a:gd name="T8" fmla="*/ 13 w 26"/>
              <a:gd name="T9" fmla="*/ 27 h 27"/>
              <a:gd name="T10" fmla="*/ 23 w 26"/>
              <a:gd name="T11" fmla="*/ 23 h 27"/>
              <a:gd name="T12" fmla="*/ 26 w 26"/>
              <a:gd name="T13" fmla="*/ 14 h 27"/>
              <a:gd name="T14" fmla="*/ 23 w 26"/>
              <a:gd name="T15" fmla="*/ 4 h 27"/>
              <a:gd name="T16" fmla="*/ 13 w 26"/>
              <a:gd name="T17" fmla="*/ 0 h 27"/>
              <a:gd name="T18" fmla="*/ 4 w 26"/>
              <a:gd name="T1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4" y="4"/>
                </a:moveTo>
                <a:lnTo>
                  <a:pt x="4" y="4"/>
                </a:lnTo>
                <a:cubicBezTo>
                  <a:pt x="1" y="7"/>
                  <a:pt x="0" y="10"/>
                  <a:pt x="0" y="14"/>
                </a:cubicBezTo>
                <a:cubicBezTo>
                  <a:pt x="0" y="17"/>
                  <a:pt x="1" y="21"/>
                  <a:pt x="4" y="23"/>
                </a:cubicBezTo>
                <a:cubicBezTo>
                  <a:pt x="6" y="26"/>
                  <a:pt x="10" y="27"/>
                  <a:pt x="13" y="27"/>
                </a:cubicBezTo>
                <a:cubicBezTo>
                  <a:pt x="17" y="27"/>
                  <a:pt x="20" y="26"/>
                  <a:pt x="23" y="23"/>
                </a:cubicBezTo>
                <a:cubicBezTo>
                  <a:pt x="25" y="21"/>
                  <a:pt x="26" y="17"/>
                  <a:pt x="26" y="14"/>
                </a:cubicBezTo>
                <a:cubicBezTo>
                  <a:pt x="26" y="10"/>
                  <a:pt x="25" y="7"/>
                  <a:pt x="23" y="4"/>
                </a:cubicBezTo>
                <a:cubicBezTo>
                  <a:pt x="20" y="2"/>
                  <a:pt x="17" y="0"/>
                  <a:pt x="13" y="0"/>
                </a:cubicBezTo>
                <a:cubicBezTo>
                  <a:pt x="10" y="0"/>
                  <a:pt x="6" y="2"/>
                  <a:pt x="4" y="4"/>
                </a:cubicBezTo>
                <a:close/>
              </a:path>
            </a:pathLst>
          </a:custGeom>
          <a:solidFill>
            <a:schemeClr val="bg1"/>
          </a:solidFill>
          <a:ln w="0">
            <a:noFill/>
            <a:prstDash val="solid"/>
            <a:round/>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5" name="PA-错觉设计"/>
          <p:cNvSpPr/>
          <p:nvPr>
            <p:custDataLst>
              <p:tags r:id="rId37"/>
            </p:custDataLst>
          </p:nvPr>
        </p:nvSpPr>
        <p:spPr bwMode="auto">
          <a:xfrm>
            <a:off x="8992699" y="3602177"/>
            <a:ext cx="26988" cy="25400"/>
          </a:xfrm>
          <a:custGeom>
            <a:avLst/>
            <a:gdLst>
              <a:gd name="T0" fmla="*/ 27 w 27"/>
              <a:gd name="T1" fmla="*/ 13 h 26"/>
              <a:gd name="T2" fmla="*/ 27 w 27"/>
              <a:gd name="T3" fmla="*/ 13 h 26"/>
              <a:gd name="T4" fmla="*/ 23 w 27"/>
              <a:gd name="T5" fmla="*/ 4 h 26"/>
              <a:gd name="T6" fmla="*/ 13 w 27"/>
              <a:gd name="T7" fmla="*/ 0 h 26"/>
              <a:gd name="T8" fmla="*/ 4 w 27"/>
              <a:gd name="T9" fmla="*/ 4 h 26"/>
              <a:gd name="T10" fmla="*/ 0 w 27"/>
              <a:gd name="T11" fmla="*/ 13 h 26"/>
              <a:gd name="T12" fmla="*/ 4 w 27"/>
              <a:gd name="T13" fmla="*/ 22 h 26"/>
              <a:gd name="T14" fmla="*/ 13 w 27"/>
              <a:gd name="T15" fmla="*/ 26 h 26"/>
              <a:gd name="T16" fmla="*/ 23 w 27"/>
              <a:gd name="T17" fmla="*/ 22 h 26"/>
              <a:gd name="T18" fmla="*/ 27 w 27"/>
              <a:gd name="T1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6">
                <a:moveTo>
                  <a:pt x="27" y="13"/>
                </a:moveTo>
                <a:lnTo>
                  <a:pt x="27" y="13"/>
                </a:lnTo>
                <a:cubicBezTo>
                  <a:pt x="27" y="9"/>
                  <a:pt x="25" y="6"/>
                  <a:pt x="23" y="4"/>
                </a:cubicBezTo>
                <a:cubicBezTo>
                  <a:pt x="20" y="1"/>
                  <a:pt x="17" y="0"/>
                  <a:pt x="13" y="0"/>
                </a:cubicBezTo>
                <a:cubicBezTo>
                  <a:pt x="10" y="0"/>
                  <a:pt x="7" y="1"/>
                  <a:pt x="4" y="4"/>
                </a:cubicBezTo>
                <a:cubicBezTo>
                  <a:pt x="1" y="6"/>
                  <a:pt x="0" y="9"/>
                  <a:pt x="0" y="13"/>
                </a:cubicBezTo>
                <a:cubicBezTo>
                  <a:pt x="0" y="17"/>
                  <a:pt x="1" y="20"/>
                  <a:pt x="4" y="22"/>
                </a:cubicBezTo>
                <a:cubicBezTo>
                  <a:pt x="7" y="25"/>
                  <a:pt x="10" y="26"/>
                  <a:pt x="13" y="26"/>
                </a:cubicBezTo>
                <a:cubicBezTo>
                  <a:pt x="17" y="26"/>
                  <a:pt x="20" y="25"/>
                  <a:pt x="23" y="22"/>
                </a:cubicBezTo>
                <a:cubicBezTo>
                  <a:pt x="25" y="20"/>
                  <a:pt x="27" y="17"/>
                  <a:pt x="27" y="13"/>
                </a:cubicBezTo>
                <a:close/>
              </a:path>
            </a:pathLst>
          </a:custGeom>
          <a:solidFill>
            <a:schemeClr val="bg1"/>
          </a:solidFill>
          <a:ln w="0">
            <a:noFill/>
            <a:prstDash val="solid"/>
            <a:round/>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6" name="PA-错觉设计"/>
          <p:cNvSpPr/>
          <p:nvPr>
            <p:custDataLst>
              <p:tags r:id="rId38"/>
            </p:custDataLst>
          </p:nvPr>
        </p:nvSpPr>
        <p:spPr bwMode="auto">
          <a:xfrm>
            <a:off x="9076836" y="3437077"/>
            <a:ext cx="26988" cy="25400"/>
          </a:xfrm>
          <a:custGeom>
            <a:avLst/>
            <a:gdLst>
              <a:gd name="T0" fmla="*/ 23 w 27"/>
              <a:gd name="T1" fmla="*/ 23 h 27"/>
              <a:gd name="T2" fmla="*/ 23 w 27"/>
              <a:gd name="T3" fmla="*/ 23 h 27"/>
              <a:gd name="T4" fmla="*/ 27 w 27"/>
              <a:gd name="T5" fmla="*/ 14 h 27"/>
              <a:gd name="T6" fmla="*/ 23 w 27"/>
              <a:gd name="T7" fmla="*/ 4 h 27"/>
              <a:gd name="T8" fmla="*/ 13 w 27"/>
              <a:gd name="T9" fmla="*/ 0 h 27"/>
              <a:gd name="T10" fmla="*/ 4 w 27"/>
              <a:gd name="T11" fmla="*/ 4 h 27"/>
              <a:gd name="T12" fmla="*/ 0 w 27"/>
              <a:gd name="T13" fmla="*/ 14 h 27"/>
              <a:gd name="T14" fmla="*/ 4 w 27"/>
              <a:gd name="T15" fmla="*/ 23 h 27"/>
              <a:gd name="T16" fmla="*/ 13 w 27"/>
              <a:gd name="T17" fmla="*/ 27 h 27"/>
              <a:gd name="T18" fmla="*/ 23 w 27"/>
              <a:gd name="T19"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23" y="23"/>
                </a:moveTo>
                <a:lnTo>
                  <a:pt x="23" y="23"/>
                </a:lnTo>
                <a:cubicBezTo>
                  <a:pt x="25" y="21"/>
                  <a:pt x="27" y="18"/>
                  <a:pt x="27" y="14"/>
                </a:cubicBezTo>
                <a:cubicBezTo>
                  <a:pt x="27" y="10"/>
                  <a:pt x="25" y="7"/>
                  <a:pt x="23" y="4"/>
                </a:cubicBezTo>
                <a:cubicBezTo>
                  <a:pt x="20" y="2"/>
                  <a:pt x="17" y="0"/>
                  <a:pt x="13" y="0"/>
                </a:cubicBezTo>
                <a:cubicBezTo>
                  <a:pt x="10" y="0"/>
                  <a:pt x="6" y="2"/>
                  <a:pt x="4" y="4"/>
                </a:cubicBezTo>
                <a:cubicBezTo>
                  <a:pt x="1" y="7"/>
                  <a:pt x="0" y="10"/>
                  <a:pt x="0" y="14"/>
                </a:cubicBezTo>
                <a:cubicBezTo>
                  <a:pt x="0" y="17"/>
                  <a:pt x="1" y="21"/>
                  <a:pt x="4" y="23"/>
                </a:cubicBezTo>
                <a:cubicBezTo>
                  <a:pt x="6" y="26"/>
                  <a:pt x="10" y="27"/>
                  <a:pt x="13" y="27"/>
                </a:cubicBezTo>
                <a:cubicBezTo>
                  <a:pt x="17" y="27"/>
                  <a:pt x="20" y="26"/>
                  <a:pt x="23" y="23"/>
                </a:cubicBezTo>
                <a:close/>
              </a:path>
            </a:pathLst>
          </a:custGeom>
          <a:solidFill>
            <a:schemeClr val="bg1"/>
          </a:solidFill>
          <a:ln w="0">
            <a:noFill/>
            <a:prstDash val="solid"/>
            <a:round/>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9" name="PA-错觉设计"/>
          <p:cNvSpPr/>
          <p:nvPr>
            <p:custDataLst>
              <p:tags r:id="rId39"/>
            </p:custDataLst>
          </p:nvPr>
        </p:nvSpPr>
        <p:spPr bwMode="auto">
          <a:xfrm>
            <a:off x="8437564" y="5165733"/>
            <a:ext cx="101600" cy="73025"/>
          </a:xfrm>
          <a:custGeom>
            <a:avLst/>
            <a:gdLst>
              <a:gd name="T0" fmla="*/ 10 w 103"/>
              <a:gd name="T1" fmla="*/ 11 h 73"/>
              <a:gd name="T2" fmla="*/ 10 w 103"/>
              <a:gd name="T3" fmla="*/ 11 h 73"/>
              <a:gd name="T4" fmla="*/ 8 w 103"/>
              <a:gd name="T5" fmla="*/ 14 h 73"/>
              <a:gd name="T6" fmla="*/ 0 w 103"/>
              <a:gd name="T7" fmla="*/ 23 h 73"/>
              <a:gd name="T8" fmla="*/ 90 w 103"/>
              <a:gd name="T9" fmla="*/ 73 h 73"/>
              <a:gd name="T10" fmla="*/ 91 w 103"/>
              <a:gd name="T11" fmla="*/ 70 h 73"/>
              <a:gd name="T12" fmla="*/ 97 w 103"/>
              <a:gd name="T13" fmla="*/ 56 h 73"/>
              <a:gd name="T14" fmla="*/ 103 w 103"/>
              <a:gd name="T15" fmla="*/ 49 h 73"/>
              <a:gd name="T16" fmla="*/ 16 w 103"/>
              <a:gd name="T17" fmla="*/ 0 h 73"/>
              <a:gd name="T18" fmla="*/ 10 w 103"/>
              <a:gd name="T19" fmla="*/ 1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73">
                <a:moveTo>
                  <a:pt x="10" y="11"/>
                </a:moveTo>
                <a:lnTo>
                  <a:pt x="10" y="11"/>
                </a:lnTo>
                <a:cubicBezTo>
                  <a:pt x="9" y="12"/>
                  <a:pt x="9" y="13"/>
                  <a:pt x="8" y="14"/>
                </a:cubicBezTo>
                <a:cubicBezTo>
                  <a:pt x="4" y="20"/>
                  <a:pt x="0" y="23"/>
                  <a:pt x="0" y="23"/>
                </a:cubicBezTo>
                <a:lnTo>
                  <a:pt x="90" y="73"/>
                </a:lnTo>
                <a:cubicBezTo>
                  <a:pt x="91" y="72"/>
                  <a:pt x="91" y="71"/>
                  <a:pt x="91" y="70"/>
                </a:cubicBezTo>
                <a:cubicBezTo>
                  <a:pt x="93" y="64"/>
                  <a:pt x="95" y="60"/>
                  <a:pt x="97" y="56"/>
                </a:cubicBezTo>
                <a:cubicBezTo>
                  <a:pt x="99" y="54"/>
                  <a:pt x="101" y="51"/>
                  <a:pt x="103" y="49"/>
                </a:cubicBezTo>
                <a:lnTo>
                  <a:pt x="16" y="0"/>
                </a:lnTo>
                <a:cubicBezTo>
                  <a:pt x="14" y="5"/>
                  <a:pt x="12" y="8"/>
                  <a:pt x="10" y="11"/>
                </a:cubicBezTo>
                <a:close/>
              </a:path>
            </a:pathLst>
          </a:custGeom>
          <a:solidFill>
            <a:srgbClr val="FFFFFF"/>
          </a:solidFill>
          <a:ln w="0">
            <a:noFill/>
            <a:prstDash val="solid"/>
            <a:round/>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0" name="PA-错觉设计"/>
          <p:cNvSpPr/>
          <p:nvPr>
            <p:custDataLst>
              <p:tags r:id="rId40"/>
            </p:custDataLst>
          </p:nvPr>
        </p:nvSpPr>
        <p:spPr bwMode="auto">
          <a:xfrm>
            <a:off x="8439151" y="5064133"/>
            <a:ext cx="98425" cy="69850"/>
          </a:xfrm>
          <a:custGeom>
            <a:avLst/>
            <a:gdLst>
              <a:gd name="T0" fmla="*/ 14 w 99"/>
              <a:gd name="T1" fmla="*/ 72 h 72"/>
              <a:gd name="T2" fmla="*/ 14 w 99"/>
              <a:gd name="T3" fmla="*/ 72 h 72"/>
              <a:gd name="T4" fmla="*/ 99 w 99"/>
              <a:gd name="T5" fmla="*/ 25 h 72"/>
              <a:gd name="T6" fmla="*/ 87 w 99"/>
              <a:gd name="T7" fmla="*/ 0 h 72"/>
              <a:gd name="T8" fmla="*/ 0 w 99"/>
              <a:gd name="T9" fmla="*/ 48 h 72"/>
              <a:gd name="T10" fmla="*/ 13 w 99"/>
              <a:gd name="T11" fmla="*/ 68 h 72"/>
              <a:gd name="T12" fmla="*/ 14 w 99"/>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99" h="72">
                <a:moveTo>
                  <a:pt x="14" y="72"/>
                </a:moveTo>
                <a:lnTo>
                  <a:pt x="14" y="72"/>
                </a:lnTo>
                <a:lnTo>
                  <a:pt x="99" y="25"/>
                </a:lnTo>
                <a:cubicBezTo>
                  <a:pt x="93" y="18"/>
                  <a:pt x="89" y="9"/>
                  <a:pt x="87" y="0"/>
                </a:cubicBezTo>
                <a:lnTo>
                  <a:pt x="0" y="48"/>
                </a:lnTo>
                <a:cubicBezTo>
                  <a:pt x="5" y="54"/>
                  <a:pt x="10" y="60"/>
                  <a:pt x="13" y="68"/>
                </a:cubicBezTo>
                <a:cubicBezTo>
                  <a:pt x="13" y="69"/>
                  <a:pt x="14" y="70"/>
                  <a:pt x="14" y="72"/>
                </a:cubicBezTo>
                <a:close/>
              </a:path>
            </a:pathLst>
          </a:custGeom>
          <a:solidFill>
            <a:srgbClr val="FFFFFF"/>
          </a:solidFill>
          <a:ln w="0">
            <a:noFill/>
            <a:prstDash val="solid"/>
            <a:round/>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1" name="PA-错觉设计"/>
          <p:cNvSpPr/>
          <p:nvPr>
            <p:custDataLst>
              <p:tags r:id="rId41"/>
            </p:custDataLst>
          </p:nvPr>
        </p:nvSpPr>
        <p:spPr bwMode="auto">
          <a:xfrm>
            <a:off x="8321676" y="5095883"/>
            <a:ext cx="104775" cy="106363"/>
          </a:xfrm>
          <a:custGeom>
            <a:avLst/>
            <a:gdLst>
              <a:gd name="T0" fmla="*/ 53 w 106"/>
              <a:gd name="T1" fmla="*/ 0 h 107"/>
              <a:gd name="T2" fmla="*/ 53 w 106"/>
              <a:gd name="T3" fmla="*/ 0 h 107"/>
              <a:gd name="T4" fmla="*/ 0 w 106"/>
              <a:gd name="T5" fmla="*/ 54 h 107"/>
              <a:gd name="T6" fmla="*/ 53 w 106"/>
              <a:gd name="T7" fmla="*/ 107 h 107"/>
              <a:gd name="T8" fmla="*/ 106 w 106"/>
              <a:gd name="T9" fmla="*/ 54 h 107"/>
              <a:gd name="T10" fmla="*/ 53 w 106"/>
              <a:gd name="T11" fmla="*/ 0 h 107"/>
            </a:gdLst>
            <a:ahLst/>
            <a:cxnLst>
              <a:cxn ang="0">
                <a:pos x="T0" y="T1"/>
              </a:cxn>
              <a:cxn ang="0">
                <a:pos x="T2" y="T3"/>
              </a:cxn>
              <a:cxn ang="0">
                <a:pos x="T4" y="T5"/>
              </a:cxn>
              <a:cxn ang="0">
                <a:pos x="T6" y="T7"/>
              </a:cxn>
              <a:cxn ang="0">
                <a:pos x="T8" y="T9"/>
              </a:cxn>
              <a:cxn ang="0">
                <a:pos x="T10" y="T11"/>
              </a:cxn>
            </a:cxnLst>
            <a:rect l="0" t="0" r="r" b="b"/>
            <a:pathLst>
              <a:path w="106" h="107">
                <a:moveTo>
                  <a:pt x="53" y="0"/>
                </a:moveTo>
                <a:lnTo>
                  <a:pt x="53" y="0"/>
                </a:lnTo>
                <a:cubicBezTo>
                  <a:pt x="24" y="0"/>
                  <a:pt x="0" y="24"/>
                  <a:pt x="0" y="54"/>
                </a:cubicBezTo>
                <a:cubicBezTo>
                  <a:pt x="0" y="83"/>
                  <a:pt x="24" y="107"/>
                  <a:pt x="53" y="107"/>
                </a:cubicBezTo>
                <a:cubicBezTo>
                  <a:pt x="82" y="107"/>
                  <a:pt x="106" y="83"/>
                  <a:pt x="106" y="54"/>
                </a:cubicBezTo>
                <a:cubicBezTo>
                  <a:pt x="106" y="24"/>
                  <a:pt x="82" y="0"/>
                  <a:pt x="53" y="0"/>
                </a:cubicBezTo>
                <a:close/>
              </a:path>
            </a:pathLst>
          </a:custGeom>
          <a:gradFill>
            <a:gsLst>
              <a:gs pos="0">
                <a:schemeClr val="accent1"/>
              </a:gs>
              <a:gs pos="100000">
                <a:schemeClr val="tx1">
                  <a:lumMod val="90000"/>
                  <a:lumOff val="10000"/>
                </a:schemeClr>
              </a:gs>
            </a:gsLst>
            <a:lin ang="5400000" scaled="1"/>
          </a:gradFill>
          <a:ln w="15875" cap="flat">
            <a:noFill/>
            <a:prstDash val="solid"/>
            <a:miter/>
          </a:ln>
        </p:spPr>
        <p:txBody>
          <a:bodyPr wrap="square" rtlCol="0" anchor="ctr">
            <a:noAutofit/>
          </a:bodyPr>
          <a:lstStyle/>
          <a:p>
            <a:endParaRPr lang="zh-CN" altLang="en-US" dirty="0">
              <a:solidFill>
                <a:srgbClr val="222222"/>
              </a:solidFill>
              <a:cs typeface="+mn-ea"/>
              <a:sym typeface="+mn-lt"/>
            </a:endParaRPr>
          </a:p>
        </p:txBody>
      </p:sp>
      <p:sp>
        <p:nvSpPr>
          <p:cNvPr id="62" name="PA-错觉设计"/>
          <p:cNvSpPr/>
          <p:nvPr>
            <p:custDataLst>
              <p:tags r:id="rId42"/>
            </p:custDataLst>
          </p:nvPr>
        </p:nvSpPr>
        <p:spPr bwMode="auto">
          <a:xfrm>
            <a:off x="8547101" y="4984758"/>
            <a:ext cx="104775" cy="106363"/>
          </a:xfrm>
          <a:custGeom>
            <a:avLst/>
            <a:gdLst>
              <a:gd name="T0" fmla="*/ 53 w 106"/>
              <a:gd name="T1" fmla="*/ 0 h 107"/>
              <a:gd name="T2" fmla="*/ 53 w 106"/>
              <a:gd name="T3" fmla="*/ 0 h 107"/>
              <a:gd name="T4" fmla="*/ 0 w 106"/>
              <a:gd name="T5" fmla="*/ 53 h 107"/>
              <a:gd name="T6" fmla="*/ 53 w 106"/>
              <a:gd name="T7" fmla="*/ 107 h 107"/>
              <a:gd name="T8" fmla="*/ 106 w 106"/>
              <a:gd name="T9" fmla="*/ 53 h 107"/>
              <a:gd name="T10" fmla="*/ 53 w 106"/>
              <a:gd name="T11" fmla="*/ 0 h 107"/>
            </a:gdLst>
            <a:ahLst/>
            <a:cxnLst>
              <a:cxn ang="0">
                <a:pos x="T0" y="T1"/>
              </a:cxn>
              <a:cxn ang="0">
                <a:pos x="T2" y="T3"/>
              </a:cxn>
              <a:cxn ang="0">
                <a:pos x="T4" y="T5"/>
              </a:cxn>
              <a:cxn ang="0">
                <a:pos x="T6" y="T7"/>
              </a:cxn>
              <a:cxn ang="0">
                <a:pos x="T8" y="T9"/>
              </a:cxn>
              <a:cxn ang="0">
                <a:pos x="T10" y="T11"/>
              </a:cxn>
            </a:cxnLst>
            <a:rect l="0" t="0" r="r" b="b"/>
            <a:pathLst>
              <a:path w="106" h="107">
                <a:moveTo>
                  <a:pt x="53" y="0"/>
                </a:moveTo>
                <a:lnTo>
                  <a:pt x="53" y="0"/>
                </a:lnTo>
                <a:cubicBezTo>
                  <a:pt x="23" y="0"/>
                  <a:pt x="0" y="24"/>
                  <a:pt x="0" y="53"/>
                </a:cubicBezTo>
                <a:cubicBezTo>
                  <a:pt x="0" y="83"/>
                  <a:pt x="23" y="107"/>
                  <a:pt x="53" y="107"/>
                </a:cubicBezTo>
                <a:cubicBezTo>
                  <a:pt x="82" y="107"/>
                  <a:pt x="106" y="83"/>
                  <a:pt x="106" y="53"/>
                </a:cubicBezTo>
                <a:cubicBezTo>
                  <a:pt x="106" y="24"/>
                  <a:pt x="82" y="0"/>
                  <a:pt x="53" y="0"/>
                </a:cubicBezTo>
                <a:close/>
              </a:path>
            </a:pathLst>
          </a:custGeom>
          <a:solidFill>
            <a:srgbClr val="FFFFFF"/>
          </a:solidFill>
          <a:ln w="0">
            <a:noFill/>
            <a:prstDash val="solid"/>
            <a:round/>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3" name="PA-错觉设计"/>
          <p:cNvSpPr/>
          <p:nvPr>
            <p:custDataLst>
              <p:tags r:id="rId43"/>
            </p:custDataLst>
          </p:nvPr>
        </p:nvSpPr>
        <p:spPr bwMode="auto">
          <a:xfrm>
            <a:off x="8547101" y="5211771"/>
            <a:ext cx="104775" cy="104775"/>
          </a:xfrm>
          <a:custGeom>
            <a:avLst/>
            <a:gdLst>
              <a:gd name="T0" fmla="*/ 53 w 106"/>
              <a:gd name="T1" fmla="*/ 0 h 107"/>
              <a:gd name="T2" fmla="*/ 53 w 106"/>
              <a:gd name="T3" fmla="*/ 0 h 107"/>
              <a:gd name="T4" fmla="*/ 0 w 106"/>
              <a:gd name="T5" fmla="*/ 53 h 107"/>
              <a:gd name="T6" fmla="*/ 53 w 106"/>
              <a:gd name="T7" fmla="*/ 107 h 107"/>
              <a:gd name="T8" fmla="*/ 106 w 106"/>
              <a:gd name="T9" fmla="*/ 53 h 107"/>
              <a:gd name="T10" fmla="*/ 53 w 106"/>
              <a:gd name="T11" fmla="*/ 0 h 107"/>
            </a:gdLst>
            <a:ahLst/>
            <a:cxnLst>
              <a:cxn ang="0">
                <a:pos x="T0" y="T1"/>
              </a:cxn>
              <a:cxn ang="0">
                <a:pos x="T2" y="T3"/>
              </a:cxn>
              <a:cxn ang="0">
                <a:pos x="T4" y="T5"/>
              </a:cxn>
              <a:cxn ang="0">
                <a:pos x="T6" y="T7"/>
              </a:cxn>
              <a:cxn ang="0">
                <a:pos x="T8" y="T9"/>
              </a:cxn>
              <a:cxn ang="0">
                <a:pos x="T10" y="T11"/>
              </a:cxn>
            </a:cxnLst>
            <a:rect l="0" t="0" r="r" b="b"/>
            <a:pathLst>
              <a:path w="106" h="107">
                <a:moveTo>
                  <a:pt x="53" y="0"/>
                </a:moveTo>
                <a:lnTo>
                  <a:pt x="53" y="0"/>
                </a:lnTo>
                <a:cubicBezTo>
                  <a:pt x="23" y="0"/>
                  <a:pt x="0" y="24"/>
                  <a:pt x="0" y="53"/>
                </a:cubicBezTo>
                <a:cubicBezTo>
                  <a:pt x="0" y="83"/>
                  <a:pt x="23" y="107"/>
                  <a:pt x="53" y="107"/>
                </a:cubicBezTo>
                <a:cubicBezTo>
                  <a:pt x="82" y="107"/>
                  <a:pt x="106" y="83"/>
                  <a:pt x="106" y="53"/>
                </a:cubicBezTo>
                <a:cubicBezTo>
                  <a:pt x="106" y="24"/>
                  <a:pt x="82" y="0"/>
                  <a:pt x="53" y="0"/>
                </a:cubicBezTo>
                <a:close/>
              </a:path>
            </a:pathLst>
          </a:custGeom>
          <a:solidFill>
            <a:srgbClr val="FFFFFF"/>
          </a:solidFill>
          <a:ln w="0">
            <a:noFill/>
            <a:prstDash val="solid"/>
            <a:round/>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129" name="PA-错觉设计"/>
          <p:cNvSpPr>
            <a:spLocks noChangeAspect="1" noChangeArrowheads="1" noTextEdit="1"/>
          </p:cNvSpPr>
          <p:nvPr>
            <p:custDataLst>
              <p:tags r:id="rId44"/>
            </p:custDataLst>
          </p:nvPr>
        </p:nvSpPr>
        <p:spPr bwMode="auto">
          <a:xfrm>
            <a:off x="3311525" y="1830388"/>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130" name="PA-错觉设计"/>
          <p:cNvSpPr/>
          <p:nvPr>
            <p:custDataLst>
              <p:tags r:id="rId45"/>
            </p:custDataLst>
          </p:nvPr>
        </p:nvSpPr>
        <p:spPr bwMode="auto">
          <a:xfrm>
            <a:off x="3435350" y="2093913"/>
            <a:ext cx="77788" cy="60325"/>
          </a:xfrm>
          <a:custGeom>
            <a:avLst/>
            <a:gdLst>
              <a:gd name="T0" fmla="*/ 79 w 79"/>
              <a:gd name="T1" fmla="*/ 0 h 60"/>
              <a:gd name="T2" fmla="*/ 79 w 79"/>
              <a:gd name="T3" fmla="*/ 0 h 60"/>
              <a:gd name="T4" fmla="*/ 0 w 79"/>
              <a:gd name="T5" fmla="*/ 0 h 60"/>
              <a:gd name="T6" fmla="*/ 5 w 79"/>
              <a:gd name="T7" fmla="*/ 20 h 60"/>
              <a:gd name="T8" fmla="*/ 13 w 79"/>
              <a:gd name="T9" fmla="*/ 43 h 60"/>
              <a:gd name="T10" fmla="*/ 20 w 79"/>
              <a:gd name="T11" fmla="*/ 60 h 60"/>
              <a:gd name="T12" fmla="*/ 31 w 79"/>
              <a:gd name="T13" fmla="*/ 45 h 60"/>
              <a:gd name="T14" fmla="*/ 66 w 79"/>
              <a:gd name="T15" fmla="*/ 11 h 60"/>
              <a:gd name="T16" fmla="*/ 79 w 79"/>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60">
                <a:moveTo>
                  <a:pt x="79" y="0"/>
                </a:moveTo>
                <a:lnTo>
                  <a:pt x="79" y="0"/>
                </a:lnTo>
                <a:lnTo>
                  <a:pt x="0" y="0"/>
                </a:lnTo>
                <a:cubicBezTo>
                  <a:pt x="1" y="6"/>
                  <a:pt x="3" y="12"/>
                  <a:pt x="5" y="20"/>
                </a:cubicBezTo>
                <a:cubicBezTo>
                  <a:pt x="7" y="27"/>
                  <a:pt x="9" y="35"/>
                  <a:pt x="13" y="43"/>
                </a:cubicBezTo>
                <a:cubicBezTo>
                  <a:pt x="15" y="49"/>
                  <a:pt x="17" y="54"/>
                  <a:pt x="20" y="60"/>
                </a:cubicBezTo>
                <a:cubicBezTo>
                  <a:pt x="23" y="55"/>
                  <a:pt x="27" y="50"/>
                  <a:pt x="31" y="45"/>
                </a:cubicBezTo>
                <a:lnTo>
                  <a:pt x="66" y="11"/>
                </a:lnTo>
                <a:cubicBezTo>
                  <a:pt x="70" y="7"/>
                  <a:pt x="74" y="3"/>
                  <a:pt x="79" y="0"/>
                </a:cubicBezTo>
                <a:close/>
              </a:path>
            </a:pathLst>
          </a:custGeom>
          <a:solidFill>
            <a:srgbClr val="FFFFFF"/>
          </a:solidFill>
          <a:ln w="0">
            <a:solidFill>
              <a:srgbClr val="000000"/>
            </a:solidFill>
            <a:prstDash val="solid"/>
            <a:round/>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131" name="PA-错觉设计"/>
          <p:cNvSpPr/>
          <p:nvPr>
            <p:custDataLst>
              <p:tags r:id="rId46"/>
            </p:custDataLst>
          </p:nvPr>
        </p:nvSpPr>
        <p:spPr bwMode="auto">
          <a:xfrm>
            <a:off x="3611563" y="1960563"/>
            <a:ext cx="50800" cy="30163"/>
          </a:xfrm>
          <a:custGeom>
            <a:avLst/>
            <a:gdLst>
              <a:gd name="T0" fmla="*/ 2 w 52"/>
              <a:gd name="T1" fmla="*/ 31 h 31"/>
              <a:gd name="T2" fmla="*/ 2 w 52"/>
              <a:gd name="T3" fmla="*/ 31 h 31"/>
              <a:gd name="T4" fmla="*/ 12 w 52"/>
              <a:gd name="T5" fmla="*/ 22 h 31"/>
              <a:gd name="T6" fmla="*/ 52 w 52"/>
              <a:gd name="T7" fmla="*/ 0 h 31"/>
              <a:gd name="T8" fmla="*/ 0 w 52"/>
              <a:gd name="T9" fmla="*/ 0 h 31"/>
              <a:gd name="T10" fmla="*/ 2 w 52"/>
              <a:gd name="T11" fmla="*/ 27 h 31"/>
              <a:gd name="T12" fmla="*/ 2 w 52"/>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52" h="31">
                <a:moveTo>
                  <a:pt x="2" y="31"/>
                </a:moveTo>
                <a:lnTo>
                  <a:pt x="2" y="31"/>
                </a:lnTo>
                <a:lnTo>
                  <a:pt x="12" y="22"/>
                </a:lnTo>
                <a:cubicBezTo>
                  <a:pt x="23" y="11"/>
                  <a:pt x="37" y="3"/>
                  <a:pt x="52" y="0"/>
                </a:cubicBezTo>
                <a:lnTo>
                  <a:pt x="0" y="0"/>
                </a:lnTo>
                <a:cubicBezTo>
                  <a:pt x="1" y="9"/>
                  <a:pt x="2" y="18"/>
                  <a:pt x="2" y="27"/>
                </a:cubicBezTo>
                <a:cubicBezTo>
                  <a:pt x="2" y="29"/>
                  <a:pt x="2" y="30"/>
                  <a:pt x="2" y="31"/>
                </a:cubicBezTo>
                <a:close/>
              </a:path>
            </a:pathLst>
          </a:custGeom>
          <a:solidFill>
            <a:srgbClr val="FFFFFF"/>
          </a:solidFill>
          <a:ln w="0">
            <a:solidFill>
              <a:srgbClr val="000000"/>
            </a:solidFill>
            <a:prstDash val="solid"/>
            <a:round/>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132" name="PA-错觉设计"/>
          <p:cNvSpPr/>
          <p:nvPr>
            <p:custDataLst>
              <p:tags r:id="rId47"/>
            </p:custDataLst>
          </p:nvPr>
        </p:nvSpPr>
        <p:spPr bwMode="auto">
          <a:xfrm>
            <a:off x="3567113" y="1836738"/>
            <a:ext cx="109538" cy="96838"/>
          </a:xfrm>
          <a:custGeom>
            <a:avLst/>
            <a:gdLst>
              <a:gd name="T0" fmla="*/ 91 w 110"/>
              <a:gd name="T1" fmla="*/ 66 h 98"/>
              <a:gd name="T2" fmla="*/ 91 w 110"/>
              <a:gd name="T3" fmla="*/ 66 h 98"/>
              <a:gd name="T4" fmla="*/ 65 w 110"/>
              <a:gd name="T5" fmla="*/ 38 h 98"/>
              <a:gd name="T6" fmla="*/ 35 w 110"/>
              <a:gd name="T7" fmla="*/ 16 h 98"/>
              <a:gd name="T8" fmla="*/ 0 w 110"/>
              <a:gd name="T9" fmla="*/ 0 h 98"/>
              <a:gd name="T10" fmla="*/ 14 w 110"/>
              <a:gd name="T11" fmla="*/ 22 h 98"/>
              <a:gd name="T12" fmla="*/ 25 w 110"/>
              <a:gd name="T13" fmla="*/ 47 h 98"/>
              <a:gd name="T14" fmla="*/ 33 w 110"/>
              <a:gd name="T15" fmla="*/ 72 h 98"/>
              <a:gd name="T16" fmla="*/ 39 w 110"/>
              <a:gd name="T17" fmla="*/ 98 h 98"/>
              <a:gd name="T18" fmla="*/ 110 w 110"/>
              <a:gd name="T19" fmla="*/ 98 h 98"/>
              <a:gd name="T20" fmla="*/ 91 w 110"/>
              <a:gd name="T21"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98">
                <a:moveTo>
                  <a:pt x="91" y="66"/>
                </a:moveTo>
                <a:lnTo>
                  <a:pt x="91" y="66"/>
                </a:lnTo>
                <a:cubicBezTo>
                  <a:pt x="83" y="55"/>
                  <a:pt x="74" y="46"/>
                  <a:pt x="65" y="38"/>
                </a:cubicBezTo>
                <a:cubicBezTo>
                  <a:pt x="56" y="29"/>
                  <a:pt x="46" y="22"/>
                  <a:pt x="35" y="16"/>
                </a:cubicBezTo>
                <a:cubicBezTo>
                  <a:pt x="24" y="9"/>
                  <a:pt x="12" y="4"/>
                  <a:pt x="0" y="0"/>
                </a:cubicBezTo>
                <a:cubicBezTo>
                  <a:pt x="6" y="7"/>
                  <a:pt x="10" y="14"/>
                  <a:pt x="14" y="22"/>
                </a:cubicBezTo>
                <a:cubicBezTo>
                  <a:pt x="18" y="30"/>
                  <a:pt x="22" y="38"/>
                  <a:pt x="25" y="47"/>
                </a:cubicBezTo>
                <a:cubicBezTo>
                  <a:pt x="28" y="55"/>
                  <a:pt x="31" y="64"/>
                  <a:pt x="33" y="72"/>
                </a:cubicBezTo>
                <a:cubicBezTo>
                  <a:pt x="36" y="81"/>
                  <a:pt x="38" y="90"/>
                  <a:pt x="39" y="98"/>
                </a:cubicBezTo>
                <a:lnTo>
                  <a:pt x="110" y="98"/>
                </a:lnTo>
                <a:cubicBezTo>
                  <a:pt x="105" y="87"/>
                  <a:pt x="98" y="76"/>
                  <a:pt x="91" y="66"/>
                </a:cubicBezTo>
                <a:close/>
              </a:path>
            </a:pathLst>
          </a:custGeom>
          <a:solidFill>
            <a:srgbClr val="FFFFFF"/>
          </a:solidFill>
          <a:ln w="0">
            <a:solidFill>
              <a:srgbClr val="000000"/>
            </a:solidFill>
            <a:prstDash val="solid"/>
            <a:round/>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133" name="PA-错觉设计"/>
          <p:cNvSpPr/>
          <p:nvPr>
            <p:custDataLst>
              <p:tags r:id="rId48"/>
            </p:custDataLst>
          </p:nvPr>
        </p:nvSpPr>
        <p:spPr bwMode="auto">
          <a:xfrm>
            <a:off x="3425825" y="1960563"/>
            <a:ext cx="161925" cy="107950"/>
          </a:xfrm>
          <a:custGeom>
            <a:avLst/>
            <a:gdLst>
              <a:gd name="T0" fmla="*/ 164 w 164"/>
              <a:gd name="T1" fmla="*/ 58 h 109"/>
              <a:gd name="T2" fmla="*/ 164 w 164"/>
              <a:gd name="T3" fmla="*/ 58 h 109"/>
              <a:gd name="T4" fmla="*/ 164 w 164"/>
              <a:gd name="T5" fmla="*/ 55 h 109"/>
              <a:gd name="T6" fmla="*/ 163 w 164"/>
              <a:gd name="T7" fmla="*/ 27 h 109"/>
              <a:gd name="T8" fmla="*/ 160 w 164"/>
              <a:gd name="T9" fmla="*/ 0 h 109"/>
              <a:gd name="T10" fmla="*/ 4 w 164"/>
              <a:gd name="T11" fmla="*/ 0 h 109"/>
              <a:gd name="T12" fmla="*/ 1 w 164"/>
              <a:gd name="T13" fmla="*/ 27 h 109"/>
              <a:gd name="T14" fmla="*/ 0 w 164"/>
              <a:gd name="T15" fmla="*/ 55 h 109"/>
              <a:gd name="T16" fmla="*/ 1 w 164"/>
              <a:gd name="T17" fmla="*/ 82 h 109"/>
              <a:gd name="T18" fmla="*/ 4 w 164"/>
              <a:gd name="T19" fmla="*/ 109 h 109"/>
              <a:gd name="T20" fmla="*/ 142 w 164"/>
              <a:gd name="T21" fmla="*/ 109 h 109"/>
              <a:gd name="T22" fmla="*/ 164 w 164"/>
              <a:gd name="T23" fmla="*/ 5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09">
                <a:moveTo>
                  <a:pt x="164" y="58"/>
                </a:moveTo>
                <a:lnTo>
                  <a:pt x="164" y="58"/>
                </a:lnTo>
                <a:cubicBezTo>
                  <a:pt x="164" y="57"/>
                  <a:pt x="164" y="56"/>
                  <a:pt x="164" y="55"/>
                </a:cubicBezTo>
                <a:cubicBezTo>
                  <a:pt x="164" y="45"/>
                  <a:pt x="163" y="36"/>
                  <a:pt x="163" y="27"/>
                </a:cubicBezTo>
                <a:cubicBezTo>
                  <a:pt x="162" y="18"/>
                  <a:pt x="161" y="9"/>
                  <a:pt x="160" y="0"/>
                </a:cubicBezTo>
                <a:lnTo>
                  <a:pt x="4" y="0"/>
                </a:lnTo>
                <a:cubicBezTo>
                  <a:pt x="3" y="9"/>
                  <a:pt x="2" y="18"/>
                  <a:pt x="1" y="27"/>
                </a:cubicBezTo>
                <a:cubicBezTo>
                  <a:pt x="1" y="36"/>
                  <a:pt x="0" y="45"/>
                  <a:pt x="0" y="55"/>
                </a:cubicBezTo>
                <a:cubicBezTo>
                  <a:pt x="0" y="64"/>
                  <a:pt x="1" y="73"/>
                  <a:pt x="1" y="82"/>
                </a:cubicBezTo>
                <a:cubicBezTo>
                  <a:pt x="2" y="91"/>
                  <a:pt x="3" y="100"/>
                  <a:pt x="4" y="109"/>
                </a:cubicBezTo>
                <a:lnTo>
                  <a:pt x="142" y="109"/>
                </a:lnTo>
                <a:cubicBezTo>
                  <a:pt x="143" y="90"/>
                  <a:pt x="151" y="72"/>
                  <a:pt x="164" y="58"/>
                </a:cubicBezTo>
                <a:close/>
              </a:path>
            </a:pathLst>
          </a:custGeom>
          <a:solidFill>
            <a:srgbClr val="FFFFFF"/>
          </a:solidFill>
          <a:ln w="0">
            <a:solidFill>
              <a:srgbClr val="000000"/>
            </a:solidFill>
            <a:prstDash val="solid"/>
            <a:round/>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134" name="PA-错觉设计"/>
          <p:cNvSpPr/>
          <p:nvPr>
            <p:custDataLst>
              <p:tags r:id="rId49"/>
            </p:custDataLst>
          </p:nvPr>
        </p:nvSpPr>
        <p:spPr bwMode="auto">
          <a:xfrm>
            <a:off x="3435350" y="1827213"/>
            <a:ext cx="144463" cy="106363"/>
          </a:xfrm>
          <a:custGeom>
            <a:avLst/>
            <a:gdLst>
              <a:gd name="T0" fmla="*/ 123 w 147"/>
              <a:gd name="T1" fmla="*/ 41 h 108"/>
              <a:gd name="T2" fmla="*/ 123 w 147"/>
              <a:gd name="T3" fmla="*/ 41 h 108"/>
              <a:gd name="T4" fmla="*/ 109 w 147"/>
              <a:gd name="T5" fmla="*/ 20 h 108"/>
              <a:gd name="T6" fmla="*/ 93 w 147"/>
              <a:gd name="T7" fmla="*/ 5 h 108"/>
              <a:gd name="T8" fmla="*/ 73 w 147"/>
              <a:gd name="T9" fmla="*/ 0 h 108"/>
              <a:gd name="T10" fmla="*/ 54 w 147"/>
              <a:gd name="T11" fmla="*/ 5 h 108"/>
              <a:gd name="T12" fmla="*/ 37 w 147"/>
              <a:gd name="T13" fmla="*/ 20 h 108"/>
              <a:gd name="T14" fmla="*/ 23 w 147"/>
              <a:gd name="T15" fmla="*/ 41 h 108"/>
              <a:gd name="T16" fmla="*/ 13 w 147"/>
              <a:gd name="T17" fmla="*/ 65 h 108"/>
              <a:gd name="T18" fmla="*/ 5 w 147"/>
              <a:gd name="T19" fmla="*/ 88 h 108"/>
              <a:gd name="T20" fmla="*/ 0 w 147"/>
              <a:gd name="T21" fmla="*/ 108 h 108"/>
              <a:gd name="T22" fmla="*/ 147 w 147"/>
              <a:gd name="T23" fmla="*/ 108 h 108"/>
              <a:gd name="T24" fmla="*/ 142 w 147"/>
              <a:gd name="T25" fmla="*/ 88 h 108"/>
              <a:gd name="T26" fmla="*/ 134 w 147"/>
              <a:gd name="T27" fmla="*/ 65 h 108"/>
              <a:gd name="T28" fmla="*/ 123 w 147"/>
              <a:gd name="T29" fmla="*/ 4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7" h="108">
                <a:moveTo>
                  <a:pt x="123" y="41"/>
                </a:moveTo>
                <a:lnTo>
                  <a:pt x="123" y="41"/>
                </a:lnTo>
                <a:cubicBezTo>
                  <a:pt x="119" y="33"/>
                  <a:pt x="114" y="26"/>
                  <a:pt x="109" y="20"/>
                </a:cubicBezTo>
                <a:cubicBezTo>
                  <a:pt x="104" y="14"/>
                  <a:pt x="99" y="9"/>
                  <a:pt x="93" y="5"/>
                </a:cubicBezTo>
                <a:cubicBezTo>
                  <a:pt x="87" y="2"/>
                  <a:pt x="80" y="0"/>
                  <a:pt x="73" y="0"/>
                </a:cubicBezTo>
                <a:cubicBezTo>
                  <a:pt x="66" y="0"/>
                  <a:pt x="60" y="2"/>
                  <a:pt x="54" y="5"/>
                </a:cubicBezTo>
                <a:cubicBezTo>
                  <a:pt x="48" y="9"/>
                  <a:pt x="42" y="14"/>
                  <a:pt x="37" y="20"/>
                </a:cubicBezTo>
                <a:cubicBezTo>
                  <a:pt x="32" y="26"/>
                  <a:pt x="27" y="33"/>
                  <a:pt x="23" y="41"/>
                </a:cubicBezTo>
                <a:cubicBezTo>
                  <a:pt x="19" y="49"/>
                  <a:pt x="16" y="57"/>
                  <a:pt x="13" y="65"/>
                </a:cubicBezTo>
                <a:cubicBezTo>
                  <a:pt x="9" y="73"/>
                  <a:pt x="7" y="81"/>
                  <a:pt x="5" y="88"/>
                </a:cubicBezTo>
                <a:cubicBezTo>
                  <a:pt x="3" y="96"/>
                  <a:pt x="1" y="103"/>
                  <a:pt x="0" y="108"/>
                </a:cubicBezTo>
                <a:lnTo>
                  <a:pt x="147" y="108"/>
                </a:lnTo>
                <a:cubicBezTo>
                  <a:pt x="145" y="103"/>
                  <a:pt x="144" y="96"/>
                  <a:pt x="142" y="88"/>
                </a:cubicBezTo>
                <a:cubicBezTo>
                  <a:pt x="139" y="81"/>
                  <a:pt x="137" y="73"/>
                  <a:pt x="134" y="65"/>
                </a:cubicBezTo>
                <a:cubicBezTo>
                  <a:pt x="131" y="57"/>
                  <a:pt x="127" y="49"/>
                  <a:pt x="123" y="41"/>
                </a:cubicBezTo>
                <a:close/>
              </a:path>
            </a:pathLst>
          </a:custGeom>
          <a:solidFill>
            <a:srgbClr val="FFFFFF"/>
          </a:solidFill>
          <a:ln w="0">
            <a:solidFill>
              <a:srgbClr val="000000"/>
            </a:solidFill>
            <a:prstDash val="solid"/>
            <a:round/>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135" name="PA-错觉设计"/>
          <p:cNvSpPr/>
          <p:nvPr>
            <p:custDataLst>
              <p:tags r:id="rId50"/>
            </p:custDataLst>
          </p:nvPr>
        </p:nvSpPr>
        <p:spPr bwMode="auto">
          <a:xfrm>
            <a:off x="3336925" y="1836738"/>
            <a:ext cx="107950" cy="96838"/>
          </a:xfrm>
          <a:custGeom>
            <a:avLst/>
            <a:gdLst>
              <a:gd name="T0" fmla="*/ 45 w 110"/>
              <a:gd name="T1" fmla="*/ 38 h 98"/>
              <a:gd name="T2" fmla="*/ 45 w 110"/>
              <a:gd name="T3" fmla="*/ 38 h 98"/>
              <a:gd name="T4" fmla="*/ 20 w 110"/>
              <a:gd name="T5" fmla="*/ 66 h 98"/>
              <a:gd name="T6" fmla="*/ 0 w 110"/>
              <a:gd name="T7" fmla="*/ 98 h 98"/>
              <a:gd name="T8" fmla="*/ 71 w 110"/>
              <a:gd name="T9" fmla="*/ 98 h 98"/>
              <a:gd name="T10" fmla="*/ 77 w 110"/>
              <a:gd name="T11" fmla="*/ 72 h 98"/>
              <a:gd name="T12" fmla="*/ 85 w 110"/>
              <a:gd name="T13" fmla="*/ 47 h 98"/>
              <a:gd name="T14" fmla="*/ 96 w 110"/>
              <a:gd name="T15" fmla="*/ 22 h 98"/>
              <a:gd name="T16" fmla="*/ 110 w 110"/>
              <a:gd name="T17" fmla="*/ 0 h 98"/>
              <a:gd name="T18" fmla="*/ 76 w 110"/>
              <a:gd name="T19" fmla="*/ 16 h 98"/>
              <a:gd name="T20" fmla="*/ 45 w 110"/>
              <a:gd name="T21"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98">
                <a:moveTo>
                  <a:pt x="45" y="38"/>
                </a:moveTo>
                <a:lnTo>
                  <a:pt x="45" y="38"/>
                </a:lnTo>
                <a:cubicBezTo>
                  <a:pt x="36" y="46"/>
                  <a:pt x="27" y="55"/>
                  <a:pt x="20" y="66"/>
                </a:cubicBezTo>
                <a:cubicBezTo>
                  <a:pt x="12" y="76"/>
                  <a:pt x="5" y="87"/>
                  <a:pt x="0" y="98"/>
                </a:cubicBezTo>
                <a:lnTo>
                  <a:pt x="71" y="98"/>
                </a:lnTo>
                <a:cubicBezTo>
                  <a:pt x="73" y="90"/>
                  <a:pt x="75" y="81"/>
                  <a:pt x="77" y="72"/>
                </a:cubicBezTo>
                <a:cubicBezTo>
                  <a:pt x="79" y="64"/>
                  <a:pt x="82" y="55"/>
                  <a:pt x="85" y="47"/>
                </a:cubicBezTo>
                <a:cubicBezTo>
                  <a:pt x="88" y="38"/>
                  <a:pt x="92" y="30"/>
                  <a:pt x="96" y="22"/>
                </a:cubicBezTo>
                <a:cubicBezTo>
                  <a:pt x="100" y="14"/>
                  <a:pt x="105" y="7"/>
                  <a:pt x="110" y="0"/>
                </a:cubicBezTo>
                <a:cubicBezTo>
                  <a:pt x="98" y="4"/>
                  <a:pt x="87" y="9"/>
                  <a:pt x="76" y="16"/>
                </a:cubicBezTo>
                <a:cubicBezTo>
                  <a:pt x="65" y="22"/>
                  <a:pt x="55" y="29"/>
                  <a:pt x="45" y="38"/>
                </a:cubicBezTo>
                <a:close/>
              </a:path>
            </a:pathLst>
          </a:custGeom>
          <a:solidFill>
            <a:srgbClr val="FFFFFF"/>
          </a:solidFill>
          <a:ln w="0">
            <a:solidFill>
              <a:srgbClr val="000000"/>
            </a:solidFill>
            <a:prstDash val="solid"/>
            <a:round/>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136" name="PA-错觉设计"/>
          <p:cNvSpPr/>
          <p:nvPr>
            <p:custDataLst>
              <p:tags r:id="rId51"/>
            </p:custDataLst>
          </p:nvPr>
        </p:nvSpPr>
        <p:spPr bwMode="auto">
          <a:xfrm>
            <a:off x="3319463" y="1960563"/>
            <a:ext cx="84138" cy="107950"/>
          </a:xfrm>
          <a:custGeom>
            <a:avLst/>
            <a:gdLst>
              <a:gd name="T0" fmla="*/ 0 w 85"/>
              <a:gd name="T1" fmla="*/ 55 h 109"/>
              <a:gd name="T2" fmla="*/ 0 w 85"/>
              <a:gd name="T3" fmla="*/ 55 h 109"/>
              <a:gd name="T4" fmla="*/ 7 w 85"/>
              <a:gd name="T5" fmla="*/ 109 h 109"/>
              <a:gd name="T6" fmla="*/ 85 w 85"/>
              <a:gd name="T7" fmla="*/ 109 h 109"/>
              <a:gd name="T8" fmla="*/ 82 w 85"/>
              <a:gd name="T9" fmla="*/ 82 h 109"/>
              <a:gd name="T10" fmla="*/ 81 w 85"/>
              <a:gd name="T11" fmla="*/ 55 h 109"/>
              <a:gd name="T12" fmla="*/ 82 w 85"/>
              <a:gd name="T13" fmla="*/ 27 h 109"/>
              <a:gd name="T14" fmla="*/ 85 w 85"/>
              <a:gd name="T15" fmla="*/ 0 h 109"/>
              <a:gd name="T16" fmla="*/ 7 w 85"/>
              <a:gd name="T17" fmla="*/ 0 h 109"/>
              <a:gd name="T18" fmla="*/ 0 w 85"/>
              <a:gd name="T19" fmla="*/ 5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09">
                <a:moveTo>
                  <a:pt x="0" y="55"/>
                </a:moveTo>
                <a:lnTo>
                  <a:pt x="0" y="55"/>
                </a:lnTo>
                <a:cubicBezTo>
                  <a:pt x="0" y="74"/>
                  <a:pt x="2" y="92"/>
                  <a:pt x="7" y="109"/>
                </a:cubicBezTo>
                <a:lnTo>
                  <a:pt x="85" y="109"/>
                </a:lnTo>
                <a:cubicBezTo>
                  <a:pt x="84" y="100"/>
                  <a:pt x="83" y="91"/>
                  <a:pt x="82" y="82"/>
                </a:cubicBezTo>
                <a:cubicBezTo>
                  <a:pt x="82" y="73"/>
                  <a:pt x="81" y="64"/>
                  <a:pt x="81" y="55"/>
                </a:cubicBezTo>
                <a:cubicBezTo>
                  <a:pt x="81" y="45"/>
                  <a:pt x="82" y="36"/>
                  <a:pt x="82" y="27"/>
                </a:cubicBezTo>
                <a:cubicBezTo>
                  <a:pt x="83" y="18"/>
                  <a:pt x="84" y="9"/>
                  <a:pt x="85" y="0"/>
                </a:cubicBezTo>
                <a:lnTo>
                  <a:pt x="7" y="0"/>
                </a:lnTo>
                <a:cubicBezTo>
                  <a:pt x="2" y="18"/>
                  <a:pt x="0" y="36"/>
                  <a:pt x="0" y="55"/>
                </a:cubicBezTo>
                <a:close/>
              </a:path>
            </a:pathLst>
          </a:custGeom>
          <a:solidFill>
            <a:srgbClr val="FFFFFF"/>
          </a:solidFill>
          <a:ln w="0">
            <a:solidFill>
              <a:srgbClr val="000000"/>
            </a:solidFill>
            <a:prstDash val="solid"/>
            <a:round/>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77" name="PA-错觉设计"/>
          <p:cNvSpPr/>
          <p:nvPr>
            <p:custDataLst>
              <p:tags r:id="rId52"/>
            </p:custDataLst>
          </p:nvPr>
        </p:nvSpPr>
        <p:spPr bwMode="auto">
          <a:xfrm>
            <a:off x="3336925" y="2093913"/>
            <a:ext cx="106363" cy="96838"/>
          </a:xfrm>
          <a:custGeom>
            <a:avLst/>
            <a:gdLst>
              <a:gd name="T0" fmla="*/ 45 w 108"/>
              <a:gd name="T1" fmla="*/ 61 h 98"/>
              <a:gd name="T2" fmla="*/ 45 w 108"/>
              <a:gd name="T3" fmla="*/ 61 h 98"/>
              <a:gd name="T4" fmla="*/ 76 w 108"/>
              <a:gd name="T5" fmla="*/ 83 h 98"/>
              <a:gd name="T6" fmla="*/ 107 w 108"/>
              <a:gd name="T7" fmla="*/ 98 h 98"/>
              <a:gd name="T8" fmla="*/ 108 w 108"/>
              <a:gd name="T9" fmla="*/ 95 h 98"/>
              <a:gd name="T10" fmla="*/ 96 w 108"/>
              <a:gd name="T11" fmla="*/ 76 h 98"/>
              <a:gd name="T12" fmla="*/ 85 w 108"/>
              <a:gd name="T13" fmla="*/ 52 h 98"/>
              <a:gd name="T14" fmla="*/ 77 w 108"/>
              <a:gd name="T15" fmla="*/ 26 h 98"/>
              <a:gd name="T16" fmla="*/ 71 w 108"/>
              <a:gd name="T17" fmla="*/ 0 h 98"/>
              <a:gd name="T18" fmla="*/ 0 w 108"/>
              <a:gd name="T19" fmla="*/ 0 h 98"/>
              <a:gd name="T20" fmla="*/ 20 w 108"/>
              <a:gd name="T21" fmla="*/ 33 h 98"/>
              <a:gd name="T22" fmla="*/ 45 w 108"/>
              <a:gd name="T23"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98">
                <a:moveTo>
                  <a:pt x="45" y="61"/>
                </a:moveTo>
                <a:lnTo>
                  <a:pt x="45" y="61"/>
                </a:lnTo>
                <a:cubicBezTo>
                  <a:pt x="55" y="69"/>
                  <a:pt x="65" y="76"/>
                  <a:pt x="76" y="83"/>
                </a:cubicBezTo>
                <a:cubicBezTo>
                  <a:pt x="86" y="89"/>
                  <a:pt x="96" y="94"/>
                  <a:pt x="107" y="98"/>
                </a:cubicBezTo>
                <a:cubicBezTo>
                  <a:pt x="107" y="97"/>
                  <a:pt x="108" y="96"/>
                  <a:pt x="108" y="95"/>
                </a:cubicBezTo>
                <a:cubicBezTo>
                  <a:pt x="103" y="89"/>
                  <a:pt x="99" y="83"/>
                  <a:pt x="96" y="76"/>
                </a:cubicBezTo>
                <a:cubicBezTo>
                  <a:pt x="92" y="68"/>
                  <a:pt x="88" y="60"/>
                  <a:pt x="85" y="52"/>
                </a:cubicBezTo>
                <a:cubicBezTo>
                  <a:pt x="82" y="43"/>
                  <a:pt x="79" y="35"/>
                  <a:pt x="77" y="26"/>
                </a:cubicBezTo>
                <a:cubicBezTo>
                  <a:pt x="75" y="17"/>
                  <a:pt x="73" y="9"/>
                  <a:pt x="71" y="0"/>
                </a:cubicBezTo>
                <a:lnTo>
                  <a:pt x="0" y="0"/>
                </a:lnTo>
                <a:cubicBezTo>
                  <a:pt x="5" y="12"/>
                  <a:pt x="12" y="23"/>
                  <a:pt x="20" y="33"/>
                </a:cubicBezTo>
                <a:cubicBezTo>
                  <a:pt x="27" y="43"/>
                  <a:pt x="36" y="52"/>
                  <a:pt x="45" y="61"/>
                </a:cubicBezTo>
                <a:close/>
              </a:path>
            </a:pathLst>
          </a:custGeom>
          <a:solidFill>
            <a:srgbClr val="FFFFFF"/>
          </a:solidFill>
          <a:ln w="0">
            <a:solidFill>
              <a:srgbClr val="000000"/>
            </a:solidFill>
            <a:prstDash val="solid"/>
            <a:round/>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78" name="PA-错觉设计"/>
          <p:cNvSpPr>
            <a:spLocks noEditPoints="1"/>
          </p:cNvSpPr>
          <p:nvPr>
            <p:custDataLst>
              <p:tags r:id="rId53"/>
            </p:custDataLst>
          </p:nvPr>
        </p:nvSpPr>
        <p:spPr bwMode="auto">
          <a:xfrm>
            <a:off x="3465513" y="1979613"/>
            <a:ext cx="265113" cy="265113"/>
          </a:xfrm>
          <a:custGeom>
            <a:avLst/>
            <a:gdLst>
              <a:gd name="T0" fmla="*/ 235 w 269"/>
              <a:gd name="T1" fmla="*/ 75 h 269"/>
              <a:gd name="T2" fmla="*/ 222 w 269"/>
              <a:gd name="T3" fmla="*/ 87 h 269"/>
              <a:gd name="T4" fmla="*/ 193 w 269"/>
              <a:gd name="T5" fmla="*/ 114 h 269"/>
              <a:gd name="T6" fmla="*/ 174 w 269"/>
              <a:gd name="T7" fmla="*/ 116 h 269"/>
              <a:gd name="T8" fmla="*/ 194 w 269"/>
              <a:gd name="T9" fmla="*/ 96 h 269"/>
              <a:gd name="T10" fmla="*/ 196 w 269"/>
              <a:gd name="T11" fmla="*/ 80 h 269"/>
              <a:gd name="T12" fmla="*/ 176 w 269"/>
              <a:gd name="T13" fmla="*/ 77 h 269"/>
              <a:gd name="T14" fmla="*/ 166 w 269"/>
              <a:gd name="T15" fmla="*/ 87 h 269"/>
              <a:gd name="T16" fmla="*/ 154 w 269"/>
              <a:gd name="T17" fmla="*/ 90 h 269"/>
              <a:gd name="T18" fmla="*/ 162 w 269"/>
              <a:gd name="T19" fmla="*/ 72 h 269"/>
              <a:gd name="T20" fmla="*/ 216 w 269"/>
              <a:gd name="T21" fmla="*/ 29 h 269"/>
              <a:gd name="T22" fmla="*/ 235 w 269"/>
              <a:gd name="T23" fmla="*/ 37 h 269"/>
              <a:gd name="T24" fmla="*/ 242 w 269"/>
              <a:gd name="T25" fmla="*/ 56 h 269"/>
              <a:gd name="T26" fmla="*/ 114 w 269"/>
              <a:gd name="T27" fmla="*/ 193 h 269"/>
              <a:gd name="T28" fmla="*/ 109 w 269"/>
              <a:gd name="T29" fmla="*/ 200 h 269"/>
              <a:gd name="T30" fmla="*/ 46 w 269"/>
              <a:gd name="T31" fmla="*/ 240 h 269"/>
              <a:gd name="T32" fmla="*/ 30 w 269"/>
              <a:gd name="T33" fmla="*/ 221 h 269"/>
              <a:gd name="T34" fmla="*/ 72 w 269"/>
              <a:gd name="T35" fmla="*/ 162 h 269"/>
              <a:gd name="T36" fmla="*/ 97 w 269"/>
              <a:gd name="T37" fmla="*/ 155 h 269"/>
              <a:gd name="T38" fmla="*/ 76 w 269"/>
              <a:gd name="T39" fmla="*/ 177 h 269"/>
              <a:gd name="T40" fmla="*/ 80 w 269"/>
              <a:gd name="T41" fmla="*/ 199 h 269"/>
              <a:gd name="T42" fmla="*/ 85 w 269"/>
              <a:gd name="T43" fmla="*/ 200 h 269"/>
              <a:gd name="T44" fmla="*/ 116 w 269"/>
              <a:gd name="T45" fmla="*/ 174 h 269"/>
              <a:gd name="T46" fmla="*/ 253 w 269"/>
              <a:gd name="T47" fmla="*/ 18 h 269"/>
              <a:gd name="T48" fmla="*/ 250 w 269"/>
              <a:gd name="T49" fmla="*/ 16 h 269"/>
              <a:gd name="T50" fmla="*/ 178 w 269"/>
              <a:gd name="T51" fmla="*/ 18 h 269"/>
              <a:gd name="T52" fmla="*/ 143 w 269"/>
              <a:gd name="T53" fmla="*/ 53 h 269"/>
              <a:gd name="T54" fmla="*/ 135 w 269"/>
              <a:gd name="T55" fmla="*/ 117 h 269"/>
              <a:gd name="T56" fmla="*/ 110 w 269"/>
              <a:gd name="T57" fmla="*/ 132 h 269"/>
              <a:gd name="T58" fmla="*/ 18 w 269"/>
              <a:gd name="T59" fmla="*/ 178 h 269"/>
              <a:gd name="T60" fmla="*/ 18 w 269"/>
              <a:gd name="T61" fmla="*/ 253 h 269"/>
              <a:gd name="T62" fmla="*/ 56 w 269"/>
              <a:gd name="T63" fmla="*/ 269 h 269"/>
              <a:gd name="T64" fmla="*/ 128 w 269"/>
              <a:gd name="T65" fmla="*/ 219 h 269"/>
              <a:gd name="T66" fmla="*/ 141 w 269"/>
              <a:gd name="T67" fmla="*/ 166 h 269"/>
              <a:gd name="T68" fmla="*/ 139 w 269"/>
              <a:gd name="T69" fmla="*/ 151 h 269"/>
              <a:gd name="T70" fmla="*/ 157 w 269"/>
              <a:gd name="T71" fmla="*/ 137 h 269"/>
              <a:gd name="T72" fmla="*/ 181 w 269"/>
              <a:gd name="T73" fmla="*/ 144 h 269"/>
              <a:gd name="T74" fmla="*/ 219 w 269"/>
              <a:gd name="T75" fmla="*/ 128 h 269"/>
              <a:gd name="T76" fmla="*/ 269 w 269"/>
              <a:gd name="T77" fmla="*/ 56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 h="269">
                <a:moveTo>
                  <a:pt x="235" y="75"/>
                </a:moveTo>
                <a:lnTo>
                  <a:pt x="235" y="75"/>
                </a:lnTo>
                <a:lnTo>
                  <a:pt x="224" y="85"/>
                </a:lnTo>
                <a:lnTo>
                  <a:pt x="222" y="87"/>
                </a:lnTo>
                <a:lnTo>
                  <a:pt x="200" y="109"/>
                </a:lnTo>
                <a:cubicBezTo>
                  <a:pt x="198" y="111"/>
                  <a:pt x="196" y="113"/>
                  <a:pt x="193" y="114"/>
                </a:cubicBezTo>
                <a:cubicBezTo>
                  <a:pt x="193" y="114"/>
                  <a:pt x="193" y="114"/>
                  <a:pt x="193" y="114"/>
                </a:cubicBezTo>
                <a:cubicBezTo>
                  <a:pt x="187" y="117"/>
                  <a:pt x="181" y="117"/>
                  <a:pt x="174" y="116"/>
                </a:cubicBezTo>
                <a:lnTo>
                  <a:pt x="176" y="114"/>
                </a:lnTo>
                <a:lnTo>
                  <a:pt x="194" y="96"/>
                </a:lnTo>
                <a:cubicBezTo>
                  <a:pt x="197" y="93"/>
                  <a:pt x="198" y="90"/>
                  <a:pt x="198" y="87"/>
                </a:cubicBezTo>
                <a:cubicBezTo>
                  <a:pt x="198" y="84"/>
                  <a:pt x="198" y="82"/>
                  <a:pt x="196" y="80"/>
                </a:cubicBezTo>
                <a:cubicBezTo>
                  <a:pt x="196" y="79"/>
                  <a:pt x="195" y="78"/>
                  <a:pt x="194" y="77"/>
                </a:cubicBezTo>
                <a:cubicBezTo>
                  <a:pt x="189" y="72"/>
                  <a:pt x="181" y="72"/>
                  <a:pt x="176" y="77"/>
                </a:cubicBezTo>
                <a:lnTo>
                  <a:pt x="167" y="85"/>
                </a:lnTo>
                <a:lnTo>
                  <a:pt x="166" y="87"/>
                </a:lnTo>
                <a:lnTo>
                  <a:pt x="155" y="97"/>
                </a:lnTo>
                <a:cubicBezTo>
                  <a:pt x="155" y="95"/>
                  <a:pt x="154" y="93"/>
                  <a:pt x="154" y="90"/>
                </a:cubicBezTo>
                <a:cubicBezTo>
                  <a:pt x="154" y="89"/>
                  <a:pt x="155" y="88"/>
                  <a:pt x="155" y="87"/>
                </a:cubicBezTo>
                <a:cubicBezTo>
                  <a:pt x="156" y="81"/>
                  <a:pt x="158" y="76"/>
                  <a:pt x="162" y="72"/>
                </a:cubicBezTo>
                <a:lnTo>
                  <a:pt x="197" y="37"/>
                </a:lnTo>
                <a:cubicBezTo>
                  <a:pt x="202" y="32"/>
                  <a:pt x="209" y="29"/>
                  <a:pt x="216" y="29"/>
                </a:cubicBezTo>
                <a:cubicBezTo>
                  <a:pt x="222" y="29"/>
                  <a:pt x="227" y="31"/>
                  <a:pt x="232" y="35"/>
                </a:cubicBezTo>
                <a:cubicBezTo>
                  <a:pt x="233" y="35"/>
                  <a:pt x="234" y="36"/>
                  <a:pt x="235" y="37"/>
                </a:cubicBezTo>
                <a:cubicBezTo>
                  <a:pt x="235" y="37"/>
                  <a:pt x="235" y="37"/>
                  <a:pt x="235" y="38"/>
                </a:cubicBezTo>
                <a:cubicBezTo>
                  <a:pt x="240" y="43"/>
                  <a:pt x="242" y="49"/>
                  <a:pt x="242" y="56"/>
                </a:cubicBezTo>
                <a:cubicBezTo>
                  <a:pt x="242" y="63"/>
                  <a:pt x="240" y="70"/>
                  <a:pt x="235" y="75"/>
                </a:cubicBezTo>
                <a:close/>
                <a:moveTo>
                  <a:pt x="114" y="193"/>
                </a:moveTo>
                <a:lnTo>
                  <a:pt x="114" y="193"/>
                </a:lnTo>
                <a:cubicBezTo>
                  <a:pt x="113" y="195"/>
                  <a:pt x="111" y="198"/>
                  <a:pt x="109" y="200"/>
                </a:cubicBezTo>
                <a:lnTo>
                  <a:pt x="75" y="234"/>
                </a:lnTo>
                <a:cubicBezTo>
                  <a:pt x="67" y="242"/>
                  <a:pt x="56" y="244"/>
                  <a:pt x="46" y="240"/>
                </a:cubicBezTo>
                <a:cubicBezTo>
                  <a:pt x="43" y="239"/>
                  <a:pt x="40" y="237"/>
                  <a:pt x="37" y="234"/>
                </a:cubicBezTo>
                <a:cubicBezTo>
                  <a:pt x="33" y="231"/>
                  <a:pt x="31" y="226"/>
                  <a:pt x="30" y="221"/>
                </a:cubicBezTo>
                <a:cubicBezTo>
                  <a:pt x="28" y="212"/>
                  <a:pt x="31" y="203"/>
                  <a:pt x="37" y="197"/>
                </a:cubicBezTo>
                <a:lnTo>
                  <a:pt x="72" y="162"/>
                </a:lnTo>
                <a:cubicBezTo>
                  <a:pt x="77" y="157"/>
                  <a:pt x="84" y="154"/>
                  <a:pt x="91" y="154"/>
                </a:cubicBezTo>
                <a:cubicBezTo>
                  <a:pt x="93" y="154"/>
                  <a:pt x="95" y="155"/>
                  <a:pt x="97" y="155"/>
                </a:cubicBezTo>
                <a:lnTo>
                  <a:pt x="89" y="164"/>
                </a:lnTo>
                <a:lnTo>
                  <a:pt x="76" y="177"/>
                </a:lnTo>
                <a:cubicBezTo>
                  <a:pt x="70" y="182"/>
                  <a:pt x="70" y="191"/>
                  <a:pt x="76" y="196"/>
                </a:cubicBezTo>
                <a:cubicBezTo>
                  <a:pt x="77" y="197"/>
                  <a:pt x="78" y="198"/>
                  <a:pt x="80" y="199"/>
                </a:cubicBezTo>
                <a:cubicBezTo>
                  <a:pt x="81" y="199"/>
                  <a:pt x="82" y="199"/>
                  <a:pt x="84" y="200"/>
                </a:cubicBezTo>
                <a:cubicBezTo>
                  <a:pt x="84" y="200"/>
                  <a:pt x="85" y="200"/>
                  <a:pt x="85" y="200"/>
                </a:cubicBezTo>
                <a:cubicBezTo>
                  <a:pt x="88" y="200"/>
                  <a:pt x="92" y="198"/>
                  <a:pt x="94" y="196"/>
                </a:cubicBezTo>
                <a:lnTo>
                  <a:pt x="116" y="174"/>
                </a:lnTo>
                <a:cubicBezTo>
                  <a:pt x="118" y="180"/>
                  <a:pt x="117" y="187"/>
                  <a:pt x="114" y="193"/>
                </a:cubicBezTo>
                <a:close/>
                <a:moveTo>
                  <a:pt x="253" y="18"/>
                </a:moveTo>
                <a:lnTo>
                  <a:pt x="253" y="18"/>
                </a:lnTo>
                <a:cubicBezTo>
                  <a:pt x="253" y="17"/>
                  <a:pt x="251" y="17"/>
                  <a:pt x="250" y="16"/>
                </a:cubicBezTo>
                <a:cubicBezTo>
                  <a:pt x="244" y="11"/>
                  <a:pt x="237" y="7"/>
                  <a:pt x="230" y="5"/>
                </a:cubicBezTo>
                <a:cubicBezTo>
                  <a:pt x="212" y="0"/>
                  <a:pt x="192" y="5"/>
                  <a:pt x="178" y="18"/>
                </a:cubicBezTo>
                <a:lnTo>
                  <a:pt x="150" y="46"/>
                </a:lnTo>
                <a:lnTo>
                  <a:pt x="143" y="53"/>
                </a:lnTo>
                <a:cubicBezTo>
                  <a:pt x="133" y="63"/>
                  <a:pt x="128" y="76"/>
                  <a:pt x="128" y="90"/>
                </a:cubicBezTo>
                <a:cubicBezTo>
                  <a:pt x="128" y="100"/>
                  <a:pt x="131" y="109"/>
                  <a:pt x="135" y="117"/>
                </a:cubicBezTo>
                <a:lnTo>
                  <a:pt x="117" y="135"/>
                </a:lnTo>
                <a:cubicBezTo>
                  <a:pt x="115" y="134"/>
                  <a:pt x="113" y="133"/>
                  <a:pt x="110" y="132"/>
                </a:cubicBezTo>
                <a:cubicBezTo>
                  <a:pt x="91" y="124"/>
                  <a:pt x="68" y="128"/>
                  <a:pt x="53" y="143"/>
                </a:cubicBezTo>
                <a:lnTo>
                  <a:pt x="18" y="178"/>
                </a:lnTo>
                <a:cubicBezTo>
                  <a:pt x="11" y="185"/>
                  <a:pt x="7" y="193"/>
                  <a:pt x="5" y="202"/>
                </a:cubicBezTo>
                <a:cubicBezTo>
                  <a:pt x="0" y="219"/>
                  <a:pt x="4" y="239"/>
                  <a:pt x="18" y="253"/>
                </a:cubicBezTo>
                <a:cubicBezTo>
                  <a:pt x="22" y="257"/>
                  <a:pt x="27" y="260"/>
                  <a:pt x="32" y="263"/>
                </a:cubicBezTo>
                <a:cubicBezTo>
                  <a:pt x="39" y="267"/>
                  <a:pt x="47" y="269"/>
                  <a:pt x="56" y="269"/>
                </a:cubicBezTo>
                <a:cubicBezTo>
                  <a:pt x="70" y="269"/>
                  <a:pt x="84" y="263"/>
                  <a:pt x="94" y="253"/>
                </a:cubicBezTo>
                <a:lnTo>
                  <a:pt x="128" y="219"/>
                </a:lnTo>
                <a:cubicBezTo>
                  <a:pt x="135" y="212"/>
                  <a:pt x="140" y="203"/>
                  <a:pt x="142" y="194"/>
                </a:cubicBezTo>
                <a:cubicBezTo>
                  <a:pt x="144" y="184"/>
                  <a:pt x="144" y="175"/>
                  <a:pt x="141" y="166"/>
                </a:cubicBezTo>
                <a:cubicBezTo>
                  <a:pt x="140" y="162"/>
                  <a:pt x="139" y="158"/>
                  <a:pt x="136" y="154"/>
                </a:cubicBezTo>
                <a:lnTo>
                  <a:pt x="139" y="151"/>
                </a:lnTo>
                <a:lnTo>
                  <a:pt x="154" y="136"/>
                </a:lnTo>
                <a:cubicBezTo>
                  <a:pt x="155" y="137"/>
                  <a:pt x="156" y="137"/>
                  <a:pt x="157" y="137"/>
                </a:cubicBezTo>
                <a:cubicBezTo>
                  <a:pt x="160" y="139"/>
                  <a:pt x="163" y="140"/>
                  <a:pt x="166" y="141"/>
                </a:cubicBezTo>
                <a:cubicBezTo>
                  <a:pt x="171" y="143"/>
                  <a:pt x="176" y="144"/>
                  <a:pt x="181" y="144"/>
                </a:cubicBezTo>
                <a:cubicBezTo>
                  <a:pt x="187" y="144"/>
                  <a:pt x="192" y="143"/>
                  <a:pt x="197" y="141"/>
                </a:cubicBezTo>
                <a:cubicBezTo>
                  <a:pt x="205" y="138"/>
                  <a:pt x="213" y="134"/>
                  <a:pt x="219" y="128"/>
                </a:cubicBezTo>
                <a:lnTo>
                  <a:pt x="253" y="93"/>
                </a:lnTo>
                <a:cubicBezTo>
                  <a:pt x="263" y="83"/>
                  <a:pt x="269" y="70"/>
                  <a:pt x="269" y="56"/>
                </a:cubicBezTo>
                <a:cubicBezTo>
                  <a:pt x="269" y="42"/>
                  <a:pt x="263" y="28"/>
                  <a:pt x="253" y="18"/>
                </a:cubicBezTo>
                <a:close/>
              </a:path>
            </a:pathLst>
          </a:custGeom>
          <a:gradFill>
            <a:gsLst>
              <a:gs pos="0">
                <a:schemeClr val="accent1"/>
              </a:gs>
              <a:gs pos="100000">
                <a:schemeClr val="tx1">
                  <a:lumMod val="90000"/>
                  <a:lumOff val="10000"/>
                </a:schemeClr>
              </a:gs>
            </a:gsLst>
            <a:lin ang="5400000" scaled="1"/>
          </a:gradFill>
          <a:ln w="15875" cap="flat">
            <a:noFill/>
            <a:prstDash val="solid"/>
            <a:miter/>
          </a:ln>
        </p:spPr>
        <p:txBody>
          <a:bodyPr wrap="square" rtlCol="0" anchor="ctr">
            <a:noAutofit/>
          </a:bodyPr>
          <a:lstStyle/>
          <a:p>
            <a:endParaRPr lang="zh-CN" altLang="en-US">
              <a:solidFill>
                <a:srgbClr val="222222"/>
              </a:solidFill>
              <a:cs typeface="+mn-ea"/>
              <a:sym typeface="+mn-lt"/>
            </a:endParaRPr>
          </a:p>
        </p:txBody>
      </p:sp>
      <p:sp>
        <p:nvSpPr>
          <p:cNvPr id="581" name="PA-错觉设计"/>
          <p:cNvSpPr/>
          <p:nvPr>
            <p:custDataLst>
              <p:tags r:id="rId54"/>
            </p:custDataLst>
          </p:nvPr>
        </p:nvSpPr>
        <p:spPr bwMode="auto">
          <a:xfrm>
            <a:off x="3085422" y="3489807"/>
            <a:ext cx="110649" cy="116865"/>
          </a:xfrm>
          <a:custGeom>
            <a:avLst/>
            <a:gdLst>
              <a:gd name="T0" fmla="*/ 39 w 143"/>
              <a:gd name="T1" fmla="*/ 49 h 152"/>
              <a:gd name="T2" fmla="*/ 39 w 143"/>
              <a:gd name="T3" fmla="*/ 49 h 152"/>
              <a:gd name="T4" fmla="*/ 50 w 143"/>
              <a:gd name="T5" fmla="*/ 39 h 152"/>
              <a:gd name="T6" fmla="*/ 63 w 143"/>
              <a:gd name="T7" fmla="*/ 33 h 152"/>
              <a:gd name="T8" fmla="*/ 93 w 143"/>
              <a:gd name="T9" fmla="*/ 3 h 152"/>
              <a:gd name="T10" fmla="*/ 84 w 143"/>
              <a:gd name="T11" fmla="*/ 1 h 152"/>
              <a:gd name="T12" fmla="*/ 76 w 143"/>
              <a:gd name="T13" fmla="*/ 0 h 152"/>
              <a:gd name="T14" fmla="*/ 46 w 143"/>
              <a:gd name="T15" fmla="*/ 6 h 152"/>
              <a:gd name="T16" fmla="*/ 22 w 143"/>
              <a:gd name="T17" fmla="*/ 23 h 152"/>
              <a:gd name="T18" fmla="*/ 6 w 143"/>
              <a:gd name="T19" fmla="*/ 47 h 152"/>
              <a:gd name="T20" fmla="*/ 0 w 143"/>
              <a:gd name="T21" fmla="*/ 76 h 152"/>
              <a:gd name="T22" fmla="*/ 6 w 143"/>
              <a:gd name="T23" fmla="*/ 106 h 152"/>
              <a:gd name="T24" fmla="*/ 22 w 143"/>
              <a:gd name="T25" fmla="*/ 130 h 152"/>
              <a:gd name="T26" fmla="*/ 46 w 143"/>
              <a:gd name="T27" fmla="*/ 146 h 152"/>
              <a:gd name="T28" fmla="*/ 76 w 143"/>
              <a:gd name="T29" fmla="*/ 152 h 152"/>
              <a:gd name="T30" fmla="*/ 96 w 143"/>
              <a:gd name="T31" fmla="*/ 149 h 152"/>
              <a:gd name="T32" fmla="*/ 115 w 143"/>
              <a:gd name="T33" fmla="*/ 141 h 152"/>
              <a:gd name="T34" fmla="*/ 131 w 143"/>
              <a:gd name="T35" fmla="*/ 127 h 152"/>
              <a:gd name="T36" fmla="*/ 143 w 143"/>
              <a:gd name="T37" fmla="*/ 110 h 152"/>
              <a:gd name="T38" fmla="*/ 116 w 143"/>
              <a:gd name="T39" fmla="*/ 96 h 152"/>
              <a:gd name="T40" fmla="*/ 99 w 143"/>
              <a:gd name="T41" fmla="*/ 115 h 152"/>
              <a:gd name="T42" fmla="*/ 76 w 143"/>
              <a:gd name="T43" fmla="*/ 122 h 152"/>
              <a:gd name="T44" fmla="*/ 58 w 143"/>
              <a:gd name="T45" fmla="*/ 118 h 152"/>
              <a:gd name="T46" fmla="*/ 44 w 143"/>
              <a:gd name="T47" fmla="*/ 108 h 152"/>
              <a:gd name="T48" fmla="*/ 34 w 143"/>
              <a:gd name="T49" fmla="*/ 94 h 152"/>
              <a:gd name="T50" fmla="*/ 30 w 143"/>
              <a:gd name="T51" fmla="*/ 76 h 152"/>
              <a:gd name="T52" fmla="*/ 33 w 143"/>
              <a:gd name="T53" fmla="*/ 62 h 152"/>
              <a:gd name="T54" fmla="*/ 39 w 143"/>
              <a:gd name="T55" fmla="*/ 4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52">
                <a:moveTo>
                  <a:pt x="39" y="49"/>
                </a:moveTo>
                <a:lnTo>
                  <a:pt x="39" y="49"/>
                </a:lnTo>
                <a:cubicBezTo>
                  <a:pt x="42" y="45"/>
                  <a:pt x="46" y="42"/>
                  <a:pt x="50" y="39"/>
                </a:cubicBezTo>
                <a:cubicBezTo>
                  <a:pt x="54" y="36"/>
                  <a:pt x="58" y="34"/>
                  <a:pt x="63" y="33"/>
                </a:cubicBezTo>
                <a:lnTo>
                  <a:pt x="93" y="3"/>
                </a:lnTo>
                <a:cubicBezTo>
                  <a:pt x="90" y="2"/>
                  <a:pt x="87" y="1"/>
                  <a:pt x="84" y="1"/>
                </a:cubicBezTo>
                <a:cubicBezTo>
                  <a:pt x="81" y="1"/>
                  <a:pt x="79" y="0"/>
                  <a:pt x="76" y="0"/>
                </a:cubicBezTo>
                <a:cubicBezTo>
                  <a:pt x="65" y="0"/>
                  <a:pt x="55" y="2"/>
                  <a:pt x="46" y="6"/>
                </a:cubicBezTo>
                <a:cubicBezTo>
                  <a:pt x="37" y="10"/>
                  <a:pt x="29" y="16"/>
                  <a:pt x="22" y="23"/>
                </a:cubicBezTo>
                <a:cubicBezTo>
                  <a:pt x="15" y="30"/>
                  <a:pt x="10" y="38"/>
                  <a:pt x="6" y="47"/>
                </a:cubicBezTo>
                <a:cubicBezTo>
                  <a:pt x="2" y="56"/>
                  <a:pt x="0" y="66"/>
                  <a:pt x="0" y="76"/>
                </a:cubicBezTo>
                <a:cubicBezTo>
                  <a:pt x="0" y="87"/>
                  <a:pt x="2" y="96"/>
                  <a:pt x="6" y="106"/>
                </a:cubicBezTo>
                <a:cubicBezTo>
                  <a:pt x="10" y="115"/>
                  <a:pt x="15" y="123"/>
                  <a:pt x="22" y="130"/>
                </a:cubicBezTo>
                <a:cubicBezTo>
                  <a:pt x="29" y="137"/>
                  <a:pt x="37" y="142"/>
                  <a:pt x="46" y="146"/>
                </a:cubicBezTo>
                <a:cubicBezTo>
                  <a:pt x="55" y="150"/>
                  <a:pt x="65" y="152"/>
                  <a:pt x="76" y="152"/>
                </a:cubicBezTo>
                <a:cubicBezTo>
                  <a:pt x="83" y="152"/>
                  <a:pt x="90" y="151"/>
                  <a:pt x="96" y="149"/>
                </a:cubicBezTo>
                <a:cubicBezTo>
                  <a:pt x="103" y="147"/>
                  <a:pt x="109" y="144"/>
                  <a:pt x="115" y="141"/>
                </a:cubicBezTo>
                <a:cubicBezTo>
                  <a:pt x="121" y="137"/>
                  <a:pt x="126" y="133"/>
                  <a:pt x="131" y="127"/>
                </a:cubicBezTo>
                <a:cubicBezTo>
                  <a:pt x="136" y="122"/>
                  <a:pt x="140" y="116"/>
                  <a:pt x="143" y="110"/>
                </a:cubicBezTo>
                <a:lnTo>
                  <a:pt x="116" y="96"/>
                </a:lnTo>
                <a:cubicBezTo>
                  <a:pt x="112" y="104"/>
                  <a:pt x="107" y="110"/>
                  <a:pt x="99" y="115"/>
                </a:cubicBezTo>
                <a:cubicBezTo>
                  <a:pt x="92" y="119"/>
                  <a:pt x="84" y="122"/>
                  <a:pt x="76" y="122"/>
                </a:cubicBezTo>
                <a:cubicBezTo>
                  <a:pt x="69" y="122"/>
                  <a:pt x="63" y="120"/>
                  <a:pt x="58" y="118"/>
                </a:cubicBezTo>
                <a:cubicBezTo>
                  <a:pt x="53" y="116"/>
                  <a:pt x="48" y="112"/>
                  <a:pt x="44" y="108"/>
                </a:cubicBezTo>
                <a:cubicBezTo>
                  <a:pt x="39" y="104"/>
                  <a:pt x="36" y="99"/>
                  <a:pt x="34" y="94"/>
                </a:cubicBezTo>
                <a:cubicBezTo>
                  <a:pt x="31" y="88"/>
                  <a:pt x="30" y="82"/>
                  <a:pt x="30" y="76"/>
                </a:cubicBezTo>
                <a:cubicBezTo>
                  <a:pt x="30" y="71"/>
                  <a:pt x="31" y="66"/>
                  <a:pt x="33" y="62"/>
                </a:cubicBezTo>
                <a:cubicBezTo>
                  <a:pt x="34" y="57"/>
                  <a:pt x="36" y="53"/>
                  <a:pt x="39" y="49"/>
                </a:cubicBezTo>
                <a:close/>
              </a:path>
            </a:pathLst>
          </a:custGeom>
          <a:solidFill>
            <a:schemeClr val="bg1"/>
          </a:solidFill>
          <a:ln w="0">
            <a:noFill/>
            <a:prstDash val="solid"/>
            <a:round/>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222222"/>
              </a:solidFill>
              <a:effectLst/>
              <a:uLnTx/>
              <a:uFillTx/>
              <a:cs typeface="+mn-ea"/>
              <a:sym typeface="+mn-lt"/>
            </a:endParaRPr>
          </a:p>
        </p:txBody>
      </p:sp>
      <p:sp>
        <p:nvSpPr>
          <p:cNvPr id="582" name="PA-错觉设计"/>
          <p:cNvSpPr/>
          <p:nvPr>
            <p:custDataLst>
              <p:tags r:id="rId55"/>
            </p:custDataLst>
          </p:nvPr>
        </p:nvSpPr>
        <p:spPr bwMode="auto">
          <a:xfrm>
            <a:off x="2979746" y="3385375"/>
            <a:ext cx="310811" cy="326972"/>
          </a:xfrm>
          <a:custGeom>
            <a:avLst/>
            <a:gdLst>
              <a:gd name="T0" fmla="*/ 29 w 403"/>
              <a:gd name="T1" fmla="*/ 320 h 425"/>
              <a:gd name="T2" fmla="*/ 29 w 403"/>
              <a:gd name="T3" fmla="*/ 320 h 425"/>
              <a:gd name="T4" fmla="*/ 62 w 403"/>
              <a:gd name="T5" fmla="*/ 363 h 425"/>
              <a:gd name="T6" fmla="*/ 105 w 403"/>
              <a:gd name="T7" fmla="*/ 396 h 425"/>
              <a:gd name="T8" fmla="*/ 156 w 403"/>
              <a:gd name="T9" fmla="*/ 418 h 425"/>
              <a:gd name="T10" fmla="*/ 213 w 403"/>
              <a:gd name="T11" fmla="*/ 425 h 425"/>
              <a:gd name="T12" fmla="*/ 272 w 403"/>
              <a:gd name="T13" fmla="*/ 417 h 425"/>
              <a:gd name="T14" fmla="*/ 325 w 403"/>
              <a:gd name="T15" fmla="*/ 393 h 425"/>
              <a:gd name="T16" fmla="*/ 370 w 403"/>
              <a:gd name="T17" fmla="*/ 356 h 425"/>
              <a:gd name="T18" fmla="*/ 403 w 403"/>
              <a:gd name="T19" fmla="*/ 307 h 425"/>
              <a:gd name="T20" fmla="*/ 379 w 403"/>
              <a:gd name="T21" fmla="*/ 295 h 425"/>
              <a:gd name="T22" fmla="*/ 350 w 403"/>
              <a:gd name="T23" fmla="*/ 338 h 425"/>
              <a:gd name="T24" fmla="*/ 311 w 403"/>
              <a:gd name="T25" fmla="*/ 371 h 425"/>
              <a:gd name="T26" fmla="*/ 264 w 403"/>
              <a:gd name="T27" fmla="*/ 392 h 425"/>
              <a:gd name="T28" fmla="*/ 213 w 403"/>
              <a:gd name="T29" fmla="*/ 399 h 425"/>
              <a:gd name="T30" fmla="*/ 163 w 403"/>
              <a:gd name="T31" fmla="*/ 392 h 425"/>
              <a:gd name="T32" fmla="*/ 119 w 403"/>
              <a:gd name="T33" fmla="*/ 373 h 425"/>
              <a:gd name="T34" fmla="*/ 81 w 403"/>
              <a:gd name="T35" fmla="*/ 344 h 425"/>
              <a:gd name="T36" fmla="*/ 52 w 403"/>
              <a:gd name="T37" fmla="*/ 306 h 425"/>
              <a:gd name="T38" fmla="*/ 33 w 403"/>
              <a:gd name="T39" fmla="*/ 262 h 425"/>
              <a:gd name="T40" fmla="*/ 26 w 403"/>
              <a:gd name="T41" fmla="*/ 212 h 425"/>
              <a:gd name="T42" fmla="*/ 33 w 403"/>
              <a:gd name="T43" fmla="*/ 163 h 425"/>
              <a:gd name="T44" fmla="*/ 52 w 403"/>
              <a:gd name="T45" fmla="*/ 118 h 425"/>
              <a:gd name="T46" fmla="*/ 81 w 403"/>
              <a:gd name="T47" fmla="*/ 80 h 425"/>
              <a:gd name="T48" fmla="*/ 119 w 403"/>
              <a:gd name="T49" fmla="*/ 51 h 425"/>
              <a:gd name="T50" fmla="*/ 163 w 403"/>
              <a:gd name="T51" fmla="*/ 32 h 425"/>
              <a:gd name="T52" fmla="*/ 213 w 403"/>
              <a:gd name="T53" fmla="*/ 26 h 425"/>
              <a:gd name="T54" fmla="*/ 265 w 403"/>
              <a:gd name="T55" fmla="*/ 33 h 425"/>
              <a:gd name="T56" fmla="*/ 313 w 403"/>
              <a:gd name="T57" fmla="*/ 55 h 425"/>
              <a:gd name="T58" fmla="*/ 332 w 403"/>
              <a:gd name="T59" fmla="*/ 36 h 425"/>
              <a:gd name="T60" fmla="*/ 275 w 403"/>
              <a:gd name="T61" fmla="*/ 8 h 425"/>
              <a:gd name="T62" fmla="*/ 213 w 403"/>
              <a:gd name="T63" fmla="*/ 0 h 425"/>
              <a:gd name="T64" fmla="*/ 156 w 403"/>
              <a:gd name="T65" fmla="*/ 6 h 425"/>
              <a:gd name="T66" fmla="*/ 105 w 403"/>
              <a:gd name="T67" fmla="*/ 28 h 425"/>
              <a:gd name="T68" fmla="*/ 62 w 403"/>
              <a:gd name="T69" fmla="*/ 61 h 425"/>
              <a:gd name="T70" fmla="*/ 29 w 403"/>
              <a:gd name="T71" fmla="*/ 105 h 425"/>
              <a:gd name="T72" fmla="*/ 7 w 403"/>
              <a:gd name="T73" fmla="*/ 156 h 425"/>
              <a:gd name="T74" fmla="*/ 0 w 403"/>
              <a:gd name="T75" fmla="*/ 212 h 425"/>
              <a:gd name="T76" fmla="*/ 7 w 403"/>
              <a:gd name="T77" fmla="*/ 269 h 425"/>
              <a:gd name="T78" fmla="*/ 29 w 403"/>
              <a:gd name="T79" fmla="*/ 32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3" h="425">
                <a:moveTo>
                  <a:pt x="29" y="320"/>
                </a:moveTo>
                <a:lnTo>
                  <a:pt x="29" y="320"/>
                </a:lnTo>
                <a:cubicBezTo>
                  <a:pt x="38" y="335"/>
                  <a:pt x="49" y="350"/>
                  <a:pt x="62" y="363"/>
                </a:cubicBezTo>
                <a:cubicBezTo>
                  <a:pt x="75" y="376"/>
                  <a:pt x="89" y="387"/>
                  <a:pt x="105" y="396"/>
                </a:cubicBezTo>
                <a:cubicBezTo>
                  <a:pt x="121" y="406"/>
                  <a:pt x="138" y="413"/>
                  <a:pt x="156" y="418"/>
                </a:cubicBezTo>
                <a:cubicBezTo>
                  <a:pt x="174" y="423"/>
                  <a:pt x="193" y="425"/>
                  <a:pt x="213" y="425"/>
                </a:cubicBezTo>
                <a:cubicBezTo>
                  <a:pt x="233" y="425"/>
                  <a:pt x="253" y="423"/>
                  <a:pt x="272" y="417"/>
                </a:cubicBezTo>
                <a:cubicBezTo>
                  <a:pt x="291" y="411"/>
                  <a:pt x="308" y="403"/>
                  <a:pt x="325" y="393"/>
                </a:cubicBezTo>
                <a:cubicBezTo>
                  <a:pt x="341" y="383"/>
                  <a:pt x="356" y="370"/>
                  <a:pt x="370" y="356"/>
                </a:cubicBezTo>
                <a:cubicBezTo>
                  <a:pt x="383" y="341"/>
                  <a:pt x="394" y="325"/>
                  <a:pt x="403" y="307"/>
                </a:cubicBezTo>
                <a:lnTo>
                  <a:pt x="379" y="295"/>
                </a:lnTo>
                <a:cubicBezTo>
                  <a:pt x="371" y="311"/>
                  <a:pt x="362" y="325"/>
                  <a:pt x="350" y="338"/>
                </a:cubicBezTo>
                <a:cubicBezTo>
                  <a:pt x="338" y="351"/>
                  <a:pt x="325" y="362"/>
                  <a:pt x="311" y="371"/>
                </a:cubicBezTo>
                <a:cubicBezTo>
                  <a:pt x="296" y="380"/>
                  <a:pt x="281" y="387"/>
                  <a:pt x="264" y="392"/>
                </a:cubicBezTo>
                <a:cubicBezTo>
                  <a:pt x="247" y="396"/>
                  <a:pt x="230" y="399"/>
                  <a:pt x="213" y="399"/>
                </a:cubicBezTo>
                <a:cubicBezTo>
                  <a:pt x="195" y="399"/>
                  <a:pt x="179" y="397"/>
                  <a:pt x="163" y="392"/>
                </a:cubicBezTo>
                <a:cubicBezTo>
                  <a:pt x="147" y="388"/>
                  <a:pt x="132" y="381"/>
                  <a:pt x="119" y="373"/>
                </a:cubicBezTo>
                <a:cubicBezTo>
                  <a:pt x="105" y="365"/>
                  <a:pt x="92" y="355"/>
                  <a:pt x="81" y="344"/>
                </a:cubicBezTo>
                <a:cubicBezTo>
                  <a:pt x="70" y="333"/>
                  <a:pt x="60" y="320"/>
                  <a:pt x="52" y="306"/>
                </a:cubicBezTo>
                <a:cubicBezTo>
                  <a:pt x="44" y="292"/>
                  <a:pt x="37" y="278"/>
                  <a:pt x="33" y="262"/>
                </a:cubicBezTo>
                <a:cubicBezTo>
                  <a:pt x="28" y="246"/>
                  <a:pt x="26" y="229"/>
                  <a:pt x="26" y="212"/>
                </a:cubicBezTo>
                <a:cubicBezTo>
                  <a:pt x="26" y="195"/>
                  <a:pt x="28" y="179"/>
                  <a:pt x="33" y="163"/>
                </a:cubicBezTo>
                <a:cubicBezTo>
                  <a:pt x="37" y="147"/>
                  <a:pt x="44" y="132"/>
                  <a:pt x="52" y="118"/>
                </a:cubicBezTo>
                <a:cubicBezTo>
                  <a:pt x="60" y="104"/>
                  <a:pt x="70" y="92"/>
                  <a:pt x="81" y="80"/>
                </a:cubicBezTo>
                <a:cubicBezTo>
                  <a:pt x="92" y="69"/>
                  <a:pt x="105" y="59"/>
                  <a:pt x="119" y="51"/>
                </a:cubicBezTo>
                <a:cubicBezTo>
                  <a:pt x="132" y="43"/>
                  <a:pt x="147" y="37"/>
                  <a:pt x="163" y="32"/>
                </a:cubicBezTo>
                <a:cubicBezTo>
                  <a:pt x="179" y="28"/>
                  <a:pt x="196" y="26"/>
                  <a:pt x="213" y="26"/>
                </a:cubicBezTo>
                <a:cubicBezTo>
                  <a:pt x="230" y="26"/>
                  <a:pt x="248" y="28"/>
                  <a:pt x="265" y="33"/>
                </a:cubicBezTo>
                <a:cubicBezTo>
                  <a:pt x="282" y="38"/>
                  <a:pt x="298" y="46"/>
                  <a:pt x="313" y="55"/>
                </a:cubicBezTo>
                <a:lnTo>
                  <a:pt x="332" y="36"/>
                </a:lnTo>
                <a:cubicBezTo>
                  <a:pt x="314" y="24"/>
                  <a:pt x="295" y="15"/>
                  <a:pt x="275" y="8"/>
                </a:cubicBezTo>
                <a:cubicBezTo>
                  <a:pt x="255" y="3"/>
                  <a:pt x="234" y="0"/>
                  <a:pt x="213" y="0"/>
                </a:cubicBezTo>
                <a:cubicBezTo>
                  <a:pt x="193" y="0"/>
                  <a:pt x="174" y="2"/>
                  <a:pt x="156" y="6"/>
                </a:cubicBezTo>
                <a:cubicBezTo>
                  <a:pt x="138" y="12"/>
                  <a:pt x="121" y="19"/>
                  <a:pt x="105" y="28"/>
                </a:cubicBezTo>
                <a:cubicBezTo>
                  <a:pt x="89" y="37"/>
                  <a:pt x="75" y="48"/>
                  <a:pt x="62" y="61"/>
                </a:cubicBezTo>
                <a:cubicBezTo>
                  <a:pt x="49" y="74"/>
                  <a:pt x="38" y="89"/>
                  <a:pt x="29" y="105"/>
                </a:cubicBezTo>
                <a:cubicBezTo>
                  <a:pt x="19" y="120"/>
                  <a:pt x="12" y="137"/>
                  <a:pt x="7" y="156"/>
                </a:cubicBezTo>
                <a:cubicBezTo>
                  <a:pt x="2" y="174"/>
                  <a:pt x="0" y="193"/>
                  <a:pt x="0" y="212"/>
                </a:cubicBezTo>
                <a:cubicBezTo>
                  <a:pt x="0" y="232"/>
                  <a:pt x="2" y="251"/>
                  <a:pt x="7" y="269"/>
                </a:cubicBezTo>
                <a:cubicBezTo>
                  <a:pt x="12" y="287"/>
                  <a:pt x="19" y="304"/>
                  <a:pt x="29" y="320"/>
                </a:cubicBezTo>
                <a:close/>
              </a:path>
            </a:pathLst>
          </a:custGeom>
          <a:solidFill>
            <a:schemeClr val="bg1"/>
          </a:solidFill>
          <a:ln w="0">
            <a:noFill/>
            <a:prstDash val="solid"/>
            <a:round/>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83" name="PA-错觉设计"/>
          <p:cNvSpPr/>
          <p:nvPr>
            <p:custDataLst>
              <p:tags r:id="rId56"/>
            </p:custDataLst>
          </p:nvPr>
        </p:nvSpPr>
        <p:spPr bwMode="auto">
          <a:xfrm>
            <a:off x="3029476" y="3433861"/>
            <a:ext cx="216324" cy="228756"/>
          </a:xfrm>
          <a:custGeom>
            <a:avLst/>
            <a:gdLst>
              <a:gd name="T0" fmla="*/ 199 w 281"/>
              <a:gd name="T1" fmla="*/ 41 h 296"/>
              <a:gd name="T2" fmla="*/ 199 w 281"/>
              <a:gd name="T3" fmla="*/ 41 h 296"/>
              <a:gd name="T4" fmla="*/ 221 w 281"/>
              <a:gd name="T5" fmla="*/ 19 h 296"/>
              <a:gd name="T6" fmla="*/ 186 w 281"/>
              <a:gd name="T7" fmla="*/ 5 h 296"/>
              <a:gd name="T8" fmla="*/ 149 w 281"/>
              <a:gd name="T9" fmla="*/ 0 h 296"/>
              <a:gd name="T10" fmla="*/ 109 w 281"/>
              <a:gd name="T11" fmla="*/ 5 h 296"/>
              <a:gd name="T12" fmla="*/ 74 w 281"/>
              <a:gd name="T13" fmla="*/ 20 h 296"/>
              <a:gd name="T14" fmla="*/ 44 w 281"/>
              <a:gd name="T15" fmla="*/ 43 h 296"/>
              <a:gd name="T16" fmla="*/ 21 w 281"/>
              <a:gd name="T17" fmla="*/ 73 h 296"/>
              <a:gd name="T18" fmla="*/ 6 w 281"/>
              <a:gd name="T19" fmla="*/ 109 h 296"/>
              <a:gd name="T20" fmla="*/ 0 w 281"/>
              <a:gd name="T21" fmla="*/ 148 h 296"/>
              <a:gd name="T22" fmla="*/ 6 w 281"/>
              <a:gd name="T23" fmla="*/ 188 h 296"/>
              <a:gd name="T24" fmla="*/ 21 w 281"/>
              <a:gd name="T25" fmla="*/ 223 h 296"/>
              <a:gd name="T26" fmla="*/ 44 w 281"/>
              <a:gd name="T27" fmla="*/ 253 h 296"/>
              <a:gd name="T28" fmla="*/ 74 w 281"/>
              <a:gd name="T29" fmla="*/ 276 h 296"/>
              <a:gd name="T30" fmla="*/ 109 w 281"/>
              <a:gd name="T31" fmla="*/ 291 h 296"/>
              <a:gd name="T32" fmla="*/ 149 w 281"/>
              <a:gd name="T33" fmla="*/ 296 h 296"/>
              <a:gd name="T34" fmla="*/ 189 w 281"/>
              <a:gd name="T35" fmla="*/ 290 h 296"/>
              <a:gd name="T36" fmla="*/ 226 w 281"/>
              <a:gd name="T37" fmla="*/ 274 h 296"/>
              <a:gd name="T38" fmla="*/ 258 w 281"/>
              <a:gd name="T39" fmla="*/ 248 h 296"/>
              <a:gd name="T40" fmla="*/ 281 w 281"/>
              <a:gd name="T41" fmla="*/ 214 h 296"/>
              <a:gd name="T42" fmla="*/ 254 w 281"/>
              <a:gd name="T43" fmla="*/ 201 h 296"/>
              <a:gd name="T44" fmla="*/ 235 w 281"/>
              <a:gd name="T45" fmla="*/ 228 h 296"/>
              <a:gd name="T46" fmla="*/ 211 w 281"/>
              <a:gd name="T47" fmla="*/ 249 h 296"/>
              <a:gd name="T48" fmla="*/ 181 w 281"/>
              <a:gd name="T49" fmla="*/ 262 h 296"/>
              <a:gd name="T50" fmla="*/ 149 w 281"/>
              <a:gd name="T51" fmla="*/ 267 h 296"/>
              <a:gd name="T52" fmla="*/ 102 w 281"/>
              <a:gd name="T53" fmla="*/ 257 h 296"/>
              <a:gd name="T54" fmla="*/ 65 w 281"/>
              <a:gd name="T55" fmla="*/ 232 h 296"/>
              <a:gd name="T56" fmla="*/ 39 w 281"/>
              <a:gd name="T57" fmla="*/ 194 h 296"/>
              <a:gd name="T58" fmla="*/ 30 w 281"/>
              <a:gd name="T59" fmla="*/ 148 h 296"/>
              <a:gd name="T60" fmla="*/ 39 w 281"/>
              <a:gd name="T61" fmla="*/ 102 h 296"/>
              <a:gd name="T62" fmla="*/ 65 w 281"/>
              <a:gd name="T63" fmla="*/ 64 h 296"/>
              <a:gd name="T64" fmla="*/ 102 w 281"/>
              <a:gd name="T65" fmla="*/ 39 h 296"/>
              <a:gd name="T66" fmla="*/ 149 w 281"/>
              <a:gd name="T67" fmla="*/ 30 h 296"/>
              <a:gd name="T68" fmla="*/ 174 w 281"/>
              <a:gd name="T69" fmla="*/ 33 h 296"/>
              <a:gd name="T70" fmla="*/ 199 w 281"/>
              <a:gd name="T71" fmla="*/ 4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1" h="296">
                <a:moveTo>
                  <a:pt x="199" y="41"/>
                </a:moveTo>
                <a:lnTo>
                  <a:pt x="199" y="41"/>
                </a:lnTo>
                <a:lnTo>
                  <a:pt x="221" y="19"/>
                </a:lnTo>
                <a:cubicBezTo>
                  <a:pt x="210" y="13"/>
                  <a:pt x="198" y="8"/>
                  <a:pt x="186" y="5"/>
                </a:cubicBezTo>
                <a:cubicBezTo>
                  <a:pt x="174" y="2"/>
                  <a:pt x="161" y="0"/>
                  <a:pt x="149" y="0"/>
                </a:cubicBezTo>
                <a:cubicBezTo>
                  <a:pt x="135" y="0"/>
                  <a:pt x="122" y="2"/>
                  <a:pt x="109" y="5"/>
                </a:cubicBezTo>
                <a:cubicBezTo>
                  <a:pt x="97" y="9"/>
                  <a:pt x="85" y="14"/>
                  <a:pt x="74" y="20"/>
                </a:cubicBezTo>
                <a:cubicBezTo>
                  <a:pt x="63" y="27"/>
                  <a:pt x="53" y="35"/>
                  <a:pt x="44" y="43"/>
                </a:cubicBezTo>
                <a:cubicBezTo>
                  <a:pt x="35" y="52"/>
                  <a:pt x="27" y="62"/>
                  <a:pt x="21" y="73"/>
                </a:cubicBezTo>
                <a:cubicBezTo>
                  <a:pt x="14" y="84"/>
                  <a:pt x="9" y="96"/>
                  <a:pt x="6" y="109"/>
                </a:cubicBezTo>
                <a:cubicBezTo>
                  <a:pt x="2" y="121"/>
                  <a:pt x="0" y="135"/>
                  <a:pt x="0" y="148"/>
                </a:cubicBezTo>
                <a:cubicBezTo>
                  <a:pt x="0" y="162"/>
                  <a:pt x="2" y="175"/>
                  <a:pt x="6" y="188"/>
                </a:cubicBezTo>
                <a:cubicBezTo>
                  <a:pt x="9" y="200"/>
                  <a:pt x="14" y="212"/>
                  <a:pt x="21" y="223"/>
                </a:cubicBezTo>
                <a:cubicBezTo>
                  <a:pt x="27" y="234"/>
                  <a:pt x="35" y="244"/>
                  <a:pt x="44" y="253"/>
                </a:cubicBezTo>
                <a:cubicBezTo>
                  <a:pt x="53" y="262"/>
                  <a:pt x="63" y="270"/>
                  <a:pt x="74" y="276"/>
                </a:cubicBezTo>
                <a:cubicBezTo>
                  <a:pt x="85" y="282"/>
                  <a:pt x="97" y="287"/>
                  <a:pt x="109" y="291"/>
                </a:cubicBezTo>
                <a:cubicBezTo>
                  <a:pt x="122" y="295"/>
                  <a:pt x="135" y="296"/>
                  <a:pt x="149" y="296"/>
                </a:cubicBezTo>
                <a:cubicBezTo>
                  <a:pt x="163" y="296"/>
                  <a:pt x="176" y="294"/>
                  <a:pt x="189" y="290"/>
                </a:cubicBezTo>
                <a:cubicBezTo>
                  <a:pt x="203" y="287"/>
                  <a:pt x="215" y="281"/>
                  <a:pt x="226" y="274"/>
                </a:cubicBezTo>
                <a:cubicBezTo>
                  <a:pt x="238" y="267"/>
                  <a:pt x="248" y="258"/>
                  <a:pt x="258" y="248"/>
                </a:cubicBezTo>
                <a:cubicBezTo>
                  <a:pt x="267" y="238"/>
                  <a:pt x="275" y="227"/>
                  <a:pt x="281" y="214"/>
                </a:cubicBezTo>
                <a:lnTo>
                  <a:pt x="254" y="201"/>
                </a:lnTo>
                <a:cubicBezTo>
                  <a:pt x="249" y="211"/>
                  <a:pt x="243" y="220"/>
                  <a:pt x="235" y="228"/>
                </a:cubicBezTo>
                <a:cubicBezTo>
                  <a:pt x="228" y="236"/>
                  <a:pt x="220" y="243"/>
                  <a:pt x="211" y="249"/>
                </a:cubicBezTo>
                <a:cubicBezTo>
                  <a:pt x="202" y="254"/>
                  <a:pt x="192" y="259"/>
                  <a:pt x="181" y="262"/>
                </a:cubicBezTo>
                <a:cubicBezTo>
                  <a:pt x="171" y="265"/>
                  <a:pt x="160" y="267"/>
                  <a:pt x="149" y="267"/>
                </a:cubicBezTo>
                <a:cubicBezTo>
                  <a:pt x="132" y="267"/>
                  <a:pt x="117" y="264"/>
                  <a:pt x="102" y="257"/>
                </a:cubicBezTo>
                <a:cubicBezTo>
                  <a:pt x="88" y="251"/>
                  <a:pt x="76" y="243"/>
                  <a:pt x="65" y="232"/>
                </a:cubicBezTo>
                <a:cubicBezTo>
                  <a:pt x="54" y="221"/>
                  <a:pt x="46" y="209"/>
                  <a:pt x="39" y="194"/>
                </a:cubicBezTo>
                <a:cubicBezTo>
                  <a:pt x="33" y="180"/>
                  <a:pt x="30" y="165"/>
                  <a:pt x="30" y="148"/>
                </a:cubicBezTo>
                <a:cubicBezTo>
                  <a:pt x="30" y="132"/>
                  <a:pt x="33" y="116"/>
                  <a:pt x="39" y="102"/>
                </a:cubicBezTo>
                <a:cubicBezTo>
                  <a:pt x="46" y="88"/>
                  <a:pt x="54" y="75"/>
                  <a:pt x="65" y="64"/>
                </a:cubicBezTo>
                <a:cubicBezTo>
                  <a:pt x="76" y="54"/>
                  <a:pt x="88" y="45"/>
                  <a:pt x="102" y="39"/>
                </a:cubicBezTo>
                <a:cubicBezTo>
                  <a:pt x="117" y="33"/>
                  <a:pt x="132" y="30"/>
                  <a:pt x="149" y="30"/>
                </a:cubicBezTo>
                <a:cubicBezTo>
                  <a:pt x="157" y="30"/>
                  <a:pt x="166" y="31"/>
                  <a:pt x="174" y="33"/>
                </a:cubicBezTo>
                <a:cubicBezTo>
                  <a:pt x="183" y="35"/>
                  <a:pt x="191" y="38"/>
                  <a:pt x="199" y="41"/>
                </a:cubicBezTo>
                <a:close/>
              </a:path>
            </a:pathLst>
          </a:custGeom>
          <a:solidFill>
            <a:schemeClr val="bg1"/>
          </a:solidFill>
          <a:ln w="0">
            <a:noFill/>
            <a:prstDash val="solid"/>
            <a:round/>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84" name="PA-错觉设计"/>
          <p:cNvSpPr/>
          <p:nvPr>
            <p:custDataLst>
              <p:tags r:id="rId57"/>
            </p:custDataLst>
          </p:nvPr>
        </p:nvSpPr>
        <p:spPr bwMode="auto">
          <a:xfrm>
            <a:off x="3133908" y="3385375"/>
            <a:ext cx="174054" cy="174054"/>
          </a:xfrm>
          <a:custGeom>
            <a:avLst/>
            <a:gdLst>
              <a:gd name="T0" fmla="*/ 214 w 227"/>
              <a:gd name="T1" fmla="*/ 0 h 226"/>
              <a:gd name="T2" fmla="*/ 214 w 227"/>
              <a:gd name="T3" fmla="*/ 0 h 226"/>
              <a:gd name="T4" fmla="*/ 204 w 227"/>
              <a:gd name="T5" fmla="*/ 4 h 226"/>
              <a:gd name="T6" fmla="*/ 4 w 227"/>
              <a:gd name="T7" fmla="*/ 203 h 226"/>
              <a:gd name="T8" fmla="*/ 0 w 227"/>
              <a:gd name="T9" fmla="*/ 212 h 226"/>
              <a:gd name="T10" fmla="*/ 4 w 227"/>
              <a:gd name="T11" fmla="*/ 222 h 226"/>
              <a:gd name="T12" fmla="*/ 14 w 227"/>
              <a:gd name="T13" fmla="*/ 226 h 226"/>
              <a:gd name="T14" fmla="*/ 23 w 227"/>
              <a:gd name="T15" fmla="*/ 222 h 226"/>
              <a:gd name="T16" fmla="*/ 223 w 227"/>
              <a:gd name="T17" fmla="*/ 22 h 226"/>
              <a:gd name="T18" fmla="*/ 227 w 227"/>
              <a:gd name="T19" fmla="*/ 12 h 226"/>
              <a:gd name="T20" fmla="*/ 223 w 227"/>
              <a:gd name="T21" fmla="*/ 4 h 226"/>
              <a:gd name="T22" fmla="*/ 214 w 227"/>
              <a:gd name="T2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226">
                <a:moveTo>
                  <a:pt x="214" y="0"/>
                </a:moveTo>
                <a:lnTo>
                  <a:pt x="214" y="0"/>
                </a:lnTo>
                <a:cubicBezTo>
                  <a:pt x="210" y="0"/>
                  <a:pt x="207" y="1"/>
                  <a:pt x="204" y="4"/>
                </a:cubicBezTo>
                <a:lnTo>
                  <a:pt x="4" y="203"/>
                </a:lnTo>
                <a:cubicBezTo>
                  <a:pt x="1" y="205"/>
                  <a:pt x="0" y="209"/>
                  <a:pt x="0" y="212"/>
                </a:cubicBezTo>
                <a:cubicBezTo>
                  <a:pt x="0" y="216"/>
                  <a:pt x="1" y="219"/>
                  <a:pt x="4" y="222"/>
                </a:cubicBezTo>
                <a:cubicBezTo>
                  <a:pt x="7" y="224"/>
                  <a:pt x="10" y="226"/>
                  <a:pt x="14" y="226"/>
                </a:cubicBezTo>
                <a:cubicBezTo>
                  <a:pt x="17" y="226"/>
                  <a:pt x="20" y="224"/>
                  <a:pt x="23" y="222"/>
                </a:cubicBezTo>
                <a:lnTo>
                  <a:pt x="223" y="22"/>
                </a:lnTo>
                <a:cubicBezTo>
                  <a:pt x="226" y="19"/>
                  <a:pt x="227" y="16"/>
                  <a:pt x="227" y="12"/>
                </a:cubicBezTo>
                <a:cubicBezTo>
                  <a:pt x="227" y="9"/>
                  <a:pt x="226" y="5"/>
                  <a:pt x="223" y="4"/>
                </a:cubicBezTo>
                <a:cubicBezTo>
                  <a:pt x="221" y="1"/>
                  <a:pt x="217" y="0"/>
                  <a:pt x="214" y="0"/>
                </a:cubicBezTo>
                <a:close/>
              </a:path>
            </a:pathLst>
          </a:custGeom>
          <a:gradFill>
            <a:gsLst>
              <a:gs pos="0">
                <a:schemeClr val="accent1"/>
              </a:gs>
              <a:gs pos="100000">
                <a:schemeClr val="tx1">
                  <a:lumMod val="90000"/>
                  <a:lumOff val="10000"/>
                </a:schemeClr>
              </a:gs>
            </a:gsLst>
            <a:lin ang="5400000" scaled="1"/>
          </a:gradFill>
          <a:ln w="15875" cap="flat">
            <a:noFill/>
            <a:prstDash val="solid"/>
            <a:miter/>
          </a:ln>
        </p:spPr>
        <p:txBody>
          <a:bodyPr wrap="square" rtlCol="0" anchor="ctr">
            <a:noAutofit/>
          </a:bodyPr>
          <a:lstStyle/>
          <a:p>
            <a:endParaRPr lang="zh-CN" altLang="en-US">
              <a:solidFill>
                <a:srgbClr val="222222"/>
              </a:solidFill>
              <a:cs typeface="+mn-ea"/>
              <a:sym typeface="+mn-lt"/>
            </a:endParaRPr>
          </a:p>
        </p:txBody>
      </p:sp>
      <p:sp>
        <p:nvSpPr>
          <p:cNvPr id="588" name="PA-错觉设计"/>
          <p:cNvSpPr/>
          <p:nvPr>
            <p:custDataLst>
              <p:tags r:id="rId58"/>
            </p:custDataLst>
          </p:nvPr>
        </p:nvSpPr>
        <p:spPr bwMode="auto">
          <a:xfrm>
            <a:off x="3591487" y="4951987"/>
            <a:ext cx="177422" cy="86474"/>
          </a:xfrm>
          <a:custGeom>
            <a:avLst/>
            <a:gdLst>
              <a:gd name="T0" fmla="*/ 96 w 192"/>
              <a:gd name="T1" fmla="*/ 0 h 94"/>
              <a:gd name="T2" fmla="*/ 96 w 192"/>
              <a:gd name="T3" fmla="*/ 0 h 94"/>
              <a:gd name="T4" fmla="*/ 0 w 192"/>
              <a:gd name="T5" fmla="*/ 22 h 94"/>
              <a:gd name="T6" fmla="*/ 72 w 192"/>
              <a:gd name="T7" fmla="*/ 94 h 94"/>
              <a:gd name="T8" fmla="*/ 119 w 192"/>
              <a:gd name="T9" fmla="*/ 94 h 94"/>
              <a:gd name="T10" fmla="*/ 192 w 192"/>
              <a:gd name="T11" fmla="*/ 22 h 94"/>
              <a:gd name="T12" fmla="*/ 96 w 192"/>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192" h="94">
                <a:moveTo>
                  <a:pt x="96" y="0"/>
                </a:moveTo>
                <a:lnTo>
                  <a:pt x="96" y="0"/>
                </a:lnTo>
                <a:cubicBezTo>
                  <a:pt x="63" y="0"/>
                  <a:pt x="30" y="7"/>
                  <a:pt x="0" y="22"/>
                </a:cubicBezTo>
                <a:lnTo>
                  <a:pt x="72" y="94"/>
                </a:lnTo>
                <a:cubicBezTo>
                  <a:pt x="88" y="91"/>
                  <a:pt x="104" y="91"/>
                  <a:pt x="119" y="94"/>
                </a:cubicBezTo>
                <a:lnTo>
                  <a:pt x="192" y="22"/>
                </a:lnTo>
                <a:cubicBezTo>
                  <a:pt x="162" y="7"/>
                  <a:pt x="129" y="0"/>
                  <a:pt x="96" y="0"/>
                </a:cubicBezTo>
                <a:close/>
              </a:path>
            </a:pathLst>
          </a:custGeom>
          <a:solidFill>
            <a:srgbClr val="FFFFFF"/>
          </a:solidFill>
          <a:ln w="0">
            <a:solidFill>
              <a:srgbClr val="000000"/>
            </a:solidFill>
            <a:prstDash val="solid"/>
            <a:round/>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89" name="PA-错觉设计"/>
          <p:cNvSpPr/>
          <p:nvPr>
            <p:custDataLst>
              <p:tags r:id="rId59"/>
            </p:custDataLst>
          </p:nvPr>
        </p:nvSpPr>
        <p:spPr bwMode="auto">
          <a:xfrm>
            <a:off x="3789782" y="5059334"/>
            <a:ext cx="86474" cy="177421"/>
          </a:xfrm>
          <a:custGeom>
            <a:avLst/>
            <a:gdLst>
              <a:gd name="T0" fmla="*/ 95 w 95"/>
              <a:gd name="T1" fmla="*/ 83 h 192"/>
              <a:gd name="T2" fmla="*/ 95 w 95"/>
              <a:gd name="T3" fmla="*/ 83 h 192"/>
              <a:gd name="T4" fmla="*/ 88 w 95"/>
              <a:gd name="T5" fmla="*/ 41 h 192"/>
              <a:gd name="T6" fmla="*/ 72 w 95"/>
              <a:gd name="T7" fmla="*/ 0 h 192"/>
              <a:gd name="T8" fmla="*/ 0 w 95"/>
              <a:gd name="T9" fmla="*/ 73 h 192"/>
              <a:gd name="T10" fmla="*/ 1 w 95"/>
              <a:gd name="T11" fmla="*/ 83 h 192"/>
              <a:gd name="T12" fmla="*/ 1 w 95"/>
              <a:gd name="T13" fmla="*/ 110 h 192"/>
              <a:gd name="T14" fmla="*/ 0 w 95"/>
              <a:gd name="T15" fmla="*/ 120 h 192"/>
              <a:gd name="T16" fmla="*/ 72 w 95"/>
              <a:gd name="T17" fmla="*/ 192 h 192"/>
              <a:gd name="T18" fmla="*/ 95 w 95"/>
              <a:gd name="T19" fmla="*/ 110 h 192"/>
              <a:gd name="T20" fmla="*/ 95 w 95"/>
              <a:gd name="T21" fmla="*/ 8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92">
                <a:moveTo>
                  <a:pt x="95" y="83"/>
                </a:moveTo>
                <a:lnTo>
                  <a:pt x="95" y="83"/>
                </a:lnTo>
                <a:cubicBezTo>
                  <a:pt x="94" y="69"/>
                  <a:pt x="91" y="54"/>
                  <a:pt x="88" y="41"/>
                </a:cubicBezTo>
                <a:cubicBezTo>
                  <a:pt x="84" y="27"/>
                  <a:pt x="79" y="13"/>
                  <a:pt x="72" y="0"/>
                </a:cubicBezTo>
                <a:lnTo>
                  <a:pt x="0" y="73"/>
                </a:lnTo>
                <a:cubicBezTo>
                  <a:pt x="0" y="76"/>
                  <a:pt x="1" y="79"/>
                  <a:pt x="1" y="83"/>
                </a:cubicBezTo>
                <a:cubicBezTo>
                  <a:pt x="2" y="92"/>
                  <a:pt x="2" y="101"/>
                  <a:pt x="1" y="110"/>
                </a:cubicBezTo>
                <a:cubicBezTo>
                  <a:pt x="1" y="113"/>
                  <a:pt x="0" y="116"/>
                  <a:pt x="0" y="120"/>
                </a:cubicBezTo>
                <a:lnTo>
                  <a:pt x="72" y="192"/>
                </a:lnTo>
                <a:cubicBezTo>
                  <a:pt x="85" y="166"/>
                  <a:pt x="93" y="138"/>
                  <a:pt x="95" y="110"/>
                </a:cubicBezTo>
                <a:cubicBezTo>
                  <a:pt x="95" y="101"/>
                  <a:pt x="95" y="92"/>
                  <a:pt x="95" y="83"/>
                </a:cubicBezTo>
                <a:close/>
              </a:path>
            </a:pathLst>
          </a:custGeom>
          <a:solidFill>
            <a:srgbClr val="FFFFFF"/>
          </a:solidFill>
          <a:ln w="0">
            <a:solidFill>
              <a:srgbClr val="000000"/>
            </a:solidFill>
            <a:prstDash val="solid"/>
            <a:round/>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90" name="PA-错觉设计"/>
          <p:cNvSpPr/>
          <p:nvPr>
            <p:custDataLst>
              <p:tags r:id="rId60"/>
            </p:custDataLst>
          </p:nvPr>
        </p:nvSpPr>
        <p:spPr bwMode="auto">
          <a:xfrm>
            <a:off x="3591487" y="5256138"/>
            <a:ext cx="177422" cy="93929"/>
          </a:xfrm>
          <a:custGeom>
            <a:avLst/>
            <a:gdLst>
              <a:gd name="T0" fmla="*/ 72 w 192"/>
              <a:gd name="T1" fmla="*/ 0 h 101"/>
              <a:gd name="T2" fmla="*/ 72 w 192"/>
              <a:gd name="T3" fmla="*/ 0 h 101"/>
              <a:gd name="T4" fmla="*/ 0 w 192"/>
              <a:gd name="T5" fmla="*/ 73 h 101"/>
              <a:gd name="T6" fmla="*/ 47 w 192"/>
              <a:gd name="T7" fmla="*/ 90 h 101"/>
              <a:gd name="T8" fmla="*/ 192 w 192"/>
              <a:gd name="T9" fmla="*/ 73 h 101"/>
              <a:gd name="T10" fmla="*/ 119 w 192"/>
              <a:gd name="T11" fmla="*/ 0 h 101"/>
              <a:gd name="T12" fmla="*/ 72 w 192"/>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192" h="101">
                <a:moveTo>
                  <a:pt x="72" y="0"/>
                </a:moveTo>
                <a:lnTo>
                  <a:pt x="72" y="0"/>
                </a:lnTo>
                <a:lnTo>
                  <a:pt x="0" y="73"/>
                </a:lnTo>
                <a:cubicBezTo>
                  <a:pt x="15" y="80"/>
                  <a:pt x="31" y="86"/>
                  <a:pt x="47" y="90"/>
                </a:cubicBezTo>
                <a:cubicBezTo>
                  <a:pt x="95" y="101"/>
                  <a:pt x="147" y="95"/>
                  <a:pt x="192" y="73"/>
                </a:cubicBezTo>
                <a:lnTo>
                  <a:pt x="119" y="0"/>
                </a:lnTo>
                <a:cubicBezTo>
                  <a:pt x="104" y="3"/>
                  <a:pt x="88" y="3"/>
                  <a:pt x="72" y="0"/>
                </a:cubicBezTo>
                <a:close/>
              </a:path>
            </a:pathLst>
          </a:custGeom>
          <a:solidFill>
            <a:srgbClr val="FFFFFF"/>
          </a:solidFill>
          <a:ln w="0">
            <a:solidFill>
              <a:srgbClr val="000000"/>
            </a:solidFill>
            <a:prstDash val="solid"/>
            <a:round/>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91" name="PA-错觉设计"/>
          <p:cNvSpPr/>
          <p:nvPr>
            <p:custDataLst>
              <p:tags r:id="rId61"/>
            </p:custDataLst>
          </p:nvPr>
        </p:nvSpPr>
        <p:spPr bwMode="auto">
          <a:xfrm>
            <a:off x="3727162" y="5195010"/>
            <a:ext cx="116293" cy="116293"/>
          </a:xfrm>
          <a:custGeom>
            <a:avLst/>
            <a:gdLst>
              <a:gd name="T0" fmla="*/ 34 w 125"/>
              <a:gd name="T1" fmla="*/ 33 h 125"/>
              <a:gd name="T2" fmla="*/ 34 w 125"/>
              <a:gd name="T3" fmla="*/ 33 h 125"/>
              <a:gd name="T4" fmla="*/ 0 w 125"/>
              <a:gd name="T5" fmla="*/ 56 h 125"/>
              <a:gd name="T6" fmla="*/ 69 w 125"/>
              <a:gd name="T7" fmla="*/ 125 h 125"/>
              <a:gd name="T8" fmla="*/ 100 w 125"/>
              <a:gd name="T9" fmla="*/ 99 h 125"/>
              <a:gd name="T10" fmla="*/ 125 w 125"/>
              <a:gd name="T11" fmla="*/ 68 h 125"/>
              <a:gd name="T12" fmla="*/ 57 w 125"/>
              <a:gd name="T13" fmla="*/ 0 h 125"/>
              <a:gd name="T14" fmla="*/ 34 w 125"/>
              <a:gd name="T15" fmla="*/ 33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25">
                <a:moveTo>
                  <a:pt x="34" y="33"/>
                </a:moveTo>
                <a:lnTo>
                  <a:pt x="34" y="33"/>
                </a:lnTo>
                <a:cubicBezTo>
                  <a:pt x="24" y="43"/>
                  <a:pt x="12" y="51"/>
                  <a:pt x="0" y="56"/>
                </a:cubicBezTo>
                <a:lnTo>
                  <a:pt x="69" y="125"/>
                </a:lnTo>
                <a:cubicBezTo>
                  <a:pt x="80" y="117"/>
                  <a:pt x="90" y="109"/>
                  <a:pt x="100" y="99"/>
                </a:cubicBezTo>
                <a:cubicBezTo>
                  <a:pt x="109" y="89"/>
                  <a:pt x="118" y="79"/>
                  <a:pt x="125" y="68"/>
                </a:cubicBezTo>
                <a:lnTo>
                  <a:pt x="57" y="0"/>
                </a:lnTo>
                <a:cubicBezTo>
                  <a:pt x="51" y="12"/>
                  <a:pt x="44" y="23"/>
                  <a:pt x="34" y="33"/>
                </a:cubicBezTo>
                <a:close/>
              </a:path>
            </a:pathLst>
          </a:custGeom>
          <a:gradFill>
            <a:gsLst>
              <a:gs pos="0">
                <a:schemeClr val="accent1"/>
              </a:gs>
              <a:gs pos="100000">
                <a:schemeClr val="tx1">
                  <a:lumMod val="90000"/>
                  <a:lumOff val="10000"/>
                </a:schemeClr>
              </a:gs>
            </a:gsLst>
            <a:lin ang="5400000" scaled="1"/>
          </a:gradFill>
          <a:ln w="15875" cap="flat">
            <a:noFill/>
            <a:prstDash val="solid"/>
            <a:miter/>
          </a:ln>
        </p:spPr>
        <p:txBody>
          <a:bodyPr wrap="square" rtlCol="0" anchor="ctr">
            <a:noAutofit/>
          </a:bodyPr>
          <a:lstStyle/>
          <a:p>
            <a:endParaRPr lang="zh-CN" altLang="en-US">
              <a:solidFill>
                <a:srgbClr val="222222"/>
              </a:solidFill>
              <a:cs typeface="+mn-ea"/>
              <a:sym typeface="+mn-lt"/>
            </a:endParaRPr>
          </a:p>
        </p:txBody>
      </p:sp>
      <p:sp>
        <p:nvSpPr>
          <p:cNvPr id="592" name="PA-错觉设计"/>
          <p:cNvSpPr/>
          <p:nvPr>
            <p:custDataLst>
              <p:tags r:id="rId62"/>
            </p:custDataLst>
          </p:nvPr>
        </p:nvSpPr>
        <p:spPr bwMode="auto">
          <a:xfrm>
            <a:off x="3515449" y="4984788"/>
            <a:ext cx="116293" cy="114802"/>
          </a:xfrm>
          <a:custGeom>
            <a:avLst/>
            <a:gdLst>
              <a:gd name="T0" fmla="*/ 26 w 125"/>
              <a:gd name="T1" fmla="*/ 25 h 125"/>
              <a:gd name="T2" fmla="*/ 26 w 125"/>
              <a:gd name="T3" fmla="*/ 25 h 125"/>
              <a:gd name="T4" fmla="*/ 0 w 125"/>
              <a:gd name="T5" fmla="*/ 56 h 125"/>
              <a:gd name="T6" fmla="*/ 69 w 125"/>
              <a:gd name="T7" fmla="*/ 125 h 125"/>
              <a:gd name="T8" fmla="*/ 92 w 125"/>
              <a:gd name="T9" fmla="*/ 91 h 125"/>
              <a:gd name="T10" fmla="*/ 125 w 125"/>
              <a:gd name="T11" fmla="*/ 68 h 125"/>
              <a:gd name="T12" fmla="*/ 57 w 125"/>
              <a:gd name="T13" fmla="*/ 0 h 125"/>
              <a:gd name="T14" fmla="*/ 26 w 125"/>
              <a:gd name="T15" fmla="*/ 2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25">
                <a:moveTo>
                  <a:pt x="26" y="25"/>
                </a:moveTo>
                <a:lnTo>
                  <a:pt x="26" y="25"/>
                </a:lnTo>
                <a:cubicBezTo>
                  <a:pt x="16" y="35"/>
                  <a:pt x="8" y="45"/>
                  <a:pt x="0" y="56"/>
                </a:cubicBezTo>
                <a:lnTo>
                  <a:pt x="69" y="125"/>
                </a:lnTo>
                <a:cubicBezTo>
                  <a:pt x="74" y="113"/>
                  <a:pt x="82" y="101"/>
                  <a:pt x="92" y="91"/>
                </a:cubicBezTo>
                <a:cubicBezTo>
                  <a:pt x="102" y="81"/>
                  <a:pt x="113" y="74"/>
                  <a:pt x="125" y="68"/>
                </a:cubicBezTo>
                <a:lnTo>
                  <a:pt x="57" y="0"/>
                </a:lnTo>
                <a:cubicBezTo>
                  <a:pt x="46" y="7"/>
                  <a:pt x="36" y="16"/>
                  <a:pt x="26" y="25"/>
                </a:cubicBezTo>
                <a:close/>
              </a:path>
            </a:pathLst>
          </a:custGeom>
          <a:gradFill>
            <a:gsLst>
              <a:gs pos="0">
                <a:schemeClr val="accent1"/>
              </a:gs>
              <a:gs pos="100000">
                <a:schemeClr val="tx1">
                  <a:lumMod val="90000"/>
                  <a:lumOff val="10000"/>
                </a:schemeClr>
              </a:gs>
            </a:gsLst>
            <a:lin ang="5400000" scaled="1"/>
          </a:gradFill>
          <a:ln w="15875" cap="flat">
            <a:noFill/>
            <a:prstDash val="solid"/>
            <a:miter/>
          </a:ln>
        </p:spPr>
        <p:txBody>
          <a:bodyPr wrap="square" rtlCol="0" anchor="ctr">
            <a:noAutofit/>
          </a:bodyPr>
          <a:lstStyle/>
          <a:p>
            <a:endParaRPr lang="zh-CN" altLang="en-US">
              <a:solidFill>
                <a:srgbClr val="222222"/>
              </a:solidFill>
              <a:cs typeface="+mn-ea"/>
              <a:sym typeface="+mn-lt"/>
            </a:endParaRPr>
          </a:p>
        </p:txBody>
      </p:sp>
      <p:sp>
        <p:nvSpPr>
          <p:cNvPr id="593" name="PA-错觉设计"/>
          <p:cNvSpPr/>
          <p:nvPr>
            <p:custDataLst>
              <p:tags r:id="rId63"/>
            </p:custDataLst>
          </p:nvPr>
        </p:nvSpPr>
        <p:spPr bwMode="auto">
          <a:xfrm>
            <a:off x="3482648" y="5059334"/>
            <a:ext cx="87965" cy="177421"/>
          </a:xfrm>
          <a:custGeom>
            <a:avLst/>
            <a:gdLst>
              <a:gd name="T0" fmla="*/ 0 w 95"/>
              <a:gd name="T1" fmla="*/ 83 h 192"/>
              <a:gd name="T2" fmla="*/ 0 w 95"/>
              <a:gd name="T3" fmla="*/ 83 h 192"/>
              <a:gd name="T4" fmla="*/ 0 w 95"/>
              <a:gd name="T5" fmla="*/ 110 h 192"/>
              <a:gd name="T6" fmla="*/ 14 w 95"/>
              <a:gd name="T7" fmla="*/ 172 h 192"/>
              <a:gd name="T8" fmla="*/ 22 w 95"/>
              <a:gd name="T9" fmla="*/ 192 h 192"/>
              <a:gd name="T10" fmla="*/ 95 w 95"/>
              <a:gd name="T11" fmla="*/ 120 h 192"/>
              <a:gd name="T12" fmla="*/ 94 w 95"/>
              <a:gd name="T13" fmla="*/ 110 h 192"/>
              <a:gd name="T14" fmla="*/ 94 w 95"/>
              <a:gd name="T15" fmla="*/ 83 h 192"/>
              <a:gd name="T16" fmla="*/ 95 w 95"/>
              <a:gd name="T17" fmla="*/ 73 h 192"/>
              <a:gd name="T18" fmla="*/ 22 w 95"/>
              <a:gd name="T19" fmla="*/ 0 h 192"/>
              <a:gd name="T20" fmla="*/ 0 w 95"/>
              <a:gd name="T21" fmla="*/ 8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92">
                <a:moveTo>
                  <a:pt x="0" y="83"/>
                </a:moveTo>
                <a:lnTo>
                  <a:pt x="0" y="83"/>
                </a:lnTo>
                <a:cubicBezTo>
                  <a:pt x="0" y="92"/>
                  <a:pt x="0" y="101"/>
                  <a:pt x="0" y="110"/>
                </a:cubicBezTo>
                <a:cubicBezTo>
                  <a:pt x="1" y="131"/>
                  <a:pt x="6" y="152"/>
                  <a:pt x="14" y="172"/>
                </a:cubicBezTo>
                <a:cubicBezTo>
                  <a:pt x="16" y="179"/>
                  <a:pt x="19" y="186"/>
                  <a:pt x="22" y="192"/>
                </a:cubicBezTo>
                <a:lnTo>
                  <a:pt x="95" y="120"/>
                </a:lnTo>
                <a:cubicBezTo>
                  <a:pt x="94" y="116"/>
                  <a:pt x="94" y="113"/>
                  <a:pt x="94" y="110"/>
                </a:cubicBezTo>
                <a:cubicBezTo>
                  <a:pt x="93" y="101"/>
                  <a:pt x="93" y="92"/>
                  <a:pt x="94" y="83"/>
                </a:cubicBezTo>
                <a:cubicBezTo>
                  <a:pt x="94" y="79"/>
                  <a:pt x="94" y="76"/>
                  <a:pt x="95" y="73"/>
                </a:cubicBezTo>
                <a:lnTo>
                  <a:pt x="22" y="0"/>
                </a:lnTo>
                <a:cubicBezTo>
                  <a:pt x="9" y="26"/>
                  <a:pt x="2" y="54"/>
                  <a:pt x="0" y="83"/>
                </a:cubicBezTo>
                <a:close/>
              </a:path>
            </a:pathLst>
          </a:custGeom>
          <a:solidFill>
            <a:srgbClr val="FFFFFF"/>
          </a:solidFill>
          <a:ln w="0">
            <a:solidFill>
              <a:srgbClr val="000000"/>
            </a:solidFill>
            <a:prstDash val="solid"/>
            <a:round/>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594" name="PA-错觉设计"/>
          <p:cNvSpPr/>
          <p:nvPr>
            <p:custDataLst>
              <p:tags r:id="rId64"/>
            </p:custDataLst>
          </p:nvPr>
        </p:nvSpPr>
        <p:spPr bwMode="auto">
          <a:xfrm>
            <a:off x="3515449" y="5195010"/>
            <a:ext cx="116293" cy="116293"/>
          </a:xfrm>
          <a:custGeom>
            <a:avLst/>
            <a:gdLst>
              <a:gd name="T0" fmla="*/ 26 w 125"/>
              <a:gd name="T1" fmla="*/ 99 h 125"/>
              <a:gd name="T2" fmla="*/ 26 w 125"/>
              <a:gd name="T3" fmla="*/ 99 h 125"/>
              <a:gd name="T4" fmla="*/ 41 w 125"/>
              <a:gd name="T5" fmla="*/ 113 h 125"/>
              <a:gd name="T6" fmla="*/ 57 w 125"/>
              <a:gd name="T7" fmla="*/ 125 h 125"/>
              <a:gd name="T8" fmla="*/ 125 w 125"/>
              <a:gd name="T9" fmla="*/ 56 h 125"/>
              <a:gd name="T10" fmla="*/ 92 w 125"/>
              <a:gd name="T11" fmla="*/ 33 h 125"/>
              <a:gd name="T12" fmla="*/ 69 w 125"/>
              <a:gd name="T13" fmla="*/ 0 h 125"/>
              <a:gd name="T14" fmla="*/ 0 w 125"/>
              <a:gd name="T15" fmla="*/ 68 h 125"/>
              <a:gd name="T16" fmla="*/ 26 w 125"/>
              <a:gd name="T17" fmla="*/ 9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5">
                <a:moveTo>
                  <a:pt x="26" y="99"/>
                </a:moveTo>
                <a:lnTo>
                  <a:pt x="26" y="99"/>
                </a:lnTo>
                <a:cubicBezTo>
                  <a:pt x="31" y="104"/>
                  <a:pt x="36" y="108"/>
                  <a:pt x="41" y="113"/>
                </a:cubicBezTo>
                <a:cubicBezTo>
                  <a:pt x="46" y="117"/>
                  <a:pt x="52" y="121"/>
                  <a:pt x="57" y="125"/>
                </a:cubicBezTo>
                <a:lnTo>
                  <a:pt x="125" y="56"/>
                </a:lnTo>
                <a:cubicBezTo>
                  <a:pt x="113" y="51"/>
                  <a:pt x="102" y="43"/>
                  <a:pt x="92" y="33"/>
                </a:cubicBezTo>
                <a:cubicBezTo>
                  <a:pt x="82" y="23"/>
                  <a:pt x="74" y="12"/>
                  <a:pt x="69" y="0"/>
                </a:cubicBezTo>
                <a:lnTo>
                  <a:pt x="0" y="68"/>
                </a:lnTo>
                <a:cubicBezTo>
                  <a:pt x="8" y="79"/>
                  <a:pt x="16" y="89"/>
                  <a:pt x="26" y="99"/>
                </a:cubicBezTo>
                <a:close/>
              </a:path>
            </a:pathLst>
          </a:custGeom>
          <a:gradFill>
            <a:gsLst>
              <a:gs pos="0">
                <a:schemeClr val="accent1"/>
              </a:gs>
              <a:gs pos="100000">
                <a:schemeClr val="tx1">
                  <a:lumMod val="90000"/>
                  <a:lumOff val="10000"/>
                </a:schemeClr>
              </a:gs>
            </a:gsLst>
            <a:lin ang="5400000" scaled="1"/>
          </a:gradFill>
          <a:ln w="15875" cap="flat">
            <a:noFill/>
            <a:prstDash val="solid"/>
            <a:miter/>
          </a:ln>
        </p:spPr>
        <p:txBody>
          <a:bodyPr wrap="square" rtlCol="0" anchor="ctr">
            <a:noAutofit/>
          </a:bodyPr>
          <a:lstStyle/>
          <a:p>
            <a:endParaRPr lang="zh-CN" altLang="en-US">
              <a:solidFill>
                <a:srgbClr val="222222"/>
              </a:solidFill>
              <a:cs typeface="+mn-ea"/>
              <a:sym typeface="+mn-lt"/>
            </a:endParaRPr>
          </a:p>
        </p:txBody>
      </p:sp>
      <p:sp>
        <p:nvSpPr>
          <p:cNvPr id="595" name="PA-错觉设计"/>
          <p:cNvSpPr/>
          <p:nvPr>
            <p:custDataLst>
              <p:tags r:id="rId65"/>
            </p:custDataLst>
          </p:nvPr>
        </p:nvSpPr>
        <p:spPr bwMode="auto">
          <a:xfrm>
            <a:off x="3727162" y="4984788"/>
            <a:ext cx="116293" cy="114802"/>
          </a:xfrm>
          <a:custGeom>
            <a:avLst/>
            <a:gdLst>
              <a:gd name="T0" fmla="*/ 113 w 125"/>
              <a:gd name="T1" fmla="*/ 40 h 125"/>
              <a:gd name="T2" fmla="*/ 113 w 125"/>
              <a:gd name="T3" fmla="*/ 40 h 125"/>
              <a:gd name="T4" fmla="*/ 100 w 125"/>
              <a:gd name="T5" fmla="*/ 25 h 125"/>
              <a:gd name="T6" fmla="*/ 69 w 125"/>
              <a:gd name="T7" fmla="*/ 0 h 125"/>
              <a:gd name="T8" fmla="*/ 0 w 125"/>
              <a:gd name="T9" fmla="*/ 68 h 125"/>
              <a:gd name="T10" fmla="*/ 34 w 125"/>
              <a:gd name="T11" fmla="*/ 91 h 125"/>
              <a:gd name="T12" fmla="*/ 57 w 125"/>
              <a:gd name="T13" fmla="*/ 125 h 125"/>
              <a:gd name="T14" fmla="*/ 125 w 125"/>
              <a:gd name="T15" fmla="*/ 56 h 125"/>
              <a:gd name="T16" fmla="*/ 113 w 125"/>
              <a:gd name="T17" fmla="*/ 4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5">
                <a:moveTo>
                  <a:pt x="113" y="40"/>
                </a:moveTo>
                <a:lnTo>
                  <a:pt x="113" y="40"/>
                </a:lnTo>
                <a:cubicBezTo>
                  <a:pt x="109" y="35"/>
                  <a:pt x="105" y="30"/>
                  <a:pt x="100" y="25"/>
                </a:cubicBezTo>
                <a:cubicBezTo>
                  <a:pt x="90" y="16"/>
                  <a:pt x="80" y="7"/>
                  <a:pt x="69" y="0"/>
                </a:cubicBezTo>
                <a:lnTo>
                  <a:pt x="0" y="68"/>
                </a:lnTo>
                <a:cubicBezTo>
                  <a:pt x="12" y="74"/>
                  <a:pt x="24" y="81"/>
                  <a:pt x="34" y="91"/>
                </a:cubicBezTo>
                <a:cubicBezTo>
                  <a:pt x="44" y="101"/>
                  <a:pt x="51" y="113"/>
                  <a:pt x="57" y="125"/>
                </a:cubicBezTo>
                <a:lnTo>
                  <a:pt x="125" y="56"/>
                </a:lnTo>
                <a:cubicBezTo>
                  <a:pt x="122" y="51"/>
                  <a:pt x="118" y="46"/>
                  <a:pt x="113" y="40"/>
                </a:cubicBezTo>
                <a:close/>
              </a:path>
            </a:pathLst>
          </a:custGeom>
          <a:gradFill>
            <a:gsLst>
              <a:gs pos="0">
                <a:schemeClr val="accent1"/>
              </a:gs>
              <a:gs pos="100000">
                <a:schemeClr val="tx1">
                  <a:lumMod val="90000"/>
                  <a:lumOff val="10000"/>
                </a:schemeClr>
              </a:gs>
            </a:gsLst>
            <a:lin ang="5400000" scaled="1"/>
          </a:gradFill>
          <a:ln w="15875" cap="flat">
            <a:noFill/>
            <a:prstDash val="solid"/>
            <a:miter/>
          </a:ln>
        </p:spPr>
        <p:txBody>
          <a:bodyPr wrap="square" rtlCol="0" anchor="ctr">
            <a:noAutofit/>
          </a:bodyPr>
          <a:lstStyle/>
          <a:p>
            <a:endParaRPr lang="zh-CN" altLang="en-US">
              <a:solidFill>
                <a:srgbClr val="222222"/>
              </a:solidFill>
              <a:cs typeface="+mn-ea"/>
              <a:sym typeface="+mn-lt"/>
            </a:endParaRPr>
          </a:p>
        </p:txBody>
      </p:sp>
      <p:sp>
        <p:nvSpPr>
          <p:cNvPr id="599" name="PA-错觉设计"/>
          <p:cNvSpPr/>
          <p:nvPr>
            <p:custDataLst>
              <p:tags r:id="rId66"/>
            </p:custDataLst>
          </p:nvPr>
        </p:nvSpPr>
        <p:spPr bwMode="auto">
          <a:xfrm>
            <a:off x="8737922" y="2013812"/>
            <a:ext cx="93321" cy="91928"/>
          </a:xfrm>
          <a:custGeom>
            <a:avLst/>
            <a:gdLst>
              <a:gd name="T0" fmla="*/ 16 w 108"/>
              <a:gd name="T1" fmla="*/ 93 h 107"/>
              <a:gd name="T2" fmla="*/ 16 w 108"/>
              <a:gd name="T3" fmla="*/ 93 h 107"/>
              <a:gd name="T4" fmla="*/ 33 w 108"/>
              <a:gd name="T5" fmla="*/ 104 h 107"/>
              <a:gd name="T6" fmla="*/ 42 w 108"/>
              <a:gd name="T7" fmla="*/ 107 h 107"/>
              <a:gd name="T8" fmla="*/ 66 w 108"/>
              <a:gd name="T9" fmla="*/ 107 h 107"/>
              <a:gd name="T10" fmla="*/ 75 w 108"/>
              <a:gd name="T11" fmla="*/ 104 h 107"/>
              <a:gd name="T12" fmla="*/ 92 w 108"/>
              <a:gd name="T13" fmla="*/ 93 h 107"/>
              <a:gd name="T14" fmla="*/ 104 w 108"/>
              <a:gd name="T15" fmla="*/ 75 h 107"/>
              <a:gd name="T16" fmla="*/ 108 w 108"/>
              <a:gd name="T17" fmla="*/ 54 h 107"/>
              <a:gd name="T18" fmla="*/ 104 w 108"/>
              <a:gd name="T19" fmla="*/ 33 h 107"/>
              <a:gd name="T20" fmla="*/ 92 w 108"/>
              <a:gd name="T21" fmla="*/ 16 h 107"/>
              <a:gd name="T22" fmla="*/ 75 w 108"/>
              <a:gd name="T23" fmla="*/ 5 h 107"/>
              <a:gd name="T24" fmla="*/ 54 w 108"/>
              <a:gd name="T25" fmla="*/ 0 h 107"/>
              <a:gd name="T26" fmla="*/ 33 w 108"/>
              <a:gd name="T27" fmla="*/ 5 h 107"/>
              <a:gd name="T28" fmla="*/ 16 w 108"/>
              <a:gd name="T29" fmla="*/ 16 h 107"/>
              <a:gd name="T30" fmla="*/ 4 w 108"/>
              <a:gd name="T31" fmla="*/ 33 h 107"/>
              <a:gd name="T32" fmla="*/ 0 w 108"/>
              <a:gd name="T33" fmla="*/ 54 h 107"/>
              <a:gd name="T34" fmla="*/ 4 w 108"/>
              <a:gd name="T35" fmla="*/ 75 h 107"/>
              <a:gd name="T36" fmla="*/ 16 w 108"/>
              <a:gd name="T37" fmla="*/ 9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07">
                <a:moveTo>
                  <a:pt x="16" y="93"/>
                </a:moveTo>
                <a:lnTo>
                  <a:pt x="16" y="93"/>
                </a:lnTo>
                <a:cubicBezTo>
                  <a:pt x="21" y="97"/>
                  <a:pt x="26" y="101"/>
                  <a:pt x="33" y="104"/>
                </a:cubicBezTo>
                <a:cubicBezTo>
                  <a:pt x="36" y="105"/>
                  <a:pt x="39" y="106"/>
                  <a:pt x="42" y="107"/>
                </a:cubicBezTo>
                <a:lnTo>
                  <a:pt x="66" y="107"/>
                </a:lnTo>
                <a:cubicBezTo>
                  <a:pt x="69" y="106"/>
                  <a:pt x="72" y="105"/>
                  <a:pt x="75" y="104"/>
                </a:cubicBezTo>
                <a:cubicBezTo>
                  <a:pt x="82" y="101"/>
                  <a:pt x="87" y="97"/>
                  <a:pt x="92" y="93"/>
                </a:cubicBezTo>
                <a:cubicBezTo>
                  <a:pt x="97" y="88"/>
                  <a:pt x="101" y="82"/>
                  <a:pt x="104" y="75"/>
                </a:cubicBezTo>
                <a:cubicBezTo>
                  <a:pt x="107" y="69"/>
                  <a:pt x="108" y="62"/>
                  <a:pt x="108" y="54"/>
                </a:cubicBezTo>
                <a:cubicBezTo>
                  <a:pt x="108" y="47"/>
                  <a:pt x="107" y="40"/>
                  <a:pt x="104" y="33"/>
                </a:cubicBezTo>
                <a:cubicBezTo>
                  <a:pt x="101" y="27"/>
                  <a:pt x="97" y="21"/>
                  <a:pt x="92" y="16"/>
                </a:cubicBezTo>
                <a:cubicBezTo>
                  <a:pt x="87" y="11"/>
                  <a:pt x="82" y="7"/>
                  <a:pt x="75" y="5"/>
                </a:cubicBezTo>
                <a:cubicBezTo>
                  <a:pt x="68" y="2"/>
                  <a:pt x="61" y="0"/>
                  <a:pt x="54" y="0"/>
                </a:cubicBezTo>
                <a:cubicBezTo>
                  <a:pt x="47" y="0"/>
                  <a:pt x="40" y="2"/>
                  <a:pt x="33" y="5"/>
                </a:cubicBezTo>
                <a:cubicBezTo>
                  <a:pt x="26" y="7"/>
                  <a:pt x="21" y="11"/>
                  <a:pt x="16" y="16"/>
                </a:cubicBezTo>
                <a:cubicBezTo>
                  <a:pt x="11" y="21"/>
                  <a:pt x="7" y="27"/>
                  <a:pt x="4" y="33"/>
                </a:cubicBezTo>
                <a:cubicBezTo>
                  <a:pt x="1" y="40"/>
                  <a:pt x="0" y="47"/>
                  <a:pt x="0" y="54"/>
                </a:cubicBezTo>
                <a:cubicBezTo>
                  <a:pt x="0" y="62"/>
                  <a:pt x="1" y="69"/>
                  <a:pt x="4" y="75"/>
                </a:cubicBezTo>
                <a:cubicBezTo>
                  <a:pt x="7" y="82"/>
                  <a:pt x="11" y="88"/>
                  <a:pt x="16" y="93"/>
                </a:cubicBezTo>
                <a:close/>
              </a:path>
            </a:pathLst>
          </a:custGeom>
          <a:gradFill>
            <a:gsLst>
              <a:gs pos="0">
                <a:schemeClr val="accent1"/>
              </a:gs>
              <a:gs pos="100000">
                <a:schemeClr val="tx1">
                  <a:lumMod val="90000"/>
                  <a:lumOff val="10000"/>
                </a:schemeClr>
              </a:gs>
            </a:gsLst>
            <a:lin ang="5400000" scaled="1"/>
          </a:gradFill>
          <a:ln w="15875" cap="flat">
            <a:noFill/>
            <a:prstDash val="solid"/>
            <a:miter/>
          </a:ln>
        </p:spPr>
        <p:txBody>
          <a:bodyPr wrap="square" rtlCol="0" anchor="ctr">
            <a:noAutofit/>
          </a:bodyPr>
          <a:lstStyle/>
          <a:p>
            <a:endParaRPr lang="zh-CN" altLang="en-US" dirty="0">
              <a:solidFill>
                <a:srgbClr val="222222"/>
              </a:solidFill>
              <a:cs typeface="+mn-ea"/>
              <a:sym typeface="+mn-lt"/>
            </a:endParaRPr>
          </a:p>
        </p:txBody>
      </p:sp>
      <p:sp>
        <p:nvSpPr>
          <p:cNvPr id="600" name="PA-错觉设计"/>
          <p:cNvSpPr/>
          <p:nvPr>
            <p:custDataLst>
              <p:tags r:id="rId67"/>
            </p:custDataLst>
          </p:nvPr>
        </p:nvSpPr>
        <p:spPr bwMode="auto">
          <a:xfrm>
            <a:off x="8714243" y="2130812"/>
            <a:ext cx="140678" cy="66857"/>
          </a:xfrm>
          <a:custGeom>
            <a:avLst/>
            <a:gdLst>
              <a:gd name="T0" fmla="*/ 156 w 162"/>
              <a:gd name="T1" fmla="*/ 49 h 76"/>
              <a:gd name="T2" fmla="*/ 156 w 162"/>
              <a:gd name="T3" fmla="*/ 49 h 76"/>
              <a:gd name="T4" fmla="*/ 139 w 162"/>
              <a:gd name="T5" fmla="*/ 23 h 76"/>
              <a:gd name="T6" fmla="*/ 113 w 162"/>
              <a:gd name="T7" fmla="*/ 6 h 76"/>
              <a:gd name="T8" fmla="*/ 81 w 162"/>
              <a:gd name="T9" fmla="*/ 0 h 76"/>
              <a:gd name="T10" fmla="*/ 49 w 162"/>
              <a:gd name="T11" fmla="*/ 6 h 76"/>
              <a:gd name="T12" fmla="*/ 23 w 162"/>
              <a:gd name="T13" fmla="*/ 23 h 76"/>
              <a:gd name="T14" fmla="*/ 6 w 162"/>
              <a:gd name="T15" fmla="*/ 49 h 76"/>
              <a:gd name="T16" fmla="*/ 0 w 162"/>
              <a:gd name="T17" fmla="*/ 76 h 76"/>
              <a:gd name="T18" fmla="*/ 162 w 162"/>
              <a:gd name="T19" fmla="*/ 76 h 76"/>
              <a:gd name="T20" fmla="*/ 156 w 162"/>
              <a:gd name="T21" fmla="*/ 4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76">
                <a:moveTo>
                  <a:pt x="156" y="49"/>
                </a:moveTo>
                <a:lnTo>
                  <a:pt x="156" y="49"/>
                </a:lnTo>
                <a:cubicBezTo>
                  <a:pt x="152" y="39"/>
                  <a:pt x="146" y="30"/>
                  <a:pt x="139" y="23"/>
                </a:cubicBezTo>
                <a:cubicBezTo>
                  <a:pt x="132" y="16"/>
                  <a:pt x="123" y="10"/>
                  <a:pt x="113" y="6"/>
                </a:cubicBezTo>
                <a:cubicBezTo>
                  <a:pt x="103" y="2"/>
                  <a:pt x="93" y="0"/>
                  <a:pt x="81" y="0"/>
                </a:cubicBezTo>
                <a:cubicBezTo>
                  <a:pt x="70" y="0"/>
                  <a:pt x="59" y="2"/>
                  <a:pt x="49" y="6"/>
                </a:cubicBezTo>
                <a:cubicBezTo>
                  <a:pt x="39" y="10"/>
                  <a:pt x="31" y="16"/>
                  <a:pt x="23" y="23"/>
                </a:cubicBezTo>
                <a:cubicBezTo>
                  <a:pt x="16" y="30"/>
                  <a:pt x="10" y="39"/>
                  <a:pt x="6" y="49"/>
                </a:cubicBezTo>
                <a:cubicBezTo>
                  <a:pt x="3" y="57"/>
                  <a:pt x="1" y="67"/>
                  <a:pt x="0" y="76"/>
                </a:cubicBezTo>
                <a:lnTo>
                  <a:pt x="162" y="76"/>
                </a:lnTo>
                <a:cubicBezTo>
                  <a:pt x="162" y="66"/>
                  <a:pt x="160" y="57"/>
                  <a:pt x="156" y="49"/>
                </a:cubicBezTo>
                <a:close/>
              </a:path>
            </a:pathLst>
          </a:custGeom>
          <a:gradFill>
            <a:gsLst>
              <a:gs pos="0">
                <a:schemeClr val="accent1"/>
              </a:gs>
              <a:gs pos="100000">
                <a:schemeClr val="tx1">
                  <a:lumMod val="90000"/>
                  <a:lumOff val="10000"/>
                </a:schemeClr>
              </a:gs>
            </a:gsLst>
            <a:lin ang="5400000" scaled="1"/>
          </a:gradFill>
          <a:ln w="15875" cap="flat">
            <a:noFill/>
            <a:prstDash val="solid"/>
            <a:miter/>
          </a:ln>
        </p:spPr>
        <p:txBody>
          <a:bodyPr wrap="square" rtlCol="0" anchor="ctr">
            <a:noAutofit/>
          </a:bodyPr>
          <a:lstStyle/>
          <a:p>
            <a:endParaRPr lang="zh-CN" altLang="en-US">
              <a:solidFill>
                <a:srgbClr val="222222"/>
              </a:solidFill>
              <a:cs typeface="+mn-ea"/>
              <a:sym typeface="+mn-lt"/>
            </a:endParaRPr>
          </a:p>
        </p:txBody>
      </p:sp>
      <p:sp>
        <p:nvSpPr>
          <p:cNvPr id="601" name="PA-错觉设计"/>
          <p:cNvSpPr/>
          <p:nvPr>
            <p:custDataLst>
              <p:tags r:id="rId68"/>
            </p:custDataLst>
          </p:nvPr>
        </p:nvSpPr>
        <p:spPr bwMode="auto">
          <a:xfrm>
            <a:off x="8547101" y="1866170"/>
            <a:ext cx="68250" cy="313392"/>
          </a:xfrm>
          <a:custGeom>
            <a:avLst/>
            <a:gdLst>
              <a:gd name="T0" fmla="*/ 0 w 80"/>
              <a:gd name="T1" fmla="*/ 310 h 363"/>
              <a:gd name="T2" fmla="*/ 0 w 80"/>
              <a:gd name="T3" fmla="*/ 310 h 363"/>
              <a:gd name="T4" fmla="*/ 53 w 80"/>
              <a:gd name="T5" fmla="*/ 363 h 363"/>
              <a:gd name="T6" fmla="*/ 53 w 80"/>
              <a:gd name="T7" fmla="*/ 283 h 363"/>
              <a:gd name="T8" fmla="*/ 57 w 80"/>
              <a:gd name="T9" fmla="*/ 267 h 363"/>
              <a:gd name="T10" fmla="*/ 66 w 80"/>
              <a:gd name="T11" fmla="*/ 256 h 363"/>
              <a:gd name="T12" fmla="*/ 75 w 80"/>
              <a:gd name="T13" fmla="*/ 247 h 363"/>
              <a:gd name="T14" fmla="*/ 80 w 80"/>
              <a:gd name="T15" fmla="*/ 240 h 363"/>
              <a:gd name="T16" fmla="*/ 80 w 80"/>
              <a:gd name="T17" fmla="*/ 80 h 363"/>
              <a:gd name="T18" fmla="*/ 0 w 80"/>
              <a:gd name="T19" fmla="*/ 0 h 363"/>
              <a:gd name="T20" fmla="*/ 0 w 80"/>
              <a:gd name="T21" fmla="*/ 31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363">
                <a:moveTo>
                  <a:pt x="0" y="310"/>
                </a:moveTo>
                <a:lnTo>
                  <a:pt x="0" y="310"/>
                </a:lnTo>
                <a:lnTo>
                  <a:pt x="53" y="363"/>
                </a:lnTo>
                <a:lnTo>
                  <a:pt x="53" y="283"/>
                </a:lnTo>
                <a:cubicBezTo>
                  <a:pt x="53" y="277"/>
                  <a:pt x="54" y="272"/>
                  <a:pt x="57" y="267"/>
                </a:cubicBezTo>
                <a:cubicBezTo>
                  <a:pt x="60" y="263"/>
                  <a:pt x="63" y="259"/>
                  <a:pt x="66" y="256"/>
                </a:cubicBezTo>
                <a:cubicBezTo>
                  <a:pt x="70" y="253"/>
                  <a:pt x="73" y="250"/>
                  <a:pt x="75" y="247"/>
                </a:cubicBezTo>
                <a:cubicBezTo>
                  <a:pt x="78" y="245"/>
                  <a:pt x="80" y="243"/>
                  <a:pt x="80" y="240"/>
                </a:cubicBezTo>
                <a:lnTo>
                  <a:pt x="80" y="80"/>
                </a:lnTo>
                <a:lnTo>
                  <a:pt x="0" y="0"/>
                </a:lnTo>
                <a:lnTo>
                  <a:pt x="0" y="310"/>
                </a:lnTo>
                <a:close/>
              </a:path>
            </a:pathLst>
          </a:custGeom>
          <a:solidFill>
            <a:schemeClr val="bg1"/>
          </a:solidFill>
          <a:ln w="0">
            <a:noFill/>
            <a:prstDash val="solid"/>
            <a:round/>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602" name="PA-错觉设计"/>
          <p:cNvSpPr/>
          <p:nvPr>
            <p:custDataLst>
              <p:tags r:id="rId69"/>
            </p:custDataLst>
          </p:nvPr>
        </p:nvSpPr>
        <p:spPr bwMode="auto">
          <a:xfrm>
            <a:off x="8574958" y="1861991"/>
            <a:ext cx="179678" cy="275785"/>
          </a:xfrm>
          <a:custGeom>
            <a:avLst/>
            <a:gdLst>
              <a:gd name="T0" fmla="*/ 169 w 208"/>
              <a:gd name="T1" fmla="*/ 177 h 320"/>
              <a:gd name="T2" fmla="*/ 169 w 208"/>
              <a:gd name="T3" fmla="*/ 177 h 320"/>
              <a:gd name="T4" fmla="*/ 185 w 208"/>
              <a:gd name="T5" fmla="*/ 157 h 320"/>
              <a:gd name="T6" fmla="*/ 208 w 208"/>
              <a:gd name="T7" fmla="*/ 142 h 320"/>
              <a:gd name="T8" fmla="*/ 208 w 208"/>
              <a:gd name="T9" fmla="*/ 0 h 320"/>
              <a:gd name="T10" fmla="*/ 0 w 208"/>
              <a:gd name="T11" fmla="*/ 0 h 320"/>
              <a:gd name="T12" fmla="*/ 66 w 208"/>
              <a:gd name="T13" fmla="*/ 67 h 320"/>
              <a:gd name="T14" fmla="*/ 72 w 208"/>
              <a:gd name="T15" fmla="*/ 75 h 320"/>
              <a:gd name="T16" fmla="*/ 74 w 208"/>
              <a:gd name="T17" fmla="*/ 85 h 320"/>
              <a:gd name="T18" fmla="*/ 74 w 208"/>
              <a:gd name="T19" fmla="*/ 245 h 320"/>
              <a:gd name="T20" fmla="*/ 70 w 208"/>
              <a:gd name="T21" fmla="*/ 261 h 320"/>
              <a:gd name="T22" fmla="*/ 61 w 208"/>
              <a:gd name="T23" fmla="*/ 272 h 320"/>
              <a:gd name="T24" fmla="*/ 52 w 208"/>
              <a:gd name="T25" fmla="*/ 281 h 320"/>
              <a:gd name="T26" fmla="*/ 48 w 208"/>
              <a:gd name="T27" fmla="*/ 288 h 320"/>
              <a:gd name="T28" fmla="*/ 48 w 208"/>
              <a:gd name="T29" fmla="*/ 320 h 320"/>
              <a:gd name="T30" fmla="*/ 158 w 208"/>
              <a:gd name="T31" fmla="*/ 320 h 320"/>
              <a:gd name="T32" fmla="*/ 186 w 208"/>
              <a:gd name="T33" fmla="*/ 297 h 320"/>
              <a:gd name="T34" fmla="*/ 163 w 208"/>
              <a:gd name="T35" fmla="*/ 266 h 320"/>
              <a:gd name="T36" fmla="*/ 154 w 208"/>
              <a:gd name="T37" fmla="*/ 227 h 320"/>
              <a:gd name="T38" fmla="*/ 158 w 208"/>
              <a:gd name="T39" fmla="*/ 200 h 320"/>
              <a:gd name="T40" fmla="*/ 169 w 208"/>
              <a:gd name="T41" fmla="*/ 177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8" h="320">
                <a:moveTo>
                  <a:pt x="169" y="177"/>
                </a:moveTo>
                <a:lnTo>
                  <a:pt x="169" y="177"/>
                </a:lnTo>
                <a:cubicBezTo>
                  <a:pt x="173" y="169"/>
                  <a:pt x="179" y="163"/>
                  <a:pt x="185" y="157"/>
                </a:cubicBezTo>
                <a:cubicBezTo>
                  <a:pt x="192" y="151"/>
                  <a:pt x="199" y="146"/>
                  <a:pt x="208" y="142"/>
                </a:cubicBezTo>
                <a:lnTo>
                  <a:pt x="208" y="0"/>
                </a:lnTo>
                <a:lnTo>
                  <a:pt x="0" y="0"/>
                </a:lnTo>
                <a:lnTo>
                  <a:pt x="66" y="67"/>
                </a:lnTo>
                <a:cubicBezTo>
                  <a:pt x="69" y="69"/>
                  <a:pt x="71" y="72"/>
                  <a:pt x="72" y="75"/>
                </a:cubicBezTo>
                <a:cubicBezTo>
                  <a:pt x="73" y="79"/>
                  <a:pt x="74" y="82"/>
                  <a:pt x="74" y="85"/>
                </a:cubicBezTo>
                <a:lnTo>
                  <a:pt x="74" y="245"/>
                </a:lnTo>
                <a:cubicBezTo>
                  <a:pt x="74" y="251"/>
                  <a:pt x="73" y="257"/>
                  <a:pt x="70" y="261"/>
                </a:cubicBezTo>
                <a:cubicBezTo>
                  <a:pt x="67" y="265"/>
                  <a:pt x="64" y="269"/>
                  <a:pt x="61" y="272"/>
                </a:cubicBezTo>
                <a:cubicBezTo>
                  <a:pt x="58" y="276"/>
                  <a:pt x="54" y="279"/>
                  <a:pt x="52" y="281"/>
                </a:cubicBezTo>
                <a:cubicBezTo>
                  <a:pt x="49" y="283"/>
                  <a:pt x="48" y="286"/>
                  <a:pt x="48" y="288"/>
                </a:cubicBezTo>
                <a:lnTo>
                  <a:pt x="48" y="320"/>
                </a:lnTo>
                <a:lnTo>
                  <a:pt x="158" y="320"/>
                </a:lnTo>
                <a:cubicBezTo>
                  <a:pt x="167" y="311"/>
                  <a:pt x="176" y="303"/>
                  <a:pt x="186" y="297"/>
                </a:cubicBezTo>
                <a:cubicBezTo>
                  <a:pt x="176" y="288"/>
                  <a:pt x="168" y="278"/>
                  <a:pt x="163" y="266"/>
                </a:cubicBezTo>
                <a:cubicBezTo>
                  <a:pt x="157" y="254"/>
                  <a:pt x="154" y="241"/>
                  <a:pt x="154" y="227"/>
                </a:cubicBezTo>
                <a:cubicBezTo>
                  <a:pt x="154" y="218"/>
                  <a:pt x="155" y="209"/>
                  <a:pt x="158" y="200"/>
                </a:cubicBezTo>
                <a:cubicBezTo>
                  <a:pt x="160" y="192"/>
                  <a:pt x="164" y="184"/>
                  <a:pt x="169" y="177"/>
                </a:cubicBezTo>
                <a:close/>
              </a:path>
            </a:pathLst>
          </a:custGeom>
          <a:solidFill>
            <a:schemeClr val="bg1"/>
          </a:solidFill>
          <a:ln w="0">
            <a:noFill/>
            <a:prstDash val="solid"/>
            <a:round/>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22222"/>
              </a:solidFill>
              <a:effectLst/>
              <a:uLnTx/>
              <a:uFillTx/>
              <a:cs typeface="+mn-ea"/>
              <a:sym typeface="+mn-lt"/>
            </a:endParaRPr>
          </a:p>
        </p:txBody>
      </p:sp>
      <p:sp>
        <p:nvSpPr>
          <p:cNvPr id="2" name="PA-错觉设计"/>
          <p:cNvSpPr>
            <a:spLocks noGrp="1"/>
          </p:cNvSpPr>
          <p:nvPr>
            <p:ph type="title"/>
            <p:custDataLst>
              <p:tags r:id="rId70"/>
            </p:custDataLst>
          </p:nvPr>
        </p:nvSpPr>
        <p:spPr>
          <a:xfrm>
            <a:off x="656026" y="234672"/>
            <a:ext cx="10515600" cy="545564"/>
          </a:xfrm>
          <a:prstGeom prst="rect">
            <a:avLst/>
          </a:prstGeom>
        </p:spPr>
        <p:txBody>
          <a:bodyPr>
            <a:noAutofit/>
          </a:bodyPr>
          <a:lstStyle/>
          <a:p>
            <a:r>
              <a:rPr lang="zh-CN" altLang="en-US" dirty="0">
                <a:latin typeface="+mn-lt"/>
                <a:ea typeface="+mn-ea"/>
                <a:cs typeface="+mn-ea"/>
                <a:sym typeface="+mn-lt"/>
              </a:rPr>
              <a:t>主要特征</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4" name="PA-错觉设计1"/>
          <p:cNvSpPr txBox="1"/>
          <p:nvPr>
            <p:custDataLst>
              <p:tags r:id="rId1"/>
            </p:custDataLst>
          </p:nvPr>
        </p:nvSpPr>
        <p:spPr>
          <a:xfrm>
            <a:off x="1722307" y="800558"/>
            <a:ext cx="4278735" cy="4508927"/>
          </a:xfrm>
          <a:prstGeom prst="rect">
            <a:avLst/>
          </a:prstGeom>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chemeClr val="accent2">
                    <a:lumMod val="50000"/>
                  </a:schemeClr>
                </a:solidFill>
                <a:effectLst/>
                <a:uLnTx/>
                <a:uFillTx/>
                <a:latin typeface="+mn-lt"/>
                <a:ea typeface="+mn-ea"/>
                <a:cs typeface="+mn-ea"/>
                <a:sym typeface="+mn-lt"/>
              </a:rPr>
              <a:t>03</a:t>
            </a:r>
            <a:endParaRPr kumimoji="0" lang="zh-CN" altLang="en-US" sz="28700" b="0" i="0" u="none" strike="noStrike" kern="1200" cap="none" spc="0" normalizeH="0" baseline="0" noProof="0" dirty="0">
              <a:ln>
                <a:noFill/>
              </a:ln>
              <a:solidFill>
                <a:schemeClr val="accent2">
                  <a:lumMod val="50000"/>
                </a:schemeClr>
              </a:solidFill>
              <a:effectLst/>
              <a:uLnTx/>
              <a:uFillTx/>
              <a:latin typeface="+mn-lt"/>
              <a:ea typeface="+mn-ea"/>
              <a:cs typeface="+mn-ea"/>
              <a:sym typeface="+mn-lt"/>
            </a:endParaRPr>
          </a:p>
        </p:txBody>
      </p:sp>
      <p:sp>
        <p:nvSpPr>
          <p:cNvPr id="120" name="PA-错觉设计2">
            <a:extLst>
              <a:ext uri="{FF2B5EF4-FFF2-40B4-BE49-F238E27FC236}">
                <a16:creationId xmlns:a16="http://schemas.microsoft.com/office/drawing/2014/main" id="{F6302128-14B9-40FC-859E-85F8FC7E91DF}"/>
              </a:ext>
            </a:extLst>
          </p:cNvPr>
          <p:cNvSpPr txBox="1"/>
          <p:nvPr>
            <p:custDataLst>
              <p:tags r:id="rId2"/>
            </p:custDataLst>
          </p:nvPr>
        </p:nvSpPr>
        <p:spPr>
          <a:xfrm>
            <a:off x="1715385" y="804797"/>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272278"/>
                </a:solidFill>
                <a:effectLst/>
                <a:uLnTx/>
                <a:uFillTx/>
                <a:latin typeface="+mn-lt"/>
                <a:ea typeface="+mn-ea"/>
                <a:cs typeface="+mn-ea"/>
                <a:sym typeface="+mn-lt"/>
              </a:rPr>
              <a:t>03</a:t>
            </a:r>
            <a:endParaRPr kumimoji="0" lang="zh-CN" altLang="en-US" sz="28700" b="0" i="0" u="none" strike="noStrike" kern="1200" cap="none" spc="0" normalizeH="0" baseline="0" noProof="0" dirty="0">
              <a:ln>
                <a:noFill/>
              </a:ln>
              <a:solidFill>
                <a:srgbClr val="272278"/>
              </a:solidFill>
              <a:effectLst/>
              <a:uLnTx/>
              <a:uFillTx/>
              <a:latin typeface="+mn-lt"/>
              <a:ea typeface="+mn-ea"/>
              <a:cs typeface="+mn-ea"/>
              <a:sym typeface="+mn-lt"/>
            </a:endParaRPr>
          </a:p>
        </p:txBody>
      </p:sp>
      <p:sp>
        <p:nvSpPr>
          <p:cNvPr id="121" name="PA-错觉设计3">
            <a:extLst>
              <a:ext uri="{FF2B5EF4-FFF2-40B4-BE49-F238E27FC236}">
                <a16:creationId xmlns:a16="http://schemas.microsoft.com/office/drawing/2014/main" id="{74B13BDE-05F4-470D-89A6-2726B8F89D24}"/>
              </a:ext>
            </a:extLst>
          </p:cNvPr>
          <p:cNvSpPr txBox="1"/>
          <p:nvPr>
            <p:custDataLst>
              <p:tags r:id="rId3"/>
            </p:custDataLst>
          </p:nvPr>
        </p:nvSpPr>
        <p:spPr>
          <a:xfrm>
            <a:off x="1708464" y="809035"/>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262879"/>
                </a:solidFill>
                <a:effectLst/>
                <a:uLnTx/>
                <a:uFillTx/>
                <a:latin typeface="+mn-lt"/>
                <a:ea typeface="+mn-ea"/>
                <a:cs typeface="+mn-ea"/>
                <a:sym typeface="+mn-lt"/>
              </a:rPr>
              <a:t>03</a:t>
            </a:r>
            <a:endParaRPr kumimoji="0" lang="zh-CN" altLang="en-US" sz="28700" b="0" i="0" u="none" strike="noStrike" kern="1200" cap="none" spc="0" normalizeH="0" baseline="0" noProof="0" dirty="0">
              <a:ln>
                <a:noFill/>
              </a:ln>
              <a:solidFill>
                <a:srgbClr val="262879"/>
              </a:solidFill>
              <a:effectLst/>
              <a:uLnTx/>
              <a:uFillTx/>
              <a:latin typeface="+mn-lt"/>
              <a:ea typeface="+mn-ea"/>
              <a:cs typeface="+mn-ea"/>
              <a:sym typeface="+mn-lt"/>
            </a:endParaRPr>
          </a:p>
        </p:txBody>
      </p:sp>
      <p:sp>
        <p:nvSpPr>
          <p:cNvPr id="122" name="PA-错觉设计4">
            <a:extLst>
              <a:ext uri="{FF2B5EF4-FFF2-40B4-BE49-F238E27FC236}">
                <a16:creationId xmlns:a16="http://schemas.microsoft.com/office/drawing/2014/main" id="{024F22EA-8215-4EA8-BE54-F00BFB02BCE9}"/>
              </a:ext>
            </a:extLst>
          </p:cNvPr>
          <p:cNvSpPr txBox="1"/>
          <p:nvPr>
            <p:custDataLst>
              <p:tags r:id="rId4"/>
            </p:custDataLst>
          </p:nvPr>
        </p:nvSpPr>
        <p:spPr>
          <a:xfrm>
            <a:off x="1701542" y="813274"/>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252D7A"/>
                </a:solidFill>
                <a:effectLst/>
                <a:uLnTx/>
                <a:uFillTx/>
                <a:latin typeface="+mn-lt"/>
                <a:ea typeface="+mn-ea"/>
                <a:cs typeface="+mn-ea"/>
                <a:sym typeface="+mn-lt"/>
              </a:rPr>
              <a:t>03</a:t>
            </a:r>
            <a:endParaRPr kumimoji="0" lang="zh-CN" altLang="en-US" sz="28700" b="0" i="0" u="none" strike="noStrike" kern="1200" cap="none" spc="0" normalizeH="0" baseline="0" noProof="0" dirty="0">
              <a:ln>
                <a:noFill/>
              </a:ln>
              <a:solidFill>
                <a:srgbClr val="252D7A"/>
              </a:solidFill>
              <a:effectLst/>
              <a:uLnTx/>
              <a:uFillTx/>
              <a:latin typeface="+mn-lt"/>
              <a:ea typeface="+mn-ea"/>
              <a:cs typeface="+mn-ea"/>
              <a:sym typeface="+mn-lt"/>
            </a:endParaRPr>
          </a:p>
        </p:txBody>
      </p:sp>
      <p:sp>
        <p:nvSpPr>
          <p:cNvPr id="123" name="PA-错觉设计5">
            <a:extLst>
              <a:ext uri="{FF2B5EF4-FFF2-40B4-BE49-F238E27FC236}">
                <a16:creationId xmlns:a16="http://schemas.microsoft.com/office/drawing/2014/main" id="{0812509E-18E0-45BA-AF6F-4674C890D544}"/>
              </a:ext>
            </a:extLst>
          </p:cNvPr>
          <p:cNvSpPr txBox="1"/>
          <p:nvPr>
            <p:custDataLst>
              <p:tags r:id="rId5"/>
            </p:custDataLst>
          </p:nvPr>
        </p:nvSpPr>
        <p:spPr>
          <a:xfrm>
            <a:off x="1694620" y="817512"/>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23337B"/>
                </a:solidFill>
                <a:effectLst/>
                <a:uLnTx/>
                <a:uFillTx/>
                <a:latin typeface="+mn-lt"/>
                <a:ea typeface="+mn-ea"/>
                <a:cs typeface="+mn-ea"/>
                <a:sym typeface="+mn-lt"/>
              </a:rPr>
              <a:t>03</a:t>
            </a:r>
            <a:endParaRPr kumimoji="0" lang="zh-CN" altLang="en-US" sz="28700" b="0" i="0" u="none" strike="noStrike" kern="1200" cap="none" spc="0" normalizeH="0" baseline="0" noProof="0" dirty="0">
              <a:ln>
                <a:noFill/>
              </a:ln>
              <a:solidFill>
                <a:srgbClr val="23337B"/>
              </a:solidFill>
              <a:effectLst/>
              <a:uLnTx/>
              <a:uFillTx/>
              <a:latin typeface="+mn-lt"/>
              <a:ea typeface="+mn-ea"/>
              <a:cs typeface="+mn-ea"/>
              <a:sym typeface="+mn-lt"/>
            </a:endParaRPr>
          </a:p>
        </p:txBody>
      </p:sp>
      <p:sp>
        <p:nvSpPr>
          <p:cNvPr id="124" name="PA-错觉设计6">
            <a:extLst>
              <a:ext uri="{FF2B5EF4-FFF2-40B4-BE49-F238E27FC236}">
                <a16:creationId xmlns:a16="http://schemas.microsoft.com/office/drawing/2014/main" id="{3C48503D-ECCD-4334-BDEC-CAC572AE1A11}"/>
              </a:ext>
            </a:extLst>
          </p:cNvPr>
          <p:cNvSpPr txBox="1"/>
          <p:nvPr>
            <p:custDataLst>
              <p:tags r:id="rId6"/>
            </p:custDataLst>
          </p:nvPr>
        </p:nvSpPr>
        <p:spPr>
          <a:xfrm>
            <a:off x="1687699" y="821751"/>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22387C"/>
                </a:solidFill>
                <a:effectLst/>
                <a:uLnTx/>
                <a:uFillTx/>
                <a:latin typeface="+mn-lt"/>
                <a:ea typeface="+mn-ea"/>
                <a:cs typeface="+mn-ea"/>
                <a:sym typeface="+mn-lt"/>
              </a:rPr>
              <a:t>03</a:t>
            </a:r>
            <a:endParaRPr kumimoji="0" lang="zh-CN" altLang="en-US" sz="28700" b="0" i="0" u="none" strike="noStrike" kern="1200" cap="none" spc="0" normalizeH="0" baseline="0" noProof="0" dirty="0">
              <a:ln>
                <a:noFill/>
              </a:ln>
              <a:solidFill>
                <a:srgbClr val="22387C"/>
              </a:solidFill>
              <a:effectLst/>
              <a:uLnTx/>
              <a:uFillTx/>
              <a:latin typeface="+mn-lt"/>
              <a:ea typeface="+mn-ea"/>
              <a:cs typeface="+mn-ea"/>
              <a:sym typeface="+mn-lt"/>
            </a:endParaRPr>
          </a:p>
        </p:txBody>
      </p:sp>
      <p:sp>
        <p:nvSpPr>
          <p:cNvPr id="125" name="PA-错觉设计7">
            <a:extLst>
              <a:ext uri="{FF2B5EF4-FFF2-40B4-BE49-F238E27FC236}">
                <a16:creationId xmlns:a16="http://schemas.microsoft.com/office/drawing/2014/main" id="{09F54911-2DBD-4F8B-ABD7-22CCCD177B6A}"/>
              </a:ext>
            </a:extLst>
          </p:cNvPr>
          <p:cNvSpPr txBox="1"/>
          <p:nvPr>
            <p:custDataLst>
              <p:tags r:id="rId7"/>
            </p:custDataLst>
          </p:nvPr>
        </p:nvSpPr>
        <p:spPr>
          <a:xfrm>
            <a:off x="1680777" y="825989"/>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213E7D"/>
                </a:solidFill>
                <a:effectLst/>
                <a:uLnTx/>
                <a:uFillTx/>
                <a:latin typeface="+mn-lt"/>
                <a:ea typeface="+mn-ea"/>
                <a:cs typeface="+mn-ea"/>
                <a:sym typeface="+mn-lt"/>
              </a:rPr>
              <a:t>03</a:t>
            </a:r>
            <a:endParaRPr kumimoji="0" lang="zh-CN" altLang="en-US" sz="28700" b="0" i="0" u="none" strike="noStrike" kern="1200" cap="none" spc="0" normalizeH="0" baseline="0" noProof="0" dirty="0">
              <a:ln>
                <a:noFill/>
              </a:ln>
              <a:solidFill>
                <a:srgbClr val="213E7D"/>
              </a:solidFill>
              <a:effectLst/>
              <a:uLnTx/>
              <a:uFillTx/>
              <a:latin typeface="+mn-lt"/>
              <a:ea typeface="+mn-ea"/>
              <a:cs typeface="+mn-ea"/>
              <a:sym typeface="+mn-lt"/>
            </a:endParaRPr>
          </a:p>
        </p:txBody>
      </p:sp>
      <p:sp>
        <p:nvSpPr>
          <p:cNvPr id="126" name="PA-错觉设计8">
            <a:extLst>
              <a:ext uri="{FF2B5EF4-FFF2-40B4-BE49-F238E27FC236}">
                <a16:creationId xmlns:a16="http://schemas.microsoft.com/office/drawing/2014/main" id="{3DB3BC92-39D6-4D28-9C11-86FCB82880D0}"/>
              </a:ext>
            </a:extLst>
          </p:cNvPr>
          <p:cNvSpPr txBox="1"/>
          <p:nvPr>
            <p:custDataLst>
              <p:tags r:id="rId8"/>
            </p:custDataLst>
          </p:nvPr>
        </p:nvSpPr>
        <p:spPr>
          <a:xfrm>
            <a:off x="1673855" y="830228"/>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F437E"/>
                </a:solidFill>
                <a:effectLst/>
                <a:uLnTx/>
                <a:uFillTx/>
                <a:latin typeface="+mn-lt"/>
                <a:ea typeface="+mn-ea"/>
                <a:cs typeface="+mn-ea"/>
                <a:sym typeface="+mn-lt"/>
              </a:rPr>
              <a:t>03</a:t>
            </a:r>
            <a:endParaRPr kumimoji="0" lang="zh-CN" altLang="en-US" sz="28700" b="0" i="0" u="none" strike="noStrike" kern="1200" cap="none" spc="0" normalizeH="0" baseline="0" noProof="0" dirty="0">
              <a:ln>
                <a:noFill/>
              </a:ln>
              <a:solidFill>
                <a:srgbClr val="1F437E"/>
              </a:solidFill>
              <a:effectLst/>
              <a:uLnTx/>
              <a:uFillTx/>
              <a:latin typeface="+mn-lt"/>
              <a:ea typeface="+mn-ea"/>
              <a:cs typeface="+mn-ea"/>
              <a:sym typeface="+mn-lt"/>
            </a:endParaRPr>
          </a:p>
        </p:txBody>
      </p:sp>
      <p:sp>
        <p:nvSpPr>
          <p:cNvPr id="127" name="PA-错觉设计9">
            <a:extLst>
              <a:ext uri="{FF2B5EF4-FFF2-40B4-BE49-F238E27FC236}">
                <a16:creationId xmlns:a16="http://schemas.microsoft.com/office/drawing/2014/main" id="{02A24C0F-8CD9-45A9-896E-72E1355295FF}"/>
              </a:ext>
            </a:extLst>
          </p:cNvPr>
          <p:cNvSpPr txBox="1"/>
          <p:nvPr>
            <p:custDataLst>
              <p:tags r:id="rId9"/>
            </p:custDataLst>
          </p:nvPr>
        </p:nvSpPr>
        <p:spPr>
          <a:xfrm>
            <a:off x="1666933" y="834466"/>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E4980"/>
                </a:solidFill>
                <a:effectLst/>
                <a:uLnTx/>
                <a:uFillTx/>
                <a:latin typeface="+mn-lt"/>
                <a:ea typeface="+mn-ea"/>
                <a:cs typeface="+mn-ea"/>
                <a:sym typeface="+mn-lt"/>
              </a:rPr>
              <a:t>03</a:t>
            </a:r>
            <a:endParaRPr kumimoji="0" lang="zh-CN" altLang="en-US" sz="28700" b="0" i="0" u="none" strike="noStrike" kern="1200" cap="none" spc="0" normalizeH="0" baseline="0" noProof="0" dirty="0">
              <a:ln>
                <a:noFill/>
              </a:ln>
              <a:solidFill>
                <a:srgbClr val="1E4980"/>
              </a:solidFill>
              <a:effectLst/>
              <a:uLnTx/>
              <a:uFillTx/>
              <a:latin typeface="+mn-lt"/>
              <a:ea typeface="+mn-ea"/>
              <a:cs typeface="+mn-ea"/>
              <a:sym typeface="+mn-lt"/>
            </a:endParaRPr>
          </a:p>
        </p:txBody>
      </p:sp>
      <p:sp>
        <p:nvSpPr>
          <p:cNvPr id="128" name="PA-错觉设计10">
            <a:extLst>
              <a:ext uri="{FF2B5EF4-FFF2-40B4-BE49-F238E27FC236}">
                <a16:creationId xmlns:a16="http://schemas.microsoft.com/office/drawing/2014/main" id="{A1612A35-B29D-4EEB-893D-A09F8E3C803D}"/>
              </a:ext>
            </a:extLst>
          </p:cNvPr>
          <p:cNvSpPr txBox="1"/>
          <p:nvPr>
            <p:custDataLst>
              <p:tags r:id="rId10"/>
            </p:custDataLst>
          </p:nvPr>
        </p:nvSpPr>
        <p:spPr>
          <a:xfrm>
            <a:off x="1660012" y="838705"/>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D4E81"/>
                </a:solidFill>
                <a:effectLst/>
                <a:uLnTx/>
                <a:uFillTx/>
                <a:latin typeface="+mn-lt"/>
                <a:ea typeface="+mn-ea"/>
                <a:cs typeface="+mn-ea"/>
                <a:sym typeface="+mn-lt"/>
              </a:rPr>
              <a:t>03</a:t>
            </a:r>
            <a:endParaRPr kumimoji="0" lang="zh-CN" altLang="en-US" sz="28700" b="0" i="0" u="none" strike="noStrike" kern="1200" cap="none" spc="0" normalizeH="0" baseline="0" noProof="0" dirty="0">
              <a:ln>
                <a:noFill/>
              </a:ln>
              <a:solidFill>
                <a:srgbClr val="1D4E81"/>
              </a:solidFill>
              <a:effectLst/>
              <a:uLnTx/>
              <a:uFillTx/>
              <a:latin typeface="+mn-lt"/>
              <a:ea typeface="+mn-ea"/>
              <a:cs typeface="+mn-ea"/>
              <a:sym typeface="+mn-lt"/>
            </a:endParaRPr>
          </a:p>
        </p:txBody>
      </p:sp>
      <p:sp>
        <p:nvSpPr>
          <p:cNvPr id="129" name="PA-错觉设计11">
            <a:extLst>
              <a:ext uri="{FF2B5EF4-FFF2-40B4-BE49-F238E27FC236}">
                <a16:creationId xmlns:a16="http://schemas.microsoft.com/office/drawing/2014/main" id="{664AF95A-1E02-4751-AAC2-BC6D593183F5}"/>
              </a:ext>
            </a:extLst>
          </p:cNvPr>
          <p:cNvSpPr txBox="1"/>
          <p:nvPr>
            <p:custDataLst>
              <p:tags r:id="rId11"/>
            </p:custDataLst>
          </p:nvPr>
        </p:nvSpPr>
        <p:spPr>
          <a:xfrm>
            <a:off x="1653090" y="842944"/>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C5482"/>
                </a:solidFill>
                <a:effectLst/>
                <a:uLnTx/>
                <a:uFillTx/>
                <a:latin typeface="+mn-lt"/>
                <a:ea typeface="+mn-ea"/>
                <a:cs typeface="+mn-ea"/>
                <a:sym typeface="+mn-lt"/>
              </a:rPr>
              <a:t>03</a:t>
            </a:r>
            <a:endParaRPr kumimoji="0" lang="zh-CN" altLang="en-US" sz="28700" b="0" i="0" u="none" strike="noStrike" kern="1200" cap="none" spc="0" normalizeH="0" baseline="0" noProof="0" dirty="0">
              <a:ln>
                <a:noFill/>
              </a:ln>
              <a:solidFill>
                <a:srgbClr val="1C5482"/>
              </a:solidFill>
              <a:effectLst/>
              <a:uLnTx/>
              <a:uFillTx/>
              <a:latin typeface="+mn-lt"/>
              <a:ea typeface="+mn-ea"/>
              <a:cs typeface="+mn-ea"/>
              <a:sym typeface="+mn-lt"/>
            </a:endParaRPr>
          </a:p>
        </p:txBody>
      </p:sp>
      <p:sp>
        <p:nvSpPr>
          <p:cNvPr id="130" name="PA-错觉设计12">
            <a:extLst>
              <a:ext uri="{FF2B5EF4-FFF2-40B4-BE49-F238E27FC236}">
                <a16:creationId xmlns:a16="http://schemas.microsoft.com/office/drawing/2014/main" id="{9445EB2A-103B-414A-9EF3-9B891B7FB917}"/>
              </a:ext>
            </a:extLst>
          </p:cNvPr>
          <p:cNvSpPr txBox="1"/>
          <p:nvPr>
            <p:custDataLst>
              <p:tags r:id="rId12"/>
            </p:custDataLst>
          </p:nvPr>
        </p:nvSpPr>
        <p:spPr>
          <a:xfrm>
            <a:off x="1646168" y="847182"/>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A5A83"/>
                </a:solidFill>
                <a:effectLst/>
                <a:uLnTx/>
                <a:uFillTx/>
                <a:latin typeface="+mn-lt"/>
                <a:ea typeface="+mn-ea"/>
                <a:cs typeface="+mn-ea"/>
                <a:sym typeface="+mn-lt"/>
              </a:rPr>
              <a:t>03</a:t>
            </a:r>
            <a:endParaRPr kumimoji="0" lang="zh-CN" altLang="en-US" sz="28700" b="0" i="0" u="none" strike="noStrike" kern="1200" cap="none" spc="0" normalizeH="0" baseline="0" noProof="0" dirty="0">
              <a:ln>
                <a:noFill/>
              </a:ln>
              <a:solidFill>
                <a:srgbClr val="1A5A83"/>
              </a:solidFill>
              <a:effectLst/>
              <a:uLnTx/>
              <a:uFillTx/>
              <a:latin typeface="+mn-lt"/>
              <a:ea typeface="+mn-ea"/>
              <a:cs typeface="+mn-ea"/>
              <a:sym typeface="+mn-lt"/>
            </a:endParaRPr>
          </a:p>
        </p:txBody>
      </p:sp>
      <p:sp>
        <p:nvSpPr>
          <p:cNvPr id="131" name="PA-错觉设计13">
            <a:extLst>
              <a:ext uri="{FF2B5EF4-FFF2-40B4-BE49-F238E27FC236}">
                <a16:creationId xmlns:a16="http://schemas.microsoft.com/office/drawing/2014/main" id="{6715B7FE-43DF-43B5-B124-0CEE10FA1050}"/>
              </a:ext>
            </a:extLst>
          </p:cNvPr>
          <p:cNvSpPr txBox="1"/>
          <p:nvPr>
            <p:custDataLst>
              <p:tags r:id="rId13"/>
            </p:custDataLst>
          </p:nvPr>
        </p:nvSpPr>
        <p:spPr>
          <a:xfrm>
            <a:off x="1639246" y="851421"/>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95F84"/>
                </a:solidFill>
                <a:effectLst/>
                <a:uLnTx/>
                <a:uFillTx/>
                <a:latin typeface="+mn-lt"/>
                <a:ea typeface="+mn-ea"/>
                <a:cs typeface="+mn-ea"/>
                <a:sym typeface="+mn-lt"/>
              </a:rPr>
              <a:t>03</a:t>
            </a:r>
            <a:endParaRPr kumimoji="0" lang="zh-CN" altLang="en-US" sz="28700" b="0" i="0" u="none" strike="noStrike" kern="1200" cap="none" spc="0" normalizeH="0" baseline="0" noProof="0" dirty="0">
              <a:ln>
                <a:noFill/>
              </a:ln>
              <a:solidFill>
                <a:srgbClr val="195F84"/>
              </a:solidFill>
              <a:effectLst/>
              <a:uLnTx/>
              <a:uFillTx/>
              <a:latin typeface="+mn-lt"/>
              <a:ea typeface="+mn-ea"/>
              <a:cs typeface="+mn-ea"/>
              <a:sym typeface="+mn-lt"/>
            </a:endParaRPr>
          </a:p>
        </p:txBody>
      </p:sp>
      <p:sp>
        <p:nvSpPr>
          <p:cNvPr id="132" name="PA-错觉设计14">
            <a:extLst>
              <a:ext uri="{FF2B5EF4-FFF2-40B4-BE49-F238E27FC236}">
                <a16:creationId xmlns:a16="http://schemas.microsoft.com/office/drawing/2014/main" id="{130BD8CB-CA47-4089-8F90-F724441B707D}"/>
              </a:ext>
            </a:extLst>
          </p:cNvPr>
          <p:cNvSpPr txBox="1"/>
          <p:nvPr>
            <p:custDataLst>
              <p:tags r:id="rId14"/>
            </p:custDataLst>
          </p:nvPr>
        </p:nvSpPr>
        <p:spPr>
          <a:xfrm>
            <a:off x="1632325" y="855659"/>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86585"/>
                </a:solidFill>
                <a:effectLst/>
                <a:uLnTx/>
                <a:uFillTx/>
                <a:latin typeface="+mn-lt"/>
                <a:ea typeface="+mn-ea"/>
                <a:cs typeface="+mn-ea"/>
                <a:sym typeface="+mn-lt"/>
              </a:rPr>
              <a:t>03</a:t>
            </a:r>
            <a:endParaRPr kumimoji="0" lang="zh-CN" altLang="en-US" sz="28700" b="0" i="0" u="none" strike="noStrike" kern="1200" cap="none" spc="0" normalizeH="0" baseline="0" noProof="0" dirty="0">
              <a:ln>
                <a:noFill/>
              </a:ln>
              <a:solidFill>
                <a:srgbClr val="186585"/>
              </a:solidFill>
              <a:effectLst/>
              <a:uLnTx/>
              <a:uFillTx/>
              <a:latin typeface="+mn-lt"/>
              <a:ea typeface="+mn-ea"/>
              <a:cs typeface="+mn-ea"/>
              <a:sym typeface="+mn-lt"/>
            </a:endParaRPr>
          </a:p>
        </p:txBody>
      </p:sp>
      <p:sp>
        <p:nvSpPr>
          <p:cNvPr id="133" name="PA-错觉设计15">
            <a:extLst>
              <a:ext uri="{FF2B5EF4-FFF2-40B4-BE49-F238E27FC236}">
                <a16:creationId xmlns:a16="http://schemas.microsoft.com/office/drawing/2014/main" id="{330F3609-58D5-4245-AA56-24C32651DB96}"/>
              </a:ext>
            </a:extLst>
          </p:cNvPr>
          <p:cNvSpPr txBox="1"/>
          <p:nvPr>
            <p:custDataLst>
              <p:tags r:id="rId15"/>
            </p:custDataLst>
          </p:nvPr>
        </p:nvSpPr>
        <p:spPr>
          <a:xfrm>
            <a:off x="1625403" y="859898"/>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66A86"/>
                </a:solidFill>
                <a:effectLst/>
                <a:uLnTx/>
                <a:uFillTx/>
                <a:latin typeface="+mn-lt"/>
                <a:ea typeface="+mn-ea"/>
                <a:cs typeface="+mn-ea"/>
                <a:sym typeface="+mn-lt"/>
              </a:rPr>
              <a:t>03</a:t>
            </a:r>
            <a:endParaRPr kumimoji="0" lang="zh-CN" altLang="en-US" sz="28700" b="0" i="0" u="none" strike="noStrike" kern="1200" cap="none" spc="0" normalizeH="0" baseline="0" noProof="0" dirty="0">
              <a:ln>
                <a:noFill/>
              </a:ln>
              <a:solidFill>
                <a:srgbClr val="166A86"/>
              </a:solidFill>
              <a:effectLst/>
              <a:uLnTx/>
              <a:uFillTx/>
              <a:latin typeface="+mn-lt"/>
              <a:ea typeface="+mn-ea"/>
              <a:cs typeface="+mn-ea"/>
              <a:sym typeface="+mn-lt"/>
            </a:endParaRPr>
          </a:p>
        </p:txBody>
      </p:sp>
      <p:sp>
        <p:nvSpPr>
          <p:cNvPr id="137" name="PA-错觉设计16">
            <a:extLst>
              <a:ext uri="{FF2B5EF4-FFF2-40B4-BE49-F238E27FC236}">
                <a16:creationId xmlns:a16="http://schemas.microsoft.com/office/drawing/2014/main" id="{B61FF529-F325-47F9-9028-76F8079392A5}"/>
              </a:ext>
            </a:extLst>
          </p:cNvPr>
          <p:cNvSpPr txBox="1"/>
          <p:nvPr>
            <p:custDataLst>
              <p:tags r:id="rId16"/>
            </p:custDataLst>
          </p:nvPr>
        </p:nvSpPr>
        <p:spPr>
          <a:xfrm>
            <a:off x="1618481" y="864136"/>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57087"/>
                </a:solidFill>
                <a:effectLst/>
                <a:uLnTx/>
                <a:uFillTx/>
                <a:latin typeface="+mn-lt"/>
                <a:ea typeface="+mn-ea"/>
                <a:cs typeface="+mn-ea"/>
                <a:sym typeface="+mn-lt"/>
              </a:rPr>
              <a:t>03</a:t>
            </a:r>
            <a:endParaRPr kumimoji="0" lang="zh-CN" altLang="en-US" sz="28700" b="0" i="0" u="none" strike="noStrike" kern="1200" cap="none" spc="0" normalizeH="0" baseline="0" noProof="0" dirty="0">
              <a:ln>
                <a:noFill/>
              </a:ln>
              <a:solidFill>
                <a:srgbClr val="157087"/>
              </a:solidFill>
              <a:effectLst/>
              <a:uLnTx/>
              <a:uFillTx/>
              <a:latin typeface="+mn-lt"/>
              <a:ea typeface="+mn-ea"/>
              <a:cs typeface="+mn-ea"/>
              <a:sym typeface="+mn-lt"/>
            </a:endParaRPr>
          </a:p>
        </p:txBody>
      </p:sp>
      <p:sp>
        <p:nvSpPr>
          <p:cNvPr id="138" name="PA-错觉设计17">
            <a:extLst>
              <a:ext uri="{FF2B5EF4-FFF2-40B4-BE49-F238E27FC236}">
                <a16:creationId xmlns:a16="http://schemas.microsoft.com/office/drawing/2014/main" id="{CBCCAF1E-7FAE-4981-B338-EAD35981363F}"/>
              </a:ext>
            </a:extLst>
          </p:cNvPr>
          <p:cNvSpPr txBox="1"/>
          <p:nvPr>
            <p:custDataLst>
              <p:tags r:id="rId17"/>
            </p:custDataLst>
          </p:nvPr>
        </p:nvSpPr>
        <p:spPr>
          <a:xfrm>
            <a:off x="1611560" y="868375"/>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47589"/>
                </a:solidFill>
                <a:effectLst/>
                <a:uLnTx/>
                <a:uFillTx/>
                <a:latin typeface="+mn-lt"/>
                <a:ea typeface="+mn-ea"/>
                <a:cs typeface="+mn-ea"/>
                <a:sym typeface="+mn-lt"/>
              </a:rPr>
              <a:t>03</a:t>
            </a:r>
            <a:endParaRPr kumimoji="0" lang="zh-CN" altLang="en-US" sz="28700" b="0" i="0" u="none" strike="noStrike" kern="1200" cap="none" spc="0" normalizeH="0" baseline="0" noProof="0" dirty="0">
              <a:ln>
                <a:noFill/>
              </a:ln>
              <a:solidFill>
                <a:srgbClr val="147589"/>
              </a:solidFill>
              <a:effectLst/>
              <a:uLnTx/>
              <a:uFillTx/>
              <a:latin typeface="+mn-lt"/>
              <a:ea typeface="+mn-ea"/>
              <a:cs typeface="+mn-ea"/>
              <a:sym typeface="+mn-lt"/>
            </a:endParaRPr>
          </a:p>
        </p:txBody>
      </p:sp>
      <p:sp>
        <p:nvSpPr>
          <p:cNvPr id="139" name="PA-错觉设计18">
            <a:extLst>
              <a:ext uri="{FF2B5EF4-FFF2-40B4-BE49-F238E27FC236}">
                <a16:creationId xmlns:a16="http://schemas.microsoft.com/office/drawing/2014/main" id="{8D3B6BCD-DEBD-4E0A-AD06-5DC206BFEBF6}"/>
              </a:ext>
            </a:extLst>
          </p:cNvPr>
          <p:cNvSpPr txBox="1"/>
          <p:nvPr>
            <p:custDataLst>
              <p:tags r:id="rId18"/>
            </p:custDataLst>
          </p:nvPr>
        </p:nvSpPr>
        <p:spPr>
          <a:xfrm>
            <a:off x="1604638" y="872613"/>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37B8A"/>
                </a:solidFill>
                <a:effectLst/>
                <a:uLnTx/>
                <a:uFillTx/>
                <a:latin typeface="+mn-lt"/>
                <a:ea typeface="+mn-ea"/>
                <a:cs typeface="+mn-ea"/>
                <a:sym typeface="+mn-lt"/>
              </a:rPr>
              <a:t>03</a:t>
            </a:r>
            <a:endParaRPr kumimoji="0" lang="zh-CN" altLang="en-US" sz="28700" b="0" i="0" u="none" strike="noStrike" kern="1200" cap="none" spc="0" normalizeH="0" baseline="0" noProof="0" dirty="0">
              <a:ln>
                <a:noFill/>
              </a:ln>
              <a:solidFill>
                <a:srgbClr val="137B8A"/>
              </a:solidFill>
              <a:effectLst/>
              <a:uLnTx/>
              <a:uFillTx/>
              <a:latin typeface="+mn-lt"/>
              <a:ea typeface="+mn-ea"/>
              <a:cs typeface="+mn-ea"/>
              <a:sym typeface="+mn-lt"/>
            </a:endParaRPr>
          </a:p>
        </p:txBody>
      </p:sp>
      <p:sp>
        <p:nvSpPr>
          <p:cNvPr id="140" name="PA-错觉设计19">
            <a:extLst>
              <a:ext uri="{FF2B5EF4-FFF2-40B4-BE49-F238E27FC236}">
                <a16:creationId xmlns:a16="http://schemas.microsoft.com/office/drawing/2014/main" id="{7DDCEAB2-8A88-4195-845C-939AC5255D19}"/>
              </a:ext>
            </a:extLst>
          </p:cNvPr>
          <p:cNvSpPr txBox="1"/>
          <p:nvPr>
            <p:custDataLst>
              <p:tags r:id="rId19"/>
            </p:custDataLst>
          </p:nvPr>
        </p:nvSpPr>
        <p:spPr>
          <a:xfrm>
            <a:off x="1597716" y="876852"/>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1808B"/>
                </a:solidFill>
                <a:effectLst/>
                <a:uLnTx/>
                <a:uFillTx/>
                <a:latin typeface="+mn-lt"/>
                <a:ea typeface="+mn-ea"/>
                <a:cs typeface="+mn-ea"/>
                <a:sym typeface="+mn-lt"/>
              </a:rPr>
              <a:t>03</a:t>
            </a:r>
            <a:endParaRPr kumimoji="0" lang="zh-CN" altLang="en-US" sz="28700" b="0" i="0" u="none" strike="noStrike" kern="1200" cap="none" spc="0" normalizeH="0" baseline="0" noProof="0" dirty="0">
              <a:ln>
                <a:noFill/>
              </a:ln>
              <a:solidFill>
                <a:srgbClr val="11808B"/>
              </a:solidFill>
              <a:effectLst/>
              <a:uLnTx/>
              <a:uFillTx/>
              <a:latin typeface="+mn-lt"/>
              <a:ea typeface="+mn-ea"/>
              <a:cs typeface="+mn-ea"/>
              <a:sym typeface="+mn-lt"/>
            </a:endParaRPr>
          </a:p>
        </p:txBody>
      </p:sp>
      <p:sp>
        <p:nvSpPr>
          <p:cNvPr id="141" name="PA-错觉设计20">
            <a:extLst>
              <a:ext uri="{FF2B5EF4-FFF2-40B4-BE49-F238E27FC236}">
                <a16:creationId xmlns:a16="http://schemas.microsoft.com/office/drawing/2014/main" id="{46C2C3C5-DF5B-4A31-B5C7-38E2F60D80DD}"/>
              </a:ext>
            </a:extLst>
          </p:cNvPr>
          <p:cNvSpPr txBox="1"/>
          <p:nvPr>
            <p:custDataLst>
              <p:tags r:id="rId20"/>
            </p:custDataLst>
          </p:nvPr>
        </p:nvSpPr>
        <p:spPr>
          <a:xfrm>
            <a:off x="1590795" y="881090"/>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10868C"/>
                </a:solidFill>
                <a:effectLst/>
                <a:uLnTx/>
                <a:uFillTx/>
                <a:latin typeface="+mn-lt"/>
                <a:ea typeface="+mn-ea"/>
                <a:cs typeface="+mn-ea"/>
                <a:sym typeface="+mn-lt"/>
              </a:rPr>
              <a:t>03</a:t>
            </a:r>
            <a:endParaRPr kumimoji="0" lang="zh-CN" altLang="en-US" sz="28700" b="0" i="0" u="none" strike="noStrike" kern="1200" cap="none" spc="0" normalizeH="0" baseline="0" noProof="0" dirty="0">
              <a:ln>
                <a:noFill/>
              </a:ln>
              <a:solidFill>
                <a:srgbClr val="10868C"/>
              </a:solidFill>
              <a:effectLst/>
              <a:uLnTx/>
              <a:uFillTx/>
              <a:latin typeface="+mn-lt"/>
              <a:ea typeface="+mn-ea"/>
              <a:cs typeface="+mn-ea"/>
              <a:sym typeface="+mn-lt"/>
            </a:endParaRPr>
          </a:p>
        </p:txBody>
      </p:sp>
      <p:sp>
        <p:nvSpPr>
          <p:cNvPr id="142" name="PA-错觉设计21">
            <a:extLst>
              <a:ext uri="{FF2B5EF4-FFF2-40B4-BE49-F238E27FC236}">
                <a16:creationId xmlns:a16="http://schemas.microsoft.com/office/drawing/2014/main" id="{6AD7ADE9-EC25-4599-A937-F23E685BA9E1}"/>
              </a:ext>
            </a:extLst>
          </p:cNvPr>
          <p:cNvSpPr txBox="1"/>
          <p:nvPr>
            <p:custDataLst>
              <p:tags r:id="rId21"/>
            </p:custDataLst>
          </p:nvPr>
        </p:nvSpPr>
        <p:spPr>
          <a:xfrm>
            <a:off x="1583873" y="885329"/>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F8B8D"/>
                </a:solidFill>
                <a:effectLst/>
                <a:uLnTx/>
                <a:uFillTx/>
                <a:latin typeface="+mn-lt"/>
                <a:ea typeface="+mn-ea"/>
                <a:cs typeface="+mn-ea"/>
                <a:sym typeface="+mn-lt"/>
              </a:rPr>
              <a:t>03</a:t>
            </a:r>
            <a:endParaRPr kumimoji="0" lang="zh-CN" altLang="en-US" sz="28700" b="0" i="0" u="none" strike="noStrike" kern="1200" cap="none" spc="0" normalizeH="0" baseline="0" noProof="0" dirty="0">
              <a:ln>
                <a:noFill/>
              </a:ln>
              <a:solidFill>
                <a:srgbClr val="0F8B8D"/>
              </a:solidFill>
              <a:effectLst/>
              <a:uLnTx/>
              <a:uFillTx/>
              <a:latin typeface="+mn-lt"/>
              <a:ea typeface="+mn-ea"/>
              <a:cs typeface="+mn-ea"/>
              <a:sym typeface="+mn-lt"/>
            </a:endParaRPr>
          </a:p>
        </p:txBody>
      </p:sp>
      <p:sp>
        <p:nvSpPr>
          <p:cNvPr id="143" name="PA-错觉设计22">
            <a:extLst>
              <a:ext uri="{FF2B5EF4-FFF2-40B4-BE49-F238E27FC236}">
                <a16:creationId xmlns:a16="http://schemas.microsoft.com/office/drawing/2014/main" id="{D414DC32-0344-4638-9827-21AB0EDED853}"/>
              </a:ext>
            </a:extLst>
          </p:cNvPr>
          <p:cNvSpPr txBox="1"/>
          <p:nvPr>
            <p:custDataLst>
              <p:tags r:id="rId22"/>
            </p:custDataLst>
          </p:nvPr>
        </p:nvSpPr>
        <p:spPr>
          <a:xfrm>
            <a:off x="1576951" y="889568"/>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D918E"/>
                </a:solidFill>
                <a:effectLst/>
                <a:uLnTx/>
                <a:uFillTx/>
                <a:latin typeface="+mn-lt"/>
                <a:ea typeface="+mn-ea"/>
                <a:cs typeface="+mn-ea"/>
                <a:sym typeface="+mn-lt"/>
              </a:rPr>
              <a:t>03</a:t>
            </a:r>
            <a:endParaRPr kumimoji="0" lang="zh-CN" altLang="en-US" sz="28700" b="0" i="0" u="none" strike="noStrike" kern="1200" cap="none" spc="0" normalizeH="0" baseline="0" noProof="0" dirty="0">
              <a:ln>
                <a:noFill/>
              </a:ln>
              <a:solidFill>
                <a:srgbClr val="0D918E"/>
              </a:solidFill>
              <a:effectLst/>
              <a:uLnTx/>
              <a:uFillTx/>
              <a:latin typeface="+mn-lt"/>
              <a:ea typeface="+mn-ea"/>
              <a:cs typeface="+mn-ea"/>
              <a:sym typeface="+mn-lt"/>
            </a:endParaRPr>
          </a:p>
        </p:txBody>
      </p:sp>
      <p:sp>
        <p:nvSpPr>
          <p:cNvPr id="144" name="PA-错觉设计23">
            <a:extLst>
              <a:ext uri="{FF2B5EF4-FFF2-40B4-BE49-F238E27FC236}">
                <a16:creationId xmlns:a16="http://schemas.microsoft.com/office/drawing/2014/main" id="{5BB2DCEC-FEE2-4248-AAC7-BABACC0AAAF1}"/>
              </a:ext>
            </a:extLst>
          </p:cNvPr>
          <p:cNvSpPr txBox="1"/>
          <p:nvPr>
            <p:custDataLst>
              <p:tags r:id="rId23"/>
            </p:custDataLst>
          </p:nvPr>
        </p:nvSpPr>
        <p:spPr>
          <a:xfrm>
            <a:off x="1570029" y="893806"/>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C978F"/>
                </a:solidFill>
                <a:effectLst/>
                <a:uLnTx/>
                <a:uFillTx/>
                <a:latin typeface="+mn-lt"/>
                <a:ea typeface="+mn-ea"/>
                <a:cs typeface="+mn-ea"/>
                <a:sym typeface="+mn-lt"/>
              </a:rPr>
              <a:t>03</a:t>
            </a:r>
            <a:endParaRPr kumimoji="0" lang="zh-CN" altLang="en-US" sz="28700" b="0" i="0" u="none" strike="noStrike" kern="1200" cap="none" spc="0" normalizeH="0" baseline="0" noProof="0" dirty="0">
              <a:ln>
                <a:noFill/>
              </a:ln>
              <a:solidFill>
                <a:srgbClr val="0C978F"/>
              </a:solidFill>
              <a:effectLst/>
              <a:uLnTx/>
              <a:uFillTx/>
              <a:latin typeface="+mn-lt"/>
              <a:ea typeface="+mn-ea"/>
              <a:cs typeface="+mn-ea"/>
              <a:sym typeface="+mn-lt"/>
            </a:endParaRPr>
          </a:p>
        </p:txBody>
      </p:sp>
      <p:sp>
        <p:nvSpPr>
          <p:cNvPr id="145" name="PA-错觉设计24">
            <a:extLst>
              <a:ext uri="{FF2B5EF4-FFF2-40B4-BE49-F238E27FC236}">
                <a16:creationId xmlns:a16="http://schemas.microsoft.com/office/drawing/2014/main" id="{2A870BBB-921A-4746-B3F7-AB96ED15B639}"/>
              </a:ext>
            </a:extLst>
          </p:cNvPr>
          <p:cNvSpPr txBox="1"/>
          <p:nvPr>
            <p:custDataLst>
              <p:tags r:id="rId24"/>
            </p:custDataLst>
          </p:nvPr>
        </p:nvSpPr>
        <p:spPr>
          <a:xfrm>
            <a:off x="1563108" y="898045"/>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B9C90"/>
                </a:solidFill>
                <a:effectLst/>
                <a:uLnTx/>
                <a:uFillTx/>
                <a:latin typeface="+mn-lt"/>
                <a:ea typeface="+mn-ea"/>
                <a:cs typeface="+mn-ea"/>
                <a:sym typeface="+mn-lt"/>
              </a:rPr>
              <a:t>03</a:t>
            </a:r>
            <a:endParaRPr kumimoji="0" lang="zh-CN" altLang="en-US" sz="28700" b="0" i="0" u="none" strike="noStrike" kern="1200" cap="none" spc="0" normalizeH="0" baseline="0" noProof="0" dirty="0">
              <a:ln>
                <a:noFill/>
              </a:ln>
              <a:solidFill>
                <a:srgbClr val="0B9C90"/>
              </a:solidFill>
              <a:effectLst/>
              <a:uLnTx/>
              <a:uFillTx/>
              <a:latin typeface="+mn-lt"/>
              <a:ea typeface="+mn-ea"/>
              <a:cs typeface="+mn-ea"/>
              <a:sym typeface="+mn-lt"/>
            </a:endParaRPr>
          </a:p>
        </p:txBody>
      </p:sp>
      <p:sp>
        <p:nvSpPr>
          <p:cNvPr id="146" name="PA-错觉设计25">
            <a:extLst>
              <a:ext uri="{FF2B5EF4-FFF2-40B4-BE49-F238E27FC236}">
                <a16:creationId xmlns:a16="http://schemas.microsoft.com/office/drawing/2014/main" id="{785C6870-0853-496D-8D9E-E4C7851D2867}"/>
              </a:ext>
            </a:extLst>
          </p:cNvPr>
          <p:cNvSpPr txBox="1"/>
          <p:nvPr>
            <p:custDataLst>
              <p:tags r:id="rId25"/>
            </p:custDataLst>
          </p:nvPr>
        </p:nvSpPr>
        <p:spPr>
          <a:xfrm>
            <a:off x="1556186" y="902283"/>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AA292"/>
                </a:solidFill>
                <a:effectLst/>
                <a:uLnTx/>
                <a:uFillTx/>
                <a:latin typeface="+mn-lt"/>
                <a:ea typeface="+mn-ea"/>
                <a:cs typeface="+mn-ea"/>
                <a:sym typeface="+mn-lt"/>
              </a:rPr>
              <a:t>03</a:t>
            </a:r>
            <a:endParaRPr kumimoji="0" lang="zh-CN" altLang="en-US" sz="28700" b="0" i="0" u="none" strike="noStrike" kern="1200" cap="none" spc="0" normalizeH="0" baseline="0" noProof="0" dirty="0">
              <a:ln>
                <a:noFill/>
              </a:ln>
              <a:solidFill>
                <a:srgbClr val="0AA292"/>
              </a:solidFill>
              <a:effectLst/>
              <a:uLnTx/>
              <a:uFillTx/>
              <a:latin typeface="+mn-lt"/>
              <a:ea typeface="+mn-ea"/>
              <a:cs typeface="+mn-ea"/>
              <a:sym typeface="+mn-lt"/>
            </a:endParaRPr>
          </a:p>
        </p:txBody>
      </p:sp>
      <p:sp>
        <p:nvSpPr>
          <p:cNvPr id="147" name="PA-错觉设计26">
            <a:extLst>
              <a:ext uri="{FF2B5EF4-FFF2-40B4-BE49-F238E27FC236}">
                <a16:creationId xmlns:a16="http://schemas.microsoft.com/office/drawing/2014/main" id="{FC5BEFBE-6643-4290-820A-44120FB547FB}"/>
              </a:ext>
            </a:extLst>
          </p:cNvPr>
          <p:cNvSpPr txBox="1"/>
          <p:nvPr>
            <p:custDataLst>
              <p:tags r:id="rId26"/>
            </p:custDataLst>
          </p:nvPr>
        </p:nvSpPr>
        <p:spPr>
          <a:xfrm>
            <a:off x="1549264" y="906522"/>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8A793"/>
                </a:solidFill>
                <a:effectLst/>
                <a:uLnTx/>
                <a:uFillTx/>
                <a:latin typeface="+mn-lt"/>
                <a:ea typeface="+mn-ea"/>
                <a:cs typeface="+mn-ea"/>
                <a:sym typeface="+mn-lt"/>
              </a:rPr>
              <a:t>03</a:t>
            </a:r>
            <a:endParaRPr kumimoji="0" lang="zh-CN" altLang="en-US" sz="28700" b="0" i="0" u="none" strike="noStrike" kern="1200" cap="none" spc="0" normalizeH="0" baseline="0" noProof="0" dirty="0">
              <a:ln>
                <a:noFill/>
              </a:ln>
              <a:solidFill>
                <a:srgbClr val="08A793"/>
              </a:solidFill>
              <a:effectLst/>
              <a:uLnTx/>
              <a:uFillTx/>
              <a:latin typeface="+mn-lt"/>
              <a:ea typeface="+mn-ea"/>
              <a:cs typeface="+mn-ea"/>
              <a:sym typeface="+mn-lt"/>
            </a:endParaRPr>
          </a:p>
        </p:txBody>
      </p:sp>
      <p:sp>
        <p:nvSpPr>
          <p:cNvPr id="148" name="PA-错觉设计27">
            <a:extLst>
              <a:ext uri="{FF2B5EF4-FFF2-40B4-BE49-F238E27FC236}">
                <a16:creationId xmlns:a16="http://schemas.microsoft.com/office/drawing/2014/main" id="{CC1B18B3-B471-4ECD-9C06-251D9B1DD455}"/>
              </a:ext>
            </a:extLst>
          </p:cNvPr>
          <p:cNvSpPr txBox="1"/>
          <p:nvPr>
            <p:custDataLst>
              <p:tags r:id="rId27"/>
            </p:custDataLst>
          </p:nvPr>
        </p:nvSpPr>
        <p:spPr>
          <a:xfrm>
            <a:off x="1542343" y="910760"/>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7AD94"/>
                </a:solidFill>
                <a:effectLst/>
                <a:uLnTx/>
                <a:uFillTx/>
                <a:latin typeface="+mn-lt"/>
                <a:ea typeface="+mn-ea"/>
                <a:cs typeface="+mn-ea"/>
                <a:sym typeface="+mn-lt"/>
              </a:rPr>
              <a:t>03</a:t>
            </a:r>
            <a:endParaRPr kumimoji="0" lang="zh-CN" altLang="en-US" sz="28700" b="0" i="0" u="none" strike="noStrike" kern="1200" cap="none" spc="0" normalizeH="0" baseline="0" noProof="0" dirty="0">
              <a:ln>
                <a:noFill/>
              </a:ln>
              <a:solidFill>
                <a:srgbClr val="07AD94"/>
              </a:solidFill>
              <a:effectLst/>
              <a:uLnTx/>
              <a:uFillTx/>
              <a:latin typeface="+mn-lt"/>
              <a:ea typeface="+mn-ea"/>
              <a:cs typeface="+mn-ea"/>
              <a:sym typeface="+mn-lt"/>
            </a:endParaRPr>
          </a:p>
        </p:txBody>
      </p:sp>
      <p:sp>
        <p:nvSpPr>
          <p:cNvPr id="158" name="PA-错觉设计28">
            <a:extLst>
              <a:ext uri="{FF2B5EF4-FFF2-40B4-BE49-F238E27FC236}">
                <a16:creationId xmlns:a16="http://schemas.microsoft.com/office/drawing/2014/main" id="{B745174C-36E6-4DE4-B3E4-B33185F2749E}"/>
              </a:ext>
            </a:extLst>
          </p:cNvPr>
          <p:cNvSpPr txBox="1"/>
          <p:nvPr>
            <p:custDataLst>
              <p:tags r:id="rId28"/>
            </p:custDataLst>
          </p:nvPr>
        </p:nvSpPr>
        <p:spPr>
          <a:xfrm>
            <a:off x="1535421" y="914999"/>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6B295"/>
                </a:solidFill>
                <a:effectLst/>
                <a:uLnTx/>
                <a:uFillTx/>
                <a:latin typeface="+mn-lt"/>
                <a:ea typeface="+mn-ea"/>
                <a:cs typeface="+mn-ea"/>
                <a:sym typeface="+mn-lt"/>
              </a:rPr>
              <a:t>03</a:t>
            </a:r>
            <a:endParaRPr kumimoji="0" lang="zh-CN" altLang="en-US" sz="28700" b="0" i="0" u="none" strike="noStrike" kern="1200" cap="none" spc="0" normalizeH="0" baseline="0" noProof="0" dirty="0">
              <a:ln>
                <a:noFill/>
              </a:ln>
              <a:solidFill>
                <a:srgbClr val="06B295"/>
              </a:solidFill>
              <a:effectLst/>
              <a:uLnTx/>
              <a:uFillTx/>
              <a:latin typeface="+mn-lt"/>
              <a:ea typeface="+mn-ea"/>
              <a:cs typeface="+mn-ea"/>
              <a:sym typeface="+mn-lt"/>
            </a:endParaRPr>
          </a:p>
        </p:txBody>
      </p:sp>
      <p:sp>
        <p:nvSpPr>
          <p:cNvPr id="159" name="PA-错觉设计29">
            <a:extLst>
              <a:ext uri="{FF2B5EF4-FFF2-40B4-BE49-F238E27FC236}">
                <a16:creationId xmlns:a16="http://schemas.microsoft.com/office/drawing/2014/main" id="{57735362-8D8B-4DB1-B65F-58B15724034D}"/>
              </a:ext>
            </a:extLst>
          </p:cNvPr>
          <p:cNvSpPr txBox="1"/>
          <p:nvPr>
            <p:custDataLst>
              <p:tags r:id="rId29"/>
            </p:custDataLst>
          </p:nvPr>
        </p:nvSpPr>
        <p:spPr>
          <a:xfrm>
            <a:off x="1528499" y="919237"/>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4B896"/>
                </a:solidFill>
                <a:effectLst/>
                <a:uLnTx/>
                <a:uFillTx/>
                <a:latin typeface="+mn-lt"/>
                <a:ea typeface="+mn-ea"/>
                <a:cs typeface="+mn-ea"/>
                <a:sym typeface="+mn-lt"/>
              </a:rPr>
              <a:t>03</a:t>
            </a:r>
            <a:endParaRPr kumimoji="0" lang="zh-CN" altLang="en-US" sz="28700" b="0" i="0" u="none" strike="noStrike" kern="1200" cap="none" spc="0" normalizeH="0" baseline="0" noProof="0" dirty="0">
              <a:ln>
                <a:noFill/>
              </a:ln>
              <a:solidFill>
                <a:srgbClr val="04B896"/>
              </a:solidFill>
              <a:effectLst/>
              <a:uLnTx/>
              <a:uFillTx/>
              <a:latin typeface="+mn-lt"/>
              <a:ea typeface="+mn-ea"/>
              <a:cs typeface="+mn-ea"/>
              <a:sym typeface="+mn-lt"/>
            </a:endParaRPr>
          </a:p>
        </p:txBody>
      </p:sp>
      <p:sp>
        <p:nvSpPr>
          <p:cNvPr id="160" name="PA-错觉设计30">
            <a:extLst>
              <a:ext uri="{FF2B5EF4-FFF2-40B4-BE49-F238E27FC236}">
                <a16:creationId xmlns:a16="http://schemas.microsoft.com/office/drawing/2014/main" id="{A384F4DA-59BA-492A-94D6-47B98D73D124}"/>
              </a:ext>
            </a:extLst>
          </p:cNvPr>
          <p:cNvSpPr txBox="1"/>
          <p:nvPr>
            <p:custDataLst>
              <p:tags r:id="rId30"/>
            </p:custDataLst>
          </p:nvPr>
        </p:nvSpPr>
        <p:spPr>
          <a:xfrm>
            <a:off x="1521577" y="923476"/>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3BD97"/>
                </a:solidFill>
                <a:effectLst/>
                <a:uLnTx/>
                <a:uFillTx/>
                <a:latin typeface="+mn-lt"/>
                <a:ea typeface="+mn-ea"/>
                <a:cs typeface="+mn-ea"/>
                <a:sym typeface="+mn-lt"/>
              </a:rPr>
              <a:t>03</a:t>
            </a:r>
            <a:endParaRPr kumimoji="0" lang="zh-CN" altLang="en-US" sz="28700" b="0" i="0" u="none" strike="noStrike" kern="1200" cap="none" spc="0" normalizeH="0" baseline="0" noProof="0" dirty="0">
              <a:ln>
                <a:noFill/>
              </a:ln>
              <a:solidFill>
                <a:srgbClr val="03BD97"/>
              </a:solidFill>
              <a:effectLst/>
              <a:uLnTx/>
              <a:uFillTx/>
              <a:latin typeface="+mn-lt"/>
              <a:ea typeface="+mn-ea"/>
              <a:cs typeface="+mn-ea"/>
              <a:sym typeface="+mn-lt"/>
            </a:endParaRPr>
          </a:p>
        </p:txBody>
      </p:sp>
      <p:sp>
        <p:nvSpPr>
          <p:cNvPr id="161" name="PA-错觉设计31">
            <a:extLst>
              <a:ext uri="{FF2B5EF4-FFF2-40B4-BE49-F238E27FC236}">
                <a16:creationId xmlns:a16="http://schemas.microsoft.com/office/drawing/2014/main" id="{576ED129-BE59-4C58-B197-43BC3006CDF7}"/>
              </a:ext>
            </a:extLst>
          </p:cNvPr>
          <p:cNvSpPr txBox="1"/>
          <p:nvPr>
            <p:custDataLst>
              <p:tags r:id="rId31"/>
            </p:custDataLst>
          </p:nvPr>
        </p:nvSpPr>
        <p:spPr>
          <a:xfrm>
            <a:off x="1514656" y="927714"/>
            <a:ext cx="4278735" cy="4508927"/>
          </a:xfrm>
          <a:prstGeom prst="rect">
            <a:avLst/>
          </a:prstGeom>
          <a:effectLst/>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rgbClr val="02C398"/>
                </a:solidFill>
                <a:effectLst/>
                <a:uLnTx/>
                <a:uFillTx/>
                <a:latin typeface="+mn-lt"/>
                <a:ea typeface="+mn-ea"/>
                <a:cs typeface="+mn-ea"/>
                <a:sym typeface="+mn-lt"/>
              </a:rPr>
              <a:t>03</a:t>
            </a:r>
            <a:endParaRPr kumimoji="0" lang="zh-CN" altLang="en-US" sz="28700" b="0" i="0" u="none" strike="noStrike" kern="1200" cap="none" spc="0" normalizeH="0" baseline="0" noProof="0" dirty="0">
              <a:ln>
                <a:noFill/>
              </a:ln>
              <a:solidFill>
                <a:srgbClr val="02C398"/>
              </a:solidFill>
              <a:effectLst/>
              <a:uLnTx/>
              <a:uFillTx/>
              <a:latin typeface="+mn-lt"/>
              <a:ea typeface="+mn-ea"/>
              <a:cs typeface="+mn-ea"/>
              <a:sym typeface="+mn-lt"/>
            </a:endParaRPr>
          </a:p>
        </p:txBody>
      </p:sp>
      <p:sp>
        <p:nvSpPr>
          <p:cNvPr id="23" name="PA-错觉设计32">
            <a:extLst>
              <a:ext uri="{FF2B5EF4-FFF2-40B4-BE49-F238E27FC236}">
                <a16:creationId xmlns:a16="http://schemas.microsoft.com/office/drawing/2014/main" id="{0F0069EF-B2C1-4CE8-A5CB-A737594458D5}"/>
              </a:ext>
            </a:extLst>
          </p:cNvPr>
          <p:cNvSpPr txBox="1"/>
          <p:nvPr>
            <p:custDataLst>
              <p:tags r:id="rId32"/>
            </p:custDataLst>
          </p:nvPr>
        </p:nvSpPr>
        <p:spPr>
          <a:xfrm>
            <a:off x="1507734" y="931953"/>
            <a:ext cx="4278735" cy="4508927"/>
          </a:xfrm>
          <a:prstGeom prst="rect">
            <a:avLst/>
          </a:prstGeom>
        </p:spPr>
        <p:txBody>
          <a:bodyPr wrap="none">
            <a:noAutofit/>
          </a:bodyPr>
          <a:lstStyle>
            <a:defPPr>
              <a:defRPr lang="zh-CN"/>
            </a:defPPr>
            <a:lvl1pPr marR="0" lvl="0" indent="0" algn="ctr" fontAlgn="auto">
              <a:lnSpc>
                <a:spcPct val="100000"/>
              </a:lnSpc>
              <a:spcBef>
                <a:spcPts val="0"/>
              </a:spcBef>
              <a:spcAft>
                <a:spcPts val="0"/>
              </a:spcAft>
              <a:buClrTx/>
              <a:buSzTx/>
              <a:buFontTx/>
              <a:buNone/>
              <a:defRPr kumimoji="0" sz="6000" b="0" i="0" u="none" strike="noStrike" cap="none" spc="0" normalizeH="0" baseline="0">
                <a:ln>
                  <a:noFill/>
                </a:ln>
                <a:gradFill flip="none" rotWithShape="1">
                  <a:gsLst>
                    <a:gs pos="100000">
                      <a:schemeClr val="bg1">
                        <a:lumMod val="85000"/>
                        <a:alpha val="70000"/>
                      </a:schemeClr>
                    </a:gs>
                    <a:gs pos="0">
                      <a:schemeClr val="bg1">
                        <a:lumMod val="95000"/>
                        <a:alpha val="90000"/>
                      </a:schemeClr>
                    </a:gs>
                  </a:gsLst>
                  <a:lin ang="5400000" scaled="1"/>
                  <a:tileRect/>
                </a:gradFill>
                <a:effectLst/>
                <a:uLnTx/>
                <a:uFillTx/>
                <a:latin typeface="Arial" panose="020B0604020202020204" pitchFamily="34" charset="0"/>
                <a:ea typeface="思源黑体 CN Light" panose="020B0300000000000000"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700" b="0" i="0" u="none" strike="noStrike" kern="1200" cap="none" spc="0" normalizeH="0" baseline="0" noProof="0" dirty="0">
                <a:ln>
                  <a:noFill/>
                </a:ln>
                <a:solidFill>
                  <a:schemeClr val="accent1"/>
                </a:solidFill>
                <a:effectLst/>
                <a:uLnTx/>
                <a:uFillTx/>
                <a:latin typeface="+mn-lt"/>
                <a:ea typeface="+mn-ea"/>
                <a:cs typeface="+mn-ea"/>
                <a:sym typeface="+mn-lt"/>
              </a:rPr>
              <a:t>03</a:t>
            </a:r>
            <a:endParaRPr kumimoji="0" lang="zh-CN" altLang="en-US" sz="28700" b="0"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3" name="PA-错觉设计33"/>
          <p:cNvSpPr>
            <a:spLocks noGrp="1"/>
          </p:cNvSpPr>
          <p:nvPr>
            <p:ph type="title" idx="4294967295"/>
            <p:custDataLst>
              <p:tags r:id="rId33"/>
            </p:custDataLst>
          </p:nvPr>
        </p:nvSpPr>
        <p:spPr>
          <a:xfrm>
            <a:off x="5888832" y="3312546"/>
            <a:ext cx="5826918" cy="830997"/>
          </a:xfrm>
          <a:prstGeom prst="rect">
            <a:avLst/>
          </a:prstGeom>
        </p:spPr>
        <p:txBody>
          <a:bodyPr wrap="square">
            <a:noAutofit/>
          </a:bodyPr>
          <a:lstStyle/>
          <a:p>
            <a:r>
              <a:rPr lang="zh-CN" altLang="en-US" dirty="0">
                <a:gradFill>
                  <a:gsLst>
                    <a:gs pos="0">
                      <a:schemeClr val="accent2">
                        <a:lumMod val="60000"/>
                        <a:lumOff val="40000"/>
                      </a:schemeClr>
                    </a:gs>
                    <a:gs pos="100000">
                      <a:schemeClr val="accent2">
                        <a:lumMod val="20000"/>
                        <a:lumOff val="80000"/>
                      </a:schemeClr>
                    </a:gs>
                  </a:gsLst>
                  <a:lin ang="0" scaled="0"/>
                </a:gradFill>
                <a:latin typeface="+mn-lt"/>
                <a:ea typeface="+mn-ea"/>
                <a:cs typeface="+mn-ea"/>
                <a:sym typeface="+mn-lt"/>
              </a:rPr>
              <a:t>消费模式</a:t>
            </a:r>
          </a:p>
        </p:txBody>
      </p:sp>
      <p:sp>
        <p:nvSpPr>
          <p:cNvPr id="4" name="PA-错觉设计34"/>
          <p:cNvSpPr>
            <a:spLocks noGrp="1"/>
          </p:cNvSpPr>
          <p:nvPr>
            <p:ph type="body" sz="quarter" idx="4294967295"/>
            <p:custDataLst>
              <p:tags r:id="rId34"/>
            </p:custDataLst>
          </p:nvPr>
        </p:nvSpPr>
        <p:spPr>
          <a:xfrm>
            <a:off x="5873705" y="4004362"/>
            <a:ext cx="5331323" cy="542925"/>
          </a:xfrm>
          <a:prstGeom prst="rect">
            <a:avLst/>
          </a:prstGeom>
        </p:spPr>
        <p:txBody>
          <a:bodyPr>
            <a:noAutofit/>
          </a:bodyPr>
          <a:lstStyle/>
          <a:p>
            <a:pPr marL="0" indent="0">
              <a:buNone/>
            </a:pPr>
            <a:r>
              <a:rPr lang="en-US" altLang="zh-CN" dirty="0">
                <a:solidFill>
                  <a:schemeClr val="tx2"/>
                </a:solidFill>
                <a:cs typeface="+mn-ea"/>
                <a:sym typeface="+mn-lt"/>
              </a:rPr>
              <a:t>CONSUMPTION PATTERN</a:t>
            </a:r>
          </a:p>
        </p:txBody>
      </p:sp>
      <p:sp>
        <p:nvSpPr>
          <p:cNvPr id="196" name="PA-错觉设计35">
            <a:extLst>
              <a:ext uri="{FF2B5EF4-FFF2-40B4-BE49-F238E27FC236}">
                <a16:creationId xmlns:a16="http://schemas.microsoft.com/office/drawing/2014/main" id="{881D8E85-50E8-417F-8175-881249A22E44}"/>
              </a:ext>
            </a:extLst>
          </p:cNvPr>
          <p:cNvSpPr/>
          <p:nvPr>
            <p:custDataLst>
              <p:tags r:id="rId35"/>
            </p:custDataLst>
          </p:nvPr>
        </p:nvSpPr>
        <p:spPr>
          <a:xfrm rot="15219100">
            <a:off x="2943393" y="848745"/>
            <a:ext cx="1348582" cy="4675344"/>
          </a:xfrm>
          <a:prstGeom prst="ellipse">
            <a:avLst/>
          </a:prstGeom>
          <a:gradFill>
            <a:gsLst>
              <a:gs pos="6000">
                <a:schemeClr val="accent2">
                  <a:alpha val="18000"/>
                </a:schemeClr>
              </a:gs>
              <a:gs pos="57000">
                <a:schemeClr val="accent2">
                  <a:alpha val="0"/>
                </a:schemeClr>
              </a:gs>
            </a:gsLst>
            <a:lin ang="0" scaled="1"/>
          </a:gradFill>
          <a:ln w="6350" cap="flat" cmpd="sng" algn="ctr">
            <a:gradFill flip="none" rotWithShape="1">
              <a:gsLst>
                <a:gs pos="22000">
                  <a:schemeClr val="accent2"/>
                </a:gs>
                <a:gs pos="92000">
                  <a:schemeClr val="accent2">
                    <a:alpha val="0"/>
                  </a:schemeClr>
                </a:gs>
              </a:gsLst>
              <a:lin ang="0" scaled="1"/>
              <a:tileRect/>
            </a:gradFill>
            <a:prstDash val="solid"/>
            <a:miter lim="800000"/>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5.2.11"/>
</p:tagLst>
</file>

<file path=ppt/tags/tag10.xml><?xml version="1.0" encoding="utf-8"?>
<p:tagLst xmlns:a="http://schemas.openxmlformats.org/drawingml/2006/main" xmlns:r="http://schemas.openxmlformats.org/officeDocument/2006/relationships" xmlns:p="http://schemas.openxmlformats.org/presentationml/2006/main">
  <p:tag name="PA" val="v5.2.11"/>
</p:tagLst>
</file>

<file path=ppt/tags/tag100.xml><?xml version="1.0" encoding="utf-8"?>
<p:tagLst xmlns:a="http://schemas.openxmlformats.org/drawingml/2006/main" xmlns:r="http://schemas.openxmlformats.org/officeDocument/2006/relationships" xmlns:p="http://schemas.openxmlformats.org/presentationml/2006/main">
  <p:tag name="PA" val="v5.2.11"/>
</p:tagLst>
</file>

<file path=ppt/tags/tag1000.xml><?xml version="1.0" encoding="utf-8"?>
<p:tagLst xmlns:a="http://schemas.openxmlformats.org/drawingml/2006/main" xmlns:r="http://schemas.openxmlformats.org/officeDocument/2006/relationships" xmlns:p="http://schemas.openxmlformats.org/presentationml/2006/main">
  <p:tag name="PA" val="v5.2.11"/>
</p:tagLst>
</file>

<file path=ppt/tags/tag1001.xml><?xml version="1.0" encoding="utf-8"?>
<p:tagLst xmlns:a="http://schemas.openxmlformats.org/drawingml/2006/main" xmlns:r="http://schemas.openxmlformats.org/officeDocument/2006/relationships" xmlns:p="http://schemas.openxmlformats.org/presentationml/2006/main">
  <p:tag name="PA" val="v5.2.11"/>
</p:tagLst>
</file>

<file path=ppt/tags/tag1002.xml><?xml version="1.0" encoding="utf-8"?>
<p:tagLst xmlns:a="http://schemas.openxmlformats.org/drawingml/2006/main" xmlns:r="http://schemas.openxmlformats.org/officeDocument/2006/relationships" xmlns:p="http://schemas.openxmlformats.org/presentationml/2006/main">
  <p:tag name="PA" val="v5.2.11"/>
</p:tagLst>
</file>

<file path=ppt/tags/tag1003.xml><?xml version="1.0" encoding="utf-8"?>
<p:tagLst xmlns:a="http://schemas.openxmlformats.org/drawingml/2006/main" xmlns:r="http://schemas.openxmlformats.org/officeDocument/2006/relationships" xmlns:p="http://schemas.openxmlformats.org/presentationml/2006/main">
  <p:tag name="PA" val="v5.2.11"/>
</p:tagLst>
</file>

<file path=ppt/tags/tag1004.xml><?xml version="1.0" encoding="utf-8"?>
<p:tagLst xmlns:a="http://schemas.openxmlformats.org/drawingml/2006/main" xmlns:r="http://schemas.openxmlformats.org/officeDocument/2006/relationships" xmlns:p="http://schemas.openxmlformats.org/presentationml/2006/main">
  <p:tag name="PA" val="v5.2.11"/>
</p:tagLst>
</file>

<file path=ppt/tags/tag1005.xml><?xml version="1.0" encoding="utf-8"?>
<p:tagLst xmlns:a="http://schemas.openxmlformats.org/drawingml/2006/main" xmlns:r="http://schemas.openxmlformats.org/officeDocument/2006/relationships" xmlns:p="http://schemas.openxmlformats.org/presentationml/2006/main">
  <p:tag name="PA" val="v5.2.11"/>
</p:tagLst>
</file>

<file path=ppt/tags/tag1006.xml><?xml version="1.0" encoding="utf-8"?>
<p:tagLst xmlns:a="http://schemas.openxmlformats.org/drawingml/2006/main" xmlns:r="http://schemas.openxmlformats.org/officeDocument/2006/relationships" xmlns:p="http://schemas.openxmlformats.org/presentationml/2006/main">
  <p:tag name="PA" val="v5.2.11"/>
</p:tagLst>
</file>

<file path=ppt/tags/tag1007.xml><?xml version="1.0" encoding="utf-8"?>
<p:tagLst xmlns:a="http://schemas.openxmlformats.org/drawingml/2006/main" xmlns:r="http://schemas.openxmlformats.org/officeDocument/2006/relationships" xmlns:p="http://schemas.openxmlformats.org/presentationml/2006/main">
  <p:tag name="PA" val="v5.2.11"/>
</p:tagLst>
</file>

<file path=ppt/tags/tag1008.xml><?xml version="1.0" encoding="utf-8"?>
<p:tagLst xmlns:a="http://schemas.openxmlformats.org/drawingml/2006/main" xmlns:r="http://schemas.openxmlformats.org/officeDocument/2006/relationships" xmlns:p="http://schemas.openxmlformats.org/presentationml/2006/main">
  <p:tag name="PA" val="v5.2.11"/>
</p:tagLst>
</file>

<file path=ppt/tags/tag1009.xml><?xml version="1.0" encoding="utf-8"?>
<p:tagLst xmlns:a="http://schemas.openxmlformats.org/drawingml/2006/main" xmlns:r="http://schemas.openxmlformats.org/officeDocument/2006/relationships" xmlns:p="http://schemas.openxmlformats.org/presentationml/2006/main">
  <p:tag name="PA" val="v5.2.11"/>
</p:tagLst>
</file>

<file path=ppt/tags/tag101.xml><?xml version="1.0" encoding="utf-8"?>
<p:tagLst xmlns:a="http://schemas.openxmlformats.org/drawingml/2006/main" xmlns:r="http://schemas.openxmlformats.org/officeDocument/2006/relationships" xmlns:p="http://schemas.openxmlformats.org/presentationml/2006/main">
  <p:tag name="PA" val="v5.2.11"/>
</p:tagLst>
</file>

<file path=ppt/tags/tag1010.xml><?xml version="1.0" encoding="utf-8"?>
<p:tagLst xmlns:a="http://schemas.openxmlformats.org/drawingml/2006/main" xmlns:r="http://schemas.openxmlformats.org/officeDocument/2006/relationships" xmlns:p="http://schemas.openxmlformats.org/presentationml/2006/main">
  <p:tag name="PA" val="v5.2.11"/>
</p:tagLst>
</file>

<file path=ppt/tags/tag1011.xml><?xml version="1.0" encoding="utf-8"?>
<p:tagLst xmlns:a="http://schemas.openxmlformats.org/drawingml/2006/main" xmlns:r="http://schemas.openxmlformats.org/officeDocument/2006/relationships" xmlns:p="http://schemas.openxmlformats.org/presentationml/2006/main">
  <p:tag name="PA" val="v5.2.11"/>
</p:tagLst>
</file>

<file path=ppt/tags/tag1012.xml><?xml version="1.0" encoding="utf-8"?>
<p:tagLst xmlns:a="http://schemas.openxmlformats.org/drawingml/2006/main" xmlns:r="http://schemas.openxmlformats.org/officeDocument/2006/relationships" xmlns:p="http://schemas.openxmlformats.org/presentationml/2006/main">
  <p:tag name="PA" val="v5.2.11"/>
</p:tagLst>
</file>

<file path=ppt/tags/tag1013.xml><?xml version="1.0" encoding="utf-8"?>
<p:tagLst xmlns:a="http://schemas.openxmlformats.org/drawingml/2006/main" xmlns:r="http://schemas.openxmlformats.org/officeDocument/2006/relationships" xmlns:p="http://schemas.openxmlformats.org/presentationml/2006/main">
  <p:tag name="PA" val="v5.2.11"/>
</p:tagLst>
</file>

<file path=ppt/tags/tag1014.xml><?xml version="1.0" encoding="utf-8"?>
<p:tagLst xmlns:a="http://schemas.openxmlformats.org/drawingml/2006/main" xmlns:r="http://schemas.openxmlformats.org/officeDocument/2006/relationships" xmlns:p="http://schemas.openxmlformats.org/presentationml/2006/main">
  <p:tag name="PA" val="v5.2.11"/>
</p:tagLst>
</file>

<file path=ppt/tags/tag1015.xml><?xml version="1.0" encoding="utf-8"?>
<p:tagLst xmlns:a="http://schemas.openxmlformats.org/drawingml/2006/main" xmlns:r="http://schemas.openxmlformats.org/officeDocument/2006/relationships" xmlns:p="http://schemas.openxmlformats.org/presentationml/2006/main">
  <p:tag name="PA" val="v5.2.11"/>
</p:tagLst>
</file>

<file path=ppt/tags/tag1016.xml><?xml version="1.0" encoding="utf-8"?>
<p:tagLst xmlns:a="http://schemas.openxmlformats.org/drawingml/2006/main" xmlns:r="http://schemas.openxmlformats.org/officeDocument/2006/relationships" xmlns:p="http://schemas.openxmlformats.org/presentationml/2006/main">
  <p:tag name="PA" val="v5.2.11"/>
</p:tagLst>
</file>

<file path=ppt/tags/tag1017.xml><?xml version="1.0" encoding="utf-8"?>
<p:tagLst xmlns:a="http://schemas.openxmlformats.org/drawingml/2006/main" xmlns:r="http://schemas.openxmlformats.org/officeDocument/2006/relationships" xmlns:p="http://schemas.openxmlformats.org/presentationml/2006/main">
  <p:tag name="PA" val="v5.2.11"/>
</p:tagLst>
</file>

<file path=ppt/tags/tag1018.xml><?xml version="1.0" encoding="utf-8"?>
<p:tagLst xmlns:a="http://schemas.openxmlformats.org/drawingml/2006/main" xmlns:r="http://schemas.openxmlformats.org/officeDocument/2006/relationships" xmlns:p="http://schemas.openxmlformats.org/presentationml/2006/main">
  <p:tag name="PA" val="v5.2.11"/>
</p:tagLst>
</file>

<file path=ppt/tags/tag1019.xml><?xml version="1.0" encoding="utf-8"?>
<p:tagLst xmlns:a="http://schemas.openxmlformats.org/drawingml/2006/main" xmlns:r="http://schemas.openxmlformats.org/officeDocument/2006/relationships" xmlns:p="http://schemas.openxmlformats.org/presentationml/2006/main">
  <p:tag name="PA" val="v5.2.11"/>
</p:tagLst>
</file>

<file path=ppt/tags/tag102.xml><?xml version="1.0" encoding="utf-8"?>
<p:tagLst xmlns:a="http://schemas.openxmlformats.org/drawingml/2006/main" xmlns:r="http://schemas.openxmlformats.org/officeDocument/2006/relationships" xmlns:p="http://schemas.openxmlformats.org/presentationml/2006/main">
  <p:tag name="PA" val="v5.2.11"/>
</p:tagLst>
</file>

<file path=ppt/tags/tag1020.xml><?xml version="1.0" encoding="utf-8"?>
<p:tagLst xmlns:a="http://schemas.openxmlformats.org/drawingml/2006/main" xmlns:r="http://schemas.openxmlformats.org/officeDocument/2006/relationships" xmlns:p="http://schemas.openxmlformats.org/presentationml/2006/main">
  <p:tag name="PA" val="v5.2.11"/>
</p:tagLst>
</file>

<file path=ppt/tags/tag1021.xml><?xml version="1.0" encoding="utf-8"?>
<p:tagLst xmlns:a="http://schemas.openxmlformats.org/drawingml/2006/main" xmlns:r="http://schemas.openxmlformats.org/officeDocument/2006/relationships" xmlns:p="http://schemas.openxmlformats.org/presentationml/2006/main">
  <p:tag name="PA" val="v5.2.11"/>
</p:tagLst>
</file>

<file path=ppt/tags/tag1022.xml><?xml version="1.0" encoding="utf-8"?>
<p:tagLst xmlns:a="http://schemas.openxmlformats.org/drawingml/2006/main" xmlns:r="http://schemas.openxmlformats.org/officeDocument/2006/relationships" xmlns:p="http://schemas.openxmlformats.org/presentationml/2006/main">
  <p:tag name="PA" val="v5.2.11"/>
</p:tagLst>
</file>

<file path=ppt/tags/tag1023.xml><?xml version="1.0" encoding="utf-8"?>
<p:tagLst xmlns:a="http://schemas.openxmlformats.org/drawingml/2006/main" xmlns:r="http://schemas.openxmlformats.org/officeDocument/2006/relationships" xmlns:p="http://schemas.openxmlformats.org/presentationml/2006/main">
  <p:tag name="PA" val="v5.2.11"/>
</p:tagLst>
</file>

<file path=ppt/tags/tag1024.xml><?xml version="1.0" encoding="utf-8"?>
<p:tagLst xmlns:a="http://schemas.openxmlformats.org/drawingml/2006/main" xmlns:r="http://schemas.openxmlformats.org/officeDocument/2006/relationships" xmlns:p="http://schemas.openxmlformats.org/presentationml/2006/main">
  <p:tag name="PA" val="v5.2.11"/>
</p:tagLst>
</file>

<file path=ppt/tags/tag1025.xml><?xml version="1.0" encoding="utf-8"?>
<p:tagLst xmlns:a="http://schemas.openxmlformats.org/drawingml/2006/main" xmlns:r="http://schemas.openxmlformats.org/officeDocument/2006/relationships" xmlns:p="http://schemas.openxmlformats.org/presentationml/2006/main">
  <p:tag name="PA" val="v5.2.11"/>
</p:tagLst>
</file>

<file path=ppt/tags/tag1026.xml><?xml version="1.0" encoding="utf-8"?>
<p:tagLst xmlns:a="http://schemas.openxmlformats.org/drawingml/2006/main" xmlns:r="http://schemas.openxmlformats.org/officeDocument/2006/relationships" xmlns:p="http://schemas.openxmlformats.org/presentationml/2006/main">
  <p:tag name="PA" val="v5.2.11"/>
</p:tagLst>
</file>

<file path=ppt/tags/tag1027.xml><?xml version="1.0" encoding="utf-8"?>
<p:tagLst xmlns:a="http://schemas.openxmlformats.org/drawingml/2006/main" xmlns:r="http://schemas.openxmlformats.org/officeDocument/2006/relationships" xmlns:p="http://schemas.openxmlformats.org/presentationml/2006/main">
  <p:tag name="PA" val="v5.2.11"/>
</p:tagLst>
</file>

<file path=ppt/tags/tag1028.xml><?xml version="1.0" encoding="utf-8"?>
<p:tagLst xmlns:a="http://schemas.openxmlformats.org/drawingml/2006/main" xmlns:r="http://schemas.openxmlformats.org/officeDocument/2006/relationships" xmlns:p="http://schemas.openxmlformats.org/presentationml/2006/main">
  <p:tag name="PA" val="v5.2.11"/>
</p:tagLst>
</file>

<file path=ppt/tags/tag1029.xml><?xml version="1.0" encoding="utf-8"?>
<p:tagLst xmlns:a="http://schemas.openxmlformats.org/drawingml/2006/main" xmlns:r="http://schemas.openxmlformats.org/officeDocument/2006/relationships" xmlns:p="http://schemas.openxmlformats.org/presentationml/2006/main">
  <p:tag name="PA" val="v5.2.11"/>
</p:tagLst>
</file>

<file path=ppt/tags/tag103.xml><?xml version="1.0" encoding="utf-8"?>
<p:tagLst xmlns:a="http://schemas.openxmlformats.org/drawingml/2006/main" xmlns:r="http://schemas.openxmlformats.org/officeDocument/2006/relationships" xmlns:p="http://schemas.openxmlformats.org/presentationml/2006/main">
  <p:tag name="PA" val="v5.2.11"/>
</p:tagLst>
</file>

<file path=ppt/tags/tag1030.xml><?xml version="1.0" encoding="utf-8"?>
<p:tagLst xmlns:a="http://schemas.openxmlformats.org/drawingml/2006/main" xmlns:r="http://schemas.openxmlformats.org/officeDocument/2006/relationships" xmlns:p="http://schemas.openxmlformats.org/presentationml/2006/main">
  <p:tag name="PA" val="v5.2.11"/>
</p:tagLst>
</file>

<file path=ppt/tags/tag1031.xml><?xml version="1.0" encoding="utf-8"?>
<p:tagLst xmlns:a="http://schemas.openxmlformats.org/drawingml/2006/main" xmlns:r="http://schemas.openxmlformats.org/officeDocument/2006/relationships" xmlns:p="http://schemas.openxmlformats.org/presentationml/2006/main">
  <p:tag name="PA" val="v5.2.11"/>
</p:tagLst>
</file>

<file path=ppt/tags/tag1032.xml><?xml version="1.0" encoding="utf-8"?>
<p:tagLst xmlns:a="http://schemas.openxmlformats.org/drawingml/2006/main" xmlns:r="http://schemas.openxmlformats.org/officeDocument/2006/relationships" xmlns:p="http://schemas.openxmlformats.org/presentationml/2006/main">
  <p:tag name="PA" val="v5.2.11"/>
</p:tagLst>
</file>

<file path=ppt/tags/tag1033.xml><?xml version="1.0" encoding="utf-8"?>
<p:tagLst xmlns:a="http://schemas.openxmlformats.org/drawingml/2006/main" xmlns:r="http://schemas.openxmlformats.org/officeDocument/2006/relationships" xmlns:p="http://schemas.openxmlformats.org/presentationml/2006/main">
  <p:tag name="PA" val="v5.2.11"/>
</p:tagLst>
</file>

<file path=ppt/tags/tag1034.xml><?xml version="1.0" encoding="utf-8"?>
<p:tagLst xmlns:a="http://schemas.openxmlformats.org/drawingml/2006/main" xmlns:r="http://schemas.openxmlformats.org/officeDocument/2006/relationships" xmlns:p="http://schemas.openxmlformats.org/presentationml/2006/main">
  <p:tag name="PA" val="v5.2.11"/>
</p:tagLst>
</file>

<file path=ppt/tags/tag1035.xml><?xml version="1.0" encoding="utf-8"?>
<p:tagLst xmlns:a="http://schemas.openxmlformats.org/drawingml/2006/main" xmlns:r="http://schemas.openxmlformats.org/officeDocument/2006/relationships" xmlns:p="http://schemas.openxmlformats.org/presentationml/2006/main">
  <p:tag name="PA" val="v5.2.11"/>
</p:tagLst>
</file>

<file path=ppt/tags/tag1036.xml><?xml version="1.0" encoding="utf-8"?>
<p:tagLst xmlns:a="http://schemas.openxmlformats.org/drawingml/2006/main" xmlns:r="http://schemas.openxmlformats.org/officeDocument/2006/relationships" xmlns:p="http://schemas.openxmlformats.org/presentationml/2006/main">
  <p:tag name="PA" val="v5.2.11"/>
</p:tagLst>
</file>

<file path=ppt/tags/tag1037.xml><?xml version="1.0" encoding="utf-8"?>
<p:tagLst xmlns:a="http://schemas.openxmlformats.org/drawingml/2006/main" xmlns:r="http://schemas.openxmlformats.org/officeDocument/2006/relationships" xmlns:p="http://schemas.openxmlformats.org/presentationml/2006/main">
  <p:tag name="PA" val="v5.2.11"/>
</p:tagLst>
</file>

<file path=ppt/tags/tag1038.xml><?xml version="1.0" encoding="utf-8"?>
<p:tagLst xmlns:a="http://schemas.openxmlformats.org/drawingml/2006/main" xmlns:r="http://schemas.openxmlformats.org/officeDocument/2006/relationships" xmlns:p="http://schemas.openxmlformats.org/presentationml/2006/main">
  <p:tag name="PA" val="v5.2.11"/>
</p:tagLst>
</file>

<file path=ppt/tags/tag1039.xml><?xml version="1.0" encoding="utf-8"?>
<p:tagLst xmlns:a="http://schemas.openxmlformats.org/drawingml/2006/main" xmlns:r="http://schemas.openxmlformats.org/officeDocument/2006/relationships" xmlns:p="http://schemas.openxmlformats.org/presentationml/2006/main">
  <p:tag name="PA" val="v5.2.11"/>
</p:tagLst>
</file>

<file path=ppt/tags/tag104.xml><?xml version="1.0" encoding="utf-8"?>
<p:tagLst xmlns:a="http://schemas.openxmlformats.org/drawingml/2006/main" xmlns:r="http://schemas.openxmlformats.org/officeDocument/2006/relationships" xmlns:p="http://schemas.openxmlformats.org/presentationml/2006/main">
  <p:tag name="PA" val="v5.2.11"/>
</p:tagLst>
</file>

<file path=ppt/tags/tag1040.xml><?xml version="1.0" encoding="utf-8"?>
<p:tagLst xmlns:a="http://schemas.openxmlformats.org/drawingml/2006/main" xmlns:r="http://schemas.openxmlformats.org/officeDocument/2006/relationships" xmlns:p="http://schemas.openxmlformats.org/presentationml/2006/main">
  <p:tag name="PA" val="v5.2.11"/>
</p:tagLst>
</file>

<file path=ppt/tags/tag1041.xml><?xml version="1.0" encoding="utf-8"?>
<p:tagLst xmlns:a="http://schemas.openxmlformats.org/drawingml/2006/main" xmlns:r="http://schemas.openxmlformats.org/officeDocument/2006/relationships" xmlns:p="http://schemas.openxmlformats.org/presentationml/2006/main">
  <p:tag name="PA" val="v5.2.11"/>
</p:tagLst>
</file>

<file path=ppt/tags/tag1042.xml><?xml version="1.0" encoding="utf-8"?>
<p:tagLst xmlns:a="http://schemas.openxmlformats.org/drawingml/2006/main" xmlns:r="http://schemas.openxmlformats.org/officeDocument/2006/relationships" xmlns:p="http://schemas.openxmlformats.org/presentationml/2006/main">
  <p:tag name="PA" val="v5.2.11"/>
</p:tagLst>
</file>

<file path=ppt/tags/tag1043.xml><?xml version="1.0" encoding="utf-8"?>
<p:tagLst xmlns:a="http://schemas.openxmlformats.org/drawingml/2006/main" xmlns:r="http://schemas.openxmlformats.org/officeDocument/2006/relationships" xmlns:p="http://schemas.openxmlformats.org/presentationml/2006/main">
  <p:tag name="PA" val="v5.2.11"/>
</p:tagLst>
</file>

<file path=ppt/tags/tag1044.xml><?xml version="1.0" encoding="utf-8"?>
<p:tagLst xmlns:a="http://schemas.openxmlformats.org/drawingml/2006/main" xmlns:r="http://schemas.openxmlformats.org/officeDocument/2006/relationships" xmlns:p="http://schemas.openxmlformats.org/presentationml/2006/main">
  <p:tag name="PA" val="v5.2.11"/>
</p:tagLst>
</file>

<file path=ppt/tags/tag1045.xml><?xml version="1.0" encoding="utf-8"?>
<p:tagLst xmlns:a="http://schemas.openxmlformats.org/drawingml/2006/main" xmlns:r="http://schemas.openxmlformats.org/officeDocument/2006/relationships" xmlns:p="http://schemas.openxmlformats.org/presentationml/2006/main">
  <p:tag name="PA" val="v5.2.11"/>
</p:tagLst>
</file>

<file path=ppt/tags/tag1046.xml><?xml version="1.0" encoding="utf-8"?>
<p:tagLst xmlns:a="http://schemas.openxmlformats.org/drawingml/2006/main" xmlns:r="http://schemas.openxmlformats.org/officeDocument/2006/relationships" xmlns:p="http://schemas.openxmlformats.org/presentationml/2006/main">
  <p:tag name="PA" val="v5.2.11"/>
</p:tagLst>
</file>

<file path=ppt/tags/tag1047.xml><?xml version="1.0" encoding="utf-8"?>
<p:tagLst xmlns:a="http://schemas.openxmlformats.org/drawingml/2006/main" xmlns:r="http://schemas.openxmlformats.org/officeDocument/2006/relationships" xmlns:p="http://schemas.openxmlformats.org/presentationml/2006/main">
  <p:tag name="PA" val="v5.2.11"/>
</p:tagLst>
</file>

<file path=ppt/tags/tag1048.xml><?xml version="1.0" encoding="utf-8"?>
<p:tagLst xmlns:a="http://schemas.openxmlformats.org/drawingml/2006/main" xmlns:r="http://schemas.openxmlformats.org/officeDocument/2006/relationships" xmlns:p="http://schemas.openxmlformats.org/presentationml/2006/main">
  <p:tag name="PA" val="v5.2.11"/>
</p:tagLst>
</file>

<file path=ppt/tags/tag1049.xml><?xml version="1.0" encoding="utf-8"?>
<p:tagLst xmlns:a="http://schemas.openxmlformats.org/drawingml/2006/main" xmlns:r="http://schemas.openxmlformats.org/officeDocument/2006/relationships" xmlns:p="http://schemas.openxmlformats.org/presentationml/2006/main">
  <p:tag name="PA" val="v5.2.11"/>
</p:tagLst>
</file>

<file path=ppt/tags/tag105.xml><?xml version="1.0" encoding="utf-8"?>
<p:tagLst xmlns:a="http://schemas.openxmlformats.org/drawingml/2006/main" xmlns:r="http://schemas.openxmlformats.org/officeDocument/2006/relationships" xmlns:p="http://schemas.openxmlformats.org/presentationml/2006/main">
  <p:tag name="PA" val="v5.2.11"/>
</p:tagLst>
</file>

<file path=ppt/tags/tag1050.xml><?xml version="1.0" encoding="utf-8"?>
<p:tagLst xmlns:a="http://schemas.openxmlformats.org/drawingml/2006/main" xmlns:r="http://schemas.openxmlformats.org/officeDocument/2006/relationships" xmlns:p="http://schemas.openxmlformats.org/presentationml/2006/main">
  <p:tag name="PA" val="v5.2.11"/>
</p:tagLst>
</file>

<file path=ppt/tags/tag1051.xml><?xml version="1.0" encoding="utf-8"?>
<p:tagLst xmlns:a="http://schemas.openxmlformats.org/drawingml/2006/main" xmlns:r="http://schemas.openxmlformats.org/officeDocument/2006/relationships" xmlns:p="http://schemas.openxmlformats.org/presentationml/2006/main">
  <p:tag name="PA" val="v5.2.11"/>
</p:tagLst>
</file>

<file path=ppt/tags/tag1052.xml><?xml version="1.0" encoding="utf-8"?>
<p:tagLst xmlns:a="http://schemas.openxmlformats.org/drawingml/2006/main" xmlns:r="http://schemas.openxmlformats.org/officeDocument/2006/relationships" xmlns:p="http://schemas.openxmlformats.org/presentationml/2006/main">
  <p:tag name="PA" val="v5.2.11"/>
</p:tagLst>
</file>

<file path=ppt/tags/tag1053.xml><?xml version="1.0" encoding="utf-8"?>
<p:tagLst xmlns:a="http://schemas.openxmlformats.org/drawingml/2006/main" xmlns:r="http://schemas.openxmlformats.org/officeDocument/2006/relationships" xmlns:p="http://schemas.openxmlformats.org/presentationml/2006/main">
  <p:tag name="PA" val="v5.2.11"/>
</p:tagLst>
</file>

<file path=ppt/tags/tag1054.xml><?xml version="1.0" encoding="utf-8"?>
<p:tagLst xmlns:a="http://schemas.openxmlformats.org/drawingml/2006/main" xmlns:r="http://schemas.openxmlformats.org/officeDocument/2006/relationships" xmlns:p="http://schemas.openxmlformats.org/presentationml/2006/main">
  <p:tag name="PA" val="v5.2.11"/>
</p:tagLst>
</file>

<file path=ppt/tags/tag1055.xml><?xml version="1.0" encoding="utf-8"?>
<p:tagLst xmlns:a="http://schemas.openxmlformats.org/drawingml/2006/main" xmlns:r="http://schemas.openxmlformats.org/officeDocument/2006/relationships" xmlns:p="http://schemas.openxmlformats.org/presentationml/2006/main">
  <p:tag name="PA" val="v5.2.11"/>
</p:tagLst>
</file>

<file path=ppt/tags/tag1056.xml><?xml version="1.0" encoding="utf-8"?>
<p:tagLst xmlns:a="http://schemas.openxmlformats.org/drawingml/2006/main" xmlns:r="http://schemas.openxmlformats.org/officeDocument/2006/relationships" xmlns:p="http://schemas.openxmlformats.org/presentationml/2006/main">
  <p:tag name="PA" val="v5.2.11"/>
</p:tagLst>
</file>

<file path=ppt/tags/tag1057.xml><?xml version="1.0" encoding="utf-8"?>
<p:tagLst xmlns:a="http://schemas.openxmlformats.org/drawingml/2006/main" xmlns:r="http://schemas.openxmlformats.org/officeDocument/2006/relationships" xmlns:p="http://schemas.openxmlformats.org/presentationml/2006/main">
  <p:tag name="PA" val="v5.2.11"/>
</p:tagLst>
</file>

<file path=ppt/tags/tag1058.xml><?xml version="1.0" encoding="utf-8"?>
<p:tagLst xmlns:a="http://schemas.openxmlformats.org/drawingml/2006/main" xmlns:r="http://schemas.openxmlformats.org/officeDocument/2006/relationships" xmlns:p="http://schemas.openxmlformats.org/presentationml/2006/main">
  <p:tag name="PA" val="v5.2.11"/>
</p:tagLst>
</file>

<file path=ppt/tags/tag1059.xml><?xml version="1.0" encoding="utf-8"?>
<p:tagLst xmlns:a="http://schemas.openxmlformats.org/drawingml/2006/main" xmlns:r="http://schemas.openxmlformats.org/officeDocument/2006/relationships" xmlns:p="http://schemas.openxmlformats.org/presentationml/2006/main">
  <p:tag name="PA" val="v5.2.11"/>
</p:tagLst>
</file>

<file path=ppt/tags/tag106.xml><?xml version="1.0" encoding="utf-8"?>
<p:tagLst xmlns:a="http://schemas.openxmlformats.org/drawingml/2006/main" xmlns:r="http://schemas.openxmlformats.org/officeDocument/2006/relationships" xmlns:p="http://schemas.openxmlformats.org/presentationml/2006/main">
  <p:tag name="PA" val="v5.2.11"/>
</p:tagLst>
</file>

<file path=ppt/tags/tag1060.xml><?xml version="1.0" encoding="utf-8"?>
<p:tagLst xmlns:a="http://schemas.openxmlformats.org/drawingml/2006/main" xmlns:r="http://schemas.openxmlformats.org/officeDocument/2006/relationships" xmlns:p="http://schemas.openxmlformats.org/presentationml/2006/main">
  <p:tag name="PA" val="v5.2.11"/>
</p:tagLst>
</file>

<file path=ppt/tags/tag1061.xml><?xml version="1.0" encoding="utf-8"?>
<p:tagLst xmlns:a="http://schemas.openxmlformats.org/drawingml/2006/main" xmlns:r="http://schemas.openxmlformats.org/officeDocument/2006/relationships" xmlns:p="http://schemas.openxmlformats.org/presentationml/2006/main">
  <p:tag name="PA" val="v5.2.11"/>
</p:tagLst>
</file>

<file path=ppt/tags/tag1062.xml><?xml version="1.0" encoding="utf-8"?>
<p:tagLst xmlns:a="http://schemas.openxmlformats.org/drawingml/2006/main" xmlns:r="http://schemas.openxmlformats.org/officeDocument/2006/relationships" xmlns:p="http://schemas.openxmlformats.org/presentationml/2006/main">
  <p:tag name="PA" val="v5.2.11"/>
</p:tagLst>
</file>

<file path=ppt/tags/tag1063.xml><?xml version="1.0" encoding="utf-8"?>
<p:tagLst xmlns:a="http://schemas.openxmlformats.org/drawingml/2006/main" xmlns:r="http://schemas.openxmlformats.org/officeDocument/2006/relationships" xmlns:p="http://schemas.openxmlformats.org/presentationml/2006/main">
  <p:tag name="PA" val="v5.2.11"/>
</p:tagLst>
</file>

<file path=ppt/tags/tag1064.xml><?xml version="1.0" encoding="utf-8"?>
<p:tagLst xmlns:a="http://schemas.openxmlformats.org/drawingml/2006/main" xmlns:r="http://schemas.openxmlformats.org/officeDocument/2006/relationships" xmlns:p="http://schemas.openxmlformats.org/presentationml/2006/main">
  <p:tag name="PA" val="v5.2.11"/>
</p:tagLst>
</file>

<file path=ppt/tags/tag1065.xml><?xml version="1.0" encoding="utf-8"?>
<p:tagLst xmlns:a="http://schemas.openxmlformats.org/drawingml/2006/main" xmlns:r="http://schemas.openxmlformats.org/officeDocument/2006/relationships" xmlns:p="http://schemas.openxmlformats.org/presentationml/2006/main">
  <p:tag name="PA" val="v5.2.11"/>
</p:tagLst>
</file>

<file path=ppt/tags/tag1066.xml><?xml version="1.0" encoding="utf-8"?>
<p:tagLst xmlns:a="http://schemas.openxmlformats.org/drawingml/2006/main" xmlns:r="http://schemas.openxmlformats.org/officeDocument/2006/relationships" xmlns:p="http://schemas.openxmlformats.org/presentationml/2006/main">
  <p:tag name="PA" val="v5.2.11"/>
</p:tagLst>
</file>

<file path=ppt/tags/tag1067.xml><?xml version="1.0" encoding="utf-8"?>
<p:tagLst xmlns:a="http://schemas.openxmlformats.org/drawingml/2006/main" xmlns:r="http://schemas.openxmlformats.org/officeDocument/2006/relationships" xmlns:p="http://schemas.openxmlformats.org/presentationml/2006/main">
  <p:tag name="PA" val="v5.2.11"/>
</p:tagLst>
</file>

<file path=ppt/tags/tag1068.xml><?xml version="1.0" encoding="utf-8"?>
<p:tagLst xmlns:a="http://schemas.openxmlformats.org/drawingml/2006/main" xmlns:r="http://schemas.openxmlformats.org/officeDocument/2006/relationships" xmlns:p="http://schemas.openxmlformats.org/presentationml/2006/main">
  <p:tag name="PA" val="v5.2.11"/>
</p:tagLst>
</file>

<file path=ppt/tags/tag1069.xml><?xml version="1.0" encoding="utf-8"?>
<p:tagLst xmlns:a="http://schemas.openxmlformats.org/drawingml/2006/main" xmlns:r="http://schemas.openxmlformats.org/officeDocument/2006/relationships" xmlns:p="http://schemas.openxmlformats.org/presentationml/2006/main">
  <p:tag name="PA" val="v5.2.11"/>
</p:tagLst>
</file>

<file path=ppt/tags/tag107.xml><?xml version="1.0" encoding="utf-8"?>
<p:tagLst xmlns:a="http://schemas.openxmlformats.org/drawingml/2006/main" xmlns:r="http://schemas.openxmlformats.org/officeDocument/2006/relationships" xmlns:p="http://schemas.openxmlformats.org/presentationml/2006/main">
  <p:tag name="PA" val="v5.2.11"/>
</p:tagLst>
</file>

<file path=ppt/tags/tag1070.xml><?xml version="1.0" encoding="utf-8"?>
<p:tagLst xmlns:a="http://schemas.openxmlformats.org/drawingml/2006/main" xmlns:r="http://schemas.openxmlformats.org/officeDocument/2006/relationships" xmlns:p="http://schemas.openxmlformats.org/presentationml/2006/main">
  <p:tag name="PA" val="v5.2.11"/>
</p:tagLst>
</file>

<file path=ppt/tags/tag1071.xml><?xml version="1.0" encoding="utf-8"?>
<p:tagLst xmlns:a="http://schemas.openxmlformats.org/drawingml/2006/main" xmlns:r="http://schemas.openxmlformats.org/officeDocument/2006/relationships" xmlns:p="http://schemas.openxmlformats.org/presentationml/2006/main">
  <p:tag name="PA" val="v5.2.11"/>
</p:tagLst>
</file>

<file path=ppt/tags/tag1072.xml><?xml version="1.0" encoding="utf-8"?>
<p:tagLst xmlns:a="http://schemas.openxmlformats.org/drawingml/2006/main" xmlns:r="http://schemas.openxmlformats.org/officeDocument/2006/relationships" xmlns:p="http://schemas.openxmlformats.org/presentationml/2006/main">
  <p:tag name="PA" val="v5.2.11"/>
</p:tagLst>
</file>

<file path=ppt/tags/tag1073.xml><?xml version="1.0" encoding="utf-8"?>
<p:tagLst xmlns:a="http://schemas.openxmlformats.org/drawingml/2006/main" xmlns:r="http://schemas.openxmlformats.org/officeDocument/2006/relationships" xmlns:p="http://schemas.openxmlformats.org/presentationml/2006/main">
  <p:tag name="PA" val="v5.2.11"/>
</p:tagLst>
</file>

<file path=ppt/tags/tag1074.xml><?xml version="1.0" encoding="utf-8"?>
<p:tagLst xmlns:a="http://schemas.openxmlformats.org/drawingml/2006/main" xmlns:r="http://schemas.openxmlformats.org/officeDocument/2006/relationships" xmlns:p="http://schemas.openxmlformats.org/presentationml/2006/main">
  <p:tag name="PA" val="v5.2.11"/>
</p:tagLst>
</file>

<file path=ppt/tags/tag1075.xml><?xml version="1.0" encoding="utf-8"?>
<p:tagLst xmlns:a="http://schemas.openxmlformats.org/drawingml/2006/main" xmlns:r="http://schemas.openxmlformats.org/officeDocument/2006/relationships" xmlns:p="http://schemas.openxmlformats.org/presentationml/2006/main">
  <p:tag name="PA" val="v5.2.11"/>
</p:tagLst>
</file>

<file path=ppt/tags/tag1076.xml><?xml version="1.0" encoding="utf-8"?>
<p:tagLst xmlns:a="http://schemas.openxmlformats.org/drawingml/2006/main" xmlns:r="http://schemas.openxmlformats.org/officeDocument/2006/relationships" xmlns:p="http://schemas.openxmlformats.org/presentationml/2006/main">
  <p:tag name="PA" val="v5.2.11"/>
</p:tagLst>
</file>

<file path=ppt/tags/tag1077.xml><?xml version="1.0" encoding="utf-8"?>
<p:tagLst xmlns:a="http://schemas.openxmlformats.org/drawingml/2006/main" xmlns:r="http://schemas.openxmlformats.org/officeDocument/2006/relationships" xmlns:p="http://schemas.openxmlformats.org/presentationml/2006/main">
  <p:tag name="PA" val="v5.2.11"/>
</p:tagLst>
</file>

<file path=ppt/tags/tag1078.xml><?xml version="1.0" encoding="utf-8"?>
<p:tagLst xmlns:a="http://schemas.openxmlformats.org/drawingml/2006/main" xmlns:r="http://schemas.openxmlformats.org/officeDocument/2006/relationships" xmlns:p="http://schemas.openxmlformats.org/presentationml/2006/main">
  <p:tag name="PA" val="v5.2.11"/>
</p:tagLst>
</file>

<file path=ppt/tags/tag1079.xml><?xml version="1.0" encoding="utf-8"?>
<p:tagLst xmlns:a="http://schemas.openxmlformats.org/drawingml/2006/main" xmlns:r="http://schemas.openxmlformats.org/officeDocument/2006/relationships" xmlns:p="http://schemas.openxmlformats.org/presentationml/2006/main">
  <p:tag name="PA" val="v5.2.11"/>
</p:tagLst>
</file>

<file path=ppt/tags/tag108.xml><?xml version="1.0" encoding="utf-8"?>
<p:tagLst xmlns:a="http://schemas.openxmlformats.org/drawingml/2006/main" xmlns:r="http://schemas.openxmlformats.org/officeDocument/2006/relationships" xmlns:p="http://schemas.openxmlformats.org/presentationml/2006/main">
  <p:tag name="PA" val="v5.2.11"/>
</p:tagLst>
</file>

<file path=ppt/tags/tag1080.xml><?xml version="1.0" encoding="utf-8"?>
<p:tagLst xmlns:a="http://schemas.openxmlformats.org/drawingml/2006/main" xmlns:r="http://schemas.openxmlformats.org/officeDocument/2006/relationships" xmlns:p="http://schemas.openxmlformats.org/presentationml/2006/main">
  <p:tag name="PA" val="v5.2.11"/>
</p:tagLst>
</file>

<file path=ppt/tags/tag1081.xml><?xml version="1.0" encoding="utf-8"?>
<p:tagLst xmlns:a="http://schemas.openxmlformats.org/drawingml/2006/main" xmlns:r="http://schemas.openxmlformats.org/officeDocument/2006/relationships" xmlns:p="http://schemas.openxmlformats.org/presentationml/2006/main">
  <p:tag name="PA" val="v5.2.11"/>
</p:tagLst>
</file>

<file path=ppt/tags/tag1082.xml><?xml version="1.0" encoding="utf-8"?>
<p:tagLst xmlns:a="http://schemas.openxmlformats.org/drawingml/2006/main" xmlns:r="http://schemas.openxmlformats.org/officeDocument/2006/relationships" xmlns:p="http://schemas.openxmlformats.org/presentationml/2006/main">
  <p:tag name="PA" val="v5.2.11"/>
</p:tagLst>
</file>

<file path=ppt/tags/tag1083.xml><?xml version="1.0" encoding="utf-8"?>
<p:tagLst xmlns:a="http://schemas.openxmlformats.org/drawingml/2006/main" xmlns:r="http://schemas.openxmlformats.org/officeDocument/2006/relationships" xmlns:p="http://schemas.openxmlformats.org/presentationml/2006/main">
  <p:tag name="PA" val="v5.2.11"/>
</p:tagLst>
</file>

<file path=ppt/tags/tag1084.xml><?xml version="1.0" encoding="utf-8"?>
<p:tagLst xmlns:a="http://schemas.openxmlformats.org/drawingml/2006/main" xmlns:r="http://schemas.openxmlformats.org/officeDocument/2006/relationships" xmlns:p="http://schemas.openxmlformats.org/presentationml/2006/main">
  <p:tag name="PA" val="v5.2.11"/>
</p:tagLst>
</file>

<file path=ppt/tags/tag1085.xml><?xml version="1.0" encoding="utf-8"?>
<p:tagLst xmlns:a="http://schemas.openxmlformats.org/drawingml/2006/main" xmlns:r="http://schemas.openxmlformats.org/officeDocument/2006/relationships" xmlns:p="http://schemas.openxmlformats.org/presentationml/2006/main">
  <p:tag name="PA" val="v5.2.11"/>
</p:tagLst>
</file>

<file path=ppt/tags/tag1086.xml><?xml version="1.0" encoding="utf-8"?>
<p:tagLst xmlns:a="http://schemas.openxmlformats.org/drawingml/2006/main" xmlns:r="http://schemas.openxmlformats.org/officeDocument/2006/relationships" xmlns:p="http://schemas.openxmlformats.org/presentationml/2006/main">
  <p:tag name="PA" val="v5.2.11"/>
</p:tagLst>
</file>

<file path=ppt/tags/tag1087.xml><?xml version="1.0" encoding="utf-8"?>
<p:tagLst xmlns:a="http://schemas.openxmlformats.org/drawingml/2006/main" xmlns:r="http://schemas.openxmlformats.org/officeDocument/2006/relationships" xmlns:p="http://schemas.openxmlformats.org/presentationml/2006/main">
  <p:tag name="PA" val="v5.2.11"/>
</p:tagLst>
</file>

<file path=ppt/tags/tag1088.xml><?xml version="1.0" encoding="utf-8"?>
<p:tagLst xmlns:a="http://schemas.openxmlformats.org/drawingml/2006/main" xmlns:r="http://schemas.openxmlformats.org/officeDocument/2006/relationships" xmlns:p="http://schemas.openxmlformats.org/presentationml/2006/main">
  <p:tag name="PA" val="v5.2.11"/>
</p:tagLst>
</file>

<file path=ppt/tags/tag1089.xml><?xml version="1.0" encoding="utf-8"?>
<p:tagLst xmlns:a="http://schemas.openxmlformats.org/drawingml/2006/main" xmlns:r="http://schemas.openxmlformats.org/officeDocument/2006/relationships" xmlns:p="http://schemas.openxmlformats.org/presentationml/2006/main">
  <p:tag name="PA" val="v5.2.11"/>
</p:tagLst>
</file>

<file path=ppt/tags/tag109.xml><?xml version="1.0" encoding="utf-8"?>
<p:tagLst xmlns:a="http://schemas.openxmlformats.org/drawingml/2006/main" xmlns:r="http://schemas.openxmlformats.org/officeDocument/2006/relationships" xmlns:p="http://schemas.openxmlformats.org/presentationml/2006/main">
  <p:tag name="PA" val="v5.2.11"/>
</p:tagLst>
</file>

<file path=ppt/tags/tag1090.xml><?xml version="1.0" encoding="utf-8"?>
<p:tagLst xmlns:a="http://schemas.openxmlformats.org/drawingml/2006/main" xmlns:r="http://schemas.openxmlformats.org/officeDocument/2006/relationships" xmlns:p="http://schemas.openxmlformats.org/presentationml/2006/main">
  <p:tag name="PA" val="v5.2.11"/>
</p:tagLst>
</file>

<file path=ppt/tags/tag1091.xml><?xml version="1.0" encoding="utf-8"?>
<p:tagLst xmlns:a="http://schemas.openxmlformats.org/drawingml/2006/main" xmlns:r="http://schemas.openxmlformats.org/officeDocument/2006/relationships" xmlns:p="http://schemas.openxmlformats.org/presentationml/2006/main">
  <p:tag name="PA" val="v5.2.11"/>
</p:tagLst>
</file>

<file path=ppt/tags/tag1092.xml><?xml version="1.0" encoding="utf-8"?>
<p:tagLst xmlns:a="http://schemas.openxmlformats.org/drawingml/2006/main" xmlns:r="http://schemas.openxmlformats.org/officeDocument/2006/relationships" xmlns:p="http://schemas.openxmlformats.org/presentationml/2006/main">
  <p:tag name="ISLIDE.ICON" val="#181656;"/>
</p:tagLst>
</file>

<file path=ppt/tags/tag1093.xml><?xml version="1.0" encoding="utf-8"?>
<p:tagLst xmlns:a="http://schemas.openxmlformats.org/drawingml/2006/main" xmlns:r="http://schemas.openxmlformats.org/officeDocument/2006/relationships" xmlns:p="http://schemas.openxmlformats.org/presentationml/2006/main">
  <p:tag name="PA" val="v5.2.11"/>
</p:tagLst>
</file>

<file path=ppt/tags/tag1094.xml><?xml version="1.0" encoding="utf-8"?>
<p:tagLst xmlns:a="http://schemas.openxmlformats.org/drawingml/2006/main" xmlns:r="http://schemas.openxmlformats.org/officeDocument/2006/relationships" xmlns:p="http://schemas.openxmlformats.org/presentationml/2006/main">
  <p:tag name="PA" val="v5.2.11"/>
</p:tagLst>
</file>

<file path=ppt/tags/tag11.xml><?xml version="1.0" encoding="utf-8"?>
<p:tagLst xmlns:a="http://schemas.openxmlformats.org/drawingml/2006/main" xmlns:r="http://schemas.openxmlformats.org/officeDocument/2006/relationships" xmlns:p="http://schemas.openxmlformats.org/presentationml/2006/main">
  <p:tag name="PA" val="v5.2.11"/>
</p:tagLst>
</file>

<file path=ppt/tags/tag110.xml><?xml version="1.0" encoding="utf-8"?>
<p:tagLst xmlns:a="http://schemas.openxmlformats.org/drawingml/2006/main" xmlns:r="http://schemas.openxmlformats.org/officeDocument/2006/relationships" xmlns:p="http://schemas.openxmlformats.org/presentationml/2006/main">
  <p:tag name="PA" val="v5.2.11"/>
</p:tagLst>
</file>

<file path=ppt/tags/tag111.xml><?xml version="1.0" encoding="utf-8"?>
<p:tagLst xmlns:a="http://schemas.openxmlformats.org/drawingml/2006/main" xmlns:r="http://schemas.openxmlformats.org/officeDocument/2006/relationships" xmlns:p="http://schemas.openxmlformats.org/presentationml/2006/main">
  <p:tag name="PA" val="v5.2.11"/>
</p:tagLst>
</file>

<file path=ppt/tags/tag112.xml><?xml version="1.0" encoding="utf-8"?>
<p:tagLst xmlns:a="http://schemas.openxmlformats.org/drawingml/2006/main" xmlns:r="http://schemas.openxmlformats.org/officeDocument/2006/relationships" xmlns:p="http://schemas.openxmlformats.org/presentationml/2006/main">
  <p:tag name="PA" val="v5.2.11"/>
</p:tagLst>
</file>

<file path=ppt/tags/tag113.xml><?xml version="1.0" encoding="utf-8"?>
<p:tagLst xmlns:a="http://schemas.openxmlformats.org/drawingml/2006/main" xmlns:r="http://schemas.openxmlformats.org/officeDocument/2006/relationships" xmlns:p="http://schemas.openxmlformats.org/presentationml/2006/main">
  <p:tag name="PA" val="v5.2.11"/>
</p:tagLst>
</file>

<file path=ppt/tags/tag114.xml><?xml version="1.0" encoding="utf-8"?>
<p:tagLst xmlns:a="http://schemas.openxmlformats.org/drawingml/2006/main" xmlns:r="http://schemas.openxmlformats.org/officeDocument/2006/relationships" xmlns:p="http://schemas.openxmlformats.org/presentationml/2006/main">
  <p:tag name="PA" val="v5.2.11"/>
</p:tagLst>
</file>

<file path=ppt/tags/tag115.xml><?xml version="1.0" encoding="utf-8"?>
<p:tagLst xmlns:a="http://schemas.openxmlformats.org/drawingml/2006/main" xmlns:r="http://schemas.openxmlformats.org/officeDocument/2006/relationships" xmlns:p="http://schemas.openxmlformats.org/presentationml/2006/main">
  <p:tag name="PA" val="v5.2.11"/>
</p:tagLst>
</file>

<file path=ppt/tags/tag116.xml><?xml version="1.0" encoding="utf-8"?>
<p:tagLst xmlns:a="http://schemas.openxmlformats.org/drawingml/2006/main" xmlns:r="http://schemas.openxmlformats.org/officeDocument/2006/relationships" xmlns:p="http://schemas.openxmlformats.org/presentationml/2006/main">
  <p:tag name="PA" val="v5.2.11"/>
</p:tagLst>
</file>

<file path=ppt/tags/tag117.xml><?xml version="1.0" encoding="utf-8"?>
<p:tagLst xmlns:a="http://schemas.openxmlformats.org/drawingml/2006/main" xmlns:r="http://schemas.openxmlformats.org/officeDocument/2006/relationships" xmlns:p="http://schemas.openxmlformats.org/presentationml/2006/main">
  <p:tag name="PA" val="v5.2.11"/>
</p:tagLst>
</file>

<file path=ppt/tags/tag118.xml><?xml version="1.0" encoding="utf-8"?>
<p:tagLst xmlns:a="http://schemas.openxmlformats.org/drawingml/2006/main" xmlns:r="http://schemas.openxmlformats.org/officeDocument/2006/relationships" xmlns:p="http://schemas.openxmlformats.org/presentationml/2006/main">
  <p:tag name="PA" val="v5.2.11"/>
</p:tagLst>
</file>

<file path=ppt/tags/tag119.xml><?xml version="1.0" encoding="utf-8"?>
<p:tagLst xmlns:a="http://schemas.openxmlformats.org/drawingml/2006/main" xmlns:r="http://schemas.openxmlformats.org/officeDocument/2006/relationships" xmlns:p="http://schemas.openxmlformats.org/presentationml/2006/main">
  <p:tag name="PA" val="v5.2.11"/>
</p:tagLst>
</file>

<file path=ppt/tags/tag12.xml><?xml version="1.0" encoding="utf-8"?>
<p:tagLst xmlns:a="http://schemas.openxmlformats.org/drawingml/2006/main" xmlns:r="http://schemas.openxmlformats.org/officeDocument/2006/relationships" xmlns:p="http://schemas.openxmlformats.org/presentationml/2006/main">
  <p:tag name="PA" val="v5.2.11"/>
</p:tagLst>
</file>

<file path=ppt/tags/tag120.xml><?xml version="1.0" encoding="utf-8"?>
<p:tagLst xmlns:a="http://schemas.openxmlformats.org/drawingml/2006/main" xmlns:r="http://schemas.openxmlformats.org/officeDocument/2006/relationships" xmlns:p="http://schemas.openxmlformats.org/presentationml/2006/main">
  <p:tag name="PA" val="v5.2.11"/>
</p:tagLst>
</file>

<file path=ppt/tags/tag121.xml><?xml version="1.0" encoding="utf-8"?>
<p:tagLst xmlns:a="http://schemas.openxmlformats.org/drawingml/2006/main" xmlns:r="http://schemas.openxmlformats.org/officeDocument/2006/relationships" xmlns:p="http://schemas.openxmlformats.org/presentationml/2006/main">
  <p:tag name="PA" val="v5.2.11"/>
</p:tagLst>
</file>

<file path=ppt/tags/tag122.xml><?xml version="1.0" encoding="utf-8"?>
<p:tagLst xmlns:a="http://schemas.openxmlformats.org/drawingml/2006/main" xmlns:r="http://schemas.openxmlformats.org/officeDocument/2006/relationships" xmlns:p="http://schemas.openxmlformats.org/presentationml/2006/main">
  <p:tag name="PA" val="v5.2.11"/>
</p:tagLst>
</file>

<file path=ppt/tags/tag123.xml><?xml version="1.0" encoding="utf-8"?>
<p:tagLst xmlns:a="http://schemas.openxmlformats.org/drawingml/2006/main" xmlns:r="http://schemas.openxmlformats.org/officeDocument/2006/relationships" xmlns:p="http://schemas.openxmlformats.org/presentationml/2006/main">
  <p:tag name="PA" val="v5.2.11"/>
</p:tagLst>
</file>

<file path=ppt/tags/tag124.xml><?xml version="1.0" encoding="utf-8"?>
<p:tagLst xmlns:a="http://schemas.openxmlformats.org/drawingml/2006/main" xmlns:r="http://schemas.openxmlformats.org/officeDocument/2006/relationships" xmlns:p="http://schemas.openxmlformats.org/presentationml/2006/main">
  <p:tag name="PA" val="v5.2.11"/>
</p:tagLst>
</file>

<file path=ppt/tags/tag125.xml><?xml version="1.0" encoding="utf-8"?>
<p:tagLst xmlns:a="http://schemas.openxmlformats.org/drawingml/2006/main" xmlns:r="http://schemas.openxmlformats.org/officeDocument/2006/relationships" xmlns:p="http://schemas.openxmlformats.org/presentationml/2006/main">
  <p:tag name="PA" val="v5.2.11"/>
</p:tagLst>
</file>

<file path=ppt/tags/tag126.xml><?xml version="1.0" encoding="utf-8"?>
<p:tagLst xmlns:a="http://schemas.openxmlformats.org/drawingml/2006/main" xmlns:r="http://schemas.openxmlformats.org/officeDocument/2006/relationships" xmlns:p="http://schemas.openxmlformats.org/presentationml/2006/main">
  <p:tag name="PA" val="v5.2.11"/>
</p:tagLst>
</file>

<file path=ppt/tags/tag127.xml><?xml version="1.0" encoding="utf-8"?>
<p:tagLst xmlns:a="http://schemas.openxmlformats.org/drawingml/2006/main" xmlns:r="http://schemas.openxmlformats.org/officeDocument/2006/relationships" xmlns:p="http://schemas.openxmlformats.org/presentationml/2006/main">
  <p:tag name="PA" val="v5.2.11"/>
</p:tagLst>
</file>

<file path=ppt/tags/tag128.xml><?xml version="1.0" encoding="utf-8"?>
<p:tagLst xmlns:a="http://schemas.openxmlformats.org/drawingml/2006/main" xmlns:r="http://schemas.openxmlformats.org/officeDocument/2006/relationships" xmlns:p="http://schemas.openxmlformats.org/presentationml/2006/main">
  <p:tag name="PA" val="v5.2.11"/>
</p:tagLst>
</file>

<file path=ppt/tags/tag129.xml><?xml version="1.0" encoding="utf-8"?>
<p:tagLst xmlns:a="http://schemas.openxmlformats.org/drawingml/2006/main" xmlns:r="http://schemas.openxmlformats.org/officeDocument/2006/relationships" xmlns:p="http://schemas.openxmlformats.org/presentationml/2006/main">
  <p:tag name="PA" val="v5.2.11"/>
</p:tagLst>
</file>

<file path=ppt/tags/tag13.xml><?xml version="1.0" encoding="utf-8"?>
<p:tagLst xmlns:a="http://schemas.openxmlformats.org/drawingml/2006/main" xmlns:r="http://schemas.openxmlformats.org/officeDocument/2006/relationships" xmlns:p="http://schemas.openxmlformats.org/presentationml/2006/main">
  <p:tag name="PA" val="v5.2.11"/>
</p:tagLst>
</file>

<file path=ppt/tags/tag130.xml><?xml version="1.0" encoding="utf-8"?>
<p:tagLst xmlns:a="http://schemas.openxmlformats.org/drawingml/2006/main" xmlns:r="http://schemas.openxmlformats.org/officeDocument/2006/relationships" xmlns:p="http://schemas.openxmlformats.org/presentationml/2006/main">
  <p:tag name="PA" val="v5.2.11"/>
</p:tagLst>
</file>

<file path=ppt/tags/tag131.xml><?xml version="1.0" encoding="utf-8"?>
<p:tagLst xmlns:a="http://schemas.openxmlformats.org/drawingml/2006/main" xmlns:r="http://schemas.openxmlformats.org/officeDocument/2006/relationships" xmlns:p="http://schemas.openxmlformats.org/presentationml/2006/main">
  <p:tag name="PA" val="v5.2.11"/>
</p:tagLst>
</file>

<file path=ppt/tags/tag132.xml><?xml version="1.0" encoding="utf-8"?>
<p:tagLst xmlns:a="http://schemas.openxmlformats.org/drawingml/2006/main" xmlns:r="http://schemas.openxmlformats.org/officeDocument/2006/relationships" xmlns:p="http://schemas.openxmlformats.org/presentationml/2006/main">
  <p:tag name="PA" val="v5.2.11"/>
</p:tagLst>
</file>

<file path=ppt/tags/tag133.xml><?xml version="1.0" encoding="utf-8"?>
<p:tagLst xmlns:a="http://schemas.openxmlformats.org/drawingml/2006/main" xmlns:r="http://schemas.openxmlformats.org/officeDocument/2006/relationships" xmlns:p="http://schemas.openxmlformats.org/presentationml/2006/main">
  <p:tag name="PA" val="v5.2.11"/>
</p:tagLst>
</file>

<file path=ppt/tags/tag134.xml><?xml version="1.0" encoding="utf-8"?>
<p:tagLst xmlns:a="http://schemas.openxmlformats.org/drawingml/2006/main" xmlns:r="http://schemas.openxmlformats.org/officeDocument/2006/relationships" xmlns:p="http://schemas.openxmlformats.org/presentationml/2006/main">
  <p:tag name="PA" val="v5.2.11"/>
</p:tagLst>
</file>

<file path=ppt/tags/tag135.xml><?xml version="1.0" encoding="utf-8"?>
<p:tagLst xmlns:a="http://schemas.openxmlformats.org/drawingml/2006/main" xmlns:r="http://schemas.openxmlformats.org/officeDocument/2006/relationships" xmlns:p="http://schemas.openxmlformats.org/presentationml/2006/main">
  <p:tag name="PA" val="v5.2.11"/>
</p:tagLst>
</file>

<file path=ppt/tags/tag136.xml><?xml version="1.0" encoding="utf-8"?>
<p:tagLst xmlns:a="http://schemas.openxmlformats.org/drawingml/2006/main" xmlns:r="http://schemas.openxmlformats.org/officeDocument/2006/relationships" xmlns:p="http://schemas.openxmlformats.org/presentationml/2006/main">
  <p:tag name="PA" val="v5.2.11"/>
</p:tagLst>
</file>

<file path=ppt/tags/tag137.xml><?xml version="1.0" encoding="utf-8"?>
<p:tagLst xmlns:a="http://schemas.openxmlformats.org/drawingml/2006/main" xmlns:r="http://schemas.openxmlformats.org/officeDocument/2006/relationships" xmlns:p="http://schemas.openxmlformats.org/presentationml/2006/main">
  <p:tag name="PA" val="v5.2.11"/>
</p:tagLst>
</file>

<file path=ppt/tags/tag138.xml><?xml version="1.0" encoding="utf-8"?>
<p:tagLst xmlns:a="http://schemas.openxmlformats.org/drawingml/2006/main" xmlns:r="http://schemas.openxmlformats.org/officeDocument/2006/relationships" xmlns:p="http://schemas.openxmlformats.org/presentationml/2006/main">
  <p:tag name="PA" val="v5.2.11"/>
</p:tagLst>
</file>

<file path=ppt/tags/tag139.xml><?xml version="1.0" encoding="utf-8"?>
<p:tagLst xmlns:a="http://schemas.openxmlformats.org/drawingml/2006/main" xmlns:r="http://schemas.openxmlformats.org/officeDocument/2006/relationships" xmlns:p="http://schemas.openxmlformats.org/presentationml/2006/main">
  <p:tag name="PA" val="v5.2.11"/>
</p:tagLst>
</file>

<file path=ppt/tags/tag14.xml><?xml version="1.0" encoding="utf-8"?>
<p:tagLst xmlns:a="http://schemas.openxmlformats.org/drawingml/2006/main" xmlns:r="http://schemas.openxmlformats.org/officeDocument/2006/relationships" xmlns:p="http://schemas.openxmlformats.org/presentationml/2006/main">
  <p:tag name="PA" val="v5.2.11"/>
</p:tagLst>
</file>

<file path=ppt/tags/tag140.xml><?xml version="1.0" encoding="utf-8"?>
<p:tagLst xmlns:a="http://schemas.openxmlformats.org/drawingml/2006/main" xmlns:r="http://schemas.openxmlformats.org/officeDocument/2006/relationships" xmlns:p="http://schemas.openxmlformats.org/presentationml/2006/main">
  <p:tag name="PA" val="v5.2.11"/>
</p:tagLst>
</file>

<file path=ppt/tags/tag141.xml><?xml version="1.0" encoding="utf-8"?>
<p:tagLst xmlns:a="http://schemas.openxmlformats.org/drawingml/2006/main" xmlns:r="http://schemas.openxmlformats.org/officeDocument/2006/relationships" xmlns:p="http://schemas.openxmlformats.org/presentationml/2006/main">
  <p:tag name="PA" val="v5.2.11"/>
</p:tagLst>
</file>

<file path=ppt/tags/tag142.xml><?xml version="1.0" encoding="utf-8"?>
<p:tagLst xmlns:a="http://schemas.openxmlformats.org/drawingml/2006/main" xmlns:r="http://schemas.openxmlformats.org/officeDocument/2006/relationships" xmlns:p="http://schemas.openxmlformats.org/presentationml/2006/main">
  <p:tag name="PA" val="v5.2.11"/>
</p:tagLst>
</file>

<file path=ppt/tags/tag143.xml><?xml version="1.0" encoding="utf-8"?>
<p:tagLst xmlns:a="http://schemas.openxmlformats.org/drawingml/2006/main" xmlns:r="http://schemas.openxmlformats.org/officeDocument/2006/relationships" xmlns:p="http://schemas.openxmlformats.org/presentationml/2006/main">
  <p:tag name="PA" val="v5.2.11"/>
</p:tagLst>
</file>

<file path=ppt/tags/tag144.xml><?xml version="1.0" encoding="utf-8"?>
<p:tagLst xmlns:a="http://schemas.openxmlformats.org/drawingml/2006/main" xmlns:r="http://schemas.openxmlformats.org/officeDocument/2006/relationships" xmlns:p="http://schemas.openxmlformats.org/presentationml/2006/main">
  <p:tag name="PA" val="v5.2.11"/>
</p:tagLst>
</file>

<file path=ppt/tags/tag145.xml><?xml version="1.0" encoding="utf-8"?>
<p:tagLst xmlns:a="http://schemas.openxmlformats.org/drawingml/2006/main" xmlns:r="http://schemas.openxmlformats.org/officeDocument/2006/relationships" xmlns:p="http://schemas.openxmlformats.org/presentationml/2006/main">
  <p:tag name="PA" val="v5.2.11"/>
</p:tagLst>
</file>

<file path=ppt/tags/tag146.xml><?xml version="1.0" encoding="utf-8"?>
<p:tagLst xmlns:a="http://schemas.openxmlformats.org/drawingml/2006/main" xmlns:r="http://schemas.openxmlformats.org/officeDocument/2006/relationships" xmlns:p="http://schemas.openxmlformats.org/presentationml/2006/main">
  <p:tag name="PA" val="v5.2.11"/>
</p:tagLst>
</file>

<file path=ppt/tags/tag147.xml><?xml version="1.0" encoding="utf-8"?>
<p:tagLst xmlns:a="http://schemas.openxmlformats.org/drawingml/2006/main" xmlns:r="http://schemas.openxmlformats.org/officeDocument/2006/relationships" xmlns:p="http://schemas.openxmlformats.org/presentationml/2006/main">
  <p:tag name="PA" val="v5.2.11"/>
</p:tagLst>
</file>

<file path=ppt/tags/tag148.xml><?xml version="1.0" encoding="utf-8"?>
<p:tagLst xmlns:a="http://schemas.openxmlformats.org/drawingml/2006/main" xmlns:r="http://schemas.openxmlformats.org/officeDocument/2006/relationships" xmlns:p="http://schemas.openxmlformats.org/presentationml/2006/main">
  <p:tag name="PA" val="v5.2.11"/>
</p:tagLst>
</file>

<file path=ppt/tags/tag149.xml><?xml version="1.0" encoding="utf-8"?>
<p:tagLst xmlns:a="http://schemas.openxmlformats.org/drawingml/2006/main" xmlns:r="http://schemas.openxmlformats.org/officeDocument/2006/relationships" xmlns:p="http://schemas.openxmlformats.org/presentationml/2006/main">
  <p:tag name="PA" val="v5.2.11"/>
</p:tagLst>
</file>

<file path=ppt/tags/tag15.xml><?xml version="1.0" encoding="utf-8"?>
<p:tagLst xmlns:a="http://schemas.openxmlformats.org/drawingml/2006/main" xmlns:r="http://schemas.openxmlformats.org/officeDocument/2006/relationships" xmlns:p="http://schemas.openxmlformats.org/presentationml/2006/main">
  <p:tag name="PA" val="v5.2.11"/>
</p:tagLst>
</file>

<file path=ppt/tags/tag150.xml><?xml version="1.0" encoding="utf-8"?>
<p:tagLst xmlns:a="http://schemas.openxmlformats.org/drawingml/2006/main" xmlns:r="http://schemas.openxmlformats.org/officeDocument/2006/relationships" xmlns:p="http://schemas.openxmlformats.org/presentationml/2006/main">
  <p:tag name="PA" val="v5.2.11"/>
</p:tagLst>
</file>

<file path=ppt/tags/tag151.xml><?xml version="1.0" encoding="utf-8"?>
<p:tagLst xmlns:a="http://schemas.openxmlformats.org/drawingml/2006/main" xmlns:r="http://schemas.openxmlformats.org/officeDocument/2006/relationships" xmlns:p="http://schemas.openxmlformats.org/presentationml/2006/main">
  <p:tag name="PA" val="v5.2.11"/>
</p:tagLst>
</file>

<file path=ppt/tags/tag152.xml><?xml version="1.0" encoding="utf-8"?>
<p:tagLst xmlns:a="http://schemas.openxmlformats.org/drawingml/2006/main" xmlns:r="http://schemas.openxmlformats.org/officeDocument/2006/relationships" xmlns:p="http://schemas.openxmlformats.org/presentationml/2006/main">
  <p:tag name="PA" val="v5.2.11"/>
</p:tagLst>
</file>

<file path=ppt/tags/tag153.xml><?xml version="1.0" encoding="utf-8"?>
<p:tagLst xmlns:a="http://schemas.openxmlformats.org/drawingml/2006/main" xmlns:r="http://schemas.openxmlformats.org/officeDocument/2006/relationships" xmlns:p="http://schemas.openxmlformats.org/presentationml/2006/main">
  <p:tag name="PA" val="v5.2.11"/>
</p:tagLst>
</file>

<file path=ppt/tags/tag154.xml><?xml version="1.0" encoding="utf-8"?>
<p:tagLst xmlns:a="http://schemas.openxmlformats.org/drawingml/2006/main" xmlns:r="http://schemas.openxmlformats.org/officeDocument/2006/relationships" xmlns:p="http://schemas.openxmlformats.org/presentationml/2006/main">
  <p:tag name="PA" val="v5.2.11"/>
</p:tagLst>
</file>

<file path=ppt/tags/tag155.xml><?xml version="1.0" encoding="utf-8"?>
<p:tagLst xmlns:a="http://schemas.openxmlformats.org/drawingml/2006/main" xmlns:r="http://schemas.openxmlformats.org/officeDocument/2006/relationships" xmlns:p="http://schemas.openxmlformats.org/presentationml/2006/main">
  <p:tag name="PA" val="v5.2.11"/>
</p:tagLst>
</file>

<file path=ppt/tags/tag156.xml><?xml version="1.0" encoding="utf-8"?>
<p:tagLst xmlns:a="http://schemas.openxmlformats.org/drawingml/2006/main" xmlns:r="http://schemas.openxmlformats.org/officeDocument/2006/relationships" xmlns:p="http://schemas.openxmlformats.org/presentationml/2006/main">
  <p:tag name="PA" val="v5.2.11"/>
</p:tagLst>
</file>

<file path=ppt/tags/tag157.xml><?xml version="1.0" encoding="utf-8"?>
<p:tagLst xmlns:a="http://schemas.openxmlformats.org/drawingml/2006/main" xmlns:r="http://schemas.openxmlformats.org/officeDocument/2006/relationships" xmlns:p="http://schemas.openxmlformats.org/presentationml/2006/main">
  <p:tag name="PA" val="v5.2.11"/>
</p:tagLst>
</file>

<file path=ppt/tags/tag158.xml><?xml version="1.0" encoding="utf-8"?>
<p:tagLst xmlns:a="http://schemas.openxmlformats.org/drawingml/2006/main" xmlns:r="http://schemas.openxmlformats.org/officeDocument/2006/relationships" xmlns:p="http://schemas.openxmlformats.org/presentationml/2006/main">
  <p:tag name="PA" val="v5.2.11"/>
</p:tagLst>
</file>

<file path=ppt/tags/tag159.xml><?xml version="1.0" encoding="utf-8"?>
<p:tagLst xmlns:a="http://schemas.openxmlformats.org/drawingml/2006/main" xmlns:r="http://schemas.openxmlformats.org/officeDocument/2006/relationships" xmlns:p="http://schemas.openxmlformats.org/presentationml/2006/main">
  <p:tag name="PA" val="v5.2.11"/>
</p:tagLst>
</file>

<file path=ppt/tags/tag16.xml><?xml version="1.0" encoding="utf-8"?>
<p:tagLst xmlns:a="http://schemas.openxmlformats.org/drawingml/2006/main" xmlns:r="http://schemas.openxmlformats.org/officeDocument/2006/relationships" xmlns:p="http://schemas.openxmlformats.org/presentationml/2006/main">
  <p:tag name="PA" val="v5.2.11"/>
</p:tagLst>
</file>

<file path=ppt/tags/tag160.xml><?xml version="1.0" encoding="utf-8"?>
<p:tagLst xmlns:a="http://schemas.openxmlformats.org/drawingml/2006/main" xmlns:r="http://schemas.openxmlformats.org/officeDocument/2006/relationships" xmlns:p="http://schemas.openxmlformats.org/presentationml/2006/main">
  <p:tag name="PA" val="v5.2.11"/>
</p:tagLst>
</file>

<file path=ppt/tags/tag161.xml><?xml version="1.0" encoding="utf-8"?>
<p:tagLst xmlns:a="http://schemas.openxmlformats.org/drawingml/2006/main" xmlns:r="http://schemas.openxmlformats.org/officeDocument/2006/relationships" xmlns:p="http://schemas.openxmlformats.org/presentationml/2006/main">
  <p:tag name="PA" val="v5.2.11"/>
</p:tagLst>
</file>

<file path=ppt/tags/tag162.xml><?xml version="1.0" encoding="utf-8"?>
<p:tagLst xmlns:a="http://schemas.openxmlformats.org/drawingml/2006/main" xmlns:r="http://schemas.openxmlformats.org/officeDocument/2006/relationships" xmlns:p="http://schemas.openxmlformats.org/presentationml/2006/main">
  <p:tag name="PA" val="v5.2.11"/>
</p:tagLst>
</file>

<file path=ppt/tags/tag163.xml><?xml version="1.0" encoding="utf-8"?>
<p:tagLst xmlns:a="http://schemas.openxmlformats.org/drawingml/2006/main" xmlns:r="http://schemas.openxmlformats.org/officeDocument/2006/relationships" xmlns:p="http://schemas.openxmlformats.org/presentationml/2006/main">
  <p:tag name="PA" val="v5.2.11"/>
</p:tagLst>
</file>

<file path=ppt/tags/tag164.xml><?xml version="1.0" encoding="utf-8"?>
<p:tagLst xmlns:a="http://schemas.openxmlformats.org/drawingml/2006/main" xmlns:r="http://schemas.openxmlformats.org/officeDocument/2006/relationships" xmlns:p="http://schemas.openxmlformats.org/presentationml/2006/main">
  <p:tag name="PA" val="v5.2.11"/>
</p:tagLst>
</file>

<file path=ppt/tags/tag165.xml><?xml version="1.0" encoding="utf-8"?>
<p:tagLst xmlns:a="http://schemas.openxmlformats.org/drawingml/2006/main" xmlns:r="http://schemas.openxmlformats.org/officeDocument/2006/relationships" xmlns:p="http://schemas.openxmlformats.org/presentationml/2006/main">
  <p:tag name="PA" val="v5.2.11"/>
</p:tagLst>
</file>

<file path=ppt/tags/tag166.xml><?xml version="1.0" encoding="utf-8"?>
<p:tagLst xmlns:a="http://schemas.openxmlformats.org/drawingml/2006/main" xmlns:r="http://schemas.openxmlformats.org/officeDocument/2006/relationships" xmlns:p="http://schemas.openxmlformats.org/presentationml/2006/main">
  <p:tag name="PA" val="v5.2.11"/>
</p:tagLst>
</file>

<file path=ppt/tags/tag167.xml><?xml version="1.0" encoding="utf-8"?>
<p:tagLst xmlns:a="http://schemas.openxmlformats.org/drawingml/2006/main" xmlns:r="http://schemas.openxmlformats.org/officeDocument/2006/relationships" xmlns:p="http://schemas.openxmlformats.org/presentationml/2006/main">
  <p:tag name="PA" val="v5.2.11"/>
</p:tagLst>
</file>

<file path=ppt/tags/tag168.xml><?xml version="1.0" encoding="utf-8"?>
<p:tagLst xmlns:a="http://schemas.openxmlformats.org/drawingml/2006/main" xmlns:r="http://schemas.openxmlformats.org/officeDocument/2006/relationships" xmlns:p="http://schemas.openxmlformats.org/presentationml/2006/main">
  <p:tag name="PA" val="v5.2.11"/>
</p:tagLst>
</file>

<file path=ppt/tags/tag169.xml><?xml version="1.0" encoding="utf-8"?>
<p:tagLst xmlns:a="http://schemas.openxmlformats.org/drawingml/2006/main" xmlns:r="http://schemas.openxmlformats.org/officeDocument/2006/relationships" xmlns:p="http://schemas.openxmlformats.org/presentationml/2006/main">
  <p:tag name="PA" val="v5.2.11"/>
</p:tagLst>
</file>

<file path=ppt/tags/tag17.xml><?xml version="1.0" encoding="utf-8"?>
<p:tagLst xmlns:a="http://schemas.openxmlformats.org/drawingml/2006/main" xmlns:r="http://schemas.openxmlformats.org/officeDocument/2006/relationships" xmlns:p="http://schemas.openxmlformats.org/presentationml/2006/main">
  <p:tag name="PA" val="v5.2.11"/>
</p:tagLst>
</file>

<file path=ppt/tags/tag170.xml><?xml version="1.0" encoding="utf-8"?>
<p:tagLst xmlns:a="http://schemas.openxmlformats.org/drawingml/2006/main" xmlns:r="http://schemas.openxmlformats.org/officeDocument/2006/relationships" xmlns:p="http://schemas.openxmlformats.org/presentationml/2006/main">
  <p:tag name="PA" val="v5.2.11"/>
</p:tagLst>
</file>

<file path=ppt/tags/tag171.xml><?xml version="1.0" encoding="utf-8"?>
<p:tagLst xmlns:a="http://schemas.openxmlformats.org/drawingml/2006/main" xmlns:r="http://schemas.openxmlformats.org/officeDocument/2006/relationships" xmlns:p="http://schemas.openxmlformats.org/presentationml/2006/main">
  <p:tag name="PA" val="v5.2.11"/>
</p:tagLst>
</file>

<file path=ppt/tags/tag172.xml><?xml version="1.0" encoding="utf-8"?>
<p:tagLst xmlns:a="http://schemas.openxmlformats.org/drawingml/2006/main" xmlns:r="http://schemas.openxmlformats.org/officeDocument/2006/relationships" xmlns:p="http://schemas.openxmlformats.org/presentationml/2006/main">
  <p:tag name="PA" val="v5.2.11"/>
</p:tagLst>
</file>

<file path=ppt/tags/tag173.xml><?xml version="1.0" encoding="utf-8"?>
<p:tagLst xmlns:a="http://schemas.openxmlformats.org/drawingml/2006/main" xmlns:r="http://schemas.openxmlformats.org/officeDocument/2006/relationships" xmlns:p="http://schemas.openxmlformats.org/presentationml/2006/main">
  <p:tag name="PA" val="v5.2.11"/>
</p:tagLst>
</file>

<file path=ppt/tags/tag174.xml><?xml version="1.0" encoding="utf-8"?>
<p:tagLst xmlns:a="http://schemas.openxmlformats.org/drawingml/2006/main" xmlns:r="http://schemas.openxmlformats.org/officeDocument/2006/relationships" xmlns:p="http://schemas.openxmlformats.org/presentationml/2006/main">
  <p:tag name="PA" val="v5.2.11"/>
</p:tagLst>
</file>

<file path=ppt/tags/tag175.xml><?xml version="1.0" encoding="utf-8"?>
<p:tagLst xmlns:a="http://schemas.openxmlformats.org/drawingml/2006/main" xmlns:r="http://schemas.openxmlformats.org/officeDocument/2006/relationships" xmlns:p="http://schemas.openxmlformats.org/presentationml/2006/main">
  <p:tag name="PA" val="v5.2.11"/>
</p:tagLst>
</file>

<file path=ppt/tags/tag176.xml><?xml version="1.0" encoding="utf-8"?>
<p:tagLst xmlns:a="http://schemas.openxmlformats.org/drawingml/2006/main" xmlns:r="http://schemas.openxmlformats.org/officeDocument/2006/relationships" xmlns:p="http://schemas.openxmlformats.org/presentationml/2006/main">
  <p:tag name="PA" val="v5.2.11"/>
</p:tagLst>
</file>

<file path=ppt/tags/tag177.xml><?xml version="1.0" encoding="utf-8"?>
<p:tagLst xmlns:a="http://schemas.openxmlformats.org/drawingml/2006/main" xmlns:r="http://schemas.openxmlformats.org/officeDocument/2006/relationships" xmlns:p="http://schemas.openxmlformats.org/presentationml/2006/main">
  <p:tag name="PA" val="v5.2.11"/>
</p:tagLst>
</file>

<file path=ppt/tags/tag178.xml><?xml version="1.0" encoding="utf-8"?>
<p:tagLst xmlns:a="http://schemas.openxmlformats.org/drawingml/2006/main" xmlns:r="http://schemas.openxmlformats.org/officeDocument/2006/relationships" xmlns:p="http://schemas.openxmlformats.org/presentationml/2006/main">
  <p:tag name="PA" val="v5.2.11"/>
</p:tagLst>
</file>

<file path=ppt/tags/tag179.xml><?xml version="1.0" encoding="utf-8"?>
<p:tagLst xmlns:a="http://schemas.openxmlformats.org/drawingml/2006/main" xmlns:r="http://schemas.openxmlformats.org/officeDocument/2006/relationships" xmlns:p="http://schemas.openxmlformats.org/presentationml/2006/main">
  <p:tag name="PA" val="v5.2.11"/>
</p:tagLst>
</file>

<file path=ppt/tags/tag18.xml><?xml version="1.0" encoding="utf-8"?>
<p:tagLst xmlns:a="http://schemas.openxmlformats.org/drawingml/2006/main" xmlns:r="http://schemas.openxmlformats.org/officeDocument/2006/relationships" xmlns:p="http://schemas.openxmlformats.org/presentationml/2006/main">
  <p:tag name="PA" val="v5.2.11"/>
</p:tagLst>
</file>

<file path=ppt/tags/tag180.xml><?xml version="1.0" encoding="utf-8"?>
<p:tagLst xmlns:a="http://schemas.openxmlformats.org/drawingml/2006/main" xmlns:r="http://schemas.openxmlformats.org/officeDocument/2006/relationships" xmlns:p="http://schemas.openxmlformats.org/presentationml/2006/main">
  <p:tag name="PA" val="v5.2.11"/>
</p:tagLst>
</file>

<file path=ppt/tags/tag181.xml><?xml version="1.0" encoding="utf-8"?>
<p:tagLst xmlns:a="http://schemas.openxmlformats.org/drawingml/2006/main" xmlns:r="http://schemas.openxmlformats.org/officeDocument/2006/relationships" xmlns:p="http://schemas.openxmlformats.org/presentationml/2006/main">
  <p:tag name="PA" val="v5.2.11"/>
</p:tagLst>
</file>

<file path=ppt/tags/tag182.xml><?xml version="1.0" encoding="utf-8"?>
<p:tagLst xmlns:a="http://schemas.openxmlformats.org/drawingml/2006/main" xmlns:r="http://schemas.openxmlformats.org/officeDocument/2006/relationships" xmlns:p="http://schemas.openxmlformats.org/presentationml/2006/main">
  <p:tag name="PA" val="v5.2.11"/>
</p:tagLst>
</file>

<file path=ppt/tags/tag183.xml><?xml version="1.0" encoding="utf-8"?>
<p:tagLst xmlns:a="http://schemas.openxmlformats.org/drawingml/2006/main" xmlns:r="http://schemas.openxmlformats.org/officeDocument/2006/relationships" xmlns:p="http://schemas.openxmlformats.org/presentationml/2006/main">
  <p:tag name="PA" val="v5.2.11"/>
</p:tagLst>
</file>

<file path=ppt/tags/tag184.xml><?xml version="1.0" encoding="utf-8"?>
<p:tagLst xmlns:a="http://schemas.openxmlformats.org/drawingml/2006/main" xmlns:r="http://schemas.openxmlformats.org/officeDocument/2006/relationships" xmlns:p="http://schemas.openxmlformats.org/presentationml/2006/main">
  <p:tag name="PA" val="v5.2.11"/>
</p:tagLst>
</file>

<file path=ppt/tags/tag185.xml><?xml version="1.0" encoding="utf-8"?>
<p:tagLst xmlns:a="http://schemas.openxmlformats.org/drawingml/2006/main" xmlns:r="http://schemas.openxmlformats.org/officeDocument/2006/relationships" xmlns:p="http://schemas.openxmlformats.org/presentationml/2006/main">
  <p:tag name="PA" val="v5.2.11"/>
</p:tagLst>
</file>

<file path=ppt/tags/tag186.xml><?xml version="1.0" encoding="utf-8"?>
<p:tagLst xmlns:a="http://schemas.openxmlformats.org/drawingml/2006/main" xmlns:r="http://schemas.openxmlformats.org/officeDocument/2006/relationships" xmlns:p="http://schemas.openxmlformats.org/presentationml/2006/main">
  <p:tag name="PA" val="v5.2.11"/>
</p:tagLst>
</file>

<file path=ppt/tags/tag187.xml><?xml version="1.0" encoding="utf-8"?>
<p:tagLst xmlns:a="http://schemas.openxmlformats.org/drawingml/2006/main" xmlns:r="http://schemas.openxmlformats.org/officeDocument/2006/relationships" xmlns:p="http://schemas.openxmlformats.org/presentationml/2006/main">
  <p:tag name="PA" val="v5.2.11"/>
</p:tagLst>
</file>

<file path=ppt/tags/tag188.xml><?xml version="1.0" encoding="utf-8"?>
<p:tagLst xmlns:a="http://schemas.openxmlformats.org/drawingml/2006/main" xmlns:r="http://schemas.openxmlformats.org/officeDocument/2006/relationships" xmlns:p="http://schemas.openxmlformats.org/presentationml/2006/main">
  <p:tag name="PA" val="v5.2.11"/>
</p:tagLst>
</file>

<file path=ppt/tags/tag189.xml><?xml version="1.0" encoding="utf-8"?>
<p:tagLst xmlns:a="http://schemas.openxmlformats.org/drawingml/2006/main" xmlns:r="http://schemas.openxmlformats.org/officeDocument/2006/relationships" xmlns:p="http://schemas.openxmlformats.org/presentationml/2006/main">
  <p:tag name="PA" val="v5.2.11"/>
</p:tagLst>
</file>

<file path=ppt/tags/tag19.xml><?xml version="1.0" encoding="utf-8"?>
<p:tagLst xmlns:a="http://schemas.openxmlformats.org/drawingml/2006/main" xmlns:r="http://schemas.openxmlformats.org/officeDocument/2006/relationships" xmlns:p="http://schemas.openxmlformats.org/presentationml/2006/main">
  <p:tag name="PA" val="v5.2.11"/>
</p:tagLst>
</file>

<file path=ppt/tags/tag190.xml><?xml version="1.0" encoding="utf-8"?>
<p:tagLst xmlns:a="http://schemas.openxmlformats.org/drawingml/2006/main" xmlns:r="http://schemas.openxmlformats.org/officeDocument/2006/relationships" xmlns:p="http://schemas.openxmlformats.org/presentationml/2006/main">
  <p:tag name="PA" val="v5.2.11"/>
</p:tagLst>
</file>

<file path=ppt/tags/tag191.xml><?xml version="1.0" encoding="utf-8"?>
<p:tagLst xmlns:a="http://schemas.openxmlformats.org/drawingml/2006/main" xmlns:r="http://schemas.openxmlformats.org/officeDocument/2006/relationships" xmlns:p="http://schemas.openxmlformats.org/presentationml/2006/main">
  <p:tag name="PA" val="v5.2.11"/>
</p:tagLst>
</file>

<file path=ppt/tags/tag192.xml><?xml version="1.0" encoding="utf-8"?>
<p:tagLst xmlns:a="http://schemas.openxmlformats.org/drawingml/2006/main" xmlns:r="http://schemas.openxmlformats.org/officeDocument/2006/relationships" xmlns:p="http://schemas.openxmlformats.org/presentationml/2006/main">
  <p:tag name="PA" val="v5.2.11"/>
</p:tagLst>
</file>

<file path=ppt/tags/tag193.xml><?xml version="1.0" encoding="utf-8"?>
<p:tagLst xmlns:a="http://schemas.openxmlformats.org/drawingml/2006/main" xmlns:r="http://schemas.openxmlformats.org/officeDocument/2006/relationships" xmlns:p="http://schemas.openxmlformats.org/presentationml/2006/main">
  <p:tag name="PA" val="v5.2.11"/>
</p:tagLst>
</file>

<file path=ppt/tags/tag194.xml><?xml version="1.0" encoding="utf-8"?>
<p:tagLst xmlns:a="http://schemas.openxmlformats.org/drawingml/2006/main" xmlns:r="http://schemas.openxmlformats.org/officeDocument/2006/relationships" xmlns:p="http://schemas.openxmlformats.org/presentationml/2006/main">
  <p:tag name="PA" val="v5.2.11"/>
</p:tagLst>
</file>

<file path=ppt/tags/tag195.xml><?xml version="1.0" encoding="utf-8"?>
<p:tagLst xmlns:a="http://schemas.openxmlformats.org/drawingml/2006/main" xmlns:r="http://schemas.openxmlformats.org/officeDocument/2006/relationships" xmlns:p="http://schemas.openxmlformats.org/presentationml/2006/main">
  <p:tag name="PA" val="v5.2.11"/>
</p:tagLst>
</file>

<file path=ppt/tags/tag196.xml><?xml version="1.0" encoding="utf-8"?>
<p:tagLst xmlns:a="http://schemas.openxmlformats.org/drawingml/2006/main" xmlns:r="http://schemas.openxmlformats.org/officeDocument/2006/relationships" xmlns:p="http://schemas.openxmlformats.org/presentationml/2006/main">
  <p:tag name="PA" val="v5.2.11"/>
</p:tagLst>
</file>

<file path=ppt/tags/tag197.xml><?xml version="1.0" encoding="utf-8"?>
<p:tagLst xmlns:a="http://schemas.openxmlformats.org/drawingml/2006/main" xmlns:r="http://schemas.openxmlformats.org/officeDocument/2006/relationships" xmlns:p="http://schemas.openxmlformats.org/presentationml/2006/main">
  <p:tag name="PA" val="v5.2.11"/>
</p:tagLst>
</file>

<file path=ppt/tags/tag198.xml><?xml version="1.0" encoding="utf-8"?>
<p:tagLst xmlns:a="http://schemas.openxmlformats.org/drawingml/2006/main" xmlns:r="http://schemas.openxmlformats.org/officeDocument/2006/relationships" xmlns:p="http://schemas.openxmlformats.org/presentationml/2006/main">
  <p:tag name="PA" val="v5.2.11"/>
</p:tagLst>
</file>

<file path=ppt/tags/tag199.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20.xml><?xml version="1.0" encoding="utf-8"?>
<p:tagLst xmlns:a="http://schemas.openxmlformats.org/drawingml/2006/main" xmlns:r="http://schemas.openxmlformats.org/officeDocument/2006/relationships" xmlns:p="http://schemas.openxmlformats.org/presentationml/2006/main">
  <p:tag name="PA" val="v5.2.11"/>
</p:tagLst>
</file>

<file path=ppt/tags/tag200.xml><?xml version="1.0" encoding="utf-8"?>
<p:tagLst xmlns:a="http://schemas.openxmlformats.org/drawingml/2006/main" xmlns:r="http://schemas.openxmlformats.org/officeDocument/2006/relationships" xmlns:p="http://schemas.openxmlformats.org/presentationml/2006/main">
  <p:tag name="PA" val="v5.2.11"/>
</p:tagLst>
</file>

<file path=ppt/tags/tag201.xml><?xml version="1.0" encoding="utf-8"?>
<p:tagLst xmlns:a="http://schemas.openxmlformats.org/drawingml/2006/main" xmlns:r="http://schemas.openxmlformats.org/officeDocument/2006/relationships" xmlns:p="http://schemas.openxmlformats.org/presentationml/2006/main">
  <p:tag name="PA" val="v5.2.11"/>
</p:tagLst>
</file>

<file path=ppt/tags/tag202.xml><?xml version="1.0" encoding="utf-8"?>
<p:tagLst xmlns:a="http://schemas.openxmlformats.org/drawingml/2006/main" xmlns:r="http://schemas.openxmlformats.org/officeDocument/2006/relationships" xmlns:p="http://schemas.openxmlformats.org/presentationml/2006/main">
  <p:tag name="PA" val="v5.2.11"/>
</p:tagLst>
</file>

<file path=ppt/tags/tag203.xml><?xml version="1.0" encoding="utf-8"?>
<p:tagLst xmlns:a="http://schemas.openxmlformats.org/drawingml/2006/main" xmlns:r="http://schemas.openxmlformats.org/officeDocument/2006/relationships" xmlns:p="http://schemas.openxmlformats.org/presentationml/2006/main">
  <p:tag name="PA" val="v5.2.11"/>
</p:tagLst>
</file>

<file path=ppt/tags/tag204.xml><?xml version="1.0" encoding="utf-8"?>
<p:tagLst xmlns:a="http://schemas.openxmlformats.org/drawingml/2006/main" xmlns:r="http://schemas.openxmlformats.org/officeDocument/2006/relationships" xmlns:p="http://schemas.openxmlformats.org/presentationml/2006/main">
  <p:tag name="PA" val="v5.2.11"/>
</p:tagLst>
</file>

<file path=ppt/tags/tag205.xml><?xml version="1.0" encoding="utf-8"?>
<p:tagLst xmlns:a="http://schemas.openxmlformats.org/drawingml/2006/main" xmlns:r="http://schemas.openxmlformats.org/officeDocument/2006/relationships" xmlns:p="http://schemas.openxmlformats.org/presentationml/2006/main">
  <p:tag name="PA" val="v5.2.11"/>
</p:tagLst>
</file>

<file path=ppt/tags/tag206.xml><?xml version="1.0" encoding="utf-8"?>
<p:tagLst xmlns:a="http://schemas.openxmlformats.org/drawingml/2006/main" xmlns:r="http://schemas.openxmlformats.org/officeDocument/2006/relationships" xmlns:p="http://schemas.openxmlformats.org/presentationml/2006/main">
  <p:tag name="PA" val="v5.2.11"/>
</p:tagLst>
</file>

<file path=ppt/tags/tag207.xml><?xml version="1.0" encoding="utf-8"?>
<p:tagLst xmlns:a="http://schemas.openxmlformats.org/drawingml/2006/main" xmlns:r="http://schemas.openxmlformats.org/officeDocument/2006/relationships" xmlns:p="http://schemas.openxmlformats.org/presentationml/2006/main">
  <p:tag name="PA" val="v5.2.11"/>
</p:tagLst>
</file>

<file path=ppt/tags/tag208.xml><?xml version="1.0" encoding="utf-8"?>
<p:tagLst xmlns:a="http://schemas.openxmlformats.org/drawingml/2006/main" xmlns:r="http://schemas.openxmlformats.org/officeDocument/2006/relationships" xmlns:p="http://schemas.openxmlformats.org/presentationml/2006/main">
  <p:tag name="PA" val="v5.2.11"/>
</p:tagLst>
</file>

<file path=ppt/tags/tag209.xml><?xml version="1.0" encoding="utf-8"?>
<p:tagLst xmlns:a="http://schemas.openxmlformats.org/drawingml/2006/main" xmlns:r="http://schemas.openxmlformats.org/officeDocument/2006/relationships" xmlns:p="http://schemas.openxmlformats.org/presentationml/2006/main">
  <p:tag name="PA" val="v5.2.11"/>
</p:tagLst>
</file>

<file path=ppt/tags/tag21.xml><?xml version="1.0" encoding="utf-8"?>
<p:tagLst xmlns:a="http://schemas.openxmlformats.org/drawingml/2006/main" xmlns:r="http://schemas.openxmlformats.org/officeDocument/2006/relationships" xmlns:p="http://schemas.openxmlformats.org/presentationml/2006/main">
  <p:tag name="PA" val="v5.2.11"/>
</p:tagLst>
</file>

<file path=ppt/tags/tag210.xml><?xml version="1.0" encoding="utf-8"?>
<p:tagLst xmlns:a="http://schemas.openxmlformats.org/drawingml/2006/main" xmlns:r="http://schemas.openxmlformats.org/officeDocument/2006/relationships" xmlns:p="http://schemas.openxmlformats.org/presentationml/2006/main">
  <p:tag name="PA" val="v5.2.11"/>
</p:tagLst>
</file>

<file path=ppt/tags/tag211.xml><?xml version="1.0" encoding="utf-8"?>
<p:tagLst xmlns:a="http://schemas.openxmlformats.org/drawingml/2006/main" xmlns:r="http://schemas.openxmlformats.org/officeDocument/2006/relationships" xmlns:p="http://schemas.openxmlformats.org/presentationml/2006/main">
  <p:tag name="PA" val="v5.2.11"/>
</p:tagLst>
</file>

<file path=ppt/tags/tag212.xml><?xml version="1.0" encoding="utf-8"?>
<p:tagLst xmlns:a="http://schemas.openxmlformats.org/drawingml/2006/main" xmlns:r="http://schemas.openxmlformats.org/officeDocument/2006/relationships" xmlns:p="http://schemas.openxmlformats.org/presentationml/2006/main">
  <p:tag name="PA" val="v5.2.11"/>
</p:tagLst>
</file>

<file path=ppt/tags/tag213.xml><?xml version="1.0" encoding="utf-8"?>
<p:tagLst xmlns:a="http://schemas.openxmlformats.org/drawingml/2006/main" xmlns:r="http://schemas.openxmlformats.org/officeDocument/2006/relationships" xmlns:p="http://schemas.openxmlformats.org/presentationml/2006/main">
  <p:tag name="PA" val="v5.2.11"/>
</p:tagLst>
</file>

<file path=ppt/tags/tag214.xml><?xml version="1.0" encoding="utf-8"?>
<p:tagLst xmlns:a="http://schemas.openxmlformats.org/drawingml/2006/main" xmlns:r="http://schemas.openxmlformats.org/officeDocument/2006/relationships" xmlns:p="http://schemas.openxmlformats.org/presentationml/2006/main">
  <p:tag name="PA" val="v5.2.11"/>
</p:tagLst>
</file>

<file path=ppt/tags/tag215.xml><?xml version="1.0" encoding="utf-8"?>
<p:tagLst xmlns:a="http://schemas.openxmlformats.org/drawingml/2006/main" xmlns:r="http://schemas.openxmlformats.org/officeDocument/2006/relationships" xmlns:p="http://schemas.openxmlformats.org/presentationml/2006/main">
  <p:tag name="PA" val="v5.2.11"/>
</p:tagLst>
</file>

<file path=ppt/tags/tag216.xml><?xml version="1.0" encoding="utf-8"?>
<p:tagLst xmlns:a="http://schemas.openxmlformats.org/drawingml/2006/main" xmlns:r="http://schemas.openxmlformats.org/officeDocument/2006/relationships" xmlns:p="http://schemas.openxmlformats.org/presentationml/2006/main">
  <p:tag name="PA" val="v5.2.11"/>
</p:tagLst>
</file>

<file path=ppt/tags/tag217.xml><?xml version="1.0" encoding="utf-8"?>
<p:tagLst xmlns:a="http://schemas.openxmlformats.org/drawingml/2006/main" xmlns:r="http://schemas.openxmlformats.org/officeDocument/2006/relationships" xmlns:p="http://schemas.openxmlformats.org/presentationml/2006/main">
  <p:tag name="PA" val="v5.2.11"/>
</p:tagLst>
</file>

<file path=ppt/tags/tag218.xml><?xml version="1.0" encoding="utf-8"?>
<p:tagLst xmlns:a="http://schemas.openxmlformats.org/drawingml/2006/main" xmlns:r="http://schemas.openxmlformats.org/officeDocument/2006/relationships" xmlns:p="http://schemas.openxmlformats.org/presentationml/2006/main">
  <p:tag name="PA" val="v5.2.11"/>
</p:tagLst>
</file>

<file path=ppt/tags/tag219.xml><?xml version="1.0" encoding="utf-8"?>
<p:tagLst xmlns:a="http://schemas.openxmlformats.org/drawingml/2006/main" xmlns:r="http://schemas.openxmlformats.org/officeDocument/2006/relationships" xmlns:p="http://schemas.openxmlformats.org/presentationml/2006/main">
  <p:tag name="PA" val="v5.2.11"/>
</p:tagLst>
</file>

<file path=ppt/tags/tag22.xml><?xml version="1.0" encoding="utf-8"?>
<p:tagLst xmlns:a="http://schemas.openxmlformats.org/drawingml/2006/main" xmlns:r="http://schemas.openxmlformats.org/officeDocument/2006/relationships" xmlns:p="http://schemas.openxmlformats.org/presentationml/2006/main">
  <p:tag name="PA" val="v5.2.11"/>
</p:tagLst>
</file>

<file path=ppt/tags/tag220.xml><?xml version="1.0" encoding="utf-8"?>
<p:tagLst xmlns:a="http://schemas.openxmlformats.org/drawingml/2006/main" xmlns:r="http://schemas.openxmlformats.org/officeDocument/2006/relationships" xmlns:p="http://schemas.openxmlformats.org/presentationml/2006/main">
  <p:tag name="PA" val="v5.2.11"/>
</p:tagLst>
</file>

<file path=ppt/tags/tag221.xml><?xml version="1.0" encoding="utf-8"?>
<p:tagLst xmlns:a="http://schemas.openxmlformats.org/drawingml/2006/main" xmlns:r="http://schemas.openxmlformats.org/officeDocument/2006/relationships" xmlns:p="http://schemas.openxmlformats.org/presentationml/2006/main">
  <p:tag name="PA" val="v5.2.11"/>
</p:tagLst>
</file>

<file path=ppt/tags/tag222.xml><?xml version="1.0" encoding="utf-8"?>
<p:tagLst xmlns:a="http://schemas.openxmlformats.org/drawingml/2006/main" xmlns:r="http://schemas.openxmlformats.org/officeDocument/2006/relationships" xmlns:p="http://schemas.openxmlformats.org/presentationml/2006/main">
  <p:tag name="PA" val="v5.2.11"/>
</p:tagLst>
</file>

<file path=ppt/tags/tag223.xml><?xml version="1.0" encoding="utf-8"?>
<p:tagLst xmlns:a="http://schemas.openxmlformats.org/drawingml/2006/main" xmlns:r="http://schemas.openxmlformats.org/officeDocument/2006/relationships" xmlns:p="http://schemas.openxmlformats.org/presentationml/2006/main">
  <p:tag name="PA" val="v5.2.11"/>
</p:tagLst>
</file>

<file path=ppt/tags/tag224.xml><?xml version="1.0" encoding="utf-8"?>
<p:tagLst xmlns:a="http://schemas.openxmlformats.org/drawingml/2006/main" xmlns:r="http://schemas.openxmlformats.org/officeDocument/2006/relationships" xmlns:p="http://schemas.openxmlformats.org/presentationml/2006/main">
  <p:tag name="PA" val="v5.2.11"/>
</p:tagLst>
</file>

<file path=ppt/tags/tag225.xml><?xml version="1.0" encoding="utf-8"?>
<p:tagLst xmlns:a="http://schemas.openxmlformats.org/drawingml/2006/main" xmlns:r="http://schemas.openxmlformats.org/officeDocument/2006/relationships" xmlns:p="http://schemas.openxmlformats.org/presentationml/2006/main">
  <p:tag name="PA" val="v5.2.11"/>
</p:tagLst>
</file>

<file path=ppt/tags/tag226.xml><?xml version="1.0" encoding="utf-8"?>
<p:tagLst xmlns:a="http://schemas.openxmlformats.org/drawingml/2006/main" xmlns:r="http://schemas.openxmlformats.org/officeDocument/2006/relationships" xmlns:p="http://schemas.openxmlformats.org/presentationml/2006/main">
  <p:tag name="PA" val="v5.2.11"/>
</p:tagLst>
</file>

<file path=ppt/tags/tag227.xml><?xml version="1.0" encoding="utf-8"?>
<p:tagLst xmlns:a="http://schemas.openxmlformats.org/drawingml/2006/main" xmlns:r="http://schemas.openxmlformats.org/officeDocument/2006/relationships" xmlns:p="http://schemas.openxmlformats.org/presentationml/2006/main">
  <p:tag name="PA" val="v5.2.11"/>
</p:tagLst>
</file>

<file path=ppt/tags/tag228.xml><?xml version="1.0" encoding="utf-8"?>
<p:tagLst xmlns:a="http://schemas.openxmlformats.org/drawingml/2006/main" xmlns:r="http://schemas.openxmlformats.org/officeDocument/2006/relationships" xmlns:p="http://schemas.openxmlformats.org/presentationml/2006/main">
  <p:tag name="PA" val="v5.2.11"/>
</p:tagLst>
</file>

<file path=ppt/tags/tag229.xml><?xml version="1.0" encoding="utf-8"?>
<p:tagLst xmlns:a="http://schemas.openxmlformats.org/drawingml/2006/main" xmlns:r="http://schemas.openxmlformats.org/officeDocument/2006/relationships" xmlns:p="http://schemas.openxmlformats.org/presentationml/2006/main">
  <p:tag name="PA" val="v5.2.11"/>
</p:tagLst>
</file>

<file path=ppt/tags/tag23.xml><?xml version="1.0" encoding="utf-8"?>
<p:tagLst xmlns:a="http://schemas.openxmlformats.org/drawingml/2006/main" xmlns:r="http://schemas.openxmlformats.org/officeDocument/2006/relationships" xmlns:p="http://schemas.openxmlformats.org/presentationml/2006/main">
  <p:tag name="PA" val="v5.2.11"/>
</p:tagLst>
</file>

<file path=ppt/tags/tag230.xml><?xml version="1.0" encoding="utf-8"?>
<p:tagLst xmlns:a="http://schemas.openxmlformats.org/drawingml/2006/main" xmlns:r="http://schemas.openxmlformats.org/officeDocument/2006/relationships" xmlns:p="http://schemas.openxmlformats.org/presentationml/2006/main">
  <p:tag name="PA" val="v5.2.11"/>
</p:tagLst>
</file>

<file path=ppt/tags/tag231.xml><?xml version="1.0" encoding="utf-8"?>
<p:tagLst xmlns:a="http://schemas.openxmlformats.org/drawingml/2006/main" xmlns:r="http://schemas.openxmlformats.org/officeDocument/2006/relationships" xmlns:p="http://schemas.openxmlformats.org/presentationml/2006/main">
  <p:tag name="PA" val="v5.2.11"/>
</p:tagLst>
</file>

<file path=ppt/tags/tag232.xml><?xml version="1.0" encoding="utf-8"?>
<p:tagLst xmlns:a="http://schemas.openxmlformats.org/drawingml/2006/main" xmlns:r="http://schemas.openxmlformats.org/officeDocument/2006/relationships" xmlns:p="http://schemas.openxmlformats.org/presentationml/2006/main">
  <p:tag name="PA" val="v5.2.11"/>
</p:tagLst>
</file>

<file path=ppt/tags/tag233.xml><?xml version="1.0" encoding="utf-8"?>
<p:tagLst xmlns:a="http://schemas.openxmlformats.org/drawingml/2006/main" xmlns:r="http://schemas.openxmlformats.org/officeDocument/2006/relationships" xmlns:p="http://schemas.openxmlformats.org/presentationml/2006/main">
  <p:tag name="PA" val="v5.2.11"/>
</p:tagLst>
</file>

<file path=ppt/tags/tag234.xml><?xml version="1.0" encoding="utf-8"?>
<p:tagLst xmlns:a="http://schemas.openxmlformats.org/drawingml/2006/main" xmlns:r="http://schemas.openxmlformats.org/officeDocument/2006/relationships" xmlns:p="http://schemas.openxmlformats.org/presentationml/2006/main">
  <p:tag name="PA" val="v5.2.11"/>
</p:tagLst>
</file>

<file path=ppt/tags/tag235.xml><?xml version="1.0" encoding="utf-8"?>
<p:tagLst xmlns:a="http://schemas.openxmlformats.org/drawingml/2006/main" xmlns:r="http://schemas.openxmlformats.org/officeDocument/2006/relationships" xmlns:p="http://schemas.openxmlformats.org/presentationml/2006/main">
  <p:tag name="PA" val="v5.2.11"/>
</p:tagLst>
</file>

<file path=ppt/tags/tag236.xml><?xml version="1.0" encoding="utf-8"?>
<p:tagLst xmlns:a="http://schemas.openxmlformats.org/drawingml/2006/main" xmlns:r="http://schemas.openxmlformats.org/officeDocument/2006/relationships" xmlns:p="http://schemas.openxmlformats.org/presentationml/2006/main">
  <p:tag name="PA" val="v5.2.11"/>
</p:tagLst>
</file>

<file path=ppt/tags/tag237.xml><?xml version="1.0" encoding="utf-8"?>
<p:tagLst xmlns:a="http://schemas.openxmlformats.org/drawingml/2006/main" xmlns:r="http://schemas.openxmlformats.org/officeDocument/2006/relationships" xmlns:p="http://schemas.openxmlformats.org/presentationml/2006/main">
  <p:tag name="PA" val="v5.2.11"/>
</p:tagLst>
</file>

<file path=ppt/tags/tag238.xml><?xml version="1.0" encoding="utf-8"?>
<p:tagLst xmlns:a="http://schemas.openxmlformats.org/drawingml/2006/main" xmlns:r="http://schemas.openxmlformats.org/officeDocument/2006/relationships" xmlns:p="http://schemas.openxmlformats.org/presentationml/2006/main">
  <p:tag name="PA" val="v5.2.11"/>
</p:tagLst>
</file>

<file path=ppt/tags/tag239.xml><?xml version="1.0" encoding="utf-8"?>
<p:tagLst xmlns:a="http://schemas.openxmlformats.org/drawingml/2006/main" xmlns:r="http://schemas.openxmlformats.org/officeDocument/2006/relationships" xmlns:p="http://schemas.openxmlformats.org/presentationml/2006/main">
  <p:tag name="PA" val="v5.2.11"/>
</p:tagLst>
</file>

<file path=ppt/tags/tag24.xml><?xml version="1.0" encoding="utf-8"?>
<p:tagLst xmlns:a="http://schemas.openxmlformats.org/drawingml/2006/main" xmlns:r="http://schemas.openxmlformats.org/officeDocument/2006/relationships" xmlns:p="http://schemas.openxmlformats.org/presentationml/2006/main">
  <p:tag name="PA" val="v5.2.11"/>
</p:tagLst>
</file>

<file path=ppt/tags/tag240.xml><?xml version="1.0" encoding="utf-8"?>
<p:tagLst xmlns:a="http://schemas.openxmlformats.org/drawingml/2006/main" xmlns:r="http://schemas.openxmlformats.org/officeDocument/2006/relationships" xmlns:p="http://schemas.openxmlformats.org/presentationml/2006/main">
  <p:tag name="PA" val="v5.2.11"/>
</p:tagLst>
</file>

<file path=ppt/tags/tag241.xml><?xml version="1.0" encoding="utf-8"?>
<p:tagLst xmlns:a="http://schemas.openxmlformats.org/drawingml/2006/main" xmlns:r="http://schemas.openxmlformats.org/officeDocument/2006/relationships" xmlns:p="http://schemas.openxmlformats.org/presentationml/2006/main">
  <p:tag name="PA" val="v5.2.11"/>
</p:tagLst>
</file>

<file path=ppt/tags/tag242.xml><?xml version="1.0" encoding="utf-8"?>
<p:tagLst xmlns:a="http://schemas.openxmlformats.org/drawingml/2006/main" xmlns:r="http://schemas.openxmlformats.org/officeDocument/2006/relationships" xmlns:p="http://schemas.openxmlformats.org/presentationml/2006/main">
  <p:tag name="PA" val="v5.2.11"/>
</p:tagLst>
</file>

<file path=ppt/tags/tag243.xml><?xml version="1.0" encoding="utf-8"?>
<p:tagLst xmlns:a="http://schemas.openxmlformats.org/drawingml/2006/main" xmlns:r="http://schemas.openxmlformats.org/officeDocument/2006/relationships" xmlns:p="http://schemas.openxmlformats.org/presentationml/2006/main">
  <p:tag name="PA" val="v5.2.11"/>
</p:tagLst>
</file>

<file path=ppt/tags/tag244.xml><?xml version="1.0" encoding="utf-8"?>
<p:tagLst xmlns:a="http://schemas.openxmlformats.org/drawingml/2006/main" xmlns:r="http://schemas.openxmlformats.org/officeDocument/2006/relationships" xmlns:p="http://schemas.openxmlformats.org/presentationml/2006/main">
  <p:tag name="PA" val="v5.2.11"/>
</p:tagLst>
</file>

<file path=ppt/tags/tag245.xml><?xml version="1.0" encoding="utf-8"?>
<p:tagLst xmlns:a="http://schemas.openxmlformats.org/drawingml/2006/main" xmlns:r="http://schemas.openxmlformats.org/officeDocument/2006/relationships" xmlns:p="http://schemas.openxmlformats.org/presentationml/2006/main">
  <p:tag name="PA" val="v5.2.11"/>
</p:tagLst>
</file>

<file path=ppt/tags/tag246.xml><?xml version="1.0" encoding="utf-8"?>
<p:tagLst xmlns:a="http://schemas.openxmlformats.org/drawingml/2006/main" xmlns:r="http://schemas.openxmlformats.org/officeDocument/2006/relationships" xmlns:p="http://schemas.openxmlformats.org/presentationml/2006/main">
  <p:tag name="PA" val="v5.2.11"/>
</p:tagLst>
</file>

<file path=ppt/tags/tag247.xml><?xml version="1.0" encoding="utf-8"?>
<p:tagLst xmlns:a="http://schemas.openxmlformats.org/drawingml/2006/main" xmlns:r="http://schemas.openxmlformats.org/officeDocument/2006/relationships" xmlns:p="http://schemas.openxmlformats.org/presentationml/2006/main">
  <p:tag name="PA" val="v5.2.11"/>
</p:tagLst>
</file>

<file path=ppt/tags/tag248.xml><?xml version="1.0" encoding="utf-8"?>
<p:tagLst xmlns:a="http://schemas.openxmlformats.org/drawingml/2006/main" xmlns:r="http://schemas.openxmlformats.org/officeDocument/2006/relationships" xmlns:p="http://schemas.openxmlformats.org/presentationml/2006/main">
  <p:tag name="PA" val="v5.2.11"/>
</p:tagLst>
</file>

<file path=ppt/tags/tag249.xml><?xml version="1.0" encoding="utf-8"?>
<p:tagLst xmlns:a="http://schemas.openxmlformats.org/drawingml/2006/main" xmlns:r="http://schemas.openxmlformats.org/officeDocument/2006/relationships" xmlns:p="http://schemas.openxmlformats.org/presentationml/2006/main">
  <p:tag name="PA" val="v5.2.11"/>
</p:tagLst>
</file>

<file path=ppt/tags/tag25.xml><?xml version="1.0" encoding="utf-8"?>
<p:tagLst xmlns:a="http://schemas.openxmlformats.org/drawingml/2006/main" xmlns:r="http://schemas.openxmlformats.org/officeDocument/2006/relationships" xmlns:p="http://schemas.openxmlformats.org/presentationml/2006/main">
  <p:tag name="PA" val="v5.2.11"/>
</p:tagLst>
</file>

<file path=ppt/tags/tag250.xml><?xml version="1.0" encoding="utf-8"?>
<p:tagLst xmlns:a="http://schemas.openxmlformats.org/drawingml/2006/main" xmlns:r="http://schemas.openxmlformats.org/officeDocument/2006/relationships" xmlns:p="http://schemas.openxmlformats.org/presentationml/2006/main">
  <p:tag name="PA" val="v5.2.11"/>
</p:tagLst>
</file>

<file path=ppt/tags/tag251.xml><?xml version="1.0" encoding="utf-8"?>
<p:tagLst xmlns:a="http://schemas.openxmlformats.org/drawingml/2006/main" xmlns:r="http://schemas.openxmlformats.org/officeDocument/2006/relationships" xmlns:p="http://schemas.openxmlformats.org/presentationml/2006/main">
  <p:tag name="PA" val="v5.2.11"/>
</p:tagLst>
</file>

<file path=ppt/tags/tag252.xml><?xml version="1.0" encoding="utf-8"?>
<p:tagLst xmlns:a="http://schemas.openxmlformats.org/drawingml/2006/main" xmlns:r="http://schemas.openxmlformats.org/officeDocument/2006/relationships" xmlns:p="http://schemas.openxmlformats.org/presentationml/2006/main">
  <p:tag name="PA" val="v5.2.11"/>
</p:tagLst>
</file>

<file path=ppt/tags/tag253.xml><?xml version="1.0" encoding="utf-8"?>
<p:tagLst xmlns:a="http://schemas.openxmlformats.org/drawingml/2006/main" xmlns:r="http://schemas.openxmlformats.org/officeDocument/2006/relationships" xmlns:p="http://schemas.openxmlformats.org/presentationml/2006/main">
  <p:tag name="PA" val="v5.2.11"/>
</p:tagLst>
</file>

<file path=ppt/tags/tag254.xml><?xml version="1.0" encoding="utf-8"?>
<p:tagLst xmlns:a="http://schemas.openxmlformats.org/drawingml/2006/main" xmlns:r="http://schemas.openxmlformats.org/officeDocument/2006/relationships" xmlns:p="http://schemas.openxmlformats.org/presentationml/2006/main">
  <p:tag name="PA" val="v5.2.11"/>
</p:tagLst>
</file>

<file path=ppt/tags/tag255.xml><?xml version="1.0" encoding="utf-8"?>
<p:tagLst xmlns:a="http://schemas.openxmlformats.org/drawingml/2006/main" xmlns:r="http://schemas.openxmlformats.org/officeDocument/2006/relationships" xmlns:p="http://schemas.openxmlformats.org/presentationml/2006/main">
  <p:tag name="PA" val="v5.2.11"/>
</p:tagLst>
</file>

<file path=ppt/tags/tag256.xml><?xml version="1.0" encoding="utf-8"?>
<p:tagLst xmlns:a="http://schemas.openxmlformats.org/drawingml/2006/main" xmlns:r="http://schemas.openxmlformats.org/officeDocument/2006/relationships" xmlns:p="http://schemas.openxmlformats.org/presentationml/2006/main">
  <p:tag name="PA" val="v5.2.11"/>
</p:tagLst>
</file>

<file path=ppt/tags/tag257.xml><?xml version="1.0" encoding="utf-8"?>
<p:tagLst xmlns:a="http://schemas.openxmlformats.org/drawingml/2006/main" xmlns:r="http://schemas.openxmlformats.org/officeDocument/2006/relationships" xmlns:p="http://schemas.openxmlformats.org/presentationml/2006/main">
  <p:tag name="PA" val="v5.2.11"/>
</p:tagLst>
</file>

<file path=ppt/tags/tag258.xml><?xml version="1.0" encoding="utf-8"?>
<p:tagLst xmlns:a="http://schemas.openxmlformats.org/drawingml/2006/main" xmlns:r="http://schemas.openxmlformats.org/officeDocument/2006/relationships" xmlns:p="http://schemas.openxmlformats.org/presentationml/2006/main">
  <p:tag name="PA" val="v5.2.11"/>
</p:tagLst>
</file>

<file path=ppt/tags/tag259.xml><?xml version="1.0" encoding="utf-8"?>
<p:tagLst xmlns:a="http://schemas.openxmlformats.org/drawingml/2006/main" xmlns:r="http://schemas.openxmlformats.org/officeDocument/2006/relationships" xmlns:p="http://schemas.openxmlformats.org/presentationml/2006/main">
  <p:tag name="PA" val="v5.2.11"/>
</p:tagLst>
</file>

<file path=ppt/tags/tag26.xml><?xml version="1.0" encoding="utf-8"?>
<p:tagLst xmlns:a="http://schemas.openxmlformats.org/drawingml/2006/main" xmlns:r="http://schemas.openxmlformats.org/officeDocument/2006/relationships" xmlns:p="http://schemas.openxmlformats.org/presentationml/2006/main">
  <p:tag name="PA" val="v5.2.11"/>
</p:tagLst>
</file>

<file path=ppt/tags/tag260.xml><?xml version="1.0" encoding="utf-8"?>
<p:tagLst xmlns:a="http://schemas.openxmlformats.org/drawingml/2006/main" xmlns:r="http://schemas.openxmlformats.org/officeDocument/2006/relationships" xmlns:p="http://schemas.openxmlformats.org/presentationml/2006/main">
  <p:tag name="PA" val="v5.2.11"/>
</p:tagLst>
</file>

<file path=ppt/tags/tag261.xml><?xml version="1.0" encoding="utf-8"?>
<p:tagLst xmlns:a="http://schemas.openxmlformats.org/drawingml/2006/main" xmlns:r="http://schemas.openxmlformats.org/officeDocument/2006/relationships" xmlns:p="http://schemas.openxmlformats.org/presentationml/2006/main">
  <p:tag name="PA" val="v5.2.11"/>
</p:tagLst>
</file>

<file path=ppt/tags/tag262.xml><?xml version="1.0" encoding="utf-8"?>
<p:tagLst xmlns:a="http://schemas.openxmlformats.org/drawingml/2006/main" xmlns:r="http://schemas.openxmlformats.org/officeDocument/2006/relationships" xmlns:p="http://schemas.openxmlformats.org/presentationml/2006/main">
  <p:tag name="PA" val="v5.2.11"/>
</p:tagLst>
</file>

<file path=ppt/tags/tag263.xml><?xml version="1.0" encoding="utf-8"?>
<p:tagLst xmlns:a="http://schemas.openxmlformats.org/drawingml/2006/main" xmlns:r="http://schemas.openxmlformats.org/officeDocument/2006/relationships" xmlns:p="http://schemas.openxmlformats.org/presentationml/2006/main">
  <p:tag name="PA" val="v5.2.11"/>
</p:tagLst>
</file>

<file path=ppt/tags/tag264.xml><?xml version="1.0" encoding="utf-8"?>
<p:tagLst xmlns:a="http://schemas.openxmlformats.org/drawingml/2006/main" xmlns:r="http://schemas.openxmlformats.org/officeDocument/2006/relationships" xmlns:p="http://schemas.openxmlformats.org/presentationml/2006/main">
  <p:tag name="PA" val="v5.2.11"/>
</p:tagLst>
</file>

<file path=ppt/tags/tag265.xml><?xml version="1.0" encoding="utf-8"?>
<p:tagLst xmlns:a="http://schemas.openxmlformats.org/drawingml/2006/main" xmlns:r="http://schemas.openxmlformats.org/officeDocument/2006/relationships" xmlns:p="http://schemas.openxmlformats.org/presentationml/2006/main">
  <p:tag name="PA" val="v5.2.11"/>
</p:tagLst>
</file>

<file path=ppt/tags/tag266.xml><?xml version="1.0" encoding="utf-8"?>
<p:tagLst xmlns:a="http://schemas.openxmlformats.org/drawingml/2006/main" xmlns:r="http://schemas.openxmlformats.org/officeDocument/2006/relationships" xmlns:p="http://schemas.openxmlformats.org/presentationml/2006/main">
  <p:tag name="PA" val="v5.2.11"/>
</p:tagLst>
</file>

<file path=ppt/tags/tag267.xml><?xml version="1.0" encoding="utf-8"?>
<p:tagLst xmlns:a="http://schemas.openxmlformats.org/drawingml/2006/main" xmlns:r="http://schemas.openxmlformats.org/officeDocument/2006/relationships" xmlns:p="http://schemas.openxmlformats.org/presentationml/2006/main">
  <p:tag name="PA" val="v5.2.11"/>
</p:tagLst>
</file>

<file path=ppt/tags/tag268.xml><?xml version="1.0" encoding="utf-8"?>
<p:tagLst xmlns:a="http://schemas.openxmlformats.org/drawingml/2006/main" xmlns:r="http://schemas.openxmlformats.org/officeDocument/2006/relationships" xmlns:p="http://schemas.openxmlformats.org/presentationml/2006/main">
  <p:tag name="PA" val="v5.2.11"/>
</p:tagLst>
</file>

<file path=ppt/tags/tag269.xml><?xml version="1.0" encoding="utf-8"?>
<p:tagLst xmlns:a="http://schemas.openxmlformats.org/drawingml/2006/main" xmlns:r="http://schemas.openxmlformats.org/officeDocument/2006/relationships" xmlns:p="http://schemas.openxmlformats.org/presentationml/2006/main">
  <p:tag name="PA" val="v5.2.11"/>
</p:tagLst>
</file>

<file path=ppt/tags/tag27.xml><?xml version="1.0" encoding="utf-8"?>
<p:tagLst xmlns:a="http://schemas.openxmlformats.org/drawingml/2006/main" xmlns:r="http://schemas.openxmlformats.org/officeDocument/2006/relationships" xmlns:p="http://schemas.openxmlformats.org/presentationml/2006/main">
  <p:tag name="PA" val="v5.2.11"/>
</p:tagLst>
</file>

<file path=ppt/tags/tag270.xml><?xml version="1.0" encoding="utf-8"?>
<p:tagLst xmlns:a="http://schemas.openxmlformats.org/drawingml/2006/main" xmlns:r="http://schemas.openxmlformats.org/officeDocument/2006/relationships" xmlns:p="http://schemas.openxmlformats.org/presentationml/2006/main">
  <p:tag name="PA" val="v5.2.11"/>
</p:tagLst>
</file>

<file path=ppt/tags/tag271.xml><?xml version="1.0" encoding="utf-8"?>
<p:tagLst xmlns:a="http://schemas.openxmlformats.org/drawingml/2006/main" xmlns:r="http://schemas.openxmlformats.org/officeDocument/2006/relationships" xmlns:p="http://schemas.openxmlformats.org/presentationml/2006/main">
  <p:tag name="PA" val="v5.2.11"/>
</p:tagLst>
</file>

<file path=ppt/tags/tag272.xml><?xml version="1.0" encoding="utf-8"?>
<p:tagLst xmlns:a="http://schemas.openxmlformats.org/drawingml/2006/main" xmlns:r="http://schemas.openxmlformats.org/officeDocument/2006/relationships" xmlns:p="http://schemas.openxmlformats.org/presentationml/2006/main">
  <p:tag name="PA" val="v5.2.11"/>
</p:tagLst>
</file>

<file path=ppt/tags/tag273.xml><?xml version="1.0" encoding="utf-8"?>
<p:tagLst xmlns:a="http://schemas.openxmlformats.org/drawingml/2006/main" xmlns:r="http://schemas.openxmlformats.org/officeDocument/2006/relationships" xmlns:p="http://schemas.openxmlformats.org/presentationml/2006/main">
  <p:tag name="PA" val="v5.2.11"/>
</p:tagLst>
</file>

<file path=ppt/tags/tag274.xml><?xml version="1.0" encoding="utf-8"?>
<p:tagLst xmlns:a="http://schemas.openxmlformats.org/drawingml/2006/main" xmlns:r="http://schemas.openxmlformats.org/officeDocument/2006/relationships" xmlns:p="http://schemas.openxmlformats.org/presentationml/2006/main">
  <p:tag name="PA" val="v5.2.11"/>
</p:tagLst>
</file>

<file path=ppt/tags/tag275.xml><?xml version="1.0" encoding="utf-8"?>
<p:tagLst xmlns:a="http://schemas.openxmlformats.org/drawingml/2006/main" xmlns:r="http://schemas.openxmlformats.org/officeDocument/2006/relationships" xmlns:p="http://schemas.openxmlformats.org/presentationml/2006/main">
  <p:tag name="PA" val="v5.2.11"/>
</p:tagLst>
</file>

<file path=ppt/tags/tag276.xml><?xml version="1.0" encoding="utf-8"?>
<p:tagLst xmlns:a="http://schemas.openxmlformats.org/drawingml/2006/main" xmlns:r="http://schemas.openxmlformats.org/officeDocument/2006/relationships" xmlns:p="http://schemas.openxmlformats.org/presentationml/2006/main">
  <p:tag name="PA" val="v5.2.11"/>
</p:tagLst>
</file>

<file path=ppt/tags/tag277.xml><?xml version="1.0" encoding="utf-8"?>
<p:tagLst xmlns:a="http://schemas.openxmlformats.org/drawingml/2006/main" xmlns:r="http://schemas.openxmlformats.org/officeDocument/2006/relationships" xmlns:p="http://schemas.openxmlformats.org/presentationml/2006/main">
  <p:tag name="PA" val="v5.2.11"/>
</p:tagLst>
</file>

<file path=ppt/tags/tag278.xml><?xml version="1.0" encoding="utf-8"?>
<p:tagLst xmlns:a="http://schemas.openxmlformats.org/drawingml/2006/main" xmlns:r="http://schemas.openxmlformats.org/officeDocument/2006/relationships" xmlns:p="http://schemas.openxmlformats.org/presentationml/2006/main">
  <p:tag name="PA" val="v5.2.11"/>
</p:tagLst>
</file>

<file path=ppt/tags/tag279.xml><?xml version="1.0" encoding="utf-8"?>
<p:tagLst xmlns:a="http://schemas.openxmlformats.org/drawingml/2006/main" xmlns:r="http://schemas.openxmlformats.org/officeDocument/2006/relationships" xmlns:p="http://schemas.openxmlformats.org/presentationml/2006/main">
  <p:tag name="PA" val="v5.2.11"/>
</p:tagLst>
</file>

<file path=ppt/tags/tag28.xml><?xml version="1.0" encoding="utf-8"?>
<p:tagLst xmlns:a="http://schemas.openxmlformats.org/drawingml/2006/main" xmlns:r="http://schemas.openxmlformats.org/officeDocument/2006/relationships" xmlns:p="http://schemas.openxmlformats.org/presentationml/2006/main">
  <p:tag name="PA" val="v5.2.11"/>
</p:tagLst>
</file>

<file path=ppt/tags/tag280.xml><?xml version="1.0" encoding="utf-8"?>
<p:tagLst xmlns:a="http://schemas.openxmlformats.org/drawingml/2006/main" xmlns:r="http://schemas.openxmlformats.org/officeDocument/2006/relationships" xmlns:p="http://schemas.openxmlformats.org/presentationml/2006/main">
  <p:tag name="PA" val="v5.2.11"/>
</p:tagLst>
</file>

<file path=ppt/tags/tag281.xml><?xml version="1.0" encoding="utf-8"?>
<p:tagLst xmlns:a="http://schemas.openxmlformats.org/drawingml/2006/main" xmlns:r="http://schemas.openxmlformats.org/officeDocument/2006/relationships" xmlns:p="http://schemas.openxmlformats.org/presentationml/2006/main">
  <p:tag name="PA" val="v5.2.11"/>
</p:tagLst>
</file>

<file path=ppt/tags/tag282.xml><?xml version="1.0" encoding="utf-8"?>
<p:tagLst xmlns:a="http://schemas.openxmlformats.org/drawingml/2006/main" xmlns:r="http://schemas.openxmlformats.org/officeDocument/2006/relationships" xmlns:p="http://schemas.openxmlformats.org/presentationml/2006/main">
  <p:tag name="PA" val="v5.2.11"/>
</p:tagLst>
</file>

<file path=ppt/tags/tag283.xml><?xml version="1.0" encoding="utf-8"?>
<p:tagLst xmlns:a="http://schemas.openxmlformats.org/drawingml/2006/main" xmlns:r="http://schemas.openxmlformats.org/officeDocument/2006/relationships" xmlns:p="http://schemas.openxmlformats.org/presentationml/2006/main">
  <p:tag name="PA" val="v5.2.11"/>
</p:tagLst>
</file>

<file path=ppt/tags/tag284.xml><?xml version="1.0" encoding="utf-8"?>
<p:tagLst xmlns:a="http://schemas.openxmlformats.org/drawingml/2006/main" xmlns:r="http://schemas.openxmlformats.org/officeDocument/2006/relationships" xmlns:p="http://schemas.openxmlformats.org/presentationml/2006/main">
  <p:tag name="PA" val="v5.2.11"/>
</p:tagLst>
</file>

<file path=ppt/tags/tag285.xml><?xml version="1.0" encoding="utf-8"?>
<p:tagLst xmlns:a="http://schemas.openxmlformats.org/drawingml/2006/main" xmlns:r="http://schemas.openxmlformats.org/officeDocument/2006/relationships" xmlns:p="http://schemas.openxmlformats.org/presentationml/2006/main">
  <p:tag name="PA" val="v5.2.11"/>
</p:tagLst>
</file>

<file path=ppt/tags/tag286.xml><?xml version="1.0" encoding="utf-8"?>
<p:tagLst xmlns:a="http://schemas.openxmlformats.org/drawingml/2006/main" xmlns:r="http://schemas.openxmlformats.org/officeDocument/2006/relationships" xmlns:p="http://schemas.openxmlformats.org/presentationml/2006/main">
  <p:tag name="PA" val="v5.2.11"/>
</p:tagLst>
</file>

<file path=ppt/tags/tag287.xml><?xml version="1.0" encoding="utf-8"?>
<p:tagLst xmlns:a="http://schemas.openxmlformats.org/drawingml/2006/main" xmlns:r="http://schemas.openxmlformats.org/officeDocument/2006/relationships" xmlns:p="http://schemas.openxmlformats.org/presentationml/2006/main">
  <p:tag name="PA" val="v5.2.11"/>
</p:tagLst>
</file>

<file path=ppt/tags/tag288.xml><?xml version="1.0" encoding="utf-8"?>
<p:tagLst xmlns:a="http://schemas.openxmlformats.org/drawingml/2006/main" xmlns:r="http://schemas.openxmlformats.org/officeDocument/2006/relationships" xmlns:p="http://schemas.openxmlformats.org/presentationml/2006/main">
  <p:tag name="PA" val="v5.2.11"/>
</p:tagLst>
</file>

<file path=ppt/tags/tag289.xml><?xml version="1.0" encoding="utf-8"?>
<p:tagLst xmlns:a="http://schemas.openxmlformats.org/drawingml/2006/main" xmlns:r="http://schemas.openxmlformats.org/officeDocument/2006/relationships" xmlns:p="http://schemas.openxmlformats.org/presentationml/2006/main">
  <p:tag name="PA" val="v5.2.11"/>
</p:tagLst>
</file>

<file path=ppt/tags/tag29.xml><?xml version="1.0" encoding="utf-8"?>
<p:tagLst xmlns:a="http://schemas.openxmlformats.org/drawingml/2006/main" xmlns:r="http://schemas.openxmlformats.org/officeDocument/2006/relationships" xmlns:p="http://schemas.openxmlformats.org/presentationml/2006/main">
  <p:tag name="PA" val="v5.2.11"/>
</p:tagLst>
</file>

<file path=ppt/tags/tag290.xml><?xml version="1.0" encoding="utf-8"?>
<p:tagLst xmlns:a="http://schemas.openxmlformats.org/drawingml/2006/main" xmlns:r="http://schemas.openxmlformats.org/officeDocument/2006/relationships" xmlns:p="http://schemas.openxmlformats.org/presentationml/2006/main">
  <p:tag name="PA" val="v5.2.11"/>
</p:tagLst>
</file>

<file path=ppt/tags/tag291.xml><?xml version="1.0" encoding="utf-8"?>
<p:tagLst xmlns:a="http://schemas.openxmlformats.org/drawingml/2006/main" xmlns:r="http://schemas.openxmlformats.org/officeDocument/2006/relationships" xmlns:p="http://schemas.openxmlformats.org/presentationml/2006/main">
  <p:tag name="PA" val="v5.2.11"/>
</p:tagLst>
</file>

<file path=ppt/tags/tag292.xml><?xml version="1.0" encoding="utf-8"?>
<p:tagLst xmlns:a="http://schemas.openxmlformats.org/drawingml/2006/main" xmlns:r="http://schemas.openxmlformats.org/officeDocument/2006/relationships" xmlns:p="http://schemas.openxmlformats.org/presentationml/2006/main">
  <p:tag name="PA" val="v5.2.11"/>
</p:tagLst>
</file>

<file path=ppt/tags/tag293.xml><?xml version="1.0" encoding="utf-8"?>
<p:tagLst xmlns:a="http://schemas.openxmlformats.org/drawingml/2006/main" xmlns:r="http://schemas.openxmlformats.org/officeDocument/2006/relationships" xmlns:p="http://schemas.openxmlformats.org/presentationml/2006/main">
  <p:tag name="PA" val="v5.2.11"/>
</p:tagLst>
</file>

<file path=ppt/tags/tag294.xml><?xml version="1.0" encoding="utf-8"?>
<p:tagLst xmlns:a="http://schemas.openxmlformats.org/drawingml/2006/main" xmlns:r="http://schemas.openxmlformats.org/officeDocument/2006/relationships" xmlns:p="http://schemas.openxmlformats.org/presentationml/2006/main">
  <p:tag name="PA" val="v5.2.11"/>
</p:tagLst>
</file>

<file path=ppt/tags/tag295.xml><?xml version="1.0" encoding="utf-8"?>
<p:tagLst xmlns:a="http://schemas.openxmlformats.org/drawingml/2006/main" xmlns:r="http://schemas.openxmlformats.org/officeDocument/2006/relationships" xmlns:p="http://schemas.openxmlformats.org/presentationml/2006/main">
  <p:tag name="PA" val="v5.2.11"/>
</p:tagLst>
</file>

<file path=ppt/tags/tag296.xml><?xml version="1.0" encoding="utf-8"?>
<p:tagLst xmlns:a="http://schemas.openxmlformats.org/drawingml/2006/main" xmlns:r="http://schemas.openxmlformats.org/officeDocument/2006/relationships" xmlns:p="http://schemas.openxmlformats.org/presentationml/2006/main">
  <p:tag name="PA" val="v5.2.11"/>
</p:tagLst>
</file>

<file path=ppt/tags/tag297.xml><?xml version="1.0" encoding="utf-8"?>
<p:tagLst xmlns:a="http://schemas.openxmlformats.org/drawingml/2006/main" xmlns:r="http://schemas.openxmlformats.org/officeDocument/2006/relationships" xmlns:p="http://schemas.openxmlformats.org/presentationml/2006/main">
  <p:tag name="PA" val="v5.2.11"/>
</p:tagLst>
</file>

<file path=ppt/tags/tag298.xml><?xml version="1.0" encoding="utf-8"?>
<p:tagLst xmlns:a="http://schemas.openxmlformats.org/drawingml/2006/main" xmlns:r="http://schemas.openxmlformats.org/officeDocument/2006/relationships" xmlns:p="http://schemas.openxmlformats.org/presentationml/2006/main">
  <p:tag name="PA" val="v5.2.11"/>
</p:tagLst>
</file>

<file path=ppt/tags/tag299.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30.xml><?xml version="1.0" encoding="utf-8"?>
<p:tagLst xmlns:a="http://schemas.openxmlformats.org/drawingml/2006/main" xmlns:r="http://schemas.openxmlformats.org/officeDocument/2006/relationships" xmlns:p="http://schemas.openxmlformats.org/presentationml/2006/main">
  <p:tag name="PA" val="v5.2.11"/>
</p:tagLst>
</file>

<file path=ppt/tags/tag300.xml><?xml version="1.0" encoding="utf-8"?>
<p:tagLst xmlns:a="http://schemas.openxmlformats.org/drawingml/2006/main" xmlns:r="http://schemas.openxmlformats.org/officeDocument/2006/relationships" xmlns:p="http://schemas.openxmlformats.org/presentationml/2006/main">
  <p:tag name="PA" val="v5.2.11"/>
</p:tagLst>
</file>

<file path=ppt/tags/tag301.xml><?xml version="1.0" encoding="utf-8"?>
<p:tagLst xmlns:a="http://schemas.openxmlformats.org/drawingml/2006/main" xmlns:r="http://schemas.openxmlformats.org/officeDocument/2006/relationships" xmlns:p="http://schemas.openxmlformats.org/presentationml/2006/main">
  <p:tag name="PA" val="v5.2.11"/>
</p:tagLst>
</file>

<file path=ppt/tags/tag302.xml><?xml version="1.0" encoding="utf-8"?>
<p:tagLst xmlns:a="http://schemas.openxmlformats.org/drawingml/2006/main" xmlns:r="http://schemas.openxmlformats.org/officeDocument/2006/relationships" xmlns:p="http://schemas.openxmlformats.org/presentationml/2006/main">
  <p:tag name="PA" val="v5.2.11"/>
</p:tagLst>
</file>

<file path=ppt/tags/tag303.xml><?xml version="1.0" encoding="utf-8"?>
<p:tagLst xmlns:a="http://schemas.openxmlformats.org/drawingml/2006/main" xmlns:r="http://schemas.openxmlformats.org/officeDocument/2006/relationships" xmlns:p="http://schemas.openxmlformats.org/presentationml/2006/main">
  <p:tag name="PA" val="v5.2.11"/>
</p:tagLst>
</file>

<file path=ppt/tags/tag304.xml><?xml version="1.0" encoding="utf-8"?>
<p:tagLst xmlns:a="http://schemas.openxmlformats.org/drawingml/2006/main" xmlns:r="http://schemas.openxmlformats.org/officeDocument/2006/relationships" xmlns:p="http://schemas.openxmlformats.org/presentationml/2006/main">
  <p:tag name="PA" val="v5.2.11"/>
</p:tagLst>
</file>

<file path=ppt/tags/tag305.xml><?xml version="1.0" encoding="utf-8"?>
<p:tagLst xmlns:a="http://schemas.openxmlformats.org/drawingml/2006/main" xmlns:r="http://schemas.openxmlformats.org/officeDocument/2006/relationships" xmlns:p="http://schemas.openxmlformats.org/presentationml/2006/main">
  <p:tag name="PA" val="v5.2.11"/>
</p:tagLst>
</file>

<file path=ppt/tags/tag306.xml><?xml version="1.0" encoding="utf-8"?>
<p:tagLst xmlns:a="http://schemas.openxmlformats.org/drawingml/2006/main" xmlns:r="http://schemas.openxmlformats.org/officeDocument/2006/relationships" xmlns:p="http://schemas.openxmlformats.org/presentationml/2006/main">
  <p:tag name="PA" val="v5.2.11"/>
</p:tagLst>
</file>

<file path=ppt/tags/tag307.xml><?xml version="1.0" encoding="utf-8"?>
<p:tagLst xmlns:a="http://schemas.openxmlformats.org/drawingml/2006/main" xmlns:r="http://schemas.openxmlformats.org/officeDocument/2006/relationships" xmlns:p="http://schemas.openxmlformats.org/presentationml/2006/main">
  <p:tag name="PA" val="v5.2.11"/>
</p:tagLst>
</file>

<file path=ppt/tags/tag308.xml><?xml version="1.0" encoding="utf-8"?>
<p:tagLst xmlns:a="http://schemas.openxmlformats.org/drawingml/2006/main" xmlns:r="http://schemas.openxmlformats.org/officeDocument/2006/relationships" xmlns:p="http://schemas.openxmlformats.org/presentationml/2006/main">
  <p:tag name="PA" val="v5.2.11"/>
</p:tagLst>
</file>

<file path=ppt/tags/tag309.xml><?xml version="1.0" encoding="utf-8"?>
<p:tagLst xmlns:a="http://schemas.openxmlformats.org/drawingml/2006/main" xmlns:r="http://schemas.openxmlformats.org/officeDocument/2006/relationships" xmlns:p="http://schemas.openxmlformats.org/presentationml/2006/main">
  <p:tag name="PA" val="v5.2.11"/>
</p:tagLst>
</file>

<file path=ppt/tags/tag31.xml><?xml version="1.0" encoding="utf-8"?>
<p:tagLst xmlns:a="http://schemas.openxmlformats.org/drawingml/2006/main" xmlns:r="http://schemas.openxmlformats.org/officeDocument/2006/relationships" xmlns:p="http://schemas.openxmlformats.org/presentationml/2006/main">
  <p:tag name="PA" val="v5.2.11"/>
</p:tagLst>
</file>

<file path=ppt/tags/tag310.xml><?xml version="1.0" encoding="utf-8"?>
<p:tagLst xmlns:a="http://schemas.openxmlformats.org/drawingml/2006/main" xmlns:r="http://schemas.openxmlformats.org/officeDocument/2006/relationships" xmlns:p="http://schemas.openxmlformats.org/presentationml/2006/main">
  <p:tag name="PA" val="v5.2.11"/>
</p:tagLst>
</file>

<file path=ppt/tags/tag311.xml><?xml version="1.0" encoding="utf-8"?>
<p:tagLst xmlns:a="http://schemas.openxmlformats.org/drawingml/2006/main" xmlns:r="http://schemas.openxmlformats.org/officeDocument/2006/relationships" xmlns:p="http://schemas.openxmlformats.org/presentationml/2006/main">
  <p:tag name="PA" val="v5.2.11"/>
</p:tagLst>
</file>

<file path=ppt/tags/tag312.xml><?xml version="1.0" encoding="utf-8"?>
<p:tagLst xmlns:a="http://schemas.openxmlformats.org/drawingml/2006/main" xmlns:r="http://schemas.openxmlformats.org/officeDocument/2006/relationships" xmlns:p="http://schemas.openxmlformats.org/presentationml/2006/main">
  <p:tag name="PA" val="v5.2.11"/>
</p:tagLst>
</file>

<file path=ppt/tags/tag313.xml><?xml version="1.0" encoding="utf-8"?>
<p:tagLst xmlns:a="http://schemas.openxmlformats.org/drawingml/2006/main" xmlns:r="http://schemas.openxmlformats.org/officeDocument/2006/relationships" xmlns:p="http://schemas.openxmlformats.org/presentationml/2006/main">
  <p:tag name="PA" val="v5.2.11"/>
</p:tagLst>
</file>

<file path=ppt/tags/tag314.xml><?xml version="1.0" encoding="utf-8"?>
<p:tagLst xmlns:a="http://schemas.openxmlformats.org/drawingml/2006/main" xmlns:r="http://schemas.openxmlformats.org/officeDocument/2006/relationships" xmlns:p="http://schemas.openxmlformats.org/presentationml/2006/main">
  <p:tag name="PA" val="v5.2.11"/>
</p:tagLst>
</file>

<file path=ppt/tags/tag315.xml><?xml version="1.0" encoding="utf-8"?>
<p:tagLst xmlns:a="http://schemas.openxmlformats.org/drawingml/2006/main" xmlns:r="http://schemas.openxmlformats.org/officeDocument/2006/relationships" xmlns:p="http://schemas.openxmlformats.org/presentationml/2006/main">
  <p:tag name="PA" val="v5.2.11"/>
</p:tagLst>
</file>

<file path=ppt/tags/tag316.xml><?xml version="1.0" encoding="utf-8"?>
<p:tagLst xmlns:a="http://schemas.openxmlformats.org/drawingml/2006/main" xmlns:r="http://schemas.openxmlformats.org/officeDocument/2006/relationships" xmlns:p="http://schemas.openxmlformats.org/presentationml/2006/main">
  <p:tag name="PA" val="v5.2.11"/>
</p:tagLst>
</file>

<file path=ppt/tags/tag317.xml><?xml version="1.0" encoding="utf-8"?>
<p:tagLst xmlns:a="http://schemas.openxmlformats.org/drawingml/2006/main" xmlns:r="http://schemas.openxmlformats.org/officeDocument/2006/relationships" xmlns:p="http://schemas.openxmlformats.org/presentationml/2006/main">
  <p:tag name="PA" val="v5.2.11"/>
</p:tagLst>
</file>

<file path=ppt/tags/tag318.xml><?xml version="1.0" encoding="utf-8"?>
<p:tagLst xmlns:a="http://schemas.openxmlformats.org/drawingml/2006/main" xmlns:r="http://schemas.openxmlformats.org/officeDocument/2006/relationships" xmlns:p="http://schemas.openxmlformats.org/presentationml/2006/main">
  <p:tag name="PA" val="v5.2.11"/>
</p:tagLst>
</file>

<file path=ppt/tags/tag319.xml><?xml version="1.0" encoding="utf-8"?>
<p:tagLst xmlns:a="http://schemas.openxmlformats.org/drawingml/2006/main" xmlns:r="http://schemas.openxmlformats.org/officeDocument/2006/relationships" xmlns:p="http://schemas.openxmlformats.org/presentationml/2006/main">
  <p:tag name="PA" val="v5.2.11"/>
</p:tagLst>
</file>

<file path=ppt/tags/tag32.xml><?xml version="1.0" encoding="utf-8"?>
<p:tagLst xmlns:a="http://schemas.openxmlformats.org/drawingml/2006/main" xmlns:r="http://schemas.openxmlformats.org/officeDocument/2006/relationships" xmlns:p="http://schemas.openxmlformats.org/presentationml/2006/main">
  <p:tag name="PA" val="v5.2.11"/>
</p:tagLst>
</file>

<file path=ppt/tags/tag320.xml><?xml version="1.0" encoding="utf-8"?>
<p:tagLst xmlns:a="http://schemas.openxmlformats.org/drawingml/2006/main" xmlns:r="http://schemas.openxmlformats.org/officeDocument/2006/relationships" xmlns:p="http://schemas.openxmlformats.org/presentationml/2006/main">
  <p:tag name="PA" val="v5.2.11"/>
</p:tagLst>
</file>

<file path=ppt/tags/tag321.xml><?xml version="1.0" encoding="utf-8"?>
<p:tagLst xmlns:a="http://schemas.openxmlformats.org/drawingml/2006/main" xmlns:r="http://schemas.openxmlformats.org/officeDocument/2006/relationships" xmlns:p="http://schemas.openxmlformats.org/presentationml/2006/main">
  <p:tag name="PA" val="v5.2.11"/>
</p:tagLst>
</file>

<file path=ppt/tags/tag322.xml><?xml version="1.0" encoding="utf-8"?>
<p:tagLst xmlns:a="http://schemas.openxmlformats.org/drawingml/2006/main" xmlns:r="http://schemas.openxmlformats.org/officeDocument/2006/relationships" xmlns:p="http://schemas.openxmlformats.org/presentationml/2006/main">
  <p:tag name="PA" val="v5.2.11"/>
</p:tagLst>
</file>

<file path=ppt/tags/tag323.xml><?xml version="1.0" encoding="utf-8"?>
<p:tagLst xmlns:a="http://schemas.openxmlformats.org/drawingml/2006/main" xmlns:r="http://schemas.openxmlformats.org/officeDocument/2006/relationships" xmlns:p="http://schemas.openxmlformats.org/presentationml/2006/main">
  <p:tag name="PA" val="v5.2.11"/>
</p:tagLst>
</file>

<file path=ppt/tags/tag324.xml><?xml version="1.0" encoding="utf-8"?>
<p:tagLst xmlns:a="http://schemas.openxmlformats.org/drawingml/2006/main" xmlns:r="http://schemas.openxmlformats.org/officeDocument/2006/relationships" xmlns:p="http://schemas.openxmlformats.org/presentationml/2006/main">
  <p:tag name="PA" val="v5.2.11"/>
</p:tagLst>
</file>

<file path=ppt/tags/tag325.xml><?xml version="1.0" encoding="utf-8"?>
<p:tagLst xmlns:a="http://schemas.openxmlformats.org/drawingml/2006/main" xmlns:r="http://schemas.openxmlformats.org/officeDocument/2006/relationships" xmlns:p="http://schemas.openxmlformats.org/presentationml/2006/main">
  <p:tag name="PA" val="v5.2.11"/>
</p:tagLst>
</file>

<file path=ppt/tags/tag326.xml><?xml version="1.0" encoding="utf-8"?>
<p:tagLst xmlns:a="http://schemas.openxmlformats.org/drawingml/2006/main" xmlns:r="http://schemas.openxmlformats.org/officeDocument/2006/relationships" xmlns:p="http://schemas.openxmlformats.org/presentationml/2006/main">
  <p:tag name="PA" val="v5.2.11"/>
</p:tagLst>
</file>

<file path=ppt/tags/tag327.xml><?xml version="1.0" encoding="utf-8"?>
<p:tagLst xmlns:a="http://schemas.openxmlformats.org/drawingml/2006/main" xmlns:r="http://schemas.openxmlformats.org/officeDocument/2006/relationships" xmlns:p="http://schemas.openxmlformats.org/presentationml/2006/main">
  <p:tag name="PA" val="v5.2.11"/>
</p:tagLst>
</file>

<file path=ppt/tags/tag328.xml><?xml version="1.0" encoding="utf-8"?>
<p:tagLst xmlns:a="http://schemas.openxmlformats.org/drawingml/2006/main" xmlns:r="http://schemas.openxmlformats.org/officeDocument/2006/relationships" xmlns:p="http://schemas.openxmlformats.org/presentationml/2006/main">
  <p:tag name="PA" val="v5.2.11"/>
</p:tagLst>
</file>

<file path=ppt/tags/tag329.xml><?xml version="1.0" encoding="utf-8"?>
<p:tagLst xmlns:a="http://schemas.openxmlformats.org/drawingml/2006/main" xmlns:r="http://schemas.openxmlformats.org/officeDocument/2006/relationships" xmlns:p="http://schemas.openxmlformats.org/presentationml/2006/main">
  <p:tag name="PA" val="v5.2.11"/>
</p:tagLst>
</file>

<file path=ppt/tags/tag33.xml><?xml version="1.0" encoding="utf-8"?>
<p:tagLst xmlns:a="http://schemas.openxmlformats.org/drawingml/2006/main" xmlns:r="http://schemas.openxmlformats.org/officeDocument/2006/relationships" xmlns:p="http://schemas.openxmlformats.org/presentationml/2006/main">
  <p:tag name="PA" val="v5.2.11"/>
</p:tagLst>
</file>

<file path=ppt/tags/tag330.xml><?xml version="1.0" encoding="utf-8"?>
<p:tagLst xmlns:a="http://schemas.openxmlformats.org/drawingml/2006/main" xmlns:r="http://schemas.openxmlformats.org/officeDocument/2006/relationships" xmlns:p="http://schemas.openxmlformats.org/presentationml/2006/main">
  <p:tag name="PA" val="v5.2.11"/>
</p:tagLst>
</file>

<file path=ppt/tags/tag331.xml><?xml version="1.0" encoding="utf-8"?>
<p:tagLst xmlns:a="http://schemas.openxmlformats.org/drawingml/2006/main" xmlns:r="http://schemas.openxmlformats.org/officeDocument/2006/relationships" xmlns:p="http://schemas.openxmlformats.org/presentationml/2006/main">
  <p:tag name="PA" val="v5.2.11"/>
</p:tagLst>
</file>

<file path=ppt/tags/tag332.xml><?xml version="1.0" encoding="utf-8"?>
<p:tagLst xmlns:a="http://schemas.openxmlformats.org/drawingml/2006/main" xmlns:r="http://schemas.openxmlformats.org/officeDocument/2006/relationships" xmlns:p="http://schemas.openxmlformats.org/presentationml/2006/main">
  <p:tag name="PA" val="v5.2.11"/>
</p:tagLst>
</file>

<file path=ppt/tags/tag333.xml><?xml version="1.0" encoding="utf-8"?>
<p:tagLst xmlns:a="http://schemas.openxmlformats.org/drawingml/2006/main" xmlns:r="http://schemas.openxmlformats.org/officeDocument/2006/relationships" xmlns:p="http://schemas.openxmlformats.org/presentationml/2006/main">
  <p:tag name="PA" val="v5.2.11"/>
</p:tagLst>
</file>

<file path=ppt/tags/tag334.xml><?xml version="1.0" encoding="utf-8"?>
<p:tagLst xmlns:a="http://schemas.openxmlformats.org/drawingml/2006/main" xmlns:r="http://schemas.openxmlformats.org/officeDocument/2006/relationships" xmlns:p="http://schemas.openxmlformats.org/presentationml/2006/main">
  <p:tag name="PA" val="v5.2.11"/>
</p:tagLst>
</file>

<file path=ppt/tags/tag335.xml><?xml version="1.0" encoding="utf-8"?>
<p:tagLst xmlns:a="http://schemas.openxmlformats.org/drawingml/2006/main" xmlns:r="http://schemas.openxmlformats.org/officeDocument/2006/relationships" xmlns:p="http://schemas.openxmlformats.org/presentationml/2006/main">
  <p:tag name="PA" val="v5.2.11"/>
</p:tagLst>
</file>

<file path=ppt/tags/tag336.xml><?xml version="1.0" encoding="utf-8"?>
<p:tagLst xmlns:a="http://schemas.openxmlformats.org/drawingml/2006/main" xmlns:r="http://schemas.openxmlformats.org/officeDocument/2006/relationships" xmlns:p="http://schemas.openxmlformats.org/presentationml/2006/main">
  <p:tag name="PA" val="v5.2.11"/>
</p:tagLst>
</file>

<file path=ppt/tags/tag337.xml><?xml version="1.0" encoding="utf-8"?>
<p:tagLst xmlns:a="http://schemas.openxmlformats.org/drawingml/2006/main" xmlns:r="http://schemas.openxmlformats.org/officeDocument/2006/relationships" xmlns:p="http://schemas.openxmlformats.org/presentationml/2006/main">
  <p:tag name="PA" val="v5.2.11"/>
</p:tagLst>
</file>

<file path=ppt/tags/tag338.xml><?xml version="1.0" encoding="utf-8"?>
<p:tagLst xmlns:a="http://schemas.openxmlformats.org/drawingml/2006/main" xmlns:r="http://schemas.openxmlformats.org/officeDocument/2006/relationships" xmlns:p="http://schemas.openxmlformats.org/presentationml/2006/main">
  <p:tag name="PA" val="v5.2.11"/>
</p:tagLst>
</file>

<file path=ppt/tags/tag339.xml><?xml version="1.0" encoding="utf-8"?>
<p:tagLst xmlns:a="http://schemas.openxmlformats.org/drawingml/2006/main" xmlns:r="http://schemas.openxmlformats.org/officeDocument/2006/relationships" xmlns:p="http://schemas.openxmlformats.org/presentationml/2006/main">
  <p:tag name="PA" val="v5.2.11"/>
</p:tagLst>
</file>

<file path=ppt/tags/tag34.xml><?xml version="1.0" encoding="utf-8"?>
<p:tagLst xmlns:a="http://schemas.openxmlformats.org/drawingml/2006/main" xmlns:r="http://schemas.openxmlformats.org/officeDocument/2006/relationships" xmlns:p="http://schemas.openxmlformats.org/presentationml/2006/main">
  <p:tag name="PA" val="v5.2.11"/>
</p:tagLst>
</file>

<file path=ppt/tags/tag340.xml><?xml version="1.0" encoding="utf-8"?>
<p:tagLst xmlns:a="http://schemas.openxmlformats.org/drawingml/2006/main" xmlns:r="http://schemas.openxmlformats.org/officeDocument/2006/relationships" xmlns:p="http://schemas.openxmlformats.org/presentationml/2006/main">
  <p:tag name="PA" val="v5.2.11"/>
</p:tagLst>
</file>

<file path=ppt/tags/tag341.xml><?xml version="1.0" encoding="utf-8"?>
<p:tagLst xmlns:a="http://schemas.openxmlformats.org/drawingml/2006/main" xmlns:r="http://schemas.openxmlformats.org/officeDocument/2006/relationships" xmlns:p="http://schemas.openxmlformats.org/presentationml/2006/main">
  <p:tag name="PA" val="v5.2.11"/>
</p:tagLst>
</file>

<file path=ppt/tags/tag342.xml><?xml version="1.0" encoding="utf-8"?>
<p:tagLst xmlns:a="http://schemas.openxmlformats.org/drawingml/2006/main" xmlns:r="http://schemas.openxmlformats.org/officeDocument/2006/relationships" xmlns:p="http://schemas.openxmlformats.org/presentationml/2006/main">
  <p:tag name="PA" val="v5.2.11"/>
</p:tagLst>
</file>

<file path=ppt/tags/tag343.xml><?xml version="1.0" encoding="utf-8"?>
<p:tagLst xmlns:a="http://schemas.openxmlformats.org/drawingml/2006/main" xmlns:r="http://schemas.openxmlformats.org/officeDocument/2006/relationships" xmlns:p="http://schemas.openxmlformats.org/presentationml/2006/main">
  <p:tag name="PA" val="v5.2.11"/>
</p:tagLst>
</file>

<file path=ppt/tags/tag344.xml><?xml version="1.0" encoding="utf-8"?>
<p:tagLst xmlns:a="http://schemas.openxmlformats.org/drawingml/2006/main" xmlns:r="http://schemas.openxmlformats.org/officeDocument/2006/relationships" xmlns:p="http://schemas.openxmlformats.org/presentationml/2006/main">
  <p:tag name="PA" val="v5.2.11"/>
</p:tagLst>
</file>

<file path=ppt/tags/tag345.xml><?xml version="1.0" encoding="utf-8"?>
<p:tagLst xmlns:a="http://schemas.openxmlformats.org/drawingml/2006/main" xmlns:r="http://schemas.openxmlformats.org/officeDocument/2006/relationships" xmlns:p="http://schemas.openxmlformats.org/presentationml/2006/main">
  <p:tag name="PA" val="v5.2.11"/>
</p:tagLst>
</file>

<file path=ppt/tags/tag346.xml><?xml version="1.0" encoding="utf-8"?>
<p:tagLst xmlns:a="http://schemas.openxmlformats.org/drawingml/2006/main" xmlns:r="http://schemas.openxmlformats.org/officeDocument/2006/relationships" xmlns:p="http://schemas.openxmlformats.org/presentationml/2006/main">
  <p:tag name="PA" val="v5.2.11"/>
</p:tagLst>
</file>

<file path=ppt/tags/tag347.xml><?xml version="1.0" encoding="utf-8"?>
<p:tagLst xmlns:a="http://schemas.openxmlformats.org/drawingml/2006/main" xmlns:r="http://schemas.openxmlformats.org/officeDocument/2006/relationships" xmlns:p="http://schemas.openxmlformats.org/presentationml/2006/main">
  <p:tag name="PA" val="v5.2.11"/>
</p:tagLst>
</file>

<file path=ppt/tags/tag348.xml><?xml version="1.0" encoding="utf-8"?>
<p:tagLst xmlns:a="http://schemas.openxmlformats.org/drawingml/2006/main" xmlns:r="http://schemas.openxmlformats.org/officeDocument/2006/relationships" xmlns:p="http://schemas.openxmlformats.org/presentationml/2006/main">
  <p:tag name="PA" val="v5.2.11"/>
</p:tagLst>
</file>

<file path=ppt/tags/tag349.xml><?xml version="1.0" encoding="utf-8"?>
<p:tagLst xmlns:a="http://schemas.openxmlformats.org/drawingml/2006/main" xmlns:r="http://schemas.openxmlformats.org/officeDocument/2006/relationships" xmlns:p="http://schemas.openxmlformats.org/presentationml/2006/main">
  <p:tag name="PA" val="v5.2.11"/>
</p:tagLst>
</file>

<file path=ppt/tags/tag35.xml><?xml version="1.0" encoding="utf-8"?>
<p:tagLst xmlns:a="http://schemas.openxmlformats.org/drawingml/2006/main" xmlns:r="http://schemas.openxmlformats.org/officeDocument/2006/relationships" xmlns:p="http://schemas.openxmlformats.org/presentationml/2006/main">
  <p:tag name="PA" val="v5.2.11"/>
</p:tagLst>
</file>

<file path=ppt/tags/tag350.xml><?xml version="1.0" encoding="utf-8"?>
<p:tagLst xmlns:a="http://schemas.openxmlformats.org/drawingml/2006/main" xmlns:r="http://schemas.openxmlformats.org/officeDocument/2006/relationships" xmlns:p="http://schemas.openxmlformats.org/presentationml/2006/main">
  <p:tag name="PA" val="v5.2.11"/>
</p:tagLst>
</file>

<file path=ppt/tags/tag351.xml><?xml version="1.0" encoding="utf-8"?>
<p:tagLst xmlns:a="http://schemas.openxmlformats.org/drawingml/2006/main" xmlns:r="http://schemas.openxmlformats.org/officeDocument/2006/relationships" xmlns:p="http://schemas.openxmlformats.org/presentationml/2006/main">
  <p:tag name="PA" val="v5.2.11"/>
</p:tagLst>
</file>

<file path=ppt/tags/tag352.xml><?xml version="1.0" encoding="utf-8"?>
<p:tagLst xmlns:a="http://schemas.openxmlformats.org/drawingml/2006/main" xmlns:r="http://schemas.openxmlformats.org/officeDocument/2006/relationships" xmlns:p="http://schemas.openxmlformats.org/presentationml/2006/main">
  <p:tag name="PA" val="v5.2.11"/>
</p:tagLst>
</file>

<file path=ppt/tags/tag353.xml><?xml version="1.0" encoding="utf-8"?>
<p:tagLst xmlns:a="http://schemas.openxmlformats.org/drawingml/2006/main" xmlns:r="http://schemas.openxmlformats.org/officeDocument/2006/relationships" xmlns:p="http://schemas.openxmlformats.org/presentationml/2006/main">
  <p:tag name="PA" val="v5.2.11"/>
</p:tagLst>
</file>

<file path=ppt/tags/tag354.xml><?xml version="1.0" encoding="utf-8"?>
<p:tagLst xmlns:a="http://schemas.openxmlformats.org/drawingml/2006/main" xmlns:r="http://schemas.openxmlformats.org/officeDocument/2006/relationships" xmlns:p="http://schemas.openxmlformats.org/presentationml/2006/main">
  <p:tag name="PA" val="v5.2.11"/>
</p:tagLst>
</file>

<file path=ppt/tags/tag355.xml><?xml version="1.0" encoding="utf-8"?>
<p:tagLst xmlns:a="http://schemas.openxmlformats.org/drawingml/2006/main" xmlns:r="http://schemas.openxmlformats.org/officeDocument/2006/relationships" xmlns:p="http://schemas.openxmlformats.org/presentationml/2006/main">
  <p:tag name="PA" val="v5.2.11"/>
</p:tagLst>
</file>

<file path=ppt/tags/tag356.xml><?xml version="1.0" encoding="utf-8"?>
<p:tagLst xmlns:a="http://schemas.openxmlformats.org/drawingml/2006/main" xmlns:r="http://schemas.openxmlformats.org/officeDocument/2006/relationships" xmlns:p="http://schemas.openxmlformats.org/presentationml/2006/main">
  <p:tag name="PA" val="v5.2.11"/>
</p:tagLst>
</file>

<file path=ppt/tags/tag357.xml><?xml version="1.0" encoding="utf-8"?>
<p:tagLst xmlns:a="http://schemas.openxmlformats.org/drawingml/2006/main" xmlns:r="http://schemas.openxmlformats.org/officeDocument/2006/relationships" xmlns:p="http://schemas.openxmlformats.org/presentationml/2006/main">
  <p:tag name="PA" val="v5.2.11"/>
</p:tagLst>
</file>

<file path=ppt/tags/tag358.xml><?xml version="1.0" encoding="utf-8"?>
<p:tagLst xmlns:a="http://schemas.openxmlformats.org/drawingml/2006/main" xmlns:r="http://schemas.openxmlformats.org/officeDocument/2006/relationships" xmlns:p="http://schemas.openxmlformats.org/presentationml/2006/main">
  <p:tag name="PA" val="v5.2.11"/>
</p:tagLst>
</file>

<file path=ppt/tags/tag359.xml><?xml version="1.0" encoding="utf-8"?>
<p:tagLst xmlns:a="http://schemas.openxmlformats.org/drawingml/2006/main" xmlns:r="http://schemas.openxmlformats.org/officeDocument/2006/relationships" xmlns:p="http://schemas.openxmlformats.org/presentationml/2006/main">
  <p:tag name="PA" val="v5.2.11"/>
</p:tagLst>
</file>

<file path=ppt/tags/tag36.xml><?xml version="1.0" encoding="utf-8"?>
<p:tagLst xmlns:a="http://schemas.openxmlformats.org/drawingml/2006/main" xmlns:r="http://schemas.openxmlformats.org/officeDocument/2006/relationships" xmlns:p="http://schemas.openxmlformats.org/presentationml/2006/main">
  <p:tag name="PA" val="v5.2.11"/>
</p:tagLst>
</file>

<file path=ppt/tags/tag360.xml><?xml version="1.0" encoding="utf-8"?>
<p:tagLst xmlns:a="http://schemas.openxmlformats.org/drawingml/2006/main" xmlns:r="http://schemas.openxmlformats.org/officeDocument/2006/relationships" xmlns:p="http://schemas.openxmlformats.org/presentationml/2006/main">
  <p:tag name="PA" val="v5.2.11"/>
</p:tagLst>
</file>

<file path=ppt/tags/tag361.xml><?xml version="1.0" encoding="utf-8"?>
<p:tagLst xmlns:a="http://schemas.openxmlformats.org/drawingml/2006/main" xmlns:r="http://schemas.openxmlformats.org/officeDocument/2006/relationships" xmlns:p="http://schemas.openxmlformats.org/presentationml/2006/main">
  <p:tag name="PA" val="v5.2.11"/>
</p:tagLst>
</file>

<file path=ppt/tags/tag362.xml><?xml version="1.0" encoding="utf-8"?>
<p:tagLst xmlns:a="http://schemas.openxmlformats.org/drawingml/2006/main" xmlns:r="http://schemas.openxmlformats.org/officeDocument/2006/relationships" xmlns:p="http://schemas.openxmlformats.org/presentationml/2006/main">
  <p:tag name="PA" val="v5.2.11"/>
</p:tagLst>
</file>

<file path=ppt/tags/tag363.xml><?xml version="1.0" encoding="utf-8"?>
<p:tagLst xmlns:a="http://schemas.openxmlformats.org/drawingml/2006/main" xmlns:r="http://schemas.openxmlformats.org/officeDocument/2006/relationships" xmlns:p="http://schemas.openxmlformats.org/presentationml/2006/main">
  <p:tag name="PA" val="v5.2.11"/>
</p:tagLst>
</file>

<file path=ppt/tags/tag364.xml><?xml version="1.0" encoding="utf-8"?>
<p:tagLst xmlns:a="http://schemas.openxmlformats.org/drawingml/2006/main" xmlns:r="http://schemas.openxmlformats.org/officeDocument/2006/relationships" xmlns:p="http://schemas.openxmlformats.org/presentationml/2006/main">
  <p:tag name="PA" val="v5.2.11"/>
</p:tagLst>
</file>

<file path=ppt/tags/tag365.xml><?xml version="1.0" encoding="utf-8"?>
<p:tagLst xmlns:a="http://schemas.openxmlformats.org/drawingml/2006/main" xmlns:r="http://schemas.openxmlformats.org/officeDocument/2006/relationships" xmlns:p="http://schemas.openxmlformats.org/presentationml/2006/main">
  <p:tag name="PA" val="v5.2.11"/>
</p:tagLst>
</file>

<file path=ppt/tags/tag366.xml><?xml version="1.0" encoding="utf-8"?>
<p:tagLst xmlns:a="http://schemas.openxmlformats.org/drawingml/2006/main" xmlns:r="http://schemas.openxmlformats.org/officeDocument/2006/relationships" xmlns:p="http://schemas.openxmlformats.org/presentationml/2006/main">
  <p:tag name="PA" val="v5.2.11"/>
</p:tagLst>
</file>

<file path=ppt/tags/tag367.xml><?xml version="1.0" encoding="utf-8"?>
<p:tagLst xmlns:a="http://schemas.openxmlformats.org/drawingml/2006/main" xmlns:r="http://schemas.openxmlformats.org/officeDocument/2006/relationships" xmlns:p="http://schemas.openxmlformats.org/presentationml/2006/main">
  <p:tag name="PA" val="v5.2.11"/>
</p:tagLst>
</file>

<file path=ppt/tags/tag368.xml><?xml version="1.0" encoding="utf-8"?>
<p:tagLst xmlns:a="http://schemas.openxmlformats.org/drawingml/2006/main" xmlns:r="http://schemas.openxmlformats.org/officeDocument/2006/relationships" xmlns:p="http://schemas.openxmlformats.org/presentationml/2006/main">
  <p:tag name="PA" val="v5.2.11"/>
</p:tagLst>
</file>

<file path=ppt/tags/tag369.xml><?xml version="1.0" encoding="utf-8"?>
<p:tagLst xmlns:a="http://schemas.openxmlformats.org/drawingml/2006/main" xmlns:r="http://schemas.openxmlformats.org/officeDocument/2006/relationships" xmlns:p="http://schemas.openxmlformats.org/presentationml/2006/main">
  <p:tag name="PA" val="v5.2.11"/>
</p:tagLst>
</file>

<file path=ppt/tags/tag37.xml><?xml version="1.0" encoding="utf-8"?>
<p:tagLst xmlns:a="http://schemas.openxmlformats.org/drawingml/2006/main" xmlns:r="http://schemas.openxmlformats.org/officeDocument/2006/relationships" xmlns:p="http://schemas.openxmlformats.org/presentationml/2006/main">
  <p:tag name="PA" val="v5.2.11"/>
</p:tagLst>
</file>

<file path=ppt/tags/tag370.xml><?xml version="1.0" encoding="utf-8"?>
<p:tagLst xmlns:a="http://schemas.openxmlformats.org/drawingml/2006/main" xmlns:r="http://schemas.openxmlformats.org/officeDocument/2006/relationships" xmlns:p="http://schemas.openxmlformats.org/presentationml/2006/main">
  <p:tag name="PA" val="v5.2.11"/>
</p:tagLst>
</file>

<file path=ppt/tags/tag371.xml><?xml version="1.0" encoding="utf-8"?>
<p:tagLst xmlns:a="http://schemas.openxmlformats.org/drawingml/2006/main" xmlns:r="http://schemas.openxmlformats.org/officeDocument/2006/relationships" xmlns:p="http://schemas.openxmlformats.org/presentationml/2006/main">
  <p:tag name="PA" val="v5.2.11"/>
</p:tagLst>
</file>

<file path=ppt/tags/tag372.xml><?xml version="1.0" encoding="utf-8"?>
<p:tagLst xmlns:a="http://schemas.openxmlformats.org/drawingml/2006/main" xmlns:r="http://schemas.openxmlformats.org/officeDocument/2006/relationships" xmlns:p="http://schemas.openxmlformats.org/presentationml/2006/main">
  <p:tag name="PA" val="v5.2.11"/>
</p:tagLst>
</file>

<file path=ppt/tags/tag373.xml><?xml version="1.0" encoding="utf-8"?>
<p:tagLst xmlns:a="http://schemas.openxmlformats.org/drawingml/2006/main" xmlns:r="http://schemas.openxmlformats.org/officeDocument/2006/relationships" xmlns:p="http://schemas.openxmlformats.org/presentationml/2006/main">
  <p:tag name="PA" val="v5.2.11"/>
</p:tagLst>
</file>

<file path=ppt/tags/tag374.xml><?xml version="1.0" encoding="utf-8"?>
<p:tagLst xmlns:a="http://schemas.openxmlformats.org/drawingml/2006/main" xmlns:r="http://schemas.openxmlformats.org/officeDocument/2006/relationships" xmlns:p="http://schemas.openxmlformats.org/presentationml/2006/main">
  <p:tag name="PA" val="v5.2.11"/>
</p:tagLst>
</file>

<file path=ppt/tags/tag375.xml><?xml version="1.0" encoding="utf-8"?>
<p:tagLst xmlns:a="http://schemas.openxmlformats.org/drawingml/2006/main" xmlns:r="http://schemas.openxmlformats.org/officeDocument/2006/relationships" xmlns:p="http://schemas.openxmlformats.org/presentationml/2006/main">
  <p:tag name="PA" val="v5.2.11"/>
</p:tagLst>
</file>

<file path=ppt/tags/tag376.xml><?xml version="1.0" encoding="utf-8"?>
<p:tagLst xmlns:a="http://schemas.openxmlformats.org/drawingml/2006/main" xmlns:r="http://schemas.openxmlformats.org/officeDocument/2006/relationships" xmlns:p="http://schemas.openxmlformats.org/presentationml/2006/main">
  <p:tag name="PA" val="v5.2.11"/>
</p:tagLst>
</file>

<file path=ppt/tags/tag377.xml><?xml version="1.0" encoding="utf-8"?>
<p:tagLst xmlns:a="http://schemas.openxmlformats.org/drawingml/2006/main" xmlns:r="http://schemas.openxmlformats.org/officeDocument/2006/relationships" xmlns:p="http://schemas.openxmlformats.org/presentationml/2006/main">
  <p:tag name="PA" val="v5.2.11"/>
</p:tagLst>
</file>

<file path=ppt/tags/tag378.xml><?xml version="1.0" encoding="utf-8"?>
<p:tagLst xmlns:a="http://schemas.openxmlformats.org/drawingml/2006/main" xmlns:r="http://schemas.openxmlformats.org/officeDocument/2006/relationships" xmlns:p="http://schemas.openxmlformats.org/presentationml/2006/main">
  <p:tag name="PA" val="v5.2.11"/>
</p:tagLst>
</file>

<file path=ppt/tags/tag379.xml><?xml version="1.0" encoding="utf-8"?>
<p:tagLst xmlns:a="http://schemas.openxmlformats.org/drawingml/2006/main" xmlns:r="http://schemas.openxmlformats.org/officeDocument/2006/relationships" xmlns:p="http://schemas.openxmlformats.org/presentationml/2006/main">
  <p:tag name="PA" val="v5.2.11"/>
</p:tagLst>
</file>

<file path=ppt/tags/tag38.xml><?xml version="1.0" encoding="utf-8"?>
<p:tagLst xmlns:a="http://schemas.openxmlformats.org/drawingml/2006/main" xmlns:r="http://schemas.openxmlformats.org/officeDocument/2006/relationships" xmlns:p="http://schemas.openxmlformats.org/presentationml/2006/main">
  <p:tag name="PA" val="v5.2.11"/>
</p:tagLst>
</file>

<file path=ppt/tags/tag380.xml><?xml version="1.0" encoding="utf-8"?>
<p:tagLst xmlns:a="http://schemas.openxmlformats.org/drawingml/2006/main" xmlns:r="http://schemas.openxmlformats.org/officeDocument/2006/relationships" xmlns:p="http://schemas.openxmlformats.org/presentationml/2006/main">
  <p:tag name="PA" val="v5.2.11"/>
</p:tagLst>
</file>

<file path=ppt/tags/tag381.xml><?xml version="1.0" encoding="utf-8"?>
<p:tagLst xmlns:a="http://schemas.openxmlformats.org/drawingml/2006/main" xmlns:r="http://schemas.openxmlformats.org/officeDocument/2006/relationships" xmlns:p="http://schemas.openxmlformats.org/presentationml/2006/main">
  <p:tag name="PA" val="v5.2.11"/>
</p:tagLst>
</file>

<file path=ppt/tags/tag382.xml><?xml version="1.0" encoding="utf-8"?>
<p:tagLst xmlns:a="http://schemas.openxmlformats.org/drawingml/2006/main" xmlns:r="http://schemas.openxmlformats.org/officeDocument/2006/relationships" xmlns:p="http://schemas.openxmlformats.org/presentationml/2006/main">
  <p:tag name="PA" val="v5.2.11"/>
</p:tagLst>
</file>

<file path=ppt/tags/tag383.xml><?xml version="1.0" encoding="utf-8"?>
<p:tagLst xmlns:a="http://schemas.openxmlformats.org/drawingml/2006/main" xmlns:r="http://schemas.openxmlformats.org/officeDocument/2006/relationships" xmlns:p="http://schemas.openxmlformats.org/presentationml/2006/main">
  <p:tag name="PA" val="v5.2.11"/>
</p:tagLst>
</file>

<file path=ppt/tags/tag384.xml><?xml version="1.0" encoding="utf-8"?>
<p:tagLst xmlns:a="http://schemas.openxmlformats.org/drawingml/2006/main" xmlns:r="http://schemas.openxmlformats.org/officeDocument/2006/relationships" xmlns:p="http://schemas.openxmlformats.org/presentationml/2006/main">
  <p:tag name="PA" val="v5.2.11"/>
</p:tagLst>
</file>

<file path=ppt/tags/tag385.xml><?xml version="1.0" encoding="utf-8"?>
<p:tagLst xmlns:a="http://schemas.openxmlformats.org/drawingml/2006/main" xmlns:r="http://schemas.openxmlformats.org/officeDocument/2006/relationships" xmlns:p="http://schemas.openxmlformats.org/presentationml/2006/main">
  <p:tag name="PA" val="v5.2.11"/>
</p:tagLst>
</file>

<file path=ppt/tags/tag386.xml><?xml version="1.0" encoding="utf-8"?>
<p:tagLst xmlns:a="http://schemas.openxmlformats.org/drawingml/2006/main" xmlns:r="http://schemas.openxmlformats.org/officeDocument/2006/relationships" xmlns:p="http://schemas.openxmlformats.org/presentationml/2006/main">
  <p:tag name="PA" val="v5.2.11"/>
</p:tagLst>
</file>

<file path=ppt/tags/tag387.xml><?xml version="1.0" encoding="utf-8"?>
<p:tagLst xmlns:a="http://schemas.openxmlformats.org/drawingml/2006/main" xmlns:r="http://schemas.openxmlformats.org/officeDocument/2006/relationships" xmlns:p="http://schemas.openxmlformats.org/presentationml/2006/main">
  <p:tag name="PA" val="v5.2.11"/>
</p:tagLst>
</file>

<file path=ppt/tags/tag388.xml><?xml version="1.0" encoding="utf-8"?>
<p:tagLst xmlns:a="http://schemas.openxmlformats.org/drawingml/2006/main" xmlns:r="http://schemas.openxmlformats.org/officeDocument/2006/relationships" xmlns:p="http://schemas.openxmlformats.org/presentationml/2006/main">
  <p:tag name="PA" val="v5.2.11"/>
</p:tagLst>
</file>

<file path=ppt/tags/tag389.xml><?xml version="1.0" encoding="utf-8"?>
<p:tagLst xmlns:a="http://schemas.openxmlformats.org/drawingml/2006/main" xmlns:r="http://schemas.openxmlformats.org/officeDocument/2006/relationships" xmlns:p="http://schemas.openxmlformats.org/presentationml/2006/main">
  <p:tag name="PA" val="v5.2.11"/>
</p:tagLst>
</file>

<file path=ppt/tags/tag39.xml><?xml version="1.0" encoding="utf-8"?>
<p:tagLst xmlns:a="http://schemas.openxmlformats.org/drawingml/2006/main" xmlns:r="http://schemas.openxmlformats.org/officeDocument/2006/relationships" xmlns:p="http://schemas.openxmlformats.org/presentationml/2006/main">
  <p:tag name="PA" val="v5.2.11"/>
</p:tagLst>
</file>

<file path=ppt/tags/tag390.xml><?xml version="1.0" encoding="utf-8"?>
<p:tagLst xmlns:a="http://schemas.openxmlformats.org/drawingml/2006/main" xmlns:r="http://schemas.openxmlformats.org/officeDocument/2006/relationships" xmlns:p="http://schemas.openxmlformats.org/presentationml/2006/main">
  <p:tag name="PA" val="v5.2.11"/>
</p:tagLst>
</file>

<file path=ppt/tags/tag391.xml><?xml version="1.0" encoding="utf-8"?>
<p:tagLst xmlns:a="http://schemas.openxmlformats.org/drawingml/2006/main" xmlns:r="http://schemas.openxmlformats.org/officeDocument/2006/relationships" xmlns:p="http://schemas.openxmlformats.org/presentationml/2006/main">
  <p:tag name="PA" val="v5.2.11"/>
</p:tagLst>
</file>

<file path=ppt/tags/tag392.xml><?xml version="1.0" encoding="utf-8"?>
<p:tagLst xmlns:a="http://schemas.openxmlformats.org/drawingml/2006/main" xmlns:r="http://schemas.openxmlformats.org/officeDocument/2006/relationships" xmlns:p="http://schemas.openxmlformats.org/presentationml/2006/main">
  <p:tag name="PA" val="v5.2.11"/>
</p:tagLst>
</file>

<file path=ppt/tags/tag393.xml><?xml version="1.0" encoding="utf-8"?>
<p:tagLst xmlns:a="http://schemas.openxmlformats.org/drawingml/2006/main" xmlns:r="http://schemas.openxmlformats.org/officeDocument/2006/relationships" xmlns:p="http://schemas.openxmlformats.org/presentationml/2006/main">
  <p:tag name="PA" val="v5.2.11"/>
</p:tagLst>
</file>

<file path=ppt/tags/tag394.xml><?xml version="1.0" encoding="utf-8"?>
<p:tagLst xmlns:a="http://schemas.openxmlformats.org/drawingml/2006/main" xmlns:r="http://schemas.openxmlformats.org/officeDocument/2006/relationships" xmlns:p="http://schemas.openxmlformats.org/presentationml/2006/main">
  <p:tag name="PA" val="v5.2.11"/>
</p:tagLst>
</file>

<file path=ppt/tags/tag395.xml><?xml version="1.0" encoding="utf-8"?>
<p:tagLst xmlns:a="http://schemas.openxmlformats.org/drawingml/2006/main" xmlns:r="http://schemas.openxmlformats.org/officeDocument/2006/relationships" xmlns:p="http://schemas.openxmlformats.org/presentationml/2006/main">
  <p:tag name="PA" val="v5.2.11"/>
</p:tagLst>
</file>

<file path=ppt/tags/tag396.xml><?xml version="1.0" encoding="utf-8"?>
<p:tagLst xmlns:a="http://schemas.openxmlformats.org/drawingml/2006/main" xmlns:r="http://schemas.openxmlformats.org/officeDocument/2006/relationships" xmlns:p="http://schemas.openxmlformats.org/presentationml/2006/main">
  <p:tag name="PA" val="v5.2.11"/>
</p:tagLst>
</file>

<file path=ppt/tags/tag397.xml><?xml version="1.0" encoding="utf-8"?>
<p:tagLst xmlns:a="http://schemas.openxmlformats.org/drawingml/2006/main" xmlns:r="http://schemas.openxmlformats.org/officeDocument/2006/relationships" xmlns:p="http://schemas.openxmlformats.org/presentationml/2006/main">
  <p:tag name="PA" val="v5.2.11"/>
</p:tagLst>
</file>

<file path=ppt/tags/tag398.xml><?xml version="1.0" encoding="utf-8"?>
<p:tagLst xmlns:a="http://schemas.openxmlformats.org/drawingml/2006/main" xmlns:r="http://schemas.openxmlformats.org/officeDocument/2006/relationships" xmlns:p="http://schemas.openxmlformats.org/presentationml/2006/main">
  <p:tag name="PA" val="v5.2.11"/>
</p:tagLst>
</file>

<file path=ppt/tags/tag399.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40.xml><?xml version="1.0" encoding="utf-8"?>
<p:tagLst xmlns:a="http://schemas.openxmlformats.org/drawingml/2006/main" xmlns:r="http://schemas.openxmlformats.org/officeDocument/2006/relationships" xmlns:p="http://schemas.openxmlformats.org/presentationml/2006/main">
  <p:tag name="PA" val="v5.2.11"/>
</p:tagLst>
</file>

<file path=ppt/tags/tag400.xml><?xml version="1.0" encoding="utf-8"?>
<p:tagLst xmlns:a="http://schemas.openxmlformats.org/drawingml/2006/main" xmlns:r="http://schemas.openxmlformats.org/officeDocument/2006/relationships" xmlns:p="http://schemas.openxmlformats.org/presentationml/2006/main">
  <p:tag name="PA" val="v5.2.11"/>
</p:tagLst>
</file>

<file path=ppt/tags/tag401.xml><?xml version="1.0" encoding="utf-8"?>
<p:tagLst xmlns:a="http://schemas.openxmlformats.org/drawingml/2006/main" xmlns:r="http://schemas.openxmlformats.org/officeDocument/2006/relationships" xmlns:p="http://schemas.openxmlformats.org/presentationml/2006/main">
  <p:tag name="PA" val="v5.2.11"/>
</p:tagLst>
</file>

<file path=ppt/tags/tag402.xml><?xml version="1.0" encoding="utf-8"?>
<p:tagLst xmlns:a="http://schemas.openxmlformats.org/drawingml/2006/main" xmlns:r="http://schemas.openxmlformats.org/officeDocument/2006/relationships" xmlns:p="http://schemas.openxmlformats.org/presentationml/2006/main">
  <p:tag name="PA" val="v5.2.11"/>
</p:tagLst>
</file>

<file path=ppt/tags/tag403.xml><?xml version="1.0" encoding="utf-8"?>
<p:tagLst xmlns:a="http://schemas.openxmlformats.org/drawingml/2006/main" xmlns:r="http://schemas.openxmlformats.org/officeDocument/2006/relationships" xmlns:p="http://schemas.openxmlformats.org/presentationml/2006/main">
  <p:tag name="PA" val="v5.2.11"/>
</p:tagLst>
</file>

<file path=ppt/tags/tag404.xml><?xml version="1.0" encoding="utf-8"?>
<p:tagLst xmlns:a="http://schemas.openxmlformats.org/drawingml/2006/main" xmlns:r="http://schemas.openxmlformats.org/officeDocument/2006/relationships" xmlns:p="http://schemas.openxmlformats.org/presentationml/2006/main">
  <p:tag name="PA" val="v5.2.11"/>
</p:tagLst>
</file>

<file path=ppt/tags/tag405.xml><?xml version="1.0" encoding="utf-8"?>
<p:tagLst xmlns:a="http://schemas.openxmlformats.org/drawingml/2006/main" xmlns:r="http://schemas.openxmlformats.org/officeDocument/2006/relationships" xmlns:p="http://schemas.openxmlformats.org/presentationml/2006/main">
  <p:tag name="PA" val="v5.2.11"/>
</p:tagLst>
</file>

<file path=ppt/tags/tag406.xml><?xml version="1.0" encoding="utf-8"?>
<p:tagLst xmlns:a="http://schemas.openxmlformats.org/drawingml/2006/main" xmlns:r="http://schemas.openxmlformats.org/officeDocument/2006/relationships" xmlns:p="http://schemas.openxmlformats.org/presentationml/2006/main">
  <p:tag name="PA" val="v5.2.11"/>
</p:tagLst>
</file>

<file path=ppt/tags/tag407.xml><?xml version="1.0" encoding="utf-8"?>
<p:tagLst xmlns:a="http://schemas.openxmlformats.org/drawingml/2006/main" xmlns:r="http://schemas.openxmlformats.org/officeDocument/2006/relationships" xmlns:p="http://schemas.openxmlformats.org/presentationml/2006/main">
  <p:tag name="PA" val="v5.2.11"/>
</p:tagLst>
</file>

<file path=ppt/tags/tag408.xml><?xml version="1.0" encoding="utf-8"?>
<p:tagLst xmlns:a="http://schemas.openxmlformats.org/drawingml/2006/main" xmlns:r="http://schemas.openxmlformats.org/officeDocument/2006/relationships" xmlns:p="http://schemas.openxmlformats.org/presentationml/2006/main">
  <p:tag name="PA" val="v5.2.11"/>
</p:tagLst>
</file>

<file path=ppt/tags/tag409.xml><?xml version="1.0" encoding="utf-8"?>
<p:tagLst xmlns:a="http://schemas.openxmlformats.org/drawingml/2006/main" xmlns:r="http://schemas.openxmlformats.org/officeDocument/2006/relationships" xmlns:p="http://schemas.openxmlformats.org/presentationml/2006/main">
  <p:tag name="PA" val="v5.2.11"/>
</p:tagLst>
</file>

<file path=ppt/tags/tag41.xml><?xml version="1.0" encoding="utf-8"?>
<p:tagLst xmlns:a="http://schemas.openxmlformats.org/drawingml/2006/main" xmlns:r="http://schemas.openxmlformats.org/officeDocument/2006/relationships" xmlns:p="http://schemas.openxmlformats.org/presentationml/2006/main">
  <p:tag name="PA" val="v5.2.11"/>
</p:tagLst>
</file>

<file path=ppt/tags/tag410.xml><?xml version="1.0" encoding="utf-8"?>
<p:tagLst xmlns:a="http://schemas.openxmlformats.org/drawingml/2006/main" xmlns:r="http://schemas.openxmlformats.org/officeDocument/2006/relationships" xmlns:p="http://schemas.openxmlformats.org/presentationml/2006/main">
  <p:tag name="PA" val="v5.2.11"/>
</p:tagLst>
</file>

<file path=ppt/tags/tag411.xml><?xml version="1.0" encoding="utf-8"?>
<p:tagLst xmlns:a="http://schemas.openxmlformats.org/drawingml/2006/main" xmlns:r="http://schemas.openxmlformats.org/officeDocument/2006/relationships" xmlns:p="http://schemas.openxmlformats.org/presentationml/2006/main">
  <p:tag name="PA" val="v5.2.11"/>
</p:tagLst>
</file>

<file path=ppt/tags/tag412.xml><?xml version="1.0" encoding="utf-8"?>
<p:tagLst xmlns:a="http://schemas.openxmlformats.org/drawingml/2006/main" xmlns:r="http://schemas.openxmlformats.org/officeDocument/2006/relationships" xmlns:p="http://schemas.openxmlformats.org/presentationml/2006/main">
  <p:tag name="PA" val="v5.2.11"/>
</p:tagLst>
</file>

<file path=ppt/tags/tag413.xml><?xml version="1.0" encoding="utf-8"?>
<p:tagLst xmlns:a="http://schemas.openxmlformats.org/drawingml/2006/main" xmlns:r="http://schemas.openxmlformats.org/officeDocument/2006/relationships" xmlns:p="http://schemas.openxmlformats.org/presentationml/2006/main">
  <p:tag name="PA" val="v5.2.11"/>
</p:tagLst>
</file>

<file path=ppt/tags/tag414.xml><?xml version="1.0" encoding="utf-8"?>
<p:tagLst xmlns:a="http://schemas.openxmlformats.org/drawingml/2006/main" xmlns:r="http://schemas.openxmlformats.org/officeDocument/2006/relationships" xmlns:p="http://schemas.openxmlformats.org/presentationml/2006/main">
  <p:tag name="PA" val="v5.2.11"/>
</p:tagLst>
</file>

<file path=ppt/tags/tag415.xml><?xml version="1.0" encoding="utf-8"?>
<p:tagLst xmlns:a="http://schemas.openxmlformats.org/drawingml/2006/main" xmlns:r="http://schemas.openxmlformats.org/officeDocument/2006/relationships" xmlns:p="http://schemas.openxmlformats.org/presentationml/2006/main">
  <p:tag name="PA" val="v5.2.11"/>
</p:tagLst>
</file>

<file path=ppt/tags/tag416.xml><?xml version="1.0" encoding="utf-8"?>
<p:tagLst xmlns:a="http://schemas.openxmlformats.org/drawingml/2006/main" xmlns:r="http://schemas.openxmlformats.org/officeDocument/2006/relationships" xmlns:p="http://schemas.openxmlformats.org/presentationml/2006/main">
  <p:tag name="PA" val="v5.2.11"/>
</p:tagLst>
</file>

<file path=ppt/tags/tag417.xml><?xml version="1.0" encoding="utf-8"?>
<p:tagLst xmlns:a="http://schemas.openxmlformats.org/drawingml/2006/main" xmlns:r="http://schemas.openxmlformats.org/officeDocument/2006/relationships" xmlns:p="http://schemas.openxmlformats.org/presentationml/2006/main">
  <p:tag name="PA" val="v5.2.11"/>
</p:tagLst>
</file>

<file path=ppt/tags/tag418.xml><?xml version="1.0" encoding="utf-8"?>
<p:tagLst xmlns:a="http://schemas.openxmlformats.org/drawingml/2006/main" xmlns:r="http://schemas.openxmlformats.org/officeDocument/2006/relationships" xmlns:p="http://schemas.openxmlformats.org/presentationml/2006/main">
  <p:tag name="PA" val="v5.2.11"/>
</p:tagLst>
</file>

<file path=ppt/tags/tag419.xml><?xml version="1.0" encoding="utf-8"?>
<p:tagLst xmlns:a="http://schemas.openxmlformats.org/drawingml/2006/main" xmlns:r="http://schemas.openxmlformats.org/officeDocument/2006/relationships" xmlns:p="http://schemas.openxmlformats.org/presentationml/2006/main">
  <p:tag name="PA" val="v5.2.11"/>
</p:tagLst>
</file>

<file path=ppt/tags/tag42.xml><?xml version="1.0" encoding="utf-8"?>
<p:tagLst xmlns:a="http://schemas.openxmlformats.org/drawingml/2006/main" xmlns:r="http://schemas.openxmlformats.org/officeDocument/2006/relationships" xmlns:p="http://schemas.openxmlformats.org/presentationml/2006/main">
  <p:tag name="PA" val="v5.2.11"/>
</p:tagLst>
</file>

<file path=ppt/tags/tag420.xml><?xml version="1.0" encoding="utf-8"?>
<p:tagLst xmlns:a="http://schemas.openxmlformats.org/drawingml/2006/main" xmlns:r="http://schemas.openxmlformats.org/officeDocument/2006/relationships" xmlns:p="http://schemas.openxmlformats.org/presentationml/2006/main">
  <p:tag name="PA" val="v5.2.11"/>
</p:tagLst>
</file>

<file path=ppt/tags/tag421.xml><?xml version="1.0" encoding="utf-8"?>
<p:tagLst xmlns:a="http://schemas.openxmlformats.org/drawingml/2006/main" xmlns:r="http://schemas.openxmlformats.org/officeDocument/2006/relationships" xmlns:p="http://schemas.openxmlformats.org/presentationml/2006/main">
  <p:tag name="PA" val="v5.2.11"/>
</p:tagLst>
</file>

<file path=ppt/tags/tag422.xml><?xml version="1.0" encoding="utf-8"?>
<p:tagLst xmlns:a="http://schemas.openxmlformats.org/drawingml/2006/main" xmlns:r="http://schemas.openxmlformats.org/officeDocument/2006/relationships" xmlns:p="http://schemas.openxmlformats.org/presentationml/2006/main">
  <p:tag name="PA" val="v5.2.11"/>
</p:tagLst>
</file>

<file path=ppt/tags/tag423.xml><?xml version="1.0" encoding="utf-8"?>
<p:tagLst xmlns:a="http://schemas.openxmlformats.org/drawingml/2006/main" xmlns:r="http://schemas.openxmlformats.org/officeDocument/2006/relationships" xmlns:p="http://schemas.openxmlformats.org/presentationml/2006/main">
  <p:tag name="PA" val="v5.2.11"/>
</p:tagLst>
</file>

<file path=ppt/tags/tag424.xml><?xml version="1.0" encoding="utf-8"?>
<p:tagLst xmlns:a="http://schemas.openxmlformats.org/drawingml/2006/main" xmlns:r="http://schemas.openxmlformats.org/officeDocument/2006/relationships" xmlns:p="http://schemas.openxmlformats.org/presentationml/2006/main">
  <p:tag name="PA" val="v5.2.11"/>
</p:tagLst>
</file>

<file path=ppt/tags/tag425.xml><?xml version="1.0" encoding="utf-8"?>
<p:tagLst xmlns:a="http://schemas.openxmlformats.org/drawingml/2006/main" xmlns:r="http://schemas.openxmlformats.org/officeDocument/2006/relationships" xmlns:p="http://schemas.openxmlformats.org/presentationml/2006/main">
  <p:tag name="PA" val="v5.2.11"/>
</p:tagLst>
</file>

<file path=ppt/tags/tag426.xml><?xml version="1.0" encoding="utf-8"?>
<p:tagLst xmlns:a="http://schemas.openxmlformats.org/drawingml/2006/main" xmlns:r="http://schemas.openxmlformats.org/officeDocument/2006/relationships" xmlns:p="http://schemas.openxmlformats.org/presentationml/2006/main">
  <p:tag name="PA" val="v5.2.11"/>
</p:tagLst>
</file>

<file path=ppt/tags/tag427.xml><?xml version="1.0" encoding="utf-8"?>
<p:tagLst xmlns:a="http://schemas.openxmlformats.org/drawingml/2006/main" xmlns:r="http://schemas.openxmlformats.org/officeDocument/2006/relationships" xmlns:p="http://schemas.openxmlformats.org/presentationml/2006/main">
  <p:tag name="PA" val="v5.2.11"/>
</p:tagLst>
</file>

<file path=ppt/tags/tag428.xml><?xml version="1.0" encoding="utf-8"?>
<p:tagLst xmlns:a="http://schemas.openxmlformats.org/drawingml/2006/main" xmlns:r="http://schemas.openxmlformats.org/officeDocument/2006/relationships" xmlns:p="http://schemas.openxmlformats.org/presentationml/2006/main">
  <p:tag name="PA" val="v5.2.11"/>
</p:tagLst>
</file>

<file path=ppt/tags/tag429.xml><?xml version="1.0" encoding="utf-8"?>
<p:tagLst xmlns:a="http://schemas.openxmlformats.org/drawingml/2006/main" xmlns:r="http://schemas.openxmlformats.org/officeDocument/2006/relationships" xmlns:p="http://schemas.openxmlformats.org/presentationml/2006/main">
  <p:tag name="PA" val="v5.2.11"/>
</p:tagLst>
</file>

<file path=ppt/tags/tag43.xml><?xml version="1.0" encoding="utf-8"?>
<p:tagLst xmlns:a="http://schemas.openxmlformats.org/drawingml/2006/main" xmlns:r="http://schemas.openxmlformats.org/officeDocument/2006/relationships" xmlns:p="http://schemas.openxmlformats.org/presentationml/2006/main">
  <p:tag name="PA" val="v5.2.11"/>
</p:tagLst>
</file>

<file path=ppt/tags/tag430.xml><?xml version="1.0" encoding="utf-8"?>
<p:tagLst xmlns:a="http://schemas.openxmlformats.org/drawingml/2006/main" xmlns:r="http://schemas.openxmlformats.org/officeDocument/2006/relationships" xmlns:p="http://schemas.openxmlformats.org/presentationml/2006/main">
  <p:tag name="PA" val="v5.2.11"/>
</p:tagLst>
</file>

<file path=ppt/tags/tag431.xml><?xml version="1.0" encoding="utf-8"?>
<p:tagLst xmlns:a="http://schemas.openxmlformats.org/drawingml/2006/main" xmlns:r="http://schemas.openxmlformats.org/officeDocument/2006/relationships" xmlns:p="http://schemas.openxmlformats.org/presentationml/2006/main">
  <p:tag name="PA" val="v5.2.11"/>
</p:tagLst>
</file>

<file path=ppt/tags/tag432.xml><?xml version="1.0" encoding="utf-8"?>
<p:tagLst xmlns:a="http://schemas.openxmlformats.org/drawingml/2006/main" xmlns:r="http://schemas.openxmlformats.org/officeDocument/2006/relationships" xmlns:p="http://schemas.openxmlformats.org/presentationml/2006/main">
  <p:tag name="PA" val="v5.2.11"/>
</p:tagLst>
</file>

<file path=ppt/tags/tag433.xml><?xml version="1.0" encoding="utf-8"?>
<p:tagLst xmlns:a="http://schemas.openxmlformats.org/drawingml/2006/main" xmlns:r="http://schemas.openxmlformats.org/officeDocument/2006/relationships" xmlns:p="http://schemas.openxmlformats.org/presentationml/2006/main">
  <p:tag name="PA" val="v5.2.11"/>
</p:tagLst>
</file>

<file path=ppt/tags/tag434.xml><?xml version="1.0" encoding="utf-8"?>
<p:tagLst xmlns:a="http://schemas.openxmlformats.org/drawingml/2006/main" xmlns:r="http://schemas.openxmlformats.org/officeDocument/2006/relationships" xmlns:p="http://schemas.openxmlformats.org/presentationml/2006/main">
  <p:tag name="PA" val="v5.2.11"/>
</p:tagLst>
</file>

<file path=ppt/tags/tag435.xml><?xml version="1.0" encoding="utf-8"?>
<p:tagLst xmlns:a="http://schemas.openxmlformats.org/drawingml/2006/main" xmlns:r="http://schemas.openxmlformats.org/officeDocument/2006/relationships" xmlns:p="http://schemas.openxmlformats.org/presentationml/2006/main">
  <p:tag name="PA" val="v5.2.11"/>
</p:tagLst>
</file>

<file path=ppt/tags/tag436.xml><?xml version="1.0" encoding="utf-8"?>
<p:tagLst xmlns:a="http://schemas.openxmlformats.org/drawingml/2006/main" xmlns:r="http://schemas.openxmlformats.org/officeDocument/2006/relationships" xmlns:p="http://schemas.openxmlformats.org/presentationml/2006/main">
  <p:tag name="PA" val="v5.2.11"/>
</p:tagLst>
</file>

<file path=ppt/tags/tag437.xml><?xml version="1.0" encoding="utf-8"?>
<p:tagLst xmlns:a="http://schemas.openxmlformats.org/drawingml/2006/main" xmlns:r="http://schemas.openxmlformats.org/officeDocument/2006/relationships" xmlns:p="http://schemas.openxmlformats.org/presentationml/2006/main">
  <p:tag name="PA" val="v5.2.11"/>
</p:tagLst>
</file>

<file path=ppt/tags/tag438.xml><?xml version="1.0" encoding="utf-8"?>
<p:tagLst xmlns:a="http://schemas.openxmlformats.org/drawingml/2006/main" xmlns:r="http://schemas.openxmlformats.org/officeDocument/2006/relationships" xmlns:p="http://schemas.openxmlformats.org/presentationml/2006/main">
  <p:tag name="PA" val="v5.2.11"/>
</p:tagLst>
</file>

<file path=ppt/tags/tag439.xml><?xml version="1.0" encoding="utf-8"?>
<p:tagLst xmlns:a="http://schemas.openxmlformats.org/drawingml/2006/main" xmlns:r="http://schemas.openxmlformats.org/officeDocument/2006/relationships" xmlns:p="http://schemas.openxmlformats.org/presentationml/2006/main">
  <p:tag name="PA" val="v5.2.11"/>
</p:tagLst>
</file>

<file path=ppt/tags/tag44.xml><?xml version="1.0" encoding="utf-8"?>
<p:tagLst xmlns:a="http://schemas.openxmlformats.org/drawingml/2006/main" xmlns:r="http://schemas.openxmlformats.org/officeDocument/2006/relationships" xmlns:p="http://schemas.openxmlformats.org/presentationml/2006/main">
  <p:tag name="PA" val="v5.2.11"/>
</p:tagLst>
</file>

<file path=ppt/tags/tag440.xml><?xml version="1.0" encoding="utf-8"?>
<p:tagLst xmlns:a="http://schemas.openxmlformats.org/drawingml/2006/main" xmlns:r="http://schemas.openxmlformats.org/officeDocument/2006/relationships" xmlns:p="http://schemas.openxmlformats.org/presentationml/2006/main">
  <p:tag name="PA" val="v5.2.11"/>
</p:tagLst>
</file>

<file path=ppt/tags/tag441.xml><?xml version="1.0" encoding="utf-8"?>
<p:tagLst xmlns:a="http://schemas.openxmlformats.org/drawingml/2006/main" xmlns:r="http://schemas.openxmlformats.org/officeDocument/2006/relationships" xmlns:p="http://schemas.openxmlformats.org/presentationml/2006/main">
  <p:tag name="PA" val="v5.2.11"/>
</p:tagLst>
</file>

<file path=ppt/tags/tag442.xml><?xml version="1.0" encoding="utf-8"?>
<p:tagLst xmlns:a="http://schemas.openxmlformats.org/drawingml/2006/main" xmlns:r="http://schemas.openxmlformats.org/officeDocument/2006/relationships" xmlns:p="http://schemas.openxmlformats.org/presentationml/2006/main">
  <p:tag name="PA" val="v5.2.11"/>
</p:tagLst>
</file>

<file path=ppt/tags/tag443.xml><?xml version="1.0" encoding="utf-8"?>
<p:tagLst xmlns:a="http://schemas.openxmlformats.org/drawingml/2006/main" xmlns:r="http://schemas.openxmlformats.org/officeDocument/2006/relationships" xmlns:p="http://schemas.openxmlformats.org/presentationml/2006/main">
  <p:tag name="PA" val="v5.2.11"/>
</p:tagLst>
</file>

<file path=ppt/tags/tag444.xml><?xml version="1.0" encoding="utf-8"?>
<p:tagLst xmlns:a="http://schemas.openxmlformats.org/drawingml/2006/main" xmlns:r="http://schemas.openxmlformats.org/officeDocument/2006/relationships" xmlns:p="http://schemas.openxmlformats.org/presentationml/2006/main">
  <p:tag name="PA" val="v5.2.11"/>
</p:tagLst>
</file>

<file path=ppt/tags/tag445.xml><?xml version="1.0" encoding="utf-8"?>
<p:tagLst xmlns:a="http://schemas.openxmlformats.org/drawingml/2006/main" xmlns:r="http://schemas.openxmlformats.org/officeDocument/2006/relationships" xmlns:p="http://schemas.openxmlformats.org/presentationml/2006/main">
  <p:tag name="PA" val="v5.2.11"/>
</p:tagLst>
</file>

<file path=ppt/tags/tag446.xml><?xml version="1.0" encoding="utf-8"?>
<p:tagLst xmlns:a="http://schemas.openxmlformats.org/drawingml/2006/main" xmlns:r="http://schemas.openxmlformats.org/officeDocument/2006/relationships" xmlns:p="http://schemas.openxmlformats.org/presentationml/2006/main">
  <p:tag name="PA" val="v5.2.11"/>
</p:tagLst>
</file>

<file path=ppt/tags/tag447.xml><?xml version="1.0" encoding="utf-8"?>
<p:tagLst xmlns:a="http://schemas.openxmlformats.org/drawingml/2006/main" xmlns:r="http://schemas.openxmlformats.org/officeDocument/2006/relationships" xmlns:p="http://schemas.openxmlformats.org/presentationml/2006/main">
  <p:tag name="PA" val="v5.2.11"/>
</p:tagLst>
</file>

<file path=ppt/tags/tag448.xml><?xml version="1.0" encoding="utf-8"?>
<p:tagLst xmlns:a="http://schemas.openxmlformats.org/drawingml/2006/main" xmlns:r="http://schemas.openxmlformats.org/officeDocument/2006/relationships" xmlns:p="http://schemas.openxmlformats.org/presentationml/2006/main">
  <p:tag name="PA" val="v5.2.11"/>
</p:tagLst>
</file>

<file path=ppt/tags/tag449.xml><?xml version="1.0" encoding="utf-8"?>
<p:tagLst xmlns:a="http://schemas.openxmlformats.org/drawingml/2006/main" xmlns:r="http://schemas.openxmlformats.org/officeDocument/2006/relationships" xmlns:p="http://schemas.openxmlformats.org/presentationml/2006/main">
  <p:tag name="PA" val="v5.2.11"/>
</p:tagLst>
</file>

<file path=ppt/tags/tag45.xml><?xml version="1.0" encoding="utf-8"?>
<p:tagLst xmlns:a="http://schemas.openxmlformats.org/drawingml/2006/main" xmlns:r="http://schemas.openxmlformats.org/officeDocument/2006/relationships" xmlns:p="http://schemas.openxmlformats.org/presentationml/2006/main">
  <p:tag name="PA" val="v5.2.11"/>
</p:tagLst>
</file>

<file path=ppt/tags/tag450.xml><?xml version="1.0" encoding="utf-8"?>
<p:tagLst xmlns:a="http://schemas.openxmlformats.org/drawingml/2006/main" xmlns:r="http://schemas.openxmlformats.org/officeDocument/2006/relationships" xmlns:p="http://schemas.openxmlformats.org/presentationml/2006/main">
  <p:tag name="PA" val="v5.2.11"/>
</p:tagLst>
</file>

<file path=ppt/tags/tag451.xml><?xml version="1.0" encoding="utf-8"?>
<p:tagLst xmlns:a="http://schemas.openxmlformats.org/drawingml/2006/main" xmlns:r="http://schemas.openxmlformats.org/officeDocument/2006/relationships" xmlns:p="http://schemas.openxmlformats.org/presentationml/2006/main">
  <p:tag name="PA" val="v5.2.11"/>
</p:tagLst>
</file>

<file path=ppt/tags/tag452.xml><?xml version="1.0" encoding="utf-8"?>
<p:tagLst xmlns:a="http://schemas.openxmlformats.org/drawingml/2006/main" xmlns:r="http://schemas.openxmlformats.org/officeDocument/2006/relationships" xmlns:p="http://schemas.openxmlformats.org/presentationml/2006/main">
  <p:tag name="PA" val="v5.2.11"/>
</p:tagLst>
</file>

<file path=ppt/tags/tag453.xml><?xml version="1.0" encoding="utf-8"?>
<p:tagLst xmlns:a="http://schemas.openxmlformats.org/drawingml/2006/main" xmlns:r="http://schemas.openxmlformats.org/officeDocument/2006/relationships" xmlns:p="http://schemas.openxmlformats.org/presentationml/2006/main">
  <p:tag name="PA" val="v5.2.11"/>
</p:tagLst>
</file>

<file path=ppt/tags/tag454.xml><?xml version="1.0" encoding="utf-8"?>
<p:tagLst xmlns:a="http://schemas.openxmlformats.org/drawingml/2006/main" xmlns:r="http://schemas.openxmlformats.org/officeDocument/2006/relationships" xmlns:p="http://schemas.openxmlformats.org/presentationml/2006/main">
  <p:tag name="PA" val="v5.2.11"/>
</p:tagLst>
</file>

<file path=ppt/tags/tag455.xml><?xml version="1.0" encoding="utf-8"?>
<p:tagLst xmlns:a="http://schemas.openxmlformats.org/drawingml/2006/main" xmlns:r="http://schemas.openxmlformats.org/officeDocument/2006/relationships" xmlns:p="http://schemas.openxmlformats.org/presentationml/2006/main">
  <p:tag name="PA" val="v5.2.11"/>
</p:tagLst>
</file>

<file path=ppt/tags/tag456.xml><?xml version="1.0" encoding="utf-8"?>
<p:tagLst xmlns:a="http://schemas.openxmlformats.org/drawingml/2006/main" xmlns:r="http://schemas.openxmlformats.org/officeDocument/2006/relationships" xmlns:p="http://schemas.openxmlformats.org/presentationml/2006/main">
  <p:tag name="PA" val="v5.2.11"/>
</p:tagLst>
</file>

<file path=ppt/tags/tag457.xml><?xml version="1.0" encoding="utf-8"?>
<p:tagLst xmlns:a="http://schemas.openxmlformats.org/drawingml/2006/main" xmlns:r="http://schemas.openxmlformats.org/officeDocument/2006/relationships" xmlns:p="http://schemas.openxmlformats.org/presentationml/2006/main">
  <p:tag name="PA" val="v5.2.11"/>
</p:tagLst>
</file>

<file path=ppt/tags/tag458.xml><?xml version="1.0" encoding="utf-8"?>
<p:tagLst xmlns:a="http://schemas.openxmlformats.org/drawingml/2006/main" xmlns:r="http://schemas.openxmlformats.org/officeDocument/2006/relationships" xmlns:p="http://schemas.openxmlformats.org/presentationml/2006/main">
  <p:tag name="PA" val="v5.2.11"/>
</p:tagLst>
</file>

<file path=ppt/tags/tag459.xml><?xml version="1.0" encoding="utf-8"?>
<p:tagLst xmlns:a="http://schemas.openxmlformats.org/drawingml/2006/main" xmlns:r="http://schemas.openxmlformats.org/officeDocument/2006/relationships" xmlns:p="http://schemas.openxmlformats.org/presentationml/2006/main">
  <p:tag name="PA" val="v5.2.11"/>
</p:tagLst>
</file>

<file path=ppt/tags/tag46.xml><?xml version="1.0" encoding="utf-8"?>
<p:tagLst xmlns:a="http://schemas.openxmlformats.org/drawingml/2006/main" xmlns:r="http://schemas.openxmlformats.org/officeDocument/2006/relationships" xmlns:p="http://schemas.openxmlformats.org/presentationml/2006/main">
  <p:tag name="PA" val="v5.2.11"/>
</p:tagLst>
</file>

<file path=ppt/tags/tag460.xml><?xml version="1.0" encoding="utf-8"?>
<p:tagLst xmlns:a="http://schemas.openxmlformats.org/drawingml/2006/main" xmlns:r="http://schemas.openxmlformats.org/officeDocument/2006/relationships" xmlns:p="http://schemas.openxmlformats.org/presentationml/2006/main">
  <p:tag name="PA" val="v5.2.11"/>
</p:tagLst>
</file>

<file path=ppt/tags/tag461.xml><?xml version="1.0" encoding="utf-8"?>
<p:tagLst xmlns:a="http://schemas.openxmlformats.org/drawingml/2006/main" xmlns:r="http://schemas.openxmlformats.org/officeDocument/2006/relationships" xmlns:p="http://schemas.openxmlformats.org/presentationml/2006/main">
  <p:tag name="PA" val="v5.2.11"/>
</p:tagLst>
</file>

<file path=ppt/tags/tag462.xml><?xml version="1.0" encoding="utf-8"?>
<p:tagLst xmlns:a="http://schemas.openxmlformats.org/drawingml/2006/main" xmlns:r="http://schemas.openxmlformats.org/officeDocument/2006/relationships" xmlns:p="http://schemas.openxmlformats.org/presentationml/2006/main">
  <p:tag name="PA" val="v5.2.11"/>
</p:tagLst>
</file>

<file path=ppt/tags/tag463.xml><?xml version="1.0" encoding="utf-8"?>
<p:tagLst xmlns:a="http://schemas.openxmlformats.org/drawingml/2006/main" xmlns:r="http://schemas.openxmlformats.org/officeDocument/2006/relationships" xmlns:p="http://schemas.openxmlformats.org/presentationml/2006/main">
  <p:tag name="PA" val="v5.2.11"/>
</p:tagLst>
</file>

<file path=ppt/tags/tag464.xml><?xml version="1.0" encoding="utf-8"?>
<p:tagLst xmlns:a="http://schemas.openxmlformats.org/drawingml/2006/main" xmlns:r="http://schemas.openxmlformats.org/officeDocument/2006/relationships" xmlns:p="http://schemas.openxmlformats.org/presentationml/2006/main">
  <p:tag name="PA" val="v5.2.11"/>
</p:tagLst>
</file>

<file path=ppt/tags/tag465.xml><?xml version="1.0" encoding="utf-8"?>
<p:tagLst xmlns:a="http://schemas.openxmlformats.org/drawingml/2006/main" xmlns:r="http://schemas.openxmlformats.org/officeDocument/2006/relationships" xmlns:p="http://schemas.openxmlformats.org/presentationml/2006/main">
  <p:tag name="PA" val="v5.2.11"/>
</p:tagLst>
</file>

<file path=ppt/tags/tag466.xml><?xml version="1.0" encoding="utf-8"?>
<p:tagLst xmlns:a="http://schemas.openxmlformats.org/drawingml/2006/main" xmlns:r="http://schemas.openxmlformats.org/officeDocument/2006/relationships" xmlns:p="http://schemas.openxmlformats.org/presentationml/2006/main">
  <p:tag name="PA" val="v5.2.11"/>
</p:tagLst>
</file>

<file path=ppt/tags/tag467.xml><?xml version="1.0" encoding="utf-8"?>
<p:tagLst xmlns:a="http://schemas.openxmlformats.org/drawingml/2006/main" xmlns:r="http://schemas.openxmlformats.org/officeDocument/2006/relationships" xmlns:p="http://schemas.openxmlformats.org/presentationml/2006/main">
  <p:tag name="PA" val="v5.2.11"/>
</p:tagLst>
</file>

<file path=ppt/tags/tag468.xml><?xml version="1.0" encoding="utf-8"?>
<p:tagLst xmlns:a="http://schemas.openxmlformats.org/drawingml/2006/main" xmlns:r="http://schemas.openxmlformats.org/officeDocument/2006/relationships" xmlns:p="http://schemas.openxmlformats.org/presentationml/2006/main">
  <p:tag name="PA" val="v5.2.11"/>
</p:tagLst>
</file>

<file path=ppt/tags/tag469.xml><?xml version="1.0" encoding="utf-8"?>
<p:tagLst xmlns:a="http://schemas.openxmlformats.org/drawingml/2006/main" xmlns:r="http://schemas.openxmlformats.org/officeDocument/2006/relationships" xmlns:p="http://schemas.openxmlformats.org/presentationml/2006/main">
  <p:tag name="PA" val="v5.2.11"/>
</p:tagLst>
</file>

<file path=ppt/tags/tag47.xml><?xml version="1.0" encoding="utf-8"?>
<p:tagLst xmlns:a="http://schemas.openxmlformats.org/drawingml/2006/main" xmlns:r="http://schemas.openxmlformats.org/officeDocument/2006/relationships" xmlns:p="http://schemas.openxmlformats.org/presentationml/2006/main">
  <p:tag name="PA" val="v5.2.11"/>
</p:tagLst>
</file>

<file path=ppt/tags/tag470.xml><?xml version="1.0" encoding="utf-8"?>
<p:tagLst xmlns:a="http://schemas.openxmlformats.org/drawingml/2006/main" xmlns:r="http://schemas.openxmlformats.org/officeDocument/2006/relationships" xmlns:p="http://schemas.openxmlformats.org/presentationml/2006/main">
  <p:tag name="PA" val="v5.2.11"/>
</p:tagLst>
</file>

<file path=ppt/tags/tag471.xml><?xml version="1.0" encoding="utf-8"?>
<p:tagLst xmlns:a="http://schemas.openxmlformats.org/drawingml/2006/main" xmlns:r="http://schemas.openxmlformats.org/officeDocument/2006/relationships" xmlns:p="http://schemas.openxmlformats.org/presentationml/2006/main">
  <p:tag name="PA" val="v5.2.11"/>
</p:tagLst>
</file>

<file path=ppt/tags/tag472.xml><?xml version="1.0" encoding="utf-8"?>
<p:tagLst xmlns:a="http://schemas.openxmlformats.org/drawingml/2006/main" xmlns:r="http://schemas.openxmlformats.org/officeDocument/2006/relationships" xmlns:p="http://schemas.openxmlformats.org/presentationml/2006/main">
  <p:tag name="PA" val="v5.2.11"/>
</p:tagLst>
</file>

<file path=ppt/tags/tag473.xml><?xml version="1.0" encoding="utf-8"?>
<p:tagLst xmlns:a="http://schemas.openxmlformats.org/drawingml/2006/main" xmlns:r="http://schemas.openxmlformats.org/officeDocument/2006/relationships" xmlns:p="http://schemas.openxmlformats.org/presentationml/2006/main">
  <p:tag name="PA" val="v5.2.11"/>
</p:tagLst>
</file>

<file path=ppt/tags/tag474.xml><?xml version="1.0" encoding="utf-8"?>
<p:tagLst xmlns:a="http://schemas.openxmlformats.org/drawingml/2006/main" xmlns:r="http://schemas.openxmlformats.org/officeDocument/2006/relationships" xmlns:p="http://schemas.openxmlformats.org/presentationml/2006/main">
  <p:tag name="PA" val="v5.2.11"/>
</p:tagLst>
</file>

<file path=ppt/tags/tag475.xml><?xml version="1.0" encoding="utf-8"?>
<p:tagLst xmlns:a="http://schemas.openxmlformats.org/drawingml/2006/main" xmlns:r="http://schemas.openxmlformats.org/officeDocument/2006/relationships" xmlns:p="http://schemas.openxmlformats.org/presentationml/2006/main">
  <p:tag name="PA" val="v5.2.11"/>
</p:tagLst>
</file>

<file path=ppt/tags/tag476.xml><?xml version="1.0" encoding="utf-8"?>
<p:tagLst xmlns:a="http://schemas.openxmlformats.org/drawingml/2006/main" xmlns:r="http://schemas.openxmlformats.org/officeDocument/2006/relationships" xmlns:p="http://schemas.openxmlformats.org/presentationml/2006/main">
  <p:tag name="PA" val="v5.2.11"/>
</p:tagLst>
</file>

<file path=ppt/tags/tag477.xml><?xml version="1.0" encoding="utf-8"?>
<p:tagLst xmlns:a="http://schemas.openxmlformats.org/drawingml/2006/main" xmlns:r="http://schemas.openxmlformats.org/officeDocument/2006/relationships" xmlns:p="http://schemas.openxmlformats.org/presentationml/2006/main">
  <p:tag name="PA" val="v5.2.11"/>
</p:tagLst>
</file>

<file path=ppt/tags/tag478.xml><?xml version="1.0" encoding="utf-8"?>
<p:tagLst xmlns:a="http://schemas.openxmlformats.org/drawingml/2006/main" xmlns:r="http://schemas.openxmlformats.org/officeDocument/2006/relationships" xmlns:p="http://schemas.openxmlformats.org/presentationml/2006/main">
  <p:tag name="PA" val="v5.2.11"/>
</p:tagLst>
</file>

<file path=ppt/tags/tag479.xml><?xml version="1.0" encoding="utf-8"?>
<p:tagLst xmlns:a="http://schemas.openxmlformats.org/drawingml/2006/main" xmlns:r="http://schemas.openxmlformats.org/officeDocument/2006/relationships" xmlns:p="http://schemas.openxmlformats.org/presentationml/2006/main">
  <p:tag name="PA" val="v5.2.11"/>
</p:tagLst>
</file>

<file path=ppt/tags/tag48.xml><?xml version="1.0" encoding="utf-8"?>
<p:tagLst xmlns:a="http://schemas.openxmlformats.org/drawingml/2006/main" xmlns:r="http://schemas.openxmlformats.org/officeDocument/2006/relationships" xmlns:p="http://schemas.openxmlformats.org/presentationml/2006/main">
  <p:tag name="PA" val="v5.2.11"/>
</p:tagLst>
</file>

<file path=ppt/tags/tag480.xml><?xml version="1.0" encoding="utf-8"?>
<p:tagLst xmlns:a="http://schemas.openxmlformats.org/drawingml/2006/main" xmlns:r="http://schemas.openxmlformats.org/officeDocument/2006/relationships" xmlns:p="http://schemas.openxmlformats.org/presentationml/2006/main">
  <p:tag name="PA" val="v5.2.11"/>
</p:tagLst>
</file>

<file path=ppt/tags/tag481.xml><?xml version="1.0" encoding="utf-8"?>
<p:tagLst xmlns:a="http://schemas.openxmlformats.org/drawingml/2006/main" xmlns:r="http://schemas.openxmlformats.org/officeDocument/2006/relationships" xmlns:p="http://schemas.openxmlformats.org/presentationml/2006/main">
  <p:tag name="PA" val="v5.2.11"/>
</p:tagLst>
</file>

<file path=ppt/tags/tag482.xml><?xml version="1.0" encoding="utf-8"?>
<p:tagLst xmlns:a="http://schemas.openxmlformats.org/drawingml/2006/main" xmlns:r="http://schemas.openxmlformats.org/officeDocument/2006/relationships" xmlns:p="http://schemas.openxmlformats.org/presentationml/2006/main">
  <p:tag name="PA" val="v5.2.11"/>
</p:tagLst>
</file>

<file path=ppt/tags/tag483.xml><?xml version="1.0" encoding="utf-8"?>
<p:tagLst xmlns:a="http://schemas.openxmlformats.org/drawingml/2006/main" xmlns:r="http://schemas.openxmlformats.org/officeDocument/2006/relationships" xmlns:p="http://schemas.openxmlformats.org/presentationml/2006/main">
  <p:tag name="PA" val="v5.2.11"/>
</p:tagLst>
</file>

<file path=ppt/tags/tag484.xml><?xml version="1.0" encoding="utf-8"?>
<p:tagLst xmlns:a="http://schemas.openxmlformats.org/drawingml/2006/main" xmlns:r="http://schemas.openxmlformats.org/officeDocument/2006/relationships" xmlns:p="http://schemas.openxmlformats.org/presentationml/2006/main">
  <p:tag name="PA" val="v5.2.11"/>
</p:tagLst>
</file>

<file path=ppt/tags/tag485.xml><?xml version="1.0" encoding="utf-8"?>
<p:tagLst xmlns:a="http://schemas.openxmlformats.org/drawingml/2006/main" xmlns:r="http://schemas.openxmlformats.org/officeDocument/2006/relationships" xmlns:p="http://schemas.openxmlformats.org/presentationml/2006/main">
  <p:tag name="PA" val="v5.2.11"/>
</p:tagLst>
</file>

<file path=ppt/tags/tag486.xml><?xml version="1.0" encoding="utf-8"?>
<p:tagLst xmlns:a="http://schemas.openxmlformats.org/drawingml/2006/main" xmlns:r="http://schemas.openxmlformats.org/officeDocument/2006/relationships" xmlns:p="http://schemas.openxmlformats.org/presentationml/2006/main">
  <p:tag name="PA" val="v5.2.11"/>
</p:tagLst>
</file>

<file path=ppt/tags/tag487.xml><?xml version="1.0" encoding="utf-8"?>
<p:tagLst xmlns:a="http://schemas.openxmlformats.org/drawingml/2006/main" xmlns:r="http://schemas.openxmlformats.org/officeDocument/2006/relationships" xmlns:p="http://schemas.openxmlformats.org/presentationml/2006/main">
  <p:tag name="PA" val="v5.2.11"/>
</p:tagLst>
</file>

<file path=ppt/tags/tag488.xml><?xml version="1.0" encoding="utf-8"?>
<p:tagLst xmlns:a="http://schemas.openxmlformats.org/drawingml/2006/main" xmlns:r="http://schemas.openxmlformats.org/officeDocument/2006/relationships" xmlns:p="http://schemas.openxmlformats.org/presentationml/2006/main">
  <p:tag name="PA" val="v5.2.11"/>
</p:tagLst>
</file>

<file path=ppt/tags/tag489.xml><?xml version="1.0" encoding="utf-8"?>
<p:tagLst xmlns:a="http://schemas.openxmlformats.org/drawingml/2006/main" xmlns:r="http://schemas.openxmlformats.org/officeDocument/2006/relationships" xmlns:p="http://schemas.openxmlformats.org/presentationml/2006/main">
  <p:tag name="PA" val="v5.2.11"/>
</p:tagLst>
</file>

<file path=ppt/tags/tag49.xml><?xml version="1.0" encoding="utf-8"?>
<p:tagLst xmlns:a="http://schemas.openxmlformats.org/drawingml/2006/main" xmlns:r="http://schemas.openxmlformats.org/officeDocument/2006/relationships" xmlns:p="http://schemas.openxmlformats.org/presentationml/2006/main">
  <p:tag name="PA" val="v5.2.11"/>
</p:tagLst>
</file>

<file path=ppt/tags/tag490.xml><?xml version="1.0" encoding="utf-8"?>
<p:tagLst xmlns:a="http://schemas.openxmlformats.org/drawingml/2006/main" xmlns:r="http://schemas.openxmlformats.org/officeDocument/2006/relationships" xmlns:p="http://schemas.openxmlformats.org/presentationml/2006/main">
  <p:tag name="PA" val="v5.2.11"/>
</p:tagLst>
</file>

<file path=ppt/tags/tag491.xml><?xml version="1.0" encoding="utf-8"?>
<p:tagLst xmlns:a="http://schemas.openxmlformats.org/drawingml/2006/main" xmlns:r="http://schemas.openxmlformats.org/officeDocument/2006/relationships" xmlns:p="http://schemas.openxmlformats.org/presentationml/2006/main">
  <p:tag name="PA" val="v5.2.11"/>
</p:tagLst>
</file>

<file path=ppt/tags/tag492.xml><?xml version="1.0" encoding="utf-8"?>
<p:tagLst xmlns:a="http://schemas.openxmlformats.org/drawingml/2006/main" xmlns:r="http://schemas.openxmlformats.org/officeDocument/2006/relationships" xmlns:p="http://schemas.openxmlformats.org/presentationml/2006/main">
  <p:tag name="PA" val="v5.2.11"/>
</p:tagLst>
</file>

<file path=ppt/tags/tag493.xml><?xml version="1.0" encoding="utf-8"?>
<p:tagLst xmlns:a="http://schemas.openxmlformats.org/drawingml/2006/main" xmlns:r="http://schemas.openxmlformats.org/officeDocument/2006/relationships" xmlns:p="http://schemas.openxmlformats.org/presentationml/2006/main">
  <p:tag name="PA" val="v5.2.11"/>
</p:tagLst>
</file>

<file path=ppt/tags/tag494.xml><?xml version="1.0" encoding="utf-8"?>
<p:tagLst xmlns:a="http://schemas.openxmlformats.org/drawingml/2006/main" xmlns:r="http://schemas.openxmlformats.org/officeDocument/2006/relationships" xmlns:p="http://schemas.openxmlformats.org/presentationml/2006/main">
  <p:tag name="PA" val="v5.2.11"/>
</p:tagLst>
</file>

<file path=ppt/tags/tag495.xml><?xml version="1.0" encoding="utf-8"?>
<p:tagLst xmlns:a="http://schemas.openxmlformats.org/drawingml/2006/main" xmlns:r="http://schemas.openxmlformats.org/officeDocument/2006/relationships" xmlns:p="http://schemas.openxmlformats.org/presentationml/2006/main">
  <p:tag name="PA" val="v5.2.11"/>
</p:tagLst>
</file>

<file path=ppt/tags/tag496.xml><?xml version="1.0" encoding="utf-8"?>
<p:tagLst xmlns:a="http://schemas.openxmlformats.org/drawingml/2006/main" xmlns:r="http://schemas.openxmlformats.org/officeDocument/2006/relationships" xmlns:p="http://schemas.openxmlformats.org/presentationml/2006/main">
  <p:tag name="PA" val="v5.2.11"/>
</p:tagLst>
</file>

<file path=ppt/tags/tag497.xml><?xml version="1.0" encoding="utf-8"?>
<p:tagLst xmlns:a="http://schemas.openxmlformats.org/drawingml/2006/main" xmlns:r="http://schemas.openxmlformats.org/officeDocument/2006/relationships" xmlns:p="http://schemas.openxmlformats.org/presentationml/2006/main">
  <p:tag name="PA" val="v5.2.11"/>
</p:tagLst>
</file>

<file path=ppt/tags/tag498.xml><?xml version="1.0" encoding="utf-8"?>
<p:tagLst xmlns:a="http://schemas.openxmlformats.org/drawingml/2006/main" xmlns:r="http://schemas.openxmlformats.org/officeDocument/2006/relationships" xmlns:p="http://schemas.openxmlformats.org/presentationml/2006/main">
  <p:tag name="PA" val="v5.2.11"/>
</p:tagLst>
</file>

<file path=ppt/tags/tag499.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ISLIDE.ICON" val="#181656;"/>
</p:tagLst>
</file>

<file path=ppt/tags/tag50.xml><?xml version="1.0" encoding="utf-8"?>
<p:tagLst xmlns:a="http://schemas.openxmlformats.org/drawingml/2006/main" xmlns:r="http://schemas.openxmlformats.org/officeDocument/2006/relationships" xmlns:p="http://schemas.openxmlformats.org/presentationml/2006/main">
  <p:tag name="PA" val="v5.2.11"/>
</p:tagLst>
</file>

<file path=ppt/tags/tag500.xml><?xml version="1.0" encoding="utf-8"?>
<p:tagLst xmlns:a="http://schemas.openxmlformats.org/drawingml/2006/main" xmlns:r="http://schemas.openxmlformats.org/officeDocument/2006/relationships" xmlns:p="http://schemas.openxmlformats.org/presentationml/2006/main">
  <p:tag name="PA" val="v5.2.11"/>
</p:tagLst>
</file>

<file path=ppt/tags/tag501.xml><?xml version="1.0" encoding="utf-8"?>
<p:tagLst xmlns:a="http://schemas.openxmlformats.org/drawingml/2006/main" xmlns:r="http://schemas.openxmlformats.org/officeDocument/2006/relationships" xmlns:p="http://schemas.openxmlformats.org/presentationml/2006/main">
  <p:tag name="PA" val="v5.2.11"/>
</p:tagLst>
</file>

<file path=ppt/tags/tag502.xml><?xml version="1.0" encoding="utf-8"?>
<p:tagLst xmlns:a="http://schemas.openxmlformats.org/drawingml/2006/main" xmlns:r="http://schemas.openxmlformats.org/officeDocument/2006/relationships" xmlns:p="http://schemas.openxmlformats.org/presentationml/2006/main">
  <p:tag name="PA" val="v5.2.11"/>
</p:tagLst>
</file>

<file path=ppt/tags/tag503.xml><?xml version="1.0" encoding="utf-8"?>
<p:tagLst xmlns:a="http://schemas.openxmlformats.org/drawingml/2006/main" xmlns:r="http://schemas.openxmlformats.org/officeDocument/2006/relationships" xmlns:p="http://schemas.openxmlformats.org/presentationml/2006/main">
  <p:tag name="PA" val="v5.2.11"/>
</p:tagLst>
</file>

<file path=ppt/tags/tag504.xml><?xml version="1.0" encoding="utf-8"?>
<p:tagLst xmlns:a="http://schemas.openxmlformats.org/drawingml/2006/main" xmlns:r="http://schemas.openxmlformats.org/officeDocument/2006/relationships" xmlns:p="http://schemas.openxmlformats.org/presentationml/2006/main">
  <p:tag name="PA" val="v5.2.11"/>
</p:tagLst>
</file>

<file path=ppt/tags/tag505.xml><?xml version="1.0" encoding="utf-8"?>
<p:tagLst xmlns:a="http://schemas.openxmlformats.org/drawingml/2006/main" xmlns:r="http://schemas.openxmlformats.org/officeDocument/2006/relationships" xmlns:p="http://schemas.openxmlformats.org/presentationml/2006/main">
  <p:tag name="PA" val="v5.2.11"/>
</p:tagLst>
</file>

<file path=ppt/tags/tag506.xml><?xml version="1.0" encoding="utf-8"?>
<p:tagLst xmlns:a="http://schemas.openxmlformats.org/drawingml/2006/main" xmlns:r="http://schemas.openxmlformats.org/officeDocument/2006/relationships" xmlns:p="http://schemas.openxmlformats.org/presentationml/2006/main">
  <p:tag name="PA" val="v5.2.11"/>
</p:tagLst>
</file>

<file path=ppt/tags/tag507.xml><?xml version="1.0" encoding="utf-8"?>
<p:tagLst xmlns:a="http://schemas.openxmlformats.org/drawingml/2006/main" xmlns:r="http://schemas.openxmlformats.org/officeDocument/2006/relationships" xmlns:p="http://schemas.openxmlformats.org/presentationml/2006/main">
  <p:tag name="PA" val="v5.2.11"/>
</p:tagLst>
</file>

<file path=ppt/tags/tag508.xml><?xml version="1.0" encoding="utf-8"?>
<p:tagLst xmlns:a="http://schemas.openxmlformats.org/drawingml/2006/main" xmlns:r="http://schemas.openxmlformats.org/officeDocument/2006/relationships" xmlns:p="http://schemas.openxmlformats.org/presentationml/2006/main">
  <p:tag name="PA" val="v5.2.11"/>
</p:tagLst>
</file>

<file path=ppt/tags/tag509.xml><?xml version="1.0" encoding="utf-8"?>
<p:tagLst xmlns:a="http://schemas.openxmlformats.org/drawingml/2006/main" xmlns:r="http://schemas.openxmlformats.org/officeDocument/2006/relationships" xmlns:p="http://schemas.openxmlformats.org/presentationml/2006/main">
  <p:tag name="PA" val="v5.2.11"/>
</p:tagLst>
</file>

<file path=ppt/tags/tag51.xml><?xml version="1.0" encoding="utf-8"?>
<p:tagLst xmlns:a="http://schemas.openxmlformats.org/drawingml/2006/main" xmlns:r="http://schemas.openxmlformats.org/officeDocument/2006/relationships" xmlns:p="http://schemas.openxmlformats.org/presentationml/2006/main">
  <p:tag name="PA" val="v5.2.11"/>
</p:tagLst>
</file>

<file path=ppt/tags/tag510.xml><?xml version="1.0" encoding="utf-8"?>
<p:tagLst xmlns:a="http://schemas.openxmlformats.org/drawingml/2006/main" xmlns:r="http://schemas.openxmlformats.org/officeDocument/2006/relationships" xmlns:p="http://schemas.openxmlformats.org/presentationml/2006/main">
  <p:tag name="PA" val="v5.2.11"/>
</p:tagLst>
</file>

<file path=ppt/tags/tag511.xml><?xml version="1.0" encoding="utf-8"?>
<p:tagLst xmlns:a="http://schemas.openxmlformats.org/drawingml/2006/main" xmlns:r="http://schemas.openxmlformats.org/officeDocument/2006/relationships" xmlns:p="http://schemas.openxmlformats.org/presentationml/2006/main">
  <p:tag name="PA" val="v5.2.11"/>
</p:tagLst>
</file>

<file path=ppt/tags/tag512.xml><?xml version="1.0" encoding="utf-8"?>
<p:tagLst xmlns:a="http://schemas.openxmlformats.org/drawingml/2006/main" xmlns:r="http://schemas.openxmlformats.org/officeDocument/2006/relationships" xmlns:p="http://schemas.openxmlformats.org/presentationml/2006/main">
  <p:tag name="PA" val="v5.2.11"/>
</p:tagLst>
</file>

<file path=ppt/tags/tag513.xml><?xml version="1.0" encoding="utf-8"?>
<p:tagLst xmlns:a="http://schemas.openxmlformats.org/drawingml/2006/main" xmlns:r="http://schemas.openxmlformats.org/officeDocument/2006/relationships" xmlns:p="http://schemas.openxmlformats.org/presentationml/2006/main">
  <p:tag name="PA" val="v5.2.11"/>
</p:tagLst>
</file>

<file path=ppt/tags/tag514.xml><?xml version="1.0" encoding="utf-8"?>
<p:tagLst xmlns:a="http://schemas.openxmlformats.org/drawingml/2006/main" xmlns:r="http://schemas.openxmlformats.org/officeDocument/2006/relationships" xmlns:p="http://schemas.openxmlformats.org/presentationml/2006/main">
  <p:tag name="PA" val="v5.2.11"/>
</p:tagLst>
</file>

<file path=ppt/tags/tag515.xml><?xml version="1.0" encoding="utf-8"?>
<p:tagLst xmlns:a="http://schemas.openxmlformats.org/drawingml/2006/main" xmlns:r="http://schemas.openxmlformats.org/officeDocument/2006/relationships" xmlns:p="http://schemas.openxmlformats.org/presentationml/2006/main">
  <p:tag name="PA" val="v5.2.11"/>
</p:tagLst>
</file>

<file path=ppt/tags/tag516.xml><?xml version="1.0" encoding="utf-8"?>
<p:tagLst xmlns:a="http://schemas.openxmlformats.org/drawingml/2006/main" xmlns:r="http://schemas.openxmlformats.org/officeDocument/2006/relationships" xmlns:p="http://schemas.openxmlformats.org/presentationml/2006/main">
  <p:tag name="PA" val="v5.2.11"/>
</p:tagLst>
</file>

<file path=ppt/tags/tag517.xml><?xml version="1.0" encoding="utf-8"?>
<p:tagLst xmlns:a="http://schemas.openxmlformats.org/drawingml/2006/main" xmlns:r="http://schemas.openxmlformats.org/officeDocument/2006/relationships" xmlns:p="http://schemas.openxmlformats.org/presentationml/2006/main">
  <p:tag name="PA" val="v5.2.11"/>
</p:tagLst>
</file>

<file path=ppt/tags/tag518.xml><?xml version="1.0" encoding="utf-8"?>
<p:tagLst xmlns:a="http://schemas.openxmlformats.org/drawingml/2006/main" xmlns:r="http://schemas.openxmlformats.org/officeDocument/2006/relationships" xmlns:p="http://schemas.openxmlformats.org/presentationml/2006/main">
  <p:tag name="PA" val="v5.2.11"/>
</p:tagLst>
</file>

<file path=ppt/tags/tag519.xml><?xml version="1.0" encoding="utf-8"?>
<p:tagLst xmlns:a="http://schemas.openxmlformats.org/drawingml/2006/main" xmlns:r="http://schemas.openxmlformats.org/officeDocument/2006/relationships" xmlns:p="http://schemas.openxmlformats.org/presentationml/2006/main">
  <p:tag name="PA" val="v5.2.11"/>
</p:tagLst>
</file>

<file path=ppt/tags/tag52.xml><?xml version="1.0" encoding="utf-8"?>
<p:tagLst xmlns:a="http://schemas.openxmlformats.org/drawingml/2006/main" xmlns:r="http://schemas.openxmlformats.org/officeDocument/2006/relationships" xmlns:p="http://schemas.openxmlformats.org/presentationml/2006/main">
  <p:tag name="PA" val="v5.2.11"/>
</p:tagLst>
</file>

<file path=ppt/tags/tag520.xml><?xml version="1.0" encoding="utf-8"?>
<p:tagLst xmlns:a="http://schemas.openxmlformats.org/drawingml/2006/main" xmlns:r="http://schemas.openxmlformats.org/officeDocument/2006/relationships" xmlns:p="http://schemas.openxmlformats.org/presentationml/2006/main">
  <p:tag name="PA" val="v5.2.11"/>
</p:tagLst>
</file>

<file path=ppt/tags/tag521.xml><?xml version="1.0" encoding="utf-8"?>
<p:tagLst xmlns:a="http://schemas.openxmlformats.org/drawingml/2006/main" xmlns:r="http://schemas.openxmlformats.org/officeDocument/2006/relationships" xmlns:p="http://schemas.openxmlformats.org/presentationml/2006/main">
  <p:tag name="PA" val="v5.2.11"/>
</p:tagLst>
</file>

<file path=ppt/tags/tag522.xml><?xml version="1.0" encoding="utf-8"?>
<p:tagLst xmlns:a="http://schemas.openxmlformats.org/drawingml/2006/main" xmlns:r="http://schemas.openxmlformats.org/officeDocument/2006/relationships" xmlns:p="http://schemas.openxmlformats.org/presentationml/2006/main">
  <p:tag name="PA" val="v5.2.11"/>
</p:tagLst>
</file>

<file path=ppt/tags/tag523.xml><?xml version="1.0" encoding="utf-8"?>
<p:tagLst xmlns:a="http://schemas.openxmlformats.org/drawingml/2006/main" xmlns:r="http://schemas.openxmlformats.org/officeDocument/2006/relationships" xmlns:p="http://schemas.openxmlformats.org/presentationml/2006/main">
  <p:tag name="PA" val="v5.2.11"/>
</p:tagLst>
</file>

<file path=ppt/tags/tag524.xml><?xml version="1.0" encoding="utf-8"?>
<p:tagLst xmlns:a="http://schemas.openxmlformats.org/drawingml/2006/main" xmlns:r="http://schemas.openxmlformats.org/officeDocument/2006/relationships" xmlns:p="http://schemas.openxmlformats.org/presentationml/2006/main">
  <p:tag name="PA" val="v5.2.11"/>
</p:tagLst>
</file>

<file path=ppt/tags/tag525.xml><?xml version="1.0" encoding="utf-8"?>
<p:tagLst xmlns:a="http://schemas.openxmlformats.org/drawingml/2006/main" xmlns:r="http://schemas.openxmlformats.org/officeDocument/2006/relationships" xmlns:p="http://schemas.openxmlformats.org/presentationml/2006/main">
  <p:tag name="PA" val="v5.2.11"/>
</p:tagLst>
</file>

<file path=ppt/tags/tag526.xml><?xml version="1.0" encoding="utf-8"?>
<p:tagLst xmlns:a="http://schemas.openxmlformats.org/drawingml/2006/main" xmlns:r="http://schemas.openxmlformats.org/officeDocument/2006/relationships" xmlns:p="http://schemas.openxmlformats.org/presentationml/2006/main">
  <p:tag name="PA" val="v5.2.11"/>
</p:tagLst>
</file>

<file path=ppt/tags/tag527.xml><?xml version="1.0" encoding="utf-8"?>
<p:tagLst xmlns:a="http://schemas.openxmlformats.org/drawingml/2006/main" xmlns:r="http://schemas.openxmlformats.org/officeDocument/2006/relationships" xmlns:p="http://schemas.openxmlformats.org/presentationml/2006/main">
  <p:tag name="PA" val="v5.2.11"/>
</p:tagLst>
</file>

<file path=ppt/tags/tag528.xml><?xml version="1.0" encoding="utf-8"?>
<p:tagLst xmlns:a="http://schemas.openxmlformats.org/drawingml/2006/main" xmlns:r="http://schemas.openxmlformats.org/officeDocument/2006/relationships" xmlns:p="http://schemas.openxmlformats.org/presentationml/2006/main">
  <p:tag name="PA" val="v5.2.11"/>
</p:tagLst>
</file>

<file path=ppt/tags/tag529.xml><?xml version="1.0" encoding="utf-8"?>
<p:tagLst xmlns:a="http://schemas.openxmlformats.org/drawingml/2006/main" xmlns:r="http://schemas.openxmlformats.org/officeDocument/2006/relationships" xmlns:p="http://schemas.openxmlformats.org/presentationml/2006/main">
  <p:tag name="PA" val="v5.2.11"/>
</p:tagLst>
</file>

<file path=ppt/tags/tag53.xml><?xml version="1.0" encoding="utf-8"?>
<p:tagLst xmlns:a="http://schemas.openxmlformats.org/drawingml/2006/main" xmlns:r="http://schemas.openxmlformats.org/officeDocument/2006/relationships" xmlns:p="http://schemas.openxmlformats.org/presentationml/2006/main">
  <p:tag name="PA" val="v5.2.11"/>
</p:tagLst>
</file>

<file path=ppt/tags/tag530.xml><?xml version="1.0" encoding="utf-8"?>
<p:tagLst xmlns:a="http://schemas.openxmlformats.org/drawingml/2006/main" xmlns:r="http://schemas.openxmlformats.org/officeDocument/2006/relationships" xmlns:p="http://schemas.openxmlformats.org/presentationml/2006/main">
  <p:tag name="PA" val="v5.2.11"/>
</p:tagLst>
</file>

<file path=ppt/tags/tag531.xml><?xml version="1.0" encoding="utf-8"?>
<p:tagLst xmlns:a="http://schemas.openxmlformats.org/drawingml/2006/main" xmlns:r="http://schemas.openxmlformats.org/officeDocument/2006/relationships" xmlns:p="http://schemas.openxmlformats.org/presentationml/2006/main">
  <p:tag name="PA" val="v5.2.11"/>
</p:tagLst>
</file>

<file path=ppt/tags/tag532.xml><?xml version="1.0" encoding="utf-8"?>
<p:tagLst xmlns:a="http://schemas.openxmlformats.org/drawingml/2006/main" xmlns:r="http://schemas.openxmlformats.org/officeDocument/2006/relationships" xmlns:p="http://schemas.openxmlformats.org/presentationml/2006/main">
  <p:tag name="PA" val="v5.2.11"/>
</p:tagLst>
</file>

<file path=ppt/tags/tag533.xml><?xml version="1.0" encoding="utf-8"?>
<p:tagLst xmlns:a="http://schemas.openxmlformats.org/drawingml/2006/main" xmlns:r="http://schemas.openxmlformats.org/officeDocument/2006/relationships" xmlns:p="http://schemas.openxmlformats.org/presentationml/2006/main">
  <p:tag name="PA" val="v5.2.11"/>
</p:tagLst>
</file>

<file path=ppt/tags/tag534.xml><?xml version="1.0" encoding="utf-8"?>
<p:tagLst xmlns:a="http://schemas.openxmlformats.org/drawingml/2006/main" xmlns:r="http://schemas.openxmlformats.org/officeDocument/2006/relationships" xmlns:p="http://schemas.openxmlformats.org/presentationml/2006/main">
  <p:tag name="PA" val="v5.2.11"/>
</p:tagLst>
</file>

<file path=ppt/tags/tag535.xml><?xml version="1.0" encoding="utf-8"?>
<p:tagLst xmlns:a="http://schemas.openxmlformats.org/drawingml/2006/main" xmlns:r="http://schemas.openxmlformats.org/officeDocument/2006/relationships" xmlns:p="http://schemas.openxmlformats.org/presentationml/2006/main">
  <p:tag name="PA" val="v5.2.11"/>
</p:tagLst>
</file>

<file path=ppt/tags/tag536.xml><?xml version="1.0" encoding="utf-8"?>
<p:tagLst xmlns:a="http://schemas.openxmlformats.org/drawingml/2006/main" xmlns:r="http://schemas.openxmlformats.org/officeDocument/2006/relationships" xmlns:p="http://schemas.openxmlformats.org/presentationml/2006/main">
  <p:tag name="PA" val="v5.2.11"/>
</p:tagLst>
</file>

<file path=ppt/tags/tag537.xml><?xml version="1.0" encoding="utf-8"?>
<p:tagLst xmlns:a="http://schemas.openxmlformats.org/drawingml/2006/main" xmlns:r="http://schemas.openxmlformats.org/officeDocument/2006/relationships" xmlns:p="http://schemas.openxmlformats.org/presentationml/2006/main">
  <p:tag name="PA" val="v5.2.11"/>
</p:tagLst>
</file>

<file path=ppt/tags/tag538.xml><?xml version="1.0" encoding="utf-8"?>
<p:tagLst xmlns:a="http://schemas.openxmlformats.org/drawingml/2006/main" xmlns:r="http://schemas.openxmlformats.org/officeDocument/2006/relationships" xmlns:p="http://schemas.openxmlformats.org/presentationml/2006/main">
  <p:tag name="PA" val="v5.2.11"/>
</p:tagLst>
</file>

<file path=ppt/tags/tag539.xml><?xml version="1.0" encoding="utf-8"?>
<p:tagLst xmlns:a="http://schemas.openxmlformats.org/drawingml/2006/main" xmlns:r="http://schemas.openxmlformats.org/officeDocument/2006/relationships" xmlns:p="http://schemas.openxmlformats.org/presentationml/2006/main">
  <p:tag name="PA" val="v5.2.11"/>
</p:tagLst>
</file>

<file path=ppt/tags/tag54.xml><?xml version="1.0" encoding="utf-8"?>
<p:tagLst xmlns:a="http://schemas.openxmlformats.org/drawingml/2006/main" xmlns:r="http://schemas.openxmlformats.org/officeDocument/2006/relationships" xmlns:p="http://schemas.openxmlformats.org/presentationml/2006/main">
  <p:tag name="PA" val="v5.2.11"/>
</p:tagLst>
</file>

<file path=ppt/tags/tag540.xml><?xml version="1.0" encoding="utf-8"?>
<p:tagLst xmlns:a="http://schemas.openxmlformats.org/drawingml/2006/main" xmlns:r="http://schemas.openxmlformats.org/officeDocument/2006/relationships" xmlns:p="http://schemas.openxmlformats.org/presentationml/2006/main">
  <p:tag name="PA" val="v5.2.11"/>
</p:tagLst>
</file>

<file path=ppt/tags/tag541.xml><?xml version="1.0" encoding="utf-8"?>
<p:tagLst xmlns:a="http://schemas.openxmlformats.org/drawingml/2006/main" xmlns:r="http://schemas.openxmlformats.org/officeDocument/2006/relationships" xmlns:p="http://schemas.openxmlformats.org/presentationml/2006/main">
  <p:tag name="PA" val="v5.2.11"/>
</p:tagLst>
</file>

<file path=ppt/tags/tag542.xml><?xml version="1.0" encoding="utf-8"?>
<p:tagLst xmlns:a="http://schemas.openxmlformats.org/drawingml/2006/main" xmlns:r="http://schemas.openxmlformats.org/officeDocument/2006/relationships" xmlns:p="http://schemas.openxmlformats.org/presentationml/2006/main">
  <p:tag name="PA" val="v5.2.11"/>
</p:tagLst>
</file>

<file path=ppt/tags/tag543.xml><?xml version="1.0" encoding="utf-8"?>
<p:tagLst xmlns:a="http://schemas.openxmlformats.org/drawingml/2006/main" xmlns:r="http://schemas.openxmlformats.org/officeDocument/2006/relationships" xmlns:p="http://schemas.openxmlformats.org/presentationml/2006/main">
  <p:tag name="PA" val="v5.2.11"/>
</p:tagLst>
</file>

<file path=ppt/tags/tag544.xml><?xml version="1.0" encoding="utf-8"?>
<p:tagLst xmlns:a="http://schemas.openxmlformats.org/drawingml/2006/main" xmlns:r="http://schemas.openxmlformats.org/officeDocument/2006/relationships" xmlns:p="http://schemas.openxmlformats.org/presentationml/2006/main">
  <p:tag name="PA" val="v5.2.11"/>
</p:tagLst>
</file>

<file path=ppt/tags/tag545.xml><?xml version="1.0" encoding="utf-8"?>
<p:tagLst xmlns:a="http://schemas.openxmlformats.org/drawingml/2006/main" xmlns:r="http://schemas.openxmlformats.org/officeDocument/2006/relationships" xmlns:p="http://schemas.openxmlformats.org/presentationml/2006/main">
  <p:tag name="PA" val="v5.2.11"/>
</p:tagLst>
</file>

<file path=ppt/tags/tag546.xml><?xml version="1.0" encoding="utf-8"?>
<p:tagLst xmlns:a="http://schemas.openxmlformats.org/drawingml/2006/main" xmlns:r="http://schemas.openxmlformats.org/officeDocument/2006/relationships" xmlns:p="http://schemas.openxmlformats.org/presentationml/2006/main">
  <p:tag name="PA" val="v5.2.11"/>
</p:tagLst>
</file>

<file path=ppt/tags/tag547.xml><?xml version="1.0" encoding="utf-8"?>
<p:tagLst xmlns:a="http://schemas.openxmlformats.org/drawingml/2006/main" xmlns:r="http://schemas.openxmlformats.org/officeDocument/2006/relationships" xmlns:p="http://schemas.openxmlformats.org/presentationml/2006/main">
  <p:tag name="PA" val="v5.2.11"/>
</p:tagLst>
</file>

<file path=ppt/tags/tag548.xml><?xml version="1.0" encoding="utf-8"?>
<p:tagLst xmlns:a="http://schemas.openxmlformats.org/drawingml/2006/main" xmlns:r="http://schemas.openxmlformats.org/officeDocument/2006/relationships" xmlns:p="http://schemas.openxmlformats.org/presentationml/2006/main">
  <p:tag name="PA" val="v5.2.11"/>
</p:tagLst>
</file>

<file path=ppt/tags/tag549.xml><?xml version="1.0" encoding="utf-8"?>
<p:tagLst xmlns:a="http://schemas.openxmlformats.org/drawingml/2006/main" xmlns:r="http://schemas.openxmlformats.org/officeDocument/2006/relationships" xmlns:p="http://schemas.openxmlformats.org/presentationml/2006/main">
  <p:tag name="PA" val="v5.2.11"/>
</p:tagLst>
</file>

<file path=ppt/tags/tag55.xml><?xml version="1.0" encoding="utf-8"?>
<p:tagLst xmlns:a="http://schemas.openxmlformats.org/drawingml/2006/main" xmlns:r="http://schemas.openxmlformats.org/officeDocument/2006/relationships" xmlns:p="http://schemas.openxmlformats.org/presentationml/2006/main">
  <p:tag name="PA" val="v5.2.11"/>
</p:tagLst>
</file>

<file path=ppt/tags/tag550.xml><?xml version="1.0" encoding="utf-8"?>
<p:tagLst xmlns:a="http://schemas.openxmlformats.org/drawingml/2006/main" xmlns:r="http://schemas.openxmlformats.org/officeDocument/2006/relationships" xmlns:p="http://schemas.openxmlformats.org/presentationml/2006/main">
  <p:tag name="PA" val="v5.2.11"/>
</p:tagLst>
</file>

<file path=ppt/tags/tag551.xml><?xml version="1.0" encoding="utf-8"?>
<p:tagLst xmlns:a="http://schemas.openxmlformats.org/drawingml/2006/main" xmlns:r="http://schemas.openxmlformats.org/officeDocument/2006/relationships" xmlns:p="http://schemas.openxmlformats.org/presentationml/2006/main">
  <p:tag name="PA" val="v5.2.11"/>
</p:tagLst>
</file>

<file path=ppt/tags/tag552.xml><?xml version="1.0" encoding="utf-8"?>
<p:tagLst xmlns:a="http://schemas.openxmlformats.org/drawingml/2006/main" xmlns:r="http://schemas.openxmlformats.org/officeDocument/2006/relationships" xmlns:p="http://schemas.openxmlformats.org/presentationml/2006/main">
  <p:tag name="PA" val="v5.2.11"/>
</p:tagLst>
</file>

<file path=ppt/tags/tag553.xml><?xml version="1.0" encoding="utf-8"?>
<p:tagLst xmlns:a="http://schemas.openxmlformats.org/drawingml/2006/main" xmlns:r="http://schemas.openxmlformats.org/officeDocument/2006/relationships" xmlns:p="http://schemas.openxmlformats.org/presentationml/2006/main">
  <p:tag name="PA" val="v5.2.11"/>
</p:tagLst>
</file>

<file path=ppt/tags/tag554.xml><?xml version="1.0" encoding="utf-8"?>
<p:tagLst xmlns:a="http://schemas.openxmlformats.org/drawingml/2006/main" xmlns:r="http://schemas.openxmlformats.org/officeDocument/2006/relationships" xmlns:p="http://schemas.openxmlformats.org/presentationml/2006/main">
  <p:tag name="PA" val="v5.2.11"/>
</p:tagLst>
</file>

<file path=ppt/tags/tag555.xml><?xml version="1.0" encoding="utf-8"?>
<p:tagLst xmlns:a="http://schemas.openxmlformats.org/drawingml/2006/main" xmlns:r="http://schemas.openxmlformats.org/officeDocument/2006/relationships" xmlns:p="http://schemas.openxmlformats.org/presentationml/2006/main">
  <p:tag name="PA" val="v5.2.11"/>
</p:tagLst>
</file>

<file path=ppt/tags/tag556.xml><?xml version="1.0" encoding="utf-8"?>
<p:tagLst xmlns:a="http://schemas.openxmlformats.org/drawingml/2006/main" xmlns:r="http://schemas.openxmlformats.org/officeDocument/2006/relationships" xmlns:p="http://schemas.openxmlformats.org/presentationml/2006/main">
  <p:tag name="PA" val="v5.2.11"/>
</p:tagLst>
</file>

<file path=ppt/tags/tag557.xml><?xml version="1.0" encoding="utf-8"?>
<p:tagLst xmlns:a="http://schemas.openxmlformats.org/drawingml/2006/main" xmlns:r="http://schemas.openxmlformats.org/officeDocument/2006/relationships" xmlns:p="http://schemas.openxmlformats.org/presentationml/2006/main">
  <p:tag name="PA" val="v5.2.11"/>
</p:tagLst>
</file>

<file path=ppt/tags/tag558.xml><?xml version="1.0" encoding="utf-8"?>
<p:tagLst xmlns:a="http://schemas.openxmlformats.org/drawingml/2006/main" xmlns:r="http://schemas.openxmlformats.org/officeDocument/2006/relationships" xmlns:p="http://schemas.openxmlformats.org/presentationml/2006/main">
  <p:tag name="PA" val="v5.2.11"/>
</p:tagLst>
</file>

<file path=ppt/tags/tag559.xml><?xml version="1.0" encoding="utf-8"?>
<p:tagLst xmlns:a="http://schemas.openxmlformats.org/drawingml/2006/main" xmlns:r="http://schemas.openxmlformats.org/officeDocument/2006/relationships" xmlns:p="http://schemas.openxmlformats.org/presentationml/2006/main">
  <p:tag name="PA" val="v5.2.11"/>
</p:tagLst>
</file>

<file path=ppt/tags/tag56.xml><?xml version="1.0" encoding="utf-8"?>
<p:tagLst xmlns:a="http://schemas.openxmlformats.org/drawingml/2006/main" xmlns:r="http://schemas.openxmlformats.org/officeDocument/2006/relationships" xmlns:p="http://schemas.openxmlformats.org/presentationml/2006/main">
  <p:tag name="PA" val="v5.2.11"/>
</p:tagLst>
</file>

<file path=ppt/tags/tag560.xml><?xml version="1.0" encoding="utf-8"?>
<p:tagLst xmlns:a="http://schemas.openxmlformats.org/drawingml/2006/main" xmlns:r="http://schemas.openxmlformats.org/officeDocument/2006/relationships" xmlns:p="http://schemas.openxmlformats.org/presentationml/2006/main">
  <p:tag name="PA" val="v5.2.11"/>
</p:tagLst>
</file>

<file path=ppt/tags/tag561.xml><?xml version="1.0" encoding="utf-8"?>
<p:tagLst xmlns:a="http://schemas.openxmlformats.org/drawingml/2006/main" xmlns:r="http://schemas.openxmlformats.org/officeDocument/2006/relationships" xmlns:p="http://schemas.openxmlformats.org/presentationml/2006/main">
  <p:tag name="PA" val="v5.2.11"/>
</p:tagLst>
</file>

<file path=ppt/tags/tag562.xml><?xml version="1.0" encoding="utf-8"?>
<p:tagLst xmlns:a="http://schemas.openxmlformats.org/drawingml/2006/main" xmlns:r="http://schemas.openxmlformats.org/officeDocument/2006/relationships" xmlns:p="http://schemas.openxmlformats.org/presentationml/2006/main">
  <p:tag name="PA" val="v5.2.11"/>
</p:tagLst>
</file>

<file path=ppt/tags/tag563.xml><?xml version="1.0" encoding="utf-8"?>
<p:tagLst xmlns:a="http://schemas.openxmlformats.org/drawingml/2006/main" xmlns:r="http://schemas.openxmlformats.org/officeDocument/2006/relationships" xmlns:p="http://schemas.openxmlformats.org/presentationml/2006/main">
  <p:tag name="PA" val="v5.2.11"/>
</p:tagLst>
</file>

<file path=ppt/tags/tag564.xml><?xml version="1.0" encoding="utf-8"?>
<p:tagLst xmlns:a="http://schemas.openxmlformats.org/drawingml/2006/main" xmlns:r="http://schemas.openxmlformats.org/officeDocument/2006/relationships" xmlns:p="http://schemas.openxmlformats.org/presentationml/2006/main">
  <p:tag name="PA" val="v5.2.11"/>
</p:tagLst>
</file>

<file path=ppt/tags/tag565.xml><?xml version="1.0" encoding="utf-8"?>
<p:tagLst xmlns:a="http://schemas.openxmlformats.org/drawingml/2006/main" xmlns:r="http://schemas.openxmlformats.org/officeDocument/2006/relationships" xmlns:p="http://schemas.openxmlformats.org/presentationml/2006/main">
  <p:tag name="PA" val="v5.2.11"/>
</p:tagLst>
</file>

<file path=ppt/tags/tag566.xml><?xml version="1.0" encoding="utf-8"?>
<p:tagLst xmlns:a="http://schemas.openxmlformats.org/drawingml/2006/main" xmlns:r="http://schemas.openxmlformats.org/officeDocument/2006/relationships" xmlns:p="http://schemas.openxmlformats.org/presentationml/2006/main">
  <p:tag name="PA" val="v5.2.11"/>
</p:tagLst>
</file>

<file path=ppt/tags/tag567.xml><?xml version="1.0" encoding="utf-8"?>
<p:tagLst xmlns:a="http://schemas.openxmlformats.org/drawingml/2006/main" xmlns:r="http://schemas.openxmlformats.org/officeDocument/2006/relationships" xmlns:p="http://schemas.openxmlformats.org/presentationml/2006/main">
  <p:tag name="PA" val="v5.2.11"/>
</p:tagLst>
</file>

<file path=ppt/tags/tag568.xml><?xml version="1.0" encoding="utf-8"?>
<p:tagLst xmlns:a="http://schemas.openxmlformats.org/drawingml/2006/main" xmlns:r="http://schemas.openxmlformats.org/officeDocument/2006/relationships" xmlns:p="http://schemas.openxmlformats.org/presentationml/2006/main">
  <p:tag name="PA" val="v5.2.11"/>
</p:tagLst>
</file>

<file path=ppt/tags/tag569.xml><?xml version="1.0" encoding="utf-8"?>
<p:tagLst xmlns:a="http://schemas.openxmlformats.org/drawingml/2006/main" xmlns:r="http://schemas.openxmlformats.org/officeDocument/2006/relationships" xmlns:p="http://schemas.openxmlformats.org/presentationml/2006/main">
  <p:tag name="PA" val="v5.2.11"/>
</p:tagLst>
</file>

<file path=ppt/tags/tag57.xml><?xml version="1.0" encoding="utf-8"?>
<p:tagLst xmlns:a="http://schemas.openxmlformats.org/drawingml/2006/main" xmlns:r="http://schemas.openxmlformats.org/officeDocument/2006/relationships" xmlns:p="http://schemas.openxmlformats.org/presentationml/2006/main">
  <p:tag name="PA" val="v5.2.11"/>
</p:tagLst>
</file>

<file path=ppt/tags/tag570.xml><?xml version="1.0" encoding="utf-8"?>
<p:tagLst xmlns:a="http://schemas.openxmlformats.org/drawingml/2006/main" xmlns:r="http://schemas.openxmlformats.org/officeDocument/2006/relationships" xmlns:p="http://schemas.openxmlformats.org/presentationml/2006/main">
  <p:tag name="PA" val="v5.2.11"/>
</p:tagLst>
</file>

<file path=ppt/tags/tag571.xml><?xml version="1.0" encoding="utf-8"?>
<p:tagLst xmlns:a="http://schemas.openxmlformats.org/drawingml/2006/main" xmlns:r="http://schemas.openxmlformats.org/officeDocument/2006/relationships" xmlns:p="http://schemas.openxmlformats.org/presentationml/2006/main">
  <p:tag name="PA" val="v5.2.11"/>
</p:tagLst>
</file>

<file path=ppt/tags/tag572.xml><?xml version="1.0" encoding="utf-8"?>
<p:tagLst xmlns:a="http://schemas.openxmlformats.org/drawingml/2006/main" xmlns:r="http://schemas.openxmlformats.org/officeDocument/2006/relationships" xmlns:p="http://schemas.openxmlformats.org/presentationml/2006/main">
  <p:tag name="PA" val="v5.2.11"/>
</p:tagLst>
</file>

<file path=ppt/tags/tag573.xml><?xml version="1.0" encoding="utf-8"?>
<p:tagLst xmlns:a="http://schemas.openxmlformats.org/drawingml/2006/main" xmlns:r="http://schemas.openxmlformats.org/officeDocument/2006/relationships" xmlns:p="http://schemas.openxmlformats.org/presentationml/2006/main">
  <p:tag name="PA" val="v5.2.11"/>
</p:tagLst>
</file>

<file path=ppt/tags/tag574.xml><?xml version="1.0" encoding="utf-8"?>
<p:tagLst xmlns:a="http://schemas.openxmlformats.org/drawingml/2006/main" xmlns:r="http://schemas.openxmlformats.org/officeDocument/2006/relationships" xmlns:p="http://schemas.openxmlformats.org/presentationml/2006/main">
  <p:tag name="PA" val="v5.2.11"/>
</p:tagLst>
</file>

<file path=ppt/tags/tag575.xml><?xml version="1.0" encoding="utf-8"?>
<p:tagLst xmlns:a="http://schemas.openxmlformats.org/drawingml/2006/main" xmlns:r="http://schemas.openxmlformats.org/officeDocument/2006/relationships" xmlns:p="http://schemas.openxmlformats.org/presentationml/2006/main">
  <p:tag name="PA" val="v5.2.11"/>
</p:tagLst>
</file>

<file path=ppt/tags/tag576.xml><?xml version="1.0" encoding="utf-8"?>
<p:tagLst xmlns:a="http://schemas.openxmlformats.org/drawingml/2006/main" xmlns:r="http://schemas.openxmlformats.org/officeDocument/2006/relationships" xmlns:p="http://schemas.openxmlformats.org/presentationml/2006/main">
  <p:tag name="PA" val="v5.2.11"/>
</p:tagLst>
</file>

<file path=ppt/tags/tag577.xml><?xml version="1.0" encoding="utf-8"?>
<p:tagLst xmlns:a="http://schemas.openxmlformats.org/drawingml/2006/main" xmlns:r="http://schemas.openxmlformats.org/officeDocument/2006/relationships" xmlns:p="http://schemas.openxmlformats.org/presentationml/2006/main">
  <p:tag name="PA" val="v5.2.11"/>
</p:tagLst>
</file>

<file path=ppt/tags/tag578.xml><?xml version="1.0" encoding="utf-8"?>
<p:tagLst xmlns:a="http://schemas.openxmlformats.org/drawingml/2006/main" xmlns:r="http://schemas.openxmlformats.org/officeDocument/2006/relationships" xmlns:p="http://schemas.openxmlformats.org/presentationml/2006/main">
  <p:tag name="PA" val="v5.2.11"/>
</p:tagLst>
</file>

<file path=ppt/tags/tag579.xml><?xml version="1.0" encoding="utf-8"?>
<p:tagLst xmlns:a="http://schemas.openxmlformats.org/drawingml/2006/main" xmlns:r="http://schemas.openxmlformats.org/officeDocument/2006/relationships" xmlns:p="http://schemas.openxmlformats.org/presentationml/2006/main">
  <p:tag name="PA" val="v5.2.11"/>
</p:tagLst>
</file>

<file path=ppt/tags/tag58.xml><?xml version="1.0" encoding="utf-8"?>
<p:tagLst xmlns:a="http://schemas.openxmlformats.org/drawingml/2006/main" xmlns:r="http://schemas.openxmlformats.org/officeDocument/2006/relationships" xmlns:p="http://schemas.openxmlformats.org/presentationml/2006/main">
  <p:tag name="PA" val="v5.2.11"/>
</p:tagLst>
</file>

<file path=ppt/tags/tag580.xml><?xml version="1.0" encoding="utf-8"?>
<p:tagLst xmlns:a="http://schemas.openxmlformats.org/drawingml/2006/main" xmlns:r="http://schemas.openxmlformats.org/officeDocument/2006/relationships" xmlns:p="http://schemas.openxmlformats.org/presentationml/2006/main">
  <p:tag name="PA" val="v5.2.11"/>
</p:tagLst>
</file>

<file path=ppt/tags/tag581.xml><?xml version="1.0" encoding="utf-8"?>
<p:tagLst xmlns:a="http://schemas.openxmlformats.org/drawingml/2006/main" xmlns:r="http://schemas.openxmlformats.org/officeDocument/2006/relationships" xmlns:p="http://schemas.openxmlformats.org/presentationml/2006/main">
  <p:tag name="PA" val="v5.2.11"/>
</p:tagLst>
</file>

<file path=ppt/tags/tag582.xml><?xml version="1.0" encoding="utf-8"?>
<p:tagLst xmlns:a="http://schemas.openxmlformats.org/drawingml/2006/main" xmlns:r="http://schemas.openxmlformats.org/officeDocument/2006/relationships" xmlns:p="http://schemas.openxmlformats.org/presentationml/2006/main">
  <p:tag name="PA" val="v5.2.11"/>
</p:tagLst>
</file>

<file path=ppt/tags/tag583.xml><?xml version="1.0" encoding="utf-8"?>
<p:tagLst xmlns:a="http://schemas.openxmlformats.org/drawingml/2006/main" xmlns:r="http://schemas.openxmlformats.org/officeDocument/2006/relationships" xmlns:p="http://schemas.openxmlformats.org/presentationml/2006/main">
  <p:tag name="PA" val="v5.2.11"/>
</p:tagLst>
</file>

<file path=ppt/tags/tag584.xml><?xml version="1.0" encoding="utf-8"?>
<p:tagLst xmlns:a="http://schemas.openxmlformats.org/drawingml/2006/main" xmlns:r="http://schemas.openxmlformats.org/officeDocument/2006/relationships" xmlns:p="http://schemas.openxmlformats.org/presentationml/2006/main">
  <p:tag name="PA" val="v5.2.11"/>
</p:tagLst>
</file>

<file path=ppt/tags/tag585.xml><?xml version="1.0" encoding="utf-8"?>
<p:tagLst xmlns:a="http://schemas.openxmlformats.org/drawingml/2006/main" xmlns:r="http://schemas.openxmlformats.org/officeDocument/2006/relationships" xmlns:p="http://schemas.openxmlformats.org/presentationml/2006/main">
  <p:tag name="PA" val="v5.2.11"/>
</p:tagLst>
</file>

<file path=ppt/tags/tag586.xml><?xml version="1.0" encoding="utf-8"?>
<p:tagLst xmlns:a="http://schemas.openxmlformats.org/drawingml/2006/main" xmlns:r="http://schemas.openxmlformats.org/officeDocument/2006/relationships" xmlns:p="http://schemas.openxmlformats.org/presentationml/2006/main">
  <p:tag name="PA" val="v5.2.11"/>
</p:tagLst>
</file>

<file path=ppt/tags/tag587.xml><?xml version="1.0" encoding="utf-8"?>
<p:tagLst xmlns:a="http://schemas.openxmlformats.org/drawingml/2006/main" xmlns:r="http://schemas.openxmlformats.org/officeDocument/2006/relationships" xmlns:p="http://schemas.openxmlformats.org/presentationml/2006/main">
  <p:tag name="PA" val="v5.2.11"/>
</p:tagLst>
</file>

<file path=ppt/tags/tag588.xml><?xml version="1.0" encoding="utf-8"?>
<p:tagLst xmlns:a="http://schemas.openxmlformats.org/drawingml/2006/main" xmlns:r="http://schemas.openxmlformats.org/officeDocument/2006/relationships" xmlns:p="http://schemas.openxmlformats.org/presentationml/2006/main">
  <p:tag name="PA" val="v5.2.11"/>
</p:tagLst>
</file>

<file path=ppt/tags/tag589.xml><?xml version="1.0" encoding="utf-8"?>
<p:tagLst xmlns:a="http://schemas.openxmlformats.org/drawingml/2006/main" xmlns:r="http://schemas.openxmlformats.org/officeDocument/2006/relationships" xmlns:p="http://schemas.openxmlformats.org/presentationml/2006/main">
  <p:tag name="PA" val="v5.2.11"/>
</p:tagLst>
</file>

<file path=ppt/tags/tag59.xml><?xml version="1.0" encoding="utf-8"?>
<p:tagLst xmlns:a="http://schemas.openxmlformats.org/drawingml/2006/main" xmlns:r="http://schemas.openxmlformats.org/officeDocument/2006/relationships" xmlns:p="http://schemas.openxmlformats.org/presentationml/2006/main">
  <p:tag name="PA" val="v5.2.11"/>
</p:tagLst>
</file>

<file path=ppt/tags/tag590.xml><?xml version="1.0" encoding="utf-8"?>
<p:tagLst xmlns:a="http://schemas.openxmlformats.org/drawingml/2006/main" xmlns:r="http://schemas.openxmlformats.org/officeDocument/2006/relationships" xmlns:p="http://schemas.openxmlformats.org/presentationml/2006/main">
  <p:tag name="PA" val="v5.2.11"/>
</p:tagLst>
</file>

<file path=ppt/tags/tag591.xml><?xml version="1.0" encoding="utf-8"?>
<p:tagLst xmlns:a="http://schemas.openxmlformats.org/drawingml/2006/main" xmlns:r="http://schemas.openxmlformats.org/officeDocument/2006/relationships" xmlns:p="http://schemas.openxmlformats.org/presentationml/2006/main">
  <p:tag name="PA" val="v5.2.11"/>
</p:tagLst>
</file>

<file path=ppt/tags/tag592.xml><?xml version="1.0" encoding="utf-8"?>
<p:tagLst xmlns:a="http://schemas.openxmlformats.org/drawingml/2006/main" xmlns:r="http://schemas.openxmlformats.org/officeDocument/2006/relationships" xmlns:p="http://schemas.openxmlformats.org/presentationml/2006/main">
  <p:tag name="PA" val="v5.2.11"/>
</p:tagLst>
</file>

<file path=ppt/tags/tag593.xml><?xml version="1.0" encoding="utf-8"?>
<p:tagLst xmlns:a="http://schemas.openxmlformats.org/drawingml/2006/main" xmlns:r="http://schemas.openxmlformats.org/officeDocument/2006/relationships" xmlns:p="http://schemas.openxmlformats.org/presentationml/2006/main">
  <p:tag name="PA" val="v5.2.11"/>
</p:tagLst>
</file>

<file path=ppt/tags/tag594.xml><?xml version="1.0" encoding="utf-8"?>
<p:tagLst xmlns:a="http://schemas.openxmlformats.org/drawingml/2006/main" xmlns:r="http://schemas.openxmlformats.org/officeDocument/2006/relationships" xmlns:p="http://schemas.openxmlformats.org/presentationml/2006/main">
  <p:tag name="PA" val="v5.2.11"/>
</p:tagLst>
</file>

<file path=ppt/tags/tag595.xml><?xml version="1.0" encoding="utf-8"?>
<p:tagLst xmlns:a="http://schemas.openxmlformats.org/drawingml/2006/main" xmlns:r="http://schemas.openxmlformats.org/officeDocument/2006/relationships" xmlns:p="http://schemas.openxmlformats.org/presentationml/2006/main">
  <p:tag name="PA" val="v5.2.11"/>
</p:tagLst>
</file>

<file path=ppt/tags/tag596.xml><?xml version="1.0" encoding="utf-8"?>
<p:tagLst xmlns:a="http://schemas.openxmlformats.org/drawingml/2006/main" xmlns:r="http://schemas.openxmlformats.org/officeDocument/2006/relationships" xmlns:p="http://schemas.openxmlformats.org/presentationml/2006/main">
  <p:tag name="PA" val="v5.2.11"/>
</p:tagLst>
</file>

<file path=ppt/tags/tag597.xml><?xml version="1.0" encoding="utf-8"?>
<p:tagLst xmlns:a="http://schemas.openxmlformats.org/drawingml/2006/main" xmlns:r="http://schemas.openxmlformats.org/officeDocument/2006/relationships" xmlns:p="http://schemas.openxmlformats.org/presentationml/2006/main">
  <p:tag name="PA" val="v5.2.11"/>
</p:tagLst>
</file>

<file path=ppt/tags/tag598.xml><?xml version="1.0" encoding="utf-8"?>
<p:tagLst xmlns:a="http://schemas.openxmlformats.org/drawingml/2006/main" xmlns:r="http://schemas.openxmlformats.org/officeDocument/2006/relationships" xmlns:p="http://schemas.openxmlformats.org/presentationml/2006/main">
  <p:tag name="PA" val="v5.2.11"/>
</p:tagLst>
</file>

<file path=ppt/tags/tag599.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60.xml><?xml version="1.0" encoding="utf-8"?>
<p:tagLst xmlns:a="http://schemas.openxmlformats.org/drawingml/2006/main" xmlns:r="http://schemas.openxmlformats.org/officeDocument/2006/relationships" xmlns:p="http://schemas.openxmlformats.org/presentationml/2006/main">
  <p:tag name="PA" val="v5.2.11"/>
</p:tagLst>
</file>

<file path=ppt/tags/tag600.xml><?xml version="1.0" encoding="utf-8"?>
<p:tagLst xmlns:a="http://schemas.openxmlformats.org/drawingml/2006/main" xmlns:r="http://schemas.openxmlformats.org/officeDocument/2006/relationships" xmlns:p="http://schemas.openxmlformats.org/presentationml/2006/main">
  <p:tag name="PA" val="v5.2.11"/>
</p:tagLst>
</file>

<file path=ppt/tags/tag601.xml><?xml version="1.0" encoding="utf-8"?>
<p:tagLst xmlns:a="http://schemas.openxmlformats.org/drawingml/2006/main" xmlns:r="http://schemas.openxmlformats.org/officeDocument/2006/relationships" xmlns:p="http://schemas.openxmlformats.org/presentationml/2006/main">
  <p:tag name="PA" val="v5.2.11"/>
</p:tagLst>
</file>

<file path=ppt/tags/tag602.xml><?xml version="1.0" encoding="utf-8"?>
<p:tagLst xmlns:a="http://schemas.openxmlformats.org/drawingml/2006/main" xmlns:r="http://schemas.openxmlformats.org/officeDocument/2006/relationships" xmlns:p="http://schemas.openxmlformats.org/presentationml/2006/main">
  <p:tag name="PA" val="v5.2.11"/>
</p:tagLst>
</file>

<file path=ppt/tags/tag603.xml><?xml version="1.0" encoding="utf-8"?>
<p:tagLst xmlns:a="http://schemas.openxmlformats.org/drawingml/2006/main" xmlns:r="http://schemas.openxmlformats.org/officeDocument/2006/relationships" xmlns:p="http://schemas.openxmlformats.org/presentationml/2006/main">
  <p:tag name="PA" val="v5.2.11"/>
</p:tagLst>
</file>

<file path=ppt/tags/tag604.xml><?xml version="1.0" encoding="utf-8"?>
<p:tagLst xmlns:a="http://schemas.openxmlformats.org/drawingml/2006/main" xmlns:r="http://schemas.openxmlformats.org/officeDocument/2006/relationships" xmlns:p="http://schemas.openxmlformats.org/presentationml/2006/main">
  <p:tag name="PA" val="v5.2.11"/>
</p:tagLst>
</file>

<file path=ppt/tags/tag605.xml><?xml version="1.0" encoding="utf-8"?>
<p:tagLst xmlns:a="http://schemas.openxmlformats.org/drawingml/2006/main" xmlns:r="http://schemas.openxmlformats.org/officeDocument/2006/relationships" xmlns:p="http://schemas.openxmlformats.org/presentationml/2006/main">
  <p:tag name="PA" val="v5.2.11"/>
</p:tagLst>
</file>

<file path=ppt/tags/tag606.xml><?xml version="1.0" encoding="utf-8"?>
<p:tagLst xmlns:a="http://schemas.openxmlformats.org/drawingml/2006/main" xmlns:r="http://schemas.openxmlformats.org/officeDocument/2006/relationships" xmlns:p="http://schemas.openxmlformats.org/presentationml/2006/main">
  <p:tag name="PA" val="v5.2.11"/>
</p:tagLst>
</file>

<file path=ppt/tags/tag607.xml><?xml version="1.0" encoding="utf-8"?>
<p:tagLst xmlns:a="http://schemas.openxmlformats.org/drawingml/2006/main" xmlns:r="http://schemas.openxmlformats.org/officeDocument/2006/relationships" xmlns:p="http://schemas.openxmlformats.org/presentationml/2006/main">
  <p:tag name="PA" val="v5.2.11"/>
</p:tagLst>
</file>

<file path=ppt/tags/tag608.xml><?xml version="1.0" encoding="utf-8"?>
<p:tagLst xmlns:a="http://schemas.openxmlformats.org/drawingml/2006/main" xmlns:r="http://schemas.openxmlformats.org/officeDocument/2006/relationships" xmlns:p="http://schemas.openxmlformats.org/presentationml/2006/main">
  <p:tag name="PA" val="v5.2.11"/>
</p:tagLst>
</file>

<file path=ppt/tags/tag609.xml><?xml version="1.0" encoding="utf-8"?>
<p:tagLst xmlns:a="http://schemas.openxmlformats.org/drawingml/2006/main" xmlns:r="http://schemas.openxmlformats.org/officeDocument/2006/relationships" xmlns:p="http://schemas.openxmlformats.org/presentationml/2006/main">
  <p:tag name="PA" val="v5.2.11"/>
</p:tagLst>
</file>

<file path=ppt/tags/tag61.xml><?xml version="1.0" encoding="utf-8"?>
<p:tagLst xmlns:a="http://schemas.openxmlformats.org/drawingml/2006/main" xmlns:r="http://schemas.openxmlformats.org/officeDocument/2006/relationships" xmlns:p="http://schemas.openxmlformats.org/presentationml/2006/main">
  <p:tag name="PA" val="v5.2.11"/>
</p:tagLst>
</file>

<file path=ppt/tags/tag610.xml><?xml version="1.0" encoding="utf-8"?>
<p:tagLst xmlns:a="http://schemas.openxmlformats.org/drawingml/2006/main" xmlns:r="http://schemas.openxmlformats.org/officeDocument/2006/relationships" xmlns:p="http://schemas.openxmlformats.org/presentationml/2006/main">
  <p:tag name="PA" val="v5.2.11"/>
</p:tagLst>
</file>

<file path=ppt/tags/tag611.xml><?xml version="1.0" encoding="utf-8"?>
<p:tagLst xmlns:a="http://schemas.openxmlformats.org/drawingml/2006/main" xmlns:r="http://schemas.openxmlformats.org/officeDocument/2006/relationships" xmlns:p="http://schemas.openxmlformats.org/presentationml/2006/main">
  <p:tag name="PA" val="v5.2.11"/>
</p:tagLst>
</file>

<file path=ppt/tags/tag612.xml><?xml version="1.0" encoding="utf-8"?>
<p:tagLst xmlns:a="http://schemas.openxmlformats.org/drawingml/2006/main" xmlns:r="http://schemas.openxmlformats.org/officeDocument/2006/relationships" xmlns:p="http://schemas.openxmlformats.org/presentationml/2006/main">
  <p:tag name="PA" val="v5.2.11"/>
</p:tagLst>
</file>

<file path=ppt/tags/tag613.xml><?xml version="1.0" encoding="utf-8"?>
<p:tagLst xmlns:a="http://schemas.openxmlformats.org/drawingml/2006/main" xmlns:r="http://schemas.openxmlformats.org/officeDocument/2006/relationships" xmlns:p="http://schemas.openxmlformats.org/presentationml/2006/main">
  <p:tag name="PA" val="v5.2.11"/>
</p:tagLst>
</file>

<file path=ppt/tags/tag614.xml><?xml version="1.0" encoding="utf-8"?>
<p:tagLst xmlns:a="http://schemas.openxmlformats.org/drawingml/2006/main" xmlns:r="http://schemas.openxmlformats.org/officeDocument/2006/relationships" xmlns:p="http://schemas.openxmlformats.org/presentationml/2006/main">
  <p:tag name="PA" val="v5.2.11"/>
</p:tagLst>
</file>

<file path=ppt/tags/tag615.xml><?xml version="1.0" encoding="utf-8"?>
<p:tagLst xmlns:a="http://schemas.openxmlformats.org/drawingml/2006/main" xmlns:r="http://schemas.openxmlformats.org/officeDocument/2006/relationships" xmlns:p="http://schemas.openxmlformats.org/presentationml/2006/main">
  <p:tag name="PA" val="v5.2.11"/>
</p:tagLst>
</file>

<file path=ppt/tags/tag616.xml><?xml version="1.0" encoding="utf-8"?>
<p:tagLst xmlns:a="http://schemas.openxmlformats.org/drawingml/2006/main" xmlns:r="http://schemas.openxmlformats.org/officeDocument/2006/relationships" xmlns:p="http://schemas.openxmlformats.org/presentationml/2006/main">
  <p:tag name="PA" val="v5.2.11"/>
</p:tagLst>
</file>

<file path=ppt/tags/tag617.xml><?xml version="1.0" encoding="utf-8"?>
<p:tagLst xmlns:a="http://schemas.openxmlformats.org/drawingml/2006/main" xmlns:r="http://schemas.openxmlformats.org/officeDocument/2006/relationships" xmlns:p="http://schemas.openxmlformats.org/presentationml/2006/main">
  <p:tag name="PA" val="v5.2.11"/>
</p:tagLst>
</file>

<file path=ppt/tags/tag618.xml><?xml version="1.0" encoding="utf-8"?>
<p:tagLst xmlns:a="http://schemas.openxmlformats.org/drawingml/2006/main" xmlns:r="http://schemas.openxmlformats.org/officeDocument/2006/relationships" xmlns:p="http://schemas.openxmlformats.org/presentationml/2006/main">
  <p:tag name="PA" val="v5.2.11"/>
</p:tagLst>
</file>

<file path=ppt/tags/tag619.xml><?xml version="1.0" encoding="utf-8"?>
<p:tagLst xmlns:a="http://schemas.openxmlformats.org/drawingml/2006/main" xmlns:r="http://schemas.openxmlformats.org/officeDocument/2006/relationships" xmlns:p="http://schemas.openxmlformats.org/presentationml/2006/main">
  <p:tag name="PA" val="v5.2.11"/>
</p:tagLst>
</file>

<file path=ppt/tags/tag62.xml><?xml version="1.0" encoding="utf-8"?>
<p:tagLst xmlns:a="http://schemas.openxmlformats.org/drawingml/2006/main" xmlns:r="http://schemas.openxmlformats.org/officeDocument/2006/relationships" xmlns:p="http://schemas.openxmlformats.org/presentationml/2006/main">
  <p:tag name="PA" val="v5.2.11"/>
</p:tagLst>
</file>

<file path=ppt/tags/tag620.xml><?xml version="1.0" encoding="utf-8"?>
<p:tagLst xmlns:a="http://schemas.openxmlformats.org/drawingml/2006/main" xmlns:r="http://schemas.openxmlformats.org/officeDocument/2006/relationships" xmlns:p="http://schemas.openxmlformats.org/presentationml/2006/main">
  <p:tag name="PA" val="v5.2.11"/>
</p:tagLst>
</file>

<file path=ppt/tags/tag621.xml><?xml version="1.0" encoding="utf-8"?>
<p:tagLst xmlns:a="http://schemas.openxmlformats.org/drawingml/2006/main" xmlns:r="http://schemas.openxmlformats.org/officeDocument/2006/relationships" xmlns:p="http://schemas.openxmlformats.org/presentationml/2006/main">
  <p:tag name="PA" val="v5.2.11"/>
</p:tagLst>
</file>

<file path=ppt/tags/tag622.xml><?xml version="1.0" encoding="utf-8"?>
<p:tagLst xmlns:a="http://schemas.openxmlformats.org/drawingml/2006/main" xmlns:r="http://schemas.openxmlformats.org/officeDocument/2006/relationships" xmlns:p="http://schemas.openxmlformats.org/presentationml/2006/main">
  <p:tag name="PA" val="v5.2.11"/>
</p:tagLst>
</file>

<file path=ppt/tags/tag623.xml><?xml version="1.0" encoding="utf-8"?>
<p:tagLst xmlns:a="http://schemas.openxmlformats.org/drawingml/2006/main" xmlns:r="http://schemas.openxmlformats.org/officeDocument/2006/relationships" xmlns:p="http://schemas.openxmlformats.org/presentationml/2006/main">
  <p:tag name="PA" val="v5.2.11"/>
</p:tagLst>
</file>

<file path=ppt/tags/tag624.xml><?xml version="1.0" encoding="utf-8"?>
<p:tagLst xmlns:a="http://schemas.openxmlformats.org/drawingml/2006/main" xmlns:r="http://schemas.openxmlformats.org/officeDocument/2006/relationships" xmlns:p="http://schemas.openxmlformats.org/presentationml/2006/main">
  <p:tag name="PA" val="v5.2.11"/>
</p:tagLst>
</file>

<file path=ppt/tags/tag625.xml><?xml version="1.0" encoding="utf-8"?>
<p:tagLst xmlns:a="http://schemas.openxmlformats.org/drawingml/2006/main" xmlns:r="http://schemas.openxmlformats.org/officeDocument/2006/relationships" xmlns:p="http://schemas.openxmlformats.org/presentationml/2006/main">
  <p:tag name="PA" val="v5.2.11"/>
</p:tagLst>
</file>

<file path=ppt/tags/tag626.xml><?xml version="1.0" encoding="utf-8"?>
<p:tagLst xmlns:a="http://schemas.openxmlformats.org/drawingml/2006/main" xmlns:r="http://schemas.openxmlformats.org/officeDocument/2006/relationships" xmlns:p="http://schemas.openxmlformats.org/presentationml/2006/main">
  <p:tag name="PA" val="v5.2.11"/>
</p:tagLst>
</file>

<file path=ppt/tags/tag627.xml><?xml version="1.0" encoding="utf-8"?>
<p:tagLst xmlns:a="http://schemas.openxmlformats.org/drawingml/2006/main" xmlns:r="http://schemas.openxmlformats.org/officeDocument/2006/relationships" xmlns:p="http://schemas.openxmlformats.org/presentationml/2006/main">
  <p:tag name="PA" val="v5.2.11"/>
</p:tagLst>
</file>

<file path=ppt/tags/tag628.xml><?xml version="1.0" encoding="utf-8"?>
<p:tagLst xmlns:a="http://schemas.openxmlformats.org/drawingml/2006/main" xmlns:r="http://schemas.openxmlformats.org/officeDocument/2006/relationships" xmlns:p="http://schemas.openxmlformats.org/presentationml/2006/main">
  <p:tag name="PA" val="v5.2.11"/>
</p:tagLst>
</file>

<file path=ppt/tags/tag629.xml><?xml version="1.0" encoding="utf-8"?>
<p:tagLst xmlns:a="http://schemas.openxmlformats.org/drawingml/2006/main" xmlns:r="http://schemas.openxmlformats.org/officeDocument/2006/relationships" xmlns:p="http://schemas.openxmlformats.org/presentationml/2006/main">
  <p:tag name="PA" val="v5.2.11"/>
</p:tagLst>
</file>

<file path=ppt/tags/tag63.xml><?xml version="1.0" encoding="utf-8"?>
<p:tagLst xmlns:a="http://schemas.openxmlformats.org/drawingml/2006/main" xmlns:r="http://schemas.openxmlformats.org/officeDocument/2006/relationships" xmlns:p="http://schemas.openxmlformats.org/presentationml/2006/main">
  <p:tag name="PA" val="v5.2.11"/>
</p:tagLst>
</file>

<file path=ppt/tags/tag630.xml><?xml version="1.0" encoding="utf-8"?>
<p:tagLst xmlns:a="http://schemas.openxmlformats.org/drawingml/2006/main" xmlns:r="http://schemas.openxmlformats.org/officeDocument/2006/relationships" xmlns:p="http://schemas.openxmlformats.org/presentationml/2006/main">
  <p:tag name="PA" val="v5.2.11"/>
</p:tagLst>
</file>

<file path=ppt/tags/tag631.xml><?xml version="1.0" encoding="utf-8"?>
<p:tagLst xmlns:a="http://schemas.openxmlformats.org/drawingml/2006/main" xmlns:r="http://schemas.openxmlformats.org/officeDocument/2006/relationships" xmlns:p="http://schemas.openxmlformats.org/presentationml/2006/main">
  <p:tag name="PA" val="v5.2.11"/>
</p:tagLst>
</file>

<file path=ppt/tags/tag632.xml><?xml version="1.0" encoding="utf-8"?>
<p:tagLst xmlns:a="http://schemas.openxmlformats.org/drawingml/2006/main" xmlns:r="http://schemas.openxmlformats.org/officeDocument/2006/relationships" xmlns:p="http://schemas.openxmlformats.org/presentationml/2006/main">
  <p:tag name="PA" val="v5.2.11"/>
</p:tagLst>
</file>

<file path=ppt/tags/tag633.xml><?xml version="1.0" encoding="utf-8"?>
<p:tagLst xmlns:a="http://schemas.openxmlformats.org/drawingml/2006/main" xmlns:r="http://schemas.openxmlformats.org/officeDocument/2006/relationships" xmlns:p="http://schemas.openxmlformats.org/presentationml/2006/main">
  <p:tag name="PA" val="v5.2.11"/>
</p:tagLst>
</file>

<file path=ppt/tags/tag634.xml><?xml version="1.0" encoding="utf-8"?>
<p:tagLst xmlns:a="http://schemas.openxmlformats.org/drawingml/2006/main" xmlns:r="http://schemas.openxmlformats.org/officeDocument/2006/relationships" xmlns:p="http://schemas.openxmlformats.org/presentationml/2006/main">
  <p:tag name="PA" val="v5.2.11"/>
</p:tagLst>
</file>

<file path=ppt/tags/tag635.xml><?xml version="1.0" encoding="utf-8"?>
<p:tagLst xmlns:a="http://schemas.openxmlformats.org/drawingml/2006/main" xmlns:r="http://schemas.openxmlformats.org/officeDocument/2006/relationships" xmlns:p="http://schemas.openxmlformats.org/presentationml/2006/main">
  <p:tag name="PA" val="v5.2.11"/>
</p:tagLst>
</file>

<file path=ppt/tags/tag636.xml><?xml version="1.0" encoding="utf-8"?>
<p:tagLst xmlns:a="http://schemas.openxmlformats.org/drawingml/2006/main" xmlns:r="http://schemas.openxmlformats.org/officeDocument/2006/relationships" xmlns:p="http://schemas.openxmlformats.org/presentationml/2006/main">
  <p:tag name="PA" val="v5.2.11"/>
</p:tagLst>
</file>

<file path=ppt/tags/tag637.xml><?xml version="1.0" encoding="utf-8"?>
<p:tagLst xmlns:a="http://schemas.openxmlformats.org/drawingml/2006/main" xmlns:r="http://schemas.openxmlformats.org/officeDocument/2006/relationships" xmlns:p="http://schemas.openxmlformats.org/presentationml/2006/main">
  <p:tag name="PA" val="v5.2.11"/>
</p:tagLst>
</file>

<file path=ppt/tags/tag638.xml><?xml version="1.0" encoding="utf-8"?>
<p:tagLst xmlns:a="http://schemas.openxmlformats.org/drawingml/2006/main" xmlns:r="http://schemas.openxmlformats.org/officeDocument/2006/relationships" xmlns:p="http://schemas.openxmlformats.org/presentationml/2006/main">
  <p:tag name="PA" val="v5.2.11"/>
</p:tagLst>
</file>

<file path=ppt/tags/tag639.xml><?xml version="1.0" encoding="utf-8"?>
<p:tagLst xmlns:a="http://schemas.openxmlformats.org/drawingml/2006/main" xmlns:r="http://schemas.openxmlformats.org/officeDocument/2006/relationships" xmlns:p="http://schemas.openxmlformats.org/presentationml/2006/main">
  <p:tag name="PA" val="v5.2.11"/>
</p:tagLst>
</file>

<file path=ppt/tags/tag64.xml><?xml version="1.0" encoding="utf-8"?>
<p:tagLst xmlns:a="http://schemas.openxmlformats.org/drawingml/2006/main" xmlns:r="http://schemas.openxmlformats.org/officeDocument/2006/relationships" xmlns:p="http://schemas.openxmlformats.org/presentationml/2006/main">
  <p:tag name="PA" val="v5.2.11"/>
</p:tagLst>
</file>

<file path=ppt/tags/tag640.xml><?xml version="1.0" encoding="utf-8"?>
<p:tagLst xmlns:a="http://schemas.openxmlformats.org/drawingml/2006/main" xmlns:r="http://schemas.openxmlformats.org/officeDocument/2006/relationships" xmlns:p="http://schemas.openxmlformats.org/presentationml/2006/main">
  <p:tag name="PA" val="v5.2.11"/>
</p:tagLst>
</file>

<file path=ppt/tags/tag641.xml><?xml version="1.0" encoding="utf-8"?>
<p:tagLst xmlns:a="http://schemas.openxmlformats.org/drawingml/2006/main" xmlns:r="http://schemas.openxmlformats.org/officeDocument/2006/relationships" xmlns:p="http://schemas.openxmlformats.org/presentationml/2006/main">
  <p:tag name="PA" val="v5.2.11"/>
</p:tagLst>
</file>

<file path=ppt/tags/tag642.xml><?xml version="1.0" encoding="utf-8"?>
<p:tagLst xmlns:a="http://schemas.openxmlformats.org/drawingml/2006/main" xmlns:r="http://schemas.openxmlformats.org/officeDocument/2006/relationships" xmlns:p="http://schemas.openxmlformats.org/presentationml/2006/main">
  <p:tag name="PA" val="v5.2.11"/>
</p:tagLst>
</file>

<file path=ppt/tags/tag643.xml><?xml version="1.0" encoding="utf-8"?>
<p:tagLst xmlns:a="http://schemas.openxmlformats.org/drawingml/2006/main" xmlns:r="http://schemas.openxmlformats.org/officeDocument/2006/relationships" xmlns:p="http://schemas.openxmlformats.org/presentationml/2006/main">
  <p:tag name="PA" val="v5.2.11"/>
</p:tagLst>
</file>

<file path=ppt/tags/tag644.xml><?xml version="1.0" encoding="utf-8"?>
<p:tagLst xmlns:a="http://schemas.openxmlformats.org/drawingml/2006/main" xmlns:r="http://schemas.openxmlformats.org/officeDocument/2006/relationships" xmlns:p="http://schemas.openxmlformats.org/presentationml/2006/main">
  <p:tag name="PA" val="v5.2.11"/>
</p:tagLst>
</file>

<file path=ppt/tags/tag645.xml><?xml version="1.0" encoding="utf-8"?>
<p:tagLst xmlns:a="http://schemas.openxmlformats.org/drawingml/2006/main" xmlns:r="http://schemas.openxmlformats.org/officeDocument/2006/relationships" xmlns:p="http://schemas.openxmlformats.org/presentationml/2006/main">
  <p:tag name="PA" val="v5.2.11"/>
</p:tagLst>
</file>

<file path=ppt/tags/tag646.xml><?xml version="1.0" encoding="utf-8"?>
<p:tagLst xmlns:a="http://schemas.openxmlformats.org/drawingml/2006/main" xmlns:r="http://schemas.openxmlformats.org/officeDocument/2006/relationships" xmlns:p="http://schemas.openxmlformats.org/presentationml/2006/main">
  <p:tag name="PA" val="v5.2.11"/>
</p:tagLst>
</file>

<file path=ppt/tags/tag647.xml><?xml version="1.0" encoding="utf-8"?>
<p:tagLst xmlns:a="http://schemas.openxmlformats.org/drawingml/2006/main" xmlns:r="http://schemas.openxmlformats.org/officeDocument/2006/relationships" xmlns:p="http://schemas.openxmlformats.org/presentationml/2006/main">
  <p:tag name="PA" val="v5.2.11"/>
</p:tagLst>
</file>

<file path=ppt/tags/tag648.xml><?xml version="1.0" encoding="utf-8"?>
<p:tagLst xmlns:a="http://schemas.openxmlformats.org/drawingml/2006/main" xmlns:r="http://schemas.openxmlformats.org/officeDocument/2006/relationships" xmlns:p="http://schemas.openxmlformats.org/presentationml/2006/main">
  <p:tag name="PA" val="v5.2.11"/>
</p:tagLst>
</file>

<file path=ppt/tags/tag649.xml><?xml version="1.0" encoding="utf-8"?>
<p:tagLst xmlns:a="http://schemas.openxmlformats.org/drawingml/2006/main" xmlns:r="http://schemas.openxmlformats.org/officeDocument/2006/relationships" xmlns:p="http://schemas.openxmlformats.org/presentationml/2006/main">
  <p:tag name="PA" val="v5.2.11"/>
</p:tagLst>
</file>

<file path=ppt/tags/tag65.xml><?xml version="1.0" encoding="utf-8"?>
<p:tagLst xmlns:a="http://schemas.openxmlformats.org/drawingml/2006/main" xmlns:r="http://schemas.openxmlformats.org/officeDocument/2006/relationships" xmlns:p="http://schemas.openxmlformats.org/presentationml/2006/main">
  <p:tag name="PA" val="v5.2.11"/>
</p:tagLst>
</file>

<file path=ppt/tags/tag650.xml><?xml version="1.0" encoding="utf-8"?>
<p:tagLst xmlns:a="http://schemas.openxmlformats.org/drawingml/2006/main" xmlns:r="http://schemas.openxmlformats.org/officeDocument/2006/relationships" xmlns:p="http://schemas.openxmlformats.org/presentationml/2006/main">
  <p:tag name="PA" val="v5.2.11"/>
</p:tagLst>
</file>

<file path=ppt/tags/tag651.xml><?xml version="1.0" encoding="utf-8"?>
<p:tagLst xmlns:a="http://schemas.openxmlformats.org/drawingml/2006/main" xmlns:r="http://schemas.openxmlformats.org/officeDocument/2006/relationships" xmlns:p="http://schemas.openxmlformats.org/presentationml/2006/main">
  <p:tag name="PA" val="v5.2.11"/>
</p:tagLst>
</file>

<file path=ppt/tags/tag652.xml><?xml version="1.0" encoding="utf-8"?>
<p:tagLst xmlns:a="http://schemas.openxmlformats.org/drawingml/2006/main" xmlns:r="http://schemas.openxmlformats.org/officeDocument/2006/relationships" xmlns:p="http://schemas.openxmlformats.org/presentationml/2006/main">
  <p:tag name="PA" val="v5.2.11"/>
</p:tagLst>
</file>

<file path=ppt/tags/tag653.xml><?xml version="1.0" encoding="utf-8"?>
<p:tagLst xmlns:a="http://schemas.openxmlformats.org/drawingml/2006/main" xmlns:r="http://schemas.openxmlformats.org/officeDocument/2006/relationships" xmlns:p="http://schemas.openxmlformats.org/presentationml/2006/main">
  <p:tag name="PA" val="v5.2.11"/>
</p:tagLst>
</file>

<file path=ppt/tags/tag654.xml><?xml version="1.0" encoding="utf-8"?>
<p:tagLst xmlns:a="http://schemas.openxmlformats.org/drawingml/2006/main" xmlns:r="http://schemas.openxmlformats.org/officeDocument/2006/relationships" xmlns:p="http://schemas.openxmlformats.org/presentationml/2006/main">
  <p:tag name="PA" val="v5.2.11"/>
</p:tagLst>
</file>

<file path=ppt/tags/tag655.xml><?xml version="1.0" encoding="utf-8"?>
<p:tagLst xmlns:a="http://schemas.openxmlformats.org/drawingml/2006/main" xmlns:r="http://schemas.openxmlformats.org/officeDocument/2006/relationships" xmlns:p="http://schemas.openxmlformats.org/presentationml/2006/main">
  <p:tag name="PA" val="v5.2.11"/>
</p:tagLst>
</file>

<file path=ppt/tags/tag656.xml><?xml version="1.0" encoding="utf-8"?>
<p:tagLst xmlns:a="http://schemas.openxmlformats.org/drawingml/2006/main" xmlns:r="http://schemas.openxmlformats.org/officeDocument/2006/relationships" xmlns:p="http://schemas.openxmlformats.org/presentationml/2006/main">
  <p:tag name="PA" val="v5.2.11"/>
</p:tagLst>
</file>

<file path=ppt/tags/tag657.xml><?xml version="1.0" encoding="utf-8"?>
<p:tagLst xmlns:a="http://schemas.openxmlformats.org/drawingml/2006/main" xmlns:r="http://schemas.openxmlformats.org/officeDocument/2006/relationships" xmlns:p="http://schemas.openxmlformats.org/presentationml/2006/main">
  <p:tag name="PA" val="v5.2.11"/>
</p:tagLst>
</file>

<file path=ppt/tags/tag658.xml><?xml version="1.0" encoding="utf-8"?>
<p:tagLst xmlns:a="http://schemas.openxmlformats.org/drawingml/2006/main" xmlns:r="http://schemas.openxmlformats.org/officeDocument/2006/relationships" xmlns:p="http://schemas.openxmlformats.org/presentationml/2006/main">
  <p:tag name="PA" val="v5.2.11"/>
</p:tagLst>
</file>

<file path=ppt/tags/tag659.xml><?xml version="1.0" encoding="utf-8"?>
<p:tagLst xmlns:a="http://schemas.openxmlformats.org/drawingml/2006/main" xmlns:r="http://schemas.openxmlformats.org/officeDocument/2006/relationships" xmlns:p="http://schemas.openxmlformats.org/presentationml/2006/main">
  <p:tag name="PA" val="v5.2.11"/>
</p:tagLst>
</file>

<file path=ppt/tags/tag66.xml><?xml version="1.0" encoding="utf-8"?>
<p:tagLst xmlns:a="http://schemas.openxmlformats.org/drawingml/2006/main" xmlns:r="http://schemas.openxmlformats.org/officeDocument/2006/relationships" xmlns:p="http://schemas.openxmlformats.org/presentationml/2006/main">
  <p:tag name="PA" val="v5.2.11"/>
</p:tagLst>
</file>

<file path=ppt/tags/tag660.xml><?xml version="1.0" encoding="utf-8"?>
<p:tagLst xmlns:a="http://schemas.openxmlformats.org/drawingml/2006/main" xmlns:r="http://schemas.openxmlformats.org/officeDocument/2006/relationships" xmlns:p="http://schemas.openxmlformats.org/presentationml/2006/main">
  <p:tag name="PA" val="v5.2.11"/>
</p:tagLst>
</file>

<file path=ppt/tags/tag661.xml><?xml version="1.0" encoding="utf-8"?>
<p:tagLst xmlns:a="http://schemas.openxmlformats.org/drawingml/2006/main" xmlns:r="http://schemas.openxmlformats.org/officeDocument/2006/relationships" xmlns:p="http://schemas.openxmlformats.org/presentationml/2006/main">
  <p:tag name="PA" val="v5.2.11"/>
</p:tagLst>
</file>

<file path=ppt/tags/tag662.xml><?xml version="1.0" encoding="utf-8"?>
<p:tagLst xmlns:a="http://schemas.openxmlformats.org/drawingml/2006/main" xmlns:r="http://schemas.openxmlformats.org/officeDocument/2006/relationships" xmlns:p="http://schemas.openxmlformats.org/presentationml/2006/main">
  <p:tag name="PA" val="v5.2.11"/>
</p:tagLst>
</file>

<file path=ppt/tags/tag663.xml><?xml version="1.0" encoding="utf-8"?>
<p:tagLst xmlns:a="http://schemas.openxmlformats.org/drawingml/2006/main" xmlns:r="http://schemas.openxmlformats.org/officeDocument/2006/relationships" xmlns:p="http://schemas.openxmlformats.org/presentationml/2006/main">
  <p:tag name="PA" val="v5.2.11"/>
</p:tagLst>
</file>

<file path=ppt/tags/tag664.xml><?xml version="1.0" encoding="utf-8"?>
<p:tagLst xmlns:a="http://schemas.openxmlformats.org/drawingml/2006/main" xmlns:r="http://schemas.openxmlformats.org/officeDocument/2006/relationships" xmlns:p="http://schemas.openxmlformats.org/presentationml/2006/main">
  <p:tag name="PA" val="v5.2.11"/>
</p:tagLst>
</file>

<file path=ppt/tags/tag665.xml><?xml version="1.0" encoding="utf-8"?>
<p:tagLst xmlns:a="http://schemas.openxmlformats.org/drawingml/2006/main" xmlns:r="http://schemas.openxmlformats.org/officeDocument/2006/relationships" xmlns:p="http://schemas.openxmlformats.org/presentationml/2006/main">
  <p:tag name="PA" val="v5.2.11"/>
</p:tagLst>
</file>

<file path=ppt/tags/tag666.xml><?xml version="1.0" encoding="utf-8"?>
<p:tagLst xmlns:a="http://schemas.openxmlformats.org/drawingml/2006/main" xmlns:r="http://schemas.openxmlformats.org/officeDocument/2006/relationships" xmlns:p="http://schemas.openxmlformats.org/presentationml/2006/main">
  <p:tag name="PA" val="v5.2.11"/>
</p:tagLst>
</file>

<file path=ppt/tags/tag667.xml><?xml version="1.0" encoding="utf-8"?>
<p:tagLst xmlns:a="http://schemas.openxmlformats.org/drawingml/2006/main" xmlns:r="http://schemas.openxmlformats.org/officeDocument/2006/relationships" xmlns:p="http://schemas.openxmlformats.org/presentationml/2006/main">
  <p:tag name="PA" val="v5.2.11"/>
</p:tagLst>
</file>

<file path=ppt/tags/tag668.xml><?xml version="1.0" encoding="utf-8"?>
<p:tagLst xmlns:a="http://schemas.openxmlformats.org/drawingml/2006/main" xmlns:r="http://schemas.openxmlformats.org/officeDocument/2006/relationships" xmlns:p="http://schemas.openxmlformats.org/presentationml/2006/main">
  <p:tag name="PA" val="v5.2.11"/>
</p:tagLst>
</file>

<file path=ppt/tags/tag669.xml><?xml version="1.0" encoding="utf-8"?>
<p:tagLst xmlns:a="http://schemas.openxmlformats.org/drawingml/2006/main" xmlns:r="http://schemas.openxmlformats.org/officeDocument/2006/relationships" xmlns:p="http://schemas.openxmlformats.org/presentationml/2006/main">
  <p:tag name="PA" val="v5.2.11"/>
</p:tagLst>
</file>

<file path=ppt/tags/tag67.xml><?xml version="1.0" encoding="utf-8"?>
<p:tagLst xmlns:a="http://schemas.openxmlformats.org/drawingml/2006/main" xmlns:r="http://schemas.openxmlformats.org/officeDocument/2006/relationships" xmlns:p="http://schemas.openxmlformats.org/presentationml/2006/main">
  <p:tag name="PA" val="v5.2.11"/>
</p:tagLst>
</file>

<file path=ppt/tags/tag670.xml><?xml version="1.0" encoding="utf-8"?>
<p:tagLst xmlns:a="http://schemas.openxmlformats.org/drawingml/2006/main" xmlns:r="http://schemas.openxmlformats.org/officeDocument/2006/relationships" xmlns:p="http://schemas.openxmlformats.org/presentationml/2006/main">
  <p:tag name="PA" val="v5.2.11"/>
</p:tagLst>
</file>

<file path=ppt/tags/tag671.xml><?xml version="1.0" encoding="utf-8"?>
<p:tagLst xmlns:a="http://schemas.openxmlformats.org/drawingml/2006/main" xmlns:r="http://schemas.openxmlformats.org/officeDocument/2006/relationships" xmlns:p="http://schemas.openxmlformats.org/presentationml/2006/main">
  <p:tag name="PA" val="v5.2.11"/>
</p:tagLst>
</file>

<file path=ppt/tags/tag672.xml><?xml version="1.0" encoding="utf-8"?>
<p:tagLst xmlns:a="http://schemas.openxmlformats.org/drawingml/2006/main" xmlns:r="http://schemas.openxmlformats.org/officeDocument/2006/relationships" xmlns:p="http://schemas.openxmlformats.org/presentationml/2006/main">
  <p:tag name="PA" val="v5.2.11"/>
</p:tagLst>
</file>

<file path=ppt/tags/tag673.xml><?xml version="1.0" encoding="utf-8"?>
<p:tagLst xmlns:a="http://schemas.openxmlformats.org/drawingml/2006/main" xmlns:r="http://schemas.openxmlformats.org/officeDocument/2006/relationships" xmlns:p="http://schemas.openxmlformats.org/presentationml/2006/main">
  <p:tag name="PA" val="v5.2.11"/>
</p:tagLst>
</file>

<file path=ppt/tags/tag674.xml><?xml version="1.0" encoding="utf-8"?>
<p:tagLst xmlns:a="http://schemas.openxmlformats.org/drawingml/2006/main" xmlns:r="http://schemas.openxmlformats.org/officeDocument/2006/relationships" xmlns:p="http://schemas.openxmlformats.org/presentationml/2006/main">
  <p:tag name="PA" val="v5.2.11"/>
</p:tagLst>
</file>

<file path=ppt/tags/tag675.xml><?xml version="1.0" encoding="utf-8"?>
<p:tagLst xmlns:a="http://schemas.openxmlformats.org/drawingml/2006/main" xmlns:r="http://schemas.openxmlformats.org/officeDocument/2006/relationships" xmlns:p="http://schemas.openxmlformats.org/presentationml/2006/main">
  <p:tag name="PA" val="v5.2.11"/>
</p:tagLst>
</file>

<file path=ppt/tags/tag676.xml><?xml version="1.0" encoding="utf-8"?>
<p:tagLst xmlns:a="http://schemas.openxmlformats.org/drawingml/2006/main" xmlns:r="http://schemas.openxmlformats.org/officeDocument/2006/relationships" xmlns:p="http://schemas.openxmlformats.org/presentationml/2006/main">
  <p:tag name="PA" val="v5.2.11"/>
</p:tagLst>
</file>

<file path=ppt/tags/tag677.xml><?xml version="1.0" encoding="utf-8"?>
<p:tagLst xmlns:a="http://schemas.openxmlformats.org/drawingml/2006/main" xmlns:r="http://schemas.openxmlformats.org/officeDocument/2006/relationships" xmlns:p="http://schemas.openxmlformats.org/presentationml/2006/main">
  <p:tag name="PA" val="v5.2.11"/>
</p:tagLst>
</file>

<file path=ppt/tags/tag678.xml><?xml version="1.0" encoding="utf-8"?>
<p:tagLst xmlns:a="http://schemas.openxmlformats.org/drawingml/2006/main" xmlns:r="http://schemas.openxmlformats.org/officeDocument/2006/relationships" xmlns:p="http://schemas.openxmlformats.org/presentationml/2006/main">
  <p:tag name="PA" val="v5.2.11"/>
</p:tagLst>
</file>

<file path=ppt/tags/tag679.xml><?xml version="1.0" encoding="utf-8"?>
<p:tagLst xmlns:a="http://schemas.openxmlformats.org/drawingml/2006/main" xmlns:r="http://schemas.openxmlformats.org/officeDocument/2006/relationships" xmlns:p="http://schemas.openxmlformats.org/presentationml/2006/main">
  <p:tag name="PA" val="v5.2.11"/>
</p:tagLst>
</file>

<file path=ppt/tags/tag68.xml><?xml version="1.0" encoding="utf-8"?>
<p:tagLst xmlns:a="http://schemas.openxmlformats.org/drawingml/2006/main" xmlns:r="http://schemas.openxmlformats.org/officeDocument/2006/relationships" xmlns:p="http://schemas.openxmlformats.org/presentationml/2006/main">
  <p:tag name="PA" val="v5.2.11"/>
</p:tagLst>
</file>

<file path=ppt/tags/tag680.xml><?xml version="1.0" encoding="utf-8"?>
<p:tagLst xmlns:a="http://schemas.openxmlformats.org/drawingml/2006/main" xmlns:r="http://schemas.openxmlformats.org/officeDocument/2006/relationships" xmlns:p="http://schemas.openxmlformats.org/presentationml/2006/main">
  <p:tag name="PA" val="v5.2.11"/>
</p:tagLst>
</file>

<file path=ppt/tags/tag681.xml><?xml version="1.0" encoding="utf-8"?>
<p:tagLst xmlns:a="http://schemas.openxmlformats.org/drawingml/2006/main" xmlns:r="http://schemas.openxmlformats.org/officeDocument/2006/relationships" xmlns:p="http://schemas.openxmlformats.org/presentationml/2006/main">
  <p:tag name="PA" val="v5.2.11"/>
</p:tagLst>
</file>

<file path=ppt/tags/tag682.xml><?xml version="1.0" encoding="utf-8"?>
<p:tagLst xmlns:a="http://schemas.openxmlformats.org/drawingml/2006/main" xmlns:r="http://schemas.openxmlformats.org/officeDocument/2006/relationships" xmlns:p="http://schemas.openxmlformats.org/presentationml/2006/main">
  <p:tag name="PA" val="v5.2.11"/>
</p:tagLst>
</file>

<file path=ppt/tags/tag683.xml><?xml version="1.0" encoding="utf-8"?>
<p:tagLst xmlns:a="http://schemas.openxmlformats.org/drawingml/2006/main" xmlns:r="http://schemas.openxmlformats.org/officeDocument/2006/relationships" xmlns:p="http://schemas.openxmlformats.org/presentationml/2006/main">
  <p:tag name="PA" val="v5.2.11"/>
</p:tagLst>
</file>

<file path=ppt/tags/tag684.xml><?xml version="1.0" encoding="utf-8"?>
<p:tagLst xmlns:a="http://schemas.openxmlformats.org/drawingml/2006/main" xmlns:r="http://schemas.openxmlformats.org/officeDocument/2006/relationships" xmlns:p="http://schemas.openxmlformats.org/presentationml/2006/main">
  <p:tag name="PA" val="v5.2.11"/>
</p:tagLst>
</file>

<file path=ppt/tags/tag685.xml><?xml version="1.0" encoding="utf-8"?>
<p:tagLst xmlns:a="http://schemas.openxmlformats.org/drawingml/2006/main" xmlns:r="http://schemas.openxmlformats.org/officeDocument/2006/relationships" xmlns:p="http://schemas.openxmlformats.org/presentationml/2006/main">
  <p:tag name="PA" val="v5.2.11"/>
</p:tagLst>
</file>

<file path=ppt/tags/tag686.xml><?xml version="1.0" encoding="utf-8"?>
<p:tagLst xmlns:a="http://schemas.openxmlformats.org/drawingml/2006/main" xmlns:r="http://schemas.openxmlformats.org/officeDocument/2006/relationships" xmlns:p="http://schemas.openxmlformats.org/presentationml/2006/main">
  <p:tag name="PA" val="v5.2.11"/>
</p:tagLst>
</file>

<file path=ppt/tags/tag687.xml><?xml version="1.0" encoding="utf-8"?>
<p:tagLst xmlns:a="http://schemas.openxmlformats.org/drawingml/2006/main" xmlns:r="http://schemas.openxmlformats.org/officeDocument/2006/relationships" xmlns:p="http://schemas.openxmlformats.org/presentationml/2006/main">
  <p:tag name="PA" val="v5.2.11"/>
</p:tagLst>
</file>

<file path=ppt/tags/tag688.xml><?xml version="1.0" encoding="utf-8"?>
<p:tagLst xmlns:a="http://schemas.openxmlformats.org/drawingml/2006/main" xmlns:r="http://schemas.openxmlformats.org/officeDocument/2006/relationships" xmlns:p="http://schemas.openxmlformats.org/presentationml/2006/main">
  <p:tag name="PA" val="v5.2.11"/>
</p:tagLst>
</file>

<file path=ppt/tags/tag689.xml><?xml version="1.0" encoding="utf-8"?>
<p:tagLst xmlns:a="http://schemas.openxmlformats.org/drawingml/2006/main" xmlns:r="http://schemas.openxmlformats.org/officeDocument/2006/relationships" xmlns:p="http://schemas.openxmlformats.org/presentationml/2006/main">
  <p:tag name="PA" val="v5.2.11"/>
</p:tagLst>
</file>

<file path=ppt/tags/tag69.xml><?xml version="1.0" encoding="utf-8"?>
<p:tagLst xmlns:a="http://schemas.openxmlformats.org/drawingml/2006/main" xmlns:r="http://schemas.openxmlformats.org/officeDocument/2006/relationships" xmlns:p="http://schemas.openxmlformats.org/presentationml/2006/main">
  <p:tag name="PA" val="v5.2.11"/>
</p:tagLst>
</file>

<file path=ppt/tags/tag690.xml><?xml version="1.0" encoding="utf-8"?>
<p:tagLst xmlns:a="http://schemas.openxmlformats.org/drawingml/2006/main" xmlns:r="http://schemas.openxmlformats.org/officeDocument/2006/relationships" xmlns:p="http://schemas.openxmlformats.org/presentationml/2006/main">
  <p:tag name="PA" val="v5.2.11"/>
</p:tagLst>
</file>

<file path=ppt/tags/tag691.xml><?xml version="1.0" encoding="utf-8"?>
<p:tagLst xmlns:a="http://schemas.openxmlformats.org/drawingml/2006/main" xmlns:r="http://schemas.openxmlformats.org/officeDocument/2006/relationships" xmlns:p="http://schemas.openxmlformats.org/presentationml/2006/main">
  <p:tag name="PA" val="v5.2.11"/>
</p:tagLst>
</file>

<file path=ppt/tags/tag692.xml><?xml version="1.0" encoding="utf-8"?>
<p:tagLst xmlns:a="http://schemas.openxmlformats.org/drawingml/2006/main" xmlns:r="http://schemas.openxmlformats.org/officeDocument/2006/relationships" xmlns:p="http://schemas.openxmlformats.org/presentationml/2006/main">
  <p:tag name="PA" val="v5.2.11"/>
</p:tagLst>
</file>

<file path=ppt/tags/tag693.xml><?xml version="1.0" encoding="utf-8"?>
<p:tagLst xmlns:a="http://schemas.openxmlformats.org/drawingml/2006/main" xmlns:r="http://schemas.openxmlformats.org/officeDocument/2006/relationships" xmlns:p="http://schemas.openxmlformats.org/presentationml/2006/main">
  <p:tag name="PA" val="v5.2.11"/>
</p:tagLst>
</file>

<file path=ppt/tags/tag694.xml><?xml version="1.0" encoding="utf-8"?>
<p:tagLst xmlns:a="http://schemas.openxmlformats.org/drawingml/2006/main" xmlns:r="http://schemas.openxmlformats.org/officeDocument/2006/relationships" xmlns:p="http://schemas.openxmlformats.org/presentationml/2006/main">
  <p:tag name="PA" val="v5.2.11"/>
</p:tagLst>
</file>

<file path=ppt/tags/tag695.xml><?xml version="1.0" encoding="utf-8"?>
<p:tagLst xmlns:a="http://schemas.openxmlformats.org/drawingml/2006/main" xmlns:r="http://schemas.openxmlformats.org/officeDocument/2006/relationships" xmlns:p="http://schemas.openxmlformats.org/presentationml/2006/main">
  <p:tag name="PA" val="v5.2.11"/>
</p:tagLst>
</file>

<file path=ppt/tags/tag696.xml><?xml version="1.0" encoding="utf-8"?>
<p:tagLst xmlns:a="http://schemas.openxmlformats.org/drawingml/2006/main" xmlns:r="http://schemas.openxmlformats.org/officeDocument/2006/relationships" xmlns:p="http://schemas.openxmlformats.org/presentationml/2006/main">
  <p:tag name="PA" val="v5.2.11"/>
</p:tagLst>
</file>

<file path=ppt/tags/tag697.xml><?xml version="1.0" encoding="utf-8"?>
<p:tagLst xmlns:a="http://schemas.openxmlformats.org/drawingml/2006/main" xmlns:r="http://schemas.openxmlformats.org/officeDocument/2006/relationships" xmlns:p="http://schemas.openxmlformats.org/presentationml/2006/main">
  <p:tag name="PA" val="v5.2.11"/>
</p:tagLst>
</file>

<file path=ppt/tags/tag698.xml><?xml version="1.0" encoding="utf-8"?>
<p:tagLst xmlns:a="http://schemas.openxmlformats.org/drawingml/2006/main" xmlns:r="http://schemas.openxmlformats.org/officeDocument/2006/relationships" xmlns:p="http://schemas.openxmlformats.org/presentationml/2006/main">
  <p:tag name="PA" val="v5.2.11"/>
</p:tagLst>
</file>

<file path=ppt/tags/tag699.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ags/tag70.xml><?xml version="1.0" encoding="utf-8"?>
<p:tagLst xmlns:a="http://schemas.openxmlformats.org/drawingml/2006/main" xmlns:r="http://schemas.openxmlformats.org/officeDocument/2006/relationships" xmlns:p="http://schemas.openxmlformats.org/presentationml/2006/main">
  <p:tag name="PA" val="v5.2.11"/>
</p:tagLst>
</file>

<file path=ppt/tags/tag700.xml><?xml version="1.0" encoding="utf-8"?>
<p:tagLst xmlns:a="http://schemas.openxmlformats.org/drawingml/2006/main" xmlns:r="http://schemas.openxmlformats.org/officeDocument/2006/relationships" xmlns:p="http://schemas.openxmlformats.org/presentationml/2006/main">
  <p:tag name="PA" val="v5.2.11"/>
</p:tagLst>
</file>

<file path=ppt/tags/tag701.xml><?xml version="1.0" encoding="utf-8"?>
<p:tagLst xmlns:a="http://schemas.openxmlformats.org/drawingml/2006/main" xmlns:r="http://schemas.openxmlformats.org/officeDocument/2006/relationships" xmlns:p="http://schemas.openxmlformats.org/presentationml/2006/main">
  <p:tag name="PA" val="v5.2.11"/>
</p:tagLst>
</file>

<file path=ppt/tags/tag702.xml><?xml version="1.0" encoding="utf-8"?>
<p:tagLst xmlns:a="http://schemas.openxmlformats.org/drawingml/2006/main" xmlns:r="http://schemas.openxmlformats.org/officeDocument/2006/relationships" xmlns:p="http://schemas.openxmlformats.org/presentationml/2006/main">
  <p:tag name="PA" val="v5.2.11"/>
</p:tagLst>
</file>

<file path=ppt/tags/tag703.xml><?xml version="1.0" encoding="utf-8"?>
<p:tagLst xmlns:a="http://schemas.openxmlformats.org/drawingml/2006/main" xmlns:r="http://schemas.openxmlformats.org/officeDocument/2006/relationships" xmlns:p="http://schemas.openxmlformats.org/presentationml/2006/main">
  <p:tag name="PA" val="v5.2.11"/>
</p:tagLst>
</file>

<file path=ppt/tags/tag704.xml><?xml version="1.0" encoding="utf-8"?>
<p:tagLst xmlns:a="http://schemas.openxmlformats.org/drawingml/2006/main" xmlns:r="http://schemas.openxmlformats.org/officeDocument/2006/relationships" xmlns:p="http://schemas.openxmlformats.org/presentationml/2006/main">
  <p:tag name="PA" val="v5.2.11"/>
</p:tagLst>
</file>

<file path=ppt/tags/tag705.xml><?xml version="1.0" encoding="utf-8"?>
<p:tagLst xmlns:a="http://schemas.openxmlformats.org/drawingml/2006/main" xmlns:r="http://schemas.openxmlformats.org/officeDocument/2006/relationships" xmlns:p="http://schemas.openxmlformats.org/presentationml/2006/main">
  <p:tag name="PA" val="v5.2.11"/>
</p:tagLst>
</file>

<file path=ppt/tags/tag706.xml><?xml version="1.0" encoding="utf-8"?>
<p:tagLst xmlns:a="http://schemas.openxmlformats.org/drawingml/2006/main" xmlns:r="http://schemas.openxmlformats.org/officeDocument/2006/relationships" xmlns:p="http://schemas.openxmlformats.org/presentationml/2006/main">
  <p:tag name="PA" val="v5.2.11"/>
</p:tagLst>
</file>

<file path=ppt/tags/tag707.xml><?xml version="1.0" encoding="utf-8"?>
<p:tagLst xmlns:a="http://schemas.openxmlformats.org/drawingml/2006/main" xmlns:r="http://schemas.openxmlformats.org/officeDocument/2006/relationships" xmlns:p="http://schemas.openxmlformats.org/presentationml/2006/main">
  <p:tag name="PA" val="v5.2.11"/>
</p:tagLst>
</file>

<file path=ppt/tags/tag708.xml><?xml version="1.0" encoding="utf-8"?>
<p:tagLst xmlns:a="http://schemas.openxmlformats.org/drawingml/2006/main" xmlns:r="http://schemas.openxmlformats.org/officeDocument/2006/relationships" xmlns:p="http://schemas.openxmlformats.org/presentationml/2006/main">
  <p:tag name="PA" val="v5.2.11"/>
</p:tagLst>
</file>

<file path=ppt/tags/tag709.xml><?xml version="1.0" encoding="utf-8"?>
<p:tagLst xmlns:a="http://schemas.openxmlformats.org/drawingml/2006/main" xmlns:r="http://schemas.openxmlformats.org/officeDocument/2006/relationships" xmlns:p="http://schemas.openxmlformats.org/presentationml/2006/main">
  <p:tag name="PA" val="v5.2.11"/>
</p:tagLst>
</file>

<file path=ppt/tags/tag71.xml><?xml version="1.0" encoding="utf-8"?>
<p:tagLst xmlns:a="http://schemas.openxmlformats.org/drawingml/2006/main" xmlns:r="http://schemas.openxmlformats.org/officeDocument/2006/relationships" xmlns:p="http://schemas.openxmlformats.org/presentationml/2006/main">
  <p:tag name="PA" val="v5.2.11"/>
</p:tagLst>
</file>

<file path=ppt/tags/tag710.xml><?xml version="1.0" encoding="utf-8"?>
<p:tagLst xmlns:a="http://schemas.openxmlformats.org/drawingml/2006/main" xmlns:r="http://schemas.openxmlformats.org/officeDocument/2006/relationships" xmlns:p="http://schemas.openxmlformats.org/presentationml/2006/main">
  <p:tag name="PA" val="v5.2.11"/>
</p:tagLst>
</file>

<file path=ppt/tags/tag711.xml><?xml version="1.0" encoding="utf-8"?>
<p:tagLst xmlns:a="http://schemas.openxmlformats.org/drawingml/2006/main" xmlns:r="http://schemas.openxmlformats.org/officeDocument/2006/relationships" xmlns:p="http://schemas.openxmlformats.org/presentationml/2006/main">
  <p:tag name="PA" val="v5.2.11"/>
</p:tagLst>
</file>

<file path=ppt/tags/tag712.xml><?xml version="1.0" encoding="utf-8"?>
<p:tagLst xmlns:a="http://schemas.openxmlformats.org/drawingml/2006/main" xmlns:r="http://schemas.openxmlformats.org/officeDocument/2006/relationships" xmlns:p="http://schemas.openxmlformats.org/presentationml/2006/main">
  <p:tag name="PA" val="v5.2.11"/>
</p:tagLst>
</file>

<file path=ppt/tags/tag713.xml><?xml version="1.0" encoding="utf-8"?>
<p:tagLst xmlns:a="http://schemas.openxmlformats.org/drawingml/2006/main" xmlns:r="http://schemas.openxmlformats.org/officeDocument/2006/relationships" xmlns:p="http://schemas.openxmlformats.org/presentationml/2006/main">
  <p:tag name="PA" val="v5.2.11"/>
</p:tagLst>
</file>

<file path=ppt/tags/tag714.xml><?xml version="1.0" encoding="utf-8"?>
<p:tagLst xmlns:a="http://schemas.openxmlformats.org/drawingml/2006/main" xmlns:r="http://schemas.openxmlformats.org/officeDocument/2006/relationships" xmlns:p="http://schemas.openxmlformats.org/presentationml/2006/main">
  <p:tag name="PA" val="v5.2.11"/>
</p:tagLst>
</file>

<file path=ppt/tags/tag715.xml><?xml version="1.0" encoding="utf-8"?>
<p:tagLst xmlns:a="http://schemas.openxmlformats.org/drawingml/2006/main" xmlns:r="http://schemas.openxmlformats.org/officeDocument/2006/relationships" xmlns:p="http://schemas.openxmlformats.org/presentationml/2006/main">
  <p:tag name="PA" val="v5.2.11"/>
</p:tagLst>
</file>

<file path=ppt/tags/tag716.xml><?xml version="1.0" encoding="utf-8"?>
<p:tagLst xmlns:a="http://schemas.openxmlformats.org/drawingml/2006/main" xmlns:r="http://schemas.openxmlformats.org/officeDocument/2006/relationships" xmlns:p="http://schemas.openxmlformats.org/presentationml/2006/main">
  <p:tag name="PA" val="v5.2.11"/>
</p:tagLst>
</file>

<file path=ppt/tags/tag717.xml><?xml version="1.0" encoding="utf-8"?>
<p:tagLst xmlns:a="http://schemas.openxmlformats.org/drawingml/2006/main" xmlns:r="http://schemas.openxmlformats.org/officeDocument/2006/relationships" xmlns:p="http://schemas.openxmlformats.org/presentationml/2006/main">
  <p:tag name="PA" val="v5.2.11"/>
</p:tagLst>
</file>

<file path=ppt/tags/tag718.xml><?xml version="1.0" encoding="utf-8"?>
<p:tagLst xmlns:a="http://schemas.openxmlformats.org/drawingml/2006/main" xmlns:r="http://schemas.openxmlformats.org/officeDocument/2006/relationships" xmlns:p="http://schemas.openxmlformats.org/presentationml/2006/main">
  <p:tag name="PA" val="v5.2.11"/>
</p:tagLst>
</file>

<file path=ppt/tags/tag719.xml><?xml version="1.0" encoding="utf-8"?>
<p:tagLst xmlns:a="http://schemas.openxmlformats.org/drawingml/2006/main" xmlns:r="http://schemas.openxmlformats.org/officeDocument/2006/relationships" xmlns:p="http://schemas.openxmlformats.org/presentationml/2006/main">
  <p:tag name="PA" val="v5.2.11"/>
</p:tagLst>
</file>

<file path=ppt/tags/tag72.xml><?xml version="1.0" encoding="utf-8"?>
<p:tagLst xmlns:a="http://schemas.openxmlformats.org/drawingml/2006/main" xmlns:r="http://schemas.openxmlformats.org/officeDocument/2006/relationships" xmlns:p="http://schemas.openxmlformats.org/presentationml/2006/main">
  <p:tag name="PA" val="v5.2.11"/>
</p:tagLst>
</file>

<file path=ppt/tags/tag720.xml><?xml version="1.0" encoding="utf-8"?>
<p:tagLst xmlns:a="http://schemas.openxmlformats.org/drawingml/2006/main" xmlns:r="http://schemas.openxmlformats.org/officeDocument/2006/relationships" xmlns:p="http://schemas.openxmlformats.org/presentationml/2006/main">
  <p:tag name="PA" val="v5.2.11"/>
</p:tagLst>
</file>

<file path=ppt/tags/tag721.xml><?xml version="1.0" encoding="utf-8"?>
<p:tagLst xmlns:a="http://schemas.openxmlformats.org/drawingml/2006/main" xmlns:r="http://schemas.openxmlformats.org/officeDocument/2006/relationships" xmlns:p="http://schemas.openxmlformats.org/presentationml/2006/main">
  <p:tag name="PA" val="v5.2.11"/>
</p:tagLst>
</file>

<file path=ppt/tags/tag722.xml><?xml version="1.0" encoding="utf-8"?>
<p:tagLst xmlns:a="http://schemas.openxmlformats.org/drawingml/2006/main" xmlns:r="http://schemas.openxmlformats.org/officeDocument/2006/relationships" xmlns:p="http://schemas.openxmlformats.org/presentationml/2006/main">
  <p:tag name="PA" val="v5.2.11"/>
</p:tagLst>
</file>

<file path=ppt/tags/tag723.xml><?xml version="1.0" encoding="utf-8"?>
<p:tagLst xmlns:a="http://schemas.openxmlformats.org/drawingml/2006/main" xmlns:r="http://schemas.openxmlformats.org/officeDocument/2006/relationships" xmlns:p="http://schemas.openxmlformats.org/presentationml/2006/main">
  <p:tag name="PA" val="v5.2.11"/>
</p:tagLst>
</file>

<file path=ppt/tags/tag724.xml><?xml version="1.0" encoding="utf-8"?>
<p:tagLst xmlns:a="http://schemas.openxmlformats.org/drawingml/2006/main" xmlns:r="http://schemas.openxmlformats.org/officeDocument/2006/relationships" xmlns:p="http://schemas.openxmlformats.org/presentationml/2006/main">
  <p:tag name="PA" val="v5.2.11"/>
</p:tagLst>
</file>

<file path=ppt/tags/tag725.xml><?xml version="1.0" encoding="utf-8"?>
<p:tagLst xmlns:a="http://schemas.openxmlformats.org/drawingml/2006/main" xmlns:r="http://schemas.openxmlformats.org/officeDocument/2006/relationships" xmlns:p="http://schemas.openxmlformats.org/presentationml/2006/main">
  <p:tag name="PA" val="v5.2.11"/>
</p:tagLst>
</file>

<file path=ppt/tags/tag726.xml><?xml version="1.0" encoding="utf-8"?>
<p:tagLst xmlns:a="http://schemas.openxmlformats.org/drawingml/2006/main" xmlns:r="http://schemas.openxmlformats.org/officeDocument/2006/relationships" xmlns:p="http://schemas.openxmlformats.org/presentationml/2006/main">
  <p:tag name="PA" val="v5.2.11"/>
</p:tagLst>
</file>

<file path=ppt/tags/tag727.xml><?xml version="1.0" encoding="utf-8"?>
<p:tagLst xmlns:a="http://schemas.openxmlformats.org/drawingml/2006/main" xmlns:r="http://schemas.openxmlformats.org/officeDocument/2006/relationships" xmlns:p="http://schemas.openxmlformats.org/presentationml/2006/main">
  <p:tag name="PA" val="v5.2.11"/>
</p:tagLst>
</file>

<file path=ppt/tags/tag728.xml><?xml version="1.0" encoding="utf-8"?>
<p:tagLst xmlns:a="http://schemas.openxmlformats.org/drawingml/2006/main" xmlns:r="http://schemas.openxmlformats.org/officeDocument/2006/relationships" xmlns:p="http://schemas.openxmlformats.org/presentationml/2006/main">
  <p:tag name="PA" val="v5.2.11"/>
</p:tagLst>
</file>

<file path=ppt/tags/tag729.xml><?xml version="1.0" encoding="utf-8"?>
<p:tagLst xmlns:a="http://schemas.openxmlformats.org/drawingml/2006/main" xmlns:r="http://schemas.openxmlformats.org/officeDocument/2006/relationships" xmlns:p="http://schemas.openxmlformats.org/presentationml/2006/main">
  <p:tag name="PA" val="v5.2.11"/>
</p:tagLst>
</file>

<file path=ppt/tags/tag73.xml><?xml version="1.0" encoding="utf-8"?>
<p:tagLst xmlns:a="http://schemas.openxmlformats.org/drawingml/2006/main" xmlns:r="http://schemas.openxmlformats.org/officeDocument/2006/relationships" xmlns:p="http://schemas.openxmlformats.org/presentationml/2006/main">
  <p:tag name="PA" val="v5.2.11"/>
</p:tagLst>
</file>

<file path=ppt/tags/tag730.xml><?xml version="1.0" encoding="utf-8"?>
<p:tagLst xmlns:a="http://schemas.openxmlformats.org/drawingml/2006/main" xmlns:r="http://schemas.openxmlformats.org/officeDocument/2006/relationships" xmlns:p="http://schemas.openxmlformats.org/presentationml/2006/main">
  <p:tag name="PA" val="v5.2.11"/>
</p:tagLst>
</file>

<file path=ppt/tags/tag731.xml><?xml version="1.0" encoding="utf-8"?>
<p:tagLst xmlns:a="http://schemas.openxmlformats.org/drawingml/2006/main" xmlns:r="http://schemas.openxmlformats.org/officeDocument/2006/relationships" xmlns:p="http://schemas.openxmlformats.org/presentationml/2006/main">
  <p:tag name="PA" val="v5.2.11"/>
</p:tagLst>
</file>

<file path=ppt/tags/tag732.xml><?xml version="1.0" encoding="utf-8"?>
<p:tagLst xmlns:a="http://schemas.openxmlformats.org/drawingml/2006/main" xmlns:r="http://schemas.openxmlformats.org/officeDocument/2006/relationships" xmlns:p="http://schemas.openxmlformats.org/presentationml/2006/main">
  <p:tag name="PA" val="v5.2.11"/>
</p:tagLst>
</file>

<file path=ppt/tags/tag733.xml><?xml version="1.0" encoding="utf-8"?>
<p:tagLst xmlns:a="http://schemas.openxmlformats.org/drawingml/2006/main" xmlns:r="http://schemas.openxmlformats.org/officeDocument/2006/relationships" xmlns:p="http://schemas.openxmlformats.org/presentationml/2006/main">
  <p:tag name="PA" val="v5.2.11"/>
</p:tagLst>
</file>

<file path=ppt/tags/tag734.xml><?xml version="1.0" encoding="utf-8"?>
<p:tagLst xmlns:a="http://schemas.openxmlformats.org/drawingml/2006/main" xmlns:r="http://schemas.openxmlformats.org/officeDocument/2006/relationships" xmlns:p="http://schemas.openxmlformats.org/presentationml/2006/main">
  <p:tag name="PA" val="v5.2.11"/>
</p:tagLst>
</file>

<file path=ppt/tags/tag735.xml><?xml version="1.0" encoding="utf-8"?>
<p:tagLst xmlns:a="http://schemas.openxmlformats.org/drawingml/2006/main" xmlns:r="http://schemas.openxmlformats.org/officeDocument/2006/relationships" xmlns:p="http://schemas.openxmlformats.org/presentationml/2006/main">
  <p:tag name="PA" val="v5.2.11"/>
</p:tagLst>
</file>

<file path=ppt/tags/tag736.xml><?xml version="1.0" encoding="utf-8"?>
<p:tagLst xmlns:a="http://schemas.openxmlformats.org/drawingml/2006/main" xmlns:r="http://schemas.openxmlformats.org/officeDocument/2006/relationships" xmlns:p="http://schemas.openxmlformats.org/presentationml/2006/main">
  <p:tag name="PA" val="v5.2.11"/>
</p:tagLst>
</file>

<file path=ppt/tags/tag737.xml><?xml version="1.0" encoding="utf-8"?>
<p:tagLst xmlns:a="http://schemas.openxmlformats.org/drawingml/2006/main" xmlns:r="http://schemas.openxmlformats.org/officeDocument/2006/relationships" xmlns:p="http://schemas.openxmlformats.org/presentationml/2006/main">
  <p:tag name="PA" val="v5.2.11"/>
</p:tagLst>
</file>

<file path=ppt/tags/tag738.xml><?xml version="1.0" encoding="utf-8"?>
<p:tagLst xmlns:a="http://schemas.openxmlformats.org/drawingml/2006/main" xmlns:r="http://schemas.openxmlformats.org/officeDocument/2006/relationships" xmlns:p="http://schemas.openxmlformats.org/presentationml/2006/main">
  <p:tag name="PA" val="v5.2.11"/>
</p:tagLst>
</file>

<file path=ppt/tags/tag739.xml><?xml version="1.0" encoding="utf-8"?>
<p:tagLst xmlns:a="http://schemas.openxmlformats.org/drawingml/2006/main" xmlns:r="http://schemas.openxmlformats.org/officeDocument/2006/relationships" xmlns:p="http://schemas.openxmlformats.org/presentationml/2006/main">
  <p:tag name="PA" val="v5.2.11"/>
</p:tagLst>
</file>

<file path=ppt/tags/tag74.xml><?xml version="1.0" encoding="utf-8"?>
<p:tagLst xmlns:a="http://schemas.openxmlformats.org/drawingml/2006/main" xmlns:r="http://schemas.openxmlformats.org/officeDocument/2006/relationships" xmlns:p="http://schemas.openxmlformats.org/presentationml/2006/main">
  <p:tag name="PA" val="v5.2.11"/>
</p:tagLst>
</file>

<file path=ppt/tags/tag740.xml><?xml version="1.0" encoding="utf-8"?>
<p:tagLst xmlns:a="http://schemas.openxmlformats.org/drawingml/2006/main" xmlns:r="http://schemas.openxmlformats.org/officeDocument/2006/relationships" xmlns:p="http://schemas.openxmlformats.org/presentationml/2006/main">
  <p:tag name="PA" val="v5.2.11"/>
</p:tagLst>
</file>

<file path=ppt/tags/tag741.xml><?xml version="1.0" encoding="utf-8"?>
<p:tagLst xmlns:a="http://schemas.openxmlformats.org/drawingml/2006/main" xmlns:r="http://schemas.openxmlformats.org/officeDocument/2006/relationships" xmlns:p="http://schemas.openxmlformats.org/presentationml/2006/main">
  <p:tag name="PA" val="v5.2.11"/>
</p:tagLst>
</file>

<file path=ppt/tags/tag742.xml><?xml version="1.0" encoding="utf-8"?>
<p:tagLst xmlns:a="http://schemas.openxmlformats.org/drawingml/2006/main" xmlns:r="http://schemas.openxmlformats.org/officeDocument/2006/relationships" xmlns:p="http://schemas.openxmlformats.org/presentationml/2006/main">
  <p:tag name="PA" val="v5.2.11"/>
</p:tagLst>
</file>

<file path=ppt/tags/tag743.xml><?xml version="1.0" encoding="utf-8"?>
<p:tagLst xmlns:a="http://schemas.openxmlformats.org/drawingml/2006/main" xmlns:r="http://schemas.openxmlformats.org/officeDocument/2006/relationships" xmlns:p="http://schemas.openxmlformats.org/presentationml/2006/main">
  <p:tag name="PA" val="v5.2.11"/>
</p:tagLst>
</file>

<file path=ppt/tags/tag744.xml><?xml version="1.0" encoding="utf-8"?>
<p:tagLst xmlns:a="http://schemas.openxmlformats.org/drawingml/2006/main" xmlns:r="http://schemas.openxmlformats.org/officeDocument/2006/relationships" xmlns:p="http://schemas.openxmlformats.org/presentationml/2006/main">
  <p:tag name="PA" val="v5.2.11"/>
</p:tagLst>
</file>

<file path=ppt/tags/tag745.xml><?xml version="1.0" encoding="utf-8"?>
<p:tagLst xmlns:a="http://schemas.openxmlformats.org/drawingml/2006/main" xmlns:r="http://schemas.openxmlformats.org/officeDocument/2006/relationships" xmlns:p="http://schemas.openxmlformats.org/presentationml/2006/main">
  <p:tag name="PA" val="v5.2.11"/>
</p:tagLst>
</file>

<file path=ppt/tags/tag746.xml><?xml version="1.0" encoding="utf-8"?>
<p:tagLst xmlns:a="http://schemas.openxmlformats.org/drawingml/2006/main" xmlns:r="http://schemas.openxmlformats.org/officeDocument/2006/relationships" xmlns:p="http://schemas.openxmlformats.org/presentationml/2006/main">
  <p:tag name="PA" val="v5.2.11"/>
</p:tagLst>
</file>

<file path=ppt/tags/tag747.xml><?xml version="1.0" encoding="utf-8"?>
<p:tagLst xmlns:a="http://schemas.openxmlformats.org/drawingml/2006/main" xmlns:r="http://schemas.openxmlformats.org/officeDocument/2006/relationships" xmlns:p="http://schemas.openxmlformats.org/presentationml/2006/main">
  <p:tag name="PA" val="v5.2.11"/>
</p:tagLst>
</file>

<file path=ppt/tags/tag748.xml><?xml version="1.0" encoding="utf-8"?>
<p:tagLst xmlns:a="http://schemas.openxmlformats.org/drawingml/2006/main" xmlns:r="http://schemas.openxmlformats.org/officeDocument/2006/relationships" xmlns:p="http://schemas.openxmlformats.org/presentationml/2006/main">
  <p:tag name="PA" val="v5.2.11"/>
</p:tagLst>
</file>

<file path=ppt/tags/tag749.xml><?xml version="1.0" encoding="utf-8"?>
<p:tagLst xmlns:a="http://schemas.openxmlformats.org/drawingml/2006/main" xmlns:r="http://schemas.openxmlformats.org/officeDocument/2006/relationships" xmlns:p="http://schemas.openxmlformats.org/presentationml/2006/main">
  <p:tag name="PA" val="v5.2.11"/>
</p:tagLst>
</file>

<file path=ppt/tags/tag75.xml><?xml version="1.0" encoding="utf-8"?>
<p:tagLst xmlns:a="http://schemas.openxmlformats.org/drawingml/2006/main" xmlns:r="http://schemas.openxmlformats.org/officeDocument/2006/relationships" xmlns:p="http://schemas.openxmlformats.org/presentationml/2006/main">
  <p:tag name="PA" val="v5.2.11"/>
</p:tagLst>
</file>

<file path=ppt/tags/tag750.xml><?xml version="1.0" encoding="utf-8"?>
<p:tagLst xmlns:a="http://schemas.openxmlformats.org/drawingml/2006/main" xmlns:r="http://schemas.openxmlformats.org/officeDocument/2006/relationships" xmlns:p="http://schemas.openxmlformats.org/presentationml/2006/main">
  <p:tag name="PA" val="v5.2.11"/>
</p:tagLst>
</file>

<file path=ppt/tags/tag751.xml><?xml version="1.0" encoding="utf-8"?>
<p:tagLst xmlns:a="http://schemas.openxmlformats.org/drawingml/2006/main" xmlns:r="http://schemas.openxmlformats.org/officeDocument/2006/relationships" xmlns:p="http://schemas.openxmlformats.org/presentationml/2006/main">
  <p:tag name="PA" val="v5.2.11"/>
</p:tagLst>
</file>

<file path=ppt/tags/tag752.xml><?xml version="1.0" encoding="utf-8"?>
<p:tagLst xmlns:a="http://schemas.openxmlformats.org/drawingml/2006/main" xmlns:r="http://schemas.openxmlformats.org/officeDocument/2006/relationships" xmlns:p="http://schemas.openxmlformats.org/presentationml/2006/main">
  <p:tag name="PA" val="v5.2.11"/>
</p:tagLst>
</file>

<file path=ppt/tags/tag753.xml><?xml version="1.0" encoding="utf-8"?>
<p:tagLst xmlns:a="http://schemas.openxmlformats.org/drawingml/2006/main" xmlns:r="http://schemas.openxmlformats.org/officeDocument/2006/relationships" xmlns:p="http://schemas.openxmlformats.org/presentationml/2006/main">
  <p:tag name="PA" val="v5.2.11"/>
</p:tagLst>
</file>

<file path=ppt/tags/tag754.xml><?xml version="1.0" encoding="utf-8"?>
<p:tagLst xmlns:a="http://schemas.openxmlformats.org/drawingml/2006/main" xmlns:r="http://schemas.openxmlformats.org/officeDocument/2006/relationships" xmlns:p="http://schemas.openxmlformats.org/presentationml/2006/main">
  <p:tag name="PA" val="v5.2.11"/>
</p:tagLst>
</file>

<file path=ppt/tags/tag755.xml><?xml version="1.0" encoding="utf-8"?>
<p:tagLst xmlns:a="http://schemas.openxmlformats.org/drawingml/2006/main" xmlns:r="http://schemas.openxmlformats.org/officeDocument/2006/relationships" xmlns:p="http://schemas.openxmlformats.org/presentationml/2006/main">
  <p:tag name="PA" val="v5.2.11"/>
</p:tagLst>
</file>

<file path=ppt/tags/tag756.xml><?xml version="1.0" encoding="utf-8"?>
<p:tagLst xmlns:a="http://schemas.openxmlformats.org/drawingml/2006/main" xmlns:r="http://schemas.openxmlformats.org/officeDocument/2006/relationships" xmlns:p="http://schemas.openxmlformats.org/presentationml/2006/main">
  <p:tag name="PA" val="v5.2.11"/>
</p:tagLst>
</file>

<file path=ppt/tags/tag757.xml><?xml version="1.0" encoding="utf-8"?>
<p:tagLst xmlns:a="http://schemas.openxmlformats.org/drawingml/2006/main" xmlns:r="http://schemas.openxmlformats.org/officeDocument/2006/relationships" xmlns:p="http://schemas.openxmlformats.org/presentationml/2006/main">
  <p:tag name="PA" val="v5.2.11"/>
</p:tagLst>
</file>

<file path=ppt/tags/tag758.xml><?xml version="1.0" encoding="utf-8"?>
<p:tagLst xmlns:a="http://schemas.openxmlformats.org/drawingml/2006/main" xmlns:r="http://schemas.openxmlformats.org/officeDocument/2006/relationships" xmlns:p="http://schemas.openxmlformats.org/presentationml/2006/main">
  <p:tag name="PA" val="v5.2.11"/>
</p:tagLst>
</file>

<file path=ppt/tags/tag759.xml><?xml version="1.0" encoding="utf-8"?>
<p:tagLst xmlns:a="http://schemas.openxmlformats.org/drawingml/2006/main" xmlns:r="http://schemas.openxmlformats.org/officeDocument/2006/relationships" xmlns:p="http://schemas.openxmlformats.org/presentationml/2006/main">
  <p:tag name="PA" val="v5.2.11"/>
</p:tagLst>
</file>

<file path=ppt/tags/tag76.xml><?xml version="1.0" encoding="utf-8"?>
<p:tagLst xmlns:a="http://schemas.openxmlformats.org/drawingml/2006/main" xmlns:r="http://schemas.openxmlformats.org/officeDocument/2006/relationships" xmlns:p="http://schemas.openxmlformats.org/presentationml/2006/main">
  <p:tag name="PA" val="v5.2.11"/>
</p:tagLst>
</file>

<file path=ppt/tags/tag760.xml><?xml version="1.0" encoding="utf-8"?>
<p:tagLst xmlns:a="http://schemas.openxmlformats.org/drawingml/2006/main" xmlns:r="http://schemas.openxmlformats.org/officeDocument/2006/relationships" xmlns:p="http://schemas.openxmlformats.org/presentationml/2006/main">
  <p:tag name="PA" val="v5.2.11"/>
</p:tagLst>
</file>

<file path=ppt/tags/tag761.xml><?xml version="1.0" encoding="utf-8"?>
<p:tagLst xmlns:a="http://schemas.openxmlformats.org/drawingml/2006/main" xmlns:r="http://schemas.openxmlformats.org/officeDocument/2006/relationships" xmlns:p="http://schemas.openxmlformats.org/presentationml/2006/main">
  <p:tag name="PA" val="v5.2.11"/>
</p:tagLst>
</file>

<file path=ppt/tags/tag762.xml><?xml version="1.0" encoding="utf-8"?>
<p:tagLst xmlns:a="http://schemas.openxmlformats.org/drawingml/2006/main" xmlns:r="http://schemas.openxmlformats.org/officeDocument/2006/relationships" xmlns:p="http://schemas.openxmlformats.org/presentationml/2006/main">
  <p:tag name="PA" val="v5.2.11"/>
</p:tagLst>
</file>

<file path=ppt/tags/tag763.xml><?xml version="1.0" encoding="utf-8"?>
<p:tagLst xmlns:a="http://schemas.openxmlformats.org/drawingml/2006/main" xmlns:r="http://schemas.openxmlformats.org/officeDocument/2006/relationships" xmlns:p="http://schemas.openxmlformats.org/presentationml/2006/main">
  <p:tag name="PA" val="v5.2.11"/>
</p:tagLst>
</file>

<file path=ppt/tags/tag764.xml><?xml version="1.0" encoding="utf-8"?>
<p:tagLst xmlns:a="http://schemas.openxmlformats.org/drawingml/2006/main" xmlns:r="http://schemas.openxmlformats.org/officeDocument/2006/relationships" xmlns:p="http://schemas.openxmlformats.org/presentationml/2006/main">
  <p:tag name="PA" val="v5.2.11"/>
</p:tagLst>
</file>

<file path=ppt/tags/tag765.xml><?xml version="1.0" encoding="utf-8"?>
<p:tagLst xmlns:a="http://schemas.openxmlformats.org/drawingml/2006/main" xmlns:r="http://schemas.openxmlformats.org/officeDocument/2006/relationships" xmlns:p="http://schemas.openxmlformats.org/presentationml/2006/main">
  <p:tag name="PA" val="v5.2.11"/>
</p:tagLst>
</file>

<file path=ppt/tags/tag766.xml><?xml version="1.0" encoding="utf-8"?>
<p:tagLst xmlns:a="http://schemas.openxmlformats.org/drawingml/2006/main" xmlns:r="http://schemas.openxmlformats.org/officeDocument/2006/relationships" xmlns:p="http://schemas.openxmlformats.org/presentationml/2006/main">
  <p:tag name="PA" val="v5.2.11"/>
</p:tagLst>
</file>

<file path=ppt/tags/tag767.xml><?xml version="1.0" encoding="utf-8"?>
<p:tagLst xmlns:a="http://schemas.openxmlformats.org/drawingml/2006/main" xmlns:r="http://schemas.openxmlformats.org/officeDocument/2006/relationships" xmlns:p="http://schemas.openxmlformats.org/presentationml/2006/main">
  <p:tag name="PA" val="v5.2.11"/>
</p:tagLst>
</file>

<file path=ppt/tags/tag768.xml><?xml version="1.0" encoding="utf-8"?>
<p:tagLst xmlns:a="http://schemas.openxmlformats.org/drawingml/2006/main" xmlns:r="http://schemas.openxmlformats.org/officeDocument/2006/relationships" xmlns:p="http://schemas.openxmlformats.org/presentationml/2006/main">
  <p:tag name="PA" val="v5.2.11"/>
</p:tagLst>
</file>

<file path=ppt/tags/tag769.xml><?xml version="1.0" encoding="utf-8"?>
<p:tagLst xmlns:a="http://schemas.openxmlformats.org/drawingml/2006/main" xmlns:r="http://schemas.openxmlformats.org/officeDocument/2006/relationships" xmlns:p="http://schemas.openxmlformats.org/presentationml/2006/main">
  <p:tag name="PA" val="v5.2.11"/>
</p:tagLst>
</file>

<file path=ppt/tags/tag77.xml><?xml version="1.0" encoding="utf-8"?>
<p:tagLst xmlns:a="http://schemas.openxmlformats.org/drawingml/2006/main" xmlns:r="http://schemas.openxmlformats.org/officeDocument/2006/relationships" xmlns:p="http://schemas.openxmlformats.org/presentationml/2006/main">
  <p:tag name="PA" val="v5.2.11"/>
</p:tagLst>
</file>

<file path=ppt/tags/tag770.xml><?xml version="1.0" encoding="utf-8"?>
<p:tagLst xmlns:a="http://schemas.openxmlformats.org/drawingml/2006/main" xmlns:r="http://schemas.openxmlformats.org/officeDocument/2006/relationships" xmlns:p="http://schemas.openxmlformats.org/presentationml/2006/main">
  <p:tag name="PA" val="v5.2.11"/>
</p:tagLst>
</file>

<file path=ppt/tags/tag771.xml><?xml version="1.0" encoding="utf-8"?>
<p:tagLst xmlns:a="http://schemas.openxmlformats.org/drawingml/2006/main" xmlns:r="http://schemas.openxmlformats.org/officeDocument/2006/relationships" xmlns:p="http://schemas.openxmlformats.org/presentationml/2006/main">
  <p:tag name="PA" val="v5.2.11"/>
</p:tagLst>
</file>

<file path=ppt/tags/tag772.xml><?xml version="1.0" encoding="utf-8"?>
<p:tagLst xmlns:a="http://schemas.openxmlformats.org/drawingml/2006/main" xmlns:r="http://schemas.openxmlformats.org/officeDocument/2006/relationships" xmlns:p="http://schemas.openxmlformats.org/presentationml/2006/main">
  <p:tag name="PA" val="v5.2.11"/>
</p:tagLst>
</file>

<file path=ppt/tags/tag773.xml><?xml version="1.0" encoding="utf-8"?>
<p:tagLst xmlns:a="http://schemas.openxmlformats.org/drawingml/2006/main" xmlns:r="http://schemas.openxmlformats.org/officeDocument/2006/relationships" xmlns:p="http://schemas.openxmlformats.org/presentationml/2006/main">
  <p:tag name="PA" val="v5.2.11"/>
</p:tagLst>
</file>

<file path=ppt/tags/tag774.xml><?xml version="1.0" encoding="utf-8"?>
<p:tagLst xmlns:a="http://schemas.openxmlformats.org/drawingml/2006/main" xmlns:r="http://schemas.openxmlformats.org/officeDocument/2006/relationships" xmlns:p="http://schemas.openxmlformats.org/presentationml/2006/main">
  <p:tag name="PA" val="v5.2.11"/>
</p:tagLst>
</file>

<file path=ppt/tags/tag775.xml><?xml version="1.0" encoding="utf-8"?>
<p:tagLst xmlns:a="http://schemas.openxmlformats.org/drawingml/2006/main" xmlns:r="http://schemas.openxmlformats.org/officeDocument/2006/relationships" xmlns:p="http://schemas.openxmlformats.org/presentationml/2006/main">
  <p:tag name="PA" val="v5.2.11"/>
</p:tagLst>
</file>

<file path=ppt/tags/tag776.xml><?xml version="1.0" encoding="utf-8"?>
<p:tagLst xmlns:a="http://schemas.openxmlformats.org/drawingml/2006/main" xmlns:r="http://schemas.openxmlformats.org/officeDocument/2006/relationships" xmlns:p="http://schemas.openxmlformats.org/presentationml/2006/main">
  <p:tag name="PA" val="v5.2.11"/>
</p:tagLst>
</file>

<file path=ppt/tags/tag777.xml><?xml version="1.0" encoding="utf-8"?>
<p:tagLst xmlns:a="http://schemas.openxmlformats.org/drawingml/2006/main" xmlns:r="http://schemas.openxmlformats.org/officeDocument/2006/relationships" xmlns:p="http://schemas.openxmlformats.org/presentationml/2006/main">
  <p:tag name="PA" val="v5.2.11"/>
</p:tagLst>
</file>

<file path=ppt/tags/tag778.xml><?xml version="1.0" encoding="utf-8"?>
<p:tagLst xmlns:a="http://schemas.openxmlformats.org/drawingml/2006/main" xmlns:r="http://schemas.openxmlformats.org/officeDocument/2006/relationships" xmlns:p="http://schemas.openxmlformats.org/presentationml/2006/main">
  <p:tag name="PA" val="v5.2.11"/>
</p:tagLst>
</file>

<file path=ppt/tags/tag779.xml><?xml version="1.0" encoding="utf-8"?>
<p:tagLst xmlns:a="http://schemas.openxmlformats.org/drawingml/2006/main" xmlns:r="http://schemas.openxmlformats.org/officeDocument/2006/relationships" xmlns:p="http://schemas.openxmlformats.org/presentationml/2006/main">
  <p:tag name="PA" val="v5.2.11"/>
</p:tagLst>
</file>

<file path=ppt/tags/tag78.xml><?xml version="1.0" encoding="utf-8"?>
<p:tagLst xmlns:a="http://schemas.openxmlformats.org/drawingml/2006/main" xmlns:r="http://schemas.openxmlformats.org/officeDocument/2006/relationships" xmlns:p="http://schemas.openxmlformats.org/presentationml/2006/main">
  <p:tag name="PA" val="v5.2.11"/>
</p:tagLst>
</file>

<file path=ppt/tags/tag780.xml><?xml version="1.0" encoding="utf-8"?>
<p:tagLst xmlns:a="http://schemas.openxmlformats.org/drawingml/2006/main" xmlns:r="http://schemas.openxmlformats.org/officeDocument/2006/relationships" xmlns:p="http://schemas.openxmlformats.org/presentationml/2006/main">
  <p:tag name="PA" val="v5.2.11"/>
</p:tagLst>
</file>

<file path=ppt/tags/tag781.xml><?xml version="1.0" encoding="utf-8"?>
<p:tagLst xmlns:a="http://schemas.openxmlformats.org/drawingml/2006/main" xmlns:r="http://schemas.openxmlformats.org/officeDocument/2006/relationships" xmlns:p="http://schemas.openxmlformats.org/presentationml/2006/main">
  <p:tag name="PA" val="v5.2.11"/>
</p:tagLst>
</file>

<file path=ppt/tags/tag782.xml><?xml version="1.0" encoding="utf-8"?>
<p:tagLst xmlns:a="http://schemas.openxmlformats.org/drawingml/2006/main" xmlns:r="http://schemas.openxmlformats.org/officeDocument/2006/relationships" xmlns:p="http://schemas.openxmlformats.org/presentationml/2006/main">
  <p:tag name="PA" val="v5.2.11"/>
</p:tagLst>
</file>

<file path=ppt/tags/tag783.xml><?xml version="1.0" encoding="utf-8"?>
<p:tagLst xmlns:a="http://schemas.openxmlformats.org/drawingml/2006/main" xmlns:r="http://schemas.openxmlformats.org/officeDocument/2006/relationships" xmlns:p="http://schemas.openxmlformats.org/presentationml/2006/main">
  <p:tag name="PA" val="v5.2.11"/>
</p:tagLst>
</file>

<file path=ppt/tags/tag784.xml><?xml version="1.0" encoding="utf-8"?>
<p:tagLst xmlns:a="http://schemas.openxmlformats.org/drawingml/2006/main" xmlns:r="http://schemas.openxmlformats.org/officeDocument/2006/relationships" xmlns:p="http://schemas.openxmlformats.org/presentationml/2006/main">
  <p:tag name="PA" val="v5.2.11"/>
</p:tagLst>
</file>

<file path=ppt/tags/tag785.xml><?xml version="1.0" encoding="utf-8"?>
<p:tagLst xmlns:a="http://schemas.openxmlformats.org/drawingml/2006/main" xmlns:r="http://schemas.openxmlformats.org/officeDocument/2006/relationships" xmlns:p="http://schemas.openxmlformats.org/presentationml/2006/main">
  <p:tag name="PA" val="v5.2.11"/>
</p:tagLst>
</file>

<file path=ppt/tags/tag786.xml><?xml version="1.0" encoding="utf-8"?>
<p:tagLst xmlns:a="http://schemas.openxmlformats.org/drawingml/2006/main" xmlns:r="http://schemas.openxmlformats.org/officeDocument/2006/relationships" xmlns:p="http://schemas.openxmlformats.org/presentationml/2006/main">
  <p:tag name="PA" val="v5.2.11"/>
</p:tagLst>
</file>

<file path=ppt/tags/tag787.xml><?xml version="1.0" encoding="utf-8"?>
<p:tagLst xmlns:a="http://schemas.openxmlformats.org/drawingml/2006/main" xmlns:r="http://schemas.openxmlformats.org/officeDocument/2006/relationships" xmlns:p="http://schemas.openxmlformats.org/presentationml/2006/main">
  <p:tag name="PA" val="v5.2.11"/>
</p:tagLst>
</file>

<file path=ppt/tags/tag788.xml><?xml version="1.0" encoding="utf-8"?>
<p:tagLst xmlns:a="http://schemas.openxmlformats.org/drawingml/2006/main" xmlns:r="http://schemas.openxmlformats.org/officeDocument/2006/relationships" xmlns:p="http://schemas.openxmlformats.org/presentationml/2006/main">
  <p:tag name="PA" val="v5.2.11"/>
</p:tagLst>
</file>

<file path=ppt/tags/tag789.xml><?xml version="1.0" encoding="utf-8"?>
<p:tagLst xmlns:a="http://schemas.openxmlformats.org/drawingml/2006/main" xmlns:r="http://schemas.openxmlformats.org/officeDocument/2006/relationships" xmlns:p="http://schemas.openxmlformats.org/presentationml/2006/main">
  <p:tag name="PA" val="v5.2.11"/>
</p:tagLst>
</file>

<file path=ppt/tags/tag79.xml><?xml version="1.0" encoding="utf-8"?>
<p:tagLst xmlns:a="http://schemas.openxmlformats.org/drawingml/2006/main" xmlns:r="http://schemas.openxmlformats.org/officeDocument/2006/relationships" xmlns:p="http://schemas.openxmlformats.org/presentationml/2006/main">
  <p:tag name="PA" val="v5.2.11"/>
</p:tagLst>
</file>

<file path=ppt/tags/tag790.xml><?xml version="1.0" encoding="utf-8"?>
<p:tagLst xmlns:a="http://schemas.openxmlformats.org/drawingml/2006/main" xmlns:r="http://schemas.openxmlformats.org/officeDocument/2006/relationships" xmlns:p="http://schemas.openxmlformats.org/presentationml/2006/main">
  <p:tag name="PA" val="v5.2.11"/>
</p:tagLst>
</file>

<file path=ppt/tags/tag791.xml><?xml version="1.0" encoding="utf-8"?>
<p:tagLst xmlns:a="http://schemas.openxmlformats.org/drawingml/2006/main" xmlns:r="http://schemas.openxmlformats.org/officeDocument/2006/relationships" xmlns:p="http://schemas.openxmlformats.org/presentationml/2006/main">
  <p:tag name="PA" val="v5.2.11"/>
</p:tagLst>
</file>

<file path=ppt/tags/tag792.xml><?xml version="1.0" encoding="utf-8"?>
<p:tagLst xmlns:a="http://schemas.openxmlformats.org/drawingml/2006/main" xmlns:r="http://schemas.openxmlformats.org/officeDocument/2006/relationships" xmlns:p="http://schemas.openxmlformats.org/presentationml/2006/main">
  <p:tag name="PA" val="v5.2.11"/>
</p:tagLst>
</file>

<file path=ppt/tags/tag793.xml><?xml version="1.0" encoding="utf-8"?>
<p:tagLst xmlns:a="http://schemas.openxmlformats.org/drawingml/2006/main" xmlns:r="http://schemas.openxmlformats.org/officeDocument/2006/relationships" xmlns:p="http://schemas.openxmlformats.org/presentationml/2006/main">
  <p:tag name="PA" val="v5.2.11"/>
</p:tagLst>
</file>

<file path=ppt/tags/tag794.xml><?xml version="1.0" encoding="utf-8"?>
<p:tagLst xmlns:a="http://schemas.openxmlformats.org/drawingml/2006/main" xmlns:r="http://schemas.openxmlformats.org/officeDocument/2006/relationships" xmlns:p="http://schemas.openxmlformats.org/presentationml/2006/main">
  <p:tag name="PA" val="v5.2.11"/>
</p:tagLst>
</file>

<file path=ppt/tags/tag795.xml><?xml version="1.0" encoding="utf-8"?>
<p:tagLst xmlns:a="http://schemas.openxmlformats.org/drawingml/2006/main" xmlns:r="http://schemas.openxmlformats.org/officeDocument/2006/relationships" xmlns:p="http://schemas.openxmlformats.org/presentationml/2006/main">
  <p:tag name="PA" val="v5.2.11"/>
</p:tagLst>
</file>

<file path=ppt/tags/tag796.xml><?xml version="1.0" encoding="utf-8"?>
<p:tagLst xmlns:a="http://schemas.openxmlformats.org/drawingml/2006/main" xmlns:r="http://schemas.openxmlformats.org/officeDocument/2006/relationships" xmlns:p="http://schemas.openxmlformats.org/presentationml/2006/main">
  <p:tag name="PA" val="v5.2.11"/>
</p:tagLst>
</file>

<file path=ppt/tags/tag797.xml><?xml version="1.0" encoding="utf-8"?>
<p:tagLst xmlns:a="http://schemas.openxmlformats.org/drawingml/2006/main" xmlns:r="http://schemas.openxmlformats.org/officeDocument/2006/relationships" xmlns:p="http://schemas.openxmlformats.org/presentationml/2006/main">
  <p:tag name="PA" val="v5.2.11"/>
</p:tagLst>
</file>

<file path=ppt/tags/tag798.xml><?xml version="1.0" encoding="utf-8"?>
<p:tagLst xmlns:a="http://schemas.openxmlformats.org/drawingml/2006/main" xmlns:r="http://schemas.openxmlformats.org/officeDocument/2006/relationships" xmlns:p="http://schemas.openxmlformats.org/presentationml/2006/main">
  <p:tag name="PA" val="v5.2.11"/>
</p:tagLst>
</file>

<file path=ppt/tags/tag799.xml><?xml version="1.0" encoding="utf-8"?>
<p:tagLst xmlns:a="http://schemas.openxmlformats.org/drawingml/2006/main" xmlns:r="http://schemas.openxmlformats.org/officeDocument/2006/relationships" xmlns:p="http://schemas.openxmlformats.org/presentationml/2006/main">
  <p:tag name="PA" val="v5.2.11"/>
</p:tagLst>
</file>

<file path=ppt/tags/tag8.xml><?xml version="1.0" encoding="utf-8"?>
<p:tagLst xmlns:a="http://schemas.openxmlformats.org/drawingml/2006/main" xmlns:r="http://schemas.openxmlformats.org/officeDocument/2006/relationships" xmlns:p="http://schemas.openxmlformats.org/presentationml/2006/main">
  <p:tag name="PA" val="v5.2.11"/>
</p:tagLst>
</file>

<file path=ppt/tags/tag80.xml><?xml version="1.0" encoding="utf-8"?>
<p:tagLst xmlns:a="http://schemas.openxmlformats.org/drawingml/2006/main" xmlns:r="http://schemas.openxmlformats.org/officeDocument/2006/relationships" xmlns:p="http://schemas.openxmlformats.org/presentationml/2006/main">
  <p:tag name="PA" val="v5.2.11"/>
</p:tagLst>
</file>

<file path=ppt/tags/tag800.xml><?xml version="1.0" encoding="utf-8"?>
<p:tagLst xmlns:a="http://schemas.openxmlformats.org/drawingml/2006/main" xmlns:r="http://schemas.openxmlformats.org/officeDocument/2006/relationships" xmlns:p="http://schemas.openxmlformats.org/presentationml/2006/main">
  <p:tag name="PA" val="v5.2.11"/>
</p:tagLst>
</file>

<file path=ppt/tags/tag801.xml><?xml version="1.0" encoding="utf-8"?>
<p:tagLst xmlns:a="http://schemas.openxmlformats.org/drawingml/2006/main" xmlns:r="http://schemas.openxmlformats.org/officeDocument/2006/relationships" xmlns:p="http://schemas.openxmlformats.org/presentationml/2006/main">
  <p:tag name="PA" val="v5.2.11"/>
</p:tagLst>
</file>

<file path=ppt/tags/tag802.xml><?xml version="1.0" encoding="utf-8"?>
<p:tagLst xmlns:a="http://schemas.openxmlformats.org/drawingml/2006/main" xmlns:r="http://schemas.openxmlformats.org/officeDocument/2006/relationships" xmlns:p="http://schemas.openxmlformats.org/presentationml/2006/main">
  <p:tag name="PA" val="v5.2.11"/>
</p:tagLst>
</file>

<file path=ppt/tags/tag803.xml><?xml version="1.0" encoding="utf-8"?>
<p:tagLst xmlns:a="http://schemas.openxmlformats.org/drawingml/2006/main" xmlns:r="http://schemas.openxmlformats.org/officeDocument/2006/relationships" xmlns:p="http://schemas.openxmlformats.org/presentationml/2006/main">
  <p:tag name="PA" val="v5.2.11"/>
</p:tagLst>
</file>

<file path=ppt/tags/tag804.xml><?xml version="1.0" encoding="utf-8"?>
<p:tagLst xmlns:a="http://schemas.openxmlformats.org/drawingml/2006/main" xmlns:r="http://schemas.openxmlformats.org/officeDocument/2006/relationships" xmlns:p="http://schemas.openxmlformats.org/presentationml/2006/main">
  <p:tag name="PA" val="v5.2.11"/>
</p:tagLst>
</file>

<file path=ppt/tags/tag805.xml><?xml version="1.0" encoding="utf-8"?>
<p:tagLst xmlns:a="http://schemas.openxmlformats.org/drawingml/2006/main" xmlns:r="http://schemas.openxmlformats.org/officeDocument/2006/relationships" xmlns:p="http://schemas.openxmlformats.org/presentationml/2006/main">
  <p:tag name="PA" val="v5.2.11"/>
</p:tagLst>
</file>

<file path=ppt/tags/tag806.xml><?xml version="1.0" encoding="utf-8"?>
<p:tagLst xmlns:a="http://schemas.openxmlformats.org/drawingml/2006/main" xmlns:r="http://schemas.openxmlformats.org/officeDocument/2006/relationships" xmlns:p="http://schemas.openxmlformats.org/presentationml/2006/main">
  <p:tag name="PA" val="v5.2.11"/>
</p:tagLst>
</file>

<file path=ppt/tags/tag807.xml><?xml version="1.0" encoding="utf-8"?>
<p:tagLst xmlns:a="http://schemas.openxmlformats.org/drawingml/2006/main" xmlns:r="http://schemas.openxmlformats.org/officeDocument/2006/relationships" xmlns:p="http://schemas.openxmlformats.org/presentationml/2006/main">
  <p:tag name="PA" val="v5.2.11"/>
</p:tagLst>
</file>

<file path=ppt/tags/tag808.xml><?xml version="1.0" encoding="utf-8"?>
<p:tagLst xmlns:a="http://schemas.openxmlformats.org/drawingml/2006/main" xmlns:r="http://schemas.openxmlformats.org/officeDocument/2006/relationships" xmlns:p="http://schemas.openxmlformats.org/presentationml/2006/main">
  <p:tag name="PA" val="v5.2.11"/>
</p:tagLst>
</file>

<file path=ppt/tags/tag809.xml><?xml version="1.0" encoding="utf-8"?>
<p:tagLst xmlns:a="http://schemas.openxmlformats.org/drawingml/2006/main" xmlns:r="http://schemas.openxmlformats.org/officeDocument/2006/relationships" xmlns:p="http://schemas.openxmlformats.org/presentationml/2006/main">
  <p:tag name="PA" val="v5.2.11"/>
</p:tagLst>
</file>

<file path=ppt/tags/tag81.xml><?xml version="1.0" encoding="utf-8"?>
<p:tagLst xmlns:a="http://schemas.openxmlformats.org/drawingml/2006/main" xmlns:r="http://schemas.openxmlformats.org/officeDocument/2006/relationships" xmlns:p="http://schemas.openxmlformats.org/presentationml/2006/main">
  <p:tag name="PA" val="v5.2.11"/>
</p:tagLst>
</file>

<file path=ppt/tags/tag810.xml><?xml version="1.0" encoding="utf-8"?>
<p:tagLst xmlns:a="http://schemas.openxmlformats.org/drawingml/2006/main" xmlns:r="http://schemas.openxmlformats.org/officeDocument/2006/relationships" xmlns:p="http://schemas.openxmlformats.org/presentationml/2006/main">
  <p:tag name="PA" val="v5.2.11"/>
</p:tagLst>
</file>

<file path=ppt/tags/tag811.xml><?xml version="1.0" encoding="utf-8"?>
<p:tagLst xmlns:a="http://schemas.openxmlformats.org/drawingml/2006/main" xmlns:r="http://schemas.openxmlformats.org/officeDocument/2006/relationships" xmlns:p="http://schemas.openxmlformats.org/presentationml/2006/main">
  <p:tag name="PA" val="v5.2.11"/>
</p:tagLst>
</file>

<file path=ppt/tags/tag812.xml><?xml version="1.0" encoding="utf-8"?>
<p:tagLst xmlns:a="http://schemas.openxmlformats.org/drawingml/2006/main" xmlns:r="http://schemas.openxmlformats.org/officeDocument/2006/relationships" xmlns:p="http://schemas.openxmlformats.org/presentationml/2006/main">
  <p:tag name="PA" val="v5.2.11"/>
</p:tagLst>
</file>

<file path=ppt/tags/tag813.xml><?xml version="1.0" encoding="utf-8"?>
<p:tagLst xmlns:a="http://schemas.openxmlformats.org/drawingml/2006/main" xmlns:r="http://schemas.openxmlformats.org/officeDocument/2006/relationships" xmlns:p="http://schemas.openxmlformats.org/presentationml/2006/main">
  <p:tag name="PA" val="v5.2.11"/>
</p:tagLst>
</file>

<file path=ppt/tags/tag814.xml><?xml version="1.0" encoding="utf-8"?>
<p:tagLst xmlns:a="http://schemas.openxmlformats.org/drawingml/2006/main" xmlns:r="http://schemas.openxmlformats.org/officeDocument/2006/relationships" xmlns:p="http://schemas.openxmlformats.org/presentationml/2006/main">
  <p:tag name="PA" val="v5.2.11"/>
</p:tagLst>
</file>

<file path=ppt/tags/tag815.xml><?xml version="1.0" encoding="utf-8"?>
<p:tagLst xmlns:a="http://schemas.openxmlformats.org/drawingml/2006/main" xmlns:r="http://schemas.openxmlformats.org/officeDocument/2006/relationships" xmlns:p="http://schemas.openxmlformats.org/presentationml/2006/main">
  <p:tag name="PA" val="v5.2.11"/>
</p:tagLst>
</file>

<file path=ppt/tags/tag816.xml><?xml version="1.0" encoding="utf-8"?>
<p:tagLst xmlns:a="http://schemas.openxmlformats.org/drawingml/2006/main" xmlns:r="http://schemas.openxmlformats.org/officeDocument/2006/relationships" xmlns:p="http://schemas.openxmlformats.org/presentationml/2006/main">
  <p:tag name="PA" val="v5.2.11"/>
</p:tagLst>
</file>

<file path=ppt/tags/tag817.xml><?xml version="1.0" encoding="utf-8"?>
<p:tagLst xmlns:a="http://schemas.openxmlformats.org/drawingml/2006/main" xmlns:r="http://schemas.openxmlformats.org/officeDocument/2006/relationships" xmlns:p="http://schemas.openxmlformats.org/presentationml/2006/main">
  <p:tag name="PA" val="v5.2.11"/>
</p:tagLst>
</file>

<file path=ppt/tags/tag818.xml><?xml version="1.0" encoding="utf-8"?>
<p:tagLst xmlns:a="http://schemas.openxmlformats.org/drawingml/2006/main" xmlns:r="http://schemas.openxmlformats.org/officeDocument/2006/relationships" xmlns:p="http://schemas.openxmlformats.org/presentationml/2006/main">
  <p:tag name="PA" val="v5.2.11"/>
</p:tagLst>
</file>

<file path=ppt/tags/tag819.xml><?xml version="1.0" encoding="utf-8"?>
<p:tagLst xmlns:a="http://schemas.openxmlformats.org/drawingml/2006/main" xmlns:r="http://schemas.openxmlformats.org/officeDocument/2006/relationships" xmlns:p="http://schemas.openxmlformats.org/presentationml/2006/main">
  <p:tag name="PA" val="v5.2.11"/>
</p:tagLst>
</file>

<file path=ppt/tags/tag82.xml><?xml version="1.0" encoding="utf-8"?>
<p:tagLst xmlns:a="http://schemas.openxmlformats.org/drawingml/2006/main" xmlns:r="http://schemas.openxmlformats.org/officeDocument/2006/relationships" xmlns:p="http://schemas.openxmlformats.org/presentationml/2006/main">
  <p:tag name="PA" val="v5.2.11"/>
</p:tagLst>
</file>

<file path=ppt/tags/tag820.xml><?xml version="1.0" encoding="utf-8"?>
<p:tagLst xmlns:a="http://schemas.openxmlformats.org/drawingml/2006/main" xmlns:r="http://schemas.openxmlformats.org/officeDocument/2006/relationships" xmlns:p="http://schemas.openxmlformats.org/presentationml/2006/main">
  <p:tag name="PA" val="v5.2.11"/>
</p:tagLst>
</file>

<file path=ppt/tags/tag821.xml><?xml version="1.0" encoding="utf-8"?>
<p:tagLst xmlns:a="http://schemas.openxmlformats.org/drawingml/2006/main" xmlns:r="http://schemas.openxmlformats.org/officeDocument/2006/relationships" xmlns:p="http://schemas.openxmlformats.org/presentationml/2006/main">
  <p:tag name="PA" val="v5.2.11"/>
</p:tagLst>
</file>

<file path=ppt/tags/tag822.xml><?xml version="1.0" encoding="utf-8"?>
<p:tagLst xmlns:a="http://schemas.openxmlformats.org/drawingml/2006/main" xmlns:r="http://schemas.openxmlformats.org/officeDocument/2006/relationships" xmlns:p="http://schemas.openxmlformats.org/presentationml/2006/main">
  <p:tag name="PA" val="v5.2.11"/>
</p:tagLst>
</file>

<file path=ppt/tags/tag823.xml><?xml version="1.0" encoding="utf-8"?>
<p:tagLst xmlns:a="http://schemas.openxmlformats.org/drawingml/2006/main" xmlns:r="http://schemas.openxmlformats.org/officeDocument/2006/relationships" xmlns:p="http://schemas.openxmlformats.org/presentationml/2006/main">
  <p:tag name="PA" val="v5.2.11"/>
</p:tagLst>
</file>

<file path=ppt/tags/tag824.xml><?xml version="1.0" encoding="utf-8"?>
<p:tagLst xmlns:a="http://schemas.openxmlformats.org/drawingml/2006/main" xmlns:r="http://schemas.openxmlformats.org/officeDocument/2006/relationships" xmlns:p="http://schemas.openxmlformats.org/presentationml/2006/main">
  <p:tag name="PA" val="v5.2.11"/>
</p:tagLst>
</file>

<file path=ppt/tags/tag825.xml><?xml version="1.0" encoding="utf-8"?>
<p:tagLst xmlns:a="http://schemas.openxmlformats.org/drawingml/2006/main" xmlns:r="http://schemas.openxmlformats.org/officeDocument/2006/relationships" xmlns:p="http://schemas.openxmlformats.org/presentationml/2006/main">
  <p:tag name="PA" val="v5.2.11"/>
</p:tagLst>
</file>

<file path=ppt/tags/tag826.xml><?xml version="1.0" encoding="utf-8"?>
<p:tagLst xmlns:a="http://schemas.openxmlformats.org/drawingml/2006/main" xmlns:r="http://schemas.openxmlformats.org/officeDocument/2006/relationships" xmlns:p="http://schemas.openxmlformats.org/presentationml/2006/main">
  <p:tag name="PA" val="v5.2.11"/>
</p:tagLst>
</file>

<file path=ppt/tags/tag827.xml><?xml version="1.0" encoding="utf-8"?>
<p:tagLst xmlns:a="http://schemas.openxmlformats.org/drawingml/2006/main" xmlns:r="http://schemas.openxmlformats.org/officeDocument/2006/relationships" xmlns:p="http://schemas.openxmlformats.org/presentationml/2006/main">
  <p:tag name="PA" val="v5.2.11"/>
</p:tagLst>
</file>

<file path=ppt/tags/tag828.xml><?xml version="1.0" encoding="utf-8"?>
<p:tagLst xmlns:a="http://schemas.openxmlformats.org/drawingml/2006/main" xmlns:r="http://schemas.openxmlformats.org/officeDocument/2006/relationships" xmlns:p="http://schemas.openxmlformats.org/presentationml/2006/main">
  <p:tag name="PA" val="v5.2.11"/>
</p:tagLst>
</file>

<file path=ppt/tags/tag829.xml><?xml version="1.0" encoding="utf-8"?>
<p:tagLst xmlns:a="http://schemas.openxmlformats.org/drawingml/2006/main" xmlns:r="http://schemas.openxmlformats.org/officeDocument/2006/relationships" xmlns:p="http://schemas.openxmlformats.org/presentationml/2006/main">
  <p:tag name="PA" val="v5.2.11"/>
</p:tagLst>
</file>

<file path=ppt/tags/tag83.xml><?xml version="1.0" encoding="utf-8"?>
<p:tagLst xmlns:a="http://schemas.openxmlformats.org/drawingml/2006/main" xmlns:r="http://schemas.openxmlformats.org/officeDocument/2006/relationships" xmlns:p="http://schemas.openxmlformats.org/presentationml/2006/main">
  <p:tag name="PA" val="v5.2.11"/>
</p:tagLst>
</file>

<file path=ppt/tags/tag830.xml><?xml version="1.0" encoding="utf-8"?>
<p:tagLst xmlns:a="http://schemas.openxmlformats.org/drawingml/2006/main" xmlns:r="http://schemas.openxmlformats.org/officeDocument/2006/relationships" xmlns:p="http://schemas.openxmlformats.org/presentationml/2006/main">
  <p:tag name="PA" val="v5.2.11"/>
</p:tagLst>
</file>

<file path=ppt/tags/tag831.xml><?xml version="1.0" encoding="utf-8"?>
<p:tagLst xmlns:a="http://schemas.openxmlformats.org/drawingml/2006/main" xmlns:r="http://schemas.openxmlformats.org/officeDocument/2006/relationships" xmlns:p="http://schemas.openxmlformats.org/presentationml/2006/main">
  <p:tag name="PA" val="v5.2.11"/>
</p:tagLst>
</file>

<file path=ppt/tags/tag832.xml><?xml version="1.0" encoding="utf-8"?>
<p:tagLst xmlns:a="http://schemas.openxmlformats.org/drawingml/2006/main" xmlns:r="http://schemas.openxmlformats.org/officeDocument/2006/relationships" xmlns:p="http://schemas.openxmlformats.org/presentationml/2006/main">
  <p:tag name="PA" val="v5.2.11"/>
</p:tagLst>
</file>

<file path=ppt/tags/tag833.xml><?xml version="1.0" encoding="utf-8"?>
<p:tagLst xmlns:a="http://schemas.openxmlformats.org/drawingml/2006/main" xmlns:r="http://schemas.openxmlformats.org/officeDocument/2006/relationships" xmlns:p="http://schemas.openxmlformats.org/presentationml/2006/main">
  <p:tag name="PA" val="v5.2.11"/>
</p:tagLst>
</file>

<file path=ppt/tags/tag834.xml><?xml version="1.0" encoding="utf-8"?>
<p:tagLst xmlns:a="http://schemas.openxmlformats.org/drawingml/2006/main" xmlns:r="http://schemas.openxmlformats.org/officeDocument/2006/relationships" xmlns:p="http://schemas.openxmlformats.org/presentationml/2006/main">
  <p:tag name="PA" val="v5.2.11"/>
</p:tagLst>
</file>

<file path=ppt/tags/tag835.xml><?xml version="1.0" encoding="utf-8"?>
<p:tagLst xmlns:a="http://schemas.openxmlformats.org/drawingml/2006/main" xmlns:r="http://schemas.openxmlformats.org/officeDocument/2006/relationships" xmlns:p="http://schemas.openxmlformats.org/presentationml/2006/main">
  <p:tag name="PA" val="v5.2.11"/>
</p:tagLst>
</file>

<file path=ppt/tags/tag836.xml><?xml version="1.0" encoding="utf-8"?>
<p:tagLst xmlns:a="http://schemas.openxmlformats.org/drawingml/2006/main" xmlns:r="http://schemas.openxmlformats.org/officeDocument/2006/relationships" xmlns:p="http://schemas.openxmlformats.org/presentationml/2006/main">
  <p:tag name="PA" val="v5.2.11"/>
</p:tagLst>
</file>

<file path=ppt/tags/tag837.xml><?xml version="1.0" encoding="utf-8"?>
<p:tagLst xmlns:a="http://schemas.openxmlformats.org/drawingml/2006/main" xmlns:r="http://schemas.openxmlformats.org/officeDocument/2006/relationships" xmlns:p="http://schemas.openxmlformats.org/presentationml/2006/main">
  <p:tag name="PA" val="v5.2.11"/>
</p:tagLst>
</file>

<file path=ppt/tags/tag838.xml><?xml version="1.0" encoding="utf-8"?>
<p:tagLst xmlns:a="http://schemas.openxmlformats.org/drawingml/2006/main" xmlns:r="http://schemas.openxmlformats.org/officeDocument/2006/relationships" xmlns:p="http://schemas.openxmlformats.org/presentationml/2006/main">
  <p:tag name="PA" val="v5.2.11"/>
</p:tagLst>
</file>

<file path=ppt/tags/tag839.xml><?xml version="1.0" encoding="utf-8"?>
<p:tagLst xmlns:a="http://schemas.openxmlformats.org/drawingml/2006/main" xmlns:r="http://schemas.openxmlformats.org/officeDocument/2006/relationships" xmlns:p="http://schemas.openxmlformats.org/presentationml/2006/main">
  <p:tag name="PA" val="v5.2.11"/>
</p:tagLst>
</file>

<file path=ppt/tags/tag84.xml><?xml version="1.0" encoding="utf-8"?>
<p:tagLst xmlns:a="http://schemas.openxmlformats.org/drawingml/2006/main" xmlns:r="http://schemas.openxmlformats.org/officeDocument/2006/relationships" xmlns:p="http://schemas.openxmlformats.org/presentationml/2006/main">
  <p:tag name="PA" val="v5.2.11"/>
</p:tagLst>
</file>

<file path=ppt/tags/tag840.xml><?xml version="1.0" encoding="utf-8"?>
<p:tagLst xmlns:a="http://schemas.openxmlformats.org/drawingml/2006/main" xmlns:r="http://schemas.openxmlformats.org/officeDocument/2006/relationships" xmlns:p="http://schemas.openxmlformats.org/presentationml/2006/main">
  <p:tag name="PA" val="v5.2.11"/>
</p:tagLst>
</file>

<file path=ppt/tags/tag841.xml><?xml version="1.0" encoding="utf-8"?>
<p:tagLst xmlns:a="http://schemas.openxmlformats.org/drawingml/2006/main" xmlns:r="http://schemas.openxmlformats.org/officeDocument/2006/relationships" xmlns:p="http://schemas.openxmlformats.org/presentationml/2006/main">
  <p:tag name="PA" val="v5.2.11"/>
</p:tagLst>
</file>

<file path=ppt/tags/tag842.xml><?xml version="1.0" encoding="utf-8"?>
<p:tagLst xmlns:a="http://schemas.openxmlformats.org/drawingml/2006/main" xmlns:r="http://schemas.openxmlformats.org/officeDocument/2006/relationships" xmlns:p="http://schemas.openxmlformats.org/presentationml/2006/main">
  <p:tag name="PA" val="v5.2.11"/>
</p:tagLst>
</file>

<file path=ppt/tags/tag843.xml><?xml version="1.0" encoding="utf-8"?>
<p:tagLst xmlns:a="http://schemas.openxmlformats.org/drawingml/2006/main" xmlns:r="http://schemas.openxmlformats.org/officeDocument/2006/relationships" xmlns:p="http://schemas.openxmlformats.org/presentationml/2006/main">
  <p:tag name="PA" val="v5.2.11"/>
</p:tagLst>
</file>

<file path=ppt/tags/tag844.xml><?xml version="1.0" encoding="utf-8"?>
<p:tagLst xmlns:a="http://schemas.openxmlformats.org/drawingml/2006/main" xmlns:r="http://schemas.openxmlformats.org/officeDocument/2006/relationships" xmlns:p="http://schemas.openxmlformats.org/presentationml/2006/main">
  <p:tag name="PA" val="v5.2.11"/>
</p:tagLst>
</file>

<file path=ppt/tags/tag845.xml><?xml version="1.0" encoding="utf-8"?>
<p:tagLst xmlns:a="http://schemas.openxmlformats.org/drawingml/2006/main" xmlns:r="http://schemas.openxmlformats.org/officeDocument/2006/relationships" xmlns:p="http://schemas.openxmlformats.org/presentationml/2006/main">
  <p:tag name="PA" val="v5.2.11"/>
</p:tagLst>
</file>

<file path=ppt/tags/tag846.xml><?xml version="1.0" encoding="utf-8"?>
<p:tagLst xmlns:a="http://schemas.openxmlformats.org/drawingml/2006/main" xmlns:r="http://schemas.openxmlformats.org/officeDocument/2006/relationships" xmlns:p="http://schemas.openxmlformats.org/presentationml/2006/main">
  <p:tag name="PA" val="v5.2.11"/>
</p:tagLst>
</file>

<file path=ppt/tags/tag847.xml><?xml version="1.0" encoding="utf-8"?>
<p:tagLst xmlns:a="http://schemas.openxmlformats.org/drawingml/2006/main" xmlns:r="http://schemas.openxmlformats.org/officeDocument/2006/relationships" xmlns:p="http://schemas.openxmlformats.org/presentationml/2006/main">
  <p:tag name="PA" val="v5.2.11"/>
</p:tagLst>
</file>

<file path=ppt/tags/tag848.xml><?xml version="1.0" encoding="utf-8"?>
<p:tagLst xmlns:a="http://schemas.openxmlformats.org/drawingml/2006/main" xmlns:r="http://schemas.openxmlformats.org/officeDocument/2006/relationships" xmlns:p="http://schemas.openxmlformats.org/presentationml/2006/main">
  <p:tag name="PA" val="v5.2.11"/>
</p:tagLst>
</file>

<file path=ppt/tags/tag849.xml><?xml version="1.0" encoding="utf-8"?>
<p:tagLst xmlns:a="http://schemas.openxmlformats.org/drawingml/2006/main" xmlns:r="http://schemas.openxmlformats.org/officeDocument/2006/relationships" xmlns:p="http://schemas.openxmlformats.org/presentationml/2006/main">
  <p:tag name="PA" val="v5.2.11"/>
</p:tagLst>
</file>

<file path=ppt/tags/tag85.xml><?xml version="1.0" encoding="utf-8"?>
<p:tagLst xmlns:a="http://schemas.openxmlformats.org/drawingml/2006/main" xmlns:r="http://schemas.openxmlformats.org/officeDocument/2006/relationships" xmlns:p="http://schemas.openxmlformats.org/presentationml/2006/main">
  <p:tag name="PA" val="v5.2.11"/>
</p:tagLst>
</file>

<file path=ppt/tags/tag850.xml><?xml version="1.0" encoding="utf-8"?>
<p:tagLst xmlns:a="http://schemas.openxmlformats.org/drawingml/2006/main" xmlns:r="http://schemas.openxmlformats.org/officeDocument/2006/relationships" xmlns:p="http://schemas.openxmlformats.org/presentationml/2006/main">
  <p:tag name="PA" val="v5.2.11"/>
</p:tagLst>
</file>

<file path=ppt/tags/tag851.xml><?xml version="1.0" encoding="utf-8"?>
<p:tagLst xmlns:a="http://schemas.openxmlformats.org/drawingml/2006/main" xmlns:r="http://schemas.openxmlformats.org/officeDocument/2006/relationships" xmlns:p="http://schemas.openxmlformats.org/presentationml/2006/main">
  <p:tag name="PA" val="v5.2.11"/>
</p:tagLst>
</file>

<file path=ppt/tags/tag852.xml><?xml version="1.0" encoding="utf-8"?>
<p:tagLst xmlns:a="http://schemas.openxmlformats.org/drawingml/2006/main" xmlns:r="http://schemas.openxmlformats.org/officeDocument/2006/relationships" xmlns:p="http://schemas.openxmlformats.org/presentationml/2006/main">
  <p:tag name="PA" val="v5.2.11"/>
</p:tagLst>
</file>

<file path=ppt/tags/tag853.xml><?xml version="1.0" encoding="utf-8"?>
<p:tagLst xmlns:a="http://schemas.openxmlformats.org/drawingml/2006/main" xmlns:r="http://schemas.openxmlformats.org/officeDocument/2006/relationships" xmlns:p="http://schemas.openxmlformats.org/presentationml/2006/main">
  <p:tag name="PA" val="v5.2.11"/>
</p:tagLst>
</file>

<file path=ppt/tags/tag854.xml><?xml version="1.0" encoding="utf-8"?>
<p:tagLst xmlns:a="http://schemas.openxmlformats.org/drawingml/2006/main" xmlns:r="http://schemas.openxmlformats.org/officeDocument/2006/relationships" xmlns:p="http://schemas.openxmlformats.org/presentationml/2006/main">
  <p:tag name="PA" val="v5.2.11"/>
</p:tagLst>
</file>

<file path=ppt/tags/tag855.xml><?xml version="1.0" encoding="utf-8"?>
<p:tagLst xmlns:a="http://schemas.openxmlformats.org/drawingml/2006/main" xmlns:r="http://schemas.openxmlformats.org/officeDocument/2006/relationships" xmlns:p="http://schemas.openxmlformats.org/presentationml/2006/main">
  <p:tag name="PA" val="v5.2.11"/>
</p:tagLst>
</file>

<file path=ppt/tags/tag856.xml><?xml version="1.0" encoding="utf-8"?>
<p:tagLst xmlns:a="http://schemas.openxmlformats.org/drawingml/2006/main" xmlns:r="http://schemas.openxmlformats.org/officeDocument/2006/relationships" xmlns:p="http://schemas.openxmlformats.org/presentationml/2006/main">
  <p:tag name="PA" val="v5.2.11"/>
</p:tagLst>
</file>

<file path=ppt/tags/tag857.xml><?xml version="1.0" encoding="utf-8"?>
<p:tagLst xmlns:a="http://schemas.openxmlformats.org/drawingml/2006/main" xmlns:r="http://schemas.openxmlformats.org/officeDocument/2006/relationships" xmlns:p="http://schemas.openxmlformats.org/presentationml/2006/main">
  <p:tag name="PA" val="v5.2.11"/>
</p:tagLst>
</file>

<file path=ppt/tags/tag858.xml><?xml version="1.0" encoding="utf-8"?>
<p:tagLst xmlns:a="http://schemas.openxmlformats.org/drawingml/2006/main" xmlns:r="http://schemas.openxmlformats.org/officeDocument/2006/relationships" xmlns:p="http://schemas.openxmlformats.org/presentationml/2006/main">
  <p:tag name="PA" val="v5.2.11"/>
</p:tagLst>
</file>

<file path=ppt/tags/tag859.xml><?xml version="1.0" encoding="utf-8"?>
<p:tagLst xmlns:a="http://schemas.openxmlformats.org/drawingml/2006/main" xmlns:r="http://schemas.openxmlformats.org/officeDocument/2006/relationships" xmlns:p="http://schemas.openxmlformats.org/presentationml/2006/main">
  <p:tag name="PA" val="v5.2.11"/>
</p:tagLst>
</file>

<file path=ppt/tags/tag86.xml><?xml version="1.0" encoding="utf-8"?>
<p:tagLst xmlns:a="http://schemas.openxmlformats.org/drawingml/2006/main" xmlns:r="http://schemas.openxmlformats.org/officeDocument/2006/relationships" xmlns:p="http://schemas.openxmlformats.org/presentationml/2006/main">
  <p:tag name="PA" val="v5.2.11"/>
</p:tagLst>
</file>

<file path=ppt/tags/tag860.xml><?xml version="1.0" encoding="utf-8"?>
<p:tagLst xmlns:a="http://schemas.openxmlformats.org/drawingml/2006/main" xmlns:r="http://schemas.openxmlformats.org/officeDocument/2006/relationships" xmlns:p="http://schemas.openxmlformats.org/presentationml/2006/main">
  <p:tag name="PA" val="v5.2.11"/>
</p:tagLst>
</file>

<file path=ppt/tags/tag861.xml><?xml version="1.0" encoding="utf-8"?>
<p:tagLst xmlns:a="http://schemas.openxmlformats.org/drawingml/2006/main" xmlns:r="http://schemas.openxmlformats.org/officeDocument/2006/relationships" xmlns:p="http://schemas.openxmlformats.org/presentationml/2006/main">
  <p:tag name="PA" val="v5.2.11"/>
</p:tagLst>
</file>

<file path=ppt/tags/tag862.xml><?xml version="1.0" encoding="utf-8"?>
<p:tagLst xmlns:a="http://schemas.openxmlformats.org/drawingml/2006/main" xmlns:r="http://schemas.openxmlformats.org/officeDocument/2006/relationships" xmlns:p="http://schemas.openxmlformats.org/presentationml/2006/main">
  <p:tag name="PA" val="v5.2.11"/>
</p:tagLst>
</file>

<file path=ppt/tags/tag863.xml><?xml version="1.0" encoding="utf-8"?>
<p:tagLst xmlns:a="http://schemas.openxmlformats.org/drawingml/2006/main" xmlns:r="http://schemas.openxmlformats.org/officeDocument/2006/relationships" xmlns:p="http://schemas.openxmlformats.org/presentationml/2006/main">
  <p:tag name="PA" val="v5.2.11"/>
</p:tagLst>
</file>

<file path=ppt/tags/tag864.xml><?xml version="1.0" encoding="utf-8"?>
<p:tagLst xmlns:a="http://schemas.openxmlformats.org/drawingml/2006/main" xmlns:r="http://schemas.openxmlformats.org/officeDocument/2006/relationships" xmlns:p="http://schemas.openxmlformats.org/presentationml/2006/main">
  <p:tag name="PA" val="v5.2.11"/>
</p:tagLst>
</file>

<file path=ppt/tags/tag865.xml><?xml version="1.0" encoding="utf-8"?>
<p:tagLst xmlns:a="http://schemas.openxmlformats.org/drawingml/2006/main" xmlns:r="http://schemas.openxmlformats.org/officeDocument/2006/relationships" xmlns:p="http://schemas.openxmlformats.org/presentationml/2006/main">
  <p:tag name="PA" val="v5.2.11"/>
</p:tagLst>
</file>

<file path=ppt/tags/tag866.xml><?xml version="1.0" encoding="utf-8"?>
<p:tagLst xmlns:a="http://schemas.openxmlformats.org/drawingml/2006/main" xmlns:r="http://schemas.openxmlformats.org/officeDocument/2006/relationships" xmlns:p="http://schemas.openxmlformats.org/presentationml/2006/main">
  <p:tag name="PA" val="v5.2.11"/>
</p:tagLst>
</file>

<file path=ppt/tags/tag867.xml><?xml version="1.0" encoding="utf-8"?>
<p:tagLst xmlns:a="http://schemas.openxmlformats.org/drawingml/2006/main" xmlns:r="http://schemas.openxmlformats.org/officeDocument/2006/relationships" xmlns:p="http://schemas.openxmlformats.org/presentationml/2006/main">
  <p:tag name="PA" val="v5.2.11"/>
</p:tagLst>
</file>

<file path=ppt/tags/tag868.xml><?xml version="1.0" encoding="utf-8"?>
<p:tagLst xmlns:a="http://schemas.openxmlformats.org/drawingml/2006/main" xmlns:r="http://schemas.openxmlformats.org/officeDocument/2006/relationships" xmlns:p="http://schemas.openxmlformats.org/presentationml/2006/main">
  <p:tag name="PA" val="v5.2.11"/>
</p:tagLst>
</file>

<file path=ppt/tags/tag869.xml><?xml version="1.0" encoding="utf-8"?>
<p:tagLst xmlns:a="http://schemas.openxmlformats.org/drawingml/2006/main" xmlns:r="http://schemas.openxmlformats.org/officeDocument/2006/relationships" xmlns:p="http://schemas.openxmlformats.org/presentationml/2006/main">
  <p:tag name="PA" val="v5.2.11"/>
</p:tagLst>
</file>

<file path=ppt/tags/tag87.xml><?xml version="1.0" encoding="utf-8"?>
<p:tagLst xmlns:a="http://schemas.openxmlformats.org/drawingml/2006/main" xmlns:r="http://schemas.openxmlformats.org/officeDocument/2006/relationships" xmlns:p="http://schemas.openxmlformats.org/presentationml/2006/main">
  <p:tag name="PA" val="v5.2.11"/>
</p:tagLst>
</file>

<file path=ppt/tags/tag870.xml><?xml version="1.0" encoding="utf-8"?>
<p:tagLst xmlns:a="http://schemas.openxmlformats.org/drawingml/2006/main" xmlns:r="http://schemas.openxmlformats.org/officeDocument/2006/relationships" xmlns:p="http://schemas.openxmlformats.org/presentationml/2006/main">
  <p:tag name="PA" val="v5.2.11"/>
</p:tagLst>
</file>

<file path=ppt/tags/tag871.xml><?xml version="1.0" encoding="utf-8"?>
<p:tagLst xmlns:a="http://schemas.openxmlformats.org/drawingml/2006/main" xmlns:r="http://schemas.openxmlformats.org/officeDocument/2006/relationships" xmlns:p="http://schemas.openxmlformats.org/presentationml/2006/main">
  <p:tag name="PA" val="v5.2.11"/>
</p:tagLst>
</file>

<file path=ppt/tags/tag872.xml><?xml version="1.0" encoding="utf-8"?>
<p:tagLst xmlns:a="http://schemas.openxmlformats.org/drawingml/2006/main" xmlns:r="http://schemas.openxmlformats.org/officeDocument/2006/relationships" xmlns:p="http://schemas.openxmlformats.org/presentationml/2006/main">
  <p:tag name="PA" val="v5.2.11"/>
</p:tagLst>
</file>

<file path=ppt/tags/tag873.xml><?xml version="1.0" encoding="utf-8"?>
<p:tagLst xmlns:a="http://schemas.openxmlformats.org/drawingml/2006/main" xmlns:r="http://schemas.openxmlformats.org/officeDocument/2006/relationships" xmlns:p="http://schemas.openxmlformats.org/presentationml/2006/main">
  <p:tag name="PA" val="v5.2.11"/>
</p:tagLst>
</file>

<file path=ppt/tags/tag874.xml><?xml version="1.0" encoding="utf-8"?>
<p:tagLst xmlns:a="http://schemas.openxmlformats.org/drawingml/2006/main" xmlns:r="http://schemas.openxmlformats.org/officeDocument/2006/relationships" xmlns:p="http://schemas.openxmlformats.org/presentationml/2006/main">
  <p:tag name="PA" val="v5.2.11"/>
</p:tagLst>
</file>

<file path=ppt/tags/tag875.xml><?xml version="1.0" encoding="utf-8"?>
<p:tagLst xmlns:a="http://schemas.openxmlformats.org/drawingml/2006/main" xmlns:r="http://schemas.openxmlformats.org/officeDocument/2006/relationships" xmlns:p="http://schemas.openxmlformats.org/presentationml/2006/main">
  <p:tag name="PA" val="v5.2.11"/>
</p:tagLst>
</file>

<file path=ppt/tags/tag876.xml><?xml version="1.0" encoding="utf-8"?>
<p:tagLst xmlns:a="http://schemas.openxmlformats.org/drawingml/2006/main" xmlns:r="http://schemas.openxmlformats.org/officeDocument/2006/relationships" xmlns:p="http://schemas.openxmlformats.org/presentationml/2006/main">
  <p:tag name="PA" val="v5.2.11"/>
</p:tagLst>
</file>

<file path=ppt/tags/tag877.xml><?xml version="1.0" encoding="utf-8"?>
<p:tagLst xmlns:a="http://schemas.openxmlformats.org/drawingml/2006/main" xmlns:r="http://schemas.openxmlformats.org/officeDocument/2006/relationships" xmlns:p="http://schemas.openxmlformats.org/presentationml/2006/main">
  <p:tag name="PA" val="v5.2.11"/>
</p:tagLst>
</file>

<file path=ppt/tags/tag878.xml><?xml version="1.0" encoding="utf-8"?>
<p:tagLst xmlns:a="http://schemas.openxmlformats.org/drawingml/2006/main" xmlns:r="http://schemas.openxmlformats.org/officeDocument/2006/relationships" xmlns:p="http://schemas.openxmlformats.org/presentationml/2006/main">
  <p:tag name="PA" val="v5.2.11"/>
</p:tagLst>
</file>

<file path=ppt/tags/tag879.xml><?xml version="1.0" encoding="utf-8"?>
<p:tagLst xmlns:a="http://schemas.openxmlformats.org/drawingml/2006/main" xmlns:r="http://schemas.openxmlformats.org/officeDocument/2006/relationships" xmlns:p="http://schemas.openxmlformats.org/presentationml/2006/main">
  <p:tag name="PA" val="v5.2.11"/>
</p:tagLst>
</file>

<file path=ppt/tags/tag88.xml><?xml version="1.0" encoding="utf-8"?>
<p:tagLst xmlns:a="http://schemas.openxmlformats.org/drawingml/2006/main" xmlns:r="http://schemas.openxmlformats.org/officeDocument/2006/relationships" xmlns:p="http://schemas.openxmlformats.org/presentationml/2006/main">
  <p:tag name="PA" val="v5.2.11"/>
</p:tagLst>
</file>

<file path=ppt/tags/tag880.xml><?xml version="1.0" encoding="utf-8"?>
<p:tagLst xmlns:a="http://schemas.openxmlformats.org/drawingml/2006/main" xmlns:r="http://schemas.openxmlformats.org/officeDocument/2006/relationships" xmlns:p="http://schemas.openxmlformats.org/presentationml/2006/main">
  <p:tag name="PA" val="v5.2.11"/>
</p:tagLst>
</file>

<file path=ppt/tags/tag881.xml><?xml version="1.0" encoding="utf-8"?>
<p:tagLst xmlns:a="http://schemas.openxmlformats.org/drawingml/2006/main" xmlns:r="http://schemas.openxmlformats.org/officeDocument/2006/relationships" xmlns:p="http://schemas.openxmlformats.org/presentationml/2006/main">
  <p:tag name="PA" val="v5.2.11"/>
</p:tagLst>
</file>

<file path=ppt/tags/tag882.xml><?xml version="1.0" encoding="utf-8"?>
<p:tagLst xmlns:a="http://schemas.openxmlformats.org/drawingml/2006/main" xmlns:r="http://schemas.openxmlformats.org/officeDocument/2006/relationships" xmlns:p="http://schemas.openxmlformats.org/presentationml/2006/main">
  <p:tag name="PA" val="v5.2.11"/>
</p:tagLst>
</file>

<file path=ppt/tags/tag883.xml><?xml version="1.0" encoding="utf-8"?>
<p:tagLst xmlns:a="http://schemas.openxmlformats.org/drawingml/2006/main" xmlns:r="http://schemas.openxmlformats.org/officeDocument/2006/relationships" xmlns:p="http://schemas.openxmlformats.org/presentationml/2006/main">
  <p:tag name="PA" val="v5.2.11"/>
</p:tagLst>
</file>

<file path=ppt/tags/tag884.xml><?xml version="1.0" encoding="utf-8"?>
<p:tagLst xmlns:a="http://schemas.openxmlformats.org/drawingml/2006/main" xmlns:r="http://schemas.openxmlformats.org/officeDocument/2006/relationships" xmlns:p="http://schemas.openxmlformats.org/presentationml/2006/main">
  <p:tag name="PA" val="v5.2.11"/>
</p:tagLst>
</file>

<file path=ppt/tags/tag885.xml><?xml version="1.0" encoding="utf-8"?>
<p:tagLst xmlns:a="http://schemas.openxmlformats.org/drawingml/2006/main" xmlns:r="http://schemas.openxmlformats.org/officeDocument/2006/relationships" xmlns:p="http://schemas.openxmlformats.org/presentationml/2006/main">
  <p:tag name="PA" val="v5.2.11"/>
</p:tagLst>
</file>

<file path=ppt/tags/tag886.xml><?xml version="1.0" encoding="utf-8"?>
<p:tagLst xmlns:a="http://schemas.openxmlformats.org/drawingml/2006/main" xmlns:r="http://schemas.openxmlformats.org/officeDocument/2006/relationships" xmlns:p="http://schemas.openxmlformats.org/presentationml/2006/main">
  <p:tag name="PA" val="v5.2.11"/>
</p:tagLst>
</file>

<file path=ppt/tags/tag887.xml><?xml version="1.0" encoding="utf-8"?>
<p:tagLst xmlns:a="http://schemas.openxmlformats.org/drawingml/2006/main" xmlns:r="http://schemas.openxmlformats.org/officeDocument/2006/relationships" xmlns:p="http://schemas.openxmlformats.org/presentationml/2006/main">
  <p:tag name="PA" val="v5.2.11"/>
</p:tagLst>
</file>

<file path=ppt/tags/tag888.xml><?xml version="1.0" encoding="utf-8"?>
<p:tagLst xmlns:a="http://schemas.openxmlformats.org/drawingml/2006/main" xmlns:r="http://schemas.openxmlformats.org/officeDocument/2006/relationships" xmlns:p="http://schemas.openxmlformats.org/presentationml/2006/main">
  <p:tag name="PA" val="v5.2.11"/>
</p:tagLst>
</file>

<file path=ppt/tags/tag889.xml><?xml version="1.0" encoding="utf-8"?>
<p:tagLst xmlns:a="http://schemas.openxmlformats.org/drawingml/2006/main" xmlns:r="http://schemas.openxmlformats.org/officeDocument/2006/relationships" xmlns:p="http://schemas.openxmlformats.org/presentationml/2006/main">
  <p:tag name="PA" val="v5.2.11"/>
</p:tagLst>
</file>

<file path=ppt/tags/tag89.xml><?xml version="1.0" encoding="utf-8"?>
<p:tagLst xmlns:a="http://schemas.openxmlformats.org/drawingml/2006/main" xmlns:r="http://schemas.openxmlformats.org/officeDocument/2006/relationships" xmlns:p="http://schemas.openxmlformats.org/presentationml/2006/main">
  <p:tag name="PA" val="v5.2.11"/>
</p:tagLst>
</file>

<file path=ppt/tags/tag890.xml><?xml version="1.0" encoding="utf-8"?>
<p:tagLst xmlns:a="http://schemas.openxmlformats.org/drawingml/2006/main" xmlns:r="http://schemas.openxmlformats.org/officeDocument/2006/relationships" xmlns:p="http://schemas.openxmlformats.org/presentationml/2006/main">
  <p:tag name="PA" val="v5.2.11"/>
</p:tagLst>
</file>

<file path=ppt/tags/tag891.xml><?xml version="1.0" encoding="utf-8"?>
<p:tagLst xmlns:a="http://schemas.openxmlformats.org/drawingml/2006/main" xmlns:r="http://schemas.openxmlformats.org/officeDocument/2006/relationships" xmlns:p="http://schemas.openxmlformats.org/presentationml/2006/main">
  <p:tag name="PA" val="v5.2.11"/>
</p:tagLst>
</file>

<file path=ppt/tags/tag892.xml><?xml version="1.0" encoding="utf-8"?>
<p:tagLst xmlns:a="http://schemas.openxmlformats.org/drawingml/2006/main" xmlns:r="http://schemas.openxmlformats.org/officeDocument/2006/relationships" xmlns:p="http://schemas.openxmlformats.org/presentationml/2006/main">
  <p:tag name="PA" val="v5.2.11"/>
</p:tagLst>
</file>

<file path=ppt/tags/tag893.xml><?xml version="1.0" encoding="utf-8"?>
<p:tagLst xmlns:a="http://schemas.openxmlformats.org/drawingml/2006/main" xmlns:r="http://schemas.openxmlformats.org/officeDocument/2006/relationships" xmlns:p="http://schemas.openxmlformats.org/presentationml/2006/main">
  <p:tag name="PA" val="v5.2.11"/>
</p:tagLst>
</file>

<file path=ppt/tags/tag894.xml><?xml version="1.0" encoding="utf-8"?>
<p:tagLst xmlns:a="http://schemas.openxmlformats.org/drawingml/2006/main" xmlns:r="http://schemas.openxmlformats.org/officeDocument/2006/relationships" xmlns:p="http://schemas.openxmlformats.org/presentationml/2006/main">
  <p:tag name="PA" val="v5.2.11"/>
</p:tagLst>
</file>

<file path=ppt/tags/tag895.xml><?xml version="1.0" encoding="utf-8"?>
<p:tagLst xmlns:a="http://schemas.openxmlformats.org/drawingml/2006/main" xmlns:r="http://schemas.openxmlformats.org/officeDocument/2006/relationships" xmlns:p="http://schemas.openxmlformats.org/presentationml/2006/main">
  <p:tag name="PA" val="v5.2.11"/>
</p:tagLst>
</file>

<file path=ppt/tags/tag896.xml><?xml version="1.0" encoding="utf-8"?>
<p:tagLst xmlns:a="http://schemas.openxmlformats.org/drawingml/2006/main" xmlns:r="http://schemas.openxmlformats.org/officeDocument/2006/relationships" xmlns:p="http://schemas.openxmlformats.org/presentationml/2006/main">
  <p:tag name="PA" val="v5.2.11"/>
</p:tagLst>
</file>

<file path=ppt/tags/tag897.xml><?xml version="1.0" encoding="utf-8"?>
<p:tagLst xmlns:a="http://schemas.openxmlformats.org/drawingml/2006/main" xmlns:r="http://schemas.openxmlformats.org/officeDocument/2006/relationships" xmlns:p="http://schemas.openxmlformats.org/presentationml/2006/main">
  <p:tag name="PA" val="v5.2.11"/>
</p:tagLst>
</file>

<file path=ppt/tags/tag898.xml><?xml version="1.0" encoding="utf-8"?>
<p:tagLst xmlns:a="http://schemas.openxmlformats.org/drawingml/2006/main" xmlns:r="http://schemas.openxmlformats.org/officeDocument/2006/relationships" xmlns:p="http://schemas.openxmlformats.org/presentationml/2006/main">
  <p:tag name="PA" val="v5.2.11"/>
</p:tagLst>
</file>

<file path=ppt/tags/tag899.xml><?xml version="1.0" encoding="utf-8"?>
<p:tagLst xmlns:a="http://schemas.openxmlformats.org/drawingml/2006/main" xmlns:r="http://schemas.openxmlformats.org/officeDocument/2006/relationships" xmlns:p="http://schemas.openxmlformats.org/presentationml/2006/main">
  <p:tag name="PA" val="v5.2.11"/>
</p:tagLst>
</file>

<file path=ppt/tags/tag9.xml><?xml version="1.0" encoding="utf-8"?>
<p:tagLst xmlns:a="http://schemas.openxmlformats.org/drawingml/2006/main" xmlns:r="http://schemas.openxmlformats.org/officeDocument/2006/relationships" xmlns:p="http://schemas.openxmlformats.org/presentationml/2006/main">
  <p:tag name="PA" val="v5.2.11"/>
</p:tagLst>
</file>

<file path=ppt/tags/tag90.xml><?xml version="1.0" encoding="utf-8"?>
<p:tagLst xmlns:a="http://schemas.openxmlformats.org/drawingml/2006/main" xmlns:r="http://schemas.openxmlformats.org/officeDocument/2006/relationships" xmlns:p="http://schemas.openxmlformats.org/presentationml/2006/main">
  <p:tag name="PA" val="v5.2.11"/>
</p:tagLst>
</file>

<file path=ppt/tags/tag900.xml><?xml version="1.0" encoding="utf-8"?>
<p:tagLst xmlns:a="http://schemas.openxmlformats.org/drawingml/2006/main" xmlns:r="http://schemas.openxmlformats.org/officeDocument/2006/relationships" xmlns:p="http://schemas.openxmlformats.org/presentationml/2006/main">
  <p:tag name="PA" val="v5.2.11"/>
</p:tagLst>
</file>

<file path=ppt/tags/tag901.xml><?xml version="1.0" encoding="utf-8"?>
<p:tagLst xmlns:a="http://schemas.openxmlformats.org/drawingml/2006/main" xmlns:r="http://schemas.openxmlformats.org/officeDocument/2006/relationships" xmlns:p="http://schemas.openxmlformats.org/presentationml/2006/main">
  <p:tag name="PA" val="v5.2.11"/>
</p:tagLst>
</file>

<file path=ppt/tags/tag902.xml><?xml version="1.0" encoding="utf-8"?>
<p:tagLst xmlns:a="http://schemas.openxmlformats.org/drawingml/2006/main" xmlns:r="http://schemas.openxmlformats.org/officeDocument/2006/relationships" xmlns:p="http://schemas.openxmlformats.org/presentationml/2006/main">
  <p:tag name="PA" val="v5.2.11"/>
</p:tagLst>
</file>

<file path=ppt/tags/tag903.xml><?xml version="1.0" encoding="utf-8"?>
<p:tagLst xmlns:a="http://schemas.openxmlformats.org/drawingml/2006/main" xmlns:r="http://schemas.openxmlformats.org/officeDocument/2006/relationships" xmlns:p="http://schemas.openxmlformats.org/presentationml/2006/main">
  <p:tag name="PA" val="v5.2.11"/>
</p:tagLst>
</file>

<file path=ppt/tags/tag904.xml><?xml version="1.0" encoding="utf-8"?>
<p:tagLst xmlns:a="http://schemas.openxmlformats.org/drawingml/2006/main" xmlns:r="http://schemas.openxmlformats.org/officeDocument/2006/relationships" xmlns:p="http://schemas.openxmlformats.org/presentationml/2006/main">
  <p:tag name="PA" val="v5.2.11"/>
</p:tagLst>
</file>

<file path=ppt/tags/tag905.xml><?xml version="1.0" encoding="utf-8"?>
<p:tagLst xmlns:a="http://schemas.openxmlformats.org/drawingml/2006/main" xmlns:r="http://schemas.openxmlformats.org/officeDocument/2006/relationships" xmlns:p="http://schemas.openxmlformats.org/presentationml/2006/main">
  <p:tag name="PA" val="v5.2.11"/>
</p:tagLst>
</file>

<file path=ppt/tags/tag906.xml><?xml version="1.0" encoding="utf-8"?>
<p:tagLst xmlns:a="http://schemas.openxmlformats.org/drawingml/2006/main" xmlns:r="http://schemas.openxmlformats.org/officeDocument/2006/relationships" xmlns:p="http://schemas.openxmlformats.org/presentationml/2006/main">
  <p:tag name="PA" val="v5.2.11"/>
</p:tagLst>
</file>

<file path=ppt/tags/tag907.xml><?xml version="1.0" encoding="utf-8"?>
<p:tagLst xmlns:a="http://schemas.openxmlformats.org/drawingml/2006/main" xmlns:r="http://schemas.openxmlformats.org/officeDocument/2006/relationships" xmlns:p="http://schemas.openxmlformats.org/presentationml/2006/main">
  <p:tag name="PA" val="v5.2.11"/>
</p:tagLst>
</file>

<file path=ppt/tags/tag908.xml><?xml version="1.0" encoding="utf-8"?>
<p:tagLst xmlns:a="http://schemas.openxmlformats.org/drawingml/2006/main" xmlns:r="http://schemas.openxmlformats.org/officeDocument/2006/relationships" xmlns:p="http://schemas.openxmlformats.org/presentationml/2006/main">
  <p:tag name="PA" val="v5.2.11"/>
</p:tagLst>
</file>

<file path=ppt/tags/tag909.xml><?xml version="1.0" encoding="utf-8"?>
<p:tagLst xmlns:a="http://schemas.openxmlformats.org/drawingml/2006/main" xmlns:r="http://schemas.openxmlformats.org/officeDocument/2006/relationships" xmlns:p="http://schemas.openxmlformats.org/presentationml/2006/main">
  <p:tag name="PA" val="v5.2.11"/>
</p:tagLst>
</file>

<file path=ppt/tags/tag91.xml><?xml version="1.0" encoding="utf-8"?>
<p:tagLst xmlns:a="http://schemas.openxmlformats.org/drawingml/2006/main" xmlns:r="http://schemas.openxmlformats.org/officeDocument/2006/relationships" xmlns:p="http://schemas.openxmlformats.org/presentationml/2006/main">
  <p:tag name="PA" val="v5.2.11"/>
</p:tagLst>
</file>

<file path=ppt/tags/tag910.xml><?xml version="1.0" encoding="utf-8"?>
<p:tagLst xmlns:a="http://schemas.openxmlformats.org/drawingml/2006/main" xmlns:r="http://schemas.openxmlformats.org/officeDocument/2006/relationships" xmlns:p="http://schemas.openxmlformats.org/presentationml/2006/main">
  <p:tag name="PA" val="v5.2.11"/>
</p:tagLst>
</file>

<file path=ppt/tags/tag911.xml><?xml version="1.0" encoding="utf-8"?>
<p:tagLst xmlns:a="http://schemas.openxmlformats.org/drawingml/2006/main" xmlns:r="http://schemas.openxmlformats.org/officeDocument/2006/relationships" xmlns:p="http://schemas.openxmlformats.org/presentationml/2006/main">
  <p:tag name="PA" val="v5.2.11"/>
</p:tagLst>
</file>

<file path=ppt/tags/tag912.xml><?xml version="1.0" encoding="utf-8"?>
<p:tagLst xmlns:a="http://schemas.openxmlformats.org/drawingml/2006/main" xmlns:r="http://schemas.openxmlformats.org/officeDocument/2006/relationships" xmlns:p="http://schemas.openxmlformats.org/presentationml/2006/main">
  <p:tag name="PA" val="v5.2.11"/>
</p:tagLst>
</file>

<file path=ppt/tags/tag913.xml><?xml version="1.0" encoding="utf-8"?>
<p:tagLst xmlns:a="http://schemas.openxmlformats.org/drawingml/2006/main" xmlns:r="http://schemas.openxmlformats.org/officeDocument/2006/relationships" xmlns:p="http://schemas.openxmlformats.org/presentationml/2006/main">
  <p:tag name="PA" val="v5.2.11"/>
</p:tagLst>
</file>

<file path=ppt/tags/tag914.xml><?xml version="1.0" encoding="utf-8"?>
<p:tagLst xmlns:a="http://schemas.openxmlformats.org/drawingml/2006/main" xmlns:r="http://schemas.openxmlformats.org/officeDocument/2006/relationships" xmlns:p="http://schemas.openxmlformats.org/presentationml/2006/main">
  <p:tag name="PA" val="v5.2.11"/>
</p:tagLst>
</file>

<file path=ppt/tags/tag915.xml><?xml version="1.0" encoding="utf-8"?>
<p:tagLst xmlns:a="http://schemas.openxmlformats.org/drawingml/2006/main" xmlns:r="http://schemas.openxmlformats.org/officeDocument/2006/relationships" xmlns:p="http://schemas.openxmlformats.org/presentationml/2006/main">
  <p:tag name="PA" val="v5.2.11"/>
</p:tagLst>
</file>

<file path=ppt/tags/tag916.xml><?xml version="1.0" encoding="utf-8"?>
<p:tagLst xmlns:a="http://schemas.openxmlformats.org/drawingml/2006/main" xmlns:r="http://schemas.openxmlformats.org/officeDocument/2006/relationships" xmlns:p="http://schemas.openxmlformats.org/presentationml/2006/main">
  <p:tag name="PA" val="v5.2.11"/>
</p:tagLst>
</file>

<file path=ppt/tags/tag917.xml><?xml version="1.0" encoding="utf-8"?>
<p:tagLst xmlns:a="http://schemas.openxmlformats.org/drawingml/2006/main" xmlns:r="http://schemas.openxmlformats.org/officeDocument/2006/relationships" xmlns:p="http://schemas.openxmlformats.org/presentationml/2006/main">
  <p:tag name="PA" val="v5.2.11"/>
</p:tagLst>
</file>

<file path=ppt/tags/tag918.xml><?xml version="1.0" encoding="utf-8"?>
<p:tagLst xmlns:a="http://schemas.openxmlformats.org/drawingml/2006/main" xmlns:r="http://schemas.openxmlformats.org/officeDocument/2006/relationships" xmlns:p="http://schemas.openxmlformats.org/presentationml/2006/main">
  <p:tag name="PA" val="v5.2.11"/>
</p:tagLst>
</file>

<file path=ppt/tags/tag919.xml><?xml version="1.0" encoding="utf-8"?>
<p:tagLst xmlns:a="http://schemas.openxmlformats.org/drawingml/2006/main" xmlns:r="http://schemas.openxmlformats.org/officeDocument/2006/relationships" xmlns:p="http://schemas.openxmlformats.org/presentationml/2006/main">
  <p:tag name="PA" val="v5.2.11"/>
</p:tagLst>
</file>

<file path=ppt/tags/tag92.xml><?xml version="1.0" encoding="utf-8"?>
<p:tagLst xmlns:a="http://schemas.openxmlformats.org/drawingml/2006/main" xmlns:r="http://schemas.openxmlformats.org/officeDocument/2006/relationships" xmlns:p="http://schemas.openxmlformats.org/presentationml/2006/main">
  <p:tag name="PA" val="v5.2.11"/>
</p:tagLst>
</file>

<file path=ppt/tags/tag920.xml><?xml version="1.0" encoding="utf-8"?>
<p:tagLst xmlns:a="http://schemas.openxmlformats.org/drawingml/2006/main" xmlns:r="http://schemas.openxmlformats.org/officeDocument/2006/relationships" xmlns:p="http://schemas.openxmlformats.org/presentationml/2006/main">
  <p:tag name="PA" val="v5.2.11"/>
</p:tagLst>
</file>

<file path=ppt/tags/tag921.xml><?xml version="1.0" encoding="utf-8"?>
<p:tagLst xmlns:a="http://schemas.openxmlformats.org/drawingml/2006/main" xmlns:r="http://schemas.openxmlformats.org/officeDocument/2006/relationships" xmlns:p="http://schemas.openxmlformats.org/presentationml/2006/main">
  <p:tag name="PA" val="v5.2.11"/>
</p:tagLst>
</file>

<file path=ppt/tags/tag922.xml><?xml version="1.0" encoding="utf-8"?>
<p:tagLst xmlns:a="http://schemas.openxmlformats.org/drawingml/2006/main" xmlns:r="http://schemas.openxmlformats.org/officeDocument/2006/relationships" xmlns:p="http://schemas.openxmlformats.org/presentationml/2006/main">
  <p:tag name="PA" val="v5.2.11"/>
</p:tagLst>
</file>

<file path=ppt/tags/tag923.xml><?xml version="1.0" encoding="utf-8"?>
<p:tagLst xmlns:a="http://schemas.openxmlformats.org/drawingml/2006/main" xmlns:r="http://schemas.openxmlformats.org/officeDocument/2006/relationships" xmlns:p="http://schemas.openxmlformats.org/presentationml/2006/main">
  <p:tag name="PA" val="v5.2.11"/>
</p:tagLst>
</file>

<file path=ppt/tags/tag924.xml><?xml version="1.0" encoding="utf-8"?>
<p:tagLst xmlns:a="http://schemas.openxmlformats.org/drawingml/2006/main" xmlns:r="http://schemas.openxmlformats.org/officeDocument/2006/relationships" xmlns:p="http://schemas.openxmlformats.org/presentationml/2006/main">
  <p:tag name="PA" val="v5.2.11"/>
</p:tagLst>
</file>

<file path=ppt/tags/tag925.xml><?xml version="1.0" encoding="utf-8"?>
<p:tagLst xmlns:a="http://schemas.openxmlformats.org/drawingml/2006/main" xmlns:r="http://schemas.openxmlformats.org/officeDocument/2006/relationships" xmlns:p="http://schemas.openxmlformats.org/presentationml/2006/main">
  <p:tag name="PA" val="v5.2.11"/>
</p:tagLst>
</file>

<file path=ppt/tags/tag926.xml><?xml version="1.0" encoding="utf-8"?>
<p:tagLst xmlns:a="http://schemas.openxmlformats.org/drawingml/2006/main" xmlns:r="http://schemas.openxmlformats.org/officeDocument/2006/relationships" xmlns:p="http://schemas.openxmlformats.org/presentationml/2006/main">
  <p:tag name="PA" val="v5.2.11"/>
</p:tagLst>
</file>

<file path=ppt/tags/tag927.xml><?xml version="1.0" encoding="utf-8"?>
<p:tagLst xmlns:a="http://schemas.openxmlformats.org/drawingml/2006/main" xmlns:r="http://schemas.openxmlformats.org/officeDocument/2006/relationships" xmlns:p="http://schemas.openxmlformats.org/presentationml/2006/main">
  <p:tag name="PA" val="v5.2.11"/>
</p:tagLst>
</file>

<file path=ppt/tags/tag928.xml><?xml version="1.0" encoding="utf-8"?>
<p:tagLst xmlns:a="http://schemas.openxmlformats.org/drawingml/2006/main" xmlns:r="http://schemas.openxmlformats.org/officeDocument/2006/relationships" xmlns:p="http://schemas.openxmlformats.org/presentationml/2006/main">
  <p:tag name="PA" val="v5.2.11"/>
</p:tagLst>
</file>

<file path=ppt/tags/tag929.xml><?xml version="1.0" encoding="utf-8"?>
<p:tagLst xmlns:a="http://schemas.openxmlformats.org/drawingml/2006/main" xmlns:r="http://schemas.openxmlformats.org/officeDocument/2006/relationships" xmlns:p="http://schemas.openxmlformats.org/presentationml/2006/main">
  <p:tag name="PA" val="v5.2.11"/>
</p:tagLst>
</file>

<file path=ppt/tags/tag93.xml><?xml version="1.0" encoding="utf-8"?>
<p:tagLst xmlns:a="http://schemas.openxmlformats.org/drawingml/2006/main" xmlns:r="http://schemas.openxmlformats.org/officeDocument/2006/relationships" xmlns:p="http://schemas.openxmlformats.org/presentationml/2006/main">
  <p:tag name="PA" val="v5.2.11"/>
</p:tagLst>
</file>

<file path=ppt/tags/tag930.xml><?xml version="1.0" encoding="utf-8"?>
<p:tagLst xmlns:a="http://schemas.openxmlformats.org/drawingml/2006/main" xmlns:r="http://schemas.openxmlformats.org/officeDocument/2006/relationships" xmlns:p="http://schemas.openxmlformats.org/presentationml/2006/main">
  <p:tag name="PA" val="v5.2.11"/>
</p:tagLst>
</file>

<file path=ppt/tags/tag931.xml><?xml version="1.0" encoding="utf-8"?>
<p:tagLst xmlns:a="http://schemas.openxmlformats.org/drawingml/2006/main" xmlns:r="http://schemas.openxmlformats.org/officeDocument/2006/relationships" xmlns:p="http://schemas.openxmlformats.org/presentationml/2006/main">
  <p:tag name="PA" val="v5.2.11"/>
</p:tagLst>
</file>

<file path=ppt/tags/tag932.xml><?xml version="1.0" encoding="utf-8"?>
<p:tagLst xmlns:a="http://schemas.openxmlformats.org/drawingml/2006/main" xmlns:r="http://schemas.openxmlformats.org/officeDocument/2006/relationships" xmlns:p="http://schemas.openxmlformats.org/presentationml/2006/main">
  <p:tag name="PA" val="v5.2.11"/>
</p:tagLst>
</file>

<file path=ppt/tags/tag933.xml><?xml version="1.0" encoding="utf-8"?>
<p:tagLst xmlns:a="http://schemas.openxmlformats.org/drawingml/2006/main" xmlns:r="http://schemas.openxmlformats.org/officeDocument/2006/relationships" xmlns:p="http://schemas.openxmlformats.org/presentationml/2006/main">
  <p:tag name="PA" val="v5.2.11"/>
</p:tagLst>
</file>

<file path=ppt/tags/tag934.xml><?xml version="1.0" encoding="utf-8"?>
<p:tagLst xmlns:a="http://schemas.openxmlformats.org/drawingml/2006/main" xmlns:r="http://schemas.openxmlformats.org/officeDocument/2006/relationships" xmlns:p="http://schemas.openxmlformats.org/presentationml/2006/main">
  <p:tag name="PA" val="v5.2.11"/>
</p:tagLst>
</file>

<file path=ppt/tags/tag935.xml><?xml version="1.0" encoding="utf-8"?>
<p:tagLst xmlns:a="http://schemas.openxmlformats.org/drawingml/2006/main" xmlns:r="http://schemas.openxmlformats.org/officeDocument/2006/relationships" xmlns:p="http://schemas.openxmlformats.org/presentationml/2006/main">
  <p:tag name="PA" val="v5.2.11"/>
</p:tagLst>
</file>

<file path=ppt/tags/tag936.xml><?xml version="1.0" encoding="utf-8"?>
<p:tagLst xmlns:a="http://schemas.openxmlformats.org/drawingml/2006/main" xmlns:r="http://schemas.openxmlformats.org/officeDocument/2006/relationships" xmlns:p="http://schemas.openxmlformats.org/presentationml/2006/main">
  <p:tag name="PA" val="v5.2.11"/>
</p:tagLst>
</file>

<file path=ppt/tags/tag937.xml><?xml version="1.0" encoding="utf-8"?>
<p:tagLst xmlns:a="http://schemas.openxmlformats.org/drawingml/2006/main" xmlns:r="http://schemas.openxmlformats.org/officeDocument/2006/relationships" xmlns:p="http://schemas.openxmlformats.org/presentationml/2006/main">
  <p:tag name="PA" val="v5.2.11"/>
</p:tagLst>
</file>

<file path=ppt/tags/tag938.xml><?xml version="1.0" encoding="utf-8"?>
<p:tagLst xmlns:a="http://schemas.openxmlformats.org/drawingml/2006/main" xmlns:r="http://schemas.openxmlformats.org/officeDocument/2006/relationships" xmlns:p="http://schemas.openxmlformats.org/presentationml/2006/main">
  <p:tag name="PA" val="v5.2.11"/>
</p:tagLst>
</file>

<file path=ppt/tags/tag939.xml><?xml version="1.0" encoding="utf-8"?>
<p:tagLst xmlns:a="http://schemas.openxmlformats.org/drawingml/2006/main" xmlns:r="http://schemas.openxmlformats.org/officeDocument/2006/relationships" xmlns:p="http://schemas.openxmlformats.org/presentationml/2006/main">
  <p:tag name="PA" val="v5.2.11"/>
</p:tagLst>
</file>

<file path=ppt/tags/tag94.xml><?xml version="1.0" encoding="utf-8"?>
<p:tagLst xmlns:a="http://schemas.openxmlformats.org/drawingml/2006/main" xmlns:r="http://schemas.openxmlformats.org/officeDocument/2006/relationships" xmlns:p="http://schemas.openxmlformats.org/presentationml/2006/main">
  <p:tag name="PA" val="v5.2.11"/>
</p:tagLst>
</file>

<file path=ppt/tags/tag940.xml><?xml version="1.0" encoding="utf-8"?>
<p:tagLst xmlns:a="http://schemas.openxmlformats.org/drawingml/2006/main" xmlns:r="http://schemas.openxmlformats.org/officeDocument/2006/relationships" xmlns:p="http://schemas.openxmlformats.org/presentationml/2006/main">
  <p:tag name="PA" val="v5.2.11"/>
</p:tagLst>
</file>

<file path=ppt/tags/tag941.xml><?xml version="1.0" encoding="utf-8"?>
<p:tagLst xmlns:a="http://schemas.openxmlformats.org/drawingml/2006/main" xmlns:r="http://schemas.openxmlformats.org/officeDocument/2006/relationships" xmlns:p="http://schemas.openxmlformats.org/presentationml/2006/main">
  <p:tag name="PA" val="v5.2.11"/>
</p:tagLst>
</file>

<file path=ppt/tags/tag942.xml><?xml version="1.0" encoding="utf-8"?>
<p:tagLst xmlns:a="http://schemas.openxmlformats.org/drawingml/2006/main" xmlns:r="http://schemas.openxmlformats.org/officeDocument/2006/relationships" xmlns:p="http://schemas.openxmlformats.org/presentationml/2006/main">
  <p:tag name="PA" val="v5.2.11"/>
</p:tagLst>
</file>

<file path=ppt/tags/tag943.xml><?xml version="1.0" encoding="utf-8"?>
<p:tagLst xmlns:a="http://schemas.openxmlformats.org/drawingml/2006/main" xmlns:r="http://schemas.openxmlformats.org/officeDocument/2006/relationships" xmlns:p="http://schemas.openxmlformats.org/presentationml/2006/main">
  <p:tag name="PA" val="v5.2.11"/>
</p:tagLst>
</file>

<file path=ppt/tags/tag944.xml><?xml version="1.0" encoding="utf-8"?>
<p:tagLst xmlns:a="http://schemas.openxmlformats.org/drawingml/2006/main" xmlns:r="http://schemas.openxmlformats.org/officeDocument/2006/relationships" xmlns:p="http://schemas.openxmlformats.org/presentationml/2006/main">
  <p:tag name="PA" val="v5.2.11"/>
</p:tagLst>
</file>

<file path=ppt/tags/tag945.xml><?xml version="1.0" encoding="utf-8"?>
<p:tagLst xmlns:a="http://schemas.openxmlformats.org/drawingml/2006/main" xmlns:r="http://schemas.openxmlformats.org/officeDocument/2006/relationships" xmlns:p="http://schemas.openxmlformats.org/presentationml/2006/main">
  <p:tag name="PA" val="v5.2.11"/>
</p:tagLst>
</file>

<file path=ppt/tags/tag946.xml><?xml version="1.0" encoding="utf-8"?>
<p:tagLst xmlns:a="http://schemas.openxmlformats.org/drawingml/2006/main" xmlns:r="http://schemas.openxmlformats.org/officeDocument/2006/relationships" xmlns:p="http://schemas.openxmlformats.org/presentationml/2006/main">
  <p:tag name="PA" val="v5.2.11"/>
</p:tagLst>
</file>

<file path=ppt/tags/tag947.xml><?xml version="1.0" encoding="utf-8"?>
<p:tagLst xmlns:a="http://schemas.openxmlformats.org/drawingml/2006/main" xmlns:r="http://schemas.openxmlformats.org/officeDocument/2006/relationships" xmlns:p="http://schemas.openxmlformats.org/presentationml/2006/main">
  <p:tag name="PA" val="v5.2.11"/>
</p:tagLst>
</file>

<file path=ppt/tags/tag948.xml><?xml version="1.0" encoding="utf-8"?>
<p:tagLst xmlns:a="http://schemas.openxmlformats.org/drawingml/2006/main" xmlns:r="http://schemas.openxmlformats.org/officeDocument/2006/relationships" xmlns:p="http://schemas.openxmlformats.org/presentationml/2006/main">
  <p:tag name="PA" val="v5.2.11"/>
</p:tagLst>
</file>

<file path=ppt/tags/tag949.xml><?xml version="1.0" encoding="utf-8"?>
<p:tagLst xmlns:a="http://schemas.openxmlformats.org/drawingml/2006/main" xmlns:r="http://schemas.openxmlformats.org/officeDocument/2006/relationships" xmlns:p="http://schemas.openxmlformats.org/presentationml/2006/main">
  <p:tag name="PA" val="v5.2.11"/>
</p:tagLst>
</file>

<file path=ppt/tags/tag95.xml><?xml version="1.0" encoding="utf-8"?>
<p:tagLst xmlns:a="http://schemas.openxmlformats.org/drawingml/2006/main" xmlns:r="http://schemas.openxmlformats.org/officeDocument/2006/relationships" xmlns:p="http://schemas.openxmlformats.org/presentationml/2006/main">
  <p:tag name="PA" val="v5.2.11"/>
</p:tagLst>
</file>

<file path=ppt/tags/tag950.xml><?xml version="1.0" encoding="utf-8"?>
<p:tagLst xmlns:a="http://schemas.openxmlformats.org/drawingml/2006/main" xmlns:r="http://schemas.openxmlformats.org/officeDocument/2006/relationships" xmlns:p="http://schemas.openxmlformats.org/presentationml/2006/main">
  <p:tag name="PA" val="v5.2.11"/>
</p:tagLst>
</file>

<file path=ppt/tags/tag951.xml><?xml version="1.0" encoding="utf-8"?>
<p:tagLst xmlns:a="http://schemas.openxmlformats.org/drawingml/2006/main" xmlns:r="http://schemas.openxmlformats.org/officeDocument/2006/relationships" xmlns:p="http://schemas.openxmlformats.org/presentationml/2006/main">
  <p:tag name="PA" val="v5.2.11"/>
</p:tagLst>
</file>

<file path=ppt/tags/tag952.xml><?xml version="1.0" encoding="utf-8"?>
<p:tagLst xmlns:a="http://schemas.openxmlformats.org/drawingml/2006/main" xmlns:r="http://schemas.openxmlformats.org/officeDocument/2006/relationships" xmlns:p="http://schemas.openxmlformats.org/presentationml/2006/main">
  <p:tag name="PA" val="v5.2.11"/>
</p:tagLst>
</file>

<file path=ppt/tags/tag953.xml><?xml version="1.0" encoding="utf-8"?>
<p:tagLst xmlns:a="http://schemas.openxmlformats.org/drawingml/2006/main" xmlns:r="http://schemas.openxmlformats.org/officeDocument/2006/relationships" xmlns:p="http://schemas.openxmlformats.org/presentationml/2006/main">
  <p:tag name="PA" val="v5.2.11"/>
</p:tagLst>
</file>

<file path=ppt/tags/tag954.xml><?xml version="1.0" encoding="utf-8"?>
<p:tagLst xmlns:a="http://schemas.openxmlformats.org/drawingml/2006/main" xmlns:r="http://schemas.openxmlformats.org/officeDocument/2006/relationships" xmlns:p="http://schemas.openxmlformats.org/presentationml/2006/main">
  <p:tag name="PA" val="v5.2.11"/>
</p:tagLst>
</file>

<file path=ppt/tags/tag955.xml><?xml version="1.0" encoding="utf-8"?>
<p:tagLst xmlns:a="http://schemas.openxmlformats.org/drawingml/2006/main" xmlns:r="http://schemas.openxmlformats.org/officeDocument/2006/relationships" xmlns:p="http://schemas.openxmlformats.org/presentationml/2006/main">
  <p:tag name="PA" val="v5.2.11"/>
</p:tagLst>
</file>

<file path=ppt/tags/tag956.xml><?xml version="1.0" encoding="utf-8"?>
<p:tagLst xmlns:a="http://schemas.openxmlformats.org/drawingml/2006/main" xmlns:r="http://schemas.openxmlformats.org/officeDocument/2006/relationships" xmlns:p="http://schemas.openxmlformats.org/presentationml/2006/main">
  <p:tag name="PA" val="v5.2.11"/>
</p:tagLst>
</file>

<file path=ppt/tags/tag957.xml><?xml version="1.0" encoding="utf-8"?>
<p:tagLst xmlns:a="http://schemas.openxmlformats.org/drawingml/2006/main" xmlns:r="http://schemas.openxmlformats.org/officeDocument/2006/relationships" xmlns:p="http://schemas.openxmlformats.org/presentationml/2006/main">
  <p:tag name="PA" val="v5.2.11"/>
</p:tagLst>
</file>

<file path=ppt/tags/tag958.xml><?xml version="1.0" encoding="utf-8"?>
<p:tagLst xmlns:a="http://schemas.openxmlformats.org/drawingml/2006/main" xmlns:r="http://schemas.openxmlformats.org/officeDocument/2006/relationships" xmlns:p="http://schemas.openxmlformats.org/presentationml/2006/main">
  <p:tag name="PA" val="v5.2.11"/>
</p:tagLst>
</file>

<file path=ppt/tags/tag959.xml><?xml version="1.0" encoding="utf-8"?>
<p:tagLst xmlns:a="http://schemas.openxmlformats.org/drawingml/2006/main" xmlns:r="http://schemas.openxmlformats.org/officeDocument/2006/relationships" xmlns:p="http://schemas.openxmlformats.org/presentationml/2006/main">
  <p:tag name="PA" val="v5.2.11"/>
</p:tagLst>
</file>

<file path=ppt/tags/tag96.xml><?xml version="1.0" encoding="utf-8"?>
<p:tagLst xmlns:a="http://schemas.openxmlformats.org/drawingml/2006/main" xmlns:r="http://schemas.openxmlformats.org/officeDocument/2006/relationships" xmlns:p="http://schemas.openxmlformats.org/presentationml/2006/main">
  <p:tag name="PA" val="v5.2.11"/>
</p:tagLst>
</file>

<file path=ppt/tags/tag960.xml><?xml version="1.0" encoding="utf-8"?>
<p:tagLst xmlns:a="http://schemas.openxmlformats.org/drawingml/2006/main" xmlns:r="http://schemas.openxmlformats.org/officeDocument/2006/relationships" xmlns:p="http://schemas.openxmlformats.org/presentationml/2006/main">
  <p:tag name="PA" val="v5.2.11"/>
</p:tagLst>
</file>

<file path=ppt/tags/tag961.xml><?xml version="1.0" encoding="utf-8"?>
<p:tagLst xmlns:a="http://schemas.openxmlformats.org/drawingml/2006/main" xmlns:r="http://schemas.openxmlformats.org/officeDocument/2006/relationships" xmlns:p="http://schemas.openxmlformats.org/presentationml/2006/main">
  <p:tag name="PA" val="v5.2.11"/>
</p:tagLst>
</file>

<file path=ppt/tags/tag962.xml><?xml version="1.0" encoding="utf-8"?>
<p:tagLst xmlns:a="http://schemas.openxmlformats.org/drawingml/2006/main" xmlns:r="http://schemas.openxmlformats.org/officeDocument/2006/relationships" xmlns:p="http://schemas.openxmlformats.org/presentationml/2006/main">
  <p:tag name="PA" val="v5.2.11"/>
</p:tagLst>
</file>

<file path=ppt/tags/tag963.xml><?xml version="1.0" encoding="utf-8"?>
<p:tagLst xmlns:a="http://schemas.openxmlformats.org/drawingml/2006/main" xmlns:r="http://schemas.openxmlformats.org/officeDocument/2006/relationships" xmlns:p="http://schemas.openxmlformats.org/presentationml/2006/main">
  <p:tag name="PA" val="v5.2.11"/>
</p:tagLst>
</file>

<file path=ppt/tags/tag964.xml><?xml version="1.0" encoding="utf-8"?>
<p:tagLst xmlns:a="http://schemas.openxmlformats.org/drawingml/2006/main" xmlns:r="http://schemas.openxmlformats.org/officeDocument/2006/relationships" xmlns:p="http://schemas.openxmlformats.org/presentationml/2006/main">
  <p:tag name="PA" val="v5.2.11"/>
</p:tagLst>
</file>

<file path=ppt/tags/tag965.xml><?xml version="1.0" encoding="utf-8"?>
<p:tagLst xmlns:a="http://schemas.openxmlformats.org/drawingml/2006/main" xmlns:r="http://schemas.openxmlformats.org/officeDocument/2006/relationships" xmlns:p="http://schemas.openxmlformats.org/presentationml/2006/main">
  <p:tag name="PA" val="v5.2.11"/>
</p:tagLst>
</file>

<file path=ppt/tags/tag966.xml><?xml version="1.0" encoding="utf-8"?>
<p:tagLst xmlns:a="http://schemas.openxmlformats.org/drawingml/2006/main" xmlns:r="http://schemas.openxmlformats.org/officeDocument/2006/relationships" xmlns:p="http://schemas.openxmlformats.org/presentationml/2006/main">
  <p:tag name="PA" val="v5.2.11"/>
</p:tagLst>
</file>

<file path=ppt/tags/tag967.xml><?xml version="1.0" encoding="utf-8"?>
<p:tagLst xmlns:a="http://schemas.openxmlformats.org/drawingml/2006/main" xmlns:r="http://schemas.openxmlformats.org/officeDocument/2006/relationships" xmlns:p="http://schemas.openxmlformats.org/presentationml/2006/main">
  <p:tag name="PA" val="v5.2.11"/>
</p:tagLst>
</file>

<file path=ppt/tags/tag968.xml><?xml version="1.0" encoding="utf-8"?>
<p:tagLst xmlns:a="http://schemas.openxmlformats.org/drawingml/2006/main" xmlns:r="http://schemas.openxmlformats.org/officeDocument/2006/relationships" xmlns:p="http://schemas.openxmlformats.org/presentationml/2006/main">
  <p:tag name="PA" val="v5.2.11"/>
</p:tagLst>
</file>

<file path=ppt/tags/tag969.xml><?xml version="1.0" encoding="utf-8"?>
<p:tagLst xmlns:a="http://schemas.openxmlformats.org/drawingml/2006/main" xmlns:r="http://schemas.openxmlformats.org/officeDocument/2006/relationships" xmlns:p="http://schemas.openxmlformats.org/presentationml/2006/main">
  <p:tag name="PA" val="v5.2.11"/>
</p:tagLst>
</file>

<file path=ppt/tags/tag97.xml><?xml version="1.0" encoding="utf-8"?>
<p:tagLst xmlns:a="http://schemas.openxmlformats.org/drawingml/2006/main" xmlns:r="http://schemas.openxmlformats.org/officeDocument/2006/relationships" xmlns:p="http://schemas.openxmlformats.org/presentationml/2006/main">
  <p:tag name="PA" val="v5.2.11"/>
</p:tagLst>
</file>

<file path=ppt/tags/tag970.xml><?xml version="1.0" encoding="utf-8"?>
<p:tagLst xmlns:a="http://schemas.openxmlformats.org/drawingml/2006/main" xmlns:r="http://schemas.openxmlformats.org/officeDocument/2006/relationships" xmlns:p="http://schemas.openxmlformats.org/presentationml/2006/main">
  <p:tag name="PA" val="v5.2.11"/>
</p:tagLst>
</file>

<file path=ppt/tags/tag971.xml><?xml version="1.0" encoding="utf-8"?>
<p:tagLst xmlns:a="http://schemas.openxmlformats.org/drawingml/2006/main" xmlns:r="http://schemas.openxmlformats.org/officeDocument/2006/relationships" xmlns:p="http://schemas.openxmlformats.org/presentationml/2006/main">
  <p:tag name="PA" val="v5.2.11"/>
</p:tagLst>
</file>

<file path=ppt/tags/tag972.xml><?xml version="1.0" encoding="utf-8"?>
<p:tagLst xmlns:a="http://schemas.openxmlformats.org/drawingml/2006/main" xmlns:r="http://schemas.openxmlformats.org/officeDocument/2006/relationships" xmlns:p="http://schemas.openxmlformats.org/presentationml/2006/main">
  <p:tag name="PA" val="v5.2.11"/>
</p:tagLst>
</file>

<file path=ppt/tags/tag973.xml><?xml version="1.0" encoding="utf-8"?>
<p:tagLst xmlns:a="http://schemas.openxmlformats.org/drawingml/2006/main" xmlns:r="http://schemas.openxmlformats.org/officeDocument/2006/relationships" xmlns:p="http://schemas.openxmlformats.org/presentationml/2006/main">
  <p:tag name="PA" val="v5.2.11"/>
</p:tagLst>
</file>

<file path=ppt/tags/tag974.xml><?xml version="1.0" encoding="utf-8"?>
<p:tagLst xmlns:a="http://schemas.openxmlformats.org/drawingml/2006/main" xmlns:r="http://schemas.openxmlformats.org/officeDocument/2006/relationships" xmlns:p="http://schemas.openxmlformats.org/presentationml/2006/main">
  <p:tag name="PA" val="v5.2.11"/>
</p:tagLst>
</file>

<file path=ppt/tags/tag975.xml><?xml version="1.0" encoding="utf-8"?>
<p:tagLst xmlns:a="http://schemas.openxmlformats.org/drawingml/2006/main" xmlns:r="http://schemas.openxmlformats.org/officeDocument/2006/relationships" xmlns:p="http://schemas.openxmlformats.org/presentationml/2006/main">
  <p:tag name="PA" val="v5.2.11"/>
</p:tagLst>
</file>

<file path=ppt/tags/tag976.xml><?xml version="1.0" encoding="utf-8"?>
<p:tagLst xmlns:a="http://schemas.openxmlformats.org/drawingml/2006/main" xmlns:r="http://schemas.openxmlformats.org/officeDocument/2006/relationships" xmlns:p="http://schemas.openxmlformats.org/presentationml/2006/main">
  <p:tag name="PA" val="v5.2.11"/>
</p:tagLst>
</file>

<file path=ppt/tags/tag977.xml><?xml version="1.0" encoding="utf-8"?>
<p:tagLst xmlns:a="http://schemas.openxmlformats.org/drawingml/2006/main" xmlns:r="http://schemas.openxmlformats.org/officeDocument/2006/relationships" xmlns:p="http://schemas.openxmlformats.org/presentationml/2006/main">
  <p:tag name="PA" val="v5.2.11"/>
</p:tagLst>
</file>

<file path=ppt/tags/tag978.xml><?xml version="1.0" encoding="utf-8"?>
<p:tagLst xmlns:a="http://schemas.openxmlformats.org/drawingml/2006/main" xmlns:r="http://schemas.openxmlformats.org/officeDocument/2006/relationships" xmlns:p="http://schemas.openxmlformats.org/presentationml/2006/main">
  <p:tag name="PA" val="v5.2.11"/>
</p:tagLst>
</file>

<file path=ppt/tags/tag979.xml><?xml version="1.0" encoding="utf-8"?>
<p:tagLst xmlns:a="http://schemas.openxmlformats.org/drawingml/2006/main" xmlns:r="http://schemas.openxmlformats.org/officeDocument/2006/relationships" xmlns:p="http://schemas.openxmlformats.org/presentationml/2006/main">
  <p:tag name="PA" val="v5.2.11"/>
</p:tagLst>
</file>

<file path=ppt/tags/tag98.xml><?xml version="1.0" encoding="utf-8"?>
<p:tagLst xmlns:a="http://schemas.openxmlformats.org/drawingml/2006/main" xmlns:r="http://schemas.openxmlformats.org/officeDocument/2006/relationships" xmlns:p="http://schemas.openxmlformats.org/presentationml/2006/main">
  <p:tag name="PA" val="v5.2.11"/>
</p:tagLst>
</file>

<file path=ppt/tags/tag980.xml><?xml version="1.0" encoding="utf-8"?>
<p:tagLst xmlns:a="http://schemas.openxmlformats.org/drawingml/2006/main" xmlns:r="http://schemas.openxmlformats.org/officeDocument/2006/relationships" xmlns:p="http://schemas.openxmlformats.org/presentationml/2006/main">
  <p:tag name="PA" val="v5.2.11"/>
</p:tagLst>
</file>

<file path=ppt/tags/tag981.xml><?xml version="1.0" encoding="utf-8"?>
<p:tagLst xmlns:a="http://schemas.openxmlformats.org/drawingml/2006/main" xmlns:r="http://schemas.openxmlformats.org/officeDocument/2006/relationships" xmlns:p="http://schemas.openxmlformats.org/presentationml/2006/main">
  <p:tag name="PA" val="v5.2.11"/>
</p:tagLst>
</file>

<file path=ppt/tags/tag982.xml><?xml version="1.0" encoding="utf-8"?>
<p:tagLst xmlns:a="http://schemas.openxmlformats.org/drawingml/2006/main" xmlns:r="http://schemas.openxmlformats.org/officeDocument/2006/relationships" xmlns:p="http://schemas.openxmlformats.org/presentationml/2006/main">
  <p:tag name="PA" val="v5.2.11"/>
</p:tagLst>
</file>

<file path=ppt/tags/tag983.xml><?xml version="1.0" encoding="utf-8"?>
<p:tagLst xmlns:a="http://schemas.openxmlformats.org/drawingml/2006/main" xmlns:r="http://schemas.openxmlformats.org/officeDocument/2006/relationships" xmlns:p="http://schemas.openxmlformats.org/presentationml/2006/main">
  <p:tag name="PA" val="v5.2.11"/>
</p:tagLst>
</file>

<file path=ppt/tags/tag984.xml><?xml version="1.0" encoding="utf-8"?>
<p:tagLst xmlns:a="http://schemas.openxmlformats.org/drawingml/2006/main" xmlns:r="http://schemas.openxmlformats.org/officeDocument/2006/relationships" xmlns:p="http://schemas.openxmlformats.org/presentationml/2006/main">
  <p:tag name="PA" val="v5.2.11"/>
</p:tagLst>
</file>

<file path=ppt/tags/tag985.xml><?xml version="1.0" encoding="utf-8"?>
<p:tagLst xmlns:a="http://schemas.openxmlformats.org/drawingml/2006/main" xmlns:r="http://schemas.openxmlformats.org/officeDocument/2006/relationships" xmlns:p="http://schemas.openxmlformats.org/presentationml/2006/main">
  <p:tag name="PA" val="v5.2.11"/>
</p:tagLst>
</file>

<file path=ppt/tags/tag986.xml><?xml version="1.0" encoding="utf-8"?>
<p:tagLst xmlns:a="http://schemas.openxmlformats.org/drawingml/2006/main" xmlns:r="http://schemas.openxmlformats.org/officeDocument/2006/relationships" xmlns:p="http://schemas.openxmlformats.org/presentationml/2006/main">
  <p:tag name="PA" val="v5.2.11"/>
</p:tagLst>
</file>

<file path=ppt/tags/tag987.xml><?xml version="1.0" encoding="utf-8"?>
<p:tagLst xmlns:a="http://schemas.openxmlformats.org/drawingml/2006/main" xmlns:r="http://schemas.openxmlformats.org/officeDocument/2006/relationships" xmlns:p="http://schemas.openxmlformats.org/presentationml/2006/main">
  <p:tag name="PA" val="v5.2.11"/>
</p:tagLst>
</file>

<file path=ppt/tags/tag988.xml><?xml version="1.0" encoding="utf-8"?>
<p:tagLst xmlns:a="http://schemas.openxmlformats.org/drawingml/2006/main" xmlns:r="http://schemas.openxmlformats.org/officeDocument/2006/relationships" xmlns:p="http://schemas.openxmlformats.org/presentationml/2006/main">
  <p:tag name="PA" val="v5.2.11"/>
</p:tagLst>
</file>

<file path=ppt/tags/tag989.xml><?xml version="1.0" encoding="utf-8"?>
<p:tagLst xmlns:a="http://schemas.openxmlformats.org/drawingml/2006/main" xmlns:r="http://schemas.openxmlformats.org/officeDocument/2006/relationships" xmlns:p="http://schemas.openxmlformats.org/presentationml/2006/main">
  <p:tag name="PA" val="v5.2.11"/>
</p:tagLst>
</file>

<file path=ppt/tags/tag99.xml><?xml version="1.0" encoding="utf-8"?>
<p:tagLst xmlns:a="http://schemas.openxmlformats.org/drawingml/2006/main" xmlns:r="http://schemas.openxmlformats.org/officeDocument/2006/relationships" xmlns:p="http://schemas.openxmlformats.org/presentationml/2006/main">
  <p:tag name="PA" val="v5.2.11"/>
</p:tagLst>
</file>

<file path=ppt/tags/tag990.xml><?xml version="1.0" encoding="utf-8"?>
<p:tagLst xmlns:a="http://schemas.openxmlformats.org/drawingml/2006/main" xmlns:r="http://schemas.openxmlformats.org/officeDocument/2006/relationships" xmlns:p="http://schemas.openxmlformats.org/presentationml/2006/main">
  <p:tag name="PA" val="v5.2.11"/>
</p:tagLst>
</file>

<file path=ppt/tags/tag991.xml><?xml version="1.0" encoding="utf-8"?>
<p:tagLst xmlns:a="http://schemas.openxmlformats.org/drawingml/2006/main" xmlns:r="http://schemas.openxmlformats.org/officeDocument/2006/relationships" xmlns:p="http://schemas.openxmlformats.org/presentationml/2006/main">
  <p:tag name="PA" val="v5.2.11"/>
</p:tagLst>
</file>

<file path=ppt/tags/tag992.xml><?xml version="1.0" encoding="utf-8"?>
<p:tagLst xmlns:a="http://schemas.openxmlformats.org/drawingml/2006/main" xmlns:r="http://schemas.openxmlformats.org/officeDocument/2006/relationships" xmlns:p="http://schemas.openxmlformats.org/presentationml/2006/main">
  <p:tag name="PA" val="v5.2.11"/>
</p:tagLst>
</file>

<file path=ppt/tags/tag993.xml><?xml version="1.0" encoding="utf-8"?>
<p:tagLst xmlns:a="http://schemas.openxmlformats.org/drawingml/2006/main" xmlns:r="http://schemas.openxmlformats.org/officeDocument/2006/relationships" xmlns:p="http://schemas.openxmlformats.org/presentationml/2006/main">
  <p:tag name="PA" val="v5.2.11"/>
</p:tagLst>
</file>

<file path=ppt/tags/tag994.xml><?xml version="1.0" encoding="utf-8"?>
<p:tagLst xmlns:a="http://schemas.openxmlformats.org/drawingml/2006/main" xmlns:r="http://schemas.openxmlformats.org/officeDocument/2006/relationships" xmlns:p="http://schemas.openxmlformats.org/presentationml/2006/main">
  <p:tag name="PA" val="v5.2.11"/>
</p:tagLst>
</file>

<file path=ppt/tags/tag995.xml><?xml version="1.0" encoding="utf-8"?>
<p:tagLst xmlns:a="http://schemas.openxmlformats.org/drawingml/2006/main" xmlns:r="http://schemas.openxmlformats.org/officeDocument/2006/relationships" xmlns:p="http://schemas.openxmlformats.org/presentationml/2006/main">
  <p:tag name="PA" val="v5.2.11"/>
</p:tagLst>
</file>

<file path=ppt/tags/tag996.xml><?xml version="1.0" encoding="utf-8"?>
<p:tagLst xmlns:a="http://schemas.openxmlformats.org/drawingml/2006/main" xmlns:r="http://schemas.openxmlformats.org/officeDocument/2006/relationships" xmlns:p="http://schemas.openxmlformats.org/presentationml/2006/main">
  <p:tag name="PA" val="v5.2.11"/>
</p:tagLst>
</file>

<file path=ppt/tags/tag997.xml><?xml version="1.0" encoding="utf-8"?>
<p:tagLst xmlns:a="http://schemas.openxmlformats.org/drawingml/2006/main" xmlns:r="http://schemas.openxmlformats.org/officeDocument/2006/relationships" xmlns:p="http://schemas.openxmlformats.org/presentationml/2006/main">
  <p:tag name="PA" val="v5.2.11"/>
</p:tagLst>
</file>

<file path=ppt/tags/tag998.xml><?xml version="1.0" encoding="utf-8"?>
<p:tagLst xmlns:a="http://schemas.openxmlformats.org/drawingml/2006/main" xmlns:r="http://schemas.openxmlformats.org/officeDocument/2006/relationships" xmlns:p="http://schemas.openxmlformats.org/presentationml/2006/main">
  <p:tag name="PA" val="v5.2.11"/>
</p:tagLst>
</file>

<file path=ppt/tags/tag99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标题页">
  <a:themeElements>
    <a:clrScheme name="自定义 22">
      <a:dk1>
        <a:srgbClr val="170942"/>
      </a:dk1>
      <a:lt1>
        <a:sysClr val="window" lastClr="FFFFFF"/>
      </a:lt1>
      <a:dk2>
        <a:srgbClr val="ADB9CA"/>
      </a:dk2>
      <a:lt2>
        <a:srgbClr val="E7E6E6"/>
      </a:lt2>
      <a:accent1>
        <a:srgbClr val="01C99A"/>
      </a:accent1>
      <a:accent2>
        <a:srgbClr val="6453D5"/>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accent2">
                <a:alpha val="12000"/>
              </a:schemeClr>
            </a:gs>
            <a:gs pos="66000">
              <a:schemeClr val="accent2">
                <a:alpha val="19000"/>
              </a:schemeClr>
            </a:gs>
            <a:gs pos="100000">
              <a:schemeClr val="accent2">
                <a:alpha val="59000"/>
              </a:schemeClr>
            </a:gs>
            <a:gs pos="95000">
              <a:schemeClr val="accent2">
                <a:alpha val="34000"/>
              </a:schemeClr>
            </a:gs>
          </a:gsLst>
          <a:path path="shape">
            <a:fillToRect l="50000" t="50000" r="50000" b="50000"/>
          </a:path>
          <a:tileRect/>
        </a:gradFill>
        <a:ln w="9525">
          <a:gradFill flip="none" rotWithShape="1">
            <a:gsLst>
              <a:gs pos="2000">
                <a:schemeClr val="accent2"/>
              </a:gs>
              <a:gs pos="53000">
                <a:schemeClr val="accent2">
                  <a:alpha val="0"/>
                </a:schemeClr>
              </a:gs>
              <a:gs pos="100000">
                <a:schemeClr val="accent2"/>
              </a:gs>
            </a:gsLst>
            <a:lin ang="0" scaled="1"/>
            <a:tileRect/>
          </a:gradFill>
        </a:ln>
        <a:effectLst>
          <a:outerShdw blurRad="355600" sx="104000" sy="104000" algn="ctr" rotWithShape="0">
            <a:srgbClr val="EF2174">
              <a:alpha val="80000"/>
            </a:srgbClr>
          </a:outerShdw>
        </a:effectLst>
      </a:spPr>
      <a:bodyPr rtlCol="0" anchor="ctr"/>
      <a:lstStyle>
        <a:defPPr algn="ctr">
          <a:defRPr sz="4400" dirty="0">
            <a:solidFill>
              <a:prstClr val="white"/>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lnDef>
      <a:spPr>
        <a:ln w="101600">
          <a:gradFill flip="none" rotWithShape="1">
            <a:gsLst>
              <a:gs pos="0">
                <a:srgbClr val="01C99A"/>
              </a:gs>
              <a:gs pos="100000">
                <a:schemeClr val="accent2">
                  <a:lumMod val="50000"/>
                </a:schemeClr>
              </a:gs>
            </a:gsLst>
            <a:lin ang="5400000" scaled="1"/>
            <a:tileRect/>
          </a:gra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1495</TotalTime>
  <Words>3014</Words>
  <Application>Microsoft Office PowerPoint</Application>
  <PresentationFormat>宽屏</PresentationFormat>
  <Paragraphs>451</Paragraphs>
  <Slides>31</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31</vt:i4>
      </vt:variant>
    </vt:vector>
  </HeadingPairs>
  <TitlesOfParts>
    <vt:vector size="35" baseType="lpstr">
      <vt:lpstr>微软雅黑</vt:lpstr>
      <vt:lpstr>Arial</vt:lpstr>
      <vt:lpstr>Segoe UI Light</vt:lpstr>
      <vt:lpstr>标题页</vt:lpstr>
      <vt:lpstr>PowerPoint 演示文稿</vt:lpstr>
      <vt:lpstr>PowerPoint 演示文稿</vt:lpstr>
      <vt:lpstr>互联网+定义</vt:lpstr>
      <vt:lpstr>关于互联网+</vt:lpstr>
      <vt:lpstr>关于互联网+</vt:lpstr>
      <vt:lpstr>概念提出与变迁</vt:lpstr>
      <vt:lpstr>主要特征</vt:lpstr>
      <vt:lpstr>主要特征</vt:lpstr>
      <vt:lpstr>消费模式</vt:lpstr>
      <vt:lpstr>消费模式分析</vt:lpstr>
      <vt:lpstr>消费模式分析</vt:lpstr>
      <vt:lpstr>传统消费模式</vt:lpstr>
      <vt:lpstr>传统消费模式</vt:lpstr>
      <vt:lpstr>“互联网+消费模式</vt:lpstr>
      <vt:lpstr>消费模式</vt:lpstr>
      <vt:lpstr>新消费行为模式</vt:lpstr>
      <vt:lpstr>消费模式</vt:lpstr>
      <vt:lpstr>实际应用</vt:lpstr>
      <vt:lpstr>实际应用</vt:lpstr>
      <vt:lpstr>未来趋势</vt:lpstr>
      <vt:lpstr>未来趋势</vt:lpstr>
      <vt:lpstr>未来趋势</vt:lpstr>
      <vt:lpstr>未来趋势</vt:lpstr>
      <vt:lpstr>未来趋势</vt:lpstr>
      <vt:lpstr>未来趋势</vt:lpstr>
      <vt:lpstr>未来趋势</vt:lpstr>
      <vt:lpstr>未来趋势</vt:lpstr>
      <vt:lpstr>未来趋势</vt:lpstr>
      <vt:lpstr>未来趋势</vt:lpstr>
      <vt:lpstr>THANKS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互联网+</dc:title>
  <dc:creator>Administrator</dc:creator>
  <cp:lastModifiedBy>Administrator</cp:lastModifiedBy>
  <cp:revision>200</cp:revision>
  <dcterms:created xsi:type="dcterms:W3CDTF">2022-06-14T15:00:00Z</dcterms:created>
  <dcterms:modified xsi:type="dcterms:W3CDTF">2022-08-11T08:03:33Z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29EB0229AC9C461795573BB93A595E4F</vt:lpwstr>
  </property>
  <property fmtid="{D5CDD505-2E9C-101B-9397-08002B2CF9AE}" pid="3" name="KSOProductBuildVer">
    <vt:lpwstr>2052-11.1.0.11744</vt:lpwstr>
  </property>
</Properties>
</file>