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79" r:id="rId6"/>
    <p:sldId id="280" r:id="rId7"/>
    <p:sldId id="281" r:id="rId8"/>
    <p:sldId id="282" r:id="rId9"/>
    <p:sldId id="283" r:id="rId10"/>
    <p:sldId id="284" r:id="rId11"/>
    <p:sldId id="285" r:id="rId12"/>
    <p:sldId id="286" r:id="rId13"/>
    <p:sldId id="287" r:id="rId14"/>
    <p:sldId id="288" r:id="rId15"/>
    <p:sldId id="289" r:id="rId16"/>
    <p:sldId id="290" r:id="rId17"/>
    <p:sldId id="291" r:id="rId18"/>
    <p:sldId id="296" r:id="rId19"/>
    <p:sldId id="293" r:id="rId20"/>
    <p:sldId id="294" r:id="rId21"/>
    <p:sldId id="292" r:id="rId22"/>
    <p:sldId id="295" r:id="rId23"/>
    <p:sldId id="278" r:id="rId24"/>
    <p:sldId id="5743" r:id="rId2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951E"/>
    <a:srgbClr val="0163E0"/>
    <a:srgbClr val="FEA53A"/>
    <a:srgbClr val="EC6A4C"/>
    <a:srgbClr val="E8AD45"/>
    <a:srgbClr val="F9F18B"/>
    <a:srgbClr val="F5D58F"/>
    <a:srgbClr val="EBC46F"/>
    <a:srgbClr val="39A7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3" autoAdjust="0"/>
    <p:restoredTop sz="94660"/>
  </p:normalViewPr>
  <p:slideViewPr>
    <p:cSldViewPr snapToGrid="0" showGuides="1">
      <p:cViewPr varScale="1">
        <p:scale>
          <a:sx n="82" d="100"/>
          <a:sy n="82" d="100"/>
        </p:scale>
        <p:origin x="629" y="72"/>
      </p:cViewPr>
      <p:guideLst>
        <p:guide orient="horz" pos="2160"/>
        <p:guide pos="3840"/>
        <p:guide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9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5E4-442C-8CC2-0534A2AE02B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5E4-442C-8CC2-0534A2AE02B2}"/>
              </c:ext>
            </c:extLst>
          </c:dPt>
          <c:dPt>
            <c:idx val="2"/>
            <c:bubble3D val="0"/>
            <c:spPr>
              <a:solidFill>
                <a:schemeClr val="accent2">
                  <a:lumMod val="20000"/>
                  <a:lumOff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5E4-442C-8CC2-0534A2AE02B2}"/>
              </c:ext>
            </c:extLst>
          </c:dPt>
          <c:cat>
            <c:strRef>
              <c:f>Sheet1!$A$2:$A$4</c:f>
              <c:strCache>
                <c:ptCount val="3"/>
                <c:pt idx="0">
                  <c:v>第一季度</c:v>
                </c:pt>
                <c:pt idx="1">
                  <c:v>第二季度</c:v>
                </c:pt>
                <c:pt idx="2">
                  <c:v>第三季度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5E4-442C-8CC2-0534A2AE02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+mn-lt"/>
          <a:ea typeface="+mn-ea"/>
          <a:cs typeface="+mn-ea"/>
          <a:sym typeface="+mn-lt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列1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>
              <a:outerShdw blurRad="152400" dist="63500" dir="5400000" sx="60000" sy="60000" algn="t" rotWithShape="0">
                <a:schemeClr val="accent1">
                  <a:alpha val="10000"/>
                </a:schemeClr>
              </a:outerShdw>
            </a:effectLst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>
                <a:outerShdw blurRad="152400" dist="63500" dir="5400000" sx="60000" sy="60000" algn="t" rotWithShape="0">
                  <a:schemeClr val="accent1">
                    <a:alpha val="10000"/>
                  </a:schemeClr>
                </a:outerShdw>
              </a:effectLst>
            </c:spPr>
          </c:marker>
          <c:cat>
            <c:numRef>
              <c:f>Sheet1!$A$2:$A$12</c:f>
              <c:numCache>
                <c:formatCode>General</c:formatCode>
                <c:ptCount val="11"/>
              </c:numCache>
            </c:num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  <c:pt idx="4">
                  <c:v>6.5</c:v>
                </c:pt>
                <c:pt idx="5">
                  <c:v>4.5999999999999996</c:v>
                </c:pt>
                <c:pt idx="6">
                  <c:v>8.9</c:v>
                </c:pt>
                <c:pt idx="7">
                  <c:v>4.5</c:v>
                </c:pt>
                <c:pt idx="8">
                  <c:v>5.8</c:v>
                </c:pt>
                <c:pt idx="9">
                  <c:v>3.7</c:v>
                </c:pt>
                <c:pt idx="10">
                  <c:v>6.8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B59-4D9A-99EC-80A1868771B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列2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>
              <a:outerShdw blurRad="152400" dist="63500" dir="5400000" sx="80000" sy="80000" algn="t" rotWithShape="0">
                <a:schemeClr val="accent2">
                  <a:alpha val="10000"/>
                </a:schemeClr>
              </a:outerShdw>
            </a:effectLst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>
                <a:outerShdw blurRad="152400" dist="63500" dir="5400000" sx="80000" sy="80000" algn="t" rotWithShape="0">
                  <a:schemeClr val="accent2">
                    <a:alpha val="10000"/>
                  </a:schemeClr>
                </a:outerShdw>
              </a:effectLst>
            </c:spPr>
          </c:marker>
          <c:cat>
            <c:numRef>
              <c:f>Sheet1!$A$2:$A$12</c:f>
              <c:numCache>
                <c:formatCode>General</c:formatCode>
                <c:ptCount val="11"/>
              </c:numCache>
            </c:numRef>
          </c:cat>
          <c:val>
            <c:numRef>
              <c:f>Sheet1!$C$2:$C$12</c:f>
              <c:numCache>
                <c:formatCode>General</c:formatCode>
                <c:ptCount val="11"/>
                <c:pt idx="0">
                  <c:v>3.5</c:v>
                </c:pt>
                <c:pt idx="1">
                  <c:v>4.5</c:v>
                </c:pt>
                <c:pt idx="2">
                  <c:v>5.5</c:v>
                </c:pt>
                <c:pt idx="3">
                  <c:v>3.5</c:v>
                </c:pt>
                <c:pt idx="4">
                  <c:v>4.9000000000000004</c:v>
                </c:pt>
                <c:pt idx="5">
                  <c:v>3.6</c:v>
                </c:pt>
                <c:pt idx="6">
                  <c:v>6.8</c:v>
                </c:pt>
                <c:pt idx="7">
                  <c:v>5.5</c:v>
                </c:pt>
                <c:pt idx="8">
                  <c:v>7.8</c:v>
                </c:pt>
                <c:pt idx="9">
                  <c:v>4.5</c:v>
                </c:pt>
                <c:pt idx="10">
                  <c:v>4.8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B59-4D9A-99EC-80A1868771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26301151"/>
        <c:axId val="626300735"/>
      </c:lineChart>
      <c:catAx>
        <c:axId val="62630115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accent4">
                <a:lumMod val="60000"/>
                <a:lumOff val="40000"/>
                <a:alpha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  <a:endParaRPr lang="en-US"/>
          </a:p>
        </c:txPr>
        <c:crossAx val="626300735"/>
        <c:crosses val="autoZero"/>
        <c:auto val="1"/>
        <c:lblAlgn val="ctr"/>
        <c:lblOffset val="100"/>
        <c:noMultiLvlLbl val="0"/>
      </c:catAx>
      <c:valAx>
        <c:axId val="6263007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accent1">
                  <a:alpha val="4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  <a:endParaRPr lang="en-US"/>
          </a:p>
        </c:txPr>
        <c:crossAx val="62630115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>
          <a:latin typeface="+mn-lt"/>
          <a:ea typeface="+mn-ea"/>
          <a:cs typeface="+mn-ea"/>
          <a:sym typeface="+mn-lt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9D7-4FF3-88C6-B1EA321412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40810175"/>
        <c:axId val="140820159"/>
      </c:barChart>
      <c:catAx>
        <c:axId val="1408101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40820159"/>
        <c:crosses val="autoZero"/>
        <c:auto val="1"/>
        <c:lblAlgn val="ctr"/>
        <c:lblOffset val="100"/>
        <c:noMultiLvlLbl val="0"/>
      </c:catAx>
      <c:valAx>
        <c:axId val="14082015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  <a:endParaRPr lang="en-US"/>
          </a:p>
        </c:txPr>
        <c:crossAx val="14081017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+mn-lt"/>
          <a:ea typeface="+mn-ea"/>
          <a:cs typeface="+mn-ea"/>
          <a:sym typeface="+mn-lt"/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-4.3</c:v>
                </c:pt>
                <c:pt idx="1">
                  <c:v>-2.5</c:v>
                </c:pt>
                <c:pt idx="2">
                  <c:v>-3.5</c:v>
                </c:pt>
                <c:pt idx="3">
                  <c:v>-4.5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2F1-4A19-B3EF-3DF5A386C9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40810175"/>
        <c:axId val="140820159"/>
      </c:barChart>
      <c:catAx>
        <c:axId val="1408101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40820159"/>
        <c:crosses val="autoZero"/>
        <c:auto val="1"/>
        <c:lblAlgn val="ctr"/>
        <c:lblOffset val="100"/>
        <c:noMultiLvlLbl val="0"/>
      </c:catAx>
      <c:valAx>
        <c:axId val="14082015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  <a:endParaRPr lang="en-US"/>
          </a:p>
        </c:txPr>
        <c:crossAx val="14081017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+mn-lt"/>
          <a:ea typeface="+mn-ea"/>
          <a:cs typeface="+mn-ea"/>
          <a:sym typeface="+mn-lt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封面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D9F1CA-58CE-D4E0-27B4-3A099E54A4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4" y="724007"/>
            <a:ext cx="4038596" cy="551239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F8ADAD3-8D5F-F921-50F0-081F365BCFE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94" b="49128"/>
          <a:stretch>
            <a:fillRect/>
          </a:stretch>
        </p:blipFill>
        <p:spPr>
          <a:xfrm>
            <a:off x="0" y="4561997"/>
            <a:ext cx="7404680" cy="2296003"/>
          </a:xfrm>
          <a:custGeom>
            <a:avLst/>
            <a:gdLst>
              <a:gd name="connsiteX0" fmla="*/ 0 w 7404680"/>
              <a:gd name="connsiteY0" fmla="*/ 0 h 2296003"/>
              <a:gd name="connsiteX1" fmla="*/ 7404680 w 7404680"/>
              <a:gd name="connsiteY1" fmla="*/ 0 h 2296003"/>
              <a:gd name="connsiteX2" fmla="*/ 7404680 w 7404680"/>
              <a:gd name="connsiteY2" fmla="*/ 2296003 h 2296003"/>
              <a:gd name="connsiteX3" fmla="*/ 0 w 7404680"/>
              <a:gd name="connsiteY3" fmla="*/ 2296003 h 2296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04680" h="2296003">
                <a:moveTo>
                  <a:pt x="0" y="0"/>
                </a:moveTo>
                <a:lnTo>
                  <a:pt x="7404680" y="0"/>
                </a:lnTo>
                <a:lnTo>
                  <a:pt x="7404680" y="2296003"/>
                </a:lnTo>
                <a:lnTo>
                  <a:pt x="0" y="2296003"/>
                </a:lnTo>
                <a:close/>
              </a:path>
            </a:pathLst>
          </a:cu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FA0D264-5BE7-E0EB-009E-5EC53AACFBF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10" t="61262"/>
          <a:stretch>
            <a:fillRect/>
          </a:stretch>
        </p:blipFill>
        <p:spPr>
          <a:xfrm flipH="1" flipV="1">
            <a:off x="3317422" y="4773620"/>
            <a:ext cx="8874579" cy="2084380"/>
          </a:xfrm>
          <a:custGeom>
            <a:avLst/>
            <a:gdLst>
              <a:gd name="connsiteX0" fmla="*/ 8874579 w 8874579"/>
              <a:gd name="connsiteY0" fmla="*/ 2084380 h 2084380"/>
              <a:gd name="connsiteX1" fmla="*/ 0 w 8874579"/>
              <a:gd name="connsiteY1" fmla="*/ 2084380 h 2084380"/>
              <a:gd name="connsiteX2" fmla="*/ 0 w 8874579"/>
              <a:gd name="connsiteY2" fmla="*/ 0 h 2084380"/>
              <a:gd name="connsiteX3" fmla="*/ 8874579 w 8874579"/>
              <a:gd name="connsiteY3" fmla="*/ 0 h 2084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874579" h="2084380">
                <a:moveTo>
                  <a:pt x="8874579" y="2084380"/>
                </a:moveTo>
                <a:lnTo>
                  <a:pt x="0" y="2084380"/>
                </a:lnTo>
                <a:lnTo>
                  <a:pt x="0" y="0"/>
                </a:lnTo>
                <a:lnTo>
                  <a:pt x="8874579" y="0"/>
                </a:lnTo>
                <a:close/>
              </a:path>
            </a:pathLst>
          </a:cu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9AA3AC7-29C2-CADF-F2F2-4656B19CD65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486" r="11091"/>
          <a:stretch>
            <a:fillRect/>
          </a:stretch>
        </p:blipFill>
        <p:spPr>
          <a:xfrm flipH="1" flipV="1">
            <a:off x="0" y="4570423"/>
            <a:ext cx="10839794" cy="2287577"/>
          </a:xfrm>
          <a:custGeom>
            <a:avLst/>
            <a:gdLst>
              <a:gd name="connsiteX0" fmla="*/ 10839794 w 10839794"/>
              <a:gd name="connsiteY0" fmla="*/ 2287577 h 2287577"/>
              <a:gd name="connsiteX1" fmla="*/ 0 w 10839794"/>
              <a:gd name="connsiteY1" fmla="*/ 2287577 h 2287577"/>
              <a:gd name="connsiteX2" fmla="*/ 0 w 10839794"/>
              <a:gd name="connsiteY2" fmla="*/ 0 h 2287577"/>
              <a:gd name="connsiteX3" fmla="*/ 10839794 w 10839794"/>
              <a:gd name="connsiteY3" fmla="*/ 0 h 2287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839794" h="2287577">
                <a:moveTo>
                  <a:pt x="10839794" y="2287577"/>
                </a:moveTo>
                <a:lnTo>
                  <a:pt x="0" y="2287577"/>
                </a:lnTo>
                <a:lnTo>
                  <a:pt x="0" y="0"/>
                </a:lnTo>
                <a:lnTo>
                  <a:pt x="10839794" y="0"/>
                </a:lnTo>
                <a:close/>
              </a:path>
            </a:pathLst>
          </a:cu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7FEF1DA-D780-5BFD-F7D8-39889213E43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09" t="66415"/>
          <a:stretch>
            <a:fillRect/>
          </a:stretch>
        </p:blipFill>
        <p:spPr>
          <a:xfrm flipH="1" flipV="1">
            <a:off x="5389982" y="5050900"/>
            <a:ext cx="6802018" cy="1807100"/>
          </a:xfrm>
          <a:custGeom>
            <a:avLst/>
            <a:gdLst>
              <a:gd name="connsiteX0" fmla="*/ 6802018 w 6802018"/>
              <a:gd name="connsiteY0" fmla="*/ 1807100 h 1807100"/>
              <a:gd name="connsiteX1" fmla="*/ 0 w 6802018"/>
              <a:gd name="connsiteY1" fmla="*/ 1807100 h 1807100"/>
              <a:gd name="connsiteX2" fmla="*/ 0 w 6802018"/>
              <a:gd name="connsiteY2" fmla="*/ 0 h 1807100"/>
              <a:gd name="connsiteX3" fmla="*/ 6802018 w 6802018"/>
              <a:gd name="connsiteY3" fmla="*/ 0 h 1807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02018" h="1807100">
                <a:moveTo>
                  <a:pt x="6802018" y="1807100"/>
                </a:moveTo>
                <a:lnTo>
                  <a:pt x="0" y="1807100"/>
                </a:lnTo>
                <a:lnTo>
                  <a:pt x="0" y="0"/>
                </a:lnTo>
                <a:lnTo>
                  <a:pt x="6802018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468410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目录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B7767A75-17EB-C53E-2765-1568DF6AABC1}"/>
              </a:ext>
            </a:extLst>
          </p:cNvPr>
          <p:cNvSpPr/>
          <p:nvPr userDrawn="1"/>
        </p:nvSpPr>
        <p:spPr>
          <a:xfrm rot="20700000">
            <a:off x="1213464" y="1445986"/>
            <a:ext cx="3170036" cy="1231394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93000">
                <a:schemeClr val="accent1">
                  <a:lumMod val="75000"/>
                </a:schemeClr>
              </a:gs>
              <a:gs pos="0">
                <a:schemeClr val="accent1">
                  <a:lumMod val="85000"/>
                  <a:lumOff val="15000"/>
                </a:schemeClr>
              </a:gs>
            </a:gsLst>
            <a:lin ang="2700000" scaled="1"/>
            <a:tileRect/>
          </a:gradFill>
          <a:ln w="19050" cap="flat" cmpd="sng" algn="ctr">
            <a:gradFill>
              <a:gsLst>
                <a:gs pos="0">
                  <a:srgbClr val="006EFF">
                    <a:lumMod val="100000"/>
                  </a:srgbClr>
                </a:gs>
                <a:gs pos="100000">
                  <a:srgbClr val="006EFF">
                    <a:lumMod val="60000"/>
                    <a:lumOff val="40000"/>
                  </a:srgbClr>
                </a:gs>
              </a:gsLst>
              <a:lin ang="5400000" scaled="1"/>
            </a:gradFill>
            <a:prstDash val="solid"/>
            <a:miter lim="800000"/>
          </a:ln>
          <a:effectLst>
            <a:innerShdw blurRad="3429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EE0B6E39-055F-6195-182F-A9A823856625}"/>
              </a:ext>
            </a:extLst>
          </p:cNvPr>
          <p:cNvSpPr/>
          <p:nvPr userDrawn="1"/>
        </p:nvSpPr>
        <p:spPr>
          <a:xfrm>
            <a:off x="7862243" y="833673"/>
            <a:ext cx="3173444" cy="2398355"/>
          </a:xfrm>
          <a:prstGeom prst="roundRect">
            <a:avLst>
              <a:gd name="adj" fmla="val 5625"/>
            </a:avLst>
          </a:prstGeom>
          <a:gradFill flip="none" rotWithShape="1">
            <a:gsLst>
              <a:gs pos="100000">
                <a:sysClr val="window" lastClr="FFFFFF">
                  <a:lumMod val="85000"/>
                </a:sysClr>
              </a:gs>
              <a:gs pos="0">
                <a:sysClr val="window" lastClr="FFFFFF"/>
              </a:gs>
            </a:gsLst>
            <a:lin ang="27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469900" dist="114300" dir="16200000" sx="99000" sy="99000" rotWithShape="0">
              <a:srgbClr val="006EFF">
                <a:alpha val="4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思源黑体 CN Regular"/>
              <a:cs typeface="+mn-cs"/>
            </a:endParaRPr>
          </a:p>
        </p:txBody>
      </p:sp>
      <p:sp>
        <p:nvSpPr>
          <p:cNvPr id="4" name="矩形: 圆角 3">
            <a:extLst>
              <a:ext uri="{FF2B5EF4-FFF2-40B4-BE49-F238E27FC236}">
                <a16:creationId xmlns:a16="http://schemas.microsoft.com/office/drawing/2014/main" id="{1360C4DC-E791-8034-4D58-FF980D6A7147}"/>
              </a:ext>
            </a:extLst>
          </p:cNvPr>
          <p:cNvSpPr/>
          <p:nvPr userDrawn="1"/>
        </p:nvSpPr>
        <p:spPr>
          <a:xfrm>
            <a:off x="4519397" y="833673"/>
            <a:ext cx="3173444" cy="2398355"/>
          </a:xfrm>
          <a:prstGeom prst="roundRect">
            <a:avLst>
              <a:gd name="adj" fmla="val 5625"/>
            </a:avLst>
          </a:prstGeom>
          <a:gradFill flip="none" rotWithShape="1">
            <a:gsLst>
              <a:gs pos="100000">
                <a:sysClr val="window" lastClr="FFFFFF">
                  <a:lumMod val="85000"/>
                </a:sysClr>
              </a:gs>
              <a:gs pos="0">
                <a:sysClr val="window" lastClr="FFFFFF"/>
              </a:gs>
            </a:gsLst>
            <a:lin ang="27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469900" dist="114300" dir="16200000" sx="99000" sy="99000" rotWithShape="0">
              <a:srgbClr val="006EFF">
                <a:alpha val="4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思源黑体 CN Regular"/>
              <a:cs typeface="+mn-cs"/>
            </a:endParaRPr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9E912D8D-08DD-C2C3-0F2C-9AB75DDCE812}"/>
              </a:ext>
            </a:extLst>
          </p:cNvPr>
          <p:cNvSpPr/>
          <p:nvPr userDrawn="1"/>
        </p:nvSpPr>
        <p:spPr>
          <a:xfrm>
            <a:off x="4519397" y="3644508"/>
            <a:ext cx="3173444" cy="2398355"/>
          </a:xfrm>
          <a:prstGeom prst="roundRect">
            <a:avLst>
              <a:gd name="adj" fmla="val 5625"/>
            </a:avLst>
          </a:prstGeom>
          <a:gradFill flip="none" rotWithShape="1">
            <a:gsLst>
              <a:gs pos="100000">
                <a:sysClr val="window" lastClr="FFFFFF">
                  <a:lumMod val="85000"/>
                </a:sysClr>
              </a:gs>
              <a:gs pos="0">
                <a:sysClr val="window" lastClr="FFFFFF"/>
              </a:gs>
            </a:gsLst>
            <a:lin ang="27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469900" dist="114300" dir="16200000" sx="99000" sy="99000" rotWithShape="0">
              <a:srgbClr val="006EFF">
                <a:alpha val="4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思源黑体 CN Regular"/>
              <a:cs typeface="+mn-cs"/>
            </a:endParaRPr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F233EF5F-F0A3-D017-8AE7-44F3955B20FA}"/>
              </a:ext>
            </a:extLst>
          </p:cNvPr>
          <p:cNvSpPr/>
          <p:nvPr userDrawn="1"/>
        </p:nvSpPr>
        <p:spPr>
          <a:xfrm>
            <a:off x="1156314" y="3644508"/>
            <a:ext cx="3173444" cy="2398355"/>
          </a:xfrm>
          <a:prstGeom prst="roundRect">
            <a:avLst>
              <a:gd name="adj" fmla="val 5625"/>
            </a:avLst>
          </a:prstGeom>
          <a:gradFill flip="none" rotWithShape="1">
            <a:gsLst>
              <a:gs pos="100000">
                <a:sysClr val="window" lastClr="FFFFFF">
                  <a:lumMod val="85000"/>
                </a:sysClr>
              </a:gs>
              <a:gs pos="0">
                <a:sysClr val="window" lastClr="FFFFFF"/>
              </a:gs>
            </a:gsLst>
            <a:lin ang="27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469900" dist="114300" dir="16200000" sx="99000" sy="99000" rotWithShape="0">
              <a:srgbClr val="006EFF">
                <a:alpha val="4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思源黑体 CN Regular"/>
              <a:cs typeface="+mn-cs"/>
            </a:endParaRP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0F6B2213-1F8B-DA86-8A7D-F4252DC0F833}"/>
              </a:ext>
            </a:extLst>
          </p:cNvPr>
          <p:cNvSpPr/>
          <p:nvPr userDrawn="1"/>
        </p:nvSpPr>
        <p:spPr>
          <a:xfrm>
            <a:off x="7862243" y="3644508"/>
            <a:ext cx="3173444" cy="2398355"/>
          </a:xfrm>
          <a:prstGeom prst="roundRect">
            <a:avLst>
              <a:gd name="adj" fmla="val 5625"/>
            </a:avLst>
          </a:prstGeom>
          <a:gradFill flip="none" rotWithShape="1">
            <a:gsLst>
              <a:gs pos="100000">
                <a:sysClr val="window" lastClr="FFFFFF">
                  <a:lumMod val="85000"/>
                </a:sysClr>
              </a:gs>
              <a:gs pos="0">
                <a:sysClr val="window" lastClr="FFFFFF"/>
              </a:gs>
            </a:gsLst>
            <a:lin ang="27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469900" dist="114300" dir="16200000" sx="99000" sy="99000" rotWithShape="0">
              <a:srgbClr val="006EFF">
                <a:alpha val="4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思源黑体 CN Regular"/>
              <a:cs typeface="+mn-cs"/>
            </a:endParaRP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8B6AA2C2-C3E5-36A3-F735-2E53D9D3FD01}"/>
              </a:ext>
            </a:extLst>
          </p:cNvPr>
          <p:cNvSpPr/>
          <p:nvPr userDrawn="1"/>
        </p:nvSpPr>
        <p:spPr>
          <a:xfrm>
            <a:off x="10588243" y="5575073"/>
            <a:ext cx="746508" cy="746508"/>
          </a:xfrm>
          <a:prstGeom prst="ellipse">
            <a:avLst/>
          </a:prstGeom>
          <a:gradFill>
            <a:gsLst>
              <a:gs pos="83000">
                <a:schemeClr val="accent2">
                  <a:lumMod val="75000"/>
                </a:schemeClr>
              </a:gs>
              <a:gs pos="12000">
                <a:schemeClr val="accent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</a:gradFill>
          <a:ln w="12700" cap="flat" cmpd="sng" algn="ctr">
            <a:noFill/>
            <a:prstDash val="solid"/>
            <a:miter lim="800000"/>
          </a:ln>
          <a:effectLst>
            <a:outerShdw blurRad="177800" dist="101600" dir="2700000" sx="98000" sy="98000" algn="tl" rotWithShape="0">
              <a:srgbClr val="006EFF">
                <a:alpha val="31000"/>
              </a:srgbClr>
            </a:outerShd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9667436B-D144-8331-55E6-154376C07040}"/>
              </a:ext>
            </a:extLst>
          </p:cNvPr>
          <p:cNvSpPr/>
          <p:nvPr userDrawn="1"/>
        </p:nvSpPr>
        <p:spPr>
          <a:xfrm>
            <a:off x="7333595" y="663748"/>
            <a:ext cx="453226" cy="453226"/>
          </a:xfrm>
          <a:prstGeom prst="ellipse">
            <a:avLst/>
          </a:prstGeom>
          <a:gradFill>
            <a:gsLst>
              <a:gs pos="83000">
                <a:schemeClr val="accent2">
                  <a:lumMod val="75000"/>
                </a:schemeClr>
              </a:gs>
              <a:gs pos="12000">
                <a:schemeClr val="accent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</a:gradFill>
          <a:ln w="12700" cap="flat" cmpd="sng" algn="ctr">
            <a:noFill/>
            <a:prstDash val="solid"/>
            <a:miter lim="800000"/>
          </a:ln>
          <a:effectLst>
            <a:outerShdw blurRad="177800" dist="101600" dir="2700000" sx="98000" sy="98000" algn="tl" rotWithShape="0">
              <a:srgbClr val="006EFF">
                <a:alpha val="31000"/>
              </a:srgbClr>
            </a:outerShd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3DE2E6FC-9F39-C091-A48D-4C3E4B3A1D6C}"/>
              </a:ext>
            </a:extLst>
          </p:cNvPr>
          <p:cNvSpPr/>
          <p:nvPr userDrawn="1"/>
        </p:nvSpPr>
        <p:spPr>
          <a:xfrm>
            <a:off x="1146869" y="2562765"/>
            <a:ext cx="625340" cy="625340"/>
          </a:xfrm>
          <a:prstGeom prst="ellipse">
            <a:avLst/>
          </a:prstGeom>
          <a:gradFill>
            <a:gsLst>
              <a:gs pos="83000">
                <a:schemeClr val="accent2">
                  <a:lumMod val="75000"/>
                </a:schemeClr>
              </a:gs>
              <a:gs pos="12000">
                <a:schemeClr val="accent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</a:gradFill>
          <a:ln w="12700" cap="flat" cmpd="sng" algn="ctr">
            <a:noFill/>
            <a:prstDash val="solid"/>
            <a:miter lim="800000"/>
          </a:ln>
          <a:effectLst>
            <a:outerShdw blurRad="177800" dist="101600" dir="2700000" sx="98000" sy="98000" algn="tl" rotWithShape="0">
              <a:srgbClr val="006EFF">
                <a:alpha val="31000"/>
              </a:srgbClr>
            </a:outerShd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1" name="图片 10" descr="图片包含 游戏机&#10;&#10;描述已自动生成">
            <a:extLst>
              <a:ext uri="{FF2B5EF4-FFF2-40B4-BE49-F238E27FC236}">
                <a16:creationId xmlns:a16="http://schemas.microsoft.com/office/drawing/2014/main" id="{8F055A2A-BABA-B0EC-C565-A1322E49E4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378" y="0"/>
            <a:ext cx="4025899" cy="4025897"/>
          </a:xfrm>
          <a:prstGeom prst="rect">
            <a:avLst/>
          </a:prstGeom>
        </p:spPr>
      </p:pic>
      <p:sp>
        <p:nvSpPr>
          <p:cNvPr id="14" name="椭圆 13">
            <a:extLst>
              <a:ext uri="{FF2B5EF4-FFF2-40B4-BE49-F238E27FC236}">
                <a16:creationId xmlns:a16="http://schemas.microsoft.com/office/drawing/2014/main" id="{38DA41E7-2539-3234-0909-34706A1B4389}"/>
              </a:ext>
            </a:extLst>
          </p:cNvPr>
          <p:cNvSpPr/>
          <p:nvPr userDrawn="1"/>
        </p:nvSpPr>
        <p:spPr>
          <a:xfrm>
            <a:off x="3996943" y="964973"/>
            <a:ext cx="308357" cy="308357"/>
          </a:xfrm>
          <a:prstGeom prst="ellipse">
            <a:avLst/>
          </a:prstGeom>
          <a:gradFill>
            <a:gsLst>
              <a:gs pos="83000">
                <a:schemeClr val="accent2">
                  <a:lumMod val="75000"/>
                </a:schemeClr>
              </a:gs>
              <a:gs pos="12000">
                <a:schemeClr val="accent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</a:gradFill>
          <a:ln w="12700" cap="flat" cmpd="sng" algn="ctr">
            <a:noFill/>
            <a:prstDash val="solid"/>
            <a:miter lim="800000"/>
          </a:ln>
          <a:effectLst>
            <a:outerShdw blurRad="177800" dist="101600" dir="2700000" sx="98000" sy="98000" algn="tl" rotWithShape="0">
              <a:srgbClr val="006EFF">
                <a:alpha val="31000"/>
              </a:srgbClr>
            </a:outerShd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3786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渡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9149EED2-CF1D-2933-BC8C-7D41C2983A5E}"/>
              </a:ext>
            </a:extLst>
          </p:cNvPr>
          <p:cNvSpPr/>
          <p:nvPr userDrawn="1"/>
        </p:nvSpPr>
        <p:spPr>
          <a:xfrm>
            <a:off x="2636989" y="2212992"/>
            <a:ext cx="8244231" cy="2483638"/>
          </a:xfrm>
          <a:prstGeom prst="roundRect">
            <a:avLst>
              <a:gd name="adj" fmla="val 6953"/>
            </a:avLst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4065F3D4-BD6B-FE61-9047-FC4BE4CBA8EC}"/>
              </a:ext>
            </a:extLst>
          </p:cNvPr>
          <p:cNvSpPr/>
          <p:nvPr userDrawn="1"/>
        </p:nvSpPr>
        <p:spPr>
          <a:xfrm>
            <a:off x="2465222" y="2028208"/>
            <a:ext cx="8244231" cy="2560320"/>
          </a:xfrm>
          <a:prstGeom prst="roundRect">
            <a:avLst>
              <a:gd name="adj" fmla="val 695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图片包含 室内, 物体, 小, 橙子&#10;&#10;描述已自动生成">
            <a:extLst>
              <a:ext uri="{FF2B5EF4-FFF2-40B4-BE49-F238E27FC236}">
                <a16:creationId xmlns:a16="http://schemas.microsoft.com/office/drawing/2014/main" id="{F7E55F3A-BC9C-C6BB-E3D1-BC7612258C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6807" y="3622921"/>
            <a:ext cx="1222321" cy="1655068"/>
          </a:xfrm>
          <a:prstGeom prst="rect">
            <a:avLst/>
          </a:prstGeom>
        </p:spPr>
      </p:pic>
      <p:pic>
        <p:nvPicPr>
          <p:cNvPr id="5" name="图片 4" descr="图片包含 游戏机&#10;&#10;描述已自动生成">
            <a:extLst>
              <a:ext uri="{FF2B5EF4-FFF2-40B4-BE49-F238E27FC236}">
                <a16:creationId xmlns:a16="http://schemas.microsoft.com/office/drawing/2014/main" id="{851A3D4C-FF12-A027-12E6-793405FBC2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2" y="925131"/>
            <a:ext cx="5059362" cy="505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3446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户外, 水, 男人, 冲浪&#10;&#10;描述已自动生成">
            <a:extLst>
              <a:ext uri="{FF2B5EF4-FFF2-40B4-BE49-F238E27FC236}">
                <a16:creationId xmlns:a16="http://schemas.microsoft.com/office/drawing/2014/main" id="{44EA3335-A6FB-D87B-BB27-C27299D10B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D11E4197-C25B-F735-5FA4-34E4D4FA1C5F}"/>
              </a:ext>
            </a:extLst>
          </p:cNvPr>
          <p:cNvGrpSpPr/>
          <p:nvPr userDrawn="1"/>
        </p:nvGrpSpPr>
        <p:grpSpPr>
          <a:xfrm>
            <a:off x="-247132" y="-262124"/>
            <a:ext cx="958871" cy="987359"/>
            <a:chOff x="-247132" y="-262124"/>
            <a:chExt cx="958871" cy="987359"/>
          </a:xfrm>
        </p:grpSpPr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F3782F7A-E3DE-730C-8FB0-C95901724A85}"/>
                </a:ext>
              </a:extLst>
            </p:cNvPr>
            <p:cNvSpPr/>
            <p:nvPr userDrawn="1"/>
          </p:nvSpPr>
          <p:spPr>
            <a:xfrm>
              <a:off x="-247132" y="-262124"/>
              <a:ext cx="958871" cy="958871"/>
            </a:xfrm>
            <a:prstGeom prst="ellipse">
              <a:avLst/>
            </a:prstGeom>
            <a:gradFill>
              <a:gsLst>
                <a:gs pos="83000">
                  <a:schemeClr val="accent2">
                    <a:lumMod val="75000"/>
                  </a:schemeClr>
                </a:gs>
                <a:gs pos="12000">
                  <a:schemeClr val="accent2">
                    <a:lumMod val="60000"/>
                    <a:lumOff val="40000"/>
                  </a:schemeClr>
                </a:gs>
              </a:gsLst>
              <a:path path="circle">
                <a:fillToRect r="100000" b="100000"/>
              </a:path>
            </a:gradFill>
            <a:ln w="12700" cap="flat" cmpd="sng" algn="ctr">
              <a:noFill/>
              <a:prstDash val="solid"/>
              <a:miter lim="800000"/>
            </a:ln>
            <a:effectLst>
              <a:outerShdw blurRad="177800" dist="101600" dir="2700000" sx="98000" sy="98000" algn="tl" rotWithShape="0">
                <a:srgbClr val="006EFF">
                  <a:alpha val="31000"/>
                </a:srgbClr>
              </a:outerShdw>
              <a:softEdge rad="0"/>
            </a:effectLst>
          </p:spPr>
          <p:txBody>
            <a:bodyPr rtlCol="0" anchor="ctr"/>
            <a:lstStyle/>
            <a:p>
              <a:pPr algn="ctr"/>
              <a:endParaRPr lang="zh-CN" altLang="en-US" sz="2800" kern="0" dirty="0">
                <a:solidFill>
                  <a:prstClr val="white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B6C0FE4C-5C7B-FD2C-136B-776F02C8AC42}"/>
                </a:ext>
              </a:extLst>
            </p:cNvPr>
            <p:cNvSpPr/>
            <p:nvPr userDrawn="1"/>
          </p:nvSpPr>
          <p:spPr>
            <a:xfrm>
              <a:off x="435041" y="463591"/>
              <a:ext cx="261644" cy="261644"/>
            </a:xfrm>
            <a:prstGeom prst="ellipse">
              <a:avLst/>
            </a:prstGeom>
            <a:gradFill>
              <a:gsLst>
                <a:gs pos="83000">
                  <a:schemeClr val="accent2">
                    <a:lumMod val="75000"/>
                  </a:schemeClr>
                </a:gs>
                <a:gs pos="12000">
                  <a:schemeClr val="accent2">
                    <a:lumMod val="60000"/>
                    <a:lumOff val="40000"/>
                  </a:schemeClr>
                </a:gs>
              </a:gsLst>
              <a:path path="circle">
                <a:fillToRect r="100000" b="100000"/>
              </a:path>
            </a:gradFill>
            <a:ln w="12700" cap="flat" cmpd="sng" algn="ctr">
              <a:noFill/>
              <a:prstDash val="solid"/>
              <a:miter lim="800000"/>
            </a:ln>
            <a:effectLst>
              <a:outerShdw blurRad="177800" dist="101600" dir="2700000" sx="98000" sy="98000" algn="tl" rotWithShape="0">
                <a:srgbClr val="006EFF">
                  <a:alpha val="31000"/>
                </a:srgbClr>
              </a:outerShdw>
              <a:softEdge rad="0"/>
            </a:effectLst>
          </p:spPr>
          <p:txBody>
            <a:bodyPr rtlCol="0" anchor="ctr"/>
            <a:lstStyle/>
            <a:p>
              <a:pPr algn="ctr"/>
              <a:endParaRPr lang="zh-CN" altLang="en-US" sz="2800" kern="0" dirty="0">
                <a:solidFill>
                  <a:prstClr val="white"/>
                </a:solidFill>
                <a:latin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9413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户外, 水, 男人, 冲浪&#10;&#10;描述已自动生成">
            <a:extLst>
              <a:ext uri="{FF2B5EF4-FFF2-40B4-BE49-F238E27FC236}">
                <a16:creationId xmlns:a16="http://schemas.microsoft.com/office/drawing/2014/main" id="{44EA3335-A6FB-D87B-BB27-C27299D10B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029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注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形状&#10;&#10;描述已自动生成">
            <a:extLst>
              <a:ext uri="{FF2B5EF4-FFF2-40B4-BE49-F238E27FC236}">
                <a16:creationId xmlns:a16="http://schemas.microsoft.com/office/drawing/2014/main" id="{2B6B1E38-92E7-264B-8E89-41E6E84A3B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占位符 2">
            <a:extLst>
              <a:ext uri="{FF2B5EF4-FFF2-40B4-BE49-F238E27FC236}">
                <a16:creationId xmlns:a16="http://schemas.microsoft.com/office/drawing/2014/main" id="{8FD8A64B-6AD0-3A41-814C-1B63096892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0603" y="182445"/>
            <a:ext cx="1657138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9" name="文本占位符 2">
            <a:extLst>
              <a:ext uri="{FF2B5EF4-FFF2-40B4-BE49-F238E27FC236}">
                <a16:creationId xmlns:a16="http://schemas.microsoft.com/office/drawing/2014/main" id="{54EE1A10-8007-A34C-90EC-12BF9C0AED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3012" y="759876"/>
            <a:ext cx="7074345" cy="5399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0" name="文本占位符 2">
            <a:extLst>
              <a:ext uri="{FF2B5EF4-FFF2-40B4-BE49-F238E27FC236}">
                <a16:creationId xmlns:a16="http://schemas.microsoft.com/office/drawing/2014/main" id="{FCC17F7B-0108-144F-8488-1E2862B906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53012" y="182445"/>
            <a:ext cx="2259871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11" name="文本占位符 2">
            <a:extLst>
              <a:ext uri="{FF2B5EF4-FFF2-40B4-BE49-F238E27FC236}">
                <a16:creationId xmlns:a16="http://schemas.microsoft.com/office/drawing/2014/main" id="{30BB9E0B-0189-FE49-A78C-FE753F2AA7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0603" y="759873"/>
            <a:ext cx="1657138" cy="440267"/>
          </a:xfrm>
          <a:prstGeom prst="rect">
            <a:avLst/>
          </a:prstGeom>
        </p:spPr>
        <p:txBody>
          <a:bodyPr/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67" b="0" i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6" name="文本占位符 2">
            <a:extLst>
              <a:ext uri="{FF2B5EF4-FFF2-40B4-BE49-F238E27FC236}">
                <a16:creationId xmlns:a16="http://schemas.microsoft.com/office/drawing/2014/main" id="{0794DEC1-0DDB-5444-9DA7-6EDC75F3C89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0603" y="1490309"/>
            <a:ext cx="1657138" cy="460781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8" name="文本占位符 2">
            <a:extLst>
              <a:ext uri="{FF2B5EF4-FFF2-40B4-BE49-F238E27FC236}">
                <a16:creationId xmlns:a16="http://schemas.microsoft.com/office/drawing/2014/main" id="{2E329B3E-8E5D-6C4F-8355-071113D737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377999" y="182445"/>
            <a:ext cx="1494754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4" name="文本占位符 2">
            <a:extLst>
              <a:ext uri="{FF2B5EF4-FFF2-40B4-BE49-F238E27FC236}">
                <a16:creationId xmlns:a16="http://schemas.microsoft.com/office/drawing/2014/main" id="{EE8BE598-6F23-D84B-ABD3-65A6F031CF3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78000" y="759876"/>
            <a:ext cx="1494754" cy="5399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7015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27A5100-45A8-E601-ED4B-ADC6FC1D1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92A729-D3C7-13FC-FA00-574905FAA7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CAC3BED-E920-84CE-6775-CCEB7C5E4C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2579AF-D345-4964-9E5B-757EFB20B292}" type="datetimeFigureOut">
              <a:rPr lang="zh-CN" altLang="en-US" smtClean="0"/>
              <a:t>2022/8/24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805038C-C5CC-BF0D-C54E-BD8DC5387B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0C9BC2-934C-CD38-8D3E-F5F3F9461F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FF04DC-EF02-4C90-B8FD-BA082C985F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6198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3" Type="http://schemas.openxmlformats.org/officeDocument/2006/relationships/tags" Target="../tags/tag76.xml"/><Relationship Id="rId7" Type="http://schemas.openxmlformats.org/officeDocument/2006/relationships/tags" Target="../tags/tag80.xml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6" Type="http://schemas.openxmlformats.org/officeDocument/2006/relationships/tags" Target="../tags/tag79.xml"/><Relationship Id="rId11" Type="http://schemas.openxmlformats.org/officeDocument/2006/relationships/image" Target="../media/image22.svg"/><Relationship Id="rId5" Type="http://schemas.openxmlformats.org/officeDocument/2006/relationships/tags" Target="../tags/tag78.xml"/><Relationship Id="rId10" Type="http://schemas.openxmlformats.org/officeDocument/2006/relationships/image" Target="../media/image21.png"/><Relationship Id="rId4" Type="http://schemas.openxmlformats.org/officeDocument/2006/relationships/tags" Target="../tags/tag77.xml"/><Relationship Id="rId9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6" Type="http://schemas.openxmlformats.org/officeDocument/2006/relationships/tags" Target="../tags/tag26.xml"/><Relationship Id="rId21" Type="http://schemas.openxmlformats.org/officeDocument/2006/relationships/tags" Target="../tags/tag21.xml"/><Relationship Id="rId42" Type="http://schemas.openxmlformats.org/officeDocument/2006/relationships/tags" Target="../tags/tag42.xml"/><Relationship Id="rId47" Type="http://schemas.openxmlformats.org/officeDocument/2006/relationships/tags" Target="../tags/tag47.xml"/><Relationship Id="rId63" Type="http://schemas.openxmlformats.org/officeDocument/2006/relationships/tags" Target="../tags/tag63.xml"/><Relationship Id="rId68" Type="http://schemas.openxmlformats.org/officeDocument/2006/relationships/tags" Target="../tags/tag68.xml"/><Relationship Id="rId16" Type="http://schemas.openxmlformats.org/officeDocument/2006/relationships/tags" Target="../tags/tag16.xml"/><Relationship Id="rId11" Type="http://schemas.openxmlformats.org/officeDocument/2006/relationships/tags" Target="../tags/tag11.xml"/><Relationship Id="rId24" Type="http://schemas.openxmlformats.org/officeDocument/2006/relationships/tags" Target="../tags/tag24.xml"/><Relationship Id="rId32" Type="http://schemas.openxmlformats.org/officeDocument/2006/relationships/tags" Target="../tags/tag32.xml"/><Relationship Id="rId37" Type="http://schemas.openxmlformats.org/officeDocument/2006/relationships/tags" Target="../tags/tag37.xml"/><Relationship Id="rId40" Type="http://schemas.openxmlformats.org/officeDocument/2006/relationships/tags" Target="../tags/tag40.xml"/><Relationship Id="rId45" Type="http://schemas.openxmlformats.org/officeDocument/2006/relationships/tags" Target="../tags/tag45.xml"/><Relationship Id="rId53" Type="http://schemas.openxmlformats.org/officeDocument/2006/relationships/tags" Target="../tags/tag53.xml"/><Relationship Id="rId58" Type="http://schemas.openxmlformats.org/officeDocument/2006/relationships/tags" Target="../tags/tag58.xml"/><Relationship Id="rId66" Type="http://schemas.openxmlformats.org/officeDocument/2006/relationships/tags" Target="../tags/tag66.xml"/><Relationship Id="rId74" Type="http://schemas.openxmlformats.org/officeDocument/2006/relationships/slideLayout" Target="../slideLayouts/slideLayout4.xml"/><Relationship Id="rId5" Type="http://schemas.openxmlformats.org/officeDocument/2006/relationships/tags" Target="../tags/tag5.xml"/><Relationship Id="rId61" Type="http://schemas.openxmlformats.org/officeDocument/2006/relationships/tags" Target="../tags/tag61.xml"/><Relationship Id="rId19" Type="http://schemas.openxmlformats.org/officeDocument/2006/relationships/tags" Target="../tags/tag19.xml"/><Relationship Id="rId14" Type="http://schemas.openxmlformats.org/officeDocument/2006/relationships/tags" Target="../tags/tag14.xml"/><Relationship Id="rId22" Type="http://schemas.openxmlformats.org/officeDocument/2006/relationships/tags" Target="../tags/tag22.xml"/><Relationship Id="rId27" Type="http://schemas.openxmlformats.org/officeDocument/2006/relationships/tags" Target="../tags/tag27.xml"/><Relationship Id="rId30" Type="http://schemas.openxmlformats.org/officeDocument/2006/relationships/tags" Target="../tags/tag30.xml"/><Relationship Id="rId35" Type="http://schemas.openxmlformats.org/officeDocument/2006/relationships/tags" Target="../tags/tag35.xml"/><Relationship Id="rId43" Type="http://schemas.openxmlformats.org/officeDocument/2006/relationships/tags" Target="../tags/tag43.xml"/><Relationship Id="rId48" Type="http://schemas.openxmlformats.org/officeDocument/2006/relationships/tags" Target="../tags/tag48.xml"/><Relationship Id="rId56" Type="http://schemas.openxmlformats.org/officeDocument/2006/relationships/tags" Target="../tags/tag56.xml"/><Relationship Id="rId64" Type="http://schemas.openxmlformats.org/officeDocument/2006/relationships/tags" Target="../tags/tag64.xml"/><Relationship Id="rId69" Type="http://schemas.openxmlformats.org/officeDocument/2006/relationships/tags" Target="../tags/tag69.xml"/><Relationship Id="rId77" Type="http://schemas.openxmlformats.org/officeDocument/2006/relationships/image" Target="../media/image10.png"/><Relationship Id="rId8" Type="http://schemas.openxmlformats.org/officeDocument/2006/relationships/tags" Target="../tags/tag8.xml"/><Relationship Id="rId51" Type="http://schemas.openxmlformats.org/officeDocument/2006/relationships/tags" Target="../tags/tag51.xml"/><Relationship Id="rId72" Type="http://schemas.openxmlformats.org/officeDocument/2006/relationships/tags" Target="../tags/tag72.xml"/><Relationship Id="rId3" Type="http://schemas.openxmlformats.org/officeDocument/2006/relationships/tags" Target="../tags/tag3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tags" Target="../tags/tag25.xml"/><Relationship Id="rId33" Type="http://schemas.openxmlformats.org/officeDocument/2006/relationships/tags" Target="../tags/tag33.xml"/><Relationship Id="rId38" Type="http://schemas.openxmlformats.org/officeDocument/2006/relationships/tags" Target="../tags/tag38.xml"/><Relationship Id="rId46" Type="http://schemas.openxmlformats.org/officeDocument/2006/relationships/tags" Target="../tags/tag46.xml"/><Relationship Id="rId59" Type="http://schemas.openxmlformats.org/officeDocument/2006/relationships/tags" Target="../tags/tag59.xml"/><Relationship Id="rId67" Type="http://schemas.openxmlformats.org/officeDocument/2006/relationships/tags" Target="../tags/tag67.xml"/><Relationship Id="rId20" Type="http://schemas.openxmlformats.org/officeDocument/2006/relationships/tags" Target="../tags/tag20.xml"/><Relationship Id="rId41" Type="http://schemas.openxmlformats.org/officeDocument/2006/relationships/tags" Target="../tags/tag41.xml"/><Relationship Id="rId54" Type="http://schemas.openxmlformats.org/officeDocument/2006/relationships/tags" Target="../tags/tag54.xml"/><Relationship Id="rId62" Type="http://schemas.openxmlformats.org/officeDocument/2006/relationships/tags" Target="../tags/tag62.xml"/><Relationship Id="rId70" Type="http://schemas.openxmlformats.org/officeDocument/2006/relationships/tags" Target="../tags/tag70.xml"/><Relationship Id="rId75" Type="http://schemas.openxmlformats.org/officeDocument/2006/relationships/image" Target="../media/image8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28" Type="http://schemas.openxmlformats.org/officeDocument/2006/relationships/tags" Target="../tags/tag28.xml"/><Relationship Id="rId36" Type="http://schemas.openxmlformats.org/officeDocument/2006/relationships/tags" Target="../tags/tag36.xml"/><Relationship Id="rId49" Type="http://schemas.openxmlformats.org/officeDocument/2006/relationships/tags" Target="../tags/tag49.xml"/><Relationship Id="rId57" Type="http://schemas.openxmlformats.org/officeDocument/2006/relationships/tags" Target="../tags/tag57.xml"/><Relationship Id="rId10" Type="http://schemas.openxmlformats.org/officeDocument/2006/relationships/tags" Target="../tags/tag10.xml"/><Relationship Id="rId31" Type="http://schemas.openxmlformats.org/officeDocument/2006/relationships/tags" Target="../tags/tag31.xml"/><Relationship Id="rId44" Type="http://schemas.openxmlformats.org/officeDocument/2006/relationships/tags" Target="../tags/tag44.xml"/><Relationship Id="rId52" Type="http://schemas.openxmlformats.org/officeDocument/2006/relationships/tags" Target="../tags/tag52.xml"/><Relationship Id="rId60" Type="http://schemas.openxmlformats.org/officeDocument/2006/relationships/tags" Target="../tags/tag60.xml"/><Relationship Id="rId65" Type="http://schemas.openxmlformats.org/officeDocument/2006/relationships/tags" Target="../tags/tag65.xml"/><Relationship Id="rId73" Type="http://schemas.openxmlformats.org/officeDocument/2006/relationships/tags" Target="../tags/tag73.xml"/><Relationship Id="rId78" Type="http://schemas.openxmlformats.org/officeDocument/2006/relationships/image" Target="../media/image11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39" Type="http://schemas.openxmlformats.org/officeDocument/2006/relationships/tags" Target="../tags/tag39.xml"/><Relationship Id="rId34" Type="http://schemas.openxmlformats.org/officeDocument/2006/relationships/tags" Target="../tags/tag34.xml"/><Relationship Id="rId50" Type="http://schemas.openxmlformats.org/officeDocument/2006/relationships/tags" Target="../tags/tag50.xml"/><Relationship Id="rId55" Type="http://schemas.openxmlformats.org/officeDocument/2006/relationships/tags" Target="../tags/tag55.xml"/><Relationship Id="rId76" Type="http://schemas.openxmlformats.org/officeDocument/2006/relationships/image" Target="../media/image9.png"/><Relationship Id="rId7" Type="http://schemas.openxmlformats.org/officeDocument/2006/relationships/tags" Target="../tags/tag7.xml"/><Relationship Id="rId71" Type="http://schemas.openxmlformats.org/officeDocument/2006/relationships/tags" Target="../tags/tag71.xml"/><Relationship Id="rId2" Type="http://schemas.openxmlformats.org/officeDocument/2006/relationships/tags" Target="../tags/tag2.xml"/><Relationship Id="rId29" Type="http://schemas.openxmlformats.org/officeDocument/2006/relationships/tags" Target="../tags/tag2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矩形: 圆角 49">
            <a:extLst>
              <a:ext uri="{FF2B5EF4-FFF2-40B4-BE49-F238E27FC236}">
                <a16:creationId xmlns:a16="http://schemas.microsoft.com/office/drawing/2014/main" id="{7651AA73-3558-AFC2-5DE9-16AA6DC01E6C}"/>
              </a:ext>
            </a:extLst>
          </p:cNvPr>
          <p:cNvSpPr/>
          <p:nvPr/>
        </p:nvSpPr>
        <p:spPr>
          <a:xfrm>
            <a:off x="1034234" y="1135202"/>
            <a:ext cx="3047648" cy="711201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bg1"/>
            </a:solidFill>
          </a:ln>
          <a:effectLst>
            <a:outerShdw blurRad="50800" dist="114300" dir="2700000" algn="tl" rotWithShape="0">
              <a:schemeClr val="bg1">
                <a:lumMod val="50000"/>
                <a:alpha val="7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8CA46D99-46A6-F02F-61FF-23C41141224B}"/>
              </a:ext>
            </a:extLst>
          </p:cNvPr>
          <p:cNvSpPr txBox="1"/>
          <p:nvPr/>
        </p:nvSpPr>
        <p:spPr>
          <a:xfrm>
            <a:off x="898339" y="3128671"/>
            <a:ext cx="5914923" cy="9233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defRPr sz="7200" b="1">
                <a:solidFill>
                  <a:srgbClr val="FEA53A"/>
                </a:solidFill>
                <a:effectLst>
                  <a:outerShdw blurRad="482600" dist="660400" dir="5400000" sx="118000" sy="118000" algn="t" rotWithShape="0">
                    <a:srgbClr val="F2951E">
                      <a:alpha val="23000"/>
                    </a:srgbClr>
                  </a:outerShdw>
                </a:effectLst>
              </a:defRPr>
            </a:lvl1pPr>
          </a:lstStyle>
          <a:p>
            <a:r>
              <a:rPr lang="zh-CN" altLang="en-US" sz="5400">
                <a:solidFill>
                  <a:schemeClr val="accent2"/>
                </a:solidFill>
                <a:effectLst>
                  <a:outerShdw blurRad="482600" dist="660400" dir="5400000" sx="118000" sy="118000" algn="t" rotWithShape="0">
                    <a:schemeClr val="accent2">
                      <a:lumMod val="75000"/>
                      <a:alpha val="23000"/>
                    </a:schemeClr>
                  </a:outerShdw>
                </a:effectLst>
                <a:cs typeface="+mn-ea"/>
                <a:sym typeface="+mn-lt"/>
              </a:rPr>
              <a:t>新学期开学第一课</a:t>
            </a: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6391AE49-772C-B42E-BFC5-604111F3AACA}"/>
              </a:ext>
            </a:extLst>
          </p:cNvPr>
          <p:cNvSpPr txBox="1"/>
          <p:nvPr/>
        </p:nvSpPr>
        <p:spPr>
          <a:xfrm>
            <a:off x="898339" y="1993437"/>
            <a:ext cx="4865057" cy="120032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7200" b="1">
                <a:solidFill>
                  <a:schemeClr val="accent2"/>
                </a:solidFill>
                <a:effectLst>
                  <a:outerShdw blurRad="482600" dist="660400" dir="5400000" sx="118000" sy="118000" algn="t" rotWithShape="0">
                    <a:schemeClr val="accent2">
                      <a:lumMod val="75000"/>
                      <a:alpha val="23000"/>
                    </a:schemeClr>
                  </a:outerShdw>
                </a:effectLst>
                <a:cs typeface="+mn-ea"/>
                <a:sym typeface="+mn-lt"/>
              </a:rPr>
              <a:t>某月开学季</a:t>
            </a: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625E75A2-854F-8F9D-806F-DD514ADAD413}"/>
              </a:ext>
            </a:extLst>
          </p:cNvPr>
          <p:cNvSpPr txBox="1"/>
          <p:nvPr/>
        </p:nvSpPr>
        <p:spPr>
          <a:xfrm>
            <a:off x="921512" y="4052001"/>
            <a:ext cx="5383752" cy="3077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>
                <a:solidFill>
                  <a:schemeClr val="bg1"/>
                </a:solidFill>
                <a:cs typeface="+mn-ea"/>
                <a:sym typeface="+mn-lt"/>
              </a:rPr>
              <a:t>CLASS  MEETING  OF  THE  NEW   SEMESTER</a:t>
            </a:r>
            <a:r>
              <a:rPr lang="zh-CN" altLang="en-US" sz="1400">
                <a:solidFill>
                  <a:schemeClr val="bg1"/>
                </a:solidFill>
                <a:cs typeface="+mn-ea"/>
                <a:sym typeface="+mn-lt"/>
              </a:rPr>
              <a:t>（</a:t>
            </a:r>
            <a:r>
              <a:rPr lang="en-US" altLang="zh-CN" sz="1400">
                <a:solidFill>
                  <a:schemeClr val="bg1"/>
                </a:solidFill>
                <a:cs typeface="+mn-ea"/>
                <a:sym typeface="+mn-lt"/>
              </a:rPr>
              <a:t>COMPLETE</a:t>
            </a:r>
            <a:r>
              <a:rPr lang="zh-CN" altLang="en-US" sz="1400">
                <a:solidFill>
                  <a:schemeClr val="bg1"/>
                </a:solidFill>
                <a:cs typeface="+mn-ea"/>
                <a:sym typeface="+mn-lt"/>
              </a:rPr>
              <a:t>）</a:t>
            </a:r>
            <a:r>
              <a:rPr lang="en-US" altLang="zh-CN" sz="1400">
                <a:solidFill>
                  <a:schemeClr val="bg1"/>
                </a:solidFill>
                <a:cs typeface="+mn-ea"/>
                <a:sym typeface="+mn-lt"/>
              </a:rPr>
              <a:t>  </a:t>
            </a:r>
            <a:endParaRPr lang="zh-CN" altLang="en-US" sz="14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54" name="矩形: 圆角 53">
            <a:extLst>
              <a:ext uri="{FF2B5EF4-FFF2-40B4-BE49-F238E27FC236}">
                <a16:creationId xmlns:a16="http://schemas.microsoft.com/office/drawing/2014/main" id="{DED57143-4F44-097B-A8B2-DB383687A731}"/>
              </a:ext>
            </a:extLst>
          </p:cNvPr>
          <p:cNvSpPr/>
          <p:nvPr/>
        </p:nvSpPr>
        <p:spPr>
          <a:xfrm>
            <a:off x="1034234" y="4596436"/>
            <a:ext cx="2486850" cy="51796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406400" dist="419100" dir="2700000" sx="104000" sy="104000" algn="tl" rotWithShape="0">
              <a:schemeClr val="bg1">
                <a:lumMod val="50000"/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>
                <a:solidFill>
                  <a:schemeClr val="tx1"/>
                </a:solidFill>
                <a:cs typeface="+mn-ea"/>
                <a:sym typeface="+mn-lt"/>
              </a:rPr>
              <a:t>汇报人：</a:t>
            </a:r>
            <a:r>
              <a:rPr lang="en-US" altLang="zh-CN" sz="1600" err="1">
                <a:solidFill>
                  <a:schemeClr val="tx1"/>
                </a:solidFill>
                <a:cs typeface="+mn-ea"/>
                <a:sym typeface="+mn-lt"/>
              </a:rPr>
              <a:t>OfficePLUS</a:t>
            </a:r>
            <a:endParaRPr lang="zh-CN" altLang="en-US" sz="160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DF713FF6-B25F-D64A-D77C-29C7B02FF1E1}"/>
              </a:ext>
            </a:extLst>
          </p:cNvPr>
          <p:cNvSpPr txBox="1"/>
          <p:nvPr/>
        </p:nvSpPr>
        <p:spPr>
          <a:xfrm>
            <a:off x="1254733" y="1167637"/>
            <a:ext cx="2606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err="1">
                <a:solidFill>
                  <a:schemeClr val="bg1"/>
                </a:solidFill>
                <a:cs typeface="+mn-ea"/>
                <a:sym typeface="+mn-lt"/>
              </a:rPr>
              <a:t>OfficePLUS</a:t>
            </a:r>
            <a:endParaRPr lang="zh-CN" altLang="en-US" sz="3600" dirty="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604208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1">
            <a:extLst>
              <a:ext uri="{FF2B5EF4-FFF2-40B4-BE49-F238E27FC236}">
                <a16:creationId xmlns:a16="http://schemas.microsoft.com/office/drawing/2014/main" id="{D7DD5781-FBAD-87FD-09E5-A64A8C6F0D63}"/>
              </a:ext>
            </a:extLst>
          </p:cNvPr>
          <p:cNvSpPr txBox="1">
            <a:spLocks/>
          </p:cNvSpPr>
          <p:nvPr/>
        </p:nvSpPr>
        <p:spPr>
          <a:xfrm>
            <a:off x="882650" y="296552"/>
            <a:ext cx="2169584" cy="4582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solidFill>
                  <a:schemeClr val="accent2"/>
                </a:solidFill>
                <a:latin typeface="+mn-lt"/>
                <a:ea typeface="+mn-ea"/>
                <a:cs typeface="+mn-ea"/>
                <a:sym typeface="+mn-lt"/>
              </a:rPr>
              <a:t>个人经历</a:t>
            </a:r>
          </a:p>
        </p:txBody>
      </p:sp>
      <p:sp>
        <p:nvSpPr>
          <p:cNvPr id="2" name="矩形: 单圆角 1">
            <a:extLst>
              <a:ext uri="{FF2B5EF4-FFF2-40B4-BE49-F238E27FC236}">
                <a16:creationId xmlns:a16="http://schemas.microsoft.com/office/drawing/2014/main" id="{93EE5111-28D8-FE31-7CF3-D3BFCACF3D92}"/>
              </a:ext>
            </a:extLst>
          </p:cNvPr>
          <p:cNvSpPr/>
          <p:nvPr/>
        </p:nvSpPr>
        <p:spPr>
          <a:xfrm flipH="1">
            <a:off x="488997" y="1460164"/>
            <a:ext cx="3900792" cy="4046706"/>
          </a:xfrm>
          <a:prstGeom prst="round1Rect">
            <a:avLst>
              <a:gd name="adj" fmla="val 7172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8100000" scaled="1"/>
          </a:gradFill>
          <a:ln w="12700" cap="flat" cmpd="sng" algn="ctr">
            <a:noFill/>
            <a:prstDash val="solid"/>
            <a:miter lim="800000"/>
          </a:ln>
          <a:effectLst>
            <a:outerShdw blurRad="342900" algn="ctr" rotWithShape="0">
              <a:schemeClr val="accent1">
                <a:alpha val="40000"/>
              </a:schemeClr>
            </a:outerShdw>
          </a:effectLst>
          <a:scene3d>
            <a:camera prst="orthographicFront"/>
            <a:lightRig rig="contrasting" dir="t"/>
          </a:scene3d>
          <a:sp3d>
            <a:bevelT w="0" h="0"/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755" tIns="49378" rIns="98755" bIns="49378" rtlCol="0" anchor="ctr">
            <a:sp3d>
              <a:bevelT w="0" h="0"/>
              <a:bevelB w="0" h="0"/>
            </a:sp3d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944">
              <a:cs typeface="+mn-ea"/>
              <a:sym typeface="+mn-lt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0077F374-7963-3C6A-62BA-5F46CBD82FD7}"/>
              </a:ext>
            </a:extLst>
          </p:cNvPr>
          <p:cNvSpPr/>
          <p:nvPr/>
        </p:nvSpPr>
        <p:spPr>
          <a:xfrm>
            <a:off x="4243542" y="1460165"/>
            <a:ext cx="146246" cy="4046706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BA840DB9-22DD-4991-E601-07812B98574F}"/>
              </a:ext>
            </a:extLst>
          </p:cNvPr>
          <p:cNvGrpSpPr/>
          <p:nvPr/>
        </p:nvGrpSpPr>
        <p:grpSpPr>
          <a:xfrm>
            <a:off x="4697097" y="1343464"/>
            <a:ext cx="4250278" cy="4589037"/>
            <a:chOff x="7425783" y="1390714"/>
            <a:chExt cx="4250278" cy="4589037"/>
          </a:xfrm>
        </p:grpSpPr>
        <p:sp>
          <p:nvSpPr>
            <p:cNvPr id="3" name="文本框 11">
              <a:extLst>
                <a:ext uri="{FF2B5EF4-FFF2-40B4-BE49-F238E27FC236}">
                  <a16:creationId xmlns:a16="http://schemas.microsoft.com/office/drawing/2014/main" id="{2703A3F6-39C8-FD22-32BE-17349DF1B4CA}"/>
                </a:ext>
              </a:extLst>
            </p:cNvPr>
            <p:cNvSpPr txBox="1"/>
            <p:nvPr/>
          </p:nvSpPr>
          <p:spPr>
            <a:xfrm>
              <a:off x="8480410" y="1390714"/>
              <a:ext cx="1877709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2000" dirty="0">
                  <a:solidFill>
                    <a:schemeClr val="accent1"/>
                  </a:solidFill>
                  <a:cs typeface="+mn-ea"/>
                  <a:sym typeface="+mn-lt"/>
                </a:rPr>
                <a:t>目标的鞭策</a:t>
              </a:r>
            </a:p>
          </p:txBody>
        </p:sp>
        <p:sp>
          <p:nvSpPr>
            <p:cNvPr id="4" name="文本框 12">
              <a:extLst>
                <a:ext uri="{FF2B5EF4-FFF2-40B4-BE49-F238E27FC236}">
                  <a16:creationId xmlns:a16="http://schemas.microsoft.com/office/drawing/2014/main" id="{EB0B732A-A98A-F0DE-4CB6-C3EED96BCFCF}"/>
                </a:ext>
              </a:extLst>
            </p:cNvPr>
            <p:cNvSpPr txBox="1"/>
            <p:nvPr/>
          </p:nvSpPr>
          <p:spPr>
            <a:xfrm>
              <a:off x="8480410" y="1795820"/>
              <a:ext cx="3195651" cy="608565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30000"/>
                </a:lnSpc>
              </a:pPr>
              <a:r>
                <a:rPr lang="zh-CN" altLang="en-US" sz="1600" b="0" i="0" dirty="0">
                  <a:solidFill>
                    <a:srgbClr val="333333"/>
                  </a:solidFill>
                  <a:effectLst/>
                  <a:cs typeface="+mn-ea"/>
                  <a:sym typeface="+mn-lt"/>
                </a:rPr>
                <a:t>目标是你努力的依据，也是对你的鞭策。目标给你一个看得见的彼岸</a:t>
              </a:r>
              <a:endParaRPr lang="zh-CN" altLang="en-US" sz="1600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cs typeface="+mn-ea"/>
                <a:sym typeface="+mn-lt"/>
              </a:endParaRPr>
            </a:p>
          </p:txBody>
        </p:sp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D9C486AB-86F8-FC1D-5207-99F0951A84CC}"/>
                </a:ext>
              </a:extLst>
            </p:cNvPr>
            <p:cNvSpPr/>
            <p:nvPr/>
          </p:nvSpPr>
          <p:spPr>
            <a:xfrm>
              <a:off x="7425783" y="1476846"/>
              <a:ext cx="793658" cy="793658"/>
            </a:xfrm>
            <a:prstGeom prst="ellipse">
              <a:avLst/>
            </a:prstGeom>
            <a:gradFill flip="none" rotWithShape="1">
              <a:gsLst>
                <a:gs pos="100000">
                  <a:schemeClr val="accent1">
                    <a:lumMod val="75000"/>
                  </a:schemeClr>
                </a:gs>
                <a:gs pos="0">
                  <a:schemeClr val="accent1"/>
                </a:gs>
              </a:gsLst>
              <a:lin ang="27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outerShdw blurRad="254000" dist="101600" dir="2100000" sx="93000" sy="93000" algn="ctr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6" name="文本框 14">
              <a:extLst>
                <a:ext uri="{FF2B5EF4-FFF2-40B4-BE49-F238E27FC236}">
                  <a16:creationId xmlns:a16="http://schemas.microsoft.com/office/drawing/2014/main" id="{4B693339-F688-BE6C-2067-5EC47AE27BA0}"/>
                </a:ext>
              </a:extLst>
            </p:cNvPr>
            <p:cNvSpPr txBox="1"/>
            <p:nvPr/>
          </p:nvSpPr>
          <p:spPr>
            <a:xfrm>
              <a:off x="8480410" y="3006182"/>
              <a:ext cx="1694829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2000" dirty="0">
                  <a:solidFill>
                    <a:schemeClr val="accent1"/>
                  </a:solidFill>
                  <a:cs typeface="+mn-ea"/>
                  <a:sym typeface="+mn-lt"/>
                </a:rPr>
                <a:t>目标明确性</a:t>
              </a:r>
            </a:p>
          </p:txBody>
        </p:sp>
        <p:sp>
          <p:nvSpPr>
            <p:cNvPr id="7" name="文本框 15">
              <a:extLst>
                <a:ext uri="{FF2B5EF4-FFF2-40B4-BE49-F238E27FC236}">
                  <a16:creationId xmlns:a16="http://schemas.microsoft.com/office/drawing/2014/main" id="{E2C5F69B-AB77-ADAE-3F3B-3BAA72A8E76D}"/>
                </a:ext>
              </a:extLst>
            </p:cNvPr>
            <p:cNvSpPr txBox="1"/>
            <p:nvPr/>
          </p:nvSpPr>
          <p:spPr>
            <a:xfrm>
              <a:off x="8480410" y="3411288"/>
              <a:ext cx="3195651" cy="928652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30000"/>
                </a:lnSpc>
              </a:pPr>
              <a:r>
                <a:rPr lang="zh-CN" altLang="en-US" sz="1600" b="0" i="0" dirty="0">
                  <a:solidFill>
                    <a:srgbClr val="333333"/>
                  </a:solidFill>
                  <a:effectLst/>
                  <a:cs typeface="+mn-ea"/>
                  <a:sym typeface="+mn-lt"/>
                </a:rPr>
                <a:t>目标使你看清使命，产生动力。有了目标，对自己心目中喜欢的世界便有一幅清晰的图画</a:t>
              </a:r>
              <a:endParaRPr lang="en-US" altLang="zh-CN" sz="1600" dirty="0">
                <a:cs typeface="+mn-ea"/>
                <a:sym typeface="+mn-lt"/>
              </a:endParaRPr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6772CB60-4683-4442-F5CC-00359C992244}"/>
                </a:ext>
              </a:extLst>
            </p:cNvPr>
            <p:cNvSpPr/>
            <p:nvPr/>
          </p:nvSpPr>
          <p:spPr>
            <a:xfrm>
              <a:off x="7425783" y="3127977"/>
              <a:ext cx="793658" cy="793658"/>
            </a:xfrm>
            <a:prstGeom prst="ellipse">
              <a:avLst/>
            </a:prstGeom>
            <a:gradFill flip="none" rotWithShape="1">
              <a:gsLst>
                <a:gs pos="100000">
                  <a:schemeClr val="accent1">
                    <a:lumMod val="75000"/>
                  </a:schemeClr>
                </a:gs>
                <a:gs pos="0">
                  <a:schemeClr val="accent1"/>
                </a:gs>
              </a:gsLst>
              <a:lin ang="27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outerShdw blurRad="254000" dist="101600" dir="2100000" sx="93000" sy="93000" algn="ctr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solidFill>
                    <a:schemeClr val="bg1"/>
                  </a:solidFill>
                  <a:cs typeface="+mn-ea"/>
                  <a:sym typeface="+mn-lt"/>
                </a:rPr>
                <a:t>c</a:t>
              </a:r>
              <a:endParaRPr lang="zh-CN" altLang="en-US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9" name="任意多边形: 形状 8">
              <a:extLst>
                <a:ext uri="{FF2B5EF4-FFF2-40B4-BE49-F238E27FC236}">
                  <a16:creationId xmlns:a16="http://schemas.microsoft.com/office/drawing/2014/main" id="{138DDF13-A9DE-3145-37F8-E23938CF82F8}"/>
                </a:ext>
              </a:extLst>
            </p:cNvPr>
            <p:cNvSpPr/>
            <p:nvPr/>
          </p:nvSpPr>
          <p:spPr>
            <a:xfrm>
              <a:off x="7626374" y="3312779"/>
              <a:ext cx="392476" cy="424055"/>
            </a:xfrm>
            <a:custGeom>
              <a:avLst/>
              <a:gdLst>
                <a:gd name="connsiteX0" fmla="*/ 396316 w 424226"/>
                <a:gd name="connsiteY0" fmla="*/ 389331 h 458360"/>
                <a:gd name="connsiteX1" fmla="*/ 423502 w 424226"/>
                <a:gd name="connsiteY1" fmla="*/ 343031 h 458360"/>
                <a:gd name="connsiteX2" fmla="*/ 408140 w 424226"/>
                <a:gd name="connsiteY2" fmla="*/ 41114 h 458360"/>
                <a:gd name="connsiteX3" fmla="*/ 364738 w 424226"/>
                <a:gd name="connsiteY3" fmla="*/ -282 h 458360"/>
                <a:gd name="connsiteX4" fmla="*/ 285495 w 424226"/>
                <a:gd name="connsiteY4" fmla="*/ -282 h 458360"/>
                <a:gd name="connsiteX5" fmla="*/ 285495 w 424226"/>
                <a:gd name="connsiteY5" fmla="*/ 244153 h 458360"/>
                <a:gd name="connsiteX6" fmla="*/ 224380 w 424226"/>
                <a:gd name="connsiteY6" fmla="*/ 183051 h 458360"/>
                <a:gd name="connsiteX7" fmla="*/ 163278 w 424226"/>
                <a:gd name="connsiteY7" fmla="*/ 244153 h 458360"/>
                <a:gd name="connsiteX8" fmla="*/ 163278 w 424226"/>
                <a:gd name="connsiteY8" fmla="*/ -282 h 458360"/>
                <a:gd name="connsiteX9" fmla="*/ 61336 w 424226"/>
                <a:gd name="connsiteY9" fmla="*/ -282 h 458360"/>
                <a:gd name="connsiteX10" fmla="*/ 17970 w 424226"/>
                <a:gd name="connsiteY10" fmla="*/ 41114 h 458360"/>
                <a:gd name="connsiteX11" fmla="*/ -657 w 424226"/>
                <a:gd name="connsiteY11" fmla="*/ 407340 h 458360"/>
                <a:gd name="connsiteX12" fmla="*/ 43185 w 424226"/>
                <a:gd name="connsiteY12" fmla="*/ 458079 h 458360"/>
                <a:gd name="connsiteX13" fmla="*/ 382961 w 424226"/>
                <a:gd name="connsiteY13" fmla="*/ 458079 h 458360"/>
                <a:gd name="connsiteX14" fmla="*/ 420949 w 424226"/>
                <a:gd name="connsiteY14" fmla="*/ 434205 h 458360"/>
                <a:gd name="connsiteX15" fmla="*/ 396316 w 424226"/>
                <a:gd name="connsiteY15" fmla="*/ 389331 h 458360"/>
                <a:gd name="connsiteX16" fmla="*/ 365759 w 424226"/>
                <a:gd name="connsiteY16" fmla="*/ 381685 h 458360"/>
                <a:gd name="connsiteX17" fmla="*/ 381037 w 424226"/>
                <a:gd name="connsiteY17" fmla="*/ 427521 h 458360"/>
                <a:gd name="connsiteX18" fmla="*/ 75499 w 424226"/>
                <a:gd name="connsiteY18" fmla="*/ 427521 h 458360"/>
                <a:gd name="connsiteX19" fmla="*/ 29663 w 424226"/>
                <a:gd name="connsiteY19" fmla="*/ 381685 h 458360"/>
                <a:gd name="connsiteX20" fmla="*/ 75499 w 424226"/>
                <a:gd name="connsiteY20" fmla="*/ 335849 h 458360"/>
                <a:gd name="connsiteX21" fmla="*/ 381037 w 424226"/>
                <a:gd name="connsiteY21" fmla="*/ 335849 h 458360"/>
                <a:gd name="connsiteX22" fmla="*/ 365806 w 424226"/>
                <a:gd name="connsiteY22" fmla="*/ 381685 h 458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24226" h="458360">
                  <a:moveTo>
                    <a:pt x="396316" y="389331"/>
                  </a:moveTo>
                  <a:cubicBezTo>
                    <a:pt x="396364" y="370122"/>
                    <a:pt x="406751" y="352434"/>
                    <a:pt x="423502" y="343031"/>
                  </a:cubicBezTo>
                  <a:lnTo>
                    <a:pt x="408140" y="41114"/>
                  </a:lnTo>
                  <a:cubicBezTo>
                    <a:pt x="406858" y="18024"/>
                    <a:pt x="387863" y="-92"/>
                    <a:pt x="364738" y="-282"/>
                  </a:cubicBezTo>
                  <a:lnTo>
                    <a:pt x="285495" y="-282"/>
                  </a:lnTo>
                  <a:lnTo>
                    <a:pt x="285495" y="244153"/>
                  </a:lnTo>
                  <a:lnTo>
                    <a:pt x="224380" y="183051"/>
                  </a:lnTo>
                  <a:lnTo>
                    <a:pt x="163278" y="244153"/>
                  </a:lnTo>
                  <a:lnTo>
                    <a:pt x="163278" y="-282"/>
                  </a:lnTo>
                  <a:lnTo>
                    <a:pt x="61336" y="-282"/>
                  </a:lnTo>
                  <a:cubicBezTo>
                    <a:pt x="38228" y="-68"/>
                    <a:pt x="19252" y="18036"/>
                    <a:pt x="17970" y="41114"/>
                  </a:cubicBezTo>
                  <a:lnTo>
                    <a:pt x="-657" y="407340"/>
                  </a:lnTo>
                  <a:cubicBezTo>
                    <a:pt x="-2034" y="435226"/>
                    <a:pt x="17602" y="458079"/>
                    <a:pt x="43185" y="458079"/>
                  </a:cubicBezTo>
                  <a:lnTo>
                    <a:pt x="382961" y="458079"/>
                  </a:lnTo>
                  <a:cubicBezTo>
                    <a:pt x="399486" y="458079"/>
                    <a:pt x="413423" y="448463"/>
                    <a:pt x="420949" y="434205"/>
                  </a:cubicBezTo>
                  <a:cubicBezTo>
                    <a:pt x="405635" y="424423"/>
                    <a:pt x="396352" y="407506"/>
                    <a:pt x="396316" y="389331"/>
                  </a:cubicBezTo>
                  <a:close/>
                  <a:moveTo>
                    <a:pt x="365759" y="381685"/>
                  </a:moveTo>
                  <a:cubicBezTo>
                    <a:pt x="365759" y="395670"/>
                    <a:pt x="364417" y="419876"/>
                    <a:pt x="381037" y="427521"/>
                  </a:cubicBezTo>
                  <a:lnTo>
                    <a:pt x="75499" y="427521"/>
                  </a:lnTo>
                  <a:cubicBezTo>
                    <a:pt x="50184" y="427521"/>
                    <a:pt x="29663" y="406995"/>
                    <a:pt x="29663" y="381685"/>
                  </a:cubicBezTo>
                  <a:cubicBezTo>
                    <a:pt x="29663" y="356375"/>
                    <a:pt x="50184" y="335849"/>
                    <a:pt x="75499" y="335849"/>
                  </a:cubicBezTo>
                  <a:lnTo>
                    <a:pt x="381037" y="335849"/>
                  </a:lnTo>
                  <a:cubicBezTo>
                    <a:pt x="364405" y="346011"/>
                    <a:pt x="365806" y="367736"/>
                    <a:pt x="365806" y="381685"/>
                  </a:cubicBezTo>
                  <a:close/>
                </a:path>
              </a:pathLst>
            </a:custGeom>
            <a:solidFill>
              <a:schemeClr val="bg1"/>
            </a:solidFill>
            <a:ln w="118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DE8927FE-F2EE-F0C8-6C34-69566DB8B457}"/>
                </a:ext>
              </a:extLst>
            </p:cNvPr>
            <p:cNvSpPr txBox="1"/>
            <p:nvPr/>
          </p:nvSpPr>
          <p:spPr>
            <a:xfrm>
              <a:off x="8480410" y="4686504"/>
              <a:ext cx="1877709" cy="307777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t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2000" dirty="0">
                  <a:solidFill>
                    <a:schemeClr val="accent1"/>
                  </a:solidFill>
                  <a:cs typeface="+mn-ea"/>
                  <a:sym typeface="+mn-lt"/>
                </a:rPr>
                <a:t>目标积极性</a:t>
              </a:r>
            </a:p>
          </p:txBody>
        </p:sp>
        <p:sp>
          <p:nvSpPr>
            <p:cNvPr id="12" name="文本框 10">
              <a:extLst>
                <a:ext uri="{FF2B5EF4-FFF2-40B4-BE49-F238E27FC236}">
                  <a16:creationId xmlns:a16="http://schemas.microsoft.com/office/drawing/2014/main" id="{6E2E2105-D581-DB09-AB29-F4D27F264409}"/>
                </a:ext>
              </a:extLst>
            </p:cNvPr>
            <p:cNvSpPr txBox="1"/>
            <p:nvPr/>
          </p:nvSpPr>
          <p:spPr>
            <a:xfrm>
              <a:off x="8480410" y="5051099"/>
              <a:ext cx="3195651" cy="928652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t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30000"/>
                </a:lnSpc>
              </a:pPr>
              <a:r>
                <a:rPr lang="zh-CN" altLang="en-US" sz="1600" b="0" i="0" dirty="0">
                  <a:solidFill>
                    <a:srgbClr val="333333"/>
                  </a:solidFill>
                  <a:effectLst/>
                  <a:cs typeface="+mn-ea"/>
                  <a:sym typeface="+mn-lt"/>
                </a:rPr>
                <a:t>随着你实现这些目标，就会有成就感，心态就会向着更积极主动的方向转变</a:t>
              </a:r>
              <a:endParaRPr lang="en-US" altLang="zh-CN" sz="1600" dirty="0">
                <a:cs typeface="+mn-ea"/>
                <a:sym typeface="+mn-lt"/>
              </a:endParaRPr>
            </a:p>
          </p:txBody>
        </p:sp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20832EF8-DAAF-2DBB-F32D-375F066A60F8}"/>
                </a:ext>
              </a:extLst>
            </p:cNvPr>
            <p:cNvSpPr/>
            <p:nvPr/>
          </p:nvSpPr>
          <p:spPr>
            <a:xfrm>
              <a:off x="7425783" y="4756021"/>
              <a:ext cx="793658" cy="793658"/>
            </a:xfrm>
            <a:prstGeom prst="ellipse">
              <a:avLst/>
            </a:prstGeom>
            <a:gradFill flip="none" rotWithShape="1">
              <a:gsLst>
                <a:gs pos="100000">
                  <a:schemeClr val="accent1">
                    <a:lumMod val="75000"/>
                  </a:schemeClr>
                </a:gs>
                <a:gs pos="0">
                  <a:schemeClr val="accent1"/>
                </a:gs>
              </a:gsLst>
              <a:lin ang="27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outerShdw blurRad="254000" dist="101600" dir="2100000" sx="93000" sy="93000" algn="ctr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cxnSp>
          <p:nvCxnSpPr>
            <p:cNvPr id="14" name="直接连接符 13">
              <a:extLst>
                <a:ext uri="{FF2B5EF4-FFF2-40B4-BE49-F238E27FC236}">
                  <a16:creationId xmlns:a16="http://schemas.microsoft.com/office/drawing/2014/main" id="{7F725BBB-AA1C-C098-3721-6553C72ADBE3}"/>
                </a:ext>
              </a:extLst>
            </p:cNvPr>
            <p:cNvCxnSpPr/>
            <p:nvPr/>
          </p:nvCxnSpPr>
          <p:spPr>
            <a:xfrm>
              <a:off x="7822611" y="2463590"/>
              <a:ext cx="0" cy="487524"/>
            </a:xfrm>
            <a:prstGeom prst="line">
              <a:avLst/>
            </a:prstGeom>
            <a:gradFill flip="none" rotWithShape="1">
              <a:gsLst>
                <a:gs pos="100000">
                  <a:schemeClr val="accent1">
                    <a:lumMod val="75000"/>
                  </a:schemeClr>
                </a:gs>
                <a:gs pos="0">
                  <a:schemeClr val="accent1">
                    <a:lumMod val="60000"/>
                    <a:lumOff val="40000"/>
                  </a:schemeClr>
                </a:gs>
                <a:gs pos="63000">
                  <a:schemeClr val="accent1">
                    <a:lumMod val="75000"/>
                  </a:schemeClr>
                </a:gs>
              </a:gsLst>
              <a:lin ang="27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outerShdw blurRad="254000" dist="101600" dir="2100000" sx="93000" sy="93000" algn="ctr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5" name="直接连接符 14">
              <a:extLst>
                <a:ext uri="{FF2B5EF4-FFF2-40B4-BE49-F238E27FC236}">
                  <a16:creationId xmlns:a16="http://schemas.microsoft.com/office/drawing/2014/main" id="{B7E73E75-19AF-6D6A-D19A-FB471EEF77FD}"/>
                </a:ext>
              </a:extLst>
            </p:cNvPr>
            <p:cNvCxnSpPr/>
            <p:nvPr/>
          </p:nvCxnSpPr>
          <p:spPr>
            <a:xfrm>
              <a:off x="7822611" y="4114721"/>
              <a:ext cx="0" cy="487524"/>
            </a:xfrm>
            <a:prstGeom prst="line">
              <a:avLst/>
            </a:prstGeom>
            <a:ln w="2540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4E64EA75-EA95-91DD-FFD8-AD9B75E52A79}"/>
                </a:ext>
              </a:extLst>
            </p:cNvPr>
            <p:cNvCxnSpPr/>
            <p:nvPr/>
          </p:nvCxnSpPr>
          <p:spPr>
            <a:xfrm>
              <a:off x="7822611" y="2415541"/>
              <a:ext cx="0" cy="487524"/>
            </a:xfrm>
            <a:prstGeom prst="line">
              <a:avLst/>
            </a:prstGeom>
            <a:ln w="2540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8" name="图形 17" descr="讲师 纯色填充">
              <a:extLst>
                <a:ext uri="{FF2B5EF4-FFF2-40B4-BE49-F238E27FC236}">
                  <a16:creationId xmlns:a16="http://schemas.microsoft.com/office/drawing/2014/main" id="{8E0779A3-BAE2-42C1-5BE5-F22C2B2FC8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505035" y="1561553"/>
              <a:ext cx="635151" cy="635151"/>
            </a:xfrm>
            <a:prstGeom prst="rect">
              <a:avLst/>
            </a:prstGeom>
          </p:spPr>
        </p:pic>
        <p:pic>
          <p:nvPicPr>
            <p:cNvPr id="19" name="图形 18" descr="基本形状 纯色填充">
              <a:extLst>
                <a:ext uri="{FF2B5EF4-FFF2-40B4-BE49-F238E27FC236}">
                  <a16:creationId xmlns:a16="http://schemas.microsoft.com/office/drawing/2014/main" id="{336A045F-8723-60A9-E0A9-04BCB3F6E1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459562" y="4838297"/>
              <a:ext cx="680624" cy="680624"/>
            </a:xfrm>
            <a:prstGeom prst="rect">
              <a:avLst/>
            </a:prstGeom>
          </p:spPr>
        </p:pic>
      </p:grpSp>
      <p:sp>
        <p:nvSpPr>
          <p:cNvPr id="20" name="文本框 2">
            <a:extLst>
              <a:ext uri="{FF2B5EF4-FFF2-40B4-BE49-F238E27FC236}">
                <a16:creationId xmlns:a16="http://schemas.microsoft.com/office/drawing/2014/main" id="{48EC1489-79E7-C000-4852-B2D1CC510673}"/>
              </a:ext>
            </a:extLst>
          </p:cNvPr>
          <p:cNvSpPr txBox="1"/>
          <p:nvPr/>
        </p:nvSpPr>
        <p:spPr>
          <a:xfrm>
            <a:off x="848782" y="2684408"/>
            <a:ext cx="29957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>
                <a:solidFill>
                  <a:schemeClr val="bg1"/>
                </a:solidFill>
                <a:cs typeface="+mn-ea"/>
                <a:sym typeface="+mn-lt"/>
              </a:rPr>
              <a:t>目标的意义</a:t>
            </a:r>
          </a:p>
        </p:txBody>
      </p:sp>
      <p:sp>
        <p:nvSpPr>
          <p:cNvPr id="21" name="文本框 4">
            <a:extLst>
              <a:ext uri="{FF2B5EF4-FFF2-40B4-BE49-F238E27FC236}">
                <a16:creationId xmlns:a16="http://schemas.microsoft.com/office/drawing/2014/main" id="{1955E816-E143-FD61-A870-8304DB1BB185}"/>
              </a:ext>
            </a:extLst>
          </p:cNvPr>
          <p:cNvSpPr txBox="1"/>
          <p:nvPr/>
        </p:nvSpPr>
        <p:spPr>
          <a:xfrm>
            <a:off x="851469" y="3476401"/>
            <a:ext cx="3122578" cy="1661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600" b="0" i="0" dirty="0">
                <a:solidFill>
                  <a:schemeClr val="bg1"/>
                </a:solidFill>
                <a:effectLst/>
                <a:cs typeface="+mn-ea"/>
                <a:sym typeface="+mn-lt"/>
              </a:rPr>
              <a:t>人们处事的方式主要取决于他们怎样看待自己的目标。那么所付出的努力自然也就没有什么价值</a:t>
            </a:r>
            <a:r>
              <a:rPr lang="en-US" altLang="zh-CN" sz="1600" b="0" i="0" dirty="0">
                <a:solidFill>
                  <a:schemeClr val="bg1"/>
                </a:solidFill>
                <a:effectLst/>
                <a:cs typeface="+mn-ea"/>
                <a:sym typeface="+mn-lt"/>
              </a:rPr>
              <a:t>;</a:t>
            </a:r>
            <a:r>
              <a:rPr lang="zh-CN" altLang="en-US" sz="1600" b="0" i="0" dirty="0">
                <a:solidFill>
                  <a:schemeClr val="bg1"/>
                </a:solidFill>
                <a:effectLst/>
                <a:cs typeface="+mn-ea"/>
                <a:sym typeface="+mn-lt"/>
              </a:rPr>
              <a:t>如果觉得目标很重要，那么情况就会相反</a:t>
            </a:r>
            <a:endParaRPr lang="zh-CN" altLang="en-US" sz="16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2" name="文本框 7">
            <a:extLst>
              <a:ext uri="{FF2B5EF4-FFF2-40B4-BE49-F238E27FC236}">
                <a16:creationId xmlns:a16="http://schemas.microsoft.com/office/drawing/2014/main" id="{227FBCE4-27C6-7CD3-4D99-D105D770FC73}"/>
              </a:ext>
            </a:extLst>
          </p:cNvPr>
          <p:cNvSpPr txBox="1"/>
          <p:nvPr/>
        </p:nvSpPr>
        <p:spPr>
          <a:xfrm>
            <a:off x="849768" y="2198437"/>
            <a:ext cx="3606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dirty="0">
                <a:solidFill>
                  <a:schemeClr val="bg1"/>
                </a:solidFill>
                <a:cs typeface="+mn-ea"/>
                <a:sym typeface="+mn-lt"/>
              </a:rPr>
              <a:t>The meaning of the goal</a:t>
            </a:r>
            <a:endParaRPr lang="zh-CN" altLang="en-US" sz="2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560A4620-C551-084F-175B-CCCE6ED233A4}"/>
              </a:ext>
            </a:extLst>
          </p:cNvPr>
          <p:cNvCxnSpPr/>
          <p:nvPr/>
        </p:nvCxnSpPr>
        <p:spPr>
          <a:xfrm>
            <a:off x="974050" y="3282113"/>
            <a:ext cx="55071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图片 25" descr="卡通人物&#10;&#10;描述已自动生成">
            <a:extLst>
              <a:ext uri="{FF2B5EF4-FFF2-40B4-BE49-F238E27FC236}">
                <a16:creationId xmlns:a16="http://schemas.microsoft.com/office/drawing/2014/main" id="{322F731E-364A-95A8-48C9-F9CAE0C841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8488" y="1296729"/>
            <a:ext cx="3147528" cy="4354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2292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>
            <a:extLst>
              <a:ext uri="{FF2B5EF4-FFF2-40B4-BE49-F238E27FC236}">
                <a16:creationId xmlns:a16="http://schemas.microsoft.com/office/drawing/2014/main" id="{97BBFDC7-D8A2-FFDB-29F1-ED780805B18A}"/>
              </a:ext>
            </a:extLst>
          </p:cNvPr>
          <p:cNvSpPr txBox="1"/>
          <p:nvPr/>
        </p:nvSpPr>
        <p:spPr>
          <a:xfrm>
            <a:off x="6321325" y="2514925"/>
            <a:ext cx="3693319" cy="1107996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r>
              <a:rPr kumimoji="1" lang="zh-CN" altLang="en-US" sz="7200">
                <a:solidFill>
                  <a:schemeClr val="accent2"/>
                </a:solidFill>
                <a:cs typeface="+mn-ea"/>
                <a:sym typeface="+mn-lt"/>
              </a:rPr>
              <a:t>个人规划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D9D0B888-7D58-6B42-D5B9-7C19807D25F3}"/>
              </a:ext>
            </a:extLst>
          </p:cNvPr>
          <p:cNvSpPr txBox="1"/>
          <p:nvPr/>
        </p:nvSpPr>
        <p:spPr>
          <a:xfrm>
            <a:off x="4381616" y="2429608"/>
            <a:ext cx="1731243" cy="1769715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r>
              <a:rPr kumimoji="1" lang="en-US" altLang="zh-CN" sz="11500">
                <a:solidFill>
                  <a:schemeClr val="accent2"/>
                </a:solidFill>
                <a:cs typeface="+mn-ea"/>
                <a:sym typeface="+mn-lt"/>
              </a:rPr>
              <a:t>03</a:t>
            </a:r>
            <a:endParaRPr kumimoji="1" lang="zh-CN" altLang="en-US" sz="11500" dirty="0">
              <a:solidFill>
                <a:schemeClr val="accent2"/>
              </a:solidFill>
              <a:cs typeface="+mn-ea"/>
              <a:sym typeface="+mn-lt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1A478C85-C256-39EB-49AA-A9346087DED8}"/>
              </a:ext>
            </a:extLst>
          </p:cNvPr>
          <p:cNvSpPr txBox="1"/>
          <p:nvPr/>
        </p:nvSpPr>
        <p:spPr>
          <a:xfrm>
            <a:off x="6342985" y="3622921"/>
            <a:ext cx="3671660" cy="30777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dist"/>
            <a:r>
              <a:rPr kumimoji="1" lang="en-US" altLang="zh-CN" sz="200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Personal planning</a:t>
            </a:r>
          </a:p>
        </p:txBody>
      </p:sp>
    </p:spTree>
    <p:extLst>
      <p:ext uri="{BB962C8B-B14F-4D97-AF65-F5344CB8AC3E}">
        <p14:creationId xmlns:p14="http://schemas.microsoft.com/office/powerpoint/2010/main" val="3561799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1">
            <a:extLst>
              <a:ext uri="{FF2B5EF4-FFF2-40B4-BE49-F238E27FC236}">
                <a16:creationId xmlns:a16="http://schemas.microsoft.com/office/drawing/2014/main" id="{D7DD5781-FBAD-87FD-09E5-A64A8C6F0D63}"/>
              </a:ext>
            </a:extLst>
          </p:cNvPr>
          <p:cNvSpPr txBox="1">
            <a:spLocks/>
          </p:cNvSpPr>
          <p:nvPr/>
        </p:nvSpPr>
        <p:spPr>
          <a:xfrm>
            <a:off x="882650" y="296552"/>
            <a:ext cx="2169584" cy="4582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solidFill>
                  <a:schemeClr val="accent2"/>
                </a:solidFill>
                <a:latin typeface="+mn-lt"/>
                <a:ea typeface="+mn-ea"/>
                <a:cs typeface="+mn-ea"/>
                <a:sym typeface="+mn-lt"/>
              </a:rPr>
              <a:t>个人规划</a:t>
            </a:r>
          </a:p>
        </p:txBody>
      </p: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22479BA9-96FC-5F60-5FC3-16C1D5E1D011}"/>
              </a:ext>
            </a:extLst>
          </p:cNvPr>
          <p:cNvSpPr/>
          <p:nvPr/>
        </p:nvSpPr>
        <p:spPr>
          <a:xfrm>
            <a:off x="350390" y="786208"/>
            <a:ext cx="11491090" cy="5843192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accent1">
                <a:alpha val="2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" name="椭圆 2">
            <a:extLst>
              <a:ext uri="{FF2B5EF4-FFF2-40B4-BE49-F238E27FC236}">
                <a16:creationId xmlns:a16="http://schemas.microsoft.com/office/drawing/2014/main" id="{F079581B-917C-610F-FCD5-E0D719AF6712}"/>
              </a:ext>
            </a:extLst>
          </p:cNvPr>
          <p:cNvSpPr/>
          <p:nvPr/>
        </p:nvSpPr>
        <p:spPr>
          <a:xfrm>
            <a:off x="2968172" y="2063076"/>
            <a:ext cx="571140" cy="571138"/>
          </a:xfrm>
          <a:prstGeom prst="ellipse">
            <a:avLst/>
          </a:prstGeom>
          <a:gradFill>
            <a:gsLst>
              <a:gs pos="30000">
                <a:schemeClr val="accent1">
                  <a:lumMod val="60000"/>
                  <a:lumOff val="40000"/>
                </a:schemeClr>
              </a:gs>
              <a:gs pos="78000">
                <a:schemeClr val="accent1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32EA31F8-BB62-F979-4A15-D5BFE94C185D}"/>
              </a:ext>
            </a:extLst>
          </p:cNvPr>
          <p:cNvSpPr/>
          <p:nvPr/>
        </p:nvSpPr>
        <p:spPr>
          <a:xfrm>
            <a:off x="1607112" y="3423636"/>
            <a:ext cx="571140" cy="571138"/>
          </a:xfrm>
          <a:prstGeom prst="ellipse">
            <a:avLst/>
          </a:prstGeom>
          <a:gradFill>
            <a:gsLst>
              <a:gs pos="30000">
                <a:schemeClr val="accent1">
                  <a:lumMod val="60000"/>
                  <a:lumOff val="40000"/>
                </a:schemeClr>
              </a:gs>
              <a:gs pos="78000">
                <a:schemeClr val="accent1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DB7A1272-11A0-AB0B-5453-02D8706282AF}"/>
              </a:ext>
            </a:extLst>
          </p:cNvPr>
          <p:cNvSpPr/>
          <p:nvPr/>
        </p:nvSpPr>
        <p:spPr>
          <a:xfrm>
            <a:off x="2968173" y="4785551"/>
            <a:ext cx="571140" cy="571138"/>
          </a:xfrm>
          <a:prstGeom prst="ellipse">
            <a:avLst/>
          </a:prstGeom>
          <a:gradFill>
            <a:gsLst>
              <a:gs pos="30000">
                <a:schemeClr val="accent1">
                  <a:lumMod val="60000"/>
                  <a:lumOff val="40000"/>
                </a:schemeClr>
              </a:gs>
              <a:gs pos="78000">
                <a:schemeClr val="accent1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6C4EA626-BFE4-6BB5-A4A9-05474915B7FE}"/>
              </a:ext>
            </a:extLst>
          </p:cNvPr>
          <p:cNvSpPr/>
          <p:nvPr/>
        </p:nvSpPr>
        <p:spPr>
          <a:xfrm>
            <a:off x="4874836" y="2063076"/>
            <a:ext cx="571140" cy="571138"/>
          </a:xfrm>
          <a:prstGeom prst="ellipse">
            <a:avLst/>
          </a:prstGeom>
          <a:gradFill>
            <a:gsLst>
              <a:gs pos="30000">
                <a:schemeClr val="accent1">
                  <a:lumMod val="60000"/>
                  <a:lumOff val="40000"/>
                </a:schemeClr>
              </a:gs>
              <a:gs pos="78000">
                <a:schemeClr val="accent1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D47C9BF4-6985-16D0-2E71-795710ACE123}"/>
              </a:ext>
            </a:extLst>
          </p:cNvPr>
          <p:cNvSpPr/>
          <p:nvPr/>
        </p:nvSpPr>
        <p:spPr>
          <a:xfrm>
            <a:off x="4874836" y="4785551"/>
            <a:ext cx="571140" cy="571138"/>
          </a:xfrm>
          <a:prstGeom prst="ellipse">
            <a:avLst/>
          </a:prstGeom>
          <a:gradFill>
            <a:gsLst>
              <a:gs pos="30000">
                <a:schemeClr val="accent1">
                  <a:lumMod val="60000"/>
                  <a:lumOff val="40000"/>
                </a:schemeClr>
              </a:gs>
              <a:gs pos="78000">
                <a:schemeClr val="accent1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867E022C-D820-25FA-98EA-35060BA03E20}"/>
              </a:ext>
            </a:extLst>
          </p:cNvPr>
          <p:cNvSpPr/>
          <p:nvPr/>
        </p:nvSpPr>
        <p:spPr>
          <a:xfrm>
            <a:off x="8714578" y="2063076"/>
            <a:ext cx="571140" cy="571138"/>
          </a:xfrm>
          <a:prstGeom prst="ellipse">
            <a:avLst/>
          </a:prstGeom>
          <a:gradFill>
            <a:gsLst>
              <a:gs pos="30000">
                <a:schemeClr val="accent1">
                  <a:lumMod val="60000"/>
                  <a:lumOff val="40000"/>
                </a:schemeClr>
              </a:gs>
              <a:gs pos="78000">
                <a:schemeClr val="accent1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7E86216E-1E38-E35F-D74E-6CA21CFBBA3E}"/>
              </a:ext>
            </a:extLst>
          </p:cNvPr>
          <p:cNvSpPr/>
          <p:nvPr/>
        </p:nvSpPr>
        <p:spPr>
          <a:xfrm>
            <a:off x="8714578" y="4785551"/>
            <a:ext cx="571140" cy="571138"/>
          </a:xfrm>
          <a:prstGeom prst="ellipse">
            <a:avLst/>
          </a:prstGeom>
          <a:gradFill>
            <a:gsLst>
              <a:gs pos="30000">
                <a:schemeClr val="accent1">
                  <a:lumMod val="60000"/>
                  <a:lumOff val="40000"/>
                </a:schemeClr>
              </a:gs>
              <a:gs pos="78000">
                <a:schemeClr val="accent1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83147E61-0F4B-BF6A-D8D3-E360E7384357}"/>
              </a:ext>
            </a:extLst>
          </p:cNvPr>
          <p:cNvSpPr/>
          <p:nvPr/>
        </p:nvSpPr>
        <p:spPr>
          <a:xfrm>
            <a:off x="10009996" y="3423636"/>
            <a:ext cx="571140" cy="571138"/>
          </a:xfrm>
          <a:prstGeom prst="ellipse">
            <a:avLst/>
          </a:prstGeom>
          <a:gradFill>
            <a:gsLst>
              <a:gs pos="30000">
                <a:schemeClr val="accent1">
                  <a:lumMod val="60000"/>
                  <a:lumOff val="40000"/>
                </a:schemeClr>
              </a:gs>
              <a:gs pos="78000">
                <a:schemeClr val="accent1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4E587FFE-4CD3-E067-A620-50E72FE561F2}"/>
              </a:ext>
            </a:extLst>
          </p:cNvPr>
          <p:cNvSpPr/>
          <p:nvPr/>
        </p:nvSpPr>
        <p:spPr>
          <a:xfrm>
            <a:off x="2258010" y="2713230"/>
            <a:ext cx="7675849" cy="1989147"/>
          </a:xfrm>
          <a:prstGeom prst="roundRect">
            <a:avLst>
              <a:gd name="adj" fmla="val 50000"/>
            </a:avLst>
          </a:prstGeom>
          <a:gradFill>
            <a:gsLst>
              <a:gs pos="53000">
                <a:schemeClr val="bg1">
                  <a:lumMod val="95000"/>
                </a:schemeClr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outerShdw blurRad="482600" sx="102000" sy="102000" algn="ctr" rotWithShape="0">
              <a:schemeClr val="accent1">
                <a:alpha val="1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E4182E82-2544-B864-8A22-AE0DB9FBF8D5}"/>
              </a:ext>
            </a:extLst>
          </p:cNvPr>
          <p:cNvSpPr txBox="1"/>
          <p:nvPr/>
        </p:nvSpPr>
        <p:spPr>
          <a:xfrm>
            <a:off x="4428523" y="3453396"/>
            <a:ext cx="33349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accent2"/>
                </a:solidFill>
                <a:cs typeface="+mn-ea"/>
                <a:sym typeface="+mn-lt"/>
              </a:rPr>
              <a:t>工作时间的构成</a:t>
            </a:r>
          </a:p>
        </p:txBody>
      </p:sp>
      <p:sp>
        <p:nvSpPr>
          <p:cNvPr id="14" name="弧形 13">
            <a:extLst>
              <a:ext uri="{FF2B5EF4-FFF2-40B4-BE49-F238E27FC236}">
                <a16:creationId xmlns:a16="http://schemas.microsoft.com/office/drawing/2014/main" id="{F82830BE-6C81-980F-C334-45D8C3BB86A9}"/>
              </a:ext>
            </a:extLst>
          </p:cNvPr>
          <p:cNvSpPr/>
          <p:nvPr/>
        </p:nvSpPr>
        <p:spPr>
          <a:xfrm flipV="1">
            <a:off x="1330187" y="1763566"/>
            <a:ext cx="3891278" cy="3891279"/>
          </a:xfrm>
          <a:prstGeom prst="arc">
            <a:avLst>
              <a:gd name="adj1" fmla="val 6306653"/>
              <a:gd name="adj2" fmla="val 10116661"/>
            </a:avLst>
          </a:prstGeom>
          <a:ln w="31750">
            <a:gradFill>
              <a:gsLst>
                <a:gs pos="0">
                  <a:schemeClr val="accent2">
                    <a:lumMod val="60000"/>
                    <a:lumOff val="40000"/>
                    <a:alpha val="0"/>
                  </a:schemeClr>
                </a:gs>
                <a:gs pos="100000">
                  <a:schemeClr val="accent2"/>
                </a:gs>
              </a:gsLst>
              <a:lin ang="5400000" scaled="1"/>
            </a:gra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弧形 14">
            <a:extLst>
              <a:ext uri="{FF2B5EF4-FFF2-40B4-BE49-F238E27FC236}">
                <a16:creationId xmlns:a16="http://schemas.microsoft.com/office/drawing/2014/main" id="{B66C99AD-B66C-6E03-25A8-072B2A18CA41}"/>
              </a:ext>
            </a:extLst>
          </p:cNvPr>
          <p:cNvSpPr/>
          <p:nvPr/>
        </p:nvSpPr>
        <p:spPr>
          <a:xfrm flipH="1">
            <a:off x="6970537" y="1763566"/>
            <a:ext cx="3891278" cy="3891279"/>
          </a:xfrm>
          <a:prstGeom prst="arc">
            <a:avLst>
              <a:gd name="adj1" fmla="val 11348693"/>
              <a:gd name="adj2" fmla="val 15284940"/>
            </a:avLst>
          </a:prstGeom>
          <a:ln w="31750">
            <a:gradFill>
              <a:gsLst>
                <a:gs pos="0">
                  <a:schemeClr val="accent2">
                    <a:lumMod val="60000"/>
                    <a:lumOff val="40000"/>
                    <a:alpha val="0"/>
                  </a:schemeClr>
                </a:gs>
                <a:gs pos="100000">
                  <a:schemeClr val="accent2"/>
                </a:gs>
              </a:gsLst>
              <a:lin ang="5400000" scaled="1"/>
            </a:gra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25AB2C39-8EE3-5AD4-C073-B1B861DF1392}"/>
              </a:ext>
            </a:extLst>
          </p:cNvPr>
          <p:cNvSpPr txBox="1"/>
          <p:nvPr/>
        </p:nvSpPr>
        <p:spPr>
          <a:xfrm>
            <a:off x="2570836" y="1354237"/>
            <a:ext cx="13658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>
                <a:cs typeface="+mn-ea"/>
                <a:sym typeface="+mn-lt"/>
              </a:rPr>
              <a:t>日历时间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DFD743DB-00E7-BAE1-E8EF-9EDDF4525766}"/>
              </a:ext>
            </a:extLst>
          </p:cNvPr>
          <p:cNvSpPr txBox="1"/>
          <p:nvPr/>
        </p:nvSpPr>
        <p:spPr>
          <a:xfrm>
            <a:off x="4329938" y="1354237"/>
            <a:ext cx="16609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>
                <a:cs typeface="+mn-ea"/>
                <a:sym typeface="+mn-lt"/>
              </a:rPr>
              <a:t>制度公休时间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84109B32-0811-B704-927C-B783881D2E2D}"/>
              </a:ext>
            </a:extLst>
          </p:cNvPr>
          <p:cNvSpPr txBox="1"/>
          <p:nvPr/>
        </p:nvSpPr>
        <p:spPr>
          <a:xfrm>
            <a:off x="7897709" y="1354237"/>
            <a:ext cx="22048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>
                <a:cs typeface="+mn-ea"/>
                <a:sym typeface="+mn-lt"/>
              </a:rPr>
              <a:t>缺勤时间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D9B22E89-2B44-E421-D1DF-85EEBC67AB3D}"/>
              </a:ext>
            </a:extLst>
          </p:cNvPr>
          <p:cNvSpPr txBox="1"/>
          <p:nvPr/>
        </p:nvSpPr>
        <p:spPr>
          <a:xfrm>
            <a:off x="2570836" y="5652041"/>
            <a:ext cx="13658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>
                <a:cs typeface="+mn-ea"/>
                <a:sym typeface="+mn-lt"/>
              </a:rPr>
              <a:t>加班时间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53367C8D-AB50-654A-7FA4-59AD10DA6070}"/>
              </a:ext>
            </a:extLst>
          </p:cNvPr>
          <p:cNvSpPr txBox="1"/>
          <p:nvPr/>
        </p:nvSpPr>
        <p:spPr>
          <a:xfrm>
            <a:off x="4356362" y="5652041"/>
            <a:ext cx="16080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>
                <a:cs typeface="+mn-ea"/>
                <a:sym typeface="+mn-lt"/>
              </a:rPr>
              <a:t>制度内</a:t>
            </a:r>
            <a:endParaRPr lang="en-US" altLang="zh-CN" sz="1600" dirty="0">
              <a:cs typeface="+mn-ea"/>
              <a:sym typeface="+mn-lt"/>
            </a:endParaRPr>
          </a:p>
          <a:p>
            <a:pPr algn="ctr"/>
            <a:r>
              <a:rPr lang="zh-CN" altLang="en-US" sz="1600" dirty="0">
                <a:cs typeface="+mn-ea"/>
                <a:sym typeface="+mn-lt"/>
              </a:rPr>
              <a:t>实际工作时间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8E51B228-C110-60AC-3B4C-8DD64CAFD1D7}"/>
              </a:ext>
            </a:extLst>
          </p:cNvPr>
          <p:cNvSpPr txBox="1"/>
          <p:nvPr/>
        </p:nvSpPr>
        <p:spPr>
          <a:xfrm>
            <a:off x="7897709" y="5652041"/>
            <a:ext cx="22048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>
                <a:cs typeface="+mn-ea"/>
                <a:sym typeface="+mn-lt"/>
              </a:rPr>
              <a:t>停工时间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B55965B7-A220-263E-3365-3F38FC8AAAF4}"/>
              </a:ext>
            </a:extLst>
          </p:cNvPr>
          <p:cNvSpPr txBox="1"/>
          <p:nvPr/>
        </p:nvSpPr>
        <p:spPr>
          <a:xfrm>
            <a:off x="10738525" y="3523137"/>
            <a:ext cx="13658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cs typeface="+mn-ea"/>
                <a:sym typeface="+mn-lt"/>
              </a:rPr>
              <a:t>出勤时间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3B5B0534-2472-C8B4-00E1-09B68D50958C}"/>
              </a:ext>
            </a:extLst>
          </p:cNvPr>
          <p:cNvSpPr txBox="1"/>
          <p:nvPr/>
        </p:nvSpPr>
        <p:spPr>
          <a:xfrm>
            <a:off x="300923" y="3403468"/>
            <a:ext cx="11402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600" dirty="0">
                <a:cs typeface="+mn-ea"/>
                <a:sym typeface="+mn-lt"/>
              </a:rPr>
              <a:t>全部实际工作时间</a:t>
            </a:r>
          </a:p>
        </p:txBody>
      </p:sp>
      <p:sp>
        <p:nvSpPr>
          <p:cNvPr id="24" name="弧形 23">
            <a:extLst>
              <a:ext uri="{FF2B5EF4-FFF2-40B4-BE49-F238E27FC236}">
                <a16:creationId xmlns:a16="http://schemas.microsoft.com/office/drawing/2014/main" id="{B8B9725F-BC98-420C-0EEC-4694D152DE9F}"/>
              </a:ext>
            </a:extLst>
          </p:cNvPr>
          <p:cNvSpPr/>
          <p:nvPr/>
        </p:nvSpPr>
        <p:spPr>
          <a:xfrm rot="4721548" flipH="1">
            <a:off x="6970537" y="1763566"/>
            <a:ext cx="3891278" cy="3891279"/>
          </a:xfrm>
          <a:prstGeom prst="arc">
            <a:avLst>
              <a:gd name="adj1" fmla="val 11348693"/>
              <a:gd name="adj2" fmla="val 15284940"/>
            </a:avLst>
          </a:prstGeom>
          <a:ln w="31750">
            <a:gradFill>
              <a:gsLst>
                <a:gs pos="0">
                  <a:schemeClr val="accent2">
                    <a:lumMod val="60000"/>
                    <a:lumOff val="40000"/>
                    <a:alpha val="0"/>
                  </a:schemeClr>
                </a:gs>
                <a:gs pos="100000">
                  <a:schemeClr val="accent2"/>
                </a:gs>
              </a:gsLst>
              <a:lin ang="5400000" scaled="1"/>
            </a:gra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5" name="弧形 24">
            <a:extLst>
              <a:ext uri="{FF2B5EF4-FFF2-40B4-BE49-F238E27FC236}">
                <a16:creationId xmlns:a16="http://schemas.microsoft.com/office/drawing/2014/main" id="{2FDC96DE-163F-80AD-1ADF-E9837585AC86}"/>
              </a:ext>
            </a:extLst>
          </p:cNvPr>
          <p:cNvSpPr/>
          <p:nvPr/>
        </p:nvSpPr>
        <p:spPr>
          <a:xfrm rot="16394751" flipV="1">
            <a:off x="1330187" y="1763566"/>
            <a:ext cx="3891278" cy="3891279"/>
          </a:xfrm>
          <a:prstGeom prst="arc">
            <a:avLst>
              <a:gd name="adj1" fmla="val 6306653"/>
              <a:gd name="adj2" fmla="val 10764276"/>
            </a:avLst>
          </a:prstGeom>
          <a:ln w="31750">
            <a:gradFill>
              <a:gsLst>
                <a:gs pos="0">
                  <a:schemeClr val="accent2">
                    <a:lumMod val="60000"/>
                    <a:lumOff val="40000"/>
                    <a:alpha val="0"/>
                  </a:schemeClr>
                </a:gs>
                <a:gs pos="100000">
                  <a:schemeClr val="accent2"/>
                </a:gs>
              </a:gsLst>
              <a:lin ang="5400000" scaled="1"/>
            </a:gra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6" name="椭圆 25">
            <a:extLst>
              <a:ext uri="{FF2B5EF4-FFF2-40B4-BE49-F238E27FC236}">
                <a16:creationId xmlns:a16="http://schemas.microsoft.com/office/drawing/2014/main" id="{85DCD336-4A0B-B537-1D13-964FAEDEF91F}"/>
              </a:ext>
            </a:extLst>
          </p:cNvPr>
          <p:cNvSpPr/>
          <p:nvPr/>
        </p:nvSpPr>
        <p:spPr>
          <a:xfrm>
            <a:off x="6788650" y="2063076"/>
            <a:ext cx="571140" cy="571138"/>
          </a:xfrm>
          <a:prstGeom prst="ellipse">
            <a:avLst/>
          </a:prstGeom>
          <a:gradFill>
            <a:gsLst>
              <a:gs pos="30000">
                <a:schemeClr val="accent1">
                  <a:lumMod val="60000"/>
                  <a:lumOff val="40000"/>
                </a:schemeClr>
              </a:gs>
              <a:gs pos="78000">
                <a:schemeClr val="accent1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27" name="椭圆 26">
            <a:extLst>
              <a:ext uri="{FF2B5EF4-FFF2-40B4-BE49-F238E27FC236}">
                <a16:creationId xmlns:a16="http://schemas.microsoft.com/office/drawing/2014/main" id="{A4074BF6-0F88-1D28-B346-6BAE17879558}"/>
              </a:ext>
            </a:extLst>
          </p:cNvPr>
          <p:cNvSpPr/>
          <p:nvPr/>
        </p:nvSpPr>
        <p:spPr>
          <a:xfrm>
            <a:off x="6788650" y="4785551"/>
            <a:ext cx="571140" cy="571138"/>
          </a:xfrm>
          <a:prstGeom prst="ellipse">
            <a:avLst/>
          </a:prstGeom>
          <a:gradFill>
            <a:gsLst>
              <a:gs pos="30000">
                <a:schemeClr val="accent1">
                  <a:lumMod val="60000"/>
                  <a:lumOff val="40000"/>
                </a:schemeClr>
              </a:gs>
              <a:gs pos="78000">
                <a:schemeClr val="accent1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7253ED0A-DEED-3961-B163-DA4F4ABC21BD}"/>
              </a:ext>
            </a:extLst>
          </p:cNvPr>
          <p:cNvSpPr txBox="1"/>
          <p:nvPr/>
        </p:nvSpPr>
        <p:spPr>
          <a:xfrm>
            <a:off x="6250729" y="1354237"/>
            <a:ext cx="16469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>
                <a:cs typeface="+mn-ea"/>
                <a:sym typeface="+mn-lt"/>
              </a:rPr>
              <a:t>制度工作时间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210A706B-17E9-8361-56B6-2B9262B7F0CB}"/>
              </a:ext>
            </a:extLst>
          </p:cNvPr>
          <p:cNvSpPr txBox="1"/>
          <p:nvPr/>
        </p:nvSpPr>
        <p:spPr>
          <a:xfrm>
            <a:off x="6081398" y="5652041"/>
            <a:ext cx="19856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>
                <a:cs typeface="+mn-ea"/>
                <a:sym typeface="+mn-lt"/>
              </a:rPr>
              <a:t>非生产时间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D400D62C-7FEC-5B10-B5C7-029E53B36858}"/>
              </a:ext>
            </a:extLst>
          </p:cNvPr>
          <p:cNvSpPr txBox="1"/>
          <p:nvPr/>
        </p:nvSpPr>
        <p:spPr>
          <a:xfrm>
            <a:off x="2968171" y="2163979"/>
            <a:ext cx="5711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rPr>
              <a:t>01</a:t>
            </a: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FD983192-F1C7-61CD-3D4C-5A1D6C303F66}"/>
              </a:ext>
            </a:extLst>
          </p:cNvPr>
          <p:cNvSpPr txBox="1"/>
          <p:nvPr/>
        </p:nvSpPr>
        <p:spPr>
          <a:xfrm>
            <a:off x="4868684" y="2163979"/>
            <a:ext cx="5711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rPr>
              <a:t>02</a:t>
            </a: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7A9A818E-4EE2-D84F-E6B0-C0FD39D66AFA}"/>
              </a:ext>
            </a:extLst>
          </p:cNvPr>
          <p:cNvSpPr txBox="1"/>
          <p:nvPr/>
        </p:nvSpPr>
        <p:spPr>
          <a:xfrm>
            <a:off x="6788648" y="2163979"/>
            <a:ext cx="5711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rPr>
              <a:t>03</a:t>
            </a: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69678198-F3EB-580E-6B56-0DF34126A9DC}"/>
              </a:ext>
            </a:extLst>
          </p:cNvPr>
          <p:cNvSpPr txBox="1"/>
          <p:nvPr/>
        </p:nvSpPr>
        <p:spPr>
          <a:xfrm>
            <a:off x="8714576" y="2163979"/>
            <a:ext cx="5711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rPr>
              <a:t>04</a:t>
            </a: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2B911844-3BA2-4896-9040-612A3907AD22}"/>
              </a:ext>
            </a:extLst>
          </p:cNvPr>
          <p:cNvSpPr txBox="1"/>
          <p:nvPr/>
        </p:nvSpPr>
        <p:spPr>
          <a:xfrm>
            <a:off x="2968171" y="4882389"/>
            <a:ext cx="5711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rPr>
              <a:t>09</a:t>
            </a: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2311C698-84A3-2CF6-032D-BE5FDDC0EA0C}"/>
              </a:ext>
            </a:extLst>
          </p:cNvPr>
          <p:cNvSpPr txBox="1"/>
          <p:nvPr/>
        </p:nvSpPr>
        <p:spPr>
          <a:xfrm>
            <a:off x="4868684" y="4882389"/>
            <a:ext cx="5711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rPr>
              <a:t>08</a:t>
            </a: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0E59E6E3-9907-7A6D-1A8A-9ED2B6B9A8BC}"/>
              </a:ext>
            </a:extLst>
          </p:cNvPr>
          <p:cNvSpPr txBox="1"/>
          <p:nvPr/>
        </p:nvSpPr>
        <p:spPr>
          <a:xfrm>
            <a:off x="6788648" y="4882389"/>
            <a:ext cx="5711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rPr>
              <a:t>07</a:t>
            </a: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79C8C6D7-0EDA-AD85-9950-1B2DBA279175}"/>
              </a:ext>
            </a:extLst>
          </p:cNvPr>
          <p:cNvSpPr txBox="1"/>
          <p:nvPr/>
        </p:nvSpPr>
        <p:spPr>
          <a:xfrm>
            <a:off x="8714576" y="4882389"/>
            <a:ext cx="5711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rPr>
              <a:t>06</a:t>
            </a: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FD4767A1-F128-8DBA-C153-7A920F00EB8D}"/>
              </a:ext>
            </a:extLst>
          </p:cNvPr>
          <p:cNvSpPr txBox="1"/>
          <p:nvPr/>
        </p:nvSpPr>
        <p:spPr>
          <a:xfrm>
            <a:off x="10009995" y="3524539"/>
            <a:ext cx="5711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rPr>
              <a:t>05</a:t>
            </a: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72A7E262-F486-5AE7-6B30-7A32D1B8E656}"/>
              </a:ext>
            </a:extLst>
          </p:cNvPr>
          <p:cNvSpPr txBox="1"/>
          <p:nvPr/>
        </p:nvSpPr>
        <p:spPr>
          <a:xfrm>
            <a:off x="1607111" y="3524539"/>
            <a:ext cx="5711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rPr>
              <a:t>10</a:t>
            </a: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822183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1">
            <a:extLst>
              <a:ext uri="{FF2B5EF4-FFF2-40B4-BE49-F238E27FC236}">
                <a16:creationId xmlns:a16="http://schemas.microsoft.com/office/drawing/2014/main" id="{D7DD5781-FBAD-87FD-09E5-A64A8C6F0D63}"/>
              </a:ext>
            </a:extLst>
          </p:cNvPr>
          <p:cNvSpPr txBox="1">
            <a:spLocks/>
          </p:cNvSpPr>
          <p:nvPr/>
        </p:nvSpPr>
        <p:spPr>
          <a:xfrm>
            <a:off x="882650" y="296552"/>
            <a:ext cx="2169584" cy="4582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solidFill>
                  <a:schemeClr val="accent2"/>
                </a:solidFill>
                <a:latin typeface="+mn-lt"/>
                <a:ea typeface="+mn-ea"/>
                <a:cs typeface="+mn-ea"/>
                <a:sym typeface="+mn-lt"/>
              </a:rPr>
              <a:t>个人规划</a:t>
            </a:r>
          </a:p>
        </p:txBody>
      </p:sp>
      <p:graphicFrame>
        <p:nvGraphicFramePr>
          <p:cNvPr id="73" name="图表 72">
            <a:extLst>
              <a:ext uri="{FF2B5EF4-FFF2-40B4-BE49-F238E27FC236}">
                <a16:creationId xmlns:a16="http://schemas.microsoft.com/office/drawing/2014/main" id="{57060EE4-A85E-D8E4-4CD3-F97B1BF4940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56302886"/>
              </p:ext>
            </p:extLst>
          </p:nvPr>
        </p:nvGraphicFramePr>
        <p:xfrm>
          <a:off x="-169382" y="2151063"/>
          <a:ext cx="5808871" cy="38725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4" name="椭圆 73">
            <a:extLst>
              <a:ext uri="{FF2B5EF4-FFF2-40B4-BE49-F238E27FC236}">
                <a16:creationId xmlns:a16="http://schemas.microsoft.com/office/drawing/2014/main" id="{986FBD56-09C0-6848-F8E2-E2223671A5A0}"/>
              </a:ext>
            </a:extLst>
          </p:cNvPr>
          <p:cNvSpPr/>
          <p:nvPr/>
        </p:nvSpPr>
        <p:spPr>
          <a:xfrm>
            <a:off x="1854857" y="3207157"/>
            <a:ext cx="1760392" cy="176039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71500" sx="102000" sy="102000" algn="ctr" rotWithShape="0">
              <a:prstClr val="black">
                <a:alpha val="8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5" name="文本框 74">
            <a:extLst>
              <a:ext uri="{FF2B5EF4-FFF2-40B4-BE49-F238E27FC236}">
                <a16:creationId xmlns:a16="http://schemas.microsoft.com/office/drawing/2014/main" id="{5B1634FC-0CCA-F46B-F8AD-64017E5EC2FE}"/>
              </a:ext>
            </a:extLst>
          </p:cNvPr>
          <p:cNvSpPr txBox="1"/>
          <p:nvPr/>
        </p:nvSpPr>
        <p:spPr>
          <a:xfrm>
            <a:off x="3470321" y="4568537"/>
            <a:ext cx="7136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70%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76" name="文本框 75">
            <a:extLst>
              <a:ext uri="{FF2B5EF4-FFF2-40B4-BE49-F238E27FC236}">
                <a16:creationId xmlns:a16="http://schemas.microsoft.com/office/drawing/2014/main" id="{9A03135F-3FBD-3A93-B3DD-3CBCFC723970}"/>
              </a:ext>
            </a:extLst>
          </p:cNvPr>
          <p:cNvSpPr txBox="1"/>
          <p:nvPr/>
        </p:nvSpPr>
        <p:spPr>
          <a:xfrm>
            <a:off x="1014492" y="3887298"/>
            <a:ext cx="7136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20%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77" name="文本框 76">
            <a:extLst>
              <a:ext uri="{FF2B5EF4-FFF2-40B4-BE49-F238E27FC236}">
                <a16:creationId xmlns:a16="http://schemas.microsoft.com/office/drawing/2014/main" id="{597A886D-6E64-B97D-D9AC-AA0F1B6C9651}"/>
              </a:ext>
            </a:extLst>
          </p:cNvPr>
          <p:cNvSpPr txBox="1"/>
          <p:nvPr/>
        </p:nvSpPr>
        <p:spPr>
          <a:xfrm>
            <a:off x="1854857" y="2636290"/>
            <a:ext cx="7136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cs typeface="+mn-ea"/>
                <a:sym typeface="+mn-lt"/>
              </a:rPr>
              <a:t>20%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78" name="组合 77">
            <a:extLst>
              <a:ext uri="{FF2B5EF4-FFF2-40B4-BE49-F238E27FC236}">
                <a16:creationId xmlns:a16="http://schemas.microsoft.com/office/drawing/2014/main" id="{5A39E1AD-F2B2-57E0-5271-C275860B09F9}"/>
              </a:ext>
            </a:extLst>
          </p:cNvPr>
          <p:cNvGrpSpPr/>
          <p:nvPr/>
        </p:nvGrpSpPr>
        <p:grpSpPr>
          <a:xfrm>
            <a:off x="1745039" y="1489044"/>
            <a:ext cx="1980029" cy="656806"/>
            <a:chOff x="2048795" y="1571594"/>
            <a:chExt cx="1980029" cy="656806"/>
          </a:xfrm>
        </p:grpSpPr>
        <p:sp>
          <p:nvSpPr>
            <p:cNvPr id="79" name="文本框 78">
              <a:extLst>
                <a:ext uri="{FF2B5EF4-FFF2-40B4-BE49-F238E27FC236}">
                  <a16:creationId xmlns:a16="http://schemas.microsoft.com/office/drawing/2014/main" id="{C931F21E-F909-0C02-CB93-4B020D2B7B8D}"/>
                </a:ext>
              </a:extLst>
            </p:cNvPr>
            <p:cNvSpPr txBox="1"/>
            <p:nvPr/>
          </p:nvSpPr>
          <p:spPr>
            <a:xfrm>
              <a:off x="2048795" y="1705180"/>
              <a:ext cx="198002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2800" dirty="0">
                  <a:solidFill>
                    <a:schemeClr val="accent1"/>
                  </a:solidFill>
                  <a:cs typeface="+mn-ea"/>
                  <a:sym typeface="+mn-lt"/>
                </a:rPr>
                <a:t>目标与行动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80" name="文本框 79">
              <a:extLst>
                <a:ext uri="{FF2B5EF4-FFF2-40B4-BE49-F238E27FC236}">
                  <a16:creationId xmlns:a16="http://schemas.microsoft.com/office/drawing/2014/main" id="{7F4D6099-4134-C057-87E5-F949AC2BF030}"/>
                </a:ext>
              </a:extLst>
            </p:cNvPr>
            <p:cNvSpPr txBox="1"/>
            <p:nvPr/>
          </p:nvSpPr>
          <p:spPr>
            <a:xfrm>
              <a:off x="2079091" y="1571594"/>
              <a:ext cx="182614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alpha val="29000"/>
                    </a:schemeClr>
                  </a:solidFill>
                  <a:effectLst/>
                  <a:uLnTx/>
                  <a:uFillTx/>
                  <a:cs typeface="+mn-ea"/>
                  <a:sym typeface="+mn-lt"/>
                </a:rPr>
                <a:t>Goals and actions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alpha val="29000"/>
                  </a:scheme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81" name="矩形 80">
            <a:extLst>
              <a:ext uri="{FF2B5EF4-FFF2-40B4-BE49-F238E27FC236}">
                <a16:creationId xmlns:a16="http://schemas.microsoft.com/office/drawing/2014/main" id="{8F5133AA-90CB-093E-CBD4-C56C4DD3F160}"/>
              </a:ext>
            </a:extLst>
          </p:cNvPr>
          <p:cNvSpPr/>
          <p:nvPr/>
        </p:nvSpPr>
        <p:spPr>
          <a:xfrm>
            <a:off x="5708489" y="1428750"/>
            <a:ext cx="5675632" cy="2195694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82" name="图片 81">
            <a:extLst>
              <a:ext uri="{FF2B5EF4-FFF2-40B4-BE49-F238E27FC236}">
                <a16:creationId xmlns:a16="http://schemas.microsoft.com/office/drawing/2014/main" id="{3B8C995C-244C-7CAD-ABC1-713AA30DB4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5000"/>
          </a:blip>
          <a:srcRect l="59870" r="7253" b="67004"/>
          <a:stretch/>
        </p:blipFill>
        <p:spPr>
          <a:xfrm>
            <a:off x="5698334" y="3176926"/>
            <a:ext cx="5701386" cy="452099"/>
          </a:xfrm>
          <a:prstGeom prst="rect">
            <a:avLst/>
          </a:prstGeom>
        </p:spPr>
      </p:pic>
      <p:sp>
        <p:nvSpPr>
          <p:cNvPr id="83" name="文本框 82">
            <a:extLst>
              <a:ext uri="{FF2B5EF4-FFF2-40B4-BE49-F238E27FC236}">
                <a16:creationId xmlns:a16="http://schemas.microsoft.com/office/drawing/2014/main" id="{406070AC-0EC5-E3B7-8F0F-E41686715978}"/>
              </a:ext>
            </a:extLst>
          </p:cNvPr>
          <p:cNvSpPr txBox="1"/>
          <p:nvPr/>
        </p:nvSpPr>
        <p:spPr>
          <a:xfrm>
            <a:off x="5818769" y="2032240"/>
            <a:ext cx="5228526" cy="709553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>
            <a:spAutoFit/>
          </a:bodyPr>
          <a:lstStyle/>
          <a:p>
            <a:pPr marL="171450" indent="-171450">
              <a:lnSpc>
                <a:spcPct val="13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sz="1600" b="0" i="0" dirty="0">
                <a:solidFill>
                  <a:schemeClr val="bg1"/>
                </a:solidFill>
                <a:effectLst/>
                <a:cs typeface="+mn-ea"/>
                <a:sym typeface="+mn-lt"/>
              </a:rPr>
              <a:t>给人的行为设定明确的方向，使人充分了解自己每一个行为的目的</a:t>
            </a:r>
            <a:endParaRPr kumimoji="0" lang="en-US" altLang="zh-CN" sz="1200" b="0" i="0" u="none" strike="noStrike" kern="1200" cap="none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84" name="文本框 83">
            <a:extLst>
              <a:ext uri="{FF2B5EF4-FFF2-40B4-BE49-F238E27FC236}">
                <a16:creationId xmlns:a16="http://schemas.microsoft.com/office/drawing/2014/main" id="{DB30C31A-2271-BB24-97D2-2436A1B2F75F}"/>
              </a:ext>
            </a:extLst>
          </p:cNvPr>
          <p:cNvSpPr txBox="1"/>
          <p:nvPr/>
        </p:nvSpPr>
        <p:spPr>
          <a:xfrm>
            <a:off x="5818769" y="1563305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设立目标</a:t>
            </a:r>
          </a:p>
        </p:txBody>
      </p:sp>
      <p:cxnSp>
        <p:nvCxnSpPr>
          <p:cNvPr id="85" name="直接连接符 84">
            <a:extLst>
              <a:ext uri="{FF2B5EF4-FFF2-40B4-BE49-F238E27FC236}">
                <a16:creationId xmlns:a16="http://schemas.microsoft.com/office/drawing/2014/main" id="{47631FB2-427A-4AEB-D4B0-941F704F1752}"/>
              </a:ext>
            </a:extLst>
          </p:cNvPr>
          <p:cNvCxnSpPr/>
          <p:nvPr/>
        </p:nvCxnSpPr>
        <p:spPr>
          <a:xfrm>
            <a:off x="5913321" y="1997828"/>
            <a:ext cx="242888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文本框 85">
            <a:extLst>
              <a:ext uri="{FF2B5EF4-FFF2-40B4-BE49-F238E27FC236}">
                <a16:creationId xmlns:a16="http://schemas.microsoft.com/office/drawing/2014/main" id="{458E1251-75FF-3550-495E-CD5ED647D80B}"/>
              </a:ext>
            </a:extLst>
          </p:cNvPr>
          <p:cNvSpPr txBox="1"/>
          <p:nvPr/>
        </p:nvSpPr>
        <p:spPr>
          <a:xfrm>
            <a:off x="5818769" y="2765665"/>
            <a:ext cx="5228526" cy="709553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>
            <a:spAutoFit/>
          </a:bodyPr>
          <a:lstStyle/>
          <a:p>
            <a:pPr marL="171450" indent="-171450">
              <a:lnSpc>
                <a:spcPct val="13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sz="1600" b="0" i="0" dirty="0">
                <a:solidFill>
                  <a:schemeClr val="bg1"/>
                </a:solidFill>
                <a:effectLst/>
                <a:cs typeface="+mn-ea"/>
                <a:sym typeface="+mn-lt"/>
              </a:rPr>
              <a:t>使人能清晰地评估每一个行为的进展，正面检讨每一个行为的效率</a:t>
            </a:r>
            <a:endParaRPr kumimoji="0" lang="en-US" altLang="zh-CN" sz="1200" b="0" i="0" u="none" strike="noStrike" kern="1200" cap="none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87" name="矩形 86">
            <a:extLst>
              <a:ext uri="{FF2B5EF4-FFF2-40B4-BE49-F238E27FC236}">
                <a16:creationId xmlns:a16="http://schemas.microsoft.com/office/drawing/2014/main" id="{F8DF7FE2-F571-0AD6-8D28-96EF26B5237E}"/>
              </a:ext>
            </a:extLst>
          </p:cNvPr>
          <p:cNvSpPr/>
          <p:nvPr/>
        </p:nvSpPr>
        <p:spPr>
          <a:xfrm>
            <a:off x="5708489" y="3966081"/>
            <a:ext cx="5675632" cy="219569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88" name="图片 87">
            <a:extLst>
              <a:ext uri="{FF2B5EF4-FFF2-40B4-BE49-F238E27FC236}">
                <a16:creationId xmlns:a16="http://schemas.microsoft.com/office/drawing/2014/main" id="{774DB31C-DA57-BEEC-BD30-E496B7854A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5000"/>
          </a:blip>
          <a:srcRect l="59870" r="7253" b="67004"/>
          <a:stretch/>
        </p:blipFill>
        <p:spPr>
          <a:xfrm>
            <a:off x="5698334" y="5714257"/>
            <a:ext cx="5701386" cy="452099"/>
          </a:xfrm>
          <a:prstGeom prst="rect">
            <a:avLst/>
          </a:prstGeom>
        </p:spPr>
      </p:pic>
      <p:sp>
        <p:nvSpPr>
          <p:cNvPr id="89" name="文本框 88">
            <a:extLst>
              <a:ext uri="{FF2B5EF4-FFF2-40B4-BE49-F238E27FC236}">
                <a16:creationId xmlns:a16="http://schemas.microsoft.com/office/drawing/2014/main" id="{1412879B-1ED1-EB77-3449-B0CA14D8BAD5}"/>
              </a:ext>
            </a:extLst>
          </p:cNvPr>
          <p:cNvSpPr txBox="1"/>
          <p:nvPr/>
        </p:nvSpPr>
        <p:spPr>
          <a:xfrm>
            <a:off x="5818769" y="4569571"/>
            <a:ext cx="5228526" cy="701346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>
            <a:spAutoFit/>
          </a:bodyPr>
          <a:lstStyle/>
          <a:p>
            <a:pPr marL="171450" indent="-171450">
              <a:lnSpc>
                <a:spcPct val="13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sz="1600" b="0" i="0" dirty="0">
                <a:solidFill>
                  <a:schemeClr val="bg1"/>
                </a:solidFill>
                <a:effectLst/>
                <a:cs typeface="+mn-ea"/>
                <a:sym typeface="+mn-lt"/>
              </a:rPr>
              <a:t>使人在没有得到结果之前，就能</a:t>
            </a:r>
            <a:r>
              <a:rPr lang="en-US" altLang="zh-CN" sz="1600" b="0" i="0" dirty="0">
                <a:solidFill>
                  <a:schemeClr val="bg1"/>
                </a:solidFill>
                <a:effectLst/>
                <a:cs typeface="+mn-ea"/>
                <a:sym typeface="+mn-lt"/>
              </a:rPr>
              <a:t>"</a:t>
            </a:r>
            <a:r>
              <a:rPr lang="zh-CN" altLang="en-US" sz="1600" b="0" i="0" dirty="0">
                <a:solidFill>
                  <a:schemeClr val="bg1"/>
                </a:solidFill>
                <a:effectLst/>
                <a:cs typeface="+mn-ea"/>
                <a:sym typeface="+mn-lt"/>
              </a:rPr>
              <a:t>看</a:t>
            </a:r>
            <a:r>
              <a:rPr lang="en-US" altLang="zh-CN" sz="1600" b="0" i="0" dirty="0">
                <a:solidFill>
                  <a:schemeClr val="bg1"/>
                </a:solidFill>
                <a:effectLst/>
                <a:cs typeface="+mn-ea"/>
                <a:sym typeface="+mn-lt"/>
              </a:rPr>
              <a:t>"</a:t>
            </a:r>
            <a:r>
              <a:rPr lang="zh-CN" altLang="en-US" sz="1600" b="0" i="0" dirty="0">
                <a:solidFill>
                  <a:schemeClr val="bg1"/>
                </a:solidFill>
                <a:effectLst/>
                <a:cs typeface="+mn-ea"/>
                <a:sym typeface="+mn-lt"/>
              </a:rPr>
              <a:t>到结果，从而产生持续的信心、热情与动力</a:t>
            </a:r>
            <a:endParaRPr lang="en-US" altLang="zh-CN" sz="16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90" name="文本框 89">
            <a:extLst>
              <a:ext uri="{FF2B5EF4-FFF2-40B4-BE49-F238E27FC236}">
                <a16:creationId xmlns:a16="http://schemas.microsoft.com/office/drawing/2014/main" id="{BD8AF925-8D7F-BEB3-1083-EC67F09EF63B}"/>
              </a:ext>
            </a:extLst>
          </p:cNvPr>
          <p:cNvSpPr txBox="1"/>
          <p:nvPr/>
        </p:nvSpPr>
        <p:spPr>
          <a:xfrm>
            <a:off x="5818769" y="4100636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000" dirty="0">
                <a:solidFill>
                  <a:schemeClr val="bg1"/>
                </a:solidFill>
                <a:cs typeface="+mn-ea"/>
                <a:sym typeface="+mn-lt"/>
              </a:rPr>
              <a:t>行为动力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cxnSp>
        <p:nvCxnSpPr>
          <p:cNvPr id="91" name="直接连接符 90">
            <a:extLst>
              <a:ext uri="{FF2B5EF4-FFF2-40B4-BE49-F238E27FC236}">
                <a16:creationId xmlns:a16="http://schemas.microsoft.com/office/drawing/2014/main" id="{DD763562-DCA8-511B-002B-FD315B72A37D}"/>
              </a:ext>
            </a:extLst>
          </p:cNvPr>
          <p:cNvCxnSpPr/>
          <p:nvPr/>
        </p:nvCxnSpPr>
        <p:spPr>
          <a:xfrm>
            <a:off x="5913321" y="4535159"/>
            <a:ext cx="242888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文本框 91">
            <a:extLst>
              <a:ext uri="{FF2B5EF4-FFF2-40B4-BE49-F238E27FC236}">
                <a16:creationId xmlns:a16="http://schemas.microsoft.com/office/drawing/2014/main" id="{96988EF5-E59A-269D-4A02-CF5459E01979}"/>
              </a:ext>
            </a:extLst>
          </p:cNvPr>
          <p:cNvSpPr txBox="1"/>
          <p:nvPr/>
        </p:nvSpPr>
        <p:spPr>
          <a:xfrm>
            <a:off x="5818769" y="5302996"/>
            <a:ext cx="5228526" cy="709553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>
            <a:spAutoFit/>
          </a:bodyPr>
          <a:lstStyle/>
          <a:p>
            <a:pPr marL="171450" marR="0" lvl="0" indent="-171450" defTabSz="914400" rtl="0" eaLnBrk="1" fontAlgn="auto" latinLnBrk="0" hangingPunct="1">
              <a:lnSpc>
                <a:spcPct val="130000"/>
              </a:lnSpc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-CN" altLang="en-US" sz="1600" b="0" i="0" dirty="0">
                <a:solidFill>
                  <a:schemeClr val="bg1"/>
                </a:solidFill>
                <a:effectLst/>
                <a:cs typeface="+mn-ea"/>
                <a:sym typeface="+mn-lt"/>
              </a:rPr>
              <a:t>如果你心中有了理想，你就会感到生存的重要意义，如果这个理想</a:t>
            </a:r>
            <a:r>
              <a:rPr lang="en-US" altLang="zh-CN" sz="1600" b="0" i="0" dirty="0">
                <a:solidFill>
                  <a:schemeClr val="bg1"/>
                </a:solidFill>
                <a:effectLst/>
                <a:cs typeface="+mn-ea"/>
                <a:sym typeface="+mn-lt"/>
              </a:rPr>
              <a:t>(</a:t>
            </a:r>
            <a:r>
              <a:rPr lang="zh-CN" altLang="en-US" sz="1600" b="0" i="0" dirty="0">
                <a:solidFill>
                  <a:schemeClr val="bg1"/>
                </a:solidFill>
                <a:effectLst/>
                <a:cs typeface="+mn-ea"/>
                <a:sym typeface="+mn-lt"/>
              </a:rPr>
              <a:t>人生目标</a:t>
            </a:r>
            <a:r>
              <a:rPr lang="en-US" altLang="zh-CN" sz="1600" b="0" i="0" dirty="0">
                <a:solidFill>
                  <a:schemeClr val="bg1"/>
                </a:solidFill>
                <a:effectLst/>
                <a:cs typeface="+mn-ea"/>
                <a:sym typeface="+mn-lt"/>
              </a:rPr>
              <a:t>)</a:t>
            </a:r>
            <a:r>
              <a:rPr lang="zh-CN" altLang="en-US" sz="1600" b="0" i="0" dirty="0">
                <a:solidFill>
                  <a:schemeClr val="bg1"/>
                </a:solidFill>
                <a:effectLst/>
                <a:cs typeface="+mn-ea"/>
                <a:sym typeface="+mn-lt"/>
              </a:rPr>
              <a:t>又是由一个个目标组成的</a:t>
            </a:r>
            <a:endParaRPr kumimoji="0" lang="en-US" altLang="zh-CN" sz="1600" b="0" i="0" u="none" strike="noStrike" kern="1200" cap="none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93" name="文本框 92">
            <a:extLst>
              <a:ext uri="{FF2B5EF4-FFF2-40B4-BE49-F238E27FC236}">
                <a16:creationId xmlns:a16="http://schemas.microsoft.com/office/drawing/2014/main" id="{50D95C90-AAEE-BC35-3867-DE986B3216FC}"/>
              </a:ext>
            </a:extLst>
          </p:cNvPr>
          <p:cNvSpPr txBox="1"/>
          <p:nvPr/>
        </p:nvSpPr>
        <p:spPr>
          <a:xfrm>
            <a:off x="7212019" y="1624860"/>
            <a:ext cx="8685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alpha val="22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Set Goals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alpha val="22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94" name="文本框 93">
            <a:extLst>
              <a:ext uri="{FF2B5EF4-FFF2-40B4-BE49-F238E27FC236}">
                <a16:creationId xmlns:a16="http://schemas.microsoft.com/office/drawing/2014/main" id="{638185C8-4F77-7AD0-003D-6B1EAC422626}"/>
              </a:ext>
            </a:extLst>
          </p:cNvPr>
          <p:cNvSpPr txBox="1"/>
          <p:nvPr/>
        </p:nvSpPr>
        <p:spPr>
          <a:xfrm>
            <a:off x="7212019" y="4162191"/>
            <a:ext cx="16498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alpha val="22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Behavioral motivation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alpha val="22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95" name="组合 94">
            <a:extLst>
              <a:ext uri="{FF2B5EF4-FFF2-40B4-BE49-F238E27FC236}">
                <a16:creationId xmlns:a16="http://schemas.microsoft.com/office/drawing/2014/main" id="{4A53CDA4-C269-6ACD-4B17-4B1A48F72DB7}"/>
              </a:ext>
            </a:extLst>
          </p:cNvPr>
          <p:cNvGrpSpPr/>
          <p:nvPr/>
        </p:nvGrpSpPr>
        <p:grpSpPr>
          <a:xfrm rot="10800000">
            <a:off x="11107445" y="4175673"/>
            <a:ext cx="121554" cy="250033"/>
            <a:chOff x="-952500" y="928685"/>
            <a:chExt cx="473109" cy="973174"/>
          </a:xfrm>
          <a:gradFill flip="none"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</p:grpSpPr>
        <p:sp>
          <p:nvSpPr>
            <p:cNvPr id="96" name="L 形 95">
              <a:extLst>
                <a:ext uri="{FF2B5EF4-FFF2-40B4-BE49-F238E27FC236}">
                  <a16:creationId xmlns:a16="http://schemas.microsoft.com/office/drawing/2014/main" id="{67D88B9A-9424-6D65-D5A7-B7AD7AE1F78E}"/>
                </a:ext>
              </a:extLst>
            </p:cNvPr>
            <p:cNvSpPr/>
            <p:nvPr/>
          </p:nvSpPr>
          <p:spPr>
            <a:xfrm rot="18955421">
              <a:off x="-952500" y="1428750"/>
              <a:ext cx="473109" cy="473109"/>
            </a:xfrm>
            <a:prstGeom prst="corner">
              <a:avLst>
                <a:gd name="adj1" fmla="val 19801"/>
                <a:gd name="adj2" fmla="val 1778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7" name="L 形 96">
              <a:extLst>
                <a:ext uri="{FF2B5EF4-FFF2-40B4-BE49-F238E27FC236}">
                  <a16:creationId xmlns:a16="http://schemas.microsoft.com/office/drawing/2014/main" id="{30844490-F8FA-1A0B-1CCC-4D853EA5E27B}"/>
                </a:ext>
              </a:extLst>
            </p:cNvPr>
            <p:cNvSpPr/>
            <p:nvPr/>
          </p:nvSpPr>
          <p:spPr>
            <a:xfrm rot="18955421">
              <a:off x="-952500" y="1176337"/>
              <a:ext cx="473109" cy="473109"/>
            </a:xfrm>
            <a:prstGeom prst="corner">
              <a:avLst>
                <a:gd name="adj1" fmla="val 19801"/>
                <a:gd name="adj2" fmla="val 1778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8" name="L 形 97">
              <a:extLst>
                <a:ext uri="{FF2B5EF4-FFF2-40B4-BE49-F238E27FC236}">
                  <a16:creationId xmlns:a16="http://schemas.microsoft.com/office/drawing/2014/main" id="{84F1DAA0-1B12-4E55-5F74-499A94A54F25}"/>
                </a:ext>
              </a:extLst>
            </p:cNvPr>
            <p:cNvSpPr/>
            <p:nvPr/>
          </p:nvSpPr>
          <p:spPr>
            <a:xfrm rot="18955421">
              <a:off x="-952500" y="928685"/>
              <a:ext cx="473109" cy="473109"/>
            </a:xfrm>
            <a:prstGeom prst="corner">
              <a:avLst>
                <a:gd name="adj1" fmla="val 19801"/>
                <a:gd name="adj2" fmla="val 1778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99" name="组合 98">
            <a:extLst>
              <a:ext uri="{FF2B5EF4-FFF2-40B4-BE49-F238E27FC236}">
                <a16:creationId xmlns:a16="http://schemas.microsoft.com/office/drawing/2014/main" id="{0AC0F960-1BC8-A140-D211-E016A5C9C53F}"/>
              </a:ext>
            </a:extLst>
          </p:cNvPr>
          <p:cNvGrpSpPr/>
          <p:nvPr/>
        </p:nvGrpSpPr>
        <p:grpSpPr>
          <a:xfrm rot="10800000">
            <a:off x="11107445" y="1638342"/>
            <a:ext cx="121554" cy="250033"/>
            <a:chOff x="-952500" y="928685"/>
            <a:chExt cx="473109" cy="973174"/>
          </a:xfrm>
          <a:gradFill flip="none"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</p:grpSpPr>
        <p:sp>
          <p:nvSpPr>
            <p:cNvPr id="100" name="L 形 99">
              <a:extLst>
                <a:ext uri="{FF2B5EF4-FFF2-40B4-BE49-F238E27FC236}">
                  <a16:creationId xmlns:a16="http://schemas.microsoft.com/office/drawing/2014/main" id="{795C3DDF-04F4-4E39-AD01-43049F640007}"/>
                </a:ext>
              </a:extLst>
            </p:cNvPr>
            <p:cNvSpPr/>
            <p:nvPr/>
          </p:nvSpPr>
          <p:spPr>
            <a:xfrm rot="18955421">
              <a:off x="-952500" y="1428750"/>
              <a:ext cx="473109" cy="473109"/>
            </a:xfrm>
            <a:prstGeom prst="corner">
              <a:avLst>
                <a:gd name="adj1" fmla="val 19801"/>
                <a:gd name="adj2" fmla="val 1778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1" name="L 形 100">
              <a:extLst>
                <a:ext uri="{FF2B5EF4-FFF2-40B4-BE49-F238E27FC236}">
                  <a16:creationId xmlns:a16="http://schemas.microsoft.com/office/drawing/2014/main" id="{59F339A8-A726-C9F1-EE17-0D968F57458E}"/>
                </a:ext>
              </a:extLst>
            </p:cNvPr>
            <p:cNvSpPr/>
            <p:nvPr/>
          </p:nvSpPr>
          <p:spPr>
            <a:xfrm rot="18955421">
              <a:off x="-952500" y="1176337"/>
              <a:ext cx="473109" cy="473109"/>
            </a:xfrm>
            <a:prstGeom prst="corner">
              <a:avLst>
                <a:gd name="adj1" fmla="val 19801"/>
                <a:gd name="adj2" fmla="val 1778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2" name="L 形 101">
              <a:extLst>
                <a:ext uri="{FF2B5EF4-FFF2-40B4-BE49-F238E27FC236}">
                  <a16:creationId xmlns:a16="http://schemas.microsoft.com/office/drawing/2014/main" id="{41BB1487-4490-4E58-28C6-D28183CB2386}"/>
                </a:ext>
              </a:extLst>
            </p:cNvPr>
            <p:cNvSpPr/>
            <p:nvPr/>
          </p:nvSpPr>
          <p:spPr>
            <a:xfrm rot="18955421">
              <a:off x="-952500" y="928685"/>
              <a:ext cx="473109" cy="473109"/>
            </a:xfrm>
            <a:prstGeom prst="corner">
              <a:avLst>
                <a:gd name="adj1" fmla="val 19801"/>
                <a:gd name="adj2" fmla="val 1778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435146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1">
            <a:extLst>
              <a:ext uri="{FF2B5EF4-FFF2-40B4-BE49-F238E27FC236}">
                <a16:creationId xmlns:a16="http://schemas.microsoft.com/office/drawing/2014/main" id="{D7DD5781-FBAD-87FD-09E5-A64A8C6F0D63}"/>
              </a:ext>
            </a:extLst>
          </p:cNvPr>
          <p:cNvSpPr txBox="1">
            <a:spLocks/>
          </p:cNvSpPr>
          <p:nvPr/>
        </p:nvSpPr>
        <p:spPr>
          <a:xfrm>
            <a:off x="882650" y="296552"/>
            <a:ext cx="2169584" cy="4582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solidFill>
                  <a:schemeClr val="accent2"/>
                </a:solidFill>
                <a:latin typeface="+mn-lt"/>
                <a:ea typeface="+mn-ea"/>
                <a:cs typeface="+mn-ea"/>
                <a:sym typeface="+mn-lt"/>
              </a:rPr>
              <a:t>个人规划</a:t>
            </a:r>
          </a:p>
        </p:txBody>
      </p:sp>
      <p:graphicFrame>
        <p:nvGraphicFramePr>
          <p:cNvPr id="7" name="图表 6">
            <a:extLst>
              <a:ext uri="{FF2B5EF4-FFF2-40B4-BE49-F238E27FC236}">
                <a16:creationId xmlns:a16="http://schemas.microsoft.com/office/drawing/2014/main" id="{27ECC2F9-8338-FE44-F2CE-436A0E3F588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1089075"/>
              </p:ext>
            </p:extLst>
          </p:nvPr>
        </p:nvGraphicFramePr>
        <p:xfrm>
          <a:off x="779780" y="1400664"/>
          <a:ext cx="5316220" cy="39048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Google Shape;166;p16">
            <a:extLst>
              <a:ext uri="{FF2B5EF4-FFF2-40B4-BE49-F238E27FC236}">
                <a16:creationId xmlns:a16="http://schemas.microsoft.com/office/drawing/2014/main" id="{3742D002-C461-7052-01ED-7CBDE669E2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650" y="5305530"/>
            <a:ext cx="5419827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lnSpc>
                <a:spcPct val="130000"/>
              </a:lnSpc>
              <a:buSzPts val="1400"/>
              <a:defRPr/>
            </a:pPr>
            <a:r>
              <a:rPr lang="zh-CN" altLang="en-US" sz="1600" b="0" i="0" dirty="0">
                <a:solidFill>
                  <a:srgbClr val="222222"/>
                </a:solidFill>
                <a:effectLst/>
                <a:latin typeface="+mn-lt"/>
                <a:cs typeface="+mn-ea"/>
                <a:sym typeface="+mn-lt"/>
              </a:rPr>
              <a:t>在此时你就得好好抓住这个表现的机会，就应重点体现工作时的方法、工作前的计划、工作需要思考的大体因素包括人事物</a:t>
            </a:r>
            <a:endParaRPr lang="en-US" altLang="zh-CN" sz="1600" dirty="0">
              <a:solidFill>
                <a:schemeClr val="accent1">
                  <a:lumMod val="50000"/>
                </a:schemeClr>
              </a:solidFill>
              <a:latin typeface="+mn-lt"/>
              <a:cs typeface="+mn-ea"/>
              <a:sym typeface="+mn-lt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7755F10B-2F58-D641-0F99-E577FC83C2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4" t="3565" r="23668" b="3767"/>
          <a:stretch>
            <a:fillRect/>
          </a:stretch>
        </p:blipFill>
        <p:spPr>
          <a:xfrm>
            <a:off x="6627643" y="525678"/>
            <a:ext cx="5024249" cy="635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6669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>
            <a:extLst>
              <a:ext uri="{FF2B5EF4-FFF2-40B4-BE49-F238E27FC236}">
                <a16:creationId xmlns:a16="http://schemas.microsoft.com/office/drawing/2014/main" id="{97BBFDC7-D8A2-FFDB-29F1-ED780805B18A}"/>
              </a:ext>
            </a:extLst>
          </p:cNvPr>
          <p:cNvSpPr txBox="1"/>
          <p:nvPr/>
        </p:nvSpPr>
        <p:spPr>
          <a:xfrm>
            <a:off x="6321325" y="2514925"/>
            <a:ext cx="3693319" cy="1107996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r>
              <a:rPr kumimoji="1" lang="zh-CN" altLang="en-US" sz="7200">
                <a:solidFill>
                  <a:schemeClr val="accent2"/>
                </a:solidFill>
                <a:cs typeface="+mn-ea"/>
                <a:sym typeface="+mn-lt"/>
              </a:rPr>
              <a:t>未来展望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D9D0B888-7D58-6B42-D5B9-7C19807D25F3}"/>
              </a:ext>
            </a:extLst>
          </p:cNvPr>
          <p:cNvSpPr txBox="1"/>
          <p:nvPr/>
        </p:nvSpPr>
        <p:spPr>
          <a:xfrm>
            <a:off x="4381616" y="2429608"/>
            <a:ext cx="1731243" cy="1769715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r>
              <a:rPr kumimoji="1" lang="en-US" altLang="zh-CN" sz="11500">
                <a:solidFill>
                  <a:schemeClr val="accent2"/>
                </a:solidFill>
                <a:cs typeface="+mn-ea"/>
                <a:sym typeface="+mn-lt"/>
              </a:rPr>
              <a:t>04</a:t>
            </a:r>
            <a:endParaRPr kumimoji="1" lang="zh-CN" altLang="en-US" sz="11500" dirty="0">
              <a:solidFill>
                <a:schemeClr val="accent2"/>
              </a:solidFill>
              <a:cs typeface="+mn-ea"/>
              <a:sym typeface="+mn-lt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1A478C85-C256-39EB-49AA-A9346087DED8}"/>
              </a:ext>
            </a:extLst>
          </p:cNvPr>
          <p:cNvSpPr txBox="1"/>
          <p:nvPr/>
        </p:nvSpPr>
        <p:spPr>
          <a:xfrm>
            <a:off x="6342985" y="3622921"/>
            <a:ext cx="3671660" cy="30777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dist"/>
            <a:r>
              <a:rPr kumimoji="1" lang="en-US" altLang="zh-CN" sz="200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Future outlook</a:t>
            </a:r>
          </a:p>
        </p:txBody>
      </p:sp>
    </p:spTree>
    <p:extLst>
      <p:ext uri="{BB962C8B-B14F-4D97-AF65-F5344CB8AC3E}">
        <p14:creationId xmlns:p14="http://schemas.microsoft.com/office/powerpoint/2010/main" val="1204773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1">
            <a:extLst>
              <a:ext uri="{FF2B5EF4-FFF2-40B4-BE49-F238E27FC236}">
                <a16:creationId xmlns:a16="http://schemas.microsoft.com/office/drawing/2014/main" id="{D7DD5781-FBAD-87FD-09E5-A64A8C6F0D63}"/>
              </a:ext>
            </a:extLst>
          </p:cNvPr>
          <p:cNvSpPr txBox="1">
            <a:spLocks/>
          </p:cNvSpPr>
          <p:nvPr/>
        </p:nvSpPr>
        <p:spPr>
          <a:xfrm>
            <a:off x="882650" y="296552"/>
            <a:ext cx="2169584" cy="4582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solidFill>
                  <a:schemeClr val="accent2"/>
                </a:solidFill>
                <a:latin typeface="+mn-lt"/>
                <a:ea typeface="+mn-ea"/>
                <a:cs typeface="+mn-ea"/>
                <a:sym typeface="+mn-lt"/>
              </a:rPr>
              <a:t>未来展望</a:t>
            </a:r>
          </a:p>
        </p:txBody>
      </p:sp>
      <p:sp>
        <p:nvSpPr>
          <p:cNvPr id="2" name="Freeform 13">
            <a:extLst>
              <a:ext uri="{FF2B5EF4-FFF2-40B4-BE49-F238E27FC236}">
                <a16:creationId xmlns:a16="http://schemas.microsoft.com/office/drawing/2014/main" id="{2B24E6CC-DB52-B04A-8F27-F4B871FC511A}"/>
              </a:ext>
            </a:extLst>
          </p:cNvPr>
          <p:cNvSpPr/>
          <p:nvPr/>
        </p:nvSpPr>
        <p:spPr>
          <a:xfrm>
            <a:off x="695325" y="2081497"/>
            <a:ext cx="5217797" cy="4253263"/>
          </a:xfrm>
          <a:custGeom>
            <a:avLst/>
            <a:gdLst/>
            <a:ahLst/>
            <a:cxnLst/>
            <a:rect l="0" t="0" r="0" b="0"/>
            <a:pathLst>
              <a:path w="5217797" h="4837464">
                <a:moveTo>
                  <a:pt x="215853" y="0"/>
                </a:moveTo>
                <a:lnTo>
                  <a:pt x="864649" y="0"/>
                </a:lnTo>
                <a:cubicBezTo>
                  <a:pt x="897088" y="0"/>
                  <a:pt x="925567" y="21747"/>
                  <a:pt x="934108" y="53041"/>
                </a:cubicBezTo>
                <a:lnTo>
                  <a:pt x="920375" y="2726"/>
                </a:lnTo>
                <a:cubicBezTo>
                  <a:pt x="979756" y="162403"/>
                  <a:pt x="1118772" y="274443"/>
                  <a:pt x="1280796" y="274443"/>
                </a:cubicBezTo>
                <a:lnTo>
                  <a:pt x="3851274" y="274443"/>
                </a:lnTo>
                <a:cubicBezTo>
                  <a:pt x="4013298" y="274443"/>
                  <a:pt x="4152314" y="162403"/>
                  <a:pt x="4211696" y="2726"/>
                </a:cubicBezTo>
                <a:lnTo>
                  <a:pt x="4197962" y="53039"/>
                </a:lnTo>
                <a:cubicBezTo>
                  <a:pt x="4206504" y="21746"/>
                  <a:pt x="4234982" y="0"/>
                  <a:pt x="4267420" y="0"/>
                </a:cubicBezTo>
                <a:lnTo>
                  <a:pt x="5001943" y="0"/>
                </a:lnTo>
                <a:cubicBezTo>
                  <a:pt x="5121155" y="0"/>
                  <a:pt x="5217796" y="109915"/>
                  <a:pt x="5217796" y="245501"/>
                </a:cubicBezTo>
                <a:lnTo>
                  <a:pt x="5217796" y="4591962"/>
                </a:lnTo>
                <a:cubicBezTo>
                  <a:pt x="5217796" y="4727548"/>
                  <a:pt x="5121155" y="4837463"/>
                  <a:pt x="5001943" y="4837463"/>
                </a:cubicBezTo>
                <a:lnTo>
                  <a:pt x="215853" y="4837463"/>
                </a:lnTo>
                <a:cubicBezTo>
                  <a:pt x="96641" y="4837463"/>
                  <a:pt x="0" y="4727548"/>
                  <a:pt x="0" y="4591962"/>
                </a:cubicBezTo>
                <a:lnTo>
                  <a:pt x="0" y="245501"/>
                </a:lnTo>
                <a:cubicBezTo>
                  <a:pt x="0" y="109915"/>
                  <a:pt x="96641" y="0"/>
                  <a:pt x="21585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1739900" dir="16200000" sx="81000" sy="81000" rotWithShape="0">
              <a:schemeClr val="accent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8992A418-ED70-2E6F-37B3-3F893221C6E6}"/>
              </a:ext>
            </a:extLst>
          </p:cNvPr>
          <p:cNvSpPr/>
          <p:nvPr/>
        </p:nvSpPr>
        <p:spPr>
          <a:xfrm>
            <a:off x="1648503" y="1357597"/>
            <a:ext cx="3225714" cy="883920"/>
          </a:xfrm>
          <a:prstGeom prst="roundRect">
            <a:avLst>
              <a:gd name="adj" fmla="val 44253"/>
            </a:avLst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91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4" name="Freeform 14">
            <a:extLst>
              <a:ext uri="{FF2B5EF4-FFF2-40B4-BE49-F238E27FC236}">
                <a16:creationId xmlns:a16="http://schemas.microsoft.com/office/drawing/2014/main" id="{6AC5C6EF-0E75-8735-ED40-8F1226B75D9D}"/>
              </a:ext>
            </a:extLst>
          </p:cNvPr>
          <p:cNvSpPr/>
          <p:nvPr/>
        </p:nvSpPr>
        <p:spPr>
          <a:xfrm>
            <a:off x="6278879" y="2081497"/>
            <a:ext cx="5217797" cy="4253263"/>
          </a:xfrm>
          <a:custGeom>
            <a:avLst/>
            <a:gdLst/>
            <a:ahLst/>
            <a:cxnLst/>
            <a:rect l="0" t="0" r="0" b="0"/>
            <a:pathLst>
              <a:path w="5217797" h="4837464">
                <a:moveTo>
                  <a:pt x="215853" y="0"/>
                </a:moveTo>
                <a:lnTo>
                  <a:pt x="864652" y="0"/>
                </a:lnTo>
                <a:cubicBezTo>
                  <a:pt x="897090" y="0"/>
                  <a:pt x="925567" y="21746"/>
                  <a:pt x="934110" y="53039"/>
                </a:cubicBezTo>
                <a:lnTo>
                  <a:pt x="920375" y="2726"/>
                </a:lnTo>
                <a:cubicBezTo>
                  <a:pt x="979756" y="162403"/>
                  <a:pt x="1118772" y="274443"/>
                  <a:pt x="1280796" y="274443"/>
                </a:cubicBezTo>
                <a:lnTo>
                  <a:pt x="3851274" y="274443"/>
                </a:lnTo>
                <a:cubicBezTo>
                  <a:pt x="4013298" y="274443"/>
                  <a:pt x="4152314" y="162403"/>
                  <a:pt x="4211696" y="2726"/>
                </a:cubicBezTo>
                <a:lnTo>
                  <a:pt x="4197961" y="53039"/>
                </a:lnTo>
                <a:cubicBezTo>
                  <a:pt x="4206504" y="21746"/>
                  <a:pt x="4234982" y="0"/>
                  <a:pt x="4267420" y="0"/>
                </a:cubicBezTo>
                <a:lnTo>
                  <a:pt x="5001943" y="0"/>
                </a:lnTo>
                <a:cubicBezTo>
                  <a:pt x="5121155" y="0"/>
                  <a:pt x="5217796" y="109915"/>
                  <a:pt x="5217796" y="245501"/>
                </a:cubicBezTo>
                <a:lnTo>
                  <a:pt x="5217796" y="4591962"/>
                </a:lnTo>
                <a:cubicBezTo>
                  <a:pt x="5217796" y="4727548"/>
                  <a:pt x="5121155" y="4837463"/>
                  <a:pt x="5001943" y="4837463"/>
                </a:cubicBezTo>
                <a:lnTo>
                  <a:pt x="215853" y="4837463"/>
                </a:lnTo>
                <a:cubicBezTo>
                  <a:pt x="96641" y="4837463"/>
                  <a:pt x="0" y="4727548"/>
                  <a:pt x="0" y="4591962"/>
                </a:cubicBezTo>
                <a:lnTo>
                  <a:pt x="0" y="245501"/>
                </a:lnTo>
                <a:cubicBezTo>
                  <a:pt x="0" y="109915"/>
                  <a:pt x="96641" y="0"/>
                  <a:pt x="21585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1739900" dir="16200000" sx="81000" sy="81000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C3080E79-C25A-1E18-FC53-DE52C6BBBE70}"/>
              </a:ext>
            </a:extLst>
          </p:cNvPr>
          <p:cNvSpPr/>
          <p:nvPr/>
        </p:nvSpPr>
        <p:spPr>
          <a:xfrm>
            <a:off x="7232057" y="1357597"/>
            <a:ext cx="3225714" cy="883920"/>
          </a:xfrm>
          <a:prstGeom prst="roundRect">
            <a:avLst>
              <a:gd name="adj" fmla="val 44253"/>
            </a:avLst>
          </a:prstGeom>
          <a:gradFill>
            <a:gsLst>
              <a:gs pos="0">
                <a:schemeClr val="accent1">
                  <a:lumMod val="70000"/>
                  <a:lumOff val="30000"/>
                </a:schemeClr>
              </a:gs>
              <a:gs pos="100000">
                <a:schemeClr val="accent1">
                  <a:lumMod val="90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85D2165-E236-D2B2-00A2-C8FFC7419622}"/>
              </a:ext>
            </a:extLst>
          </p:cNvPr>
          <p:cNvSpPr txBox="1"/>
          <p:nvPr/>
        </p:nvSpPr>
        <p:spPr>
          <a:xfrm>
            <a:off x="1985444" y="1599502"/>
            <a:ext cx="25518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cs typeface="+mn-ea"/>
                <a:sym typeface="+mn-lt"/>
              </a:rPr>
              <a:t>调研准备阶段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10193A4-8C8F-0721-C7C4-967643F3ACB7}"/>
              </a:ext>
            </a:extLst>
          </p:cNvPr>
          <p:cNvSpPr txBox="1"/>
          <p:nvPr/>
        </p:nvSpPr>
        <p:spPr>
          <a:xfrm>
            <a:off x="7483272" y="1599502"/>
            <a:ext cx="27232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cs typeface="+mn-ea"/>
                <a:sym typeface="+mn-lt"/>
              </a:rPr>
              <a:t>正式调研阶段</a:t>
            </a: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4BFC8896-03BE-A6D4-A94E-D1C78B8B26D1}"/>
              </a:ext>
            </a:extLst>
          </p:cNvPr>
          <p:cNvSpPr/>
          <p:nvPr/>
        </p:nvSpPr>
        <p:spPr>
          <a:xfrm>
            <a:off x="1425843" y="2965417"/>
            <a:ext cx="3890076" cy="791237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 w="9525">
            <a:noFill/>
          </a:ln>
          <a:effectLst>
            <a:outerShdw blurRad="317500" dist="177800" dir="5400000" sx="98000" sy="98000" algn="t" rotWithShape="0">
              <a:schemeClr val="bg1">
                <a:lumMod val="85000"/>
                <a:alpha val="1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初步情况分析</a:t>
            </a: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04659170-6837-C5FF-B585-B76A07431040}"/>
              </a:ext>
            </a:extLst>
          </p:cNvPr>
          <p:cNvSpPr/>
          <p:nvPr/>
        </p:nvSpPr>
        <p:spPr>
          <a:xfrm>
            <a:off x="1425843" y="4009031"/>
            <a:ext cx="3890076" cy="791237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 w="9525">
            <a:noFill/>
          </a:ln>
          <a:effectLst>
            <a:outerShdw blurRad="317500" dist="177800" dir="5400000" sx="98000" sy="98000" algn="t" rotWithShape="0">
              <a:schemeClr val="bg1">
                <a:lumMod val="85000"/>
                <a:alpha val="1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非正式调研</a:t>
            </a: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3E7192B0-5AD3-4F67-C9F3-E433F4890341}"/>
              </a:ext>
            </a:extLst>
          </p:cNvPr>
          <p:cNvSpPr/>
          <p:nvPr/>
        </p:nvSpPr>
        <p:spPr>
          <a:xfrm>
            <a:off x="1425843" y="5052646"/>
            <a:ext cx="3890076" cy="791237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 w="9525">
            <a:noFill/>
          </a:ln>
          <a:effectLst>
            <a:outerShdw blurRad="317500" dist="177800" dir="5400000" sx="98000" sy="98000" algn="t" rotWithShape="0">
              <a:schemeClr val="bg1">
                <a:lumMod val="85000"/>
                <a:alpha val="1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锁定调研目标</a:t>
            </a:r>
          </a:p>
        </p:txBody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737C8674-3EF1-D594-A50D-D73D89295901}"/>
              </a:ext>
            </a:extLst>
          </p:cNvPr>
          <p:cNvSpPr/>
          <p:nvPr/>
        </p:nvSpPr>
        <p:spPr>
          <a:xfrm>
            <a:off x="6942739" y="2965417"/>
            <a:ext cx="3890076" cy="791237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 w="9525">
            <a:noFill/>
          </a:ln>
          <a:effectLst>
            <a:outerShdw blurRad="317500" dist="177800" dir="5400000" sx="98000" sy="98000" algn="t" rotWithShape="0">
              <a:schemeClr val="bg1">
                <a:lumMod val="85000"/>
                <a:alpha val="1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相关信息的来源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  <a:p>
            <a:pPr algn="ctr"/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（原始资料、二手资料）</a:t>
            </a:r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B85B4498-546D-5AA5-D004-FC2D3B117F4F}"/>
              </a:ext>
            </a:extLst>
          </p:cNvPr>
          <p:cNvSpPr/>
          <p:nvPr/>
        </p:nvSpPr>
        <p:spPr>
          <a:xfrm>
            <a:off x="6942739" y="4009031"/>
            <a:ext cx="3890076" cy="791237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 w="9525">
            <a:noFill/>
          </a:ln>
          <a:effectLst>
            <a:outerShdw blurRad="317500" dist="177800" dir="5400000" sx="98000" sy="98000" algn="t" rotWithShape="0">
              <a:schemeClr val="bg1">
                <a:lumMod val="85000"/>
                <a:alpha val="1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选择抽样方法、设计调查问卷</a:t>
            </a:r>
          </a:p>
        </p:txBody>
      </p: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8ACA18FA-35D1-1665-8A45-0AB60A798B73}"/>
              </a:ext>
            </a:extLst>
          </p:cNvPr>
          <p:cNvSpPr/>
          <p:nvPr/>
        </p:nvSpPr>
        <p:spPr>
          <a:xfrm>
            <a:off x="6942739" y="5052646"/>
            <a:ext cx="3890076" cy="791237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 w="9525">
            <a:noFill/>
          </a:ln>
          <a:effectLst>
            <a:outerShdw blurRad="317500" dist="177800" dir="5400000" sx="98000" sy="98000" algn="t" rotWithShape="0">
              <a:schemeClr val="bg1">
                <a:lumMod val="85000"/>
                <a:alpha val="1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实地调查</a:t>
            </a:r>
          </a:p>
        </p:txBody>
      </p:sp>
      <p:sp>
        <p:nvSpPr>
          <p:cNvPr id="15" name="箭头: 右 14">
            <a:extLst>
              <a:ext uri="{FF2B5EF4-FFF2-40B4-BE49-F238E27FC236}">
                <a16:creationId xmlns:a16="http://schemas.microsoft.com/office/drawing/2014/main" id="{0ACA4018-1B85-BCAE-DEF8-889572E3F47A}"/>
              </a:ext>
            </a:extLst>
          </p:cNvPr>
          <p:cNvSpPr/>
          <p:nvPr/>
        </p:nvSpPr>
        <p:spPr>
          <a:xfrm>
            <a:off x="5296884" y="1487036"/>
            <a:ext cx="1598232" cy="458253"/>
          </a:xfrm>
          <a:prstGeom prst="rightArrow">
            <a:avLst/>
          </a:prstGeom>
          <a:gradFill>
            <a:gsLst>
              <a:gs pos="83000">
                <a:schemeClr val="accent1"/>
              </a:gs>
              <a:gs pos="12000">
                <a:schemeClr val="accent1">
                  <a:lumMod val="75000"/>
                </a:schemeClr>
              </a:gs>
            </a:gsLst>
            <a:path path="circle">
              <a:fillToRect r="100000" b="100000"/>
            </a:path>
          </a:gradFill>
          <a:ln>
            <a:noFill/>
          </a:ln>
          <a:effectLst>
            <a:outerShdw blurRad="177800" dist="101600" dir="2700000" sx="98000" sy="98000" algn="tl" rotWithShape="0">
              <a:schemeClr val="accent1">
                <a:alpha val="3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>
              <a:solidFill>
                <a:prstClr val="white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283513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1">
            <a:extLst>
              <a:ext uri="{FF2B5EF4-FFF2-40B4-BE49-F238E27FC236}">
                <a16:creationId xmlns:a16="http://schemas.microsoft.com/office/drawing/2014/main" id="{D7DD5781-FBAD-87FD-09E5-A64A8C6F0D63}"/>
              </a:ext>
            </a:extLst>
          </p:cNvPr>
          <p:cNvSpPr txBox="1">
            <a:spLocks/>
          </p:cNvSpPr>
          <p:nvPr/>
        </p:nvSpPr>
        <p:spPr>
          <a:xfrm>
            <a:off x="882650" y="296552"/>
            <a:ext cx="2169584" cy="4582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solidFill>
                  <a:schemeClr val="accent2"/>
                </a:solidFill>
                <a:latin typeface="+mn-lt"/>
                <a:ea typeface="+mn-ea"/>
                <a:cs typeface="+mn-ea"/>
                <a:sym typeface="+mn-lt"/>
              </a:rPr>
              <a:t>未来展望</a:t>
            </a: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3AC54656-83BE-606B-0A14-66E394EDF4E6}"/>
              </a:ext>
            </a:extLst>
          </p:cNvPr>
          <p:cNvGrpSpPr/>
          <p:nvPr/>
        </p:nvGrpSpPr>
        <p:grpSpPr>
          <a:xfrm>
            <a:off x="701675" y="2170563"/>
            <a:ext cx="4589786" cy="3680961"/>
            <a:chOff x="701675" y="2170563"/>
            <a:chExt cx="4589786" cy="3680961"/>
          </a:xfrm>
        </p:grpSpPr>
        <p:sp>
          <p:nvSpPr>
            <p:cNvPr id="3" name="AutoShape 3">
              <a:extLst>
                <a:ext uri="{FF2B5EF4-FFF2-40B4-BE49-F238E27FC236}">
                  <a16:creationId xmlns:a16="http://schemas.microsoft.com/office/drawing/2014/main" id="{1817F02F-CC38-BF80-8497-5D3EAE291FA4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701675" y="2170563"/>
              <a:ext cx="4589786" cy="3680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AEB4FC5A-0EB1-B37C-016C-C25F3C8CED9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9918" y="2304603"/>
              <a:ext cx="4091921" cy="2836947"/>
            </a:xfrm>
            <a:custGeom>
              <a:avLst/>
              <a:gdLst>
                <a:gd name="T0" fmla="*/ 0 w 2778"/>
                <a:gd name="T1" fmla="*/ 1926 h 1926"/>
                <a:gd name="T2" fmla="*/ 2778 w 2778"/>
                <a:gd name="T3" fmla="*/ 1926 h 1926"/>
                <a:gd name="T4" fmla="*/ 0 w 2778"/>
                <a:gd name="T5" fmla="*/ 1712 h 1926"/>
                <a:gd name="T6" fmla="*/ 2778 w 2778"/>
                <a:gd name="T7" fmla="*/ 1712 h 1926"/>
                <a:gd name="T8" fmla="*/ 0 w 2778"/>
                <a:gd name="T9" fmla="*/ 1498 h 1926"/>
                <a:gd name="T10" fmla="*/ 2778 w 2778"/>
                <a:gd name="T11" fmla="*/ 1498 h 1926"/>
                <a:gd name="T12" fmla="*/ 0 w 2778"/>
                <a:gd name="T13" fmla="*/ 1284 h 1926"/>
                <a:gd name="T14" fmla="*/ 2778 w 2778"/>
                <a:gd name="T15" fmla="*/ 1284 h 1926"/>
                <a:gd name="T16" fmla="*/ 0 w 2778"/>
                <a:gd name="T17" fmla="*/ 1069 h 1926"/>
                <a:gd name="T18" fmla="*/ 2778 w 2778"/>
                <a:gd name="T19" fmla="*/ 1069 h 1926"/>
                <a:gd name="T20" fmla="*/ 0 w 2778"/>
                <a:gd name="T21" fmla="*/ 855 h 1926"/>
                <a:gd name="T22" fmla="*/ 2778 w 2778"/>
                <a:gd name="T23" fmla="*/ 855 h 1926"/>
                <a:gd name="T24" fmla="*/ 0 w 2778"/>
                <a:gd name="T25" fmla="*/ 641 h 1926"/>
                <a:gd name="T26" fmla="*/ 2778 w 2778"/>
                <a:gd name="T27" fmla="*/ 641 h 1926"/>
                <a:gd name="T28" fmla="*/ 0 w 2778"/>
                <a:gd name="T29" fmla="*/ 427 h 1926"/>
                <a:gd name="T30" fmla="*/ 2778 w 2778"/>
                <a:gd name="T31" fmla="*/ 427 h 1926"/>
                <a:gd name="T32" fmla="*/ 0 w 2778"/>
                <a:gd name="T33" fmla="*/ 214 h 1926"/>
                <a:gd name="T34" fmla="*/ 2778 w 2778"/>
                <a:gd name="T35" fmla="*/ 214 h 1926"/>
                <a:gd name="T36" fmla="*/ 0 w 2778"/>
                <a:gd name="T37" fmla="*/ 0 h 1926"/>
                <a:gd name="T38" fmla="*/ 2778 w 2778"/>
                <a:gd name="T39" fmla="*/ 0 h 19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778" h="1926">
                  <a:moveTo>
                    <a:pt x="0" y="1926"/>
                  </a:moveTo>
                  <a:lnTo>
                    <a:pt x="2778" y="1926"/>
                  </a:lnTo>
                  <a:moveTo>
                    <a:pt x="0" y="1712"/>
                  </a:moveTo>
                  <a:lnTo>
                    <a:pt x="2778" y="1712"/>
                  </a:lnTo>
                  <a:moveTo>
                    <a:pt x="0" y="1498"/>
                  </a:moveTo>
                  <a:lnTo>
                    <a:pt x="2778" y="1498"/>
                  </a:lnTo>
                  <a:moveTo>
                    <a:pt x="0" y="1284"/>
                  </a:moveTo>
                  <a:lnTo>
                    <a:pt x="2778" y="1284"/>
                  </a:lnTo>
                  <a:moveTo>
                    <a:pt x="0" y="1069"/>
                  </a:moveTo>
                  <a:lnTo>
                    <a:pt x="2778" y="1069"/>
                  </a:lnTo>
                  <a:moveTo>
                    <a:pt x="0" y="855"/>
                  </a:moveTo>
                  <a:lnTo>
                    <a:pt x="2778" y="855"/>
                  </a:lnTo>
                  <a:moveTo>
                    <a:pt x="0" y="641"/>
                  </a:moveTo>
                  <a:lnTo>
                    <a:pt x="2778" y="641"/>
                  </a:lnTo>
                  <a:moveTo>
                    <a:pt x="0" y="427"/>
                  </a:moveTo>
                  <a:lnTo>
                    <a:pt x="2778" y="427"/>
                  </a:lnTo>
                  <a:moveTo>
                    <a:pt x="0" y="214"/>
                  </a:moveTo>
                  <a:lnTo>
                    <a:pt x="2778" y="214"/>
                  </a:lnTo>
                  <a:moveTo>
                    <a:pt x="0" y="0"/>
                  </a:moveTo>
                  <a:lnTo>
                    <a:pt x="2778" y="0"/>
                  </a:lnTo>
                </a:path>
              </a:pathLst>
            </a:custGeom>
            <a:noFill/>
            <a:ln w="9525" cap="flat">
              <a:solidFill>
                <a:srgbClr val="D9D9D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" name="Line 6">
              <a:extLst>
                <a:ext uri="{FF2B5EF4-FFF2-40B4-BE49-F238E27FC236}">
                  <a16:creationId xmlns:a16="http://schemas.microsoft.com/office/drawing/2014/main" id="{69FF8CFE-6AEE-834F-9B11-968E47CD8AA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69918" y="5456767"/>
              <a:ext cx="4091921" cy="0"/>
            </a:xfrm>
            <a:prstGeom prst="line">
              <a:avLst/>
            </a:prstGeom>
            <a:noFill/>
            <a:ln w="9525" cap="flat">
              <a:solidFill>
                <a:srgbClr val="D9D9D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" name="Rectangle 9">
              <a:extLst>
                <a:ext uri="{FF2B5EF4-FFF2-40B4-BE49-F238E27FC236}">
                  <a16:creationId xmlns:a16="http://schemas.microsoft.com/office/drawing/2014/main" id="{5BFAC6C0-29C2-3BFD-F4F7-AA7270DAFA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4324" y="5384592"/>
              <a:ext cx="8496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200" b="0" i="0" u="none" strike="noStrike" cap="none" normalizeH="0" baseline="0">
                  <a:ln>
                    <a:noFill/>
                  </a:ln>
                  <a:solidFill>
                    <a:schemeClr val="accent1"/>
                  </a:solidFill>
                  <a:effectLst/>
                  <a:latin typeface="+mn-lt"/>
                  <a:cs typeface="+mn-ea"/>
                  <a:sym typeface="+mn-lt"/>
                </a:rPr>
                <a:t>0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accent1"/>
                </a:solidFill>
                <a:effectLst/>
                <a:latin typeface="+mn-lt"/>
                <a:cs typeface="+mn-ea"/>
                <a:sym typeface="+mn-lt"/>
              </a:endParaRPr>
            </a:p>
          </p:txBody>
        </p:sp>
        <p:sp>
          <p:nvSpPr>
            <p:cNvPr id="7" name="Rectangle 10">
              <a:extLst>
                <a:ext uri="{FF2B5EF4-FFF2-40B4-BE49-F238E27FC236}">
                  <a16:creationId xmlns:a16="http://schemas.microsoft.com/office/drawing/2014/main" id="{0BB977EC-6C4F-5204-5A5F-97437E7F77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270" y="5066429"/>
              <a:ext cx="216406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200" b="0" i="0" u="none" strike="noStrike" cap="none" normalizeH="0" baseline="0">
                  <a:ln>
                    <a:noFill/>
                  </a:ln>
                  <a:solidFill>
                    <a:schemeClr val="accent1"/>
                  </a:solidFill>
                  <a:effectLst/>
                  <a:latin typeface="+mn-lt"/>
                  <a:cs typeface="+mn-ea"/>
                  <a:sym typeface="+mn-lt"/>
                </a:rPr>
                <a:t>0.5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accent1"/>
                </a:solidFill>
                <a:effectLst/>
                <a:latin typeface="+mn-lt"/>
                <a:cs typeface="+mn-ea"/>
                <a:sym typeface="+mn-lt"/>
              </a:endParaRPr>
            </a:p>
          </p:txBody>
        </p:sp>
        <p:sp>
          <p:nvSpPr>
            <p:cNvPr id="8" name="Rectangle 11">
              <a:extLst>
                <a:ext uri="{FF2B5EF4-FFF2-40B4-BE49-F238E27FC236}">
                  <a16:creationId xmlns:a16="http://schemas.microsoft.com/office/drawing/2014/main" id="{4EBB1ACB-679B-E3A4-30C4-38A7CC4D56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4324" y="4751213"/>
              <a:ext cx="8496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200" b="0" i="0" u="none" strike="noStrike" cap="none" normalizeH="0" baseline="0">
                  <a:ln>
                    <a:noFill/>
                  </a:ln>
                  <a:solidFill>
                    <a:schemeClr val="accent1"/>
                  </a:solidFill>
                  <a:effectLst/>
                  <a:latin typeface="+mn-lt"/>
                  <a:cs typeface="+mn-ea"/>
                  <a:sym typeface="+mn-lt"/>
                </a:rPr>
                <a:t>1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accent1"/>
                </a:solidFill>
                <a:effectLst/>
                <a:latin typeface="+mn-lt"/>
                <a:cs typeface="+mn-ea"/>
                <a:sym typeface="+mn-lt"/>
              </a:endParaRPr>
            </a:p>
          </p:txBody>
        </p:sp>
        <p:sp>
          <p:nvSpPr>
            <p:cNvPr id="9" name="Rectangle 12">
              <a:extLst>
                <a:ext uri="{FF2B5EF4-FFF2-40B4-BE49-F238E27FC236}">
                  <a16:creationId xmlns:a16="http://schemas.microsoft.com/office/drawing/2014/main" id="{F8C529BB-EC77-3A5E-E5A6-9EDFA662D0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270" y="4435997"/>
              <a:ext cx="216406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200" b="0" i="0" u="none" strike="noStrike" cap="none" normalizeH="0" baseline="0">
                  <a:ln>
                    <a:noFill/>
                  </a:ln>
                  <a:solidFill>
                    <a:schemeClr val="accent1"/>
                  </a:solidFill>
                  <a:effectLst/>
                  <a:latin typeface="+mn-lt"/>
                  <a:cs typeface="+mn-ea"/>
                  <a:sym typeface="+mn-lt"/>
                </a:rPr>
                <a:t>1.5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accent1"/>
                </a:solidFill>
                <a:effectLst/>
                <a:latin typeface="+mn-lt"/>
                <a:cs typeface="+mn-ea"/>
                <a:sym typeface="+mn-lt"/>
              </a:endParaRPr>
            </a:p>
          </p:txBody>
        </p:sp>
        <p:sp>
          <p:nvSpPr>
            <p:cNvPr id="10" name="Rectangle 13">
              <a:extLst>
                <a:ext uri="{FF2B5EF4-FFF2-40B4-BE49-F238E27FC236}">
                  <a16:creationId xmlns:a16="http://schemas.microsoft.com/office/drawing/2014/main" id="{0F3A404D-4E43-A95B-2411-9B48B5FBF4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4324" y="4120780"/>
              <a:ext cx="8496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200" b="0" i="0" u="none" strike="noStrike" cap="none" normalizeH="0" baseline="0">
                  <a:ln>
                    <a:noFill/>
                  </a:ln>
                  <a:solidFill>
                    <a:schemeClr val="accent1"/>
                  </a:solidFill>
                  <a:effectLst/>
                  <a:latin typeface="+mn-lt"/>
                  <a:cs typeface="+mn-ea"/>
                  <a:sym typeface="+mn-lt"/>
                </a:rPr>
                <a:t>2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accent1"/>
                </a:solidFill>
                <a:effectLst/>
                <a:latin typeface="+mn-lt"/>
                <a:cs typeface="+mn-ea"/>
                <a:sym typeface="+mn-lt"/>
              </a:endParaRPr>
            </a:p>
          </p:txBody>
        </p:sp>
        <p:sp>
          <p:nvSpPr>
            <p:cNvPr id="12" name="Rectangle 14">
              <a:extLst>
                <a:ext uri="{FF2B5EF4-FFF2-40B4-BE49-F238E27FC236}">
                  <a16:creationId xmlns:a16="http://schemas.microsoft.com/office/drawing/2014/main" id="{CEFE7A03-F21B-91C4-9837-35CC950875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270" y="3805564"/>
              <a:ext cx="216406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200" b="0" i="0" u="none" strike="noStrike" cap="none" normalizeH="0" baseline="0">
                  <a:ln>
                    <a:noFill/>
                  </a:ln>
                  <a:solidFill>
                    <a:schemeClr val="accent1"/>
                  </a:solidFill>
                  <a:effectLst/>
                  <a:latin typeface="+mn-lt"/>
                  <a:cs typeface="+mn-ea"/>
                  <a:sym typeface="+mn-lt"/>
                </a:rPr>
                <a:t>2.5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accent1"/>
                </a:solidFill>
                <a:effectLst/>
                <a:latin typeface="+mn-lt"/>
                <a:cs typeface="+mn-ea"/>
                <a:sym typeface="+mn-lt"/>
              </a:endParaRPr>
            </a:p>
          </p:txBody>
        </p:sp>
        <p:sp>
          <p:nvSpPr>
            <p:cNvPr id="13" name="Rectangle 15">
              <a:extLst>
                <a:ext uri="{FF2B5EF4-FFF2-40B4-BE49-F238E27FC236}">
                  <a16:creationId xmlns:a16="http://schemas.microsoft.com/office/drawing/2014/main" id="{6C033C05-A298-71BE-898B-83F521C07D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4324" y="3490348"/>
              <a:ext cx="8496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200" b="0" i="0" u="none" strike="noStrike" cap="none" normalizeH="0" baseline="0">
                  <a:ln>
                    <a:noFill/>
                  </a:ln>
                  <a:solidFill>
                    <a:schemeClr val="accent1"/>
                  </a:solidFill>
                  <a:effectLst/>
                  <a:latin typeface="+mn-lt"/>
                  <a:cs typeface="+mn-ea"/>
                  <a:sym typeface="+mn-lt"/>
                </a:rPr>
                <a:t>3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accent1"/>
                </a:solidFill>
                <a:effectLst/>
                <a:latin typeface="+mn-lt"/>
                <a:cs typeface="+mn-ea"/>
                <a:sym typeface="+mn-lt"/>
              </a:endParaRPr>
            </a:p>
          </p:txBody>
        </p:sp>
        <p:sp>
          <p:nvSpPr>
            <p:cNvPr id="14" name="Rectangle 19">
              <a:extLst>
                <a:ext uri="{FF2B5EF4-FFF2-40B4-BE49-F238E27FC236}">
                  <a16:creationId xmlns:a16="http://schemas.microsoft.com/office/drawing/2014/main" id="{81F153DB-D039-9C6B-BE07-2A36BF030F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4324" y="2228009"/>
              <a:ext cx="8496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200" b="0" i="0" u="none" strike="noStrike" cap="none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latin typeface="+mn-lt"/>
                  <a:cs typeface="+mn-ea"/>
                  <a:sym typeface="+mn-lt"/>
                </a:rPr>
                <a:t>5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+mn-lt"/>
                <a:cs typeface="+mn-ea"/>
                <a:sym typeface="+mn-lt"/>
              </a:endParaRPr>
            </a:p>
          </p:txBody>
        </p:sp>
        <p:sp>
          <p:nvSpPr>
            <p:cNvPr id="15" name="Rectangle 20">
              <a:extLst>
                <a:ext uri="{FF2B5EF4-FFF2-40B4-BE49-F238E27FC236}">
                  <a16:creationId xmlns:a16="http://schemas.microsoft.com/office/drawing/2014/main" id="{89B26996-9649-6672-8098-8EB55CC6B1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82189" y="5576814"/>
              <a:ext cx="307777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200" b="0" i="0" u="none" strike="noStrike" cap="none" normalizeH="0" baseline="0">
                  <a:ln>
                    <a:noFill/>
                  </a:ln>
                  <a:solidFill>
                    <a:schemeClr val="accent1"/>
                  </a:solidFill>
                  <a:effectLst/>
                  <a:latin typeface="+mn-lt"/>
                  <a:cs typeface="+mn-ea"/>
                  <a:sym typeface="+mn-lt"/>
                </a:rPr>
                <a:t>类别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accent1"/>
                </a:solidFill>
                <a:effectLst/>
                <a:latin typeface="+mn-lt"/>
                <a:cs typeface="+mn-ea"/>
                <a:sym typeface="+mn-lt"/>
              </a:endParaRPr>
            </a:p>
          </p:txBody>
        </p:sp>
        <p:sp>
          <p:nvSpPr>
            <p:cNvPr id="16" name="Rectangle 21">
              <a:extLst>
                <a:ext uri="{FF2B5EF4-FFF2-40B4-BE49-F238E27FC236}">
                  <a16:creationId xmlns:a16="http://schemas.microsoft.com/office/drawing/2014/main" id="{5F3BB2B5-D59F-11A1-0C1F-8F74DC9D28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3297" y="5576814"/>
              <a:ext cx="8496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200" b="0" i="0" u="none" strike="noStrike" cap="none" normalizeH="0" baseline="0">
                  <a:ln>
                    <a:noFill/>
                  </a:ln>
                  <a:solidFill>
                    <a:schemeClr val="accent1"/>
                  </a:solidFill>
                  <a:effectLst/>
                  <a:latin typeface="+mn-lt"/>
                  <a:cs typeface="+mn-ea"/>
                  <a:sym typeface="+mn-lt"/>
                </a:rPr>
                <a:t>1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accent1"/>
                </a:solidFill>
                <a:effectLst/>
                <a:latin typeface="+mn-lt"/>
                <a:cs typeface="+mn-ea"/>
                <a:sym typeface="+mn-lt"/>
              </a:endParaRPr>
            </a:p>
          </p:txBody>
        </p:sp>
        <p:sp>
          <p:nvSpPr>
            <p:cNvPr id="17" name="Rectangle 22">
              <a:extLst>
                <a:ext uri="{FF2B5EF4-FFF2-40B4-BE49-F238E27FC236}">
                  <a16:creationId xmlns:a16="http://schemas.microsoft.com/office/drawing/2014/main" id="{1373B1FF-9E19-4D7D-3DC4-DF01D655DA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5906" y="5576814"/>
              <a:ext cx="307777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200" b="0" i="0" u="none" strike="noStrike" cap="none" normalizeH="0" baseline="0">
                  <a:ln>
                    <a:noFill/>
                  </a:ln>
                  <a:solidFill>
                    <a:schemeClr val="accent1"/>
                  </a:solidFill>
                  <a:effectLst/>
                  <a:latin typeface="+mn-lt"/>
                  <a:cs typeface="+mn-ea"/>
                  <a:sym typeface="+mn-lt"/>
                </a:rPr>
                <a:t>类别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accent1"/>
                </a:solidFill>
                <a:effectLst/>
                <a:latin typeface="+mn-lt"/>
                <a:cs typeface="+mn-ea"/>
                <a:sym typeface="+mn-lt"/>
              </a:endParaRPr>
            </a:p>
          </p:txBody>
        </p:sp>
        <p:sp>
          <p:nvSpPr>
            <p:cNvPr id="18" name="Rectangle 23">
              <a:extLst>
                <a:ext uri="{FF2B5EF4-FFF2-40B4-BE49-F238E27FC236}">
                  <a16:creationId xmlns:a16="http://schemas.microsoft.com/office/drawing/2014/main" id="{E6CF96E2-BDD1-2922-E153-551B54613E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7014" y="5576814"/>
              <a:ext cx="8496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200" b="0" i="0" u="none" strike="noStrike" cap="none" normalizeH="0" baseline="0">
                  <a:ln>
                    <a:noFill/>
                  </a:ln>
                  <a:solidFill>
                    <a:schemeClr val="accent1"/>
                  </a:solidFill>
                  <a:effectLst/>
                  <a:latin typeface="+mn-lt"/>
                  <a:cs typeface="+mn-ea"/>
                  <a:sym typeface="+mn-lt"/>
                </a:rPr>
                <a:t>2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accent1"/>
                </a:solidFill>
                <a:effectLst/>
                <a:latin typeface="+mn-lt"/>
                <a:cs typeface="+mn-ea"/>
                <a:sym typeface="+mn-lt"/>
              </a:endParaRPr>
            </a:p>
          </p:txBody>
        </p:sp>
        <p:sp>
          <p:nvSpPr>
            <p:cNvPr id="19" name="Rectangle 24">
              <a:extLst>
                <a:ext uri="{FF2B5EF4-FFF2-40B4-BE49-F238E27FC236}">
                  <a16:creationId xmlns:a16="http://schemas.microsoft.com/office/drawing/2014/main" id="{6DEE7605-AEF4-D83C-30B1-256A93D61E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8150" y="5576814"/>
              <a:ext cx="307777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200" b="0" i="0" u="none" strike="noStrike" cap="none" normalizeH="0" baseline="0">
                  <a:ln>
                    <a:noFill/>
                  </a:ln>
                  <a:solidFill>
                    <a:schemeClr val="accent1"/>
                  </a:solidFill>
                  <a:effectLst/>
                  <a:latin typeface="+mn-lt"/>
                  <a:cs typeface="+mn-ea"/>
                  <a:sym typeface="+mn-lt"/>
                </a:rPr>
                <a:t>类别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accent1"/>
                </a:solidFill>
                <a:effectLst/>
                <a:latin typeface="+mn-lt"/>
                <a:cs typeface="+mn-ea"/>
                <a:sym typeface="+mn-lt"/>
              </a:endParaRPr>
            </a:p>
          </p:txBody>
        </p:sp>
        <p:sp>
          <p:nvSpPr>
            <p:cNvPr id="20" name="Rectangle 25">
              <a:extLst>
                <a:ext uri="{FF2B5EF4-FFF2-40B4-BE49-F238E27FC236}">
                  <a16:creationId xmlns:a16="http://schemas.microsoft.com/office/drawing/2014/main" id="{42E3668A-2D54-6968-CA91-EDC2E84A95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9258" y="5576814"/>
              <a:ext cx="8496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200" b="0" i="0" u="none" strike="noStrike" cap="none" normalizeH="0" baseline="0">
                  <a:ln>
                    <a:noFill/>
                  </a:ln>
                  <a:solidFill>
                    <a:schemeClr val="accent1"/>
                  </a:solidFill>
                  <a:effectLst/>
                  <a:latin typeface="+mn-lt"/>
                  <a:cs typeface="+mn-ea"/>
                  <a:sym typeface="+mn-lt"/>
                </a:rPr>
                <a:t>3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accent1"/>
                </a:solidFill>
                <a:effectLst/>
                <a:latin typeface="+mn-lt"/>
                <a:cs typeface="+mn-ea"/>
                <a:sym typeface="+mn-lt"/>
              </a:endParaRPr>
            </a:p>
          </p:txBody>
        </p:sp>
        <p:sp>
          <p:nvSpPr>
            <p:cNvPr id="21" name="Rectangle 26">
              <a:extLst>
                <a:ext uri="{FF2B5EF4-FFF2-40B4-BE49-F238E27FC236}">
                  <a16:creationId xmlns:a16="http://schemas.microsoft.com/office/drawing/2014/main" id="{5A611B65-9FA5-84E5-E9FB-28E73638C2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1866" y="5576814"/>
              <a:ext cx="307777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200" b="0" i="0" u="none" strike="noStrike" cap="none" normalizeH="0" baseline="0">
                  <a:ln>
                    <a:noFill/>
                  </a:ln>
                  <a:solidFill>
                    <a:schemeClr val="accent1"/>
                  </a:solidFill>
                  <a:effectLst/>
                  <a:latin typeface="+mn-lt"/>
                  <a:cs typeface="+mn-ea"/>
                  <a:sym typeface="+mn-lt"/>
                </a:rPr>
                <a:t>类别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accent1"/>
                </a:solidFill>
                <a:effectLst/>
                <a:latin typeface="+mn-lt"/>
                <a:cs typeface="+mn-ea"/>
                <a:sym typeface="+mn-lt"/>
              </a:endParaRPr>
            </a:p>
          </p:txBody>
        </p:sp>
        <p:sp>
          <p:nvSpPr>
            <p:cNvPr id="22" name="Rectangle 27">
              <a:extLst>
                <a:ext uri="{FF2B5EF4-FFF2-40B4-BE49-F238E27FC236}">
                  <a16:creationId xmlns:a16="http://schemas.microsoft.com/office/drawing/2014/main" id="{9CE273CB-9222-6550-CEED-AE5ED7E20B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72974" y="5576814"/>
              <a:ext cx="8496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200" b="0" i="0" u="none" strike="noStrike" cap="none" normalizeH="0" baseline="0">
                  <a:ln>
                    <a:noFill/>
                  </a:ln>
                  <a:solidFill>
                    <a:schemeClr val="accent1"/>
                  </a:solidFill>
                  <a:effectLst/>
                  <a:latin typeface="+mn-lt"/>
                  <a:cs typeface="+mn-ea"/>
                  <a:sym typeface="+mn-lt"/>
                </a:rPr>
                <a:t>4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accent1"/>
                </a:solidFill>
                <a:effectLst/>
                <a:latin typeface="+mn-lt"/>
                <a:cs typeface="+mn-ea"/>
                <a:sym typeface="+mn-lt"/>
              </a:endParaRPr>
            </a:p>
          </p:txBody>
        </p:sp>
        <p:sp>
          <p:nvSpPr>
            <p:cNvPr id="23" name="Rectangle 16">
              <a:extLst>
                <a:ext uri="{FF2B5EF4-FFF2-40B4-BE49-F238E27FC236}">
                  <a16:creationId xmlns:a16="http://schemas.microsoft.com/office/drawing/2014/main" id="{CE5D8635-A433-4CF9-ECD5-B3AB18BC77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270" y="3175131"/>
              <a:ext cx="216406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200" b="0" i="0" u="none" strike="noStrike" cap="none" normalizeH="0" baseline="0">
                  <a:ln>
                    <a:noFill/>
                  </a:ln>
                  <a:solidFill>
                    <a:schemeClr val="accent1"/>
                  </a:solidFill>
                  <a:effectLst/>
                  <a:latin typeface="+mn-lt"/>
                  <a:cs typeface="+mn-ea"/>
                  <a:sym typeface="+mn-lt"/>
                </a:rPr>
                <a:t>3.5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accent1"/>
                </a:solidFill>
                <a:effectLst/>
                <a:latin typeface="+mn-lt"/>
                <a:cs typeface="+mn-ea"/>
                <a:sym typeface="+mn-lt"/>
              </a:endParaRPr>
            </a:p>
          </p:txBody>
        </p:sp>
        <p:sp>
          <p:nvSpPr>
            <p:cNvPr id="24" name="Rectangle 17">
              <a:extLst>
                <a:ext uri="{FF2B5EF4-FFF2-40B4-BE49-F238E27FC236}">
                  <a16:creationId xmlns:a16="http://schemas.microsoft.com/office/drawing/2014/main" id="{F4783FE2-0AD6-9C7C-CBA5-1FF588344F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4324" y="2859915"/>
              <a:ext cx="8496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200" b="0" i="0" u="none" strike="noStrike" cap="none" normalizeH="0" baseline="0">
                  <a:ln>
                    <a:noFill/>
                  </a:ln>
                  <a:solidFill>
                    <a:schemeClr val="accent1"/>
                  </a:solidFill>
                  <a:effectLst/>
                  <a:latin typeface="+mn-lt"/>
                  <a:cs typeface="+mn-ea"/>
                  <a:sym typeface="+mn-lt"/>
                </a:rPr>
                <a:t>4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accent1"/>
                </a:solidFill>
                <a:effectLst/>
                <a:latin typeface="+mn-lt"/>
                <a:cs typeface="+mn-ea"/>
                <a:sym typeface="+mn-lt"/>
              </a:endParaRPr>
            </a:p>
          </p:txBody>
        </p:sp>
        <p:sp>
          <p:nvSpPr>
            <p:cNvPr id="25" name="Rectangle 18">
              <a:extLst>
                <a:ext uri="{FF2B5EF4-FFF2-40B4-BE49-F238E27FC236}">
                  <a16:creationId xmlns:a16="http://schemas.microsoft.com/office/drawing/2014/main" id="{C59AD3BF-38DF-42B8-9EFB-47DFF9F2AC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270" y="2546171"/>
              <a:ext cx="216406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200" b="0" i="0" u="none" strike="noStrike" cap="none" normalizeH="0" baseline="0">
                  <a:ln>
                    <a:noFill/>
                  </a:ln>
                  <a:solidFill>
                    <a:schemeClr val="accent1"/>
                  </a:solidFill>
                  <a:effectLst/>
                  <a:latin typeface="+mn-lt"/>
                  <a:cs typeface="+mn-ea"/>
                  <a:sym typeface="+mn-lt"/>
                </a:rPr>
                <a:t>4.5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accent1"/>
                </a:solidFill>
                <a:effectLst/>
                <a:latin typeface="+mn-lt"/>
                <a:cs typeface="+mn-ea"/>
                <a:sym typeface="+mn-lt"/>
              </a:endParaRPr>
            </a:p>
          </p:txBody>
        </p:sp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76E70819-1D96-E49A-104E-6C12478F7759}"/>
                </a:ext>
              </a:extLst>
            </p:cNvPr>
            <p:cNvGrpSpPr/>
            <p:nvPr/>
          </p:nvGrpSpPr>
          <p:grpSpPr>
            <a:xfrm>
              <a:off x="1581040" y="2614264"/>
              <a:ext cx="3072329" cy="2063499"/>
              <a:chOff x="1581040" y="2614264"/>
              <a:chExt cx="3072329" cy="2063499"/>
            </a:xfrm>
          </p:grpSpPr>
          <p:sp>
            <p:nvSpPr>
              <p:cNvPr id="27" name="任意多边形: 形状 26">
                <a:extLst>
                  <a:ext uri="{FF2B5EF4-FFF2-40B4-BE49-F238E27FC236}">
                    <a16:creationId xmlns:a16="http://schemas.microsoft.com/office/drawing/2014/main" id="{81B1A231-6730-F681-31B8-72C636A97C39}"/>
                  </a:ext>
                </a:extLst>
              </p:cNvPr>
              <p:cNvSpPr/>
              <p:nvPr/>
            </p:nvSpPr>
            <p:spPr>
              <a:xfrm>
                <a:off x="1584870" y="2614264"/>
                <a:ext cx="3068499" cy="2063499"/>
              </a:xfrm>
              <a:custGeom>
                <a:avLst/>
                <a:gdLst>
                  <a:gd name="connsiteX0" fmla="*/ 3307080 w 3307080"/>
                  <a:gd name="connsiteY0" fmla="*/ 0 h 2223940"/>
                  <a:gd name="connsiteX1" fmla="*/ 3307080 w 3307080"/>
                  <a:gd name="connsiteY1" fmla="*/ 2223940 h 2223940"/>
                  <a:gd name="connsiteX2" fmla="*/ 0 w 3307080"/>
                  <a:gd name="connsiteY2" fmla="*/ 2223940 h 2223940"/>
                  <a:gd name="connsiteX3" fmla="*/ 0 w 3307080"/>
                  <a:gd name="connsiteY3" fmla="*/ 736095 h 2223940"/>
                  <a:gd name="connsiteX4" fmla="*/ 0 w 3307080"/>
                  <a:gd name="connsiteY4" fmla="*/ 734551 h 2223940"/>
                  <a:gd name="connsiteX5" fmla="*/ 134989 w 3307080"/>
                  <a:gd name="connsiteY5" fmla="*/ 653786 h 2223940"/>
                  <a:gd name="connsiteX6" fmla="*/ 1107761 w 3307080"/>
                  <a:gd name="connsiteY6" fmla="*/ 125834 h 2223940"/>
                  <a:gd name="connsiteX7" fmla="*/ 1177072 w 3307080"/>
                  <a:gd name="connsiteY7" fmla="*/ 122307 h 2223940"/>
                  <a:gd name="connsiteX8" fmla="*/ 1662906 w 3307080"/>
                  <a:gd name="connsiteY8" fmla="*/ 286767 h 2223940"/>
                  <a:gd name="connsiteX9" fmla="*/ 1768928 w 3307080"/>
                  <a:gd name="connsiteY9" fmla="*/ 339388 h 2223940"/>
                  <a:gd name="connsiteX10" fmla="*/ 1801785 w 3307080"/>
                  <a:gd name="connsiteY10" fmla="*/ 355696 h 2223940"/>
                  <a:gd name="connsiteX11" fmla="*/ 2218050 w 3307080"/>
                  <a:gd name="connsiteY11" fmla="*/ 465559 h 2223940"/>
                  <a:gd name="connsiteX12" fmla="*/ 3190822 w 3307080"/>
                  <a:gd name="connsiteY12" fmla="*/ 54375 h 2223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307080" h="2223940">
                    <a:moveTo>
                      <a:pt x="3307080" y="0"/>
                    </a:moveTo>
                    <a:lnTo>
                      <a:pt x="3307080" y="2223940"/>
                    </a:lnTo>
                    <a:lnTo>
                      <a:pt x="0" y="2223940"/>
                    </a:lnTo>
                    <a:lnTo>
                      <a:pt x="0" y="736095"/>
                    </a:lnTo>
                    <a:lnTo>
                      <a:pt x="0" y="734551"/>
                    </a:lnTo>
                    <a:lnTo>
                      <a:pt x="134989" y="653786"/>
                    </a:lnTo>
                    <a:cubicBezTo>
                      <a:pt x="459451" y="446708"/>
                      <a:pt x="782994" y="164728"/>
                      <a:pt x="1107761" y="125834"/>
                    </a:cubicBezTo>
                    <a:cubicBezTo>
                      <a:pt x="1130859" y="122957"/>
                      <a:pt x="1153963" y="121853"/>
                      <a:pt x="1177072" y="122307"/>
                    </a:cubicBezTo>
                    <a:cubicBezTo>
                      <a:pt x="1338838" y="125484"/>
                      <a:pt x="1500872" y="204986"/>
                      <a:pt x="1662906" y="286767"/>
                    </a:cubicBezTo>
                    <a:lnTo>
                      <a:pt x="1768928" y="339388"/>
                    </a:lnTo>
                    <a:lnTo>
                      <a:pt x="1801785" y="355696"/>
                    </a:lnTo>
                    <a:cubicBezTo>
                      <a:pt x="1940653" y="421729"/>
                      <a:pt x="2079464" y="473894"/>
                      <a:pt x="2218050" y="465559"/>
                    </a:cubicBezTo>
                    <a:cubicBezTo>
                      <a:pt x="2542818" y="444723"/>
                      <a:pt x="2866360" y="217264"/>
                      <a:pt x="3190822" y="54375"/>
                    </a:cubicBezTo>
                    <a:close/>
                  </a:path>
                </a:pathLst>
              </a:custGeom>
              <a:gradFill>
                <a:gsLst>
                  <a:gs pos="12000">
                    <a:schemeClr val="accent2"/>
                  </a:gs>
                  <a:gs pos="85000">
                    <a:schemeClr val="accent2">
                      <a:alpha val="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8E07CDA8-CC6A-CF24-2262-22232C889B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1041" y="2618348"/>
                <a:ext cx="3069677" cy="693770"/>
              </a:xfrm>
              <a:custGeom>
                <a:avLst/>
                <a:gdLst>
                  <a:gd name="T0" fmla="*/ 0 w 2084"/>
                  <a:gd name="T1" fmla="*/ 471 h 471"/>
                  <a:gd name="T2" fmla="*/ 695 w 2084"/>
                  <a:gd name="T3" fmla="*/ 86 h 471"/>
                  <a:gd name="T4" fmla="*/ 1389 w 2084"/>
                  <a:gd name="T5" fmla="*/ 300 h 471"/>
                  <a:gd name="T6" fmla="*/ 2084 w 2084"/>
                  <a:gd name="T7" fmla="*/ 0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84" h="471">
                    <a:moveTo>
                      <a:pt x="0" y="471"/>
                    </a:moveTo>
                    <a:cubicBezTo>
                      <a:pt x="232" y="342"/>
                      <a:pt x="463" y="114"/>
                      <a:pt x="695" y="86"/>
                    </a:cubicBezTo>
                    <a:cubicBezTo>
                      <a:pt x="926" y="57"/>
                      <a:pt x="1158" y="314"/>
                      <a:pt x="1389" y="300"/>
                    </a:cubicBezTo>
                    <a:cubicBezTo>
                      <a:pt x="1621" y="285"/>
                      <a:pt x="1852" y="100"/>
                      <a:pt x="2084" y="0"/>
                    </a:cubicBezTo>
                  </a:path>
                </a:pathLst>
              </a:custGeom>
              <a:noFill/>
              <a:ln w="28575" cap="rnd">
                <a:solidFill>
                  <a:schemeClr val="accent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9" name="任意多边形: 形状 28">
                <a:extLst>
                  <a:ext uri="{FF2B5EF4-FFF2-40B4-BE49-F238E27FC236}">
                    <a16:creationId xmlns:a16="http://schemas.microsoft.com/office/drawing/2014/main" id="{81316DA0-A615-04FF-91E2-49FFFC95FAA2}"/>
                  </a:ext>
                </a:extLst>
              </p:cNvPr>
              <p:cNvSpPr/>
              <p:nvPr/>
            </p:nvSpPr>
            <p:spPr>
              <a:xfrm>
                <a:off x="1581040" y="3054056"/>
                <a:ext cx="3830" cy="2292"/>
              </a:xfrm>
              <a:custGeom>
                <a:avLst/>
                <a:gdLst>
                  <a:gd name="connsiteX0" fmla="*/ 4128 w 4128"/>
                  <a:gd name="connsiteY0" fmla="*/ 0 h 2470"/>
                  <a:gd name="connsiteX1" fmla="*/ 4128 w 4128"/>
                  <a:gd name="connsiteY1" fmla="*/ 1544 h 2470"/>
                  <a:gd name="connsiteX2" fmla="*/ 0 w 4128"/>
                  <a:gd name="connsiteY2" fmla="*/ 2470 h 2470"/>
                  <a:gd name="connsiteX3" fmla="*/ 4128 w 4128"/>
                  <a:gd name="connsiteY3" fmla="*/ 0 h 2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28" h="2470">
                    <a:moveTo>
                      <a:pt x="4128" y="0"/>
                    </a:moveTo>
                    <a:lnTo>
                      <a:pt x="4128" y="1544"/>
                    </a:lnTo>
                    <a:lnTo>
                      <a:pt x="0" y="2470"/>
                    </a:lnTo>
                    <a:lnTo>
                      <a:pt x="4128" y="0"/>
                    </a:lnTo>
                    <a:close/>
                  </a:path>
                </a:pathLst>
              </a:custGeom>
              <a:solidFill>
                <a:schemeClr val="accent1">
                  <a:alpha val="6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72131883-0FF2-5DB5-F020-D3AB4559270B}"/>
              </a:ext>
            </a:extLst>
          </p:cNvPr>
          <p:cNvGrpSpPr/>
          <p:nvPr/>
        </p:nvGrpSpPr>
        <p:grpSpPr>
          <a:xfrm>
            <a:off x="2006554" y="1479933"/>
            <a:ext cx="1980029" cy="665917"/>
            <a:chOff x="2048795" y="1562483"/>
            <a:chExt cx="1980029" cy="665917"/>
          </a:xfrm>
        </p:grpSpPr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EE69EFD6-BFE1-F959-E3FC-8962EC2BCE12}"/>
                </a:ext>
              </a:extLst>
            </p:cNvPr>
            <p:cNvSpPr txBox="1"/>
            <p:nvPr/>
          </p:nvSpPr>
          <p:spPr>
            <a:xfrm>
              <a:off x="2048795" y="1705180"/>
              <a:ext cx="198002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2800" dirty="0">
                  <a:solidFill>
                    <a:schemeClr val="accent1"/>
                  </a:solidFill>
                  <a:cs typeface="+mn-ea"/>
                  <a:sym typeface="+mn-lt"/>
                </a:rPr>
                <a:t>自我的反省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A355C322-0DFE-50A2-73DE-D57E049E9593}"/>
                </a:ext>
              </a:extLst>
            </p:cNvPr>
            <p:cNvSpPr txBox="1"/>
            <p:nvPr/>
          </p:nvSpPr>
          <p:spPr>
            <a:xfrm>
              <a:off x="2320609" y="1562483"/>
              <a:ext cx="143821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alpha val="29000"/>
                    </a:schemeClr>
                  </a:solidFill>
                  <a:effectLst/>
                  <a:uLnTx/>
                  <a:uFillTx/>
                  <a:cs typeface="+mn-ea"/>
                  <a:sym typeface="+mn-lt"/>
                </a:rPr>
                <a:t>Self-reflection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alpha val="29000"/>
                  </a:scheme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33" name="矩形 32">
            <a:extLst>
              <a:ext uri="{FF2B5EF4-FFF2-40B4-BE49-F238E27FC236}">
                <a16:creationId xmlns:a16="http://schemas.microsoft.com/office/drawing/2014/main" id="{6B212333-8AEF-9669-201D-7E2D55273441}"/>
              </a:ext>
            </a:extLst>
          </p:cNvPr>
          <p:cNvSpPr/>
          <p:nvPr/>
        </p:nvSpPr>
        <p:spPr>
          <a:xfrm>
            <a:off x="5708489" y="1428750"/>
            <a:ext cx="5675632" cy="2195694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4" name="图片 33">
            <a:extLst>
              <a:ext uri="{FF2B5EF4-FFF2-40B4-BE49-F238E27FC236}">
                <a16:creationId xmlns:a16="http://schemas.microsoft.com/office/drawing/2014/main" id="{CF0D9D93-1BEE-2E38-22DE-6CA26B92B3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5000"/>
          </a:blip>
          <a:srcRect l="59870" r="7253" b="67004"/>
          <a:stretch/>
        </p:blipFill>
        <p:spPr>
          <a:xfrm>
            <a:off x="5698334" y="3176926"/>
            <a:ext cx="5701386" cy="452099"/>
          </a:xfrm>
          <a:prstGeom prst="rect">
            <a:avLst/>
          </a:prstGeom>
        </p:spPr>
      </p:pic>
      <p:sp>
        <p:nvSpPr>
          <p:cNvPr id="35" name="文本框 34">
            <a:extLst>
              <a:ext uri="{FF2B5EF4-FFF2-40B4-BE49-F238E27FC236}">
                <a16:creationId xmlns:a16="http://schemas.microsoft.com/office/drawing/2014/main" id="{BF566646-0EC7-5D58-4098-053F56C52DDF}"/>
              </a:ext>
            </a:extLst>
          </p:cNvPr>
          <p:cNvSpPr txBox="1"/>
          <p:nvPr/>
        </p:nvSpPr>
        <p:spPr>
          <a:xfrm>
            <a:off x="5818769" y="2032240"/>
            <a:ext cx="5228526" cy="957250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>
            <a:spAutoFit/>
          </a:bodyPr>
          <a:lstStyle/>
          <a:p>
            <a:pPr marL="171450" indent="-171450">
              <a:lnSpc>
                <a:spcPct val="13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sz="1600" b="0" i="0" dirty="0">
                <a:solidFill>
                  <a:schemeClr val="bg1"/>
                </a:solidFill>
                <a:effectLst/>
                <a:cs typeface="+mn-ea"/>
                <a:sym typeface="+mn-lt"/>
              </a:rPr>
              <a:t>人生不只是要有成功，更要的是成功的人生，成功的人生</a:t>
            </a:r>
            <a:endParaRPr lang="en-US" altLang="zh-CN" sz="1600" dirty="0">
              <a:solidFill>
                <a:schemeClr val="bg1"/>
              </a:solidFill>
              <a:cs typeface="+mn-ea"/>
              <a:sym typeface="+mn-lt"/>
            </a:endParaRPr>
          </a:p>
          <a:p>
            <a:pPr marL="171450" marR="0" lvl="0" indent="-171450" defTabSz="914400" rtl="0" eaLnBrk="1" fontAlgn="auto" latinLnBrk="0" hangingPunct="1">
              <a:lnSpc>
                <a:spcPct val="130000"/>
              </a:lnSpc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zh-CN" sz="1200" b="0" i="0" u="none" strike="noStrike" kern="1200" cap="none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4BDBD4AB-4493-6417-8A81-B37527884C87}"/>
              </a:ext>
            </a:extLst>
          </p:cNvPr>
          <p:cNvSpPr txBox="1"/>
          <p:nvPr/>
        </p:nvSpPr>
        <p:spPr>
          <a:xfrm>
            <a:off x="5818769" y="1563305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成功的人生</a:t>
            </a:r>
          </a:p>
        </p:txBody>
      </p:sp>
      <p:cxnSp>
        <p:nvCxnSpPr>
          <p:cNvPr id="37" name="直接连接符 36">
            <a:extLst>
              <a:ext uri="{FF2B5EF4-FFF2-40B4-BE49-F238E27FC236}">
                <a16:creationId xmlns:a16="http://schemas.microsoft.com/office/drawing/2014/main" id="{7A9CE78B-62FE-DBAD-F970-2118FADDB53F}"/>
              </a:ext>
            </a:extLst>
          </p:cNvPr>
          <p:cNvCxnSpPr/>
          <p:nvPr/>
        </p:nvCxnSpPr>
        <p:spPr>
          <a:xfrm>
            <a:off x="5913321" y="1997828"/>
            <a:ext cx="242888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文本框 37">
            <a:extLst>
              <a:ext uri="{FF2B5EF4-FFF2-40B4-BE49-F238E27FC236}">
                <a16:creationId xmlns:a16="http://schemas.microsoft.com/office/drawing/2014/main" id="{D7939426-C967-81CB-E70A-34F4E157B85C}"/>
              </a:ext>
            </a:extLst>
          </p:cNvPr>
          <p:cNvSpPr txBox="1"/>
          <p:nvPr/>
        </p:nvSpPr>
        <p:spPr>
          <a:xfrm>
            <a:off x="5818769" y="2765665"/>
            <a:ext cx="5228526" cy="709553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>
            <a:spAutoFit/>
          </a:bodyPr>
          <a:lstStyle/>
          <a:p>
            <a:pPr marL="171450" indent="-171450">
              <a:lnSpc>
                <a:spcPct val="13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sz="1600" b="0" i="0" dirty="0">
                <a:solidFill>
                  <a:schemeClr val="bg1"/>
                </a:solidFill>
                <a:effectLst/>
                <a:cs typeface="+mn-ea"/>
                <a:sym typeface="+mn-lt"/>
              </a:rPr>
              <a:t>轻松，自由，充实、快乐地生活，并且其人生的价值获得社会的认同</a:t>
            </a:r>
            <a:endParaRPr kumimoji="0" lang="en-US" altLang="zh-CN" sz="1200" b="0" i="0" u="none" strike="noStrike" kern="1200" cap="none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7F3799CA-E6AF-AD8C-78AC-07F6F91E2F7B}"/>
              </a:ext>
            </a:extLst>
          </p:cNvPr>
          <p:cNvSpPr/>
          <p:nvPr/>
        </p:nvSpPr>
        <p:spPr>
          <a:xfrm>
            <a:off x="5708489" y="3966081"/>
            <a:ext cx="5675632" cy="219569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40" name="图片 39">
            <a:extLst>
              <a:ext uri="{FF2B5EF4-FFF2-40B4-BE49-F238E27FC236}">
                <a16:creationId xmlns:a16="http://schemas.microsoft.com/office/drawing/2014/main" id="{A115E7D8-4D98-8F88-71CC-A30C2B1B25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5000"/>
          </a:blip>
          <a:srcRect l="59870" r="7253" b="67004"/>
          <a:stretch/>
        </p:blipFill>
        <p:spPr>
          <a:xfrm>
            <a:off x="5698334" y="5714257"/>
            <a:ext cx="5701386" cy="452099"/>
          </a:xfrm>
          <a:prstGeom prst="rect">
            <a:avLst/>
          </a:prstGeom>
        </p:spPr>
      </p:pic>
      <p:sp>
        <p:nvSpPr>
          <p:cNvPr id="41" name="文本框 40">
            <a:extLst>
              <a:ext uri="{FF2B5EF4-FFF2-40B4-BE49-F238E27FC236}">
                <a16:creationId xmlns:a16="http://schemas.microsoft.com/office/drawing/2014/main" id="{AD891B59-4C96-E6AD-D7CF-1E2412864DCA}"/>
              </a:ext>
            </a:extLst>
          </p:cNvPr>
          <p:cNvSpPr txBox="1"/>
          <p:nvPr/>
        </p:nvSpPr>
        <p:spPr>
          <a:xfrm>
            <a:off x="5818769" y="4569571"/>
            <a:ext cx="5228526" cy="700898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>
            <a:spAutoFit/>
          </a:bodyPr>
          <a:lstStyle/>
          <a:p>
            <a:pPr marL="171450" indent="-171450">
              <a:lnSpc>
                <a:spcPct val="13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sz="1600" b="0" i="0" dirty="0">
                <a:solidFill>
                  <a:schemeClr val="bg1"/>
                </a:solidFill>
                <a:effectLst/>
                <a:cs typeface="+mn-ea"/>
                <a:sym typeface="+mn-lt"/>
              </a:rPr>
              <a:t>认识自己，就是回望人生。回望自己走过的路、做过的事、思想成长历程及人生的轨迹</a:t>
            </a:r>
            <a:endParaRPr lang="en-US" altLang="zh-CN" sz="16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A2B8B8AC-6D12-3BAB-9A30-BE3CCB202E8B}"/>
              </a:ext>
            </a:extLst>
          </p:cNvPr>
          <p:cNvSpPr txBox="1"/>
          <p:nvPr/>
        </p:nvSpPr>
        <p:spPr>
          <a:xfrm>
            <a:off x="5818769" y="4100636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000" dirty="0">
                <a:solidFill>
                  <a:schemeClr val="bg1"/>
                </a:solidFill>
                <a:cs typeface="+mn-ea"/>
                <a:sym typeface="+mn-lt"/>
              </a:rPr>
              <a:t>回顾自己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cxnSp>
        <p:nvCxnSpPr>
          <p:cNvPr id="43" name="直接连接符 42">
            <a:extLst>
              <a:ext uri="{FF2B5EF4-FFF2-40B4-BE49-F238E27FC236}">
                <a16:creationId xmlns:a16="http://schemas.microsoft.com/office/drawing/2014/main" id="{6537A4ED-24EF-10F0-EA93-2C94B8051B51}"/>
              </a:ext>
            </a:extLst>
          </p:cNvPr>
          <p:cNvCxnSpPr/>
          <p:nvPr/>
        </p:nvCxnSpPr>
        <p:spPr>
          <a:xfrm>
            <a:off x="5913321" y="4535159"/>
            <a:ext cx="242888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文本框 43">
            <a:extLst>
              <a:ext uri="{FF2B5EF4-FFF2-40B4-BE49-F238E27FC236}">
                <a16:creationId xmlns:a16="http://schemas.microsoft.com/office/drawing/2014/main" id="{3ADADCFF-14C6-02A0-74D1-54B8D61BE274}"/>
              </a:ext>
            </a:extLst>
          </p:cNvPr>
          <p:cNvSpPr txBox="1"/>
          <p:nvPr/>
        </p:nvSpPr>
        <p:spPr>
          <a:xfrm>
            <a:off x="5818769" y="5302996"/>
            <a:ext cx="5228526" cy="957250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>
            <a:spAutoFit/>
          </a:bodyPr>
          <a:lstStyle/>
          <a:p>
            <a:pPr marL="171450" indent="-171450">
              <a:lnSpc>
                <a:spcPct val="13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sz="1600" b="0" i="0" dirty="0">
                <a:solidFill>
                  <a:schemeClr val="bg1"/>
                </a:solidFill>
                <a:effectLst/>
                <a:cs typeface="+mn-ea"/>
                <a:sym typeface="+mn-lt"/>
              </a:rPr>
              <a:t>其目的是通过认识自己，纠正偏颇，以求正途，减少失误，更趋完美</a:t>
            </a:r>
            <a:endParaRPr lang="en-US" altLang="zh-CN" sz="1600" dirty="0">
              <a:solidFill>
                <a:schemeClr val="bg1"/>
              </a:solidFill>
              <a:cs typeface="+mn-ea"/>
              <a:sym typeface="+mn-lt"/>
            </a:endParaRPr>
          </a:p>
          <a:p>
            <a:pPr marL="171450" marR="0" lvl="0" indent="-171450" defTabSz="914400" rtl="0" eaLnBrk="1" fontAlgn="auto" latinLnBrk="0" hangingPunct="1">
              <a:lnSpc>
                <a:spcPct val="130000"/>
              </a:lnSpc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zh-CN" sz="1200" b="0" i="0" u="none" strike="noStrike" kern="1200" cap="none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B1B7F323-40AC-5D10-26DA-1F634B7B5A95}"/>
              </a:ext>
            </a:extLst>
          </p:cNvPr>
          <p:cNvSpPr txBox="1"/>
          <p:nvPr/>
        </p:nvSpPr>
        <p:spPr>
          <a:xfrm>
            <a:off x="7212019" y="1624860"/>
            <a:ext cx="12774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alpha val="22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A successful life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alpha val="22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1E3FFC9E-C258-C6D8-D4A2-F96C2D52CED2}"/>
              </a:ext>
            </a:extLst>
          </p:cNvPr>
          <p:cNvSpPr txBox="1"/>
          <p:nvPr/>
        </p:nvSpPr>
        <p:spPr>
          <a:xfrm>
            <a:off x="7212019" y="4162191"/>
            <a:ext cx="16770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alpha val="22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Look back on yourself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alpha val="22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47" name="组合 46">
            <a:extLst>
              <a:ext uri="{FF2B5EF4-FFF2-40B4-BE49-F238E27FC236}">
                <a16:creationId xmlns:a16="http://schemas.microsoft.com/office/drawing/2014/main" id="{ECACD9F6-4D55-4043-E229-7494D4258921}"/>
              </a:ext>
            </a:extLst>
          </p:cNvPr>
          <p:cNvGrpSpPr/>
          <p:nvPr/>
        </p:nvGrpSpPr>
        <p:grpSpPr>
          <a:xfrm rot="10800000">
            <a:off x="11107445" y="4175673"/>
            <a:ext cx="121554" cy="250033"/>
            <a:chOff x="-952500" y="928685"/>
            <a:chExt cx="473109" cy="973174"/>
          </a:xfrm>
          <a:gradFill flip="none"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</p:grpSpPr>
        <p:sp>
          <p:nvSpPr>
            <p:cNvPr id="48" name="L 形 47">
              <a:extLst>
                <a:ext uri="{FF2B5EF4-FFF2-40B4-BE49-F238E27FC236}">
                  <a16:creationId xmlns:a16="http://schemas.microsoft.com/office/drawing/2014/main" id="{ACB0010C-1D46-E62E-C4C7-22B1A017B8B4}"/>
                </a:ext>
              </a:extLst>
            </p:cNvPr>
            <p:cNvSpPr/>
            <p:nvPr/>
          </p:nvSpPr>
          <p:spPr>
            <a:xfrm rot="18955421">
              <a:off x="-952500" y="1428750"/>
              <a:ext cx="473109" cy="473109"/>
            </a:xfrm>
            <a:prstGeom prst="corner">
              <a:avLst>
                <a:gd name="adj1" fmla="val 19801"/>
                <a:gd name="adj2" fmla="val 1778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9" name="L 形 48">
              <a:extLst>
                <a:ext uri="{FF2B5EF4-FFF2-40B4-BE49-F238E27FC236}">
                  <a16:creationId xmlns:a16="http://schemas.microsoft.com/office/drawing/2014/main" id="{0961722F-7C01-6A8D-4F95-E0B62046FB08}"/>
                </a:ext>
              </a:extLst>
            </p:cNvPr>
            <p:cNvSpPr/>
            <p:nvPr/>
          </p:nvSpPr>
          <p:spPr>
            <a:xfrm rot="18955421">
              <a:off x="-952500" y="1176337"/>
              <a:ext cx="473109" cy="473109"/>
            </a:xfrm>
            <a:prstGeom prst="corner">
              <a:avLst>
                <a:gd name="adj1" fmla="val 19801"/>
                <a:gd name="adj2" fmla="val 1778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0" name="L 形 49">
              <a:extLst>
                <a:ext uri="{FF2B5EF4-FFF2-40B4-BE49-F238E27FC236}">
                  <a16:creationId xmlns:a16="http://schemas.microsoft.com/office/drawing/2014/main" id="{5BD6D1B7-2156-B623-1C98-73D96A0973A6}"/>
                </a:ext>
              </a:extLst>
            </p:cNvPr>
            <p:cNvSpPr/>
            <p:nvPr/>
          </p:nvSpPr>
          <p:spPr>
            <a:xfrm rot="18955421">
              <a:off x="-952500" y="928685"/>
              <a:ext cx="473109" cy="473109"/>
            </a:xfrm>
            <a:prstGeom prst="corner">
              <a:avLst>
                <a:gd name="adj1" fmla="val 19801"/>
                <a:gd name="adj2" fmla="val 1778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51" name="组合 50">
            <a:extLst>
              <a:ext uri="{FF2B5EF4-FFF2-40B4-BE49-F238E27FC236}">
                <a16:creationId xmlns:a16="http://schemas.microsoft.com/office/drawing/2014/main" id="{3CC7C46A-6CD5-46A0-B046-207D5B6950E4}"/>
              </a:ext>
            </a:extLst>
          </p:cNvPr>
          <p:cNvGrpSpPr/>
          <p:nvPr/>
        </p:nvGrpSpPr>
        <p:grpSpPr>
          <a:xfrm rot="10800000">
            <a:off x="11107445" y="1638342"/>
            <a:ext cx="121554" cy="250033"/>
            <a:chOff x="-952500" y="928685"/>
            <a:chExt cx="473109" cy="973174"/>
          </a:xfrm>
          <a:gradFill flip="none"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</p:grpSpPr>
        <p:sp>
          <p:nvSpPr>
            <p:cNvPr id="52" name="L 形 51">
              <a:extLst>
                <a:ext uri="{FF2B5EF4-FFF2-40B4-BE49-F238E27FC236}">
                  <a16:creationId xmlns:a16="http://schemas.microsoft.com/office/drawing/2014/main" id="{09B5AD8E-1222-CB3D-9E56-1B842D75443C}"/>
                </a:ext>
              </a:extLst>
            </p:cNvPr>
            <p:cNvSpPr/>
            <p:nvPr/>
          </p:nvSpPr>
          <p:spPr>
            <a:xfrm rot="18955421">
              <a:off x="-952500" y="1428750"/>
              <a:ext cx="473109" cy="473109"/>
            </a:xfrm>
            <a:prstGeom prst="corner">
              <a:avLst>
                <a:gd name="adj1" fmla="val 19801"/>
                <a:gd name="adj2" fmla="val 1778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3" name="L 形 52">
              <a:extLst>
                <a:ext uri="{FF2B5EF4-FFF2-40B4-BE49-F238E27FC236}">
                  <a16:creationId xmlns:a16="http://schemas.microsoft.com/office/drawing/2014/main" id="{7EC11F01-F6C5-B50C-3C4E-6FA290E11E2F}"/>
                </a:ext>
              </a:extLst>
            </p:cNvPr>
            <p:cNvSpPr/>
            <p:nvPr/>
          </p:nvSpPr>
          <p:spPr>
            <a:xfrm rot="18955421">
              <a:off x="-952500" y="1176337"/>
              <a:ext cx="473109" cy="473109"/>
            </a:xfrm>
            <a:prstGeom prst="corner">
              <a:avLst>
                <a:gd name="adj1" fmla="val 19801"/>
                <a:gd name="adj2" fmla="val 1778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4" name="L 形 53">
              <a:extLst>
                <a:ext uri="{FF2B5EF4-FFF2-40B4-BE49-F238E27FC236}">
                  <a16:creationId xmlns:a16="http://schemas.microsoft.com/office/drawing/2014/main" id="{31F0CAF6-C93A-4774-9387-5E74D76A678D}"/>
                </a:ext>
              </a:extLst>
            </p:cNvPr>
            <p:cNvSpPr/>
            <p:nvPr/>
          </p:nvSpPr>
          <p:spPr>
            <a:xfrm rot="18955421">
              <a:off x="-952500" y="928685"/>
              <a:ext cx="473109" cy="473109"/>
            </a:xfrm>
            <a:prstGeom prst="corner">
              <a:avLst>
                <a:gd name="adj1" fmla="val 19801"/>
                <a:gd name="adj2" fmla="val 1778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53118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1">
            <a:extLst>
              <a:ext uri="{FF2B5EF4-FFF2-40B4-BE49-F238E27FC236}">
                <a16:creationId xmlns:a16="http://schemas.microsoft.com/office/drawing/2014/main" id="{D7DD5781-FBAD-87FD-09E5-A64A8C6F0D63}"/>
              </a:ext>
            </a:extLst>
          </p:cNvPr>
          <p:cNvSpPr txBox="1">
            <a:spLocks/>
          </p:cNvSpPr>
          <p:nvPr/>
        </p:nvSpPr>
        <p:spPr>
          <a:xfrm>
            <a:off x="882650" y="296552"/>
            <a:ext cx="2169584" cy="4582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solidFill>
                  <a:schemeClr val="accent2"/>
                </a:solidFill>
                <a:latin typeface="+mn-lt"/>
                <a:ea typeface="+mn-ea"/>
                <a:cs typeface="+mn-ea"/>
                <a:sym typeface="+mn-lt"/>
              </a:rPr>
              <a:t>未来展望</a:t>
            </a:r>
          </a:p>
        </p:txBody>
      </p:sp>
      <p:sp>
        <p:nvSpPr>
          <p:cNvPr id="4" name="矩形: 圆角 3">
            <a:extLst>
              <a:ext uri="{FF2B5EF4-FFF2-40B4-BE49-F238E27FC236}">
                <a16:creationId xmlns:a16="http://schemas.microsoft.com/office/drawing/2014/main" id="{9F1CDACB-902A-3783-945D-4D7841C6AFBC}"/>
              </a:ext>
            </a:extLst>
          </p:cNvPr>
          <p:cNvSpPr/>
          <p:nvPr/>
        </p:nvSpPr>
        <p:spPr>
          <a:xfrm>
            <a:off x="5609264" y="1535316"/>
            <a:ext cx="5928930" cy="4691936"/>
          </a:xfrm>
          <a:prstGeom prst="roundRect">
            <a:avLst>
              <a:gd name="adj" fmla="val 3364"/>
            </a:avLst>
          </a:prstGeom>
          <a:solidFill>
            <a:schemeClr val="bg1"/>
          </a:solidFill>
          <a:ln>
            <a:noFill/>
          </a:ln>
          <a:effectLst>
            <a:outerShdw blurRad="482600" dist="88900" sx="103000" sy="103000" algn="ctr" rotWithShape="0">
              <a:schemeClr val="accent1">
                <a:lumMod val="40000"/>
                <a:lumOff val="60000"/>
                <a:alpha val="17000"/>
              </a:schemeClr>
            </a:outerShdw>
          </a:effectLst>
          <a:scene3d>
            <a:camera prst="orthographicFront"/>
            <a:lightRig rig="threePt" dir="t"/>
          </a:scene3d>
          <a:sp3d contourW="12700">
            <a:bevelT h="3810"/>
            <a:contourClr>
              <a:schemeClr val="accent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400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B7FB93AF-E97E-DA91-B4F0-23C699A76194}"/>
              </a:ext>
            </a:extLst>
          </p:cNvPr>
          <p:cNvGrpSpPr/>
          <p:nvPr/>
        </p:nvGrpSpPr>
        <p:grpSpPr>
          <a:xfrm>
            <a:off x="6082608" y="1941315"/>
            <a:ext cx="5317800" cy="3987403"/>
            <a:chOff x="5366849" y="2154737"/>
            <a:chExt cx="5317800" cy="3987403"/>
          </a:xfrm>
        </p:grpSpPr>
        <p:sp>
          <p:nvSpPr>
            <p:cNvPr id="6" name="文本框 11">
              <a:extLst>
                <a:ext uri="{FF2B5EF4-FFF2-40B4-BE49-F238E27FC236}">
                  <a16:creationId xmlns:a16="http://schemas.microsoft.com/office/drawing/2014/main" id="{E71C1A30-CE96-140C-CC38-076B588A8C3F}"/>
                </a:ext>
              </a:extLst>
            </p:cNvPr>
            <p:cNvSpPr txBox="1"/>
            <p:nvPr/>
          </p:nvSpPr>
          <p:spPr>
            <a:xfrm>
              <a:off x="5366849" y="2752880"/>
              <a:ext cx="5089340" cy="928652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 hangingPunct="0">
                <a:lnSpc>
                  <a:spcPct val="130000"/>
                </a:lnSpc>
              </a:pPr>
              <a:r>
                <a:rPr lang="zh-CN" altLang="en-US" sz="1600" b="0" i="0" dirty="0">
                  <a:solidFill>
                    <a:srgbClr val="333333"/>
                  </a:solidFill>
                  <a:effectLst/>
                  <a:cs typeface="+mn-ea"/>
                  <a:sym typeface="+mn-lt"/>
                </a:rPr>
                <a:t>学会认识自己，说白了也就是学会做人的道理。不断地总结自己，使自己做事更有理性在不同的环境，不同的条件，不同的时期，不断地调整自己的心态</a:t>
              </a: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cs typeface="+mn-ea"/>
                <a:sym typeface="+mn-lt"/>
              </a:endParaRPr>
            </a:p>
          </p:txBody>
        </p:sp>
        <p:sp>
          <p:nvSpPr>
            <p:cNvPr id="7" name="Google Shape;193;p35">
              <a:extLst>
                <a:ext uri="{FF2B5EF4-FFF2-40B4-BE49-F238E27FC236}">
                  <a16:creationId xmlns:a16="http://schemas.microsoft.com/office/drawing/2014/main" id="{76468C19-3377-5D49-ED8B-7F05B6D1C32A}"/>
                </a:ext>
              </a:extLst>
            </p:cNvPr>
            <p:cNvSpPr txBox="1"/>
            <p:nvPr/>
          </p:nvSpPr>
          <p:spPr>
            <a:xfrm>
              <a:off x="5366849" y="2154737"/>
              <a:ext cx="5317800" cy="307777"/>
            </a:xfrm>
            <a:prstGeom prst="rect">
              <a:avLst/>
            </a:prstGeom>
            <a:noFill/>
            <a:effectLst/>
          </p:spPr>
          <p:txBody>
            <a:bodyPr wrap="square" lIns="0" tIns="0" rIns="0" bIns="0">
              <a:spAutoFit/>
            </a:bodyPr>
            <a:lstStyle>
              <a:defPPr>
                <a:defRPr lang="zh-CN"/>
              </a:defPPr>
              <a:lvl1pPr>
                <a:defRPr b="1">
                  <a:solidFill>
                    <a:schemeClr val="accent2"/>
                  </a:solidFill>
                  <a:latin typeface="+mj-ea"/>
                  <a:ea typeface="+mj-ea"/>
                  <a:cs typeface="+mn-ea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DM Serif Display"/>
                <a:buNone/>
                <a:defRPr sz="5200" b="0" i="0" u="none" strike="noStrike" cap="none">
                  <a:solidFill>
                    <a:schemeClr val="dk1"/>
                  </a:solidFill>
                  <a:latin typeface="DM Serif Display"/>
                  <a:ea typeface="DM Serif Display"/>
                  <a:cs typeface="DM Serif Display"/>
                  <a:sym typeface="DM Serif Display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DM Serif Display"/>
                <a:buNone/>
                <a:defRPr sz="5200" b="0" i="0" u="none" strike="noStrike" cap="none">
                  <a:solidFill>
                    <a:schemeClr val="dk1"/>
                  </a:solidFill>
                  <a:latin typeface="DM Serif Display"/>
                  <a:ea typeface="DM Serif Display"/>
                  <a:cs typeface="DM Serif Display"/>
                  <a:sym typeface="DM Serif Display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DM Serif Display"/>
                <a:buNone/>
                <a:defRPr sz="5200" b="0" i="0" u="none" strike="noStrike" cap="none">
                  <a:solidFill>
                    <a:schemeClr val="dk1"/>
                  </a:solidFill>
                  <a:latin typeface="DM Serif Display"/>
                  <a:ea typeface="DM Serif Display"/>
                  <a:cs typeface="DM Serif Display"/>
                  <a:sym typeface="DM Serif Display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DM Serif Display"/>
                <a:buNone/>
                <a:defRPr sz="5200" b="0" i="0" u="none" strike="noStrike" cap="none">
                  <a:solidFill>
                    <a:schemeClr val="dk1"/>
                  </a:solidFill>
                  <a:latin typeface="DM Serif Display"/>
                  <a:ea typeface="DM Serif Display"/>
                  <a:cs typeface="DM Serif Display"/>
                  <a:sym typeface="DM Serif Display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DM Serif Display"/>
                <a:buNone/>
                <a:defRPr sz="5200" b="0" i="0" u="none" strike="noStrike" cap="none">
                  <a:solidFill>
                    <a:schemeClr val="dk1"/>
                  </a:solidFill>
                  <a:latin typeface="DM Serif Display"/>
                  <a:ea typeface="DM Serif Display"/>
                  <a:cs typeface="DM Serif Display"/>
                  <a:sym typeface="DM Serif Display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DM Serif Display"/>
                <a:buNone/>
                <a:defRPr sz="5200" b="0" i="0" u="none" strike="noStrike" cap="none">
                  <a:solidFill>
                    <a:schemeClr val="dk1"/>
                  </a:solidFill>
                  <a:latin typeface="DM Serif Display"/>
                  <a:ea typeface="DM Serif Display"/>
                  <a:cs typeface="DM Serif Display"/>
                  <a:sym typeface="DM Serif Display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DM Serif Display"/>
                <a:buNone/>
                <a:defRPr sz="5200" b="0" i="0" u="none" strike="noStrike" cap="none">
                  <a:solidFill>
                    <a:schemeClr val="dk1"/>
                  </a:solidFill>
                  <a:latin typeface="DM Serif Display"/>
                  <a:ea typeface="DM Serif Display"/>
                  <a:cs typeface="DM Serif Display"/>
                  <a:sym typeface="DM Serif Display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DM Serif Display"/>
                <a:buNone/>
                <a:defRPr sz="5200" b="0" i="0" u="none" strike="noStrike" cap="none">
                  <a:solidFill>
                    <a:schemeClr val="dk1"/>
                  </a:solidFill>
                  <a:latin typeface="DM Serif Display"/>
                  <a:ea typeface="DM Serif Display"/>
                  <a:cs typeface="DM Serif Display"/>
                  <a:sym typeface="DM Serif Display"/>
                </a:defRPr>
              </a:lvl9pPr>
            </a:lstStyle>
            <a:p>
              <a:r>
                <a:rPr lang="zh-CN" altLang="en-US" sz="2000" b="0" dirty="0">
                  <a:solidFill>
                    <a:schemeClr val="accent1"/>
                  </a:solidFill>
                  <a:latin typeface="+mn-lt"/>
                  <a:ea typeface="+mn-ea"/>
                  <a:sym typeface="+mn-lt"/>
                </a:rPr>
                <a:t>关于提升团队管理的具体方案</a:t>
              </a:r>
            </a:p>
          </p:txBody>
        </p:sp>
        <p:sp>
          <p:nvSpPr>
            <p:cNvPr id="8" name="任意多边形: 形状 7">
              <a:extLst>
                <a:ext uri="{FF2B5EF4-FFF2-40B4-BE49-F238E27FC236}">
                  <a16:creationId xmlns:a16="http://schemas.microsoft.com/office/drawing/2014/main" id="{A00253D6-CB1F-FC8E-2A45-8664E76F657D}"/>
                </a:ext>
              </a:extLst>
            </p:cNvPr>
            <p:cNvSpPr/>
            <p:nvPr/>
          </p:nvSpPr>
          <p:spPr>
            <a:xfrm>
              <a:off x="8860860" y="2154737"/>
              <a:ext cx="761756" cy="270256"/>
            </a:xfrm>
            <a:custGeom>
              <a:avLst/>
              <a:gdLst>
                <a:gd name="connsiteX0" fmla="*/ 572401 w 733547"/>
                <a:gd name="connsiteY0" fmla="*/ 0 h 555481"/>
                <a:gd name="connsiteX1" fmla="*/ 652974 w 733547"/>
                <a:gd name="connsiteY1" fmla="*/ 0 h 555481"/>
                <a:gd name="connsiteX2" fmla="*/ 733547 w 733547"/>
                <a:gd name="connsiteY2" fmla="*/ 277741 h 555481"/>
                <a:gd name="connsiteX3" fmla="*/ 652974 w 733547"/>
                <a:gd name="connsiteY3" fmla="*/ 555481 h 555481"/>
                <a:gd name="connsiteX4" fmla="*/ 572401 w 733547"/>
                <a:gd name="connsiteY4" fmla="*/ 555481 h 555481"/>
                <a:gd name="connsiteX5" fmla="*/ 652974 w 733547"/>
                <a:gd name="connsiteY5" fmla="*/ 277741 h 555481"/>
                <a:gd name="connsiteX6" fmla="*/ 429300 w 733547"/>
                <a:gd name="connsiteY6" fmla="*/ 0 h 555481"/>
                <a:gd name="connsiteX7" fmla="*/ 509873 w 733547"/>
                <a:gd name="connsiteY7" fmla="*/ 0 h 555481"/>
                <a:gd name="connsiteX8" fmla="*/ 590446 w 733547"/>
                <a:gd name="connsiteY8" fmla="*/ 277741 h 555481"/>
                <a:gd name="connsiteX9" fmla="*/ 509873 w 733547"/>
                <a:gd name="connsiteY9" fmla="*/ 555481 h 555481"/>
                <a:gd name="connsiteX10" fmla="*/ 429300 w 733547"/>
                <a:gd name="connsiteY10" fmla="*/ 555481 h 555481"/>
                <a:gd name="connsiteX11" fmla="*/ 509873 w 733547"/>
                <a:gd name="connsiteY11" fmla="*/ 277741 h 555481"/>
                <a:gd name="connsiteX12" fmla="*/ 286200 w 733547"/>
                <a:gd name="connsiteY12" fmla="*/ 0 h 555481"/>
                <a:gd name="connsiteX13" fmla="*/ 366773 w 733547"/>
                <a:gd name="connsiteY13" fmla="*/ 0 h 555481"/>
                <a:gd name="connsiteX14" fmla="*/ 447346 w 733547"/>
                <a:gd name="connsiteY14" fmla="*/ 277741 h 555481"/>
                <a:gd name="connsiteX15" fmla="*/ 366773 w 733547"/>
                <a:gd name="connsiteY15" fmla="*/ 555481 h 555481"/>
                <a:gd name="connsiteX16" fmla="*/ 286200 w 733547"/>
                <a:gd name="connsiteY16" fmla="*/ 555481 h 555481"/>
                <a:gd name="connsiteX17" fmla="*/ 366773 w 733547"/>
                <a:gd name="connsiteY17" fmla="*/ 277741 h 555481"/>
                <a:gd name="connsiteX18" fmla="*/ 143100 w 733547"/>
                <a:gd name="connsiteY18" fmla="*/ 0 h 555481"/>
                <a:gd name="connsiteX19" fmla="*/ 223673 w 733547"/>
                <a:gd name="connsiteY19" fmla="*/ 0 h 555481"/>
                <a:gd name="connsiteX20" fmla="*/ 304246 w 733547"/>
                <a:gd name="connsiteY20" fmla="*/ 277741 h 555481"/>
                <a:gd name="connsiteX21" fmla="*/ 223673 w 733547"/>
                <a:gd name="connsiteY21" fmla="*/ 555481 h 555481"/>
                <a:gd name="connsiteX22" fmla="*/ 143100 w 733547"/>
                <a:gd name="connsiteY22" fmla="*/ 555481 h 555481"/>
                <a:gd name="connsiteX23" fmla="*/ 223673 w 733547"/>
                <a:gd name="connsiteY23" fmla="*/ 277741 h 555481"/>
                <a:gd name="connsiteX24" fmla="*/ 0 w 733547"/>
                <a:gd name="connsiteY24" fmla="*/ 0 h 555481"/>
                <a:gd name="connsiteX25" fmla="*/ 80573 w 733547"/>
                <a:gd name="connsiteY25" fmla="*/ 0 h 555481"/>
                <a:gd name="connsiteX26" fmla="*/ 161146 w 733547"/>
                <a:gd name="connsiteY26" fmla="*/ 277741 h 555481"/>
                <a:gd name="connsiteX27" fmla="*/ 80573 w 733547"/>
                <a:gd name="connsiteY27" fmla="*/ 555481 h 555481"/>
                <a:gd name="connsiteX28" fmla="*/ 0 w 733547"/>
                <a:gd name="connsiteY28" fmla="*/ 555481 h 555481"/>
                <a:gd name="connsiteX29" fmla="*/ 80573 w 733547"/>
                <a:gd name="connsiteY29" fmla="*/ 277741 h 555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733547" h="555481">
                  <a:moveTo>
                    <a:pt x="572401" y="0"/>
                  </a:moveTo>
                  <a:lnTo>
                    <a:pt x="652974" y="0"/>
                  </a:lnTo>
                  <a:lnTo>
                    <a:pt x="733547" y="277741"/>
                  </a:lnTo>
                  <a:lnTo>
                    <a:pt x="652974" y="555481"/>
                  </a:lnTo>
                  <a:lnTo>
                    <a:pt x="572401" y="555481"/>
                  </a:lnTo>
                  <a:lnTo>
                    <a:pt x="652974" y="277741"/>
                  </a:lnTo>
                  <a:close/>
                  <a:moveTo>
                    <a:pt x="429300" y="0"/>
                  </a:moveTo>
                  <a:lnTo>
                    <a:pt x="509873" y="0"/>
                  </a:lnTo>
                  <a:lnTo>
                    <a:pt x="590446" y="277741"/>
                  </a:lnTo>
                  <a:lnTo>
                    <a:pt x="509873" y="555481"/>
                  </a:lnTo>
                  <a:lnTo>
                    <a:pt x="429300" y="555481"/>
                  </a:lnTo>
                  <a:lnTo>
                    <a:pt x="509873" y="277741"/>
                  </a:lnTo>
                  <a:close/>
                  <a:moveTo>
                    <a:pt x="286200" y="0"/>
                  </a:moveTo>
                  <a:lnTo>
                    <a:pt x="366773" y="0"/>
                  </a:lnTo>
                  <a:lnTo>
                    <a:pt x="447346" y="277741"/>
                  </a:lnTo>
                  <a:lnTo>
                    <a:pt x="366773" y="555481"/>
                  </a:lnTo>
                  <a:lnTo>
                    <a:pt x="286200" y="555481"/>
                  </a:lnTo>
                  <a:lnTo>
                    <a:pt x="366773" y="277741"/>
                  </a:lnTo>
                  <a:close/>
                  <a:moveTo>
                    <a:pt x="143100" y="0"/>
                  </a:moveTo>
                  <a:lnTo>
                    <a:pt x="223673" y="0"/>
                  </a:lnTo>
                  <a:lnTo>
                    <a:pt x="304246" y="277741"/>
                  </a:lnTo>
                  <a:lnTo>
                    <a:pt x="223673" y="555481"/>
                  </a:lnTo>
                  <a:lnTo>
                    <a:pt x="143100" y="555481"/>
                  </a:lnTo>
                  <a:lnTo>
                    <a:pt x="223673" y="277741"/>
                  </a:lnTo>
                  <a:close/>
                  <a:moveTo>
                    <a:pt x="0" y="0"/>
                  </a:moveTo>
                  <a:lnTo>
                    <a:pt x="80573" y="0"/>
                  </a:lnTo>
                  <a:lnTo>
                    <a:pt x="161146" y="277741"/>
                  </a:lnTo>
                  <a:lnTo>
                    <a:pt x="80573" y="555481"/>
                  </a:lnTo>
                  <a:lnTo>
                    <a:pt x="0" y="555481"/>
                  </a:lnTo>
                  <a:lnTo>
                    <a:pt x="80573" y="277741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33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9" name="文本框 15">
              <a:extLst>
                <a:ext uri="{FF2B5EF4-FFF2-40B4-BE49-F238E27FC236}">
                  <a16:creationId xmlns:a16="http://schemas.microsoft.com/office/drawing/2014/main" id="{CBB3120E-8098-A920-23CF-DF33BFF7206E}"/>
                </a:ext>
              </a:extLst>
            </p:cNvPr>
            <p:cNvSpPr txBox="1"/>
            <p:nvPr/>
          </p:nvSpPr>
          <p:spPr>
            <a:xfrm>
              <a:off x="5366849" y="3992744"/>
              <a:ext cx="5089340" cy="928652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30000"/>
                </a:lnSpc>
              </a:pPr>
              <a:r>
                <a:rPr lang="zh-CN" altLang="en-US" sz="1600" b="0" i="0" dirty="0">
                  <a:solidFill>
                    <a:srgbClr val="333333"/>
                  </a:solidFill>
                  <a:effectLst/>
                  <a:cs typeface="+mn-ea"/>
                  <a:sym typeface="+mn-lt"/>
                </a:rPr>
                <a:t>思维与行为更合乎情理与常态，路走得不要偏激。在广袤无垠的社会中找到合乎自己的位置，以适应社会的需要</a:t>
              </a:r>
              <a:r>
                <a:rPr lang="zh-CN" altLang="en-US" sz="1600" i="0" dirty="0">
                  <a:solidFill>
                    <a:srgbClr val="333333"/>
                  </a:solidFill>
                  <a:effectLst/>
                  <a:cs typeface="+mn-ea"/>
                  <a:sym typeface="+mn-lt"/>
                </a:rPr>
                <a:t>认识自己，得了解人为什么要活着</a:t>
              </a: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cs typeface="+mn-ea"/>
                <a:sym typeface="+mn-lt"/>
              </a:endParaRPr>
            </a:p>
          </p:txBody>
        </p:sp>
        <p:cxnSp>
          <p:nvCxnSpPr>
            <p:cNvPr id="10" name="直接连接符 9">
              <a:extLst>
                <a:ext uri="{FF2B5EF4-FFF2-40B4-BE49-F238E27FC236}">
                  <a16:creationId xmlns:a16="http://schemas.microsoft.com/office/drawing/2014/main" id="{F9040DCD-7606-8F24-5E05-8C9DDF14079F}"/>
                </a:ext>
              </a:extLst>
            </p:cNvPr>
            <p:cNvCxnSpPr/>
            <p:nvPr/>
          </p:nvCxnSpPr>
          <p:spPr>
            <a:xfrm flipH="1">
              <a:off x="5366850" y="3812888"/>
              <a:ext cx="5089339" cy="1"/>
            </a:xfrm>
            <a:prstGeom prst="line">
              <a:avLst/>
            </a:prstGeom>
            <a:ln w="6350">
              <a:solidFill>
                <a:schemeClr val="accent1">
                  <a:alpha val="50000"/>
                </a:schemeClr>
              </a:solidFill>
              <a:prstDash val="lgDash"/>
            </a:ln>
            <a:effectLst>
              <a:outerShdw blurRad="203200" dist="292100" dir="2700000" algn="tl" rotWithShape="0">
                <a:schemeClr val="accent1">
                  <a:alpha val="9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>
              <a:extLst>
                <a:ext uri="{FF2B5EF4-FFF2-40B4-BE49-F238E27FC236}">
                  <a16:creationId xmlns:a16="http://schemas.microsoft.com/office/drawing/2014/main" id="{825009A3-BD43-3195-5DCD-E30A11E93333}"/>
                </a:ext>
              </a:extLst>
            </p:cNvPr>
            <p:cNvCxnSpPr/>
            <p:nvPr/>
          </p:nvCxnSpPr>
          <p:spPr>
            <a:xfrm flipH="1">
              <a:off x="5366850" y="5043192"/>
              <a:ext cx="5089339" cy="1"/>
            </a:xfrm>
            <a:prstGeom prst="line">
              <a:avLst/>
            </a:prstGeom>
            <a:ln w="6350">
              <a:solidFill>
                <a:schemeClr val="accent1">
                  <a:alpha val="50000"/>
                </a:schemeClr>
              </a:solidFill>
              <a:prstDash val="lgDash"/>
            </a:ln>
            <a:effectLst>
              <a:outerShdw blurRad="203200" dist="292100" dir="2700000" algn="tl" rotWithShape="0">
                <a:schemeClr val="accent1">
                  <a:alpha val="9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文本框 11">
              <a:extLst>
                <a:ext uri="{FF2B5EF4-FFF2-40B4-BE49-F238E27FC236}">
                  <a16:creationId xmlns:a16="http://schemas.microsoft.com/office/drawing/2014/main" id="{24AD9749-E744-05C6-80ED-6230824EE9AB}"/>
                </a:ext>
              </a:extLst>
            </p:cNvPr>
            <p:cNvSpPr txBox="1"/>
            <p:nvPr/>
          </p:nvSpPr>
          <p:spPr>
            <a:xfrm>
              <a:off x="5366849" y="5213488"/>
              <a:ext cx="5089340" cy="928652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30000"/>
                </a:lnSpc>
              </a:pPr>
              <a:r>
                <a:rPr lang="zh-CN" altLang="en-US" sz="1600" dirty="0">
                  <a:solidFill>
                    <a:srgbClr val="333333"/>
                  </a:solidFill>
                  <a:effectLst/>
                  <a:cs typeface="+mn-ea"/>
                  <a:sym typeface="+mn-lt"/>
                </a:rPr>
                <a:t>人生规划使我们在规划人生的同时可以更理性的思考自己的未来，初步尝试性的选择</a:t>
              </a:r>
              <a:r>
                <a:rPr lang="zh-CN" altLang="en-US" sz="1600" dirty="0">
                  <a:solidFill>
                    <a:srgbClr val="333333"/>
                  </a:solidFill>
                  <a:cs typeface="+mn-ea"/>
                  <a:sym typeface="+mn-lt"/>
                </a:rPr>
                <a:t>面对</a:t>
              </a:r>
              <a:r>
                <a:rPr lang="zh-CN" altLang="en-US" sz="1600" dirty="0">
                  <a:solidFill>
                    <a:srgbClr val="333333"/>
                  </a:solidFill>
                  <a:effectLst/>
                  <a:cs typeface="+mn-ea"/>
                  <a:sym typeface="+mn-lt"/>
                </a:rPr>
                <a:t>未来适合自己从事的事业和生活</a:t>
              </a:r>
              <a:endParaRPr lang="en-US" altLang="zh-CN" sz="1600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7185BCBB-6E1A-0782-0182-C569A1D17D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3" r="50372" b="22484"/>
          <a:stretch>
            <a:fillRect/>
          </a:stretch>
        </p:blipFill>
        <p:spPr>
          <a:xfrm>
            <a:off x="545935" y="706541"/>
            <a:ext cx="4494788" cy="6145561"/>
          </a:xfrm>
          <a:prstGeom prst="rect">
            <a:avLst/>
          </a:prstGeom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898737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>
            <a:extLst>
              <a:ext uri="{FF2B5EF4-FFF2-40B4-BE49-F238E27FC236}">
                <a16:creationId xmlns:a16="http://schemas.microsoft.com/office/drawing/2014/main" id="{97BBFDC7-D8A2-FFDB-29F1-ED780805B18A}"/>
              </a:ext>
            </a:extLst>
          </p:cNvPr>
          <p:cNvSpPr txBox="1"/>
          <p:nvPr/>
        </p:nvSpPr>
        <p:spPr>
          <a:xfrm>
            <a:off x="6321325" y="2514925"/>
            <a:ext cx="3693319" cy="1107996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r>
              <a:rPr kumimoji="1" lang="zh-CN" altLang="en-US" sz="7200">
                <a:solidFill>
                  <a:schemeClr val="accent2"/>
                </a:solidFill>
                <a:cs typeface="+mn-ea"/>
                <a:sym typeface="+mn-lt"/>
              </a:rPr>
              <a:t>最后总结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D9D0B888-7D58-6B42-D5B9-7C19807D25F3}"/>
              </a:ext>
            </a:extLst>
          </p:cNvPr>
          <p:cNvSpPr txBox="1"/>
          <p:nvPr/>
        </p:nvSpPr>
        <p:spPr>
          <a:xfrm>
            <a:off x="4381616" y="2429608"/>
            <a:ext cx="1731243" cy="1769715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r>
              <a:rPr kumimoji="1" lang="en-US" altLang="zh-CN" sz="11500">
                <a:solidFill>
                  <a:schemeClr val="accent2"/>
                </a:solidFill>
                <a:cs typeface="+mn-ea"/>
                <a:sym typeface="+mn-lt"/>
              </a:rPr>
              <a:t>05</a:t>
            </a:r>
            <a:endParaRPr kumimoji="1" lang="zh-CN" altLang="en-US" sz="11500" dirty="0">
              <a:solidFill>
                <a:schemeClr val="accent2"/>
              </a:solidFill>
              <a:cs typeface="+mn-ea"/>
              <a:sym typeface="+mn-lt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1A478C85-C256-39EB-49AA-A9346087DED8}"/>
              </a:ext>
            </a:extLst>
          </p:cNvPr>
          <p:cNvSpPr txBox="1"/>
          <p:nvPr/>
        </p:nvSpPr>
        <p:spPr>
          <a:xfrm>
            <a:off x="6342985" y="3622921"/>
            <a:ext cx="3671660" cy="30777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dist"/>
            <a:r>
              <a:rPr kumimoji="1" lang="en-US" altLang="zh-CN" sz="200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Final conclusion</a:t>
            </a:r>
          </a:p>
        </p:txBody>
      </p:sp>
    </p:spTree>
    <p:extLst>
      <p:ext uri="{BB962C8B-B14F-4D97-AF65-F5344CB8AC3E}">
        <p14:creationId xmlns:p14="http://schemas.microsoft.com/office/powerpoint/2010/main" val="14048724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文本框 98">
            <a:extLst>
              <a:ext uri="{FF2B5EF4-FFF2-40B4-BE49-F238E27FC236}">
                <a16:creationId xmlns:a16="http://schemas.microsoft.com/office/drawing/2014/main" id="{C8AD02C7-0823-3F53-48D9-FFF52174AE9E}"/>
              </a:ext>
            </a:extLst>
          </p:cNvPr>
          <p:cNvSpPr txBox="1"/>
          <p:nvPr/>
        </p:nvSpPr>
        <p:spPr>
          <a:xfrm rot="20890451">
            <a:off x="2268262" y="1694354"/>
            <a:ext cx="16490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algn="di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gradFill>
                  <a:gsLst>
                    <a:gs pos="0">
                      <a:schemeClr val="accent2"/>
                    </a:gs>
                    <a:gs pos="98000">
                      <a:schemeClr val="accent1"/>
                    </a:gs>
                  </a:gsLst>
                  <a:lin ang="0" scaled="0"/>
                </a:gradFill>
                <a:effectLst/>
                <a:uLnTx/>
                <a:uFillTx/>
                <a:latin typeface="OPPOSans H"/>
                <a:ea typeface="OPPOSans H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目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kumimoji="0" lang="zh-CN" altLang="en-US" sz="4800" b="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录</a:t>
            </a:r>
          </a:p>
        </p:txBody>
      </p:sp>
      <p:sp>
        <p:nvSpPr>
          <p:cNvPr id="100" name="文本框 99">
            <a:extLst>
              <a:ext uri="{FF2B5EF4-FFF2-40B4-BE49-F238E27FC236}">
                <a16:creationId xmlns:a16="http://schemas.microsoft.com/office/drawing/2014/main" id="{90349815-A72E-7101-09FB-0263F318CC21}"/>
              </a:ext>
            </a:extLst>
          </p:cNvPr>
          <p:cNvSpPr txBox="1"/>
          <p:nvPr/>
        </p:nvSpPr>
        <p:spPr>
          <a:xfrm rot="20890451">
            <a:off x="2527634" y="2438051"/>
            <a:ext cx="14197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algn="di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gradFill>
                  <a:gsLst>
                    <a:gs pos="0">
                      <a:schemeClr val="accent2"/>
                    </a:gs>
                    <a:gs pos="98000">
                      <a:schemeClr val="accent1"/>
                    </a:gs>
                  </a:gsLst>
                  <a:lin ang="0" scaled="0"/>
                </a:gradFill>
                <a:effectLst/>
                <a:uLnTx/>
                <a:uFillTx/>
                <a:latin typeface="OPPOSans H"/>
                <a:ea typeface="OPPOSans H"/>
              </a:defRPr>
            </a:lvl1pPr>
          </a:lstStyle>
          <a:p>
            <a:pPr marL="0" marR="0" lvl="0" indent="0" algn="di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CONTENTS</a:t>
            </a:r>
          </a:p>
        </p:txBody>
      </p:sp>
      <p:grpSp>
        <p:nvGrpSpPr>
          <p:cNvPr id="101" name="组合 100">
            <a:extLst>
              <a:ext uri="{FF2B5EF4-FFF2-40B4-BE49-F238E27FC236}">
                <a16:creationId xmlns:a16="http://schemas.microsoft.com/office/drawing/2014/main" id="{678F78CB-2756-7301-DF0B-C8B3D78D1D53}"/>
              </a:ext>
            </a:extLst>
          </p:cNvPr>
          <p:cNvGrpSpPr/>
          <p:nvPr/>
        </p:nvGrpSpPr>
        <p:grpSpPr>
          <a:xfrm>
            <a:off x="5763840" y="1152001"/>
            <a:ext cx="390566" cy="757684"/>
            <a:chOff x="712983" y="864880"/>
            <a:chExt cx="952154" cy="1847145"/>
          </a:xfrm>
          <a:effectLst>
            <a:outerShdw blurRad="596900" dist="330200" dir="5400000" algn="t" rotWithShape="0">
              <a:schemeClr val="accent1">
                <a:alpha val="44000"/>
              </a:schemeClr>
            </a:outerShdw>
          </a:effectLst>
        </p:grpSpPr>
        <p:sp>
          <p:nvSpPr>
            <p:cNvPr id="102" name="任意多边形: 形状 101">
              <a:extLst>
                <a:ext uri="{FF2B5EF4-FFF2-40B4-BE49-F238E27FC236}">
                  <a16:creationId xmlns:a16="http://schemas.microsoft.com/office/drawing/2014/main" id="{2B4E245D-5477-CF9F-5935-77308D7ADE4D}"/>
                </a:ext>
              </a:extLst>
            </p:cNvPr>
            <p:cNvSpPr/>
            <p:nvPr/>
          </p:nvSpPr>
          <p:spPr>
            <a:xfrm>
              <a:off x="712983" y="864880"/>
              <a:ext cx="952153" cy="1847145"/>
            </a:xfrm>
            <a:custGeom>
              <a:avLst/>
              <a:gdLst>
                <a:gd name="connsiteX0" fmla="*/ 569986 w 952153"/>
                <a:gd name="connsiteY0" fmla="*/ 493225 h 1847145"/>
                <a:gd name="connsiteX1" fmla="*/ 437697 w 952153"/>
                <a:gd name="connsiteY1" fmla="*/ 579785 h 1847145"/>
                <a:gd name="connsiteX2" fmla="*/ 0 w 952153"/>
                <a:gd name="connsiteY2" fmla="*/ 485060 h 1847145"/>
                <a:gd name="connsiteX3" fmla="*/ 0 w 952153"/>
                <a:gd name="connsiteY3" fmla="*/ 485060 h 1847145"/>
                <a:gd name="connsiteX4" fmla="*/ 610816 w 952153"/>
                <a:gd name="connsiteY4" fmla="*/ 0 h 1847145"/>
                <a:gd name="connsiteX5" fmla="*/ 952154 w 952153"/>
                <a:gd name="connsiteY5" fmla="*/ 0 h 1847145"/>
                <a:gd name="connsiteX6" fmla="*/ 952154 w 952153"/>
                <a:gd name="connsiteY6" fmla="*/ 1847146 h 1847145"/>
                <a:gd name="connsiteX7" fmla="*/ 952154 w 952153"/>
                <a:gd name="connsiteY7" fmla="*/ 1847146 h 1847145"/>
                <a:gd name="connsiteX8" fmla="*/ 569986 w 952153"/>
                <a:gd name="connsiteY8" fmla="*/ 1464978 h 1847145"/>
                <a:gd name="connsiteX9" fmla="*/ 569986 w 952153"/>
                <a:gd name="connsiteY9" fmla="*/ 493225 h 1847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52153" h="1847145">
                  <a:moveTo>
                    <a:pt x="569986" y="493225"/>
                  </a:moveTo>
                  <a:lnTo>
                    <a:pt x="437697" y="579785"/>
                  </a:lnTo>
                  <a:cubicBezTo>
                    <a:pt x="290709" y="674510"/>
                    <a:pt x="94725" y="632047"/>
                    <a:pt x="0" y="485060"/>
                  </a:cubicBezTo>
                  <a:lnTo>
                    <a:pt x="0" y="485060"/>
                  </a:lnTo>
                  <a:lnTo>
                    <a:pt x="610816" y="0"/>
                  </a:lnTo>
                  <a:lnTo>
                    <a:pt x="952154" y="0"/>
                  </a:lnTo>
                  <a:lnTo>
                    <a:pt x="952154" y="1847146"/>
                  </a:lnTo>
                  <a:lnTo>
                    <a:pt x="952154" y="1847146"/>
                  </a:lnTo>
                  <a:cubicBezTo>
                    <a:pt x="741471" y="1847146"/>
                    <a:pt x="569986" y="1675660"/>
                    <a:pt x="569986" y="1464978"/>
                  </a:cubicBezTo>
                  <a:lnTo>
                    <a:pt x="569986" y="493225"/>
                  </a:lnTo>
                  <a:close/>
                </a:path>
              </a:pathLst>
            </a:custGeom>
            <a:gradFill>
              <a:gsLst>
                <a:gs pos="98000">
                  <a:schemeClr val="accent2"/>
                </a:gs>
                <a:gs pos="0">
                  <a:schemeClr val="accent2">
                    <a:lumMod val="75000"/>
                    <a:lumOff val="25000"/>
                  </a:schemeClr>
                </a:gs>
              </a:gsLst>
              <a:lin ang="5400000" scaled="1"/>
            </a:gradFill>
            <a:ln w="3793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03" name="任意多边形: 形状 102">
              <a:extLst>
                <a:ext uri="{FF2B5EF4-FFF2-40B4-BE49-F238E27FC236}">
                  <a16:creationId xmlns:a16="http://schemas.microsoft.com/office/drawing/2014/main" id="{1CA99F0D-6DF9-E1C5-64FF-1098A437773D}"/>
                </a:ext>
              </a:extLst>
            </p:cNvPr>
            <p:cNvSpPr/>
            <p:nvPr/>
          </p:nvSpPr>
          <p:spPr>
            <a:xfrm>
              <a:off x="1282969" y="1306546"/>
              <a:ext cx="382168" cy="1405479"/>
            </a:xfrm>
            <a:custGeom>
              <a:avLst/>
              <a:gdLst>
                <a:gd name="connsiteX0" fmla="*/ 0 w 382168"/>
                <a:gd name="connsiteY0" fmla="*/ 1023312 h 1405479"/>
                <a:gd name="connsiteX1" fmla="*/ 382168 w 382168"/>
                <a:gd name="connsiteY1" fmla="*/ 1405480 h 1405479"/>
                <a:gd name="connsiteX2" fmla="*/ 382168 w 382168"/>
                <a:gd name="connsiteY2" fmla="*/ 236111 h 1405479"/>
                <a:gd name="connsiteX3" fmla="*/ 0 w 382168"/>
                <a:gd name="connsiteY3" fmla="*/ 51559 h 1405479"/>
                <a:gd name="connsiteX4" fmla="*/ 0 w 382168"/>
                <a:gd name="connsiteY4" fmla="*/ 51559 h 1405479"/>
                <a:gd name="connsiteX5" fmla="*/ 0 w 382168"/>
                <a:gd name="connsiteY5" fmla="*/ 1023312 h 1405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2168" h="1405479">
                  <a:moveTo>
                    <a:pt x="0" y="1023312"/>
                  </a:moveTo>
                  <a:cubicBezTo>
                    <a:pt x="0" y="1233994"/>
                    <a:pt x="171486" y="1405480"/>
                    <a:pt x="382168" y="1405480"/>
                  </a:cubicBezTo>
                  <a:lnTo>
                    <a:pt x="382168" y="236111"/>
                  </a:lnTo>
                  <a:cubicBezTo>
                    <a:pt x="382168" y="38494"/>
                    <a:pt x="155154" y="-70930"/>
                    <a:pt x="0" y="51559"/>
                  </a:cubicBezTo>
                  <a:lnTo>
                    <a:pt x="0" y="51559"/>
                  </a:lnTo>
                  <a:lnTo>
                    <a:pt x="0" y="1023312"/>
                  </a:lnTo>
                  <a:close/>
                </a:path>
              </a:pathLst>
            </a:custGeom>
            <a:gradFill flip="none" rotWithShape="1">
              <a:gsLst>
                <a:gs pos="98000">
                  <a:schemeClr val="accent2"/>
                </a:gs>
                <a:gs pos="0">
                  <a:schemeClr val="accent2">
                    <a:lumMod val="75000"/>
                  </a:schemeClr>
                </a:gs>
              </a:gsLst>
              <a:lin ang="5400000" scaled="1"/>
              <a:tileRect/>
            </a:gradFill>
            <a:ln w="3793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104" name="组合 103">
            <a:extLst>
              <a:ext uri="{FF2B5EF4-FFF2-40B4-BE49-F238E27FC236}">
                <a16:creationId xmlns:a16="http://schemas.microsoft.com/office/drawing/2014/main" id="{A5C7FB42-D759-1648-BB7D-FF3695E59711}"/>
              </a:ext>
            </a:extLst>
          </p:cNvPr>
          <p:cNvGrpSpPr/>
          <p:nvPr/>
        </p:nvGrpSpPr>
        <p:grpSpPr>
          <a:xfrm>
            <a:off x="9168267" y="1145302"/>
            <a:ext cx="561396" cy="771082"/>
            <a:chOff x="2849204" y="833850"/>
            <a:chExt cx="1368619" cy="1879809"/>
          </a:xfrm>
          <a:effectLst>
            <a:outerShdw blurRad="596900" dist="330200" dir="5400000" algn="t" rotWithShape="0">
              <a:schemeClr val="accent1">
                <a:alpha val="44000"/>
              </a:schemeClr>
            </a:outerShdw>
          </a:effectLst>
        </p:grpSpPr>
        <p:sp>
          <p:nvSpPr>
            <p:cNvPr id="105" name="任意多边形: 形状 104">
              <a:extLst>
                <a:ext uri="{FF2B5EF4-FFF2-40B4-BE49-F238E27FC236}">
                  <a16:creationId xmlns:a16="http://schemas.microsoft.com/office/drawing/2014/main" id="{4F5DF68A-368A-1926-DC9D-F6CD01C590DD}"/>
                </a:ext>
              </a:extLst>
            </p:cNvPr>
            <p:cNvSpPr/>
            <p:nvPr/>
          </p:nvSpPr>
          <p:spPr>
            <a:xfrm>
              <a:off x="2849204" y="838709"/>
              <a:ext cx="1368618" cy="1874950"/>
            </a:xfrm>
            <a:custGeom>
              <a:avLst/>
              <a:gdLst>
                <a:gd name="connsiteX0" fmla="*/ 0 w 1368618"/>
                <a:gd name="connsiteY0" fmla="*/ 1873317 h 1874950"/>
                <a:gd name="connsiteX1" fmla="*/ 186185 w 1368618"/>
                <a:gd name="connsiteY1" fmla="*/ 1476451 h 1874950"/>
                <a:gd name="connsiteX2" fmla="*/ 909691 w 1368618"/>
                <a:gd name="connsiteY2" fmla="*/ 591258 h 1874950"/>
                <a:gd name="connsiteX3" fmla="*/ 638580 w 1368618"/>
                <a:gd name="connsiteY3" fmla="*/ 343012 h 1874950"/>
                <a:gd name="connsiteX4" fmla="*/ 442596 w 1368618"/>
                <a:gd name="connsiteY4" fmla="*/ 388741 h 1874950"/>
                <a:gd name="connsiteX5" fmla="*/ 29398 w 1368618"/>
                <a:gd name="connsiteY5" fmla="*/ 289116 h 1874950"/>
                <a:gd name="connsiteX6" fmla="*/ 27764 w 1368618"/>
                <a:gd name="connsiteY6" fmla="*/ 287483 h 1874950"/>
                <a:gd name="connsiteX7" fmla="*/ 669611 w 1368618"/>
                <a:gd name="connsiteY7" fmla="*/ 41 h 1874950"/>
                <a:gd name="connsiteX8" fmla="*/ 1311457 w 1368618"/>
                <a:gd name="connsiteY8" fmla="*/ 556961 h 1874950"/>
                <a:gd name="connsiteX9" fmla="*/ 615715 w 1368618"/>
                <a:gd name="connsiteY9" fmla="*/ 1535246 h 1874950"/>
                <a:gd name="connsiteX10" fmla="*/ 1028914 w 1368618"/>
                <a:gd name="connsiteY10" fmla="*/ 1535246 h 1874950"/>
                <a:gd name="connsiteX11" fmla="*/ 1368619 w 1368618"/>
                <a:gd name="connsiteY11" fmla="*/ 1874951 h 1874950"/>
                <a:gd name="connsiteX12" fmla="*/ 1368619 w 1368618"/>
                <a:gd name="connsiteY12" fmla="*/ 1874951 h 1874950"/>
                <a:gd name="connsiteX13" fmla="*/ 0 w 1368618"/>
                <a:gd name="connsiteY13" fmla="*/ 1874951 h 1874950"/>
                <a:gd name="connsiteX14" fmla="*/ 0 w 1368618"/>
                <a:gd name="connsiteY14" fmla="*/ 1873317 h 187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68618" h="1874950">
                  <a:moveTo>
                    <a:pt x="0" y="1873317"/>
                  </a:moveTo>
                  <a:cubicBezTo>
                    <a:pt x="0" y="1719797"/>
                    <a:pt x="68594" y="1574442"/>
                    <a:pt x="186185" y="1476451"/>
                  </a:cubicBezTo>
                  <a:cubicBezTo>
                    <a:pt x="681043" y="1063252"/>
                    <a:pt x="909691" y="805207"/>
                    <a:pt x="909691" y="591258"/>
                  </a:cubicBezTo>
                  <a:cubicBezTo>
                    <a:pt x="909691" y="457336"/>
                    <a:pt x="821498" y="343012"/>
                    <a:pt x="638580" y="343012"/>
                  </a:cubicBezTo>
                  <a:cubicBezTo>
                    <a:pt x="579785" y="343012"/>
                    <a:pt x="514457" y="357711"/>
                    <a:pt x="442596" y="388741"/>
                  </a:cubicBezTo>
                  <a:cubicBezTo>
                    <a:pt x="297242" y="454069"/>
                    <a:pt x="127389" y="414873"/>
                    <a:pt x="29398" y="289116"/>
                  </a:cubicBezTo>
                  <a:lnTo>
                    <a:pt x="27764" y="287483"/>
                  </a:lnTo>
                  <a:cubicBezTo>
                    <a:pt x="253145" y="42504"/>
                    <a:pt x="529156" y="41"/>
                    <a:pt x="669611" y="41"/>
                  </a:cubicBezTo>
                  <a:cubicBezTo>
                    <a:pt x="1020748" y="-3226"/>
                    <a:pt x="1311457" y="191125"/>
                    <a:pt x="1311457" y="556961"/>
                  </a:cubicBezTo>
                  <a:cubicBezTo>
                    <a:pt x="1311457" y="908098"/>
                    <a:pt x="958686" y="1278834"/>
                    <a:pt x="615715" y="1535246"/>
                  </a:cubicBezTo>
                  <a:lnTo>
                    <a:pt x="1028914" y="1535246"/>
                  </a:lnTo>
                  <a:cubicBezTo>
                    <a:pt x="1216732" y="1535246"/>
                    <a:pt x="1368619" y="1687133"/>
                    <a:pt x="1368619" y="1874951"/>
                  </a:cubicBezTo>
                  <a:lnTo>
                    <a:pt x="1368619" y="1874951"/>
                  </a:lnTo>
                  <a:lnTo>
                    <a:pt x="0" y="1874951"/>
                  </a:lnTo>
                  <a:lnTo>
                    <a:pt x="0" y="1873317"/>
                  </a:lnTo>
                  <a:close/>
                </a:path>
              </a:pathLst>
            </a:custGeom>
            <a:gradFill flip="none" rotWithShape="1">
              <a:gsLst>
                <a:gs pos="98000">
                  <a:schemeClr val="accent2"/>
                </a:gs>
                <a:gs pos="0">
                  <a:schemeClr val="accent2">
                    <a:lumMod val="75000"/>
                    <a:lumOff val="25000"/>
                  </a:schemeClr>
                </a:gs>
              </a:gsLst>
              <a:lin ang="5400000" scaled="1"/>
              <a:tileRect/>
            </a:gradFill>
            <a:ln w="163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06" name="任意多边形: 形状 105">
              <a:extLst>
                <a:ext uri="{FF2B5EF4-FFF2-40B4-BE49-F238E27FC236}">
                  <a16:creationId xmlns:a16="http://schemas.microsoft.com/office/drawing/2014/main" id="{EA24F24F-EDAC-C5AE-C84D-C09816BAB76A}"/>
                </a:ext>
              </a:extLst>
            </p:cNvPr>
            <p:cNvSpPr/>
            <p:nvPr/>
          </p:nvSpPr>
          <p:spPr>
            <a:xfrm>
              <a:off x="2876969" y="833850"/>
              <a:ext cx="1014815" cy="924389"/>
            </a:xfrm>
            <a:custGeom>
              <a:avLst/>
              <a:gdLst>
                <a:gd name="connsiteX0" fmla="*/ 0 w 1014815"/>
                <a:gd name="connsiteY0" fmla="*/ 290709 h 924389"/>
                <a:gd name="connsiteX1" fmla="*/ 1633 w 1014815"/>
                <a:gd name="connsiteY1" fmla="*/ 292342 h 924389"/>
                <a:gd name="connsiteX2" fmla="*/ 414832 w 1014815"/>
                <a:gd name="connsiteY2" fmla="*/ 391967 h 924389"/>
                <a:gd name="connsiteX3" fmla="*/ 610816 w 1014815"/>
                <a:gd name="connsiteY3" fmla="*/ 346238 h 924389"/>
                <a:gd name="connsiteX4" fmla="*/ 881926 w 1014815"/>
                <a:gd name="connsiteY4" fmla="*/ 594484 h 924389"/>
                <a:gd name="connsiteX5" fmla="*/ 736572 w 1014815"/>
                <a:gd name="connsiteY5" fmla="*/ 924389 h 924389"/>
                <a:gd name="connsiteX6" fmla="*/ 1002783 w 1014815"/>
                <a:gd name="connsiteY6" fmla="*/ 463828 h 924389"/>
                <a:gd name="connsiteX7" fmla="*/ 648379 w 1014815"/>
                <a:gd name="connsiteY7" fmla="*/ 0 h 924389"/>
                <a:gd name="connsiteX8" fmla="*/ 645113 w 1014815"/>
                <a:gd name="connsiteY8" fmla="*/ 0 h 924389"/>
                <a:gd name="connsiteX9" fmla="*/ 0 w 1014815"/>
                <a:gd name="connsiteY9" fmla="*/ 290709 h 924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14815" h="924389">
                  <a:moveTo>
                    <a:pt x="0" y="290709"/>
                  </a:moveTo>
                  <a:lnTo>
                    <a:pt x="1633" y="292342"/>
                  </a:lnTo>
                  <a:cubicBezTo>
                    <a:pt x="99625" y="418098"/>
                    <a:pt x="269477" y="457295"/>
                    <a:pt x="414832" y="391967"/>
                  </a:cubicBezTo>
                  <a:cubicBezTo>
                    <a:pt x="485060" y="360937"/>
                    <a:pt x="552021" y="346238"/>
                    <a:pt x="610816" y="346238"/>
                  </a:cubicBezTo>
                  <a:cubicBezTo>
                    <a:pt x="793734" y="346238"/>
                    <a:pt x="881926" y="460562"/>
                    <a:pt x="881926" y="594484"/>
                  </a:cubicBezTo>
                  <a:cubicBezTo>
                    <a:pt x="881926" y="692476"/>
                    <a:pt x="834564" y="798633"/>
                    <a:pt x="736572" y="924389"/>
                  </a:cubicBezTo>
                  <a:cubicBezTo>
                    <a:pt x="736572" y="924389"/>
                    <a:pt x="930922" y="739838"/>
                    <a:pt x="1002783" y="463828"/>
                  </a:cubicBezTo>
                  <a:cubicBezTo>
                    <a:pt x="1063211" y="231914"/>
                    <a:pt x="888459" y="1633"/>
                    <a:pt x="648379" y="0"/>
                  </a:cubicBezTo>
                  <a:cubicBezTo>
                    <a:pt x="646746" y="0"/>
                    <a:pt x="645113" y="0"/>
                    <a:pt x="645113" y="0"/>
                  </a:cubicBezTo>
                  <a:cubicBezTo>
                    <a:pt x="501392" y="1633"/>
                    <a:pt x="225381" y="45730"/>
                    <a:pt x="0" y="290709"/>
                  </a:cubicBezTo>
                  <a:close/>
                </a:path>
              </a:pathLst>
            </a:custGeom>
            <a:gradFill flip="none" rotWithShape="1">
              <a:gsLst>
                <a:gs pos="98000">
                  <a:schemeClr val="accent2">
                    <a:lumMod val="75000"/>
                  </a:schemeClr>
                </a:gs>
                <a:gs pos="0">
                  <a:schemeClr val="accent2">
                    <a:lumMod val="90000"/>
                    <a:lumOff val="10000"/>
                  </a:schemeClr>
                </a:gs>
              </a:gsLst>
              <a:lin ang="0" scaled="1"/>
              <a:tileRect/>
            </a:gradFill>
            <a:ln w="163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07" name="任意多边形: 形状 106">
              <a:extLst>
                <a:ext uri="{FF2B5EF4-FFF2-40B4-BE49-F238E27FC236}">
                  <a16:creationId xmlns:a16="http://schemas.microsoft.com/office/drawing/2014/main" id="{B24A1E02-166F-AEEC-2773-07603885B75C}"/>
                </a:ext>
              </a:extLst>
            </p:cNvPr>
            <p:cNvSpPr/>
            <p:nvPr/>
          </p:nvSpPr>
          <p:spPr>
            <a:xfrm>
              <a:off x="3401587" y="2372321"/>
              <a:ext cx="816236" cy="339704"/>
            </a:xfrm>
            <a:custGeom>
              <a:avLst/>
              <a:gdLst>
                <a:gd name="connsiteX0" fmla="*/ 476532 w 816236"/>
                <a:gd name="connsiteY0" fmla="*/ 0 h 339704"/>
                <a:gd name="connsiteX1" fmla="*/ 63333 w 816236"/>
                <a:gd name="connsiteY1" fmla="*/ 0 h 339704"/>
                <a:gd name="connsiteX2" fmla="*/ 63333 w 816236"/>
                <a:gd name="connsiteY2" fmla="*/ 0 h 339704"/>
                <a:gd name="connsiteX3" fmla="*/ 195622 w 816236"/>
                <a:gd name="connsiteY3" fmla="*/ 339705 h 339704"/>
                <a:gd name="connsiteX4" fmla="*/ 816237 w 816236"/>
                <a:gd name="connsiteY4" fmla="*/ 339705 h 339704"/>
                <a:gd name="connsiteX5" fmla="*/ 476532 w 816236"/>
                <a:gd name="connsiteY5" fmla="*/ 0 h 33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16236" h="339704">
                  <a:moveTo>
                    <a:pt x="476532" y="0"/>
                  </a:moveTo>
                  <a:lnTo>
                    <a:pt x="63333" y="0"/>
                  </a:lnTo>
                  <a:lnTo>
                    <a:pt x="63333" y="0"/>
                  </a:lnTo>
                  <a:cubicBezTo>
                    <a:pt x="-67323" y="120856"/>
                    <a:pt x="17604" y="339705"/>
                    <a:pt x="195622" y="339705"/>
                  </a:cubicBezTo>
                  <a:lnTo>
                    <a:pt x="816237" y="339705"/>
                  </a:lnTo>
                  <a:cubicBezTo>
                    <a:pt x="816237" y="151887"/>
                    <a:pt x="664349" y="0"/>
                    <a:pt x="476532" y="0"/>
                  </a:cubicBezTo>
                  <a:close/>
                </a:path>
              </a:pathLst>
            </a:custGeom>
            <a:gradFill flip="none" rotWithShape="1">
              <a:gsLst>
                <a:gs pos="91000">
                  <a:schemeClr val="accent2">
                    <a:lumMod val="75000"/>
                  </a:schemeClr>
                </a:gs>
                <a:gs pos="0">
                  <a:schemeClr val="accent2">
                    <a:lumMod val="90000"/>
                    <a:lumOff val="10000"/>
                  </a:schemeClr>
                </a:gs>
              </a:gsLst>
              <a:lin ang="10800000" scaled="1"/>
              <a:tileRect/>
            </a:gradFill>
            <a:ln w="163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108" name="组合 107">
            <a:extLst>
              <a:ext uri="{FF2B5EF4-FFF2-40B4-BE49-F238E27FC236}">
                <a16:creationId xmlns:a16="http://schemas.microsoft.com/office/drawing/2014/main" id="{D4E4BAEC-F5C8-851B-910A-91D071064D9A}"/>
              </a:ext>
            </a:extLst>
          </p:cNvPr>
          <p:cNvGrpSpPr/>
          <p:nvPr/>
        </p:nvGrpSpPr>
        <p:grpSpPr>
          <a:xfrm>
            <a:off x="2455974" y="3975585"/>
            <a:ext cx="574124" cy="769742"/>
            <a:chOff x="5243471" y="864880"/>
            <a:chExt cx="1399649" cy="1876544"/>
          </a:xfrm>
          <a:effectLst>
            <a:outerShdw blurRad="596900" dist="330200" dir="5400000" algn="t" rotWithShape="0">
              <a:schemeClr val="accent1">
                <a:alpha val="44000"/>
              </a:schemeClr>
            </a:outerShdw>
          </a:effectLst>
        </p:grpSpPr>
        <p:sp>
          <p:nvSpPr>
            <p:cNvPr id="109" name="任意多边形: 形状 108">
              <a:extLst>
                <a:ext uri="{FF2B5EF4-FFF2-40B4-BE49-F238E27FC236}">
                  <a16:creationId xmlns:a16="http://schemas.microsoft.com/office/drawing/2014/main" id="{91115E84-A284-055E-4EB6-0217B6B063D2}"/>
                </a:ext>
              </a:extLst>
            </p:cNvPr>
            <p:cNvSpPr/>
            <p:nvPr/>
          </p:nvSpPr>
          <p:spPr>
            <a:xfrm>
              <a:off x="5243471" y="864880"/>
              <a:ext cx="1399649" cy="1873369"/>
            </a:xfrm>
            <a:custGeom>
              <a:avLst/>
              <a:gdLst>
                <a:gd name="connsiteX0" fmla="*/ 0 w 1399649"/>
                <a:gd name="connsiteY0" fmla="*/ 1659328 h 1873369"/>
                <a:gd name="connsiteX1" fmla="*/ 0 w 1399649"/>
                <a:gd name="connsiteY1" fmla="*/ 1659328 h 1873369"/>
                <a:gd name="connsiteX2" fmla="*/ 377269 w 1399649"/>
                <a:gd name="connsiteY2" fmla="*/ 1513974 h 1873369"/>
                <a:gd name="connsiteX3" fmla="*/ 601017 w 1399649"/>
                <a:gd name="connsiteY3" fmla="*/ 1545004 h 1873369"/>
                <a:gd name="connsiteX4" fmla="*/ 1002783 w 1399649"/>
                <a:gd name="connsiteY4" fmla="*/ 1236330 h 1873369"/>
                <a:gd name="connsiteX5" fmla="*/ 638580 w 1399649"/>
                <a:gd name="connsiteY5" fmla="*/ 971752 h 1873369"/>
                <a:gd name="connsiteX6" fmla="*/ 375635 w 1399649"/>
                <a:gd name="connsiteY6" fmla="*/ 1037080 h 1873369"/>
                <a:gd name="connsiteX7" fmla="*/ 375635 w 1399649"/>
                <a:gd name="connsiteY7" fmla="*/ 1037080 h 1873369"/>
                <a:gd name="connsiteX8" fmla="*/ 445863 w 1399649"/>
                <a:gd name="connsiteY8" fmla="*/ 645113 h 1873369"/>
                <a:gd name="connsiteX9" fmla="*/ 806800 w 1399649"/>
                <a:gd name="connsiteY9" fmla="*/ 339705 h 1873369"/>
                <a:gd name="connsiteX10" fmla="*/ 432797 w 1399649"/>
                <a:gd name="connsiteY10" fmla="*/ 339705 h 1873369"/>
                <a:gd name="connsiteX11" fmla="*/ 93092 w 1399649"/>
                <a:gd name="connsiteY11" fmla="*/ 0 h 1873369"/>
                <a:gd name="connsiteX12" fmla="*/ 93092 w 1399649"/>
                <a:gd name="connsiteY12" fmla="*/ 0 h 1873369"/>
                <a:gd name="connsiteX13" fmla="*/ 1296759 w 1399649"/>
                <a:gd name="connsiteY13" fmla="*/ 0 h 1873369"/>
                <a:gd name="connsiteX14" fmla="*/ 1296759 w 1399649"/>
                <a:gd name="connsiteY14" fmla="*/ 0 h 1873369"/>
                <a:gd name="connsiteX15" fmla="*/ 1050146 w 1399649"/>
                <a:gd name="connsiteY15" fmla="*/ 543855 h 1873369"/>
                <a:gd name="connsiteX16" fmla="*/ 857428 w 1399649"/>
                <a:gd name="connsiteY16" fmla="*/ 712074 h 1873369"/>
                <a:gd name="connsiteX17" fmla="*/ 1006049 w 1399649"/>
                <a:gd name="connsiteY17" fmla="*/ 739838 h 1873369"/>
                <a:gd name="connsiteX18" fmla="*/ 1399650 w 1399649"/>
                <a:gd name="connsiteY18" fmla="*/ 1249396 h 1873369"/>
                <a:gd name="connsiteX19" fmla="*/ 635314 w 1399649"/>
                <a:gd name="connsiteY19" fmla="*/ 1873277 h 1873369"/>
                <a:gd name="connsiteX20" fmla="*/ 0 w 1399649"/>
                <a:gd name="connsiteY20" fmla="*/ 1659328 h 1873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99649" h="1873369">
                  <a:moveTo>
                    <a:pt x="0" y="1659328"/>
                  </a:moveTo>
                  <a:lnTo>
                    <a:pt x="0" y="1659328"/>
                  </a:lnTo>
                  <a:cubicBezTo>
                    <a:pt x="78394" y="1531939"/>
                    <a:pt x="233547" y="1471510"/>
                    <a:pt x="377269" y="1513974"/>
                  </a:cubicBezTo>
                  <a:cubicBezTo>
                    <a:pt x="450762" y="1535205"/>
                    <a:pt x="527523" y="1545004"/>
                    <a:pt x="601017" y="1545004"/>
                  </a:cubicBezTo>
                  <a:cubicBezTo>
                    <a:pt x="841096" y="1545004"/>
                    <a:pt x="1002783" y="1425781"/>
                    <a:pt x="1002783" y="1236330"/>
                  </a:cubicBezTo>
                  <a:cubicBezTo>
                    <a:pt x="1002783" y="1090976"/>
                    <a:pt x="868861" y="971752"/>
                    <a:pt x="638580" y="971752"/>
                  </a:cubicBezTo>
                  <a:cubicBezTo>
                    <a:pt x="543855" y="971752"/>
                    <a:pt x="467094" y="986451"/>
                    <a:pt x="375635" y="1037080"/>
                  </a:cubicBezTo>
                  <a:lnTo>
                    <a:pt x="375635" y="1037080"/>
                  </a:lnTo>
                  <a:cubicBezTo>
                    <a:pt x="300509" y="906424"/>
                    <a:pt x="329906" y="741471"/>
                    <a:pt x="445863" y="645113"/>
                  </a:cubicBezTo>
                  <a:lnTo>
                    <a:pt x="806800" y="339705"/>
                  </a:lnTo>
                  <a:lnTo>
                    <a:pt x="432797" y="339705"/>
                  </a:lnTo>
                  <a:cubicBezTo>
                    <a:pt x="244980" y="339705"/>
                    <a:pt x="93092" y="187818"/>
                    <a:pt x="93092" y="0"/>
                  </a:cubicBezTo>
                  <a:lnTo>
                    <a:pt x="93092" y="0"/>
                  </a:lnTo>
                  <a:lnTo>
                    <a:pt x="1296759" y="0"/>
                  </a:lnTo>
                  <a:lnTo>
                    <a:pt x="1296759" y="0"/>
                  </a:lnTo>
                  <a:cubicBezTo>
                    <a:pt x="1296759" y="209049"/>
                    <a:pt x="1206933" y="406666"/>
                    <a:pt x="1050146" y="543855"/>
                  </a:cubicBezTo>
                  <a:lnTo>
                    <a:pt x="857428" y="712074"/>
                  </a:lnTo>
                  <a:cubicBezTo>
                    <a:pt x="908057" y="715340"/>
                    <a:pt x="957053" y="726773"/>
                    <a:pt x="1006049" y="739838"/>
                  </a:cubicBezTo>
                  <a:cubicBezTo>
                    <a:pt x="1234697" y="805166"/>
                    <a:pt x="1399650" y="988084"/>
                    <a:pt x="1399650" y="1249396"/>
                  </a:cubicBezTo>
                  <a:cubicBezTo>
                    <a:pt x="1399650" y="1669127"/>
                    <a:pt x="1051779" y="1873277"/>
                    <a:pt x="635314" y="1873277"/>
                  </a:cubicBezTo>
                  <a:cubicBezTo>
                    <a:pt x="367469" y="1876543"/>
                    <a:pt x="145355" y="1793250"/>
                    <a:pt x="0" y="1659328"/>
                  </a:cubicBezTo>
                  <a:close/>
                </a:path>
              </a:pathLst>
            </a:custGeom>
            <a:gradFill flip="none" rotWithShape="1">
              <a:gsLst>
                <a:gs pos="98000">
                  <a:schemeClr val="accent2"/>
                </a:gs>
                <a:gs pos="0">
                  <a:schemeClr val="accent2">
                    <a:lumMod val="75000"/>
                    <a:lumOff val="25000"/>
                  </a:schemeClr>
                </a:gs>
              </a:gsLst>
              <a:lin ang="5400000" scaled="1"/>
              <a:tileRect/>
            </a:gradFill>
            <a:ln w="1632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10" name="任意多边形: 形状 109">
              <a:extLst>
                <a:ext uri="{FF2B5EF4-FFF2-40B4-BE49-F238E27FC236}">
                  <a16:creationId xmlns:a16="http://schemas.microsoft.com/office/drawing/2014/main" id="{1993E59F-A919-E0FD-7660-55C2A67729B1}"/>
                </a:ext>
              </a:extLst>
            </p:cNvPr>
            <p:cNvSpPr/>
            <p:nvPr/>
          </p:nvSpPr>
          <p:spPr>
            <a:xfrm>
              <a:off x="5338196" y="864880"/>
              <a:ext cx="780894" cy="339704"/>
            </a:xfrm>
            <a:custGeom>
              <a:avLst/>
              <a:gdLst>
                <a:gd name="connsiteX0" fmla="*/ 0 w 780894"/>
                <a:gd name="connsiteY0" fmla="*/ 0 h 339704"/>
                <a:gd name="connsiteX1" fmla="*/ 339705 w 780894"/>
                <a:gd name="connsiteY1" fmla="*/ 339705 h 339704"/>
                <a:gd name="connsiteX2" fmla="*/ 713707 w 780894"/>
                <a:gd name="connsiteY2" fmla="*/ 339705 h 339704"/>
                <a:gd name="connsiteX3" fmla="*/ 713707 w 780894"/>
                <a:gd name="connsiteY3" fmla="*/ 339705 h 339704"/>
                <a:gd name="connsiteX4" fmla="*/ 586318 w 780894"/>
                <a:gd name="connsiteY4" fmla="*/ 0 h 339704"/>
                <a:gd name="connsiteX5" fmla="*/ 0 w 780894"/>
                <a:gd name="connsiteY5" fmla="*/ 0 h 339704"/>
                <a:gd name="connsiteX6" fmla="*/ 0 w 780894"/>
                <a:gd name="connsiteY6" fmla="*/ 0 h 33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80894" h="339704">
                  <a:moveTo>
                    <a:pt x="0" y="0"/>
                  </a:moveTo>
                  <a:cubicBezTo>
                    <a:pt x="0" y="187818"/>
                    <a:pt x="151887" y="339705"/>
                    <a:pt x="339705" y="339705"/>
                  </a:cubicBezTo>
                  <a:lnTo>
                    <a:pt x="713707" y="339705"/>
                  </a:lnTo>
                  <a:lnTo>
                    <a:pt x="713707" y="339705"/>
                  </a:lnTo>
                  <a:cubicBezTo>
                    <a:pt x="849262" y="222115"/>
                    <a:pt x="765969" y="0"/>
                    <a:pt x="586318" y="0"/>
                  </a:cubicBez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98000">
                  <a:schemeClr val="accent2">
                    <a:lumMod val="75000"/>
                  </a:schemeClr>
                </a:gs>
                <a:gs pos="0">
                  <a:schemeClr val="accent2">
                    <a:lumMod val="90000"/>
                    <a:lumOff val="10000"/>
                  </a:schemeClr>
                </a:gs>
              </a:gsLst>
              <a:lin ang="0" scaled="1"/>
              <a:tileRect/>
            </a:gradFill>
            <a:ln w="1632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11" name="任意多边形: 形状 110">
              <a:extLst>
                <a:ext uri="{FF2B5EF4-FFF2-40B4-BE49-F238E27FC236}">
                  <a16:creationId xmlns:a16="http://schemas.microsoft.com/office/drawing/2014/main" id="{8A8CCDF7-9925-AD4D-C9CB-6A68B95F2316}"/>
                </a:ext>
              </a:extLst>
            </p:cNvPr>
            <p:cNvSpPr/>
            <p:nvPr/>
          </p:nvSpPr>
          <p:spPr>
            <a:xfrm>
              <a:off x="5243471" y="1819493"/>
              <a:ext cx="1399649" cy="921931"/>
            </a:xfrm>
            <a:custGeom>
              <a:avLst/>
              <a:gdLst>
                <a:gd name="connsiteX0" fmla="*/ 1399650 w 1399649"/>
                <a:gd name="connsiteY0" fmla="*/ 296417 h 921931"/>
                <a:gd name="connsiteX1" fmla="*/ 638580 w 1399649"/>
                <a:gd name="connsiteY1" fmla="*/ 17140 h 921931"/>
                <a:gd name="connsiteX2" fmla="*/ 1002783 w 1399649"/>
                <a:gd name="connsiteY2" fmla="*/ 281718 h 921931"/>
                <a:gd name="connsiteX3" fmla="*/ 601017 w 1399649"/>
                <a:gd name="connsiteY3" fmla="*/ 590392 h 921931"/>
                <a:gd name="connsiteX4" fmla="*/ 377269 w 1399649"/>
                <a:gd name="connsiteY4" fmla="*/ 559361 h 921931"/>
                <a:gd name="connsiteX5" fmla="*/ 0 w 1399649"/>
                <a:gd name="connsiteY5" fmla="*/ 704716 h 921931"/>
                <a:gd name="connsiteX6" fmla="*/ 635314 w 1399649"/>
                <a:gd name="connsiteY6" fmla="*/ 921931 h 921931"/>
                <a:gd name="connsiteX7" fmla="*/ 1399650 w 1399649"/>
                <a:gd name="connsiteY7" fmla="*/ 296417 h 921931"/>
                <a:gd name="connsiteX8" fmla="*/ 1399650 w 1399649"/>
                <a:gd name="connsiteY8" fmla="*/ 296417 h 921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99649" h="921931">
                  <a:moveTo>
                    <a:pt x="1399650" y="296417"/>
                  </a:moveTo>
                  <a:cubicBezTo>
                    <a:pt x="1128539" y="-103717"/>
                    <a:pt x="638580" y="17140"/>
                    <a:pt x="638580" y="17140"/>
                  </a:cubicBezTo>
                  <a:cubicBezTo>
                    <a:pt x="868861" y="17140"/>
                    <a:pt x="1002783" y="136363"/>
                    <a:pt x="1002783" y="281718"/>
                  </a:cubicBezTo>
                  <a:cubicBezTo>
                    <a:pt x="1002783" y="469535"/>
                    <a:pt x="841096" y="590392"/>
                    <a:pt x="601017" y="590392"/>
                  </a:cubicBezTo>
                  <a:cubicBezTo>
                    <a:pt x="527523" y="590392"/>
                    <a:pt x="450762" y="580593"/>
                    <a:pt x="377269" y="559361"/>
                  </a:cubicBezTo>
                  <a:cubicBezTo>
                    <a:pt x="233547" y="516898"/>
                    <a:pt x="78394" y="577327"/>
                    <a:pt x="0" y="704716"/>
                  </a:cubicBezTo>
                  <a:cubicBezTo>
                    <a:pt x="145355" y="838638"/>
                    <a:pt x="367469" y="921931"/>
                    <a:pt x="635314" y="921931"/>
                  </a:cubicBezTo>
                  <a:cubicBezTo>
                    <a:pt x="1051779" y="921931"/>
                    <a:pt x="1399650" y="716148"/>
                    <a:pt x="1399650" y="296417"/>
                  </a:cubicBezTo>
                  <a:cubicBezTo>
                    <a:pt x="1399650" y="296417"/>
                    <a:pt x="1399650" y="296417"/>
                    <a:pt x="1399650" y="296417"/>
                  </a:cubicBezTo>
                  <a:close/>
                </a:path>
              </a:pathLst>
            </a:custGeom>
            <a:gradFill flip="none" rotWithShape="1">
              <a:gsLst>
                <a:gs pos="98000">
                  <a:schemeClr val="accent2">
                    <a:lumMod val="75000"/>
                  </a:schemeClr>
                </a:gs>
                <a:gs pos="0">
                  <a:schemeClr val="accent2">
                    <a:lumMod val="90000"/>
                    <a:lumOff val="10000"/>
                  </a:schemeClr>
                </a:gs>
              </a:gsLst>
              <a:lin ang="0" scaled="1"/>
              <a:tileRect/>
            </a:gradFill>
            <a:ln w="1632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112" name="组合 111">
            <a:extLst>
              <a:ext uri="{FF2B5EF4-FFF2-40B4-BE49-F238E27FC236}">
                <a16:creationId xmlns:a16="http://schemas.microsoft.com/office/drawing/2014/main" id="{986C682C-1BBB-853F-3DD7-40604AE8E23A}"/>
              </a:ext>
            </a:extLst>
          </p:cNvPr>
          <p:cNvGrpSpPr/>
          <p:nvPr/>
        </p:nvGrpSpPr>
        <p:grpSpPr>
          <a:xfrm>
            <a:off x="9196756" y="3964026"/>
            <a:ext cx="571358" cy="792862"/>
            <a:chOff x="10149594" y="864880"/>
            <a:chExt cx="1352286" cy="1876543"/>
          </a:xfrm>
          <a:effectLst>
            <a:outerShdw blurRad="596900" dist="330200" dir="5400000" algn="t" rotWithShape="0">
              <a:schemeClr val="accent1">
                <a:alpha val="44000"/>
              </a:schemeClr>
            </a:outerShdw>
          </a:effectLst>
        </p:grpSpPr>
        <p:sp>
          <p:nvSpPr>
            <p:cNvPr id="113" name="任意多边形: 形状 112">
              <a:extLst>
                <a:ext uri="{FF2B5EF4-FFF2-40B4-BE49-F238E27FC236}">
                  <a16:creationId xmlns:a16="http://schemas.microsoft.com/office/drawing/2014/main" id="{14E4060C-61E9-BC72-BCD8-502EEE356EC6}"/>
                </a:ext>
              </a:extLst>
            </p:cNvPr>
            <p:cNvSpPr/>
            <p:nvPr/>
          </p:nvSpPr>
          <p:spPr>
            <a:xfrm>
              <a:off x="10149594" y="864880"/>
              <a:ext cx="1352286" cy="1876543"/>
            </a:xfrm>
            <a:custGeom>
              <a:avLst/>
              <a:gdLst>
                <a:gd name="connsiteX0" fmla="*/ 0 w 1352286"/>
                <a:gd name="connsiteY0" fmla="*/ 1687092 h 1876543"/>
                <a:gd name="connsiteX1" fmla="*/ 0 w 1352286"/>
                <a:gd name="connsiteY1" fmla="*/ 1687092 h 1876543"/>
                <a:gd name="connsiteX2" fmla="*/ 385434 w 1352286"/>
                <a:gd name="connsiteY2" fmla="*/ 1518873 h 1876543"/>
                <a:gd name="connsiteX3" fmla="*/ 581418 w 1352286"/>
                <a:gd name="connsiteY3" fmla="*/ 1546637 h 1876543"/>
                <a:gd name="connsiteX4" fmla="*/ 957053 w 1352286"/>
                <a:gd name="connsiteY4" fmla="*/ 1249396 h 1876543"/>
                <a:gd name="connsiteX5" fmla="*/ 548754 w 1352286"/>
                <a:gd name="connsiteY5" fmla="*/ 955420 h 1876543"/>
                <a:gd name="connsiteX6" fmla="*/ 209049 w 1352286"/>
                <a:gd name="connsiteY6" fmla="*/ 1050146 h 1876543"/>
                <a:gd name="connsiteX7" fmla="*/ 209049 w 1352286"/>
                <a:gd name="connsiteY7" fmla="*/ 1050146 h 1876543"/>
                <a:gd name="connsiteX8" fmla="*/ 68594 w 1352286"/>
                <a:gd name="connsiteY8" fmla="*/ 984818 h 1876543"/>
                <a:gd name="connsiteX9" fmla="*/ 68594 w 1352286"/>
                <a:gd name="connsiteY9" fmla="*/ 0 h 1876543"/>
                <a:gd name="connsiteX10" fmla="*/ 1246129 w 1352286"/>
                <a:gd name="connsiteY10" fmla="*/ 0 h 1876543"/>
                <a:gd name="connsiteX11" fmla="*/ 1246129 w 1352286"/>
                <a:gd name="connsiteY11" fmla="*/ 0 h 1876543"/>
                <a:gd name="connsiteX12" fmla="*/ 906424 w 1352286"/>
                <a:gd name="connsiteY12" fmla="*/ 339705 h 1876543"/>
                <a:gd name="connsiteX13" fmla="*/ 450762 w 1352286"/>
                <a:gd name="connsiteY13" fmla="*/ 339705 h 1876543"/>
                <a:gd name="connsiteX14" fmla="*/ 450762 w 1352286"/>
                <a:gd name="connsiteY14" fmla="*/ 677777 h 1876543"/>
                <a:gd name="connsiteX15" fmla="*/ 667977 w 1352286"/>
                <a:gd name="connsiteY15" fmla="*/ 646746 h 1876543"/>
                <a:gd name="connsiteX16" fmla="*/ 1352287 w 1352286"/>
                <a:gd name="connsiteY16" fmla="*/ 1231431 h 1876543"/>
                <a:gd name="connsiteX17" fmla="*/ 591217 w 1352286"/>
                <a:gd name="connsiteY17" fmla="*/ 1876543 h 1876543"/>
                <a:gd name="connsiteX18" fmla="*/ 0 w 1352286"/>
                <a:gd name="connsiteY18" fmla="*/ 1687092 h 1876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52286" h="1876543">
                  <a:moveTo>
                    <a:pt x="0" y="1687092"/>
                  </a:moveTo>
                  <a:lnTo>
                    <a:pt x="0" y="1687092"/>
                  </a:lnTo>
                  <a:cubicBezTo>
                    <a:pt x="71860" y="1546637"/>
                    <a:pt x="233547" y="1478043"/>
                    <a:pt x="385434" y="1518873"/>
                  </a:cubicBezTo>
                  <a:cubicBezTo>
                    <a:pt x="449129" y="1536838"/>
                    <a:pt x="517724" y="1546637"/>
                    <a:pt x="581418" y="1546637"/>
                  </a:cubicBezTo>
                  <a:cubicBezTo>
                    <a:pt x="837830" y="1546637"/>
                    <a:pt x="957053" y="1404549"/>
                    <a:pt x="957053" y="1249396"/>
                  </a:cubicBezTo>
                  <a:cubicBezTo>
                    <a:pt x="957053" y="1053412"/>
                    <a:pt x="777401" y="955420"/>
                    <a:pt x="548754" y="955420"/>
                  </a:cubicBezTo>
                  <a:cubicBezTo>
                    <a:pt x="418098" y="955420"/>
                    <a:pt x="289076" y="1004416"/>
                    <a:pt x="209049" y="1050146"/>
                  </a:cubicBezTo>
                  <a:lnTo>
                    <a:pt x="209049" y="1050146"/>
                  </a:lnTo>
                  <a:cubicBezTo>
                    <a:pt x="153520" y="1095875"/>
                    <a:pt x="68594" y="1056678"/>
                    <a:pt x="68594" y="984818"/>
                  </a:cubicBezTo>
                  <a:lnTo>
                    <a:pt x="68594" y="0"/>
                  </a:lnTo>
                  <a:lnTo>
                    <a:pt x="1246129" y="0"/>
                  </a:lnTo>
                  <a:lnTo>
                    <a:pt x="1246129" y="0"/>
                  </a:lnTo>
                  <a:cubicBezTo>
                    <a:pt x="1246129" y="187818"/>
                    <a:pt x="1094242" y="339705"/>
                    <a:pt x="906424" y="339705"/>
                  </a:cubicBezTo>
                  <a:lnTo>
                    <a:pt x="450762" y="339705"/>
                  </a:lnTo>
                  <a:lnTo>
                    <a:pt x="450762" y="677777"/>
                  </a:lnTo>
                  <a:cubicBezTo>
                    <a:pt x="516090" y="658178"/>
                    <a:pt x="591217" y="646746"/>
                    <a:pt x="667977" y="646746"/>
                  </a:cubicBezTo>
                  <a:cubicBezTo>
                    <a:pt x="1035446" y="646746"/>
                    <a:pt x="1352287" y="845996"/>
                    <a:pt x="1352287" y="1231431"/>
                  </a:cubicBezTo>
                  <a:cubicBezTo>
                    <a:pt x="1352287" y="1628297"/>
                    <a:pt x="1043612" y="1876543"/>
                    <a:pt x="591217" y="1876543"/>
                  </a:cubicBezTo>
                  <a:cubicBezTo>
                    <a:pt x="339705" y="1876543"/>
                    <a:pt x="140455" y="1798150"/>
                    <a:pt x="0" y="1687092"/>
                  </a:cubicBezTo>
                  <a:close/>
                </a:path>
              </a:pathLst>
            </a:custGeom>
            <a:gradFill flip="none" rotWithShape="1">
              <a:gsLst>
                <a:gs pos="98000">
                  <a:schemeClr val="accent2"/>
                </a:gs>
                <a:gs pos="0">
                  <a:schemeClr val="accent2">
                    <a:lumMod val="75000"/>
                    <a:lumOff val="25000"/>
                  </a:schemeClr>
                </a:gs>
              </a:gsLst>
              <a:lin ang="5400000" scaled="1"/>
              <a:tileRect/>
            </a:gradFill>
            <a:ln w="1632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14" name="任意多边形: 形状 113">
              <a:extLst>
                <a:ext uri="{FF2B5EF4-FFF2-40B4-BE49-F238E27FC236}">
                  <a16:creationId xmlns:a16="http://schemas.microsoft.com/office/drawing/2014/main" id="{E7B3DBB3-891F-1E5F-FB28-D20344B66E39}"/>
                </a:ext>
              </a:extLst>
            </p:cNvPr>
            <p:cNvSpPr/>
            <p:nvPr/>
          </p:nvSpPr>
          <p:spPr>
            <a:xfrm>
              <a:off x="10151227" y="1818667"/>
              <a:ext cx="1085498" cy="922756"/>
            </a:xfrm>
            <a:custGeom>
              <a:avLst/>
              <a:gdLst>
                <a:gd name="connsiteX0" fmla="*/ 553654 w 1085498"/>
                <a:gd name="connsiteY0" fmla="*/ 3266 h 922756"/>
                <a:gd name="connsiteX1" fmla="*/ 548755 w 1085498"/>
                <a:gd name="connsiteY1" fmla="*/ 3266 h 922756"/>
                <a:gd name="connsiteX2" fmla="*/ 957054 w 1085498"/>
                <a:gd name="connsiteY2" fmla="*/ 297242 h 922756"/>
                <a:gd name="connsiteX3" fmla="*/ 581419 w 1085498"/>
                <a:gd name="connsiteY3" fmla="*/ 594484 h 922756"/>
                <a:gd name="connsiteX4" fmla="*/ 385435 w 1085498"/>
                <a:gd name="connsiteY4" fmla="*/ 566719 h 922756"/>
                <a:gd name="connsiteX5" fmla="*/ 0 w 1085498"/>
                <a:gd name="connsiteY5" fmla="*/ 734939 h 922756"/>
                <a:gd name="connsiteX6" fmla="*/ 592850 w 1085498"/>
                <a:gd name="connsiteY6" fmla="*/ 922756 h 922756"/>
                <a:gd name="connsiteX7" fmla="*/ 643480 w 1085498"/>
                <a:gd name="connsiteY7" fmla="*/ 921123 h 922756"/>
                <a:gd name="connsiteX8" fmla="*/ 632047 w 1085498"/>
                <a:gd name="connsiteY8" fmla="*/ 0 h 922756"/>
                <a:gd name="connsiteX9" fmla="*/ 553654 w 1085498"/>
                <a:gd name="connsiteY9" fmla="*/ 3266 h 922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85498" h="922756">
                  <a:moveTo>
                    <a:pt x="553654" y="3266"/>
                  </a:moveTo>
                  <a:cubicBezTo>
                    <a:pt x="550388" y="3266"/>
                    <a:pt x="548755" y="3266"/>
                    <a:pt x="548755" y="3266"/>
                  </a:cubicBezTo>
                  <a:cubicBezTo>
                    <a:pt x="777402" y="3266"/>
                    <a:pt x="957054" y="99625"/>
                    <a:pt x="957054" y="297242"/>
                  </a:cubicBezTo>
                  <a:cubicBezTo>
                    <a:pt x="957054" y="450762"/>
                    <a:pt x="837830" y="594484"/>
                    <a:pt x="581419" y="594484"/>
                  </a:cubicBezTo>
                  <a:cubicBezTo>
                    <a:pt x="517724" y="594484"/>
                    <a:pt x="449129" y="584684"/>
                    <a:pt x="385435" y="566719"/>
                  </a:cubicBezTo>
                  <a:cubicBezTo>
                    <a:pt x="233547" y="524256"/>
                    <a:pt x="71861" y="594484"/>
                    <a:pt x="0" y="734939"/>
                  </a:cubicBezTo>
                  <a:cubicBezTo>
                    <a:pt x="140456" y="845996"/>
                    <a:pt x="339705" y="922756"/>
                    <a:pt x="592850" y="922756"/>
                  </a:cubicBezTo>
                  <a:cubicBezTo>
                    <a:pt x="610816" y="922756"/>
                    <a:pt x="627148" y="922756"/>
                    <a:pt x="643480" y="921123"/>
                  </a:cubicBezTo>
                  <a:cubicBezTo>
                    <a:pt x="1239597" y="894992"/>
                    <a:pt x="1229797" y="4900"/>
                    <a:pt x="632047" y="0"/>
                  </a:cubicBezTo>
                  <a:cubicBezTo>
                    <a:pt x="592850" y="0"/>
                    <a:pt x="565087" y="1633"/>
                    <a:pt x="553654" y="3266"/>
                  </a:cubicBezTo>
                  <a:close/>
                </a:path>
              </a:pathLst>
            </a:custGeom>
            <a:gradFill flip="none" rotWithShape="1">
              <a:gsLst>
                <a:gs pos="98000">
                  <a:schemeClr val="accent2">
                    <a:lumMod val="75000"/>
                  </a:schemeClr>
                </a:gs>
                <a:gs pos="0">
                  <a:schemeClr val="accent2">
                    <a:lumMod val="90000"/>
                    <a:lumOff val="10000"/>
                  </a:schemeClr>
                </a:gs>
              </a:gsLst>
              <a:lin ang="0" scaled="1"/>
              <a:tileRect/>
            </a:gradFill>
            <a:ln w="1632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15" name="任意多边形: 形状 114">
              <a:extLst>
                <a:ext uri="{FF2B5EF4-FFF2-40B4-BE49-F238E27FC236}">
                  <a16:creationId xmlns:a16="http://schemas.microsoft.com/office/drawing/2014/main" id="{6E37D2CC-5FD9-E9AF-441F-AABBF1208A9F}"/>
                </a:ext>
              </a:extLst>
            </p:cNvPr>
            <p:cNvSpPr/>
            <p:nvPr/>
          </p:nvSpPr>
          <p:spPr>
            <a:xfrm>
              <a:off x="10603622" y="864880"/>
              <a:ext cx="795366" cy="339704"/>
            </a:xfrm>
            <a:custGeom>
              <a:avLst/>
              <a:gdLst>
                <a:gd name="connsiteX0" fmla="*/ 0 w 795366"/>
                <a:gd name="connsiteY0" fmla="*/ 339705 h 339704"/>
                <a:gd name="connsiteX1" fmla="*/ 455662 w 795366"/>
                <a:gd name="connsiteY1" fmla="*/ 339705 h 339704"/>
                <a:gd name="connsiteX2" fmla="*/ 795367 w 795366"/>
                <a:gd name="connsiteY2" fmla="*/ 0 h 339704"/>
                <a:gd name="connsiteX3" fmla="*/ 795367 w 795366"/>
                <a:gd name="connsiteY3" fmla="*/ 0 h 339704"/>
                <a:gd name="connsiteX4" fmla="*/ 339705 w 795366"/>
                <a:gd name="connsiteY4" fmla="*/ 0 h 339704"/>
                <a:gd name="connsiteX5" fmla="*/ 0 w 795366"/>
                <a:gd name="connsiteY5" fmla="*/ 339705 h 339704"/>
                <a:gd name="connsiteX6" fmla="*/ 0 w 795366"/>
                <a:gd name="connsiteY6" fmla="*/ 339705 h 33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5366" h="339704">
                  <a:moveTo>
                    <a:pt x="0" y="339705"/>
                  </a:moveTo>
                  <a:lnTo>
                    <a:pt x="455662" y="339705"/>
                  </a:lnTo>
                  <a:cubicBezTo>
                    <a:pt x="643480" y="339705"/>
                    <a:pt x="795367" y="187818"/>
                    <a:pt x="795367" y="0"/>
                  </a:cubicBezTo>
                  <a:lnTo>
                    <a:pt x="795367" y="0"/>
                  </a:lnTo>
                  <a:lnTo>
                    <a:pt x="339705" y="0"/>
                  </a:lnTo>
                  <a:cubicBezTo>
                    <a:pt x="151887" y="0"/>
                    <a:pt x="0" y="151887"/>
                    <a:pt x="0" y="339705"/>
                  </a:cubicBezTo>
                  <a:lnTo>
                    <a:pt x="0" y="339705"/>
                  </a:lnTo>
                  <a:close/>
                </a:path>
              </a:pathLst>
            </a:custGeom>
            <a:gradFill flip="none" rotWithShape="1">
              <a:gsLst>
                <a:gs pos="98000">
                  <a:schemeClr val="accent2">
                    <a:lumMod val="75000"/>
                  </a:schemeClr>
                </a:gs>
                <a:gs pos="0">
                  <a:schemeClr val="accent2">
                    <a:lumMod val="90000"/>
                    <a:lumOff val="10000"/>
                  </a:schemeClr>
                </a:gs>
              </a:gsLst>
              <a:lin ang="0" scaled="1"/>
              <a:tileRect/>
            </a:gradFill>
            <a:ln w="1632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116" name="组合 115">
            <a:extLst>
              <a:ext uri="{FF2B5EF4-FFF2-40B4-BE49-F238E27FC236}">
                <a16:creationId xmlns:a16="http://schemas.microsoft.com/office/drawing/2014/main" id="{15986C8F-6A29-2A40-A31D-2604D6ECA144}"/>
              </a:ext>
            </a:extLst>
          </p:cNvPr>
          <p:cNvGrpSpPr/>
          <p:nvPr/>
        </p:nvGrpSpPr>
        <p:grpSpPr>
          <a:xfrm>
            <a:off x="5780871" y="3969890"/>
            <a:ext cx="650496" cy="781132"/>
            <a:chOff x="7655702" y="807719"/>
            <a:chExt cx="1585833" cy="1904307"/>
          </a:xfrm>
          <a:effectLst>
            <a:outerShdw blurRad="596900" dist="330200" dir="5400000" algn="t" rotWithShape="0">
              <a:schemeClr val="accent1">
                <a:alpha val="44000"/>
              </a:schemeClr>
            </a:outerShdw>
          </a:effectLst>
        </p:grpSpPr>
        <p:sp>
          <p:nvSpPr>
            <p:cNvPr id="117" name="任意多边形: 形状 116">
              <a:extLst>
                <a:ext uri="{FF2B5EF4-FFF2-40B4-BE49-F238E27FC236}">
                  <a16:creationId xmlns:a16="http://schemas.microsoft.com/office/drawing/2014/main" id="{D19BBFC6-9636-048C-6836-6CECAC12FEA5}"/>
                </a:ext>
              </a:extLst>
            </p:cNvPr>
            <p:cNvSpPr/>
            <p:nvPr/>
          </p:nvSpPr>
          <p:spPr>
            <a:xfrm>
              <a:off x="7655702" y="807719"/>
              <a:ext cx="1585833" cy="1904307"/>
            </a:xfrm>
            <a:custGeom>
              <a:avLst/>
              <a:gdLst>
                <a:gd name="connsiteX0" fmla="*/ 868861 w 1585833"/>
                <a:gd name="connsiteY0" fmla="*/ 1548271 h 1904307"/>
                <a:gd name="connsiteX1" fmla="*/ 0 w 1585833"/>
                <a:gd name="connsiteY1" fmla="*/ 1548271 h 1904307"/>
                <a:gd name="connsiteX2" fmla="*/ 0 w 1585833"/>
                <a:gd name="connsiteY2" fmla="*/ 1548271 h 1904307"/>
                <a:gd name="connsiteX3" fmla="*/ 122490 w 1585833"/>
                <a:gd name="connsiteY3" fmla="*/ 1059945 h 1904307"/>
                <a:gd name="connsiteX4" fmla="*/ 692475 w 1585833"/>
                <a:gd name="connsiteY4" fmla="*/ 0 h 1904307"/>
                <a:gd name="connsiteX5" fmla="*/ 692475 w 1585833"/>
                <a:gd name="connsiteY5" fmla="*/ 0 h 1904307"/>
                <a:gd name="connsiteX6" fmla="*/ 842730 w 1585833"/>
                <a:gd name="connsiteY6" fmla="*/ 473627 h 1904307"/>
                <a:gd name="connsiteX7" fmla="*/ 447496 w 1585833"/>
                <a:gd name="connsiteY7" fmla="*/ 1208566 h 1904307"/>
                <a:gd name="connsiteX8" fmla="*/ 868861 w 1585833"/>
                <a:gd name="connsiteY8" fmla="*/ 1208566 h 1904307"/>
                <a:gd name="connsiteX9" fmla="*/ 868861 w 1585833"/>
                <a:gd name="connsiteY9" fmla="*/ 1174269 h 1904307"/>
                <a:gd name="connsiteX10" fmla="*/ 1236330 w 1585833"/>
                <a:gd name="connsiteY10" fmla="*/ 806799 h 1904307"/>
                <a:gd name="connsiteX11" fmla="*/ 1236330 w 1585833"/>
                <a:gd name="connsiteY11" fmla="*/ 806799 h 1904307"/>
                <a:gd name="connsiteX12" fmla="*/ 1236330 w 1585833"/>
                <a:gd name="connsiteY12" fmla="*/ 1208566 h 1904307"/>
                <a:gd name="connsiteX13" fmla="*/ 1585834 w 1585833"/>
                <a:gd name="connsiteY13" fmla="*/ 1208566 h 1904307"/>
                <a:gd name="connsiteX14" fmla="*/ 1585834 w 1585833"/>
                <a:gd name="connsiteY14" fmla="*/ 1208566 h 1904307"/>
                <a:gd name="connsiteX15" fmla="*/ 1246129 w 1585833"/>
                <a:gd name="connsiteY15" fmla="*/ 1548271 h 1904307"/>
                <a:gd name="connsiteX16" fmla="*/ 1236330 w 1585833"/>
                <a:gd name="connsiteY16" fmla="*/ 1548271 h 1904307"/>
                <a:gd name="connsiteX17" fmla="*/ 1236330 w 1585833"/>
                <a:gd name="connsiteY17" fmla="*/ 1904308 h 1904307"/>
                <a:gd name="connsiteX18" fmla="*/ 1224898 w 1585833"/>
                <a:gd name="connsiteY18" fmla="*/ 1904308 h 1904307"/>
                <a:gd name="connsiteX19" fmla="*/ 868861 w 1585833"/>
                <a:gd name="connsiteY19" fmla="*/ 1548271 h 1904307"/>
                <a:gd name="connsiteX20" fmla="*/ 868861 w 1585833"/>
                <a:gd name="connsiteY20" fmla="*/ 1548271 h 1904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585833" h="1904307">
                  <a:moveTo>
                    <a:pt x="868861" y="1548271"/>
                  </a:moveTo>
                  <a:lnTo>
                    <a:pt x="0" y="1548271"/>
                  </a:lnTo>
                  <a:lnTo>
                    <a:pt x="0" y="1548271"/>
                  </a:lnTo>
                  <a:cubicBezTo>
                    <a:pt x="0" y="1378418"/>
                    <a:pt x="42463" y="1210199"/>
                    <a:pt x="122490" y="1059945"/>
                  </a:cubicBezTo>
                  <a:lnTo>
                    <a:pt x="692475" y="0"/>
                  </a:lnTo>
                  <a:lnTo>
                    <a:pt x="692475" y="0"/>
                  </a:lnTo>
                  <a:cubicBezTo>
                    <a:pt x="867228" y="88193"/>
                    <a:pt x="935822" y="302141"/>
                    <a:pt x="842730" y="473627"/>
                  </a:cubicBezTo>
                  <a:lnTo>
                    <a:pt x="447496" y="1208566"/>
                  </a:lnTo>
                  <a:lnTo>
                    <a:pt x="868861" y="1208566"/>
                  </a:lnTo>
                  <a:lnTo>
                    <a:pt x="868861" y="1174269"/>
                  </a:lnTo>
                  <a:cubicBezTo>
                    <a:pt x="868861" y="971752"/>
                    <a:pt x="1033813" y="806799"/>
                    <a:pt x="1236330" y="806799"/>
                  </a:cubicBezTo>
                  <a:lnTo>
                    <a:pt x="1236330" y="806799"/>
                  </a:lnTo>
                  <a:lnTo>
                    <a:pt x="1236330" y="1208566"/>
                  </a:lnTo>
                  <a:lnTo>
                    <a:pt x="1585834" y="1208566"/>
                  </a:lnTo>
                  <a:lnTo>
                    <a:pt x="1585834" y="1208566"/>
                  </a:lnTo>
                  <a:cubicBezTo>
                    <a:pt x="1585834" y="1396383"/>
                    <a:pt x="1433947" y="1548271"/>
                    <a:pt x="1246129" y="1548271"/>
                  </a:cubicBezTo>
                  <a:lnTo>
                    <a:pt x="1236330" y="1548271"/>
                  </a:lnTo>
                  <a:lnTo>
                    <a:pt x="1236330" y="1904308"/>
                  </a:lnTo>
                  <a:lnTo>
                    <a:pt x="1224898" y="1904308"/>
                  </a:lnTo>
                  <a:cubicBezTo>
                    <a:pt x="1028914" y="1904308"/>
                    <a:pt x="868861" y="1744254"/>
                    <a:pt x="868861" y="1548271"/>
                  </a:cubicBezTo>
                  <a:lnTo>
                    <a:pt x="868861" y="1548271"/>
                  </a:lnTo>
                  <a:close/>
                </a:path>
              </a:pathLst>
            </a:custGeom>
            <a:gradFill flip="none" rotWithShape="1">
              <a:gsLst>
                <a:gs pos="98000">
                  <a:schemeClr val="accent2"/>
                </a:gs>
                <a:gs pos="0">
                  <a:schemeClr val="accent2">
                    <a:lumMod val="75000"/>
                    <a:lumOff val="25000"/>
                  </a:schemeClr>
                </a:gs>
              </a:gsLst>
              <a:lin ang="10800000" scaled="1"/>
              <a:tileRect/>
            </a:gradFill>
            <a:ln w="1632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18" name="任意多边形: 形状 117">
              <a:extLst>
                <a:ext uri="{FF2B5EF4-FFF2-40B4-BE49-F238E27FC236}">
                  <a16:creationId xmlns:a16="http://schemas.microsoft.com/office/drawing/2014/main" id="{2DE3B05A-96C6-21E6-F573-24AC90D12254}"/>
                </a:ext>
              </a:extLst>
            </p:cNvPr>
            <p:cNvSpPr/>
            <p:nvPr/>
          </p:nvSpPr>
          <p:spPr>
            <a:xfrm>
              <a:off x="7864794" y="807719"/>
              <a:ext cx="675270" cy="1208565"/>
            </a:xfrm>
            <a:custGeom>
              <a:avLst/>
              <a:gdLst>
                <a:gd name="connsiteX0" fmla="*/ 238404 w 675270"/>
                <a:gd name="connsiteY0" fmla="*/ 1208566 h 1208565"/>
                <a:gd name="connsiteX1" fmla="*/ 238404 w 675270"/>
                <a:gd name="connsiteY1" fmla="*/ 1208566 h 1208565"/>
                <a:gd name="connsiteX2" fmla="*/ 633638 w 675270"/>
                <a:gd name="connsiteY2" fmla="*/ 473627 h 1208565"/>
                <a:gd name="connsiteX3" fmla="*/ 483383 w 675270"/>
                <a:gd name="connsiteY3" fmla="*/ 0 h 1208565"/>
                <a:gd name="connsiteX4" fmla="*/ 483383 w 675270"/>
                <a:gd name="connsiteY4" fmla="*/ 0 h 1208565"/>
                <a:gd name="connsiteX5" fmla="*/ 27722 w 675270"/>
                <a:gd name="connsiteY5" fmla="*/ 860695 h 1208565"/>
                <a:gd name="connsiteX6" fmla="*/ 238404 w 675270"/>
                <a:gd name="connsiteY6" fmla="*/ 1208566 h 1208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5270" h="1208565">
                  <a:moveTo>
                    <a:pt x="238404" y="1208566"/>
                  </a:moveTo>
                  <a:lnTo>
                    <a:pt x="238404" y="1208566"/>
                  </a:lnTo>
                  <a:lnTo>
                    <a:pt x="633638" y="473627"/>
                  </a:lnTo>
                  <a:cubicBezTo>
                    <a:pt x="726730" y="302141"/>
                    <a:pt x="658136" y="86559"/>
                    <a:pt x="483383" y="0"/>
                  </a:cubicBezTo>
                  <a:lnTo>
                    <a:pt x="483383" y="0"/>
                  </a:lnTo>
                  <a:cubicBezTo>
                    <a:pt x="483383" y="0"/>
                    <a:pt x="215539" y="503025"/>
                    <a:pt x="27722" y="860695"/>
                  </a:cubicBezTo>
                  <a:cubicBezTo>
                    <a:pt x="-55571" y="1019115"/>
                    <a:pt x="58752" y="1208566"/>
                    <a:pt x="238404" y="1208566"/>
                  </a:cubicBezTo>
                  <a:close/>
                </a:path>
              </a:pathLst>
            </a:custGeom>
            <a:gradFill flip="none" rotWithShape="1">
              <a:gsLst>
                <a:gs pos="98000">
                  <a:schemeClr val="accent2">
                    <a:lumMod val="60000"/>
                    <a:lumOff val="40000"/>
                  </a:schemeClr>
                </a:gs>
                <a:gs pos="0">
                  <a:schemeClr val="accent2">
                    <a:lumMod val="90000"/>
                    <a:lumOff val="10000"/>
                  </a:schemeClr>
                </a:gs>
              </a:gsLst>
              <a:lin ang="5400000" scaled="1"/>
              <a:tileRect/>
            </a:gradFill>
            <a:ln w="1632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19" name="任意多边形: 形状 118">
              <a:extLst>
                <a:ext uri="{FF2B5EF4-FFF2-40B4-BE49-F238E27FC236}">
                  <a16:creationId xmlns:a16="http://schemas.microsoft.com/office/drawing/2014/main" id="{DA2C2EC5-D051-B0B5-9105-D20B62E75939}"/>
                </a:ext>
              </a:extLst>
            </p:cNvPr>
            <p:cNvSpPr/>
            <p:nvPr/>
          </p:nvSpPr>
          <p:spPr>
            <a:xfrm>
              <a:off x="8524563" y="1614518"/>
              <a:ext cx="367469" cy="401766"/>
            </a:xfrm>
            <a:custGeom>
              <a:avLst/>
              <a:gdLst>
                <a:gd name="connsiteX0" fmla="*/ 367469 w 367469"/>
                <a:gd name="connsiteY0" fmla="*/ 0 h 401766"/>
                <a:gd name="connsiteX1" fmla="*/ 0 w 367469"/>
                <a:gd name="connsiteY1" fmla="*/ 367469 h 401766"/>
                <a:gd name="connsiteX2" fmla="*/ 0 w 367469"/>
                <a:gd name="connsiteY2" fmla="*/ 401766 h 401766"/>
                <a:gd name="connsiteX3" fmla="*/ 107791 w 367469"/>
                <a:gd name="connsiteY3" fmla="*/ 401766 h 401766"/>
                <a:gd name="connsiteX4" fmla="*/ 367469 w 367469"/>
                <a:gd name="connsiteY4" fmla="*/ 142088 h 401766"/>
                <a:gd name="connsiteX5" fmla="*/ 367469 w 367469"/>
                <a:gd name="connsiteY5" fmla="*/ 0 h 40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7469" h="401766">
                  <a:moveTo>
                    <a:pt x="367469" y="0"/>
                  </a:moveTo>
                  <a:cubicBezTo>
                    <a:pt x="164952" y="0"/>
                    <a:pt x="0" y="164953"/>
                    <a:pt x="0" y="367469"/>
                  </a:cubicBezTo>
                  <a:lnTo>
                    <a:pt x="0" y="401766"/>
                  </a:lnTo>
                  <a:lnTo>
                    <a:pt x="107791" y="401766"/>
                  </a:lnTo>
                  <a:cubicBezTo>
                    <a:pt x="251512" y="401766"/>
                    <a:pt x="367469" y="285809"/>
                    <a:pt x="367469" y="142088"/>
                  </a:cubicBezTo>
                  <a:lnTo>
                    <a:pt x="367469" y="0"/>
                  </a:lnTo>
                  <a:close/>
                </a:path>
              </a:pathLst>
            </a:custGeom>
            <a:gradFill flip="none" rotWithShape="1">
              <a:gsLst>
                <a:gs pos="98000">
                  <a:schemeClr val="accent2">
                    <a:lumMod val="75000"/>
                  </a:schemeClr>
                </a:gs>
                <a:gs pos="0">
                  <a:schemeClr val="accent2">
                    <a:lumMod val="90000"/>
                    <a:lumOff val="10000"/>
                  </a:schemeClr>
                </a:gs>
              </a:gsLst>
              <a:lin ang="5400000" scaled="1"/>
              <a:tileRect/>
            </a:gradFill>
            <a:ln w="1632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120" name="文本框 119">
            <a:extLst>
              <a:ext uri="{FF2B5EF4-FFF2-40B4-BE49-F238E27FC236}">
                <a16:creationId xmlns:a16="http://schemas.microsoft.com/office/drawing/2014/main" id="{1609E539-0027-3413-8D74-EE5D3FD640EE}"/>
              </a:ext>
            </a:extLst>
          </p:cNvPr>
          <p:cNvSpPr txBox="1"/>
          <p:nvPr/>
        </p:nvSpPr>
        <p:spPr>
          <a:xfrm>
            <a:off x="5151038" y="2167605"/>
            <a:ext cx="1910162" cy="461665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>
            <a:defPPr>
              <a:defRPr lang="zh-CN"/>
            </a:defPPr>
            <a:lvl1pPr algn="ctr">
              <a:defRPr sz="2400">
                <a:solidFill>
                  <a:schemeClr val="accent2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>
                <a:latin typeface="+mn-lt"/>
                <a:ea typeface="+mn-ea"/>
                <a:cs typeface="+mn-ea"/>
                <a:sym typeface="+mn-lt"/>
              </a:rPr>
              <a:t>自我介绍</a:t>
            </a:r>
          </a:p>
        </p:txBody>
      </p:sp>
      <p:sp>
        <p:nvSpPr>
          <p:cNvPr id="121" name="文本框 120">
            <a:extLst>
              <a:ext uri="{FF2B5EF4-FFF2-40B4-BE49-F238E27FC236}">
                <a16:creationId xmlns:a16="http://schemas.microsoft.com/office/drawing/2014/main" id="{69FE19F9-793B-0F54-505F-AB4FFF51D064}"/>
              </a:ext>
            </a:extLst>
          </p:cNvPr>
          <p:cNvSpPr txBox="1"/>
          <p:nvPr/>
        </p:nvSpPr>
        <p:spPr>
          <a:xfrm>
            <a:off x="5233588" y="2579413"/>
            <a:ext cx="1745062" cy="30777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defPPr>
              <a:defRPr lang="zh-CN"/>
            </a:defPPr>
            <a:lvl1pPr algn="dist"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zh-CN">
                <a:cs typeface="+mn-ea"/>
                <a:sym typeface="+mn-lt"/>
              </a:rPr>
              <a:t>self-introduction</a:t>
            </a:r>
          </a:p>
        </p:txBody>
      </p:sp>
      <p:sp>
        <p:nvSpPr>
          <p:cNvPr id="122" name="文本框 121">
            <a:extLst>
              <a:ext uri="{FF2B5EF4-FFF2-40B4-BE49-F238E27FC236}">
                <a16:creationId xmlns:a16="http://schemas.microsoft.com/office/drawing/2014/main" id="{9694CBC9-4968-9C1C-38B4-BCE6AB128D8A}"/>
              </a:ext>
            </a:extLst>
          </p:cNvPr>
          <p:cNvSpPr txBox="1"/>
          <p:nvPr/>
        </p:nvSpPr>
        <p:spPr>
          <a:xfrm>
            <a:off x="8833412" y="2167605"/>
            <a:ext cx="1231106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ctr"/>
            <a:r>
              <a:rPr lang="zh-CN" altLang="en-US" sz="2400">
                <a:solidFill>
                  <a:schemeClr val="accent2"/>
                </a:solidFill>
                <a:cs typeface="+mn-ea"/>
                <a:sym typeface="+mn-lt"/>
              </a:rPr>
              <a:t>个人经历</a:t>
            </a:r>
            <a:endParaRPr lang="zh-CN" altLang="en-US" sz="2400" dirty="0">
              <a:solidFill>
                <a:schemeClr val="accent2"/>
              </a:solidFill>
              <a:cs typeface="+mn-ea"/>
              <a:sym typeface="+mn-lt"/>
            </a:endParaRPr>
          </a:p>
        </p:txBody>
      </p:sp>
      <p:sp>
        <p:nvSpPr>
          <p:cNvPr id="123" name="文本框 122">
            <a:extLst>
              <a:ext uri="{FF2B5EF4-FFF2-40B4-BE49-F238E27FC236}">
                <a16:creationId xmlns:a16="http://schemas.microsoft.com/office/drawing/2014/main" id="{3A6FFA6F-90EC-DADC-7AEE-39FF0D52C67C}"/>
              </a:ext>
            </a:extLst>
          </p:cNvPr>
          <p:cNvSpPr txBox="1"/>
          <p:nvPr/>
        </p:nvSpPr>
        <p:spPr>
          <a:xfrm>
            <a:off x="8525635" y="2586336"/>
            <a:ext cx="1846660" cy="215444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defPPr>
              <a:defRPr lang="zh-CN"/>
            </a:defPPr>
            <a:lvl1pPr algn="dist"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zh-CN" dirty="0">
                <a:cs typeface="+mn-ea"/>
                <a:sym typeface="+mn-lt"/>
              </a:rPr>
              <a:t>Personal experience</a:t>
            </a:r>
            <a:endParaRPr lang="zh-CN" altLang="en-US" dirty="0">
              <a:cs typeface="+mn-ea"/>
              <a:sym typeface="+mn-lt"/>
            </a:endParaRPr>
          </a:p>
        </p:txBody>
      </p:sp>
      <p:grpSp>
        <p:nvGrpSpPr>
          <p:cNvPr id="124" name="组合 123">
            <a:extLst>
              <a:ext uri="{FF2B5EF4-FFF2-40B4-BE49-F238E27FC236}">
                <a16:creationId xmlns:a16="http://schemas.microsoft.com/office/drawing/2014/main" id="{357E014A-F658-1C3B-4CAE-9E314454001B}"/>
              </a:ext>
            </a:extLst>
          </p:cNvPr>
          <p:cNvGrpSpPr/>
          <p:nvPr/>
        </p:nvGrpSpPr>
        <p:grpSpPr>
          <a:xfrm>
            <a:off x="1819706" y="4935808"/>
            <a:ext cx="1846660" cy="676626"/>
            <a:chOff x="1819706" y="4915689"/>
            <a:chExt cx="1846660" cy="676626"/>
          </a:xfrm>
        </p:grpSpPr>
        <p:sp>
          <p:nvSpPr>
            <p:cNvPr id="125" name="文本框 124">
              <a:extLst>
                <a:ext uri="{FF2B5EF4-FFF2-40B4-BE49-F238E27FC236}">
                  <a16:creationId xmlns:a16="http://schemas.microsoft.com/office/drawing/2014/main" id="{D7C07B9C-6DE6-637A-69B5-180D10A9A07A}"/>
                </a:ext>
              </a:extLst>
            </p:cNvPr>
            <p:cNvSpPr txBox="1"/>
            <p:nvPr/>
          </p:nvSpPr>
          <p:spPr>
            <a:xfrm>
              <a:off x="2127483" y="4915689"/>
              <a:ext cx="1231106" cy="369332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noAutofit/>
            </a:bodyPr>
            <a:lstStyle/>
            <a:p>
              <a:pPr algn="ctr"/>
              <a:r>
                <a:rPr lang="zh-CN" altLang="en-US" sz="2400" dirty="0">
                  <a:solidFill>
                    <a:schemeClr val="accent2"/>
                  </a:solidFill>
                  <a:cs typeface="+mn-ea"/>
                  <a:sym typeface="+mn-lt"/>
                </a:rPr>
                <a:t>个人规划</a:t>
              </a:r>
            </a:p>
          </p:txBody>
        </p:sp>
        <p:sp>
          <p:nvSpPr>
            <p:cNvPr id="126" name="文本框 125">
              <a:extLst>
                <a:ext uri="{FF2B5EF4-FFF2-40B4-BE49-F238E27FC236}">
                  <a16:creationId xmlns:a16="http://schemas.microsoft.com/office/drawing/2014/main" id="{2D2D07D2-B5DB-262F-E4CD-07FA751D5CCD}"/>
                </a:ext>
              </a:extLst>
            </p:cNvPr>
            <p:cNvSpPr txBox="1"/>
            <p:nvPr/>
          </p:nvSpPr>
          <p:spPr>
            <a:xfrm>
              <a:off x="1819706" y="5376871"/>
              <a:ext cx="1846660" cy="21544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/>
            <a:p>
              <a:pPr algn="dist"/>
              <a:r>
                <a:rPr lang="en-US" altLang="zh-CN" sz="1400" dirty="0">
                  <a:solidFill>
                    <a:schemeClr val="accent2"/>
                  </a:solidFill>
                  <a:cs typeface="+mn-ea"/>
                  <a:sym typeface="+mn-lt"/>
                </a:rPr>
                <a:t>Personal planning</a:t>
              </a:r>
              <a:endParaRPr lang="zh-CN" altLang="en-US" sz="1400" dirty="0">
                <a:solidFill>
                  <a:schemeClr val="accent2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27" name="组合 126">
            <a:extLst>
              <a:ext uri="{FF2B5EF4-FFF2-40B4-BE49-F238E27FC236}">
                <a16:creationId xmlns:a16="http://schemas.microsoft.com/office/drawing/2014/main" id="{41A72127-9651-6503-72BC-1C0E974F9E7C}"/>
              </a:ext>
            </a:extLst>
          </p:cNvPr>
          <p:cNvGrpSpPr/>
          <p:nvPr/>
        </p:nvGrpSpPr>
        <p:grpSpPr>
          <a:xfrm>
            <a:off x="5182789" y="4935808"/>
            <a:ext cx="1846660" cy="676626"/>
            <a:chOff x="5182789" y="4955927"/>
            <a:chExt cx="1846660" cy="676626"/>
          </a:xfrm>
        </p:grpSpPr>
        <p:sp>
          <p:nvSpPr>
            <p:cNvPr id="128" name="文本框 127">
              <a:extLst>
                <a:ext uri="{FF2B5EF4-FFF2-40B4-BE49-F238E27FC236}">
                  <a16:creationId xmlns:a16="http://schemas.microsoft.com/office/drawing/2014/main" id="{5921333E-8AFE-1EBA-25F6-99618B1019D3}"/>
                </a:ext>
              </a:extLst>
            </p:cNvPr>
            <p:cNvSpPr txBox="1"/>
            <p:nvPr/>
          </p:nvSpPr>
          <p:spPr>
            <a:xfrm>
              <a:off x="5490566" y="4955927"/>
              <a:ext cx="1231106" cy="369332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noAutofit/>
            </a:bodyPr>
            <a:lstStyle/>
            <a:p>
              <a:pPr algn="ctr"/>
              <a:r>
                <a:rPr lang="zh-CN" altLang="en-US" sz="2400" dirty="0">
                  <a:solidFill>
                    <a:schemeClr val="accent2"/>
                  </a:solidFill>
                  <a:cs typeface="+mn-ea"/>
                  <a:sym typeface="+mn-lt"/>
                </a:rPr>
                <a:t>未来展望</a:t>
              </a:r>
            </a:p>
          </p:txBody>
        </p:sp>
        <p:sp>
          <p:nvSpPr>
            <p:cNvPr id="129" name="文本框 128">
              <a:extLst>
                <a:ext uri="{FF2B5EF4-FFF2-40B4-BE49-F238E27FC236}">
                  <a16:creationId xmlns:a16="http://schemas.microsoft.com/office/drawing/2014/main" id="{ECB342F2-62C7-C859-BB82-AD5A01CB5666}"/>
                </a:ext>
              </a:extLst>
            </p:cNvPr>
            <p:cNvSpPr txBox="1"/>
            <p:nvPr/>
          </p:nvSpPr>
          <p:spPr>
            <a:xfrm>
              <a:off x="5182789" y="5417109"/>
              <a:ext cx="1846660" cy="21544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/>
            <a:p>
              <a:pPr algn="dist"/>
              <a:r>
                <a:rPr lang="en-US" altLang="zh-CN" sz="1400" dirty="0">
                  <a:solidFill>
                    <a:schemeClr val="accent2"/>
                  </a:solidFill>
                  <a:cs typeface="+mn-ea"/>
                  <a:sym typeface="+mn-lt"/>
                </a:rPr>
                <a:t>Future outlook</a:t>
              </a:r>
              <a:endParaRPr lang="zh-CN" altLang="en-US" sz="1400" dirty="0">
                <a:solidFill>
                  <a:schemeClr val="accent2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30" name="文本框 129">
            <a:extLst>
              <a:ext uri="{FF2B5EF4-FFF2-40B4-BE49-F238E27FC236}">
                <a16:creationId xmlns:a16="http://schemas.microsoft.com/office/drawing/2014/main" id="{BCAE4528-44E9-7906-302F-E124A8A8FB68}"/>
              </a:ext>
            </a:extLst>
          </p:cNvPr>
          <p:cNvSpPr txBox="1"/>
          <p:nvPr/>
        </p:nvSpPr>
        <p:spPr>
          <a:xfrm>
            <a:off x="8941062" y="4935808"/>
            <a:ext cx="1231106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ctr"/>
            <a:r>
              <a:rPr lang="zh-CN" altLang="en-US" sz="2400">
                <a:solidFill>
                  <a:schemeClr val="accent2"/>
                </a:solidFill>
                <a:cs typeface="+mn-ea"/>
                <a:sym typeface="+mn-lt"/>
              </a:rPr>
              <a:t>最后总结</a:t>
            </a:r>
            <a:endParaRPr lang="zh-CN" altLang="en-US" sz="2400" dirty="0">
              <a:solidFill>
                <a:schemeClr val="accent2"/>
              </a:solidFill>
              <a:cs typeface="+mn-ea"/>
              <a:sym typeface="+mn-lt"/>
            </a:endParaRPr>
          </a:p>
        </p:txBody>
      </p:sp>
      <p:sp>
        <p:nvSpPr>
          <p:cNvPr id="131" name="文本框 130">
            <a:extLst>
              <a:ext uri="{FF2B5EF4-FFF2-40B4-BE49-F238E27FC236}">
                <a16:creationId xmlns:a16="http://schemas.microsoft.com/office/drawing/2014/main" id="{F7F09D01-3AF6-4139-3F5E-3F87324DAC84}"/>
              </a:ext>
            </a:extLst>
          </p:cNvPr>
          <p:cNvSpPr txBox="1"/>
          <p:nvPr/>
        </p:nvSpPr>
        <p:spPr>
          <a:xfrm>
            <a:off x="8633285" y="5396990"/>
            <a:ext cx="1846660" cy="215444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dist"/>
            <a:r>
              <a:rPr lang="en-US" altLang="zh-CN" sz="1400">
                <a:solidFill>
                  <a:schemeClr val="accent2"/>
                </a:solidFill>
                <a:cs typeface="+mn-ea"/>
                <a:sym typeface="+mn-lt"/>
              </a:rPr>
              <a:t>Final conclusion</a:t>
            </a:r>
            <a:endParaRPr lang="en-US" altLang="zh-CN" sz="1400" dirty="0">
              <a:solidFill>
                <a:schemeClr val="accent2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054201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1">
            <a:extLst>
              <a:ext uri="{FF2B5EF4-FFF2-40B4-BE49-F238E27FC236}">
                <a16:creationId xmlns:a16="http://schemas.microsoft.com/office/drawing/2014/main" id="{D7DD5781-FBAD-87FD-09E5-A64A8C6F0D63}"/>
              </a:ext>
            </a:extLst>
          </p:cNvPr>
          <p:cNvSpPr txBox="1">
            <a:spLocks/>
          </p:cNvSpPr>
          <p:nvPr/>
        </p:nvSpPr>
        <p:spPr>
          <a:xfrm>
            <a:off x="882650" y="296552"/>
            <a:ext cx="2169584" cy="4582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solidFill>
                  <a:schemeClr val="accent2"/>
                </a:solidFill>
                <a:latin typeface="+mn-lt"/>
                <a:ea typeface="+mn-ea"/>
                <a:cs typeface="+mn-ea"/>
                <a:sym typeface="+mn-lt"/>
              </a:rPr>
              <a:t>最后总结</a:t>
            </a:r>
          </a:p>
        </p:txBody>
      </p:sp>
      <p:cxnSp>
        <p:nvCxnSpPr>
          <p:cNvPr id="2" name="直接连接符 1">
            <a:extLst>
              <a:ext uri="{FF2B5EF4-FFF2-40B4-BE49-F238E27FC236}">
                <a16:creationId xmlns:a16="http://schemas.microsoft.com/office/drawing/2014/main" id="{C0B5F0DF-DD5D-434B-46DE-359AC4BB7880}"/>
              </a:ext>
            </a:extLst>
          </p:cNvPr>
          <p:cNvCxnSpPr>
            <a:cxnSpLocks/>
          </p:cNvCxnSpPr>
          <p:nvPr/>
        </p:nvCxnSpPr>
        <p:spPr>
          <a:xfrm>
            <a:off x="6096000" y="3624580"/>
            <a:ext cx="0" cy="2501900"/>
          </a:xfrm>
          <a:prstGeom prst="line">
            <a:avLst/>
          </a:prstGeom>
          <a:ln w="12700">
            <a:gradFill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椭圆 2">
            <a:extLst>
              <a:ext uri="{FF2B5EF4-FFF2-40B4-BE49-F238E27FC236}">
                <a16:creationId xmlns:a16="http://schemas.microsoft.com/office/drawing/2014/main" id="{28B510CF-B4E3-B960-9E10-F50BE3ED8B97}"/>
              </a:ext>
            </a:extLst>
          </p:cNvPr>
          <p:cNvSpPr/>
          <p:nvPr/>
        </p:nvSpPr>
        <p:spPr>
          <a:xfrm>
            <a:off x="5414474" y="2407014"/>
            <a:ext cx="1363053" cy="1363053"/>
          </a:xfrm>
          <a:prstGeom prst="ellipse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C2F69AC6-9404-EACD-BF4D-4271668BDBE4}"/>
              </a:ext>
            </a:extLst>
          </p:cNvPr>
          <p:cNvSpPr txBox="1"/>
          <p:nvPr/>
        </p:nvSpPr>
        <p:spPr>
          <a:xfrm>
            <a:off x="5490709" y="2734597"/>
            <a:ext cx="1210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000" dirty="0">
                <a:solidFill>
                  <a:schemeClr val="bg1"/>
                </a:solidFill>
                <a:cs typeface="+mn-ea"/>
                <a:sym typeface="+mn-lt"/>
              </a:rPr>
              <a:t>学习生活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000" dirty="0">
                <a:solidFill>
                  <a:schemeClr val="bg1"/>
                </a:solidFill>
                <a:cs typeface="+mn-ea"/>
                <a:sym typeface="+mn-lt"/>
              </a:rPr>
              <a:t>方面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B35B9E9-5FF6-34AE-8FD6-588EB6F438CF}"/>
              </a:ext>
            </a:extLst>
          </p:cNvPr>
          <p:cNvSpPr txBox="1"/>
          <p:nvPr/>
        </p:nvSpPr>
        <p:spPr>
          <a:xfrm>
            <a:off x="3742933" y="2820645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000" dirty="0">
                <a:solidFill>
                  <a:schemeClr val="accent1"/>
                </a:solidFill>
                <a:cs typeface="+mn-ea"/>
                <a:sym typeface="+mn-lt"/>
              </a:rPr>
              <a:t>学习的方面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F8165C2A-B0D3-6052-ADC8-076A2A41B409}"/>
              </a:ext>
            </a:extLst>
          </p:cNvPr>
          <p:cNvSpPr txBox="1"/>
          <p:nvPr/>
        </p:nvSpPr>
        <p:spPr>
          <a:xfrm>
            <a:off x="3720491" y="2721266"/>
            <a:ext cx="14895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alpha val="30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Aspects of learning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alpha val="30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EADD506-3E29-3097-7303-1A1D85068217}"/>
              </a:ext>
            </a:extLst>
          </p:cNvPr>
          <p:cNvSpPr txBox="1"/>
          <p:nvPr/>
        </p:nvSpPr>
        <p:spPr>
          <a:xfrm>
            <a:off x="1386784" y="3140824"/>
            <a:ext cx="3823217" cy="709553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>
            <a:spAutoFit/>
          </a:bodyPr>
          <a:lstStyle/>
          <a:p>
            <a:pPr algn="r">
              <a:lnSpc>
                <a:spcPct val="130000"/>
              </a:lnSpc>
              <a:defRPr/>
            </a:pPr>
            <a:r>
              <a:rPr lang="zh-CN" altLang="en-US" sz="1600" b="0" i="0" dirty="0">
                <a:solidFill>
                  <a:srgbClr val="333333"/>
                </a:solidFill>
                <a:effectLst/>
                <a:cs typeface="+mn-ea"/>
                <a:sym typeface="+mn-lt"/>
              </a:rPr>
              <a:t>俗话说“花开堪折须折枝，莫道无花空余恨” ，在我们的学习工作中也是如此</a:t>
            </a:r>
            <a:endParaRPr kumimoji="0" lang="en-US" altLang="zh-CN" sz="1600" b="0" i="0" u="none" strike="noStrike" kern="1200" cap="none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53D86D4-51F8-1FE6-D71A-95D874DCFA49}"/>
              </a:ext>
            </a:extLst>
          </p:cNvPr>
          <p:cNvSpPr txBox="1"/>
          <p:nvPr/>
        </p:nvSpPr>
        <p:spPr>
          <a:xfrm flipH="1">
            <a:off x="6981999" y="2820645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cs typeface="+mn-ea"/>
                <a:sym typeface="+mn-lt"/>
              </a:rPr>
              <a:t>生活的方面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3736FFAB-4FCE-0C61-EF3B-BE4A17FDFC06}"/>
              </a:ext>
            </a:extLst>
          </p:cNvPr>
          <p:cNvSpPr txBox="1"/>
          <p:nvPr/>
        </p:nvSpPr>
        <p:spPr>
          <a:xfrm flipH="1">
            <a:off x="6981999" y="2721266"/>
            <a:ext cx="11416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alpha val="30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Aspects of life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alpha val="30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1C98846A-B21E-1A86-8FB3-4B6090DBA66C}"/>
              </a:ext>
            </a:extLst>
          </p:cNvPr>
          <p:cNvSpPr txBox="1"/>
          <p:nvPr/>
        </p:nvSpPr>
        <p:spPr>
          <a:xfrm flipH="1">
            <a:off x="6981999" y="3140824"/>
            <a:ext cx="3823217" cy="957250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zh-CN" altLang="en-US" sz="1600" b="0" i="0" dirty="0">
                <a:solidFill>
                  <a:srgbClr val="333333"/>
                </a:solidFill>
                <a:effectLst/>
                <a:cs typeface="+mn-ea"/>
                <a:sym typeface="+mn-lt"/>
              </a:rPr>
              <a:t>现在的学习大好时光中，利用周围一起为有利环境，创造利于自己发展的条件</a:t>
            </a:r>
            <a:endParaRPr lang="en-US" altLang="zh-CN" sz="1600" dirty="0">
              <a:solidFill>
                <a:schemeClr val="accent1">
                  <a:lumMod val="50000"/>
                </a:schemeClr>
              </a:solidFill>
              <a:cs typeface="+mn-ea"/>
              <a:sym typeface="+mn-lt"/>
            </a:endParaRPr>
          </a:p>
          <a:p>
            <a:pPr marR="0" lvl="0" defTabSz="914400" rtl="0" eaLnBrk="1" fontAlgn="auto" latinLnBrk="0" hangingPunct="1">
              <a:lnSpc>
                <a:spcPct val="130000"/>
              </a:lnSpc>
              <a:buClrTx/>
              <a:buSzTx/>
              <a:tabLst/>
              <a:defRPr/>
            </a:pPr>
            <a:endParaRPr kumimoji="0" lang="en-US" altLang="zh-CN" sz="1200" b="0" i="0" u="none" strike="noStrike" kern="1200" cap="none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aphicFrame>
        <p:nvGraphicFramePr>
          <p:cNvPr id="12" name="图表 11">
            <a:extLst>
              <a:ext uri="{FF2B5EF4-FFF2-40B4-BE49-F238E27FC236}">
                <a16:creationId xmlns:a16="http://schemas.microsoft.com/office/drawing/2014/main" id="{FC573740-DFA6-B45F-3A65-E503AD850B9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42323593"/>
              </p:ext>
            </p:extLst>
          </p:nvPr>
        </p:nvGraphicFramePr>
        <p:xfrm>
          <a:off x="6888507" y="3697964"/>
          <a:ext cx="4287493" cy="2546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图表 12">
            <a:extLst>
              <a:ext uri="{FF2B5EF4-FFF2-40B4-BE49-F238E27FC236}">
                <a16:creationId xmlns:a16="http://schemas.microsoft.com/office/drawing/2014/main" id="{53759F22-94A6-5D2F-1D26-30A18602BAD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00220415"/>
              </p:ext>
            </p:extLst>
          </p:nvPr>
        </p:nvGraphicFramePr>
        <p:xfrm>
          <a:off x="986644" y="3697964"/>
          <a:ext cx="4287493" cy="2546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文本框 13">
            <a:extLst>
              <a:ext uri="{FF2B5EF4-FFF2-40B4-BE49-F238E27FC236}">
                <a16:creationId xmlns:a16="http://schemas.microsoft.com/office/drawing/2014/main" id="{E253671D-B75F-890A-E172-0ABE40BB9F92}"/>
              </a:ext>
            </a:extLst>
          </p:cNvPr>
          <p:cNvSpPr txBox="1"/>
          <p:nvPr/>
        </p:nvSpPr>
        <p:spPr>
          <a:xfrm>
            <a:off x="2966364" y="1406530"/>
            <a:ext cx="6259272" cy="634533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 marR="0" lvl="0" indent="0" algn="ctr" fontAlgn="auto">
              <a:lnSpc>
                <a:spcPct val="130000"/>
              </a:lnSpc>
              <a:buClrTx/>
              <a:buSzTx/>
              <a:buFontTx/>
              <a:buNone/>
              <a:tabLst/>
              <a:defRPr kumimoji="0" sz="14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defRPr>
            </a:lvl1pPr>
          </a:lstStyle>
          <a:p>
            <a:r>
              <a:rPr lang="zh-CN" altLang="en-US" sz="1400" dirty="0">
                <a:solidFill>
                  <a:srgbClr val="333333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尽早</a:t>
            </a:r>
            <a:r>
              <a:rPr lang="en-US" altLang="zh-CN" sz="1400" dirty="0">
                <a:solidFill>
                  <a:srgbClr val="333333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(</a:t>
            </a:r>
            <a:r>
              <a:rPr lang="zh-CN" altLang="en-US" sz="1400" dirty="0">
                <a:solidFill>
                  <a:srgbClr val="333333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多从学生时代</a:t>
            </a:r>
            <a:r>
              <a:rPr lang="en-US" altLang="zh-CN" sz="1400" dirty="0">
                <a:solidFill>
                  <a:srgbClr val="333333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)</a:t>
            </a:r>
            <a:r>
              <a:rPr lang="zh-CN" altLang="en-US" sz="1400" dirty="0">
                <a:solidFill>
                  <a:srgbClr val="333333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开始培养自己综合能力和综合素质。</a:t>
            </a:r>
            <a:r>
              <a:rPr lang="zh-CN" altLang="en-US" sz="1400" b="0" i="0" dirty="0">
                <a:solidFill>
                  <a:srgbClr val="333333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所谓时间管理，是指用最短的时间或在预定的时间内，把事情做好</a:t>
            </a:r>
            <a:endParaRPr lang="en-US" altLang="zh-CN" dirty="0">
              <a:latin typeface="+mn-lt"/>
              <a:ea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435951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1">
            <a:extLst>
              <a:ext uri="{FF2B5EF4-FFF2-40B4-BE49-F238E27FC236}">
                <a16:creationId xmlns:a16="http://schemas.microsoft.com/office/drawing/2014/main" id="{D7DD5781-FBAD-87FD-09E5-A64A8C6F0D63}"/>
              </a:ext>
            </a:extLst>
          </p:cNvPr>
          <p:cNvSpPr txBox="1">
            <a:spLocks/>
          </p:cNvSpPr>
          <p:nvPr/>
        </p:nvSpPr>
        <p:spPr>
          <a:xfrm>
            <a:off x="882650" y="296552"/>
            <a:ext cx="2169584" cy="4582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solidFill>
                  <a:schemeClr val="accent2"/>
                </a:solidFill>
                <a:latin typeface="+mn-lt"/>
                <a:ea typeface="+mn-ea"/>
                <a:cs typeface="+mn-ea"/>
                <a:sym typeface="+mn-lt"/>
              </a:rPr>
              <a:t>最后总结</a:t>
            </a:r>
          </a:p>
        </p:txBody>
      </p:sp>
      <p:sp>
        <p:nvSpPr>
          <p:cNvPr id="3" name="Google Shape;166;p16">
            <a:extLst>
              <a:ext uri="{FF2B5EF4-FFF2-40B4-BE49-F238E27FC236}">
                <a16:creationId xmlns:a16="http://schemas.microsoft.com/office/drawing/2014/main" id="{EE0CA0AB-7629-A8C9-7B49-A2E0CE58C7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5080" y="2193740"/>
            <a:ext cx="2888615" cy="900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indent="0" algn="r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z="1600" spc="300" dirty="0">
                <a:latin typeface="+mn-lt"/>
                <a:cs typeface="+mn-ea"/>
                <a:sym typeface="+mn-lt"/>
              </a:rPr>
              <a:t>建立高效能的组织机构、创新高效率的管理机制</a:t>
            </a:r>
          </a:p>
          <a:p>
            <a:pPr marL="0" indent="0">
              <a:buNone/>
            </a:pPr>
            <a:endParaRPr lang="en-AU" altLang="zh-CN" sz="1600" spc="3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cs typeface="+mn-ea"/>
              <a:sym typeface="+mn-lt"/>
            </a:endParaRPr>
          </a:p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None/>
              <a:defRPr/>
            </a:pP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cs typeface="+mn-ea"/>
              <a:sym typeface="+mn-lt"/>
            </a:endParaRPr>
          </a:p>
        </p:txBody>
      </p:sp>
      <p:sp>
        <p:nvSpPr>
          <p:cNvPr id="4" name="Google Shape;169;p16">
            <a:extLst>
              <a:ext uri="{FF2B5EF4-FFF2-40B4-BE49-F238E27FC236}">
                <a16:creationId xmlns:a16="http://schemas.microsoft.com/office/drawing/2014/main" id="{B4AD8FB2-ECDF-95DF-3377-C30CAE22EE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2803" y="1818291"/>
            <a:ext cx="160655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 panose="020B0604020202020204" pitchFamily="34" charset="0"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cs typeface="+mn-ea"/>
                <a:sym typeface="+mn-lt"/>
              </a:rPr>
              <a:t>观念转变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A5456FD1-DBBD-EFD1-55D5-44755D6F52A6}"/>
              </a:ext>
            </a:extLst>
          </p:cNvPr>
          <p:cNvGrpSpPr/>
          <p:nvPr/>
        </p:nvGrpSpPr>
        <p:grpSpPr>
          <a:xfrm>
            <a:off x="4274185" y="1818291"/>
            <a:ext cx="3491865" cy="3672273"/>
            <a:chOff x="4240072" y="2026051"/>
            <a:chExt cx="3491661" cy="3672281"/>
          </a:xfrm>
        </p:grpSpPr>
        <p:sp>
          <p:nvSpPr>
            <p:cNvPr id="13" name="Google Shape;174;p16">
              <a:extLst>
                <a:ext uri="{FF2B5EF4-FFF2-40B4-BE49-F238E27FC236}">
                  <a16:creationId xmlns:a16="http://schemas.microsoft.com/office/drawing/2014/main" id="{ED540175-5BBA-A577-F70B-D2DF7023CA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90329" y="2026051"/>
              <a:ext cx="1241404" cy="1239158"/>
            </a:xfrm>
            <a:prstGeom prst="ellipse">
              <a:avLst/>
            </a:prstGeom>
            <a:gradFill>
              <a:gsLst>
                <a:gs pos="100000">
                  <a:schemeClr val="accent2">
                    <a:lumMod val="75000"/>
                  </a:schemeClr>
                </a:gs>
                <a:gs pos="0">
                  <a:schemeClr val="accent2"/>
                </a:gs>
              </a:gsLst>
              <a:path path="circle">
                <a:fillToRect r="100000" b="100000"/>
              </a:path>
            </a:gradFill>
            <a:ln>
              <a:noFill/>
            </a:ln>
            <a:effectLst>
              <a:outerShdw blurRad="177800" dist="101600" dir="2700000" sx="98000" sy="98000" algn="tl" rotWithShape="0">
                <a:schemeClr val="accent1">
                  <a:alpha val="31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altLang="en-US">
                <a:cs typeface="+mn-ea"/>
                <a:sym typeface="+mn-lt"/>
              </a:endParaRPr>
            </a:p>
          </p:txBody>
        </p:sp>
        <p:sp>
          <p:nvSpPr>
            <p:cNvPr id="14" name="Google Shape;175;p16">
              <a:extLst>
                <a:ext uri="{FF2B5EF4-FFF2-40B4-BE49-F238E27FC236}">
                  <a16:creationId xmlns:a16="http://schemas.microsoft.com/office/drawing/2014/main" id="{F3ECF569-713B-997C-3109-A0FE155CD4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40072" y="2026051"/>
              <a:ext cx="1238034" cy="1239158"/>
            </a:xfrm>
            <a:prstGeom prst="ellipse">
              <a:avLst/>
            </a:prstGeom>
            <a:gradFill>
              <a:gsLst>
                <a:gs pos="0">
                  <a:schemeClr val="accent1">
                    <a:lumMod val="70000"/>
                    <a:lumOff val="30000"/>
                  </a:schemeClr>
                </a:gs>
                <a:gs pos="100000">
                  <a:schemeClr val="accent1">
                    <a:lumMod val="90000"/>
                  </a:schemeClr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/>
              <a:endParaRPr lang="en-US" altLang="en-US" dirty="0">
                <a:cs typeface="+mn-ea"/>
                <a:sym typeface="+mn-lt"/>
              </a:endParaRPr>
            </a:p>
          </p:txBody>
        </p:sp>
        <p:sp>
          <p:nvSpPr>
            <p:cNvPr id="15" name="Google Shape;176;p16">
              <a:extLst>
                <a:ext uri="{FF2B5EF4-FFF2-40B4-BE49-F238E27FC236}">
                  <a16:creationId xmlns:a16="http://schemas.microsoft.com/office/drawing/2014/main" id="{934DBBF8-AD9F-15E4-AAF3-22BBC8341B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90329" y="4361791"/>
              <a:ext cx="1241404" cy="1239158"/>
            </a:xfrm>
            <a:prstGeom prst="ellipse">
              <a:avLst/>
            </a:prstGeom>
            <a:gradFill>
              <a:gsLst>
                <a:gs pos="0">
                  <a:schemeClr val="accent1">
                    <a:lumMod val="70000"/>
                    <a:lumOff val="30000"/>
                  </a:schemeClr>
                </a:gs>
                <a:gs pos="100000">
                  <a:schemeClr val="accent1">
                    <a:lumMod val="90000"/>
                  </a:schemeClr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/>
              <a:endParaRPr lang="en-US" altLang="en-US">
                <a:cs typeface="+mn-ea"/>
                <a:sym typeface="+mn-lt"/>
              </a:endParaRPr>
            </a:p>
          </p:txBody>
        </p:sp>
        <p:sp>
          <p:nvSpPr>
            <p:cNvPr id="16" name="Google Shape;177;p16">
              <a:extLst>
                <a:ext uri="{FF2B5EF4-FFF2-40B4-BE49-F238E27FC236}">
                  <a16:creationId xmlns:a16="http://schemas.microsoft.com/office/drawing/2014/main" id="{E2DC9493-A60A-CF0C-EBD0-C2AAC2F261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40072" y="4361791"/>
              <a:ext cx="1238034" cy="1239158"/>
            </a:xfrm>
            <a:prstGeom prst="ellipse">
              <a:avLst/>
            </a:prstGeom>
            <a:gradFill>
              <a:gsLst>
                <a:gs pos="100000">
                  <a:schemeClr val="accent2">
                    <a:lumMod val="75000"/>
                  </a:schemeClr>
                </a:gs>
                <a:gs pos="0">
                  <a:schemeClr val="accent2"/>
                </a:gs>
              </a:gsLst>
              <a:path path="circle">
                <a:fillToRect r="100000" b="100000"/>
              </a:path>
            </a:gradFill>
            <a:ln>
              <a:noFill/>
            </a:ln>
            <a:effectLst>
              <a:outerShdw blurRad="177800" dist="101600" dir="2700000" sx="98000" sy="98000" algn="tl" rotWithShape="0">
                <a:schemeClr val="accent1">
                  <a:alpha val="31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/>
              <a:endParaRPr lang="en-US" altLang="en-US">
                <a:latin typeface="+mn-lt"/>
                <a:cs typeface="+mn-ea"/>
                <a:sym typeface="+mn-lt"/>
              </a:endParaRPr>
            </a:p>
          </p:txBody>
        </p:sp>
        <p:sp>
          <p:nvSpPr>
            <p:cNvPr id="17" name="Google Shape;178;p16">
              <a:extLst>
                <a:ext uri="{FF2B5EF4-FFF2-40B4-BE49-F238E27FC236}">
                  <a16:creationId xmlns:a16="http://schemas.microsoft.com/office/drawing/2014/main" id="{0C8F3B15-EA7B-EDDE-427A-0A753F451E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02754" y="2064703"/>
              <a:ext cx="771989" cy="13124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t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500"/>
                <a:buFont typeface="Arial" panose="020B0604020202020204" pitchFamily="34" charset="0"/>
                <a:buNone/>
                <a:defRPr/>
              </a:pPr>
              <a:r>
                <a:rPr kumimoji="0" lang="en-US" alt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+mn-ea"/>
                  <a:sym typeface="+mn-lt"/>
                </a:rPr>
                <a:t>P</a:t>
              </a:r>
            </a:p>
          </p:txBody>
        </p:sp>
        <p:sp>
          <p:nvSpPr>
            <p:cNvPr id="18" name="Google Shape;182;p16">
              <a:extLst>
                <a:ext uri="{FF2B5EF4-FFF2-40B4-BE49-F238E27FC236}">
                  <a16:creationId xmlns:a16="http://schemas.microsoft.com/office/drawing/2014/main" id="{E710A878-819F-8CA1-E7BF-607B1B44CAFA}"/>
                </a:ext>
              </a:extLst>
            </p:cNvPr>
            <p:cNvSpPr/>
            <p:nvPr/>
          </p:nvSpPr>
          <p:spPr bwMode="auto">
            <a:xfrm>
              <a:off x="5420811" y="2247931"/>
              <a:ext cx="1116702" cy="795398"/>
            </a:xfrm>
            <a:custGeom>
              <a:avLst/>
              <a:gdLst>
                <a:gd name="T0" fmla="*/ 2147483646 w 362"/>
                <a:gd name="T1" fmla="*/ 0 h 258"/>
                <a:gd name="T2" fmla="*/ 0 w 362"/>
                <a:gd name="T3" fmla="*/ 0 h 258"/>
                <a:gd name="T4" fmla="*/ 2147483646 w 362"/>
                <a:gd name="T5" fmla="*/ 2147483646 h 258"/>
                <a:gd name="T6" fmla="*/ 0 w 362"/>
                <a:gd name="T7" fmla="*/ 2147483646 h 258"/>
                <a:gd name="T8" fmla="*/ 2147483646 w 362"/>
                <a:gd name="T9" fmla="*/ 2147483646 h 258"/>
                <a:gd name="T10" fmla="*/ 2147483646 w 362"/>
                <a:gd name="T11" fmla="*/ 2147483646 h 258"/>
                <a:gd name="T12" fmla="*/ 2147483646 w 362"/>
                <a:gd name="T13" fmla="*/ 0 h 25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62" h="258" extrusionOk="0">
                  <a:moveTo>
                    <a:pt x="362" y="0"/>
                  </a:moveTo>
                  <a:cubicBezTo>
                    <a:pt x="220" y="71"/>
                    <a:pt x="142" y="71"/>
                    <a:pt x="0" y="0"/>
                  </a:cubicBezTo>
                  <a:cubicBezTo>
                    <a:pt x="26" y="37"/>
                    <a:pt x="41" y="81"/>
                    <a:pt x="41" y="129"/>
                  </a:cubicBezTo>
                  <a:cubicBezTo>
                    <a:pt x="41" y="177"/>
                    <a:pt x="26" y="222"/>
                    <a:pt x="0" y="258"/>
                  </a:cubicBezTo>
                  <a:cubicBezTo>
                    <a:pt x="142" y="188"/>
                    <a:pt x="220" y="188"/>
                    <a:pt x="362" y="258"/>
                  </a:cubicBezTo>
                  <a:cubicBezTo>
                    <a:pt x="336" y="222"/>
                    <a:pt x="321" y="177"/>
                    <a:pt x="321" y="129"/>
                  </a:cubicBezTo>
                  <a:cubicBezTo>
                    <a:pt x="321" y="81"/>
                    <a:pt x="336" y="37"/>
                    <a:pt x="362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D485D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9" name="Google Shape;183;p16">
              <a:extLst>
                <a:ext uri="{FF2B5EF4-FFF2-40B4-BE49-F238E27FC236}">
                  <a16:creationId xmlns:a16="http://schemas.microsoft.com/office/drawing/2014/main" id="{DB920D01-62B7-981F-320E-C3F484A27F95}"/>
                </a:ext>
              </a:extLst>
            </p:cNvPr>
            <p:cNvSpPr/>
            <p:nvPr/>
          </p:nvSpPr>
          <p:spPr bwMode="auto">
            <a:xfrm>
              <a:off x="5420811" y="4583110"/>
              <a:ext cx="1116702" cy="796521"/>
            </a:xfrm>
            <a:custGeom>
              <a:avLst/>
              <a:gdLst>
                <a:gd name="T0" fmla="*/ 2147483646 w 362"/>
                <a:gd name="T1" fmla="*/ 2147483646 h 258"/>
                <a:gd name="T2" fmla="*/ 2147483646 w 362"/>
                <a:gd name="T3" fmla="*/ 0 h 258"/>
                <a:gd name="T4" fmla="*/ 0 w 362"/>
                <a:gd name="T5" fmla="*/ 0 h 258"/>
                <a:gd name="T6" fmla="*/ 2147483646 w 362"/>
                <a:gd name="T7" fmla="*/ 2147483646 h 258"/>
                <a:gd name="T8" fmla="*/ 0 w 362"/>
                <a:gd name="T9" fmla="*/ 2147483646 h 258"/>
                <a:gd name="T10" fmla="*/ 2147483646 w 362"/>
                <a:gd name="T11" fmla="*/ 2147483646 h 258"/>
                <a:gd name="T12" fmla="*/ 2147483646 w 362"/>
                <a:gd name="T13" fmla="*/ 2147483646 h 25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62" h="258" extrusionOk="0">
                  <a:moveTo>
                    <a:pt x="321" y="129"/>
                  </a:moveTo>
                  <a:cubicBezTo>
                    <a:pt x="321" y="81"/>
                    <a:pt x="336" y="36"/>
                    <a:pt x="362" y="0"/>
                  </a:cubicBezTo>
                  <a:cubicBezTo>
                    <a:pt x="220" y="70"/>
                    <a:pt x="142" y="70"/>
                    <a:pt x="0" y="0"/>
                  </a:cubicBezTo>
                  <a:cubicBezTo>
                    <a:pt x="26" y="36"/>
                    <a:pt x="41" y="81"/>
                    <a:pt x="41" y="129"/>
                  </a:cubicBezTo>
                  <a:cubicBezTo>
                    <a:pt x="41" y="177"/>
                    <a:pt x="26" y="221"/>
                    <a:pt x="0" y="258"/>
                  </a:cubicBezTo>
                  <a:cubicBezTo>
                    <a:pt x="142" y="188"/>
                    <a:pt x="220" y="188"/>
                    <a:pt x="362" y="258"/>
                  </a:cubicBezTo>
                  <a:cubicBezTo>
                    <a:pt x="336" y="221"/>
                    <a:pt x="321" y="177"/>
                    <a:pt x="321" y="129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70000"/>
                    <a:lumOff val="30000"/>
                  </a:schemeClr>
                </a:gs>
                <a:gs pos="100000">
                  <a:schemeClr val="accent1">
                    <a:lumMod val="90000"/>
                  </a:schemeClr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20" name="Google Shape;184;p16">
              <a:extLst>
                <a:ext uri="{FF2B5EF4-FFF2-40B4-BE49-F238E27FC236}">
                  <a16:creationId xmlns:a16="http://schemas.microsoft.com/office/drawing/2014/main" id="{31D02F10-C554-5A56-F4CA-6D3A645C3A54}"/>
                </a:ext>
              </a:extLst>
            </p:cNvPr>
            <p:cNvSpPr/>
            <p:nvPr/>
          </p:nvSpPr>
          <p:spPr bwMode="auto">
            <a:xfrm>
              <a:off x="4455773" y="3264647"/>
              <a:ext cx="795398" cy="1121196"/>
            </a:xfrm>
            <a:custGeom>
              <a:avLst/>
              <a:gdLst>
                <a:gd name="T0" fmla="*/ 0 w 258"/>
                <a:gd name="T1" fmla="*/ 2147483646 h 363"/>
                <a:gd name="T2" fmla="*/ 2147483646 w 258"/>
                <a:gd name="T3" fmla="*/ 2147483646 h 363"/>
                <a:gd name="T4" fmla="*/ 2147483646 w 258"/>
                <a:gd name="T5" fmla="*/ 2147483646 h 363"/>
                <a:gd name="T6" fmla="*/ 2147483646 w 258"/>
                <a:gd name="T7" fmla="*/ 0 h 363"/>
                <a:gd name="T8" fmla="*/ 2147483646 w 258"/>
                <a:gd name="T9" fmla="*/ 2147483646 h 363"/>
                <a:gd name="T10" fmla="*/ 0 w 258"/>
                <a:gd name="T11" fmla="*/ 0 h 363"/>
                <a:gd name="T12" fmla="*/ 0 w 258"/>
                <a:gd name="T13" fmla="*/ 2147483646 h 36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58" h="363" extrusionOk="0">
                  <a:moveTo>
                    <a:pt x="0" y="363"/>
                  </a:moveTo>
                  <a:cubicBezTo>
                    <a:pt x="36" y="337"/>
                    <a:pt x="81" y="322"/>
                    <a:pt x="129" y="322"/>
                  </a:cubicBezTo>
                  <a:cubicBezTo>
                    <a:pt x="177" y="322"/>
                    <a:pt x="221" y="337"/>
                    <a:pt x="258" y="363"/>
                  </a:cubicBezTo>
                  <a:cubicBezTo>
                    <a:pt x="188" y="221"/>
                    <a:pt x="188" y="142"/>
                    <a:pt x="258" y="0"/>
                  </a:cubicBezTo>
                  <a:cubicBezTo>
                    <a:pt x="221" y="26"/>
                    <a:pt x="177" y="41"/>
                    <a:pt x="129" y="41"/>
                  </a:cubicBezTo>
                  <a:cubicBezTo>
                    <a:pt x="81" y="41"/>
                    <a:pt x="36" y="26"/>
                    <a:pt x="0" y="0"/>
                  </a:cubicBezTo>
                  <a:cubicBezTo>
                    <a:pt x="70" y="142"/>
                    <a:pt x="70" y="221"/>
                    <a:pt x="0" y="36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D485D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1" name="Google Shape;185;p16">
              <a:extLst>
                <a:ext uri="{FF2B5EF4-FFF2-40B4-BE49-F238E27FC236}">
                  <a16:creationId xmlns:a16="http://schemas.microsoft.com/office/drawing/2014/main" id="{28871D2F-8D6F-D807-02EB-E2DFC3AE04BB}"/>
                </a:ext>
              </a:extLst>
            </p:cNvPr>
            <p:cNvSpPr/>
            <p:nvPr/>
          </p:nvSpPr>
          <p:spPr bwMode="auto">
            <a:xfrm>
              <a:off x="6707153" y="3268017"/>
              <a:ext cx="795398" cy="1117825"/>
            </a:xfrm>
            <a:custGeom>
              <a:avLst/>
              <a:gdLst>
                <a:gd name="T0" fmla="*/ 2147483646 w 258"/>
                <a:gd name="T1" fmla="*/ 0 h 362"/>
                <a:gd name="T2" fmla="*/ 2147483646 w 258"/>
                <a:gd name="T3" fmla="*/ 2147483646 h 362"/>
                <a:gd name="T4" fmla="*/ 0 w 258"/>
                <a:gd name="T5" fmla="*/ 0 h 362"/>
                <a:gd name="T6" fmla="*/ 0 w 258"/>
                <a:gd name="T7" fmla="*/ 2147483646 h 362"/>
                <a:gd name="T8" fmla="*/ 2147483646 w 258"/>
                <a:gd name="T9" fmla="*/ 2147483646 h 362"/>
                <a:gd name="T10" fmla="*/ 2147483646 w 258"/>
                <a:gd name="T11" fmla="*/ 2147483646 h 362"/>
                <a:gd name="T12" fmla="*/ 2147483646 w 258"/>
                <a:gd name="T13" fmla="*/ 0 h 36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58" h="362" extrusionOk="0">
                  <a:moveTo>
                    <a:pt x="258" y="0"/>
                  </a:moveTo>
                  <a:cubicBezTo>
                    <a:pt x="222" y="25"/>
                    <a:pt x="177" y="40"/>
                    <a:pt x="129" y="40"/>
                  </a:cubicBezTo>
                  <a:cubicBezTo>
                    <a:pt x="81" y="40"/>
                    <a:pt x="37" y="25"/>
                    <a:pt x="0" y="0"/>
                  </a:cubicBezTo>
                  <a:cubicBezTo>
                    <a:pt x="70" y="142"/>
                    <a:pt x="70" y="220"/>
                    <a:pt x="0" y="362"/>
                  </a:cubicBezTo>
                  <a:cubicBezTo>
                    <a:pt x="37" y="336"/>
                    <a:pt x="81" y="321"/>
                    <a:pt x="129" y="321"/>
                  </a:cubicBezTo>
                  <a:cubicBezTo>
                    <a:pt x="177" y="321"/>
                    <a:pt x="222" y="336"/>
                    <a:pt x="258" y="362"/>
                  </a:cubicBezTo>
                  <a:cubicBezTo>
                    <a:pt x="188" y="220"/>
                    <a:pt x="188" y="142"/>
                    <a:pt x="258" y="0"/>
                  </a:cubicBezTo>
                  <a:close/>
                </a:path>
              </a:pathLst>
            </a:custGeom>
            <a:gradFill>
              <a:gsLst>
                <a:gs pos="0">
                  <a:schemeClr val="accent2">
                    <a:lumMod val="40000"/>
                    <a:lumOff val="6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D485D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2" name="Google Shape;178;p16">
              <a:extLst>
                <a:ext uri="{FF2B5EF4-FFF2-40B4-BE49-F238E27FC236}">
                  <a16:creationId xmlns:a16="http://schemas.microsoft.com/office/drawing/2014/main" id="{55404B7A-56AE-BA5F-C4B7-94892D866B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11962" y="2051030"/>
              <a:ext cx="879108" cy="10747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t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500"/>
                <a:buFont typeface="Arial" panose="020B0604020202020204" pitchFamily="34" charset="0"/>
                <a:buNone/>
                <a:defRPr/>
              </a:pPr>
              <a:r>
                <a:rPr kumimoji="0" lang="en-US" alt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+mn-ea"/>
                  <a:sym typeface="+mn-lt"/>
                </a:rPr>
                <a:t>D</a:t>
              </a:r>
            </a:p>
          </p:txBody>
        </p:sp>
        <p:sp>
          <p:nvSpPr>
            <p:cNvPr id="23" name="Google Shape;178;p16">
              <a:extLst>
                <a:ext uri="{FF2B5EF4-FFF2-40B4-BE49-F238E27FC236}">
                  <a16:creationId xmlns:a16="http://schemas.microsoft.com/office/drawing/2014/main" id="{50ED71F9-3A4A-007D-862D-B1581111F4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24793" y="4361791"/>
              <a:ext cx="873521" cy="13124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t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500"/>
                <a:buFont typeface="Arial" panose="020B0604020202020204" pitchFamily="34" charset="0"/>
                <a:buNone/>
                <a:defRPr/>
              </a:pPr>
              <a:r>
                <a:rPr kumimoji="0" lang="en-US" alt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+mn-ea"/>
                  <a:sym typeface="+mn-lt"/>
                </a:rPr>
                <a:t>A</a:t>
              </a:r>
            </a:p>
          </p:txBody>
        </p:sp>
        <p:sp>
          <p:nvSpPr>
            <p:cNvPr id="24" name="Google Shape;178;p16">
              <a:extLst>
                <a:ext uri="{FF2B5EF4-FFF2-40B4-BE49-F238E27FC236}">
                  <a16:creationId xmlns:a16="http://schemas.microsoft.com/office/drawing/2014/main" id="{E2E33515-77B2-8AD8-F445-2E1266BD27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07153" y="4385842"/>
              <a:ext cx="771989" cy="13124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t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500"/>
                <a:buFont typeface="Arial" panose="020B0604020202020204" pitchFamily="34" charset="0"/>
                <a:buNone/>
                <a:defRPr/>
              </a:pPr>
              <a:r>
                <a:rPr kumimoji="0" lang="en-US" alt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+mn-ea"/>
                  <a:sym typeface="+mn-lt"/>
                </a:rPr>
                <a:t>C</a:t>
              </a:r>
            </a:p>
          </p:txBody>
        </p:sp>
      </p:grpSp>
      <p:sp>
        <p:nvSpPr>
          <p:cNvPr id="6" name="Google Shape;170;p16">
            <a:extLst>
              <a:ext uri="{FF2B5EF4-FFF2-40B4-BE49-F238E27FC236}">
                <a16:creationId xmlns:a16="http://schemas.microsoft.com/office/drawing/2014/main" id="{9C465AFA-BCE3-F1D9-A8D6-4C9B32CE1E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6820" y="4115250"/>
            <a:ext cx="16065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 panose="020B0604020202020204" pitchFamily="34" charset="0"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cs typeface="+mn-ea"/>
                <a:sym typeface="+mn-lt"/>
              </a:rPr>
              <a:t>理论教育</a:t>
            </a:r>
          </a:p>
        </p:txBody>
      </p:sp>
      <p:sp>
        <p:nvSpPr>
          <p:cNvPr id="7" name="Google Shape;166;p16">
            <a:extLst>
              <a:ext uri="{FF2B5EF4-FFF2-40B4-BE49-F238E27FC236}">
                <a16:creationId xmlns:a16="http://schemas.microsoft.com/office/drawing/2014/main" id="{FD7E6FA1-9246-1BF5-DF69-3103C7365F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5080" y="4529270"/>
            <a:ext cx="2888615" cy="900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r">
              <a:lnSpc>
                <a:spcPct val="130000"/>
              </a:lnSpc>
              <a:buSzPts val="1400"/>
              <a:defRPr/>
            </a:pPr>
            <a:r>
              <a:rPr lang="zh-CN" altLang="en-US" sz="1600" spc="300" dirty="0">
                <a:latin typeface="+mn-lt"/>
                <a:cs typeface="+mn-ea"/>
                <a:sym typeface="+mn-lt"/>
              </a:rPr>
              <a:t>不断改进工作方法，以业绩提高和结果为衡量工作成就的重要标准</a:t>
            </a:r>
          </a:p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None/>
              <a:defRPr/>
            </a:pP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cs typeface="+mn-ea"/>
              <a:sym typeface="+mn-lt"/>
            </a:endParaRPr>
          </a:p>
        </p:txBody>
      </p:sp>
      <p:sp>
        <p:nvSpPr>
          <p:cNvPr id="8" name="Google Shape;167;p16">
            <a:extLst>
              <a:ext uri="{FF2B5EF4-FFF2-40B4-BE49-F238E27FC236}">
                <a16:creationId xmlns:a16="http://schemas.microsoft.com/office/drawing/2014/main" id="{46E41D4E-77DB-DBEA-E646-05EB7AF79E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9500" y="1818291"/>
            <a:ext cx="163195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 panose="020B0604020202020204" pitchFamily="34" charset="0"/>
              <a:buNone/>
              <a:defRPr/>
            </a:pPr>
            <a:r>
              <a:rPr lang="zh-CN" altLang="en-US" sz="2000" dirty="0">
                <a:solidFill>
                  <a:schemeClr val="accent2"/>
                </a:solidFill>
                <a:latin typeface="+mn-lt"/>
                <a:cs typeface="+mn-ea"/>
                <a:sym typeface="+mn-lt"/>
              </a:rPr>
              <a:t>持之以恒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cs typeface="+mn-ea"/>
              <a:sym typeface="+mn-lt"/>
            </a:endParaRPr>
          </a:p>
        </p:txBody>
      </p:sp>
      <p:sp>
        <p:nvSpPr>
          <p:cNvPr id="9" name="Google Shape;166;p16">
            <a:extLst>
              <a:ext uri="{FF2B5EF4-FFF2-40B4-BE49-F238E27FC236}">
                <a16:creationId xmlns:a16="http://schemas.microsoft.com/office/drawing/2014/main" id="{1E044A22-1267-D5C7-A04A-92DAA6784F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91145" y="2193740"/>
            <a:ext cx="3025775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lnSpc>
                <a:spcPct val="130000"/>
              </a:lnSpc>
              <a:buSzPts val="1400"/>
              <a:defRPr/>
            </a:pPr>
            <a:r>
              <a:rPr lang="zh-CN" altLang="en-US" sz="1600" spc="300" dirty="0">
                <a:latin typeface="+mn-lt"/>
                <a:cs typeface="+mn-ea"/>
                <a:sym typeface="+mn-lt"/>
              </a:rPr>
              <a:t>反对任何无正当理由的工作拖延，摒弃工作中任何形式的官僚作风，恪尽职守、积极工作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None/>
              <a:defRPr/>
            </a:pP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cs typeface="+mn-ea"/>
              <a:sym typeface="+mn-lt"/>
            </a:endParaRPr>
          </a:p>
        </p:txBody>
      </p:sp>
      <p:sp>
        <p:nvSpPr>
          <p:cNvPr id="10" name="Google Shape;168;p16">
            <a:extLst>
              <a:ext uri="{FF2B5EF4-FFF2-40B4-BE49-F238E27FC236}">
                <a16:creationId xmlns:a16="http://schemas.microsoft.com/office/drawing/2014/main" id="{B1402AE1-49E0-43A6-66AE-C6029C5445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6550" y="4115250"/>
            <a:ext cx="15970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 panose="020B0604020202020204" pitchFamily="34" charset="0"/>
              <a:buNone/>
              <a:defRPr/>
            </a:pPr>
            <a:r>
              <a:rPr lang="zh-CN" altLang="en-US" sz="2000" dirty="0">
                <a:solidFill>
                  <a:schemeClr val="accent1"/>
                </a:solidFill>
                <a:latin typeface="+mn-lt"/>
                <a:cs typeface="+mn-ea"/>
                <a:sym typeface="+mn-lt"/>
              </a:rPr>
              <a:t>时间利用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n-lt"/>
              <a:cs typeface="+mn-ea"/>
              <a:sym typeface="+mn-lt"/>
            </a:endParaRPr>
          </a:p>
        </p:txBody>
      </p:sp>
      <p:sp>
        <p:nvSpPr>
          <p:cNvPr id="12" name="Google Shape;166;p16">
            <a:extLst>
              <a:ext uri="{FF2B5EF4-FFF2-40B4-BE49-F238E27FC236}">
                <a16:creationId xmlns:a16="http://schemas.microsoft.com/office/drawing/2014/main" id="{71F8D4E9-96AA-8075-EBAE-C68A36DC6D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91145" y="4529270"/>
            <a:ext cx="3025775" cy="901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lnSpc>
                <a:spcPct val="130000"/>
              </a:lnSpc>
              <a:buSzPts val="1400"/>
              <a:defRPr/>
            </a:pPr>
            <a:r>
              <a:rPr lang="zh-CN" altLang="en-US" sz="1600" b="0" i="0" dirty="0">
                <a:solidFill>
                  <a:srgbClr val="333333"/>
                </a:solidFill>
                <a:effectLst/>
                <a:latin typeface="+mn-lt"/>
                <a:cs typeface="+mn-ea"/>
                <a:sym typeface="+mn-lt"/>
              </a:rPr>
              <a:t>充分利用在校学习的时间，为自己补充所需的知识和技能</a:t>
            </a:r>
            <a:endParaRPr lang="en-US" altLang="zh-CN" sz="1600" dirty="0">
              <a:solidFill>
                <a:srgbClr val="5F5F5F"/>
              </a:solidFill>
              <a:latin typeface="+mn-lt"/>
              <a:cs typeface="+mn-ea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None/>
              <a:defRPr/>
            </a:pP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018360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1">
            <a:extLst>
              <a:ext uri="{FF2B5EF4-FFF2-40B4-BE49-F238E27FC236}">
                <a16:creationId xmlns:a16="http://schemas.microsoft.com/office/drawing/2014/main" id="{D7DD5781-FBAD-87FD-09E5-A64A8C6F0D63}"/>
              </a:ext>
            </a:extLst>
          </p:cNvPr>
          <p:cNvSpPr txBox="1">
            <a:spLocks/>
          </p:cNvSpPr>
          <p:nvPr/>
        </p:nvSpPr>
        <p:spPr>
          <a:xfrm>
            <a:off x="882650" y="296552"/>
            <a:ext cx="2169584" cy="4582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solidFill>
                  <a:schemeClr val="accent2"/>
                </a:solidFill>
                <a:latin typeface="+mn-lt"/>
                <a:ea typeface="+mn-ea"/>
                <a:cs typeface="+mn-ea"/>
                <a:sym typeface="+mn-lt"/>
              </a:rPr>
              <a:t>最后总结</a:t>
            </a:r>
          </a:p>
        </p:txBody>
      </p:sp>
      <p:pic>
        <p:nvPicPr>
          <p:cNvPr id="17" name="图片 16" descr="图标&#10;&#10;描述已自动生成">
            <a:extLst>
              <a:ext uri="{FF2B5EF4-FFF2-40B4-BE49-F238E27FC236}">
                <a16:creationId xmlns:a16="http://schemas.microsoft.com/office/drawing/2014/main" id="{4C536AFB-CE48-A95A-7544-21C423F7B47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216" y="3681492"/>
            <a:ext cx="3439390" cy="3439390"/>
          </a:xfrm>
          <a:prstGeom prst="rect">
            <a:avLst/>
          </a:prstGeom>
        </p:spPr>
      </p:pic>
      <p:sp>
        <p:nvSpPr>
          <p:cNvPr id="2" name="椭圆 1">
            <a:extLst>
              <a:ext uri="{FF2B5EF4-FFF2-40B4-BE49-F238E27FC236}">
                <a16:creationId xmlns:a16="http://schemas.microsoft.com/office/drawing/2014/main" id="{9DF11053-B1E0-F63C-A1C7-2445CEEC614A}"/>
              </a:ext>
            </a:extLst>
          </p:cNvPr>
          <p:cNvSpPr/>
          <p:nvPr/>
        </p:nvSpPr>
        <p:spPr>
          <a:xfrm>
            <a:off x="4238171" y="2173514"/>
            <a:ext cx="3715658" cy="3715658"/>
          </a:xfrm>
          <a:prstGeom prst="ellipse">
            <a:avLst/>
          </a:prstGeom>
          <a:noFill/>
          <a:ln w="12700">
            <a:gradFill>
              <a:gsLst>
                <a:gs pos="100000">
                  <a:srgbClr val="066FFA">
                    <a:alpha val="0"/>
                  </a:srgbClr>
                </a:gs>
                <a:gs pos="19000">
                  <a:srgbClr val="066FFA">
                    <a:alpha val="25000"/>
                  </a:srgb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6" name="梯形 15">
            <a:extLst>
              <a:ext uri="{FF2B5EF4-FFF2-40B4-BE49-F238E27FC236}">
                <a16:creationId xmlns:a16="http://schemas.microsoft.com/office/drawing/2014/main" id="{692F2490-5742-2FD9-4041-F21E268458BB}"/>
              </a:ext>
            </a:extLst>
          </p:cNvPr>
          <p:cNvSpPr/>
          <p:nvPr/>
        </p:nvSpPr>
        <p:spPr>
          <a:xfrm rot="15300000" flipH="1">
            <a:off x="6829023" y="2738436"/>
            <a:ext cx="1480457" cy="1492239"/>
          </a:xfrm>
          <a:prstGeom prst="trapezoid">
            <a:avLst>
              <a:gd name="adj" fmla="val 35784"/>
            </a:avLst>
          </a:prstGeom>
          <a:gradFill>
            <a:gsLst>
              <a:gs pos="0">
                <a:schemeClr val="accent1">
                  <a:lumMod val="60000"/>
                  <a:lumOff val="40000"/>
                  <a:alpha val="60000"/>
                </a:schemeClr>
              </a:gs>
              <a:gs pos="100000">
                <a:schemeClr val="accent1">
                  <a:lumMod val="90000"/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8" name="梯形 17">
            <a:extLst>
              <a:ext uri="{FF2B5EF4-FFF2-40B4-BE49-F238E27FC236}">
                <a16:creationId xmlns:a16="http://schemas.microsoft.com/office/drawing/2014/main" id="{F721FD7C-D740-A0C0-989D-1B4BCC0EB7D6}"/>
              </a:ext>
            </a:extLst>
          </p:cNvPr>
          <p:cNvSpPr/>
          <p:nvPr/>
        </p:nvSpPr>
        <p:spPr>
          <a:xfrm rot="6300000">
            <a:off x="3864896" y="2738436"/>
            <a:ext cx="1480457" cy="1492239"/>
          </a:xfrm>
          <a:prstGeom prst="trapezoid">
            <a:avLst>
              <a:gd name="adj" fmla="val 35784"/>
            </a:avLst>
          </a:prstGeom>
          <a:gradFill>
            <a:gsLst>
              <a:gs pos="0">
                <a:schemeClr val="accent2">
                  <a:lumMod val="60000"/>
                  <a:lumOff val="40000"/>
                  <a:alpha val="58000"/>
                </a:schemeClr>
              </a:gs>
              <a:gs pos="100000">
                <a:schemeClr val="accent2">
                  <a:lumMod val="91000"/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7B087235-8172-A017-8DE2-768F77DA66FE}"/>
              </a:ext>
            </a:extLst>
          </p:cNvPr>
          <p:cNvSpPr/>
          <p:nvPr/>
        </p:nvSpPr>
        <p:spPr>
          <a:xfrm>
            <a:off x="3603171" y="1538514"/>
            <a:ext cx="4985658" cy="4985658"/>
          </a:xfrm>
          <a:prstGeom prst="ellipse">
            <a:avLst/>
          </a:prstGeom>
          <a:noFill/>
          <a:ln w="12700">
            <a:gradFill>
              <a:gsLst>
                <a:gs pos="100000">
                  <a:srgbClr val="066FFA">
                    <a:alpha val="0"/>
                  </a:srgbClr>
                </a:gs>
                <a:gs pos="19000">
                  <a:srgbClr val="066FFA">
                    <a:alpha val="20000"/>
                  </a:srgb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F9AB3E14-25BF-F080-DBC6-AF1343F19321}"/>
              </a:ext>
            </a:extLst>
          </p:cNvPr>
          <p:cNvSpPr/>
          <p:nvPr/>
        </p:nvSpPr>
        <p:spPr>
          <a:xfrm>
            <a:off x="4876800" y="2257352"/>
            <a:ext cx="2438400" cy="2438400"/>
          </a:xfrm>
          <a:prstGeom prst="ellipse">
            <a:avLst/>
          </a:prstGeom>
          <a:gradFill>
            <a:gsLst>
              <a:gs pos="83000">
                <a:schemeClr val="accent2">
                  <a:lumMod val="75000"/>
                </a:schemeClr>
              </a:gs>
              <a:gs pos="12000">
                <a:schemeClr val="accent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</a:gradFill>
          <a:ln>
            <a:noFill/>
          </a:ln>
          <a:effectLst>
            <a:outerShdw blurRad="177800" dist="101600" dir="2700000" sx="98000" sy="98000" algn="tl" rotWithShape="0">
              <a:schemeClr val="accent1">
                <a:alpha val="3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9BE4C556-0386-2A37-3B7C-E238490A4006}"/>
              </a:ext>
            </a:extLst>
          </p:cNvPr>
          <p:cNvSpPr txBox="1"/>
          <p:nvPr/>
        </p:nvSpPr>
        <p:spPr>
          <a:xfrm>
            <a:off x="5041900" y="3461709"/>
            <a:ext cx="2108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rPr>
              <a:t>调查研究法</a:t>
            </a:r>
          </a:p>
        </p:txBody>
      </p:sp>
      <p:pic>
        <p:nvPicPr>
          <p:cNvPr id="22" name="图形 21">
            <a:extLst>
              <a:ext uri="{FF2B5EF4-FFF2-40B4-BE49-F238E27FC236}">
                <a16:creationId xmlns:a16="http://schemas.microsoft.com/office/drawing/2014/main" id="{8B583D58-1886-F24F-9D92-98273167B83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739723" y="2701594"/>
            <a:ext cx="710639" cy="710639"/>
          </a:xfrm>
          <a:prstGeom prst="rect">
            <a:avLst/>
          </a:prstGeom>
        </p:spPr>
      </p:pic>
      <p:sp>
        <p:nvSpPr>
          <p:cNvPr id="23" name="弧形 22">
            <a:extLst>
              <a:ext uri="{FF2B5EF4-FFF2-40B4-BE49-F238E27FC236}">
                <a16:creationId xmlns:a16="http://schemas.microsoft.com/office/drawing/2014/main" id="{8603253E-AA01-2EDD-C174-3B232C1D5ACD}"/>
              </a:ext>
            </a:extLst>
          </p:cNvPr>
          <p:cNvSpPr/>
          <p:nvPr/>
        </p:nvSpPr>
        <p:spPr>
          <a:xfrm>
            <a:off x="2547068" y="2173877"/>
            <a:ext cx="2118360" cy="2118360"/>
          </a:xfrm>
          <a:prstGeom prst="arc">
            <a:avLst>
              <a:gd name="adj1" fmla="val 5178833"/>
              <a:gd name="adj2" fmla="val 16577158"/>
            </a:avLst>
          </a:prstGeom>
          <a:noFill/>
          <a:ln w="27146">
            <a:gradFill>
              <a:gsLst>
                <a:gs pos="0">
                  <a:schemeClr val="accent2"/>
                </a:gs>
                <a:gs pos="74000">
                  <a:schemeClr val="accent2">
                    <a:alpha val="0"/>
                  </a:schemeClr>
                </a:gs>
              </a:gsLst>
              <a:lin ang="0" scaled="0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868" tIns="43434" rIns="86868" bIns="43434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782A195F-F9E2-21CC-B5CB-2BBE9F0EBF5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011418" y="2227678"/>
            <a:ext cx="117546" cy="117544"/>
          </a:xfrm>
          <a:prstGeom prst="ellipse">
            <a:avLst/>
          </a:prstGeom>
          <a:solidFill>
            <a:schemeClr val="bg1"/>
          </a:solidFill>
          <a:ln w="21114">
            <a:solidFill>
              <a:schemeClr val="accent2"/>
            </a:solidFill>
          </a:ln>
          <a:effectLst>
            <a:outerShdw blurRad="144780" sx="102000" sy="102000" algn="ctr" rotWithShape="0">
              <a:schemeClr val="accent1">
                <a:lumMod val="50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868" tIns="43434" rIns="86868" bIns="43434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052A00E8-DC34-B34C-9B50-EED674424F8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680764" y="2547886"/>
            <a:ext cx="117546" cy="117544"/>
          </a:xfrm>
          <a:prstGeom prst="ellipse">
            <a:avLst/>
          </a:prstGeom>
          <a:solidFill>
            <a:schemeClr val="bg1"/>
          </a:solidFill>
          <a:ln w="21114">
            <a:solidFill>
              <a:schemeClr val="accent2"/>
            </a:solidFill>
          </a:ln>
          <a:effectLst>
            <a:outerShdw blurRad="144780" sx="102000" sy="102000" algn="ctr" rotWithShape="0">
              <a:schemeClr val="accent1">
                <a:lumMod val="50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868" tIns="43434" rIns="86868" bIns="43434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E1E09C49-105E-9A3D-03A1-FA6E49C4A9AB}"/>
              </a:ext>
            </a:extLst>
          </p:cNvPr>
          <p:cNvSpPr txBox="1"/>
          <p:nvPr/>
        </p:nvSpPr>
        <p:spPr>
          <a:xfrm>
            <a:off x="765482" y="2416418"/>
            <a:ext cx="1791261" cy="364715"/>
          </a:xfrm>
          <a:prstGeom prst="rect">
            <a:avLst/>
          </a:prstGeom>
          <a:noFill/>
          <a:effectLst/>
        </p:spPr>
        <p:txBody>
          <a:bodyPr wrap="none" lIns="86868" tIns="43434" rIns="86868" bIns="43434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cs typeface="+mn-ea"/>
                <a:sym typeface="+mn-lt"/>
              </a:rPr>
              <a:t>电话调查询问法</a:t>
            </a:r>
          </a:p>
        </p:txBody>
      </p:sp>
      <p:sp>
        <p:nvSpPr>
          <p:cNvPr id="27" name="椭圆 26">
            <a:extLst>
              <a:ext uri="{FF2B5EF4-FFF2-40B4-BE49-F238E27FC236}">
                <a16:creationId xmlns:a16="http://schemas.microsoft.com/office/drawing/2014/main" id="{11E3DEF7-3E6E-9993-6AAC-A77712A38BE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3056896" y="4095251"/>
            <a:ext cx="117546" cy="117544"/>
          </a:xfrm>
          <a:prstGeom prst="ellipse">
            <a:avLst/>
          </a:prstGeom>
          <a:solidFill>
            <a:schemeClr val="bg1"/>
          </a:solidFill>
          <a:ln w="21114">
            <a:solidFill>
              <a:schemeClr val="accent2"/>
            </a:solidFill>
          </a:ln>
          <a:effectLst>
            <a:outerShdw blurRad="144780" sx="102000" sy="102000" algn="ctr" rotWithShape="0">
              <a:schemeClr val="accent1">
                <a:lumMod val="50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868" tIns="43434" rIns="86868" bIns="43434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B2973591-E968-06F8-DF16-FBB1075F72B0}"/>
              </a:ext>
            </a:extLst>
          </p:cNvPr>
          <p:cNvSpPr txBox="1"/>
          <p:nvPr/>
        </p:nvSpPr>
        <p:spPr>
          <a:xfrm>
            <a:off x="1234516" y="1791662"/>
            <a:ext cx="1791260" cy="364715"/>
          </a:xfrm>
          <a:prstGeom prst="rect">
            <a:avLst/>
          </a:prstGeom>
          <a:noFill/>
          <a:effectLst/>
        </p:spPr>
        <p:txBody>
          <a:bodyPr wrap="none" lIns="86868" tIns="43434" rIns="86868" bIns="43434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cs typeface="+mn-ea"/>
                <a:sym typeface="+mn-lt"/>
              </a:rPr>
              <a:t>当面调查询问法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42CBE549-F614-479A-CD07-94B8BC296BA1}"/>
              </a:ext>
            </a:extLst>
          </p:cNvPr>
          <p:cNvSpPr txBox="1"/>
          <p:nvPr/>
        </p:nvSpPr>
        <p:spPr>
          <a:xfrm>
            <a:off x="1302402" y="4319262"/>
            <a:ext cx="1791260" cy="364715"/>
          </a:xfrm>
          <a:prstGeom prst="rect">
            <a:avLst/>
          </a:prstGeom>
          <a:noFill/>
          <a:effectLst/>
        </p:spPr>
        <p:txBody>
          <a:bodyPr wrap="none" lIns="86868" tIns="43434" rIns="86868" bIns="43434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cs typeface="+mn-ea"/>
                <a:sym typeface="+mn-lt"/>
              </a:rPr>
              <a:t>问卷调查询问法</a:t>
            </a:r>
          </a:p>
        </p:txBody>
      </p:sp>
      <p:sp>
        <p:nvSpPr>
          <p:cNvPr id="30" name="椭圆 29">
            <a:extLst>
              <a:ext uri="{FF2B5EF4-FFF2-40B4-BE49-F238E27FC236}">
                <a16:creationId xmlns:a16="http://schemas.microsoft.com/office/drawing/2014/main" id="{7A887887-192F-1C2E-BDBC-6FB2AE546680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680764" y="3767422"/>
            <a:ext cx="117546" cy="117544"/>
          </a:xfrm>
          <a:prstGeom prst="ellipse">
            <a:avLst/>
          </a:prstGeom>
          <a:solidFill>
            <a:schemeClr val="bg1"/>
          </a:solidFill>
          <a:ln w="21114">
            <a:solidFill>
              <a:schemeClr val="accent2"/>
            </a:solidFill>
          </a:ln>
          <a:effectLst>
            <a:outerShdw blurRad="144780" sx="102000" sy="102000" algn="ctr" rotWithShape="0">
              <a:schemeClr val="accent1">
                <a:lumMod val="50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868" tIns="43434" rIns="86868" bIns="43434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CA784AD8-1B42-A0F2-2B92-8668C4CD5AA5}"/>
              </a:ext>
            </a:extLst>
          </p:cNvPr>
          <p:cNvSpPr txBox="1"/>
          <p:nvPr/>
        </p:nvSpPr>
        <p:spPr>
          <a:xfrm>
            <a:off x="793765" y="3684980"/>
            <a:ext cx="1791261" cy="364715"/>
          </a:xfrm>
          <a:prstGeom prst="rect">
            <a:avLst/>
          </a:prstGeom>
          <a:noFill/>
          <a:effectLst/>
        </p:spPr>
        <p:txBody>
          <a:bodyPr wrap="square" lIns="86868" tIns="43434" rIns="86868" bIns="43434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cs typeface="+mn-ea"/>
                <a:sym typeface="+mn-lt"/>
              </a:rPr>
              <a:t>函件调查询问法</a:t>
            </a:r>
          </a:p>
        </p:txBody>
      </p:sp>
      <p:sp>
        <p:nvSpPr>
          <p:cNvPr id="32" name="椭圆 31">
            <a:extLst>
              <a:ext uri="{FF2B5EF4-FFF2-40B4-BE49-F238E27FC236}">
                <a16:creationId xmlns:a16="http://schemas.microsoft.com/office/drawing/2014/main" id="{5F83E322-A0E5-C963-49E1-955360AF3A21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2485342" y="3195754"/>
            <a:ext cx="117546" cy="117544"/>
          </a:xfrm>
          <a:prstGeom prst="ellipse">
            <a:avLst/>
          </a:prstGeom>
          <a:solidFill>
            <a:schemeClr val="bg1"/>
          </a:solidFill>
          <a:ln w="21114">
            <a:solidFill>
              <a:schemeClr val="accent2"/>
            </a:solidFill>
          </a:ln>
          <a:effectLst>
            <a:outerShdw blurRad="144780" sx="102000" sy="102000" algn="ctr" rotWithShape="0">
              <a:schemeClr val="accent1">
                <a:lumMod val="50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868" tIns="43434" rIns="86868" bIns="43434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19A6C528-C85F-5691-7F70-D63BBB22EE69}"/>
              </a:ext>
            </a:extLst>
          </p:cNvPr>
          <p:cNvSpPr txBox="1"/>
          <p:nvPr/>
        </p:nvSpPr>
        <p:spPr>
          <a:xfrm>
            <a:off x="554652" y="3050699"/>
            <a:ext cx="1791261" cy="364715"/>
          </a:xfrm>
          <a:prstGeom prst="rect">
            <a:avLst/>
          </a:prstGeom>
          <a:noFill/>
          <a:effectLst/>
        </p:spPr>
        <p:txBody>
          <a:bodyPr wrap="none" lIns="86868" tIns="43434" rIns="86868" bIns="43434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cs typeface="+mn-ea"/>
                <a:sym typeface="+mn-lt"/>
              </a:rPr>
              <a:t>会议调查询问法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4" name="任意多边形: 形状 33">
            <a:extLst>
              <a:ext uri="{FF2B5EF4-FFF2-40B4-BE49-F238E27FC236}">
                <a16:creationId xmlns:a16="http://schemas.microsoft.com/office/drawing/2014/main" id="{139F5F05-80B1-DB76-E10A-93754264BB7D}"/>
              </a:ext>
            </a:extLst>
          </p:cNvPr>
          <p:cNvSpPr/>
          <p:nvPr/>
        </p:nvSpPr>
        <p:spPr>
          <a:xfrm>
            <a:off x="2853978" y="2480787"/>
            <a:ext cx="1504540" cy="1642886"/>
          </a:xfrm>
          <a:custGeom>
            <a:avLst/>
            <a:gdLst>
              <a:gd name="connsiteX0" fmla="*/ 752270 w 1504540"/>
              <a:gd name="connsiteY0" fmla="*/ 0 h 1642886"/>
              <a:gd name="connsiteX1" fmla="*/ 1504540 w 1504540"/>
              <a:gd name="connsiteY1" fmla="*/ 752270 h 1642886"/>
              <a:gd name="connsiteX2" fmla="*/ 1172871 w 1504540"/>
              <a:gd name="connsiteY2" fmla="*/ 1376064 h 1642886"/>
              <a:gd name="connsiteX3" fmla="*/ 1144668 w 1504540"/>
              <a:gd name="connsiteY3" fmla="*/ 1391373 h 1642886"/>
              <a:gd name="connsiteX4" fmla="*/ 1158042 w 1504540"/>
              <a:gd name="connsiteY4" fmla="*/ 1483494 h 1642886"/>
              <a:gd name="connsiteX5" fmla="*/ 1215563 w 1504540"/>
              <a:gd name="connsiteY5" fmla="*/ 1642886 h 1642886"/>
              <a:gd name="connsiteX6" fmla="*/ 960361 w 1504540"/>
              <a:gd name="connsiteY6" fmla="*/ 1526304 h 1642886"/>
              <a:gd name="connsiteX7" fmla="*/ 927036 w 1504540"/>
              <a:gd name="connsiteY7" fmla="*/ 1482068 h 1642886"/>
              <a:gd name="connsiteX8" fmla="*/ 903879 w 1504540"/>
              <a:gd name="connsiteY8" fmla="*/ 1489257 h 1642886"/>
              <a:gd name="connsiteX9" fmla="*/ 752270 w 1504540"/>
              <a:gd name="connsiteY9" fmla="*/ 1504540 h 1642886"/>
              <a:gd name="connsiteX10" fmla="*/ 0 w 1504540"/>
              <a:gd name="connsiteY10" fmla="*/ 752270 h 1642886"/>
              <a:gd name="connsiteX11" fmla="*/ 752270 w 1504540"/>
              <a:gd name="connsiteY11" fmla="*/ 0 h 1642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04540" h="1642886">
                <a:moveTo>
                  <a:pt x="752270" y="0"/>
                </a:moveTo>
                <a:cubicBezTo>
                  <a:pt x="1167737" y="0"/>
                  <a:pt x="1504540" y="336803"/>
                  <a:pt x="1504540" y="752270"/>
                </a:cubicBezTo>
                <a:cubicBezTo>
                  <a:pt x="1504540" y="1011937"/>
                  <a:pt x="1372977" y="1240876"/>
                  <a:pt x="1172871" y="1376064"/>
                </a:cubicBezTo>
                <a:lnTo>
                  <a:pt x="1144668" y="1391373"/>
                </a:lnTo>
                <a:lnTo>
                  <a:pt x="1158042" y="1483494"/>
                </a:lnTo>
                <a:cubicBezTo>
                  <a:pt x="1170866" y="1540594"/>
                  <a:pt x="1190833" y="1589359"/>
                  <a:pt x="1215563" y="1642886"/>
                </a:cubicBezTo>
                <a:cubicBezTo>
                  <a:pt x="1121789" y="1625456"/>
                  <a:pt x="1028015" y="1591953"/>
                  <a:pt x="960361" y="1526304"/>
                </a:cubicBezTo>
                <a:lnTo>
                  <a:pt x="927036" y="1482068"/>
                </a:lnTo>
                <a:lnTo>
                  <a:pt x="903879" y="1489257"/>
                </a:lnTo>
                <a:cubicBezTo>
                  <a:pt x="854908" y="1499278"/>
                  <a:pt x="804203" y="1504540"/>
                  <a:pt x="752270" y="1504540"/>
                </a:cubicBezTo>
                <a:cubicBezTo>
                  <a:pt x="336803" y="1504540"/>
                  <a:pt x="0" y="1167737"/>
                  <a:pt x="0" y="752270"/>
                </a:cubicBezTo>
                <a:cubicBezTo>
                  <a:pt x="0" y="336803"/>
                  <a:pt x="336803" y="0"/>
                  <a:pt x="752270" y="0"/>
                </a:cubicBezTo>
                <a:close/>
              </a:path>
            </a:pathLst>
          </a:cu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91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5" name="弧形 34">
            <a:extLst>
              <a:ext uri="{FF2B5EF4-FFF2-40B4-BE49-F238E27FC236}">
                <a16:creationId xmlns:a16="http://schemas.microsoft.com/office/drawing/2014/main" id="{6539E912-4B97-A457-1FBA-30E8DCB9E5C3}"/>
              </a:ext>
            </a:extLst>
          </p:cNvPr>
          <p:cNvSpPr/>
          <p:nvPr/>
        </p:nvSpPr>
        <p:spPr>
          <a:xfrm flipH="1">
            <a:off x="7495313" y="2173877"/>
            <a:ext cx="2118360" cy="2118360"/>
          </a:xfrm>
          <a:prstGeom prst="arc">
            <a:avLst>
              <a:gd name="adj1" fmla="val 5178833"/>
              <a:gd name="adj2" fmla="val 16577158"/>
            </a:avLst>
          </a:prstGeom>
          <a:noFill/>
          <a:ln w="27146">
            <a:gradFill>
              <a:gsLst>
                <a:gs pos="0">
                  <a:schemeClr val="accent1"/>
                </a:gs>
                <a:gs pos="74000">
                  <a:schemeClr val="accent1">
                    <a:alpha val="0"/>
                  </a:schemeClr>
                </a:gs>
              </a:gsLst>
              <a:lin ang="0" scaled="0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868" tIns="43434" rIns="86868" bIns="43434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6" name="椭圆 35">
            <a:extLst>
              <a:ext uri="{FF2B5EF4-FFF2-40B4-BE49-F238E27FC236}">
                <a16:creationId xmlns:a16="http://schemas.microsoft.com/office/drawing/2014/main" id="{F6998888-EF86-CB43-DBD6-77884BC92FC9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 flipH="1">
            <a:off x="9430461" y="2676970"/>
            <a:ext cx="107800" cy="107800"/>
          </a:xfrm>
          <a:prstGeom prst="ellipse">
            <a:avLst/>
          </a:prstGeom>
          <a:solidFill>
            <a:schemeClr val="bg1"/>
          </a:solidFill>
          <a:ln w="21114">
            <a:solidFill>
              <a:schemeClr val="accent1"/>
            </a:solidFill>
          </a:ln>
          <a:effectLst>
            <a:outerShdw blurRad="144780" sx="102000" sy="102000" algn="ctr" rotWithShape="0">
              <a:schemeClr val="accent1">
                <a:lumMod val="50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868" tIns="43434" rIns="86868" bIns="43434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7A4FB3F3-C094-9885-EE96-50B5AFC2213E}"/>
              </a:ext>
            </a:extLst>
          </p:cNvPr>
          <p:cNvSpPr txBox="1"/>
          <p:nvPr/>
        </p:nvSpPr>
        <p:spPr>
          <a:xfrm flipH="1">
            <a:off x="9756398" y="2553305"/>
            <a:ext cx="1329595" cy="364715"/>
          </a:xfrm>
          <a:prstGeom prst="rect">
            <a:avLst/>
          </a:prstGeom>
          <a:noFill/>
          <a:effectLst/>
        </p:spPr>
        <p:txBody>
          <a:bodyPr wrap="none" lIns="86868" tIns="43434" rIns="86868" bIns="43434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cs typeface="+mn-ea"/>
                <a:sym typeface="+mn-lt"/>
              </a:rPr>
              <a:t>直接观察法</a:t>
            </a:r>
          </a:p>
        </p:txBody>
      </p:sp>
      <p:sp>
        <p:nvSpPr>
          <p:cNvPr id="38" name="椭圆 37">
            <a:extLst>
              <a:ext uri="{FF2B5EF4-FFF2-40B4-BE49-F238E27FC236}">
                <a16:creationId xmlns:a16="http://schemas.microsoft.com/office/drawing/2014/main" id="{F4712EC5-51BD-3E0E-823D-D6D5AD6D0E9E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 flipH="1">
            <a:off x="9430461" y="3739980"/>
            <a:ext cx="107800" cy="107800"/>
          </a:xfrm>
          <a:prstGeom prst="ellipse">
            <a:avLst/>
          </a:prstGeom>
          <a:solidFill>
            <a:schemeClr val="bg1"/>
          </a:solidFill>
          <a:ln w="21114">
            <a:solidFill>
              <a:schemeClr val="accent1"/>
            </a:solidFill>
          </a:ln>
          <a:effectLst>
            <a:outerShdw blurRad="144780" sx="102000" sy="102000" algn="ctr" rotWithShape="0">
              <a:schemeClr val="accent1">
                <a:lumMod val="50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868" tIns="43434" rIns="86868" bIns="43434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00EBF6EB-EC64-91B9-24A8-974576D0F732}"/>
              </a:ext>
            </a:extLst>
          </p:cNvPr>
          <p:cNvSpPr txBox="1"/>
          <p:nvPr/>
        </p:nvSpPr>
        <p:spPr>
          <a:xfrm flipH="1">
            <a:off x="9756398" y="3618446"/>
            <a:ext cx="1329595" cy="364715"/>
          </a:xfrm>
          <a:prstGeom prst="rect">
            <a:avLst/>
          </a:prstGeom>
          <a:noFill/>
          <a:effectLst/>
        </p:spPr>
        <p:txBody>
          <a:bodyPr wrap="none" lIns="86868" tIns="43434" rIns="86868" bIns="43434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cs typeface="+mn-ea"/>
                <a:sym typeface="+mn-lt"/>
              </a:rPr>
              <a:t>行为记录法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0" name="任意多边形: 形状 39">
            <a:extLst>
              <a:ext uri="{FF2B5EF4-FFF2-40B4-BE49-F238E27FC236}">
                <a16:creationId xmlns:a16="http://schemas.microsoft.com/office/drawing/2014/main" id="{FF220165-B67B-8E78-2DC3-EE8ECC271C1A}"/>
              </a:ext>
            </a:extLst>
          </p:cNvPr>
          <p:cNvSpPr/>
          <p:nvPr/>
        </p:nvSpPr>
        <p:spPr>
          <a:xfrm>
            <a:off x="7802223" y="2480786"/>
            <a:ext cx="1504540" cy="1751960"/>
          </a:xfrm>
          <a:custGeom>
            <a:avLst/>
            <a:gdLst>
              <a:gd name="connsiteX0" fmla="*/ 752270 w 1504540"/>
              <a:gd name="connsiteY0" fmla="*/ 0 h 1751960"/>
              <a:gd name="connsiteX1" fmla="*/ 1504540 w 1504540"/>
              <a:gd name="connsiteY1" fmla="*/ 752270 h 1751960"/>
              <a:gd name="connsiteX2" fmla="*/ 752270 w 1504540"/>
              <a:gd name="connsiteY2" fmla="*/ 1504540 h 1751960"/>
              <a:gd name="connsiteX3" fmla="*/ 600661 w 1504540"/>
              <a:gd name="connsiteY3" fmla="*/ 1489257 h 1751960"/>
              <a:gd name="connsiteX4" fmla="*/ 459717 w 1504540"/>
              <a:gd name="connsiteY4" fmla="*/ 1445505 h 1751960"/>
              <a:gd name="connsiteX5" fmla="*/ 306421 w 1504540"/>
              <a:gd name="connsiteY5" fmla="*/ 1711022 h 1751960"/>
              <a:gd name="connsiteX6" fmla="*/ 194613 w 1504540"/>
              <a:gd name="connsiteY6" fmla="*/ 1740981 h 1751960"/>
              <a:gd name="connsiteX7" fmla="*/ 164654 w 1504540"/>
              <a:gd name="connsiteY7" fmla="*/ 1629173 h 1751960"/>
              <a:gd name="connsiteX8" fmla="*/ 317193 w 1504540"/>
              <a:gd name="connsiteY8" fmla="*/ 1364967 h 1751960"/>
              <a:gd name="connsiteX9" fmla="*/ 259966 w 1504540"/>
              <a:gd name="connsiteY9" fmla="*/ 1321097 h 1751960"/>
              <a:gd name="connsiteX10" fmla="*/ 0 w 1504540"/>
              <a:gd name="connsiteY10" fmla="*/ 752270 h 1751960"/>
              <a:gd name="connsiteX11" fmla="*/ 752270 w 1504540"/>
              <a:gd name="connsiteY11" fmla="*/ 0 h 1751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04540" h="1751960">
                <a:moveTo>
                  <a:pt x="752270" y="0"/>
                </a:moveTo>
                <a:cubicBezTo>
                  <a:pt x="1167737" y="0"/>
                  <a:pt x="1504540" y="336803"/>
                  <a:pt x="1504540" y="752270"/>
                </a:cubicBezTo>
                <a:cubicBezTo>
                  <a:pt x="1504540" y="1167737"/>
                  <a:pt x="1167737" y="1504540"/>
                  <a:pt x="752270" y="1504540"/>
                </a:cubicBezTo>
                <a:cubicBezTo>
                  <a:pt x="700337" y="1504540"/>
                  <a:pt x="649632" y="1499278"/>
                  <a:pt x="600661" y="1489257"/>
                </a:cubicBezTo>
                <a:lnTo>
                  <a:pt x="459717" y="1445505"/>
                </a:lnTo>
                <a:lnTo>
                  <a:pt x="306421" y="1711022"/>
                </a:lnTo>
                <a:cubicBezTo>
                  <a:pt x="283819" y="1750170"/>
                  <a:pt x="233761" y="1763583"/>
                  <a:pt x="194613" y="1740981"/>
                </a:cubicBezTo>
                <a:cubicBezTo>
                  <a:pt x="155465" y="1718379"/>
                  <a:pt x="142052" y="1668321"/>
                  <a:pt x="164654" y="1629173"/>
                </a:cubicBezTo>
                <a:lnTo>
                  <a:pt x="317193" y="1364967"/>
                </a:lnTo>
                <a:lnTo>
                  <a:pt x="259966" y="1321097"/>
                </a:lnTo>
                <a:cubicBezTo>
                  <a:pt x="100729" y="1183161"/>
                  <a:pt x="0" y="979479"/>
                  <a:pt x="0" y="752270"/>
                </a:cubicBezTo>
                <a:cubicBezTo>
                  <a:pt x="0" y="336803"/>
                  <a:pt x="336803" y="0"/>
                  <a:pt x="752270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90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1" name="椭圆 40">
            <a:extLst>
              <a:ext uri="{FF2B5EF4-FFF2-40B4-BE49-F238E27FC236}">
                <a16:creationId xmlns:a16="http://schemas.microsoft.com/office/drawing/2014/main" id="{C4BFD1A6-69C4-BE50-8600-353D5FD83C65}"/>
              </a:ext>
            </a:extLst>
          </p:cNvPr>
          <p:cNvSpPr/>
          <p:nvPr/>
        </p:nvSpPr>
        <p:spPr>
          <a:xfrm>
            <a:off x="7895242" y="2566768"/>
            <a:ext cx="1332578" cy="1332578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90000"/>
                </a:schemeClr>
              </a:gs>
            </a:gsLst>
            <a:lin ang="2700000" scaled="1"/>
          </a:gra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A8B8FC30-38BC-C7DB-DFD3-4FDD74D799D0}"/>
              </a:ext>
            </a:extLst>
          </p:cNvPr>
          <p:cNvSpPr txBox="1"/>
          <p:nvPr/>
        </p:nvSpPr>
        <p:spPr>
          <a:xfrm>
            <a:off x="7975304" y="3017614"/>
            <a:ext cx="11724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rPr>
              <a:t>观察法</a:t>
            </a: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3D76C925-52EA-0E1E-5507-AE4B7CA4CF18}"/>
              </a:ext>
            </a:extLst>
          </p:cNvPr>
          <p:cNvSpPr txBox="1"/>
          <p:nvPr/>
        </p:nvSpPr>
        <p:spPr>
          <a:xfrm>
            <a:off x="3025932" y="3017614"/>
            <a:ext cx="11724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rPr>
              <a:t>询问法</a:t>
            </a:r>
          </a:p>
        </p:txBody>
      </p:sp>
      <p:sp>
        <p:nvSpPr>
          <p:cNvPr id="46" name="任意多边形: 形状 45">
            <a:extLst>
              <a:ext uri="{FF2B5EF4-FFF2-40B4-BE49-F238E27FC236}">
                <a16:creationId xmlns:a16="http://schemas.microsoft.com/office/drawing/2014/main" id="{4FB00766-ECCB-F81C-895B-C5962C5C485C}"/>
              </a:ext>
            </a:extLst>
          </p:cNvPr>
          <p:cNvSpPr/>
          <p:nvPr/>
        </p:nvSpPr>
        <p:spPr>
          <a:xfrm flipH="1">
            <a:off x="0" y="6517028"/>
            <a:ext cx="12192000" cy="364682"/>
          </a:xfrm>
          <a:custGeom>
            <a:avLst/>
            <a:gdLst>
              <a:gd name="connsiteX0" fmla="*/ 9210732 w 12192000"/>
              <a:gd name="connsiteY0" fmla="*/ 0 h 364682"/>
              <a:gd name="connsiteX1" fmla="*/ 8696365 w 12192000"/>
              <a:gd name="connsiteY1" fmla="*/ 0 h 364682"/>
              <a:gd name="connsiteX2" fmla="*/ 8538473 w 12192000"/>
              <a:gd name="connsiteY2" fmla="*/ 0 h 364682"/>
              <a:gd name="connsiteX3" fmla="*/ 6153827 w 12192000"/>
              <a:gd name="connsiteY3" fmla="*/ 0 h 364682"/>
              <a:gd name="connsiteX4" fmla="*/ 6038175 w 12192000"/>
              <a:gd name="connsiteY4" fmla="*/ 0 h 364682"/>
              <a:gd name="connsiteX5" fmla="*/ 3653529 w 12192000"/>
              <a:gd name="connsiteY5" fmla="*/ 0 h 364682"/>
              <a:gd name="connsiteX6" fmla="*/ 3495637 w 12192000"/>
              <a:gd name="connsiteY6" fmla="*/ 0 h 364682"/>
              <a:gd name="connsiteX7" fmla="*/ 2981270 w 12192000"/>
              <a:gd name="connsiteY7" fmla="*/ 0 h 364682"/>
              <a:gd name="connsiteX8" fmla="*/ 2890745 w 12192000"/>
              <a:gd name="connsiteY8" fmla="*/ 56531 h 364682"/>
              <a:gd name="connsiteX9" fmla="*/ 2805106 w 12192000"/>
              <a:gd name="connsiteY9" fmla="*/ 267012 h 364682"/>
              <a:gd name="connsiteX10" fmla="*/ 1143002 w 12192000"/>
              <a:gd name="connsiteY10" fmla="*/ 267012 h 364682"/>
              <a:gd name="connsiteX11" fmla="*/ 1035050 w 12192000"/>
              <a:gd name="connsiteY11" fmla="*/ 267012 h 364682"/>
              <a:gd name="connsiteX12" fmla="*/ 0 w 12192000"/>
              <a:gd name="connsiteY12" fmla="*/ 267012 h 364682"/>
              <a:gd name="connsiteX13" fmla="*/ 0 w 12192000"/>
              <a:gd name="connsiteY13" fmla="*/ 364682 h 364682"/>
              <a:gd name="connsiteX14" fmla="*/ 1035050 w 12192000"/>
              <a:gd name="connsiteY14" fmla="*/ 364682 h 364682"/>
              <a:gd name="connsiteX15" fmla="*/ 1143002 w 12192000"/>
              <a:gd name="connsiteY15" fmla="*/ 364682 h 364682"/>
              <a:gd name="connsiteX16" fmla="*/ 6038175 w 12192000"/>
              <a:gd name="connsiteY16" fmla="*/ 364682 h 364682"/>
              <a:gd name="connsiteX17" fmla="*/ 6153827 w 12192000"/>
              <a:gd name="connsiteY17" fmla="*/ 364682 h 364682"/>
              <a:gd name="connsiteX18" fmla="*/ 11048998 w 12192000"/>
              <a:gd name="connsiteY18" fmla="*/ 364682 h 364682"/>
              <a:gd name="connsiteX19" fmla="*/ 11156952 w 12192000"/>
              <a:gd name="connsiteY19" fmla="*/ 364682 h 364682"/>
              <a:gd name="connsiteX20" fmla="*/ 12192000 w 12192000"/>
              <a:gd name="connsiteY20" fmla="*/ 364682 h 364682"/>
              <a:gd name="connsiteX21" fmla="*/ 12192000 w 12192000"/>
              <a:gd name="connsiteY21" fmla="*/ 267012 h 364682"/>
              <a:gd name="connsiteX22" fmla="*/ 11156952 w 12192000"/>
              <a:gd name="connsiteY22" fmla="*/ 267012 h 364682"/>
              <a:gd name="connsiteX23" fmla="*/ 11048998 w 12192000"/>
              <a:gd name="connsiteY23" fmla="*/ 267012 h 364682"/>
              <a:gd name="connsiteX24" fmla="*/ 9386896 w 12192000"/>
              <a:gd name="connsiteY24" fmla="*/ 267012 h 364682"/>
              <a:gd name="connsiteX25" fmla="*/ 9301257 w 12192000"/>
              <a:gd name="connsiteY25" fmla="*/ 56531 h 364682"/>
              <a:gd name="connsiteX26" fmla="*/ 9210732 w 12192000"/>
              <a:gd name="connsiteY26" fmla="*/ 0 h 364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2192000" h="364682">
                <a:moveTo>
                  <a:pt x="9210732" y="0"/>
                </a:moveTo>
                <a:lnTo>
                  <a:pt x="8696365" y="0"/>
                </a:lnTo>
                <a:lnTo>
                  <a:pt x="8538473" y="0"/>
                </a:lnTo>
                <a:lnTo>
                  <a:pt x="6153827" y="0"/>
                </a:lnTo>
                <a:lnTo>
                  <a:pt x="6038175" y="0"/>
                </a:lnTo>
                <a:lnTo>
                  <a:pt x="3653529" y="0"/>
                </a:lnTo>
                <a:lnTo>
                  <a:pt x="3495637" y="0"/>
                </a:lnTo>
                <a:lnTo>
                  <a:pt x="2981270" y="0"/>
                </a:lnTo>
                <a:cubicBezTo>
                  <a:pt x="2940731" y="0"/>
                  <a:pt x="2904521" y="22594"/>
                  <a:pt x="2890745" y="56531"/>
                </a:cubicBezTo>
                <a:lnTo>
                  <a:pt x="2805106" y="267012"/>
                </a:lnTo>
                <a:lnTo>
                  <a:pt x="1143002" y="267012"/>
                </a:lnTo>
                <a:lnTo>
                  <a:pt x="1035050" y="267012"/>
                </a:lnTo>
                <a:lnTo>
                  <a:pt x="0" y="267012"/>
                </a:lnTo>
                <a:lnTo>
                  <a:pt x="0" y="364682"/>
                </a:lnTo>
                <a:lnTo>
                  <a:pt x="1035050" y="364682"/>
                </a:lnTo>
                <a:lnTo>
                  <a:pt x="1143002" y="364682"/>
                </a:lnTo>
                <a:lnTo>
                  <a:pt x="6038175" y="364682"/>
                </a:lnTo>
                <a:lnTo>
                  <a:pt x="6153827" y="364682"/>
                </a:lnTo>
                <a:lnTo>
                  <a:pt x="11048998" y="364682"/>
                </a:lnTo>
                <a:lnTo>
                  <a:pt x="11156952" y="364682"/>
                </a:lnTo>
                <a:lnTo>
                  <a:pt x="12192000" y="364682"/>
                </a:lnTo>
                <a:lnTo>
                  <a:pt x="12192000" y="267012"/>
                </a:lnTo>
                <a:lnTo>
                  <a:pt x="11156952" y="267012"/>
                </a:lnTo>
                <a:lnTo>
                  <a:pt x="11048998" y="267012"/>
                </a:lnTo>
                <a:lnTo>
                  <a:pt x="9386896" y="267012"/>
                </a:lnTo>
                <a:lnTo>
                  <a:pt x="9301257" y="56531"/>
                </a:lnTo>
                <a:cubicBezTo>
                  <a:pt x="9287481" y="22594"/>
                  <a:pt x="9251271" y="0"/>
                  <a:pt x="9210732" y="0"/>
                </a:cubicBezTo>
                <a:close/>
              </a:path>
            </a:pathLst>
          </a:custGeom>
          <a:gradFill>
            <a:gsLst>
              <a:gs pos="83000">
                <a:schemeClr val="accent2"/>
              </a:gs>
              <a:gs pos="12000">
                <a:schemeClr val="accent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</a:gradFill>
          <a:ln>
            <a:noFill/>
          </a:ln>
          <a:effectLst>
            <a:outerShdw blurRad="254000" algn="ctr" rotWithShape="0">
              <a:srgbClr val="066FFA">
                <a:alpha val="40000"/>
              </a:srgb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134696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圆角 8">
            <a:extLst>
              <a:ext uri="{FF2B5EF4-FFF2-40B4-BE49-F238E27FC236}">
                <a16:creationId xmlns:a16="http://schemas.microsoft.com/office/drawing/2014/main" id="{F89AE1ED-3465-811A-2898-2E46F8637B21}"/>
              </a:ext>
            </a:extLst>
          </p:cNvPr>
          <p:cNvSpPr/>
          <p:nvPr/>
        </p:nvSpPr>
        <p:spPr>
          <a:xfrm>
            <a:off x="1034234" y="1135202"/>
            <a:ext cx="3047648" cy="711201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bg1"/>
            </a:solidFill>
          </a:ln>
          <a:effectLst>
            <a:outerShdw blurRad="50800" dist="114300" dir="2700000" algn="tl" rotWithShape="0">
              <a:schemeClr val="bg1">
                <a:lumMod val="50000"/>
                <a:alpha val="7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9CC07A49-14CB-33C3-D146-FEDBDDE0A021}"/>
              </a:ext>
            </a:extLst>
          </p:cNvPr>
          <p:cNvSpPr txBox="1"/>
          <p:nvPr/>
        </p:nvSpPr>
        <p:spPr>
          <a:xfrm>
            <a:off x="898339" y="3128671"/>
            <a:ext cx="5914923" cy="9233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defRPr sz="7200" b="1">
                <a:solidFill>
                  <a:srgbClr val="FEA53A"/>
                </a:solidFill>
                <a:effectLst>
                  <a:outerShdw blurRad="482600" dist="660400" dir="5400000" sx="118000" sy="118000" algn="t" rotWithShape="0">
                    <a:srgbClr val="F2951E">
                      <a:alpha val="23000"/>
                    </a:srgbClr>
                  </a:outerShdw>
                </a:effectLst>
              </a:defRPr>
            </a:lvl1pPr>
          </a:lstStyle>
          <a:p>
            <a:r>
              <a:rPr lang="zh-CN" altLang="en-US" sz="5400">
                <a:solidFill>
                  <a:schemeClr val="accent2"/>
                </a:solidFill>
                <a:effectLst>
                  <a:outerShdw blurRad="482600" dist="660400" dir="5400000" sx="118000" sy="118000" algn="t" rotWithShape="0">
                    <a:schemeClr val="accent2">
                      <a:lumMod val="75000"/>
                      <a:alpha val="23000"/>
                    </a:schemeClr>
                  </a:outerShdw>
                </a:effectLst>
                <a:cs typeface="+mn-ea"/>
                <a:sym typeface="+mn-lt"/>
              </a:rPr>
              <a:t>新学期开学第一课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DE731E92-A4A9-22A3-52CC-6C6F6053FBC9}"/>
              </a:ext>
            </a:extLst>
          </p:cNvPr>
          <p:cNvSpPr txBox="1"/>
          <p:nvPr/>
        </p:nvSpPr>
        <p:spPr>
          <a:xfrm>
            <a:off x="898339" y="1993437"/>
            <a:ext cx="4865057" cy="120032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7200" b="1">
                <a:solidFill>
                  <a:schemeClr val="accent2"/>
                </a:solidFill>
                <a:effectLst>
                  <a:outerShdw blurRad="482600" dist="660400" dir="5400000" sx="118000" sy="118000" algn="t" rotWithShape="0">
                    <a:schemeClr val="accent2">
                      <a:lumMod val="75000"/>
                      <a:alpha val="23000"/>
                    </a:schemeClr>
                  </a:outerShdw>
                </a:effectLst>
                <a:cs typeface="+mn-ea"/>
                <a:sym typeface="+mn-lt"/>
              </a:rPr>
              <a:t>某月开学季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2D2DC371-B0C9-2DB7-6ADF-1464EB610521}"/>
              </a:ext>
            </a:extLst>
          </p:cNvPr>
          <p:cNvSpPr txBox="1"/>
          <p:nvPr/>
        </p:nvSpPr>
        <p:spPr>
          <a:xfrm>
            <a:off x="921512" y="4052001"/>
            <a:ext cx="5383752" cy="3077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>
                <a:solidFill>
                  <a:schemeClr val="bg1"/>
                </a:solidFill>
                <a:cs typeface="+mn-ea"/>
                <a:sym typeface="+mn-lt"/>
              </a:rPr>
              <a:t>CLASS  MEETING  OF  THE  NEW   SEMESTER</a:t>
            </a:r>
            <a:r>
              <a:rPr lang="zh-CN" altLang="en-US" sz="1400">
                <a:solidFill>
                  <a:schemeClr val="bg1"/>
                </a:solidFill>
                <a:cs typeface="+mn-ea"/>
                <a:sym typeface="+mn-lt"/>
              </a:rPr>
              <a:t>（</a:t>
            </a:r>
            <a:r>
              <a:rPr lang="en-US" altLang="zh-CN" sz="1400">
                <a:solidFill>
                  <a:schemeClr val="bg1"/>
                </a:solidFill>
                <a:cs typeface="+mn-ea"/>
                <a:sym typeface="+mn-lt"/>
              </a:rPr>
              <a:t>COMPLETE</a:t>
            </a:r>
            <a:r>
              <a:rPr lang="zh-CN" altLang="en-US" sz="1400">
                <a:solidFill>
                  <a:schemeClr val="bg1"/>
                </a:solidFill>
                <a:cs typeface="+mn-ea"/>
                <a:sym typeface="+mn-lt"/>
              </a:rPr>
              <a:t>）</a:t>
            </a:r>
            <a:r>
              <a:rPr lang="en-US" altLang="zh-CN" sz="1400">
                <a:solidFill>
                  <a:schemeClr val="bg1"/>
                </a:solidFill>
                <a:cs typeface="+mn-ea"/>
                <a:sym typeface="+mn-lt"/>
              </a:rPr>
              <a:t>  </a:t>
            </a:r>
            <a:endParaRPr lang="zh-CN" altLang="en-US" sz="14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DFE11D8F-047D-018B-C200-09E76E115E89}"/>
              </a:ext>
            </a:extLst>
          </p:cNvPr>
          <p:cNvSpPr/>
          <p:nvPr/>
        </p:nvSpPr>
        <p:spPr>
          <a:xfrm>
            <a:off x="1034234" y="4596436"/>
            <a:ext cx="2486850" cy="51796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406400" dist="419100" dir="2700000" sx="104000" sy="104000" algn="tl" rotWithShape="0">
              <a:schemeClr val="bg1">
                <a:lumMod val="50000"/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>
                <a:solidFill>
                  <a:schemeClr val="tx1"/>
                </a:solidFill>
                <a:cs typeface="+mn-ea"/>
                <a:sym typeface="+mn-lt"/>
              </a:rPr>
              <a:t>汇报人：</a:t>
            </a:r>
            <a:r>
              <a:rPr lang="en-US" altLang="zh-CN" sz="1600" err="1">
                <a:solidFill>
                  <a:schemeClr val="tx1"/>
                </a:solidFill>
                <a:cs typeface="+mn-ea"/>
                <a:sym typeface="+mn-lt"/>
              </a:rPr>
              <a:t>OfficePLUS</a:t>
            </a:r>
            <a:endParaRPr lang="zh-CN" altLang="en-US" sz="160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63136447-108B-4C33-A227-3094F17FA183}"/>
              </a:ext>
            </a:extLst>
          </p:cNvPr>
          <p:cNvSpPr txBox="1"/>
          <p:nvPr/>
        </p:nvSpPr>
        <p:spPr>
          <a:xfrm>
            <a:off x="1254733" y="1167637"/>
            <a:ext cx="2606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err="1">
                <a:solidFill>
                  <a:schemeClr val="bg1"/>
                </a:solidFill>
                <a:cs typeface="+mn-ea"/>
                <a:sym typeface="+mn-lt"/>
              </a:rPr>
              <a:t>OfficePLUS</a:t>
            </a:r>
            <a:endParaRPr lang="zh-CN" altLang="en-US" sz="360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098692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C3D094EC-491C-2649-AF07-6B22837C919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en-US" altLang="zh-CN" dirty="0" err="1"/>
              <a:t>OfficePLUS.cn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AFB47E1-7AF0-204F-89F0-4C0DE2B37B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1" lang="zh-CN" altLang="en-US" dirty="0"/>
              <a:t>中文 微软雅黑</a:t>
            </a:r>
            <a:endParaRPr kumimoji="1" lang="en" altLang="zh-CN" dirty="0"/>
          </a:p>
          <a:p>
            <a:r>
              <a:rPr kumimoji="1" lang="zh-CN" altLang="en-US" dirty="0"/>
              <a:t>英文 </a:t>
            </a:r>
            <a:r>
              <a:rPr kumimoji="1" lang="en" altLang="zh-CN" dirty="0" err="1"/>
              <a:t>Arail</a:t>
            </a:r>
            <a:endParaRPr kumimoji="1" lang="en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标题 </a:t>
            </a:r>
            <a:r>
              <a:rPr kumimoji="1" lang="en-US" altLang="zh-CN" dirty="0"/>
              <a:t>1.0</a:t>
            </a:r>
          </a:p>
          <a:p>
            <a:r>
              <a:rPr kumimoji="1" lang="zh-CN" altLang="en-US"/>
              <a:t>正文 </a:t>
            </a:r>
            <a:r>
              <a:rPr kumimoji="1" lang="en-US" altLang="zh-CN"/>
              <a:t>1.2</a:t>
            </a:r>
            <a:endParaRPr kumimoji="1" lang="en-US" altLang="zh-CN" dirty="0"/>
          </a:p>
          <a:p>
            <a:r>
              <a:rPr kumimoji="1" lang="en-US" altLang="zh-CN" dirty="0" err="1"/>
              <a:t>Freepik</a:t>
            </a:r>
            <a:endParaRPr kumimoji="1" lang="en-US" altLang="zh-CN" dirty="0"/>
          </a:p>
          <a:p>
            <a:endParaRPr kumimoji="1" lang="en" altLang="zh-CN" dirty="0"/>
          </a:p>
          <a:p>
            <a:r>
              <a:rPr kumimoji="1" lang="zh-CN" altLang="en-US" dirty="0"/>
              <a:t>本网站所提供的任何信息内容（包括但不限于 </a:t>
            </a:r>
            <a:r>
              <a:rPr kumimoji="1" lang="en" altLang="zh-CN" dirty="0"/>
              <a:t>PPT </a:t>
            </a:r>
            <a:r>
              <a:rPr kumimoji="1" lang="zh-CN" altLang="en-US" dirty="0"/>
              <a:t>模板、</a:t>
            </a:r>
            <a:r>
              <a:rPr kumimoji="1" lang="en" altLang="zh-CN" dirty="0"/>
              <a:t>Word </a:t>
            </a:r>
            <a:r>
              <a:rPr kumimoji="1" lang="zh-CN" altLang="en-US" dirty="0"/>
              <a:t>文档、</a:t>
            </a:r>
            <a:r>
              <a:rPr kumimoji="1" lang="en" altLang="zh-CN" dirty="0"/>
              <a:t>Excel </a:t>
            </a:r>
            <a:r>
              <a:rPr kumimoji="1" lang="zh-CN" altLang="en-US" dirty="0"/>
              <a:t>图表、图片素材等）均受</a:t>
            </a:r>
            <a:r>
              <a:rPr kumimoji="1" lang="en-US" altLang="zh-CN" dirty="0"/>
              <a:t>《</a:t>
            </a:r>
            <a:r>
              <a:rPr kumimoji="1" lang="zh-CN" altLang="en-US" dirty="0"/>
              <a:t>中华人民共和国著作权法</a:t>
            </a:r>
            <a:r>
              <a:rPr kumimoji="1" lang="en-US" altLang="zh-CN" dirty="0"/>
              <a:t>》</a:t>
            </a:r>
            <a:r>
              <a:rPr kumimoji="1" lang="zh-CN" altLang="en-US" dirty="0"/>
              <a:t>、</a:t>
            </a:r>
            <a:r>
              <a:rPr kumimoji="1" lang="en-US" altLang="zh-CN" dirty="0"/>
              <a:t>《</a:t>
            </a:r>
            <a:r>
              <a:rPr kumimoji="1" lang="zh-CN" altLang="en-US" dirty="0"/>
              <a:t>信息网络传播权保护条例</a:t>
            </a:r>
            <a:r>
              <a:rPr kumimoji="1" lang="en-US" altLang="zh-CN" dirty="0"/>
              <a:t>》</a:t>
            </a:r>
            <a:r>
              <a:rPr kumimoji="1" lang="zh-CN" altLang="en-US" dirty="0"/>
              <a:t>及其他适用的法律法规的保护，未经权利人书面明确授权，信息内容的任何部分</a:t>
            </a:r>
            <a:r>
              <a:rPr kumimoji="1" lang="en-US" altLang="zh-CN" dirty="0"/>
              <a:t>(</a:t>
            </a:r>
            <a:r>
              <a:rPr kumimoji="1" lang="zh-CN" altLang="en-US" dirty="0"/>
              <a:t>包括图片或图表</a:t>
            </a:r>
            <a:r>
              <a:rPr kumimoji="1" lang="en-US" altLang="zh-CN" dirty="0"/>
              <a:t>)</a:t>
            </a:r>
            <a:r>
              <a:rPr kumimoji="1" lang="zh-CN" altLang="en-US" dirty="0"/>
              <a:t>不得被全部或部分的复制、传播、销售，否则将承担法律责任。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ja-JP" altLang="en-US"/>
              <a:t>奥菲斯</a:t>
            </a:r>
            <a:endParaRPr kumimoji="1" lang="ja-JP" altLang="en-US" dirty="0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379F369-F966-CC4F-9150-5720C0654B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zh-CN" altLang="en-US" dirty="0"/>
              <a:t>标注</a:t>
            </a:r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52037C6C-C3D0-B143-999B-9FBD7AAF906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kumimoji="1" lang="zh-CN" altLang="en-US" dirty="0"/>
              <a:t>字体使用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行距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素材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声明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作者</a:t>
            </a:r>
          </a:p>
        </p:txBody>
      </p:sp>
    </p:spTree>
    <p:extLst>
      <p:ext uri="{BB962C8B-B14F-4D97-AF65-F5344CB8AC3E}">
        <p14:creationId xmlns:p14="http://schemas.microsoft.com/office/powerpoint/2010/main" val="39017023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>
            <a:extLst>
              <a:ext uri="{FF2B5EF4-FFF2-40B4-BE49-F238E27FC236}">
                <a16:creationId xmlns:a16="http://schemas.microsoft.com/office/drawing/2014/main" id="{97BBFDC7-D8A2-FFDB-29F1-ED780805B18A}"/>
              </a:ext>
            </a:extLst>
          </p:cNvPr>
          <p:cNvSpPr txBox="1"/>
          <p:nvPr/>
        </p:nvSpPr>
        <p:spPr>
          <a:xfrm>
            <a:off x="6033458" y="2514925"/>
            <a:ext cx="3693319" cy="1107996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r>
              <a:rPr kumimoji="1" lang="zh-CN" altLang="en-US" sz="7200" dirty="0">
                <a:solidFill>
                  <a:schemeClr val="accent2"/>
                </a:solidFill>
                <a:cs typeface="+mn-ea"/>
                <a:sym typeface="+mn-lt"/>
              </a:rPr>
              <a:t>自我介绍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D9D0B888-7D58-6B42-D5B9-7C19807D25F3}"/>
              </a:ext>
            </a:extLst>
          </p:cNvPr>
          <p:cNvSpPr txBox="1"/>
          <p:nvPr/>
        </p:nvSpPr>
        <p:spPr>
          <a:xfrm>
            <a:off x="4381616" y="2429608"/>
            <a:ext cx="1731243" cy="1769715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r>
              <a:rPr kumimoji="1" lang="en-US" altLang="zh-CN" sz="11500" dirty="0">
                <a:solidFill>
                  <a:schemeClr val="accent2"/>
                </a:solidFill>
                <a:cs typeface="+mn-ea"/>
                <a:sym typeface="+mn-lt"/>
              </a:rPr>
              <a:t>01</a:t>
            </a:r>
            <a:endParaRPr kumimoji="1" lang="zh-CN" altLang="en-US" sz="11500" dirty="0">
              <a:solidFill>
                <a:schemeClr val="accent2"/>
              </a:solidFill>
              <a:cs typeface="+mn-ea"/>
              <a:sym typeface="+mn-lt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1A478C85-C256-39EB-49AA-A9346087DED8}"/>
              </a:ext>
            </a:extLst>
          </p:cNvPr>
          <p:cNvSpPr txBox="1"/>
          <p:nvPr/>
        </p:nvSpPr>
        <p:spPr>
          <a:xfrm>
            <a:off x="6055118" y="3622921"/>
            <a:ext cx="3671660" cy="30777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dist"/>
            <a:r>
              <a:rPr kumimoji="1"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self-introduction</a:t>
            </a:r>
            <a:endParaRPr kumimoji="1"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902934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1">
            <a:extLst>
              <a:ext uri="{FF2B5EF4-FFF2-40B4-BE49-F238E27FC236}">
                <a16:creationId xmlns:a16="http://schemas.microsoft.com/office/drawing/2014/main" id="{D7DD5781-FBAD-87FD-09E5-A64A8C6F0D63}"/>
              </a:ext>
            </a:extLst>
          </p:cNvPr>
          <p:cNvSpPr txBox="1">
            <a:spLocks/>
          </p:cNvSpPr>
          <p:nvPr/>
        </p:nvSpPr>
        <p:spPr>
          <a:xfrm>
            <a:off x="882650" y="296552"/>
            <a:ext cx="2169584" cy="4582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solidFill>
                  <a:schemeClr val="accent2"/>
                </a:solidFill>
                <a:latin typeface="+mn-lt"/>
                <a:ea typeface="+mn-ea"/>
                <a:cs typeface="+mn-ea"/>
                <a:sym typeface="+mn-lt"/>
              </a:rPr>
              <a:t>自我介绍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6" name="对话气泡: 圆角矩形 15">
            <a:extLst>
              <a:ext uri="{FF2B5EF4-FFF2-40B4-BE49-F238E27FC236}">
                <a16:creationId xmlns:a16="http://schemas.microsoft.com/office/drawing/2014/main" id="{CA62B12E-F4DA-26EF-9888-2D8D334577E7}"/>
              </a:ext>
            </a:extLst>
          </p:cNvPr>
          <p:cNvSpPr/>
          <p:nvPr/>
        </p:nvSpPr>
        <p:spPr>
          <a:xfrm flipH="1">
            <a:off x="515938" y="1725630"/>
            <a:ext cx="3446137" cy="822710"/>
          </a:xfrm>
          <a:prstGeom prst="wedgeRoundRectCallout">
            <a:avLst>
              <a:gd name="adj1" fmla="val 33335"/>
              <a:gd name="adj2" fmla="val 79228"/>
              <a:gd name="adj3" fmla="val 16667"/>
            </a:avLst>
          </a:prstGeom>
          <a:solidFill>
            <a:schemeClr val="accent1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6F2882F7-4FBB-2C71-9F10-22E25C16B034}"/>
              </a:ext>
            </a:extLst>
          </p:cNvPr>
          <p:cNvSpPr txBox="1"/>
          <p:nvPr/>
        </p:nvSpPr>
        <p:spPr>
          <a:xfrm>
            <a:off x="782165" y="1777852"/>
            <a:ext cx="2479852" cy="650371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600" b="1" dirty="0">
                <a:solidFill>
                  <a:schemeClr val="bg1"/>
                </a:solidFill>
                <a:cs typeface="+mn-ea"/>
                <a:sym typeface="+mn-lt"/>
              </a:rPr>
              <a:t>作者姓名</a:t>
            </a:r>
            <a:endParaRPr lang="en-US" altLang="zh-CN" sz="36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A4FF0BCA-B202-2C07-1960-87EA5AF50173}"/>
              </a:ext>
            </a:extLst>
          </p:cNvPr>
          <p:cNvSpPr txBox="1"/>
          <p:nvPr/>
        </p:nvSpPr>
        <p:spPr>
          <a:xfrm>
            <a:off x="2799693" y="2008955"/>
            <a:ext cx="1093935" cy="369332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altLang="zh-CN" sz="2400" dirty="0">
                <a:solidFill>
                  <a:schemeClr val="bg1"/>
                </a:solidFill>
                <a:cs typeface="+mn-ea"/>
                <a:sym typeface="+mn-lt"/>
              </a:rPr>
              <a:t>/  </a:t>
            </a:r>
            <a:r>
              <a:rPr lang="zh-CN" altLang="en-US" sz="2400" dirty="0">
                <a:solidFill>
                  <a:schemeClr val="bg1"/>
                </a:solidFill>
                <a:cs typeface="+mn-ea"/>
                <a:sym typeface="+mn-lt"/>
              </a:rPr>
              <a:t>北京</a:t>
            </a:r>
          </a:p>
        </p:txBody>
      </p: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0E7F72A9-18D1-04AA-2615-21112E186503}"/>
              </a:ext>
            </a:extLst>
          </p:cNvPr>
          <p:cNvCxnSpPr>
            <a:cxnSpLocks/>
          </p:cNvCxnSpPr>
          <p:nvPr/>
        </p:nvCxnSpPr>
        <p:spPr>
          <a:xfrm>
            <a:off x="1034646" y="3008315"/>
            <a:ext cx="0" cy="258067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椭圆 19">
            <a:extLst>
              <a:ext uri="{FF2B5EF4-FFF2-40B4-BE49-F238E27FC236}">
                <a16:creationId xmlns:a16="http://schemas.microsoft.com/office/drawing/2014/main" id="{728B1791-90EB-8EC3-39A4-D5BE8410AE5D}"/>
              </a:ext>
            </a:extLst>
          </p:cNvPr>
          <p:cNvSpPr/>
          <p:nvPr/>
        </p:nvSpPr>
        <p:spPr>
          <a:xfrm>
            <a:off x="980646" y="3124900"/>
            <a:ext cx="108000" cy="108000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F0026045-DEA0-02DB-A268-8C6B6A0226CD}"/>
              </a:ext>
            </a:extLst>
          </p:cNvPr>
          <p:cNvSpPr/>
          <p:nvPr/>
        </p:nvSpPr>
        <p:spPr>
          <a:xfrm>
            <a:off x="980646" y="4183145"/>
            <a:ext cx="108000" cy="108000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8FB1C404-FE25-BC97-A698-25651E1BD553}"/>
              </a:ext>
            </a:extLst>
          </p:cNvPr>
          <p:cNvSpPr/>
          <p:nvPr/>
        </p:nvSpPr>
        <p:spPr>
          <a:xfrm>
            <a:off x="980646" y="5241390"/>
            <a:ext cx="108000" cy="108000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35304082-28EE-1738-D8B0-EBCC9226D09B}"/>
              </a:ext>
            </a:extLst>
          </p:cNvPr>
          <p:cNvGrpSpPr/>
          <p:nvPr/>
        </p:nvGrpSpPr>
        <p:grpSpPr>
          <a:xfrm>
            <a:off x="1426325" y="2887217"/>
            <a:ext cx="3801090" cy="687355"/>
            <a:chOff x="1915956" y="3129271"/>
            <a:chExt cx="3801090" cy="687355"/>
          </a:xfrm>
        </p:grpSpPr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9C1939E3-D76A-35AD-5165-1D862EF9F1DC}"/>
                </a:ext>
              </a:extLst>
            </p:cNvPr>
            <p:cNvSpPr txBox="1"/>
            <p:nvPr/>
          </p:nvSpPr>
          <p:spPr>
            <a:xfrm flipH="1">
              <a:off x="1915956" y="3527701"/>
              <a:ext cx="3801090" cy="288925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130000"/>
                </a:lnSpc>
                <a:defRPr/>
              </a:pPr>
              <a:r>
                <a:rPr lang="zh-CN" altLang="en-US" sz="1600" b="0" i="0" dirty="0">
                  <a:solidFill>
                    <a:srgbClr val="121212"/>
                  </a:solidFill>
                  <a:effectLst/>
                  <a:cs typeface="+mn-ea"/>
                  <a:sym typeface="+mn-lt"/>
                </a:rPr>
                <a:t>一般的自我介绍为</a:t>
              </a:r>
              <a:r>
                <a:rPr lang="en-US" altLang="zh-CN" sz="1600" i="0" dirty="0">
                  <a:solidFill>
                    <a:srgbClr val="121212"/>
                  </a:solidFill>
                  <a:effectLst/>
                  <a:cs typeface="+mn-ea"/>
                  <a:sym typeface="+mn-lt"/>
                </a:rPr>
                <a:t>1~3</a:t>
              </a:r>
              <a:r>
                <a:rPr lang="zh-CN" altLang="en-US" sz="1600" i="0" dirty="0">
                  <a:solidFill>
                    <a:srgbClr val="121212"/>
                  </a:solidFill>
                  <a:effectLst/>
                  <a:cs typeface="+mn-ea"/>
                  <a:sym typeface="+mn-lt"/>
                </a:rPr>
                <a:t>分钟</a:t>
              </a:r>
              <a:endParaRPr lang="en-US" altLang="zh-CN" sz="1600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509F3FFE-920B-9632-3915-AFB6E35739B9}"/>
                </a:ext>
              </a:extLst>
            </p:cNvPr>
            <p:cNvSpPr txBox="1"/>
            <p:nvPr/>
          </p:nvSpPr>
          <p:spPr>
            <a:xfrm>
              <a:off x="2043542" y="3129271"/>
              <a:ext cx="1025922" cy="307777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2000" dirty="0">
                  <a:solidFill>
                    <a:schemeClr val="accent1"/>
                  </a:solidFill>
                  <a:effectLst/>
                  <a:cs typeface="+mn-ea"/>
                  <a:sym typeface="+mn-lt"/>
                </a:rPr>
                <a:t>自我介绍</a:t>
              </a:r>
            </a:p>
          </p:txBody>
        </p: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DE7E6815-109D-48A9-3283-85D887CC824E}"/>
              </a:ext>
            </a:extLst>
          </p:cNvPr>
          <p:cNvGrpSpPr/>
          <p:nvPr/>
        </p:nvGrpSpPr>
        <p:grpSpPr>
          <a:xfrm>
            <a:off x="1426325" y="3911594"/>
            <a:ext cx="3801090" cy="642028"/>
            <a:chOff x="1915956" y="4094556"/>
            <a:chExt cx="3801090" cy="642028"/>
          </a:xfrm>
        </p:grpSpPr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A2953C4A-46E1-67FA-F682-ED4722740EC5}"/>
                </a:ext>
              </a:extLst>
            </p:cNvPr>
            <p:cNvSpPr txBox="1"/>
            <p:nvPr/>
          </p:nvSpPr>
          <p:spPr>
            <a:xfrm flipH="1">
              <a:off x="1915956" y="4447659"/>
              <a:ext cx="3801090" cy="288925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R="0" lvl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zh-CN" altLang="en-US" sz="1600" i="0" dirty="0">
                  <a:solidFill>
                    <a:srgbClr val="121212"/>
                  </a:solidFill>
                  <a:effectLst/>
                  <a:cs typeface="+mn-ea"/>
                  <a:sym typeface="+mn-lt"/>
                </a:rPr>
                <a:t>你需要事先准备好</a:t>
              </a:r>
              <a:r>
                <a:rPr lang="zh-CN" altLang="en-US" sz="1600" b="0" i="0" dirty="0">
                  <a:solidFill>
                    <a:srgbClr val="121212"/>
                  </a:solidFill>
                  <a:effectLst/>
                  <a:cs typeface="+mn-ea"/>
                  <a:sym typeface="+mn-lt"/>
                </a:rPr>
                <a:t>自我介绍的内容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68DB6B7B-2757-37AA-FFE2-0EFD431A662F}"/>
                </a:ext>
              </a:extLst>
            </p:cNvPr>
            <p:cNvSpPr txBox="1"/>
            <p:nvPr/>
          </p:nvSpPr>
          <p:spPr>
            <a:xfrm>
              <a:off x="1998761" y="4094556"/>
              <a:ext cx="1025922" cy="307777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2000" dirty="0">
                  <a:solidFill>
                    <a:schemeClr val="accent1"/>
                  </a:solidFill>
                  <a:cs typeface="+mn-ea"/>
                  <a:sym typeface="+mn-lt"/>
                </a:rPr>
                <a:t>个人经历</a:t>
              </a:r>
              <a:endParaRPr lang="zh-CN" altLang="en-US" sz="2000" dirty="0">
                <a:solidFill>
                  <a:schemeClr val="accent1"/>
                </a:solidFill>
                <a:effectLst/>
                <a:cs typeface="+mn-ea"/>
                <a:sym typeface="+mn-lt"/>
              </a:endParaRPr>
            </a:p>
          </p:txBody>
        </p:sp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914DA208-4084-B4C7-CCCB-4E377A821725}"/>
              </a:ext>
            </a:extLst>
          </p:cNvPr>
          <p:cNvGrpSpPr/>
          <p:nvPr/>
        </p:nvGrpSpPr>
        <p:grpSpPr>
          <a:xfrm>
            <a:off x="1426325" y="4909495"/>
            <a:ext cx="3801090" cy="943264"/>
            <a:chOff x="1915956" y="5175495"/>
            <a:chExt cx="3801090" cy="943264"/>
          </a:xfrm>
        </p:grpSpPr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936D7DF3-8801-0DDF-D783-6C70E9C66534}"/>
                </a:ext>
              </a:extLst>
            </p:cNvPr>
            <p:cNvSpPr txBox="1"/>
            <p:nvPr/>
          </p:nvSpPr>
          <p:spPr>
            <a:xfrm flipH="1">
              <a:off x="1915956" y="5509746"/>
              <a:ext cx="3801090" cy="609013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R="0" lvl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zh-CN" altLang="en-US" sz="1600" dirty="0">
                  <a:solidFill>
                    <a:srgbClr val="121212"/>
                  </a:solidFill>
                  <a:cs typeface="+mn-ea"/>
                  <a:sym typeface="+mn-lt"/>
                </a:rPr>
                <a:t>介绍的内容要与简历一致，讲述时尽量口语化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7DED2CA2-DD12-1630-90D7-09661A255AAA}"/>
                </a:ext>
              </a:extLst>
            </p:cNvPr>
            <p:cNvSpPr txBox="1"/>
            <p:nvPr/>
          </p:nvSpPr>
          <p:spPr>
            <a:xfrm>
              <a:off x="1998761" y="5175495"/>
              <a:ext cx="1025922" cy="307777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2000" dirty="0">
                  <a:solidFill>
                    <a:schemeClr val="accent1"/>
                  </a:solidFill>
                  <a:effectLst/>
                  <a:cs typeface="+mn-ea"/>
                  <a:sym typeface="+mn-lt"/>
                </a:rPr>
                <a:t>突出贡献</a:t>
              </a:r>
            </a:p>
          </p:txBody>
        </p:sp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A23DBAC4-5542-2C11-4F00-94FF30409D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" b="14"/>
          <a:stretch>
            <a:fillRect/>
          </a:stretch>
        </p:blipFill>
        <p:spPr>
          <a:xfrm>
            <a:off x="6252708" y="193727"/>
            <a:ext cx="50566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1301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1">
            <a:extLst>
              <a:ext uri="{FF2B5EF4-FFF2-40B4-BE49-F238E27FC236}">
                <a16:creationId xmlns:a16="http://schemas.microsoft.com/office/drawing/2014/main" id="{D7DD5781-FBAD-87FD-09E5-A64A8C6F0D63}"/>
              </a:ext>
            </a:extLst>
          </p:cNvPr>
          <p:cNvSpPr txBox="1">
            <a:spLocks/>
          </p:cNvSpPr>
          <p:nvPr/>
        </p:nvSpPr>
        <p:spPr>
          <a:xfrm>
            <a:off x="882650" y="296552"/>
            <a:ext cx="2169584" cy="4582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solidFill>
                  <a:schemeClr val="accent2"/>
                </a:solidFill>
                <a:latin typeface="+mn-lt"/>
                <a:ea typeface="+mn-ea"/>
                <a:cs typeface="+mn-ea"/>
                <a:sym typeface="+mn-lt"/>
              </a:rPr>
              <a:t>自我介绍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0A9F6273-07C8-B241-9B31-7AF49CF71584}"/>
              </a:ext>
            </a:extLst>
          </p:cNvPr>
          <p:cNvSpPr txBox="1"/>
          <p:nvPr/>
        </p:nvSpPr>
        <p:spPr>
          <a:xfrm>
            <a:off x="1090274" y="1565704"/>
            <a:ext cx="34128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spc="600" dirty="0"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lin ang="0" scaled="0"/>
                </a:gradFill>
                <a:cs typeface="+mn-ea"/>
                <a:sym typeface="+mn-lt"/>
              </a:rPr>
              <a:t>职业</a:t>
            </a:r>
            <a:endParaRPr lang="en-US" altLang="zh-CN" sz="3600" spc="600" dirty="0">
              <a:gradFill>
                <a:gsLst>
                  <a:gs pos="0">
                    <a:schemeClr val="accent1"/>
                  </a:gs>
                  <a:gs pos="100000">
                    <a:schemeClr val="accent1">
                      <a:lumMod val="75000"/>
                    </a:schemeClr>
                  </a:gs>
                </a:gsLst>
                <a:lin ang="0" scaled="0"/>
              </a:gradFill>
              <a:cs typeface="+mn-ea"/>
              <a:sym typeface="+mn-lt"/>
            </a:endParaRPr>
          </a:p>
          <a:p>
            <a:r>
              <a:rPr lang="zh-CN" altLang="en-US" sz="3600" spc="600" dirty="0"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lin ang="0" scaled="0"/>
                </a:gradFill>
                <a:cs typeface="+mn-ea"/>
                <a:sym typeface="+mn-lt"/>
              </a:rPr>
              <a:t>资格结构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3E54BE08-66B2-AC1B-3A3C-F205648629A4}"/>
              </a:ext>
            </a:extLst>
          </p:cNvPr>
          <p:cNvSpPr txBox="1"/>
          <p:nvPr/>
        </p:nvSpPr>
        <p:spPr>
          <a:xfrm>
            <a:off x="1079235" y="3625108"/>
            <a:ext cx="3224942" cy="13415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spc="3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以技术工人为例，计算其平均技术等级，</a:t>
            </a:r>
          </a:p>
          <a:p>
            <a:pPr>
              <a:lnSpc>
                <a:spcPct val="130000"/>
              </a:lnSpc>
            </a:pPr>
            <a:r>
              <a:rPr lang="zh-CN" altLang="en-US" sz="1600" spc="3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是分析员工技术素质的通行方法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ABE0D747-EAFD-EB9C-264E-9626B6C945C5}"/>
              </a:ext>
            </a:extLst>
          </p:cNvPr>
          <p:cNvGrpSpPr/>
          <p:nvPr/>
        </p:nvGrpSpPr>
        <p:grpSpPr>
          <a:xfrm>
            <a:off x="1200332" y="3198287"/>
            <a:ext cx="3701581" cy="45719"/>
            <a:chOff x="588479" y="3234873"/>
            <a:chExt cx="4014001" cy="0"/>
          </a:xfrm>
        </p:grpSpPr>
        <p:cxnSp>
          <p:nvCxnSpPr>
            <p:cNvPr id="5" name="直接连接符 4">
              <a:extLst>
                <a:ext uri="{FF2B5EF4-FFF2-40B4-BE49-F238E27FC236}">
                  <a16:creationId xmlns:a16="http://schemas.microsoft.com/office/drawing/2014/main" id="{65F27107-8FB2-BCCD-D420-24AD1726F24B}"/>
                </a:ext>
              </a:extLst>
            </p:cNvPr>
            <p:cNvCxnSpPr>
              <a:cxnSpLocks/>
            </p:cNvCxnSpPr>
            <p:nvPr/>
          </p:nvCxnSpPr>
          <p:spPr>
            <a:xfrm>
              <a:off x="1224036" y="3234873"/>
              <a:ext cx="3378444" cy="0"/>
            </a:xfrm>
            <a:prstGeom prst="line">
              <a:avLst/>
            </a:prstGeom>
            <a:noFill/>
            <a:ln w="12700" cap="flat" cmpd="sng" algn="ctr">
              <a:solidFill>
                <a:schemeClr val="accent2">
                  <a:alpha val="65000"/>
                </a:schemeClr>
              </a:solidFill>
              <a:prstDash val="solid"/>
              <a:miter lim="800000"/>
            </a:ln>
            <a:effectLst/>
          </p:spPr>
        </p:cxnSp>
        <p:cxnSp>
          <p:nvCxnSpPr>
            <p:cNvPr id="6" name="直接连接符 5">
              <a:extLst>
                <a:ext uri="{FF2B5EF4-FFF2-40B4-BE49-F238E27FC236}">
                  <a16:creationId xmlns:a16="http://schemas.microsoft.com/office/drawing/2014/main" id="{ADEEFD4C-86F0-2212-8E33-4EDB4EF1B255}"/>
                </a:ext>
              </a:extLst>
            </p:cNvPr>
            <p:cNvCxnSpPr>
              <a:cxnSpLocks/>
            </p:cNvCxnSpPr>
            <p:nvPr/>
          </p:nvCxnSpPr>
          <p:spPr>
            <a:xfrm>
              <a:off x="588479" y="3234873"/>
              <a:ext cx="719787" cy="0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miter lim="800000"/>
            </a:ln>
            <a:effectLst/>
          </p:spPr>
        </p:cxnSp>
      </p:grpSp>
      <p:sp>
        <p:nvSpPr>
          <p:cNvPr id="7" name="文本框 6">
            <a:extLst>
              <a:ext uri="{FF2B5EF4-FFF2-40B4-BE49-F238E27FC236}">
                <a16:creationId xmlns:a16="http://schemas.microsoft.com/office/drawing/2014/main" id="{5EBAE576-5C30-DE5A-CA4C-8195C6760916}"/>
              </a:ext>
            </a:extLst>
          </p:cNvPr>
          <p:cNvSpPr txBox="1"/>
          <p:nvPr/>
        </p:nvSpPr>
        <p:spPr>
          <a:xfrm>
            <a:off x="6260034" y="568484"/>
            <a:ext cx="40490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>
                <a:solidFill>
                  <a:schemeClr val="accent1"/>
                </a:solidFill>
                <a:cs typeface="+mn-ea"/>
                <a:sym typeface="+mn-lt"/>
              </a:rPr>
              <a:t>技术等级人数及比重</a:t>
            </a: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743AFE00-3DE3-D6D0-3F82-1C0824458C6A}"/>
              </a:ext>
            </a:extLst>
          </p:cNvPr>
          <p:cNvGrpSpPr/>
          <p:nvPr/>
        </p:nvGrpSpPr>
        <p:grpSpPr>
          <a:xfrm>
            <a:off x="5235503" y="1097823"/>
            <a:ext cx="1855242" cy="1860322"/>
            <a:chOff x="4891585" y="1002727"/>
            <a:chExt cx="2010719" cy="2016226"/>
          </a:xfrm>
        </p:grpSpPr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9E5D9A35-3928-F0EF-F8A0-047AA62D9355}"/>
                </a:ext>
              </a:extLst>
            </p:cNvPr>
            <p:cNvSpPr/>
            <p:nvPr/>
          </p:nvSpPr>
          <p:spPr>
            <a:xfrm>
              <a:off x="5222843" y="1310681"/>
              <a:ext cx="1345264" cy="1345264"/>
            </a:xfrm>
            <a:prstGeom prst="ellipse">
              <a:avLst/>
            </a:prstGeom>
            <a:gradFill>
              <a:gsLst>
                <a:gs pos="30000">
                  <a:schemeClr val="accent1">
                    <a:lumMod val="60000"/>
                    <a:lumOff val="40000"/>
                  </a:schemeClr>
                </a:gs>
                <a:gs pos="78000">
                  <a:schemeClr val="accent1">
                    <a:lumMod val="75000"/>
                  </a:schemeClr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  <p:sp>
          <p:nvSpPr>
            <p:cNvPr id="10" name="圆: 空心 9">
              <a:extLst>
                <a:ext uri="{FF2B5EF4-FFF2-40B4-BE49-F238E27FC236}">
                  <a16:creationId xmlns:a16="http://schemas.microsoft.com/office/drawing/2014/main" id="{3EA7755E-8788-7303-4FBE-4EB4F84949C8}"/>
                </a:ext>
              </a:extLst>
            </p:cNvPr>
            <p:cNvSpPr/>
            <p:nvPr/>
          </p:nvSpPr>
          <p:spPr>
            <a:xfrm>
              <a:off x="4891585" y="1002727"/>
              <a:ext cx="2010719" cy="2016226"/>
            </a:xfrm>
            <a:prstGeom prst="donut">
              <a:avLst>
                <a:gd name="adj" fmla="val 8377"/>
              </a:avLst>
            </a:prstGeom>
            <a:solidFill>
              <a:schemeClr val="bg1">
                <a:lumMod val="65000"/>
                <a:alpha val="5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2" name="弧形 11">
              <a:extLst>
                <a:ext uri="{FF2B5EF4-FFF2-40B4-BE49-F238E27FC236}">
                  <a16:creationId xmlns:a16="http://schemas.microsoft.com/office/drawing/2014/main" id="{8A7252AC-B2F4-DA41-95DB-A6DEBB36E3E5}"/>
                </a:ext>
              </a:extLst>
            </p:cNvPr>
            <p:cNvSpPr/>
            <p:nvPr/>
          </p:nvSpPr>
          <p:spPr>
            <a:xfrm>
              <a:off x="4967927" y="1083292"/>
              <a:ext cx="1855094" cy="1855097"/>
            </a:xfrm>
            <a:prstGeom prst="arc">
              <a:avLst>
                <a:gd name="adj1" fmla="val 16153958"/>
                <a:gd name="adj2" fmla="val 18926900"/>
              </a:avLst>
            </a:prstGeom>
            <a:noFill/>
            <a:ln w="127000" cap="rnd" cmpd="sng" algn="ctr">
              <a:gradFill flip="none" rotWithShape="1">
                <a:gsLst>
                  <a:gs pos="80000">
                    <a:schemeClr val="accent2">
                      <a:lumMod val="75000"/>
                    </a:schemeClr>
                  </a:gs>
                  <a:gs pos="40000">
                    <a:schemeClr val="accent2"/>
                  </a:gs>
                </a:gsLst>
                <a:lin ang="5400000" scaled="0"/>
                <a:tileRect/>
              </a:gra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98E80575-E3EC-EDCB-1E6C-AA901E9B8230}"/>
                </a:ext>
              </a:extLst>
            </p:cNvPr>
            <p:cNvSpPr txBox="1"/>
            <p:nvPr/>
          </p:nvSpPr>
          <p:spPr>
            <a:xfrm>
              <a:off x="5083638" y="1697577"/>
              <a:ext cx="1654184" cy="5337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+mn-ea"/>
                  <a:sym typeface="+mn-lt"/>
                </a:rPr>
                <a:t>12.5%</a:t>
              </a:r>
              <a:endParaRPr kumimoji="0" lang="zh-CN" alt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A3DDE5A5-F37D-7B26-9147-2F663FAE82F7}"/>
              </a:ext>
            </a:extLst>
          </p:cNvPr>
          <p:cNvSpPr txBox="1"/>
          <p:nvPr/>
        </p:nvSpPr>
        <p:spPr>
          <a:xfrm>
            <a:off x="5397530" y="2999325"/>
            <a:ext cx="1531188" cy="5616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accent1"/>
                </a:solidFill>
                <a:cs typeface="+mn-ea"/>
                <a:sym typeface="+mn-lt"/>
              </a:rPr>
              <a:t>初级工</a:t>
            </a:r>
            <a:r>
              <a:rPr lang="en-US" altLang="zh-CN" sz="2000" dirty="0">
                <a:solidFill>
                  <a:schemeClr val="accent1"/>
                </a:solidFill>
                <a:cs typeface="+mn-ea"/>
                <a:sym typeface="+mn-lt"/>
              </a:rPr>
              <a:t>:234</a:t>
            </a:r>
            <a:endParaRPr lang="zh-CN" altLang="en-US" sz="2000" dirty="0">
              <a:solidFill>
                <a:schemeClr val="accent1"/>
              </a:solidFill>
              <a:cs typeface="+mn-ea"/>
              <a:sym typeface="+mn-lt"/>
            </a:endParaRPr>
          </a:p>
          <a:p>
            <a:pPr algn="ctr"/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（国家职业资格五级）</a:t>
            </a: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23723D81-08A6-17DB-62FF-311EA3DFEB97}"/>
              </a:ext>
            </a:extLst>
          </p:cNvPr>
          <p:cNvGrpSpPr/>
          <p:nvPr/>
        </p:nvGrpSpPr>
        <p:grpSpPr>
          <a:xfrm>
            <a:off x="7368351" y="1097823"/>
            <a:ext cx="1897646" cy="1860322"/>
            <a:chOff x="7279185" y="1002727"/>
            <a:chExt cx="2056677" cy="2016226"/>
          </a:xfrm>
        </p:grpSpPr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F269C54C-17BB-8397-AD4A-757591229973}"/>
                </a:ext>
              </a:extLst>
            </p:cNvPr>
            <p:cNvSpPr/>
            <p:nvPr/>
          </p:nvSpPr>
          <p:spPr>
            <a:xfrm>
              <a:off x="7610443" y="1310682"/>
              <a:ext cx="1345264" cy="1345264"/>
            </a:xfrm>
            <a:prstGeom prst="ellipse">
              <a:avLst/>
            </a:prstGeom>
            <a:gradFill>
              <a:gsLst>
                <a:gs pos="30000">
                  <a:schemeClr val="accent1">
                    <a:lumMod val="60000"/>
                    <a:lumOff val="40000"/>
                  </a:schemeClr>
                </a:gs>
                <a:gs pos="78000">
                  <a:schemeClr val="accent1">
                    <a:lumMod val="75000"/>
                  </a:schemeClr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" name="圆: 空心 16">
              <a:extLst>
                <a:ext uri="{FF2B5EF4-FFF2-40B4-BE49-F238E27FC236}">
                  <a16:creationId xmlns:a16="http://schemas.microsoft.com/office/drawing/2014/main" id="{21F64FFA-CC52-B40C-C862-2D7DFCDF1DED}"/>
                </a:ext>
              </a:extLst>
            </p:cNvPr>
            <p:cNvSpPr/>
            <p:nvPr/>
          </p:nvSpPr>
          <p:spPr>
            <a:xfrm>
              <a:off x="7279185" y="1002727"/>
              <a:ext cx="2010719" cy="2016226"/>
            </a:xfrm>
            <a:prstGeom prst="donut">
              <a:avLst>
                <a:gd name="adj" fmla="val 8377"/>
              </a:avLst>
            </a:prstGeom>
            <a:solidFill>
              <a:schemeClr val="bg1">
                <a:lumMod val="65000"/>
                <a:alpha val="5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8" name="弧形 17">
              <a:extLst>
                <a:ext uri="{FF2B5EF4-FFF2-40B4-BE49-F238E27FC236}">
                  <a16:creationId xmlns:a16="http://schemas.microsoft.com/office/drawing/2014/main" id="{05840C31-080E-6229-4D78-3137766E4C44}"/>
                </a:ext>
              </a:extLst>
            </p:cNvPr>
            <p:cNvSpPr/>
            <p:nvPr/>
          </p:nvSpPr>
          <p:spPr>
            <a:xfrm>
              <a:off x="7355527" y="1083292"/>
              <a:ext cx="1855095" cy="1855097"/>
            </a:xfrm>
            <a:prstGeom prst="arc">
              <a:avLst>
                <a:gd name="adj1" fmla="val 16153958"/>
                <a:gd name="adj2" fmla="val 720134"/>
              </a:avLst>
            </a:prstGeom>
            <a:noFill/>
            <a:ln w="127000" cap="rnd" cmpd="sng" algn="ctr">
              <a:gradFill flip="none" rotWithShape="1">
                <a:gsLst>
                  <a:gs pos="80000">
                    <a:schemeClr val="accent2">
                      <a:lumMod val="75000"/>
                    </a:schemeClr>
                  </a:gs>
                  <a:gs pos="40000">
                    <a:schemeClr val="accent2"/>
                  </a:gs>
                </a:gsLst>
                <a:lin ang="5400000" scaled="0"/>
                <a:tileRect/>
              </a:gra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zh-CN" altLang="en-US" kern="0" dirty="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C635E212-7EF0-A49E-A469-2ADB99347816}"/>
                </a:ext>
              </a:extLst>
            </p:cNvPr>
            <p:cNvSpPr txBox="1"/>
            <p:nvPr/>
          </p:nvSpPr>
          <p:spPr>
            <a:xfrm>
              <a:off x="7308047" y="1697577"/>
              <a:ext cx="2027815" cy="5337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+mn-ea"/>
                  <a:sym typeface="+mn-lt"/>
                </a:rPr>
                <a:t>27.9%</a:t>
              </a:r>
              <a:endParaRPr kumimoji="0" lang="zh-CN" alt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20" name="文本框 19">
            <a:extLst>
              <a:ext uri="{FF2B5EF4-FFF2-40B4-BE49-F238E27FC236}">
                <a16:creationId xmlns:a16="http://schemas.microsoft.com/office/drawing/2014/main" id="{BAB0E0D3-EA03-E885-A1E4-C757242B2592}"/>
              </a:ext>
            </a:extLst>
          </p:cNvPr>
          <p:cNvSpPr txBox="1"/>
          <p:nvPr/>
        </p:nvSpPr>
        <p:spPr>
          <a:xfrm>
            <a:off x="7382903" y="2999325"/>
            <a:ext cx="182614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>
                <a:solidFill>
                  <a:schemeClr val="accent1"/>
                </a:solidFill>
                <a:cs typeface="+mn-ea"/>
                <a:sym typeface="+mn-lt"/>
              </a:rPr>
              <a:t>中级工</a:t>
            </a:r>
            <a:r>
              <a:rPr lang="en-US" altLang="zh-CN" sz="2000">
                <a:solidFill>
                  <a:schemeClr val="accent1"/>
                </a:solidFill>
                <a:cs typeface="+mn-ea"/>
                <a:sym typeface="+mn-lt"/>
              </a:rPr>
              <a:t>:521</a:t>
            </a:r>
            <a:endParaRPr lang="zh-CN" altLang="en-US" sz="2000">
              <a:solidFill>
                <a:schemeClr val="accent1"/>
              </a:solidFill>
              <a:cs typeface="+mn-ea"/>
              <a:sym typeface="+mn-lt"/>
            </a:endParaRPr>
          </a:p>
          <a:p>
            <a:pPr algn="ctr"/>
            <a:r>
              <a:rPr lang="zh-CN" altLang="en-US" sz="105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（国家职业资格四级）</a:t>
            </a: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0EA9111E-E5AA-8565-8B52-4665AD14C04F}"/>
              </a:ext>
            </a:extLst>
          </p:cNvPr>
          <p:cNvGrpSpPr/>
          <p:nvPr/>
        </p:nvGrpSpPr>
        <p:grpSpPr>
          <a:xfrm>
            <a:off x="9501201" y="1097823"/>
            <a:ext cx="1855242" cy="1860322"/>
            <a:chOff x="9666785" y="1002727"/>
            <a:chExt cx="2010719" cy="2016226"/>
          </a:xfrm>
        </p:grpSpPr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48537543-23AC-B4F1-D5E1-741124712AAD}"/>
                </a:ext>
              </a:extLst>
            </p:cNvPr>
            <p:cNvSpPr/>
            <p:nvPr/>
          </p:nvSpPr>
          <p:spPr>
            <a:xfrm>
              <a:off x="9998043" y="1310682"/>
              <a:ext cx="1345264" cy="1345264"/>
            </a:xfrm>
            <a:prstGeom prst="ellipse">
              <a:avLst/>
            </a:prstGeom>
            <a:gradFill>
              <a:gsLst>
                <a:gs pos="30000">
                  <a:schemeClr val="accent1">
                    <a:lumMod val="60000"/>
                    <a:lumOff val="40000"/>
                  </a:schemeClr>
                </a:gs>
                <a:gs pos="78000">
                  <a:schemeClr val="accent1">
                    <a:lumMod val="75000"/>
                  </a:schemeClr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  <p:sp>
          <p:nvSpPr>
            <p:cNvPr id="23" name="圆: 空心 22">
              <a:extLst>
                <a:ext uri="{FF2B5EF4-FFF2-40B4-BE49-F238E27FC236}">
                  <a16:creationId xmlns:a16="http://schemas.microsoft.com/office/drawing/2014/main" id="{DD533626-8D3B-8A7B-5F2D-9F3B9767C4D7}"/>
                </a:ext>
              </a:extLst>
            </p:cNvPr>
            <p:cNvSpPr/>
            <p:nvPr/>
          </p:nvSpPr>
          <p:spPr>
            <a:xfrm>
              <a:off x="9666785" y="1002727"/>
              <a:ext cx="2010719" cy="2016226"/>
            </a:xfrm>
            <a:prstGeom prst="donut">
              <a:avLst>
                <a:gd name="adj" fmla="val 8377"/>
              </a:avLst>
            </a:prstGeom>
            <a:solidFill>
              <a:schemeClr val="bg1">
                <a:lumMod val="65000"/>
                <a:alpha val="5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4" name="弧形 23">
              <a:extLst>
                <a:ext uri="{FF2B5EF4-FFF2-40B4-BE49-F238E27FC236}">
                  <a16:creationId xmlns:a16="http://schemas.microsoft.com/office/drawing/2014/main" id="{2068F0CF-A993-4031-A270-7A3E67F11668}"/>
                </a:ext>
              </a:extLst>
            </p:cNvPr>
            <p:cNvSpPr/>
            <p:nvPr/>
          </p:nvSpPr>
          <p:spPr>
            <a:xfrm>
              <a:off x="9743127" y="1083292"/>
              <a:ext cx="1855095" cy="1855097"/>
            </a:xfrm>
            <a:prstGeom prst="arc">
              <a:avLst>
                <a:gd name="adj1" fmla="val 16153958"/>
                <a:gd name="adj2" fmla="val 2567591"/>
              </a:avLst>
            </a:prstGeom>
            <a:noFill/>
            <a:ln w="127000" cap="rnd" cmpd="sng" algn="ctr">
              <a:gradFill flip="none" rotWithShape="1">
                <a:gsLst>
                  <a:gs pos="80000">
                    <a:schemeClr val="accent2">
                      <a:lumMod val="75000"/>
                    </a:schemeClr>
                  </a:gs>
                  <a:gs pos="40000">
                    <a:schemeClr val="accent2"/>
                  </a:gs>
                </a:gsLst>
                <a:lin ang="5400000" scaled="0"/>
                <a:tileRect/>
              </a:gra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zh-CN" altLang="en-US" kern="0" dirty="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FBCC7A0F-173C-F922-1BE5-4D181125C48F}"/>
                </a:ext>
              </a:extLst>
            </p:cNvPr>
            <p:cNvSpPr txBox="1"/>
            <p:nvPr/>
          </p:nvSpPr>
          <p:spPr>
            <a:xfrm>
              <a:off x="9820886" y="1697577"/>
              <a:ext cx="1777337" cy="5337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+mn-ea"/>
                  <a:sym typeface="+mn-lt"/>
                </a:rPr>
                <a:t>36.4%</a:t>
              </a:r>
              <a:endParaRPr kumimoji="0" lang="zh-CN" alt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26" name="文本框 25">
            <a:extLst>
              <a:ext uri="{FF2B5EF4-FFF2-40B4-BE49-F238E27FC236}">
                <a16:creationId xmlns:a16="http://schemas.microsoft.com/office/drawing/2014/main" id="{7C83655C-CBE3-9B3F-03DA-139047EECC05}"/>
              </a:ext>
            </a:extLst>
          </p:cNvPr>
          <p:cNvSpPr txBox="1"/>
          <p:nvPr/>
        </p:nvSpPr>
        <p:spPr>
          <a:xfrm>
            <a:off x="9652808" y="2999325"/>
            <a:ext cx="1552028" cy="5616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>
                <a:solidFill>
                  <a:schemeClr val="accent1"/>
                </a:solidFill>
                <a:cs typeface="+mn-ea"/>
                <a:sym typeface="+mn-lt"/>
              </a:rPr>
              <a:t>高级工</a:t>
            </a:r>
            <a:r>
              <a:rPr lang="en-US" altLang="zh-CN" sz="2000">
                <a:solidFill>
                  <a:schemeClr val="accent1"/>
                </a:solidFill>
                <a:cs typeface="+mn-ea"/>
                <a:sym typeface="+mn-lt"/>
              </a:rPr>
              <a:t>:680</a:t>
            </a:r>
            <a:endParaRPr lang="zh-CN" altLang="en-US" sz="2000">
              <a:solidFill>
                <a:schemeClr val="accent1"/>
              </a:solidFill>
              <a:cs typeface="+mn-ea"/>
              <a:sym typeface="+mn-lt"/>
            </a:endParaRPr>
          </a:p>
          <a:p>
            <a:pPr algn="ctr"/>
            <a:r>
              <a:rPr lang="zh-CN" altLang="en-US" sz="105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（国家职业资格三级）</a:t>
            </a:r>
          </a:p>
        </p:txBody>
      </p: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F185D880-7BD1-56AE-1AA8-540300D94F28}"/>
              </a:ext>
            </a:extLst>
          </p:cNvPr>
          <p:cNvGrpSpPr/>
          <p:nvPr/>
        </p:nvGrpSpPr>
        <p:grpSpPr>
          <a:xfrm>
            <a:off x="5235503" y="3813435"/>
            <a:ext cx="1855242" cy="1860322"/>
            <a:chOff x="4891585" y="3839048"/>
            <a:chExt cx="2010719" cy="2016226"/>
          </a:xfrm>
        </p:grpSpPr>
        <p:sp>
          <p:nvSpPr>
            <p:cNvPr id="28" name="椭圆 27">
              <a:extLst>
                <a:ext uri="{FF2B5EF4-FFF2-40B4-BE49-F238E27FC236}">
                  <a16:creationId xmlns:a16="http://schemas.microsoft.com/office/drawing/2014/main" id="{F3D40E2C-546A-C33A-3424-AE390EC06572}"/>
                </a:ext>
              </a:extLst>
            </p:cNvPr>
            <p:cNvSpPr/>
            <p:nvPr/>
          </p:nvSpPr>
          <p:spPr>
            <a:xfrm>
              <a:off x="5222843" y="4147003"/>
              <a:ext cx="1345264" cy="1345264"/>
            </a:xfrm>
            <a:prstGeom prst="ellipse">
              <a:avLst/>
            </a:prstGeom>
            <a:gradFill>
              <a:gsLst>
                <a:gs pos="30000">
                  <a:schemeClr val="accent1">
                    <a:lumMod val="60000"/>
                    <a:lumOff val="40000"/>
                  </a:schemeClr>
                </a:gs>
                <a:gs pos="78000">
                  <a:schemeClr val="accent1">
                    <a:lumMod val="75000"/>
                  </a:schemeClr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  <p:sp>
          <p:nvSpPr>
            <p:cNvPr id="29" name="圆: 空心 28">
              <a:extLst>
                <a:ext uri="{FF2B5EF4-FFF2-40B4-BE49-F238E27FC236}">
                  <a16:creationId xmlns:a16="http://schemas.microsoft.com/office/drawing/2014/main" id="{2005617B-B0EA-3A83-AF2B-B313A8785786}"/>
                </a:ext>
              </a:extLst>
            </p:cNvPr>
            <p:cNvSpPr/>
            <p:nvPr/>
          </p:nvSpPr>
          <p:spPr>
            <a:xfrm>
              <a:off x="4891585" y="3839048"/>
              <a:ext cx="2010719" cy="2016226"/>
            </a:xfrm>
            <a:prstGeom prst="donut">
              <a:avLst>
                <a:gd name="adj" fmla="val 8377"/>
              </a:avLst>
            </a:prstGeom>
            <a:solidFill>
              <a:schemeClr val="bg1">
                <a:lumMod val="65000"/>
                <a:alpha val="5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" name="弧形 29">
              <a:extLst>
                <a:ext uri="{FF2B5EF4-FFF2-40B4-BE49-F238E27FC236}">
                  <a16:creationId xmlns:a16="http://schemas.microsoft.com/office/drawing/2014/main" id="{9AA3D5BE-3248-CD91-1F24-54C02508A5F2}"/>
                </a:ext>
              </a:extLst>
            </p:cNvPr>
            <p:cNvSpPr/>
            <p:nvPr/>
          </p:nvSpPr>
          <p:spPr>
            <a:xfrm>
              <a:off x="4967927" y="3919613"/>
              <a:ext cx="1855095" cy="1855097"/>
            </a:xfrm>
            <a:prstGeom prst="arc">
              <a:avLst>
                <a:gd name="adj1" fmla="val 16153958"/>
                <a:gd name="adj2" fmla="val 19542936"/>
              </a:avLst>
            </a:prstGeom>
            <a:noFill/>
            <a:ln w="127000" cap="rnd" cmpd="sng" algn="ctr">
              <a:gradFill flip="none" rotWithShape="1">
                <a:gsLst>
                  <a:gs pos="80000">
                    <a:schemeClr val="accent2">
                      <a:lumMod val="75000"/>
                    </a:schemeClr>
                  </a:gs>
                  <a:gs pos="40000">
                    <a:schemeClr val="accent2"/>
                  </a:gs>
                </a:gsLst>
                <a:lin ang="5400000" scaled="0"/>
                <a:tileRect/>
              </a:gra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zh-CN" altLang="en-US" kern="0" dirty="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4891A73F-DDA5-E5D7-4D73-43EACD3A07B1}"/>
                </a:ext>
              </a:extLst>
            </p:cNvPr>
            <p:cNvSpPr txBox="1"/>
            <p:nvPr/>
          </p:nvSpPr>
          <p:spPr>
            <a:xfrm>
              <a:off x="4991175" y="4533898"/>
              <a:ext cx="1886359" cy="5337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+mn-ea"/>
                  <a:sym typeface="+mn-lt"/>
                </a:rPr>
                <a:t>16.5%</a:t>
              </a:r>
              <a:endParaRPr kumimoji="0" lang="zh-CN" alt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32" name="文本框 31">
            <a:extLst>
              <a:ext uri="{FF2B5EF4-FFF2-40B4-BE49-F238E27FC236}">
                <a16:creationId xmlns:a16="http://schemas.microsoft.com/office/drawing/2014/main" id="{443E881C-08C7-635E-680B-F6AEF5B42449}"/>
              </a:ext>
            </a:extLst>
          </p:cNvPr>
          <p:cNvSpPr txBox="1"/>
          <p:nvPr/>
        </p:nvSpPr>
        <p:spPr>
          <a:xfrm>
            <a:off x="5397531" y="5720130"/>
            <a:ext cx="1531188" cy="5616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accent1"/>
                </a:solidFill>
                <a:cs typeface="+mn-ea"/>
                <a:sym typeface="+mn-lt"/>
              </a:rPr>
              <a:t>技师</a:t>
            </a:r>
            <a:r>
              <a:rPr lang="en-US" altLang="zh-CN" sz="2000" dirty="0">
                <a:solidFill>
                  <a:schemeClr val="accent1"/>
                </a:solidFill>
                <a:cs typeface="+mn-ea"/>
                <a:sym typeface="+mn-lt"/>
              </a:rPr>
              <a:t>:309</a:t>
            </a:r>
          </a:p>
          <a:p>
            <a:pPr algn="ctr"/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（国家职业资格二级）</a:t>
            </a:r>
          </a:p>
        </p:txBody>
      </p: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0C9F252B-789B-E685-31D7-B1D9C2927A5D}"/>
              </a:ext>
            </a:extLst>
          </p:cNvPr>
          <p:cNvGrpSpPr/>
          <p:nvPr/>
        </p:nvGrpSpPr>
        <p:grpSpPr>
          <a:xfrm>
            <a:off x="7356924" y="3813435"/>
            <a:ext cx="1855242" cy="1860322"/>
            <a:chOff x="7279185" y="3839048"/>
            <a:chExt cx="2010719" cy="2016226"/>
          </a:xfrm>
        </p:grpSpPr>
        <p:sp>
          <p:nvSpPr>
            <p:cNvPr id="34" name="椭圆 33">
              <a:extLst>
                <a:ext uri="{FF2B5EF4-FFF2-40B4-BE49-F238E27FC236}">
                  <a16:creationId xmlns:a16="http://schemas.microsoft.com/office/drawing/2014/main" id="{7C3D0C39-7E74-F311-023E-5E4E1495E77F}"/>
                </a:ext>
              </a:extLst>
            </p:cNvPr>
            <p:cNvSpPr/>
            <p:nvPr/>
          </p:nvSpPr>
          <p:spPr>
            <a:xfrm>
              <a:off x="7610443" y="4147003"/>
              <a:ext cx="1345264" cy="1345264"/>
            </a:xfrm>
            <a:prstGeom prst="ellipse">
              <a:avLst/>
            </a:prstGeom>
            <a:gradFill>
              <a:gsLst>
                <a:gs pos="30000">
                  <a:schemeClr val="accent1">
                    <a:lumMod val="60000"/>
                    <a:lumOff val="40000"/>
                  </a:schemeClr>
                </a:gs>
                <a:gs pos="78000">
                  <a:schemeClr val="accent1">
                    <a:lumMod val="75000"/>
                  </a:schemeClr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  <p:sp>
          <p:nvSpPr>
            <p:cNvPr id="35" name="圆: 空心 34">
              <a:extLst>
                <a:ext uri="{FF2B5EF4-FFF2-40B4-BE49-F238E27FC236}">
                  <a16:creationId xmlns:a16="http://schemas.microsoft.com/office/drawing/2014/main" id="{15C2E560-FA9C-7948-53B4-BDD77A638760}"/>
                </a:ext>
              </a:extLst>
            </p:cNvPr>
            <p:cNvSpPr/>
            <p:nvPr/>
          </p:nvSpPr>
          <p:spPr>
            <a:xfrm>
              <a:off x="7279185" y="3839048"/>
              <a:ext cx="2010719" cy="2016226"/>
            </a:xfrm>
            <a:prstGeom prst="donut">
              <a:avLst>
                <a:gd name="adj" fmla="val 8377"/>
              </a:avLst>
            </a:prstGeom>
            <a:solidFill>
              <a:schemeClr val="bg1">
                <a:lumMod val="65000"/>
                <a:alpha val="5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6" name="弧形 35">
              <a:extLst>
                <a:ext uri="{FF2B5EF4-FFF2-40B4-BE49-F238E27FC236}">
                  <a16:creationId xmlns:a16="http://schemas.microsoft.com/office/drawing/2014/main" id="{7C4D4B18-AC80-795B-DB65-D082D5377F18}"/>
                </a:ext>
              </a:extLst>
            </p:cNvPr>
            <p:cNvSpPr/>
            <p:nvPr/>
          </p:nvSpPr>
          <p:spPr>
            <a:xfrm>
              <a:off x="7355527" y="3919613"/>
              <a:ext cx="1855095" cy="1855097"/>
            </a:xfrm>
            <a:prstGeom prst="arc">
              <a:avLst>
                <a:gd name="adj1" fmla="val 16153958"/>
                <a:gd name="adj2" fmla="val 17296367"/>
              </a:avLst>
            </a:prstGeom>
            <a:noFill/>
            <a:ln w="127000" cap="rnd" cmpd="sng" algn="ctr">
              <a:gradFill flip="none" rotWithShape="1">
                <a:gsLst>
                  <a:gs pos="80000">
                    <a:schemeClr val="accent2">
                      <a:lumMod val="75000"/>
                    </a:schemeClr>
                  </a:gs>
                  <a:gs pos="40000">
                    <a:schemeClr val="accent2"/>
                  </a:gs>
                </a:gsLst>
                <a:lin ang="5400000" scaled="0"/>
                <a:tileRect/>
              </a:gra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zh-CN" altLang="en-US" kern="0" dirty="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37" name="文本框 36">
              <a:extLst>
                <a:ext uri="{FF2B5EF4-FFF2-40B4-BE49-F238E27FC236}">
                  <a16:creationId xmlns:a16="http://schemas.microsoft.com/office/drawing/2014/main" id="{4FBA83C1-EC13-319F-EBB5-64A65E91660D}"/>
                </a:ext>
              </a:extLst>
            </p:cNvPr>
            <p:cNvSpPr txBox="1"/>
            <p:nvPr/>
          </p:nvSpPr>
          <p:spPr>
            <a:xfrm>
              <a:off x="7420900" y="4533898"/>
              <a:ext cx="1802108" cy="5337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+mn-ea"/>
                  <a:sym typeface="+mn-lt"/>
                </a:rPr>
                <a:t>6.7%</a:t>
              </a:r>
              <a:endParaRPr kumimoji="0" lang="zh-CN" alt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38" name="文本框 37">
            <a:extLst>
              <a:ext uri="{FF2B5EF4-FFF2-40B4-BE49-F238E27FC236}">
                <a16:creationId xmlns:a16="http://schemas.microsoft.com/office/drawing/2014/main" id="{DA10A0F9-08BB-7954-897B-195836500390}"/>
              </a:ext>
            </a:extLst>
          </p:cNvPr>
          <p:cNvSpPr txBox="1"/>
          <p:nvPr/>
        </p:nvSpPr>
        <p:spPr>
          <a:xfrm>
            <a:off x="7401131" y="5720130"/>
            <a:ext cx="1766830" cy="5616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accent1"/>
                </a:solidFill>
                <a:cs typeface="+mn-ea"/>
                <a:sym typeface="+mn-lt"/>
              </a:rPr>
              <a:t>高级技师</a:t>
            </a:r>
            <a:r>
              <a:rPr lang="en-US" altLang="zh-CN" sz="2000" dirty="0">
                <a:solidFill>
                  <a:schemeClr val="accent1"/>
                </a:solidFill>
                <a:cs typeface="+mn-ea"/>
                <a:sym typeface="+mn-lt"/>
              </a:rPr>
              <a:t>:126</a:t>
            </a:r>
            <a:endParaRPr lang="zh-CN" altLang="en-US" sz="2000" dirty="0">
              <a:solidFill>
                <a:schemeClr val="accent1"/>
              </a:solidFill>
              <a:cs typeface="+mn-ea"/>
              <a:sym typeface="+mn-lt"/>
            </a:endParaRPr>
          </a:p>
          <a:p>
            <a:pPr algn="ctr"/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（国家职业资格一级）</a:t>
            </a:r>
          </a:p>
        </p:txBody>
      </p: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E514CB50-99AE-2498-E85A-DBF92A027AFD}"/>
              </a:ext>
            </a:extLst>
          </p:cNvPr>
          <p:cNvGrpSpPr/>
          <p:nvPr/>
        </p:nvGrpSpPr>
        <p:grpSpPr>
          <a:xfrm>
            <a:off x="9501201" y="3813435"/>
            <a:ext cx="1855242" cy="1860322"/>
            <a:chOff x="9666785" y="3839048"/>
            <a:chExt cx="2010719" cy="2016226"/>
          </a:xfrm>
        </p:grpSpPr>
        <p:sp>
          <p:nvSpPr>
            <p:cNvPr id="40" name="椭圆 39">
              <a:extLst>
                <a:ext uri="{FF2B5EF4-FFF2-40B4-BE49-F238E27FC236}">
                  <a16:creationId xmlns:a16="http://schemas.microsoft.com/office/drawing/2014/main" id="{2FFD3D8D-CAE7-33F3-B096-3BD9E6BB92D2}"/>
                </a:ext>
              </a:extLst>
            </p:cNvPr>
            <p:cNvSpPr/>
            <p:nvPr/>
          </p:nvSpPr>
          <p:spPr>
            <a:xfrm>
              <a:off x="9998043" y="4147003"/>
              <a:ext cx="1345264" cy="1345264"/>
            </a:xfrm>
            <a:prstGeom prst="ellipse">
              <a:avLst/>
            </a:prstGeom>
            <a:gradFill>
              <a:gsLst>
                <a:gs pos="30000">
                  <a:schemeClr val="accent1">
                    <a:lumMod val="60000"/>
                    <a:lumOff val="40000"/>
                  </a:schemeClr>
                </a:gs>
                <a:gs pos="78000">
                  <a:schemeClr val="accent1">
                    <a:lumMod val="75000"/>
                  </a:schemeClr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  <p:sp>
          <p:nvSpPr>
            <p:cNvPr id="41" name="圆: 空心 40">
              <a:extLst>
                <a:ext uri="{FF2B5EF4-FFF2-40B4-BE49-F238E27FC236}">
                  <a16:creationId xmlns:a16="http://schemas.microsoft.com/office/drawing/2014/main" id="{D708CB59-6CDC-F703-EED7-DC0A3349B001}"/>
                </a:ext>
              </a:extLst>
            </p:cNvPr>
            <p:cNvSpPr/>
            <p:nvPr/>
          </p:nvSpPr>
          <p:spPr>
            <a:xfrm>
              <a:off x="9666785" y="3839048"/>
              <a:ext cx="2010719" cy="2016226"/>
            </a:xfrm>
            <a:prstGeom prst="donut">
              <a:avLst>
                <a:gd name="adj" fmla="val 8377"/>
              </a:avLst>
            </a:prstGeom>
            <a:solidFill>
              <a:schemeClr val="bg1">
                <a:lumMod val="65000"/>
                <a:alpha val="5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2" name="弧形 41">
              <a:extLst>
                <a:ext uri="{FF2B5EF4-FFF2-40B4-BE49-F238E27FC236}">
                  <a16:creationId xmlns:a16="http://schemas.microsoft.com/office/drawing/2014/main" id="{310AF82B-E657-7642-BE05-10CE5B97A708}"/>
                </a:ext>
              </a:extLst>
            </p:cNvPr>
            <p:cNvSpPr/>
            <p:nvPr/>
          </p:nvSpPr>
          <p:spPr>
            <a:xfrm>
              <a:off x="9743127" y="3919613"/>
              <a:ext cx="1855095" cy="1855097"/>
            </a:xfrm>
            <a:prstGeom prst="arc">
              <a:avLst>
                <a:gd name="adj1" fmla="val 16153958"/>
                <a:gd name="adj2" fmla="val 16021792"/>
              </a:avLst>
            </a:prstGeom>
            <a:noFill/>
            <a:ln w="127000" cap="rnd" cmpd="sng" algn="ctr">
              <a:gradFill flip="none" rotWithShape="1">
                <a:gsLst>
                  <a:gs pos="80000">
                    <a:schemeClr val="accent2">
                      <a:lumMod val="75000"/>
                    </a:schemeClr>
                  </a:gs>
                  <a:gs pos="40000">
                    <a:schemeClr val="accent2"/>
                  </a:gs>
                </a:gsLst>
                <a:lin ang="5400000" scaled="0"/>
                <a:tileRect/>
              </a:gra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zh-CN" altLang="en-US" kern="0" dirty="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43" name="文本框 42">
              <a:extLst>
                <a:ext uri="{FF2B5EF4-FFF2-40B4-BE49-F238E27FC236}">
                  <a16:creationId xmlns:a16="http://schemas.microsoft.com/office/drawing/2014/main" id="{1191A42D-9E7D-5DFC-8369-F9365034D0E2}"/>
                </a:ext>
              </a:extLst>
            </p:cNvPr>
            <p:cNvSpPr txBox="1"/>
            <p:nvPr/>
          </p:nvSpPr>
          <p:spPr>
            <a:xfrm>
              <a:off x="9820886" y="4533898"/>
              <a:ext cx="1777337" cy="5337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+mn-ea"/>
                  <a:sym typeface="+mn-lt"/>
                </a:rPr>
                <a:t>100%</a:t>
              </a:r>
              <a:endParaRPr kumimoji="0" lang="zh-CN" alt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44" name="文本框 43">
            <a:extLst>
              <a:ext uri="{FF2B5EF4-FFF2-40B4-BE49-F238E27FC236}">
                <a16:creationId xmlns:a16="http://schemas.microsoft.com/office/drawing/2014/main" id="{8E40845E-A401-F7ED-AC52-3F68AE0AB641}"/>
              </a:ext>
            </a:extLst>
          </p:cNvPr>
          <p:cNvSpPr txBox="1"/>
          <p:nvPr/>
        </p:nvSpPr>
        <p:spPr>
          <a:xfrm>
            <a:off x="9672044" y="5720130"/>
            <a:ext cx="15135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>
                <a:solidFill>
                  <a:schemeClr val="accent1"/>
                </a:solidFill>
                <a:cs typeface="+mn-ea"/>
                <a:sym typeface="+mn-lt"/>
              </a:rPr>
              <a:t>合计</a:t>
            </a:r>
            <a:r>
              <a:rPr lang="en-US" altLang="zh-CN" sz="2000">
                <a:solidFill>
                  <a:schemeClr val="accent1"/>
                </a:solidFill>
                <a:cs typeface="+mn-ea"/>
                <a:sym typeface="+mn-lt"/>
              </a:rPr>
              <a:t>:18870</a:t>
            </a:r>
          </a:p>
        </p:txBody>
      </p:sp>
    </p:spTree>
    <p:extLst>
      <p:ext uri="{BB962C8B-B14F-4D97-AF65-F5344CB8AC3E}">
        <p14:creationId xmlns:p14="http://schemas.microsoft.com/office/powerpoint/2010/main" val="17889050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1">
            <a:extLst>
              <a:ext uri="{FF2B5EF4-FFF2-40B4-BE49-F238E27FC236}">
                <a16:creationId xmlns:a16="http://schemas.microsoft.com/office/drawing/2014/main" id="{D7DD5781-FBAD-87FD-09E5-A64A8C6F0D63}"/>
              </a:ext>
            </a:extLst>
          </p:cNvPr>
          <p:cNvSpPr txBox="1">
            <a:spLocks/>
          </p:cNvSpPr>
          <p:nvPr/>
        </p:nvSpPr>
        <p:spPr>
          <a:xfrm>
            <a:off x="882650" y="296552"/>
            <a:ext cx="2169584" cy="4582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solidFill>
                  <a:schemeClr val="accent2"/>
                </a:solidFill>
                <a:latin typeface="+mn-lt"/>
                <a:ea typeface="+mn-ea"/>
                <a:cs typeface="+mn-ea"/>
                <a:sym typeface="+mn-lt"/>
              </a:rPr>
              <a:t>自我介绍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0" name="矩形: 圆角 39">
            <a:extLst>
              <a:ext uri="{FF2B5EF4-FFF2-40B4-BE49-F238E27FC236}">
                <a16:creationId xmlns:a16="http://schemas.microsoft.com/office/drawing/2014/main" id="{60EBC915-B48B-1819-1D7B-26A6A3E923FB}"/>
              </a:ext>
            </a:extLst>
          </p:cNvPr>
          <p:cNvSpPr/>
          <p:nvPr/>
        </p:nvSpPr>
        <p:spPr>
          <a:xfrm>
            <a:off x="515938" y="1268545"/>
            <a:ext cx="11160125" cy="4716620"/>
          </a:xfrm>
          <a:prstGeom prst="roundRect">
            <a:avLst>
              <a:gd name="adj" fmla="val 4800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>
            <a:outerShdw blurRad="190500" algn="ctr" rotWithShape="0">
              <a:schemeClr val="accent1">
                <a:alpha val="40000"/>
              </a:schemeClr>
            </a:outerShdw>
            <a:reflection blurRad="6350" stA="30000" endPos="18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DD6B083E-A36F-E383-87DF-B591C22B5D8E}"/>
              </a:ext>
            </a:extLst>
          </p:cNvPr>
          <p:cNvGrpSpPr/>
          <p:nvPr/>
        </p:nvGrpSpPr>
        <p:grpSpPr>
          <a:xfrm>
            <a:off x="5851423" y="1794257"/>
            <a:ext cx="480977" cy="123437"/>
            <a:chOff x="13340450" y="1737820"/>
            <a:chExt cx="1307940" cy="335666"/>
          </a:xfrm>
        </p:grpSpPr>
        <p:sp>
          <p:nvSpPr>
            <p:cNvPr id="42" name="椭圆 41">
              <a:extLst>
                <a:ext uri="{FF2B5EF4-FFF2-40B4-BE49-F238E27FC236}">
                  <a16:creationId xmlns:a16="http://schemas.microsoft.com/office/drawing/2014/main" id="{68F96E3A-F253-A6D4-B166-DD9BAAE7499A}"/>
                </a:ext>
              </a:extLst>
            </p:cNvPr>
            <p:cNvSpPr/>
            <p:nvPr/>
          </p:nvSpPr>
          <p:spPr>
            <a:xfrm>
              <a:off x="13340450" y="1737820"/>
              <a:ext cx="335666" cy="335666"/>
            </a:xfrm>
            <a:prstGeom prst="ellipse">
              <a:avLst/>
            </a:prstGeom>
            <a:noFill/>
            <a:ln w="9525" cap="flat" cmpd="sng" algn="ctr">
              <a:solidFill>
                <a:schemeClr val="accent2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43" name="椭圆 42">
              <a:extLst>
                <a:ext uri="{FF2B5EF4-FFF2-40B4-BE49-F238E27FC236}">
                  <a16:creationId xmlns:a16="http://schemas.microsoft.com/office/drawing/2014/main" id="{E6E2D675-5F51-8450-4783-959CBC3840FE}"/>
                </a:ext>
              </a:extLst>
            </p:cNvPr>
            <p:cNvSpPr/>
            <p:nvPr/>
          </p:nvSpPr>
          <p:spPr>
            <a:xfrm>
              <a:off x="13826587" y="1737820"/>
              <a:ext cx="335666" cy="335666"/>
            </a:xfrm>
            <a:prstGeom prst="ellipse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44" name="椭圆 43">
              <a:extLst>
                <a:ext uri="{FF2B5EF4-FFF2-40B4-BE49-F238E27FC236}">
                  <a16:creationId xmlns:a16="http://schemas.microsoft.com/office/drawing/2014/main" id="{7736881B-C88E-7C1A-F671-7C48023F6ED0}"/>
                </a:ext>
              </a:extLst>
            </p:cNvPr>
            <p:cNvSpPr/>
            <p:nvPr/>
          </p:nvSpPr>
          <p:spPr>
            <a:xfrm>
              <a:off x="14312724" y="1737820"/>
              <a:ext cx="335666" cy="335666"/>
            </a:xfrm>
            <a:prstGeom prst="ellipse">
              <a:avLst/>
            </a:prstGeom>
            <a:noFill/>
            <a:ln w="9525" cap="flat" cmpd="sng" algn="ctr">
              <a:solidFill>
                <a:schemeClr val="accent2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</p:grpSp>
      <p:sp>
        <p:nvSpPr>
          <p:cNvPr id="45" name="矩形: 圆角 44">
            <a:extLst>
              <a:ext uri="{FF2B5EF4-FFF2-40B4-BE49-F238E27FC236}">
                <a16:creationId xmlns:a16="http://schemas.microsoft.com/office/drawing/2014/main" id="{1142122D-2788-2611-EAE2-7767B6B27BF1}"/>
              </a:ext>
            </a:extLst>
          </p:cNvPr>
          <p:cNvSpPr/>
          <p:nvPr/>
        </p:nvSpPr>
        <p:spPr>
          <a:xfrm>
            <a:off x="1338960" y="2476502"/>
            <a:ext cx="2184414" cy="589234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0">
                <a:schemeClr val="accent1">
                  <a:lumMod val="75000"/>
                </a:schemeClr>
              </a:gs>
              <a:gs pos="0">
                <a:schemeClr val="accent1"/>
              </a:gs>
            </a:gsLst>
            <a:lin ang="27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254000" dist="101600" dir="2100000" sx="93000" sy="93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6" name="文本框 33">
            <a:extLst>
              <a:ext uri="{FF2B5EF4-FFF2-40B4-BE49-F238E27FC236}">
                <a16:creationId xmlns:a16="http://schemas.microsoft.com/office/drawing/2014/main" id="{1B2EF0FF-CD7D-B0C1-1657-1039D1C2E8E0}"/>
              </a:ext>
            </a:extLst>
          </p:cNvPr>
          <p:cNvSpPr txBox="1"/>
          <p:nvPr/>
        </p:nvSpPr>
        <p:spPr>
          <a:xfrm>
            <a:off x="1503138" y="2588203"/>
            <a:ext cx="185605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000" dirty="0">
                <a:solidFill>
                  <a:schemeClr val="bg1"/>
                </a:solidFill>
                <a:cs typeface="+mn-ea"/>
                <a:sym typeface="+mn-lt"/>
              </a:rPr>
              <a:t>专业课程</a:t>
            </a:r>
          </a:p>
        </p:txBody>
      </p:sp>
      <p:sp>
        <p:nvSpPr>
          <p:cNvPr id="47" name="文本框 25">
            <a:extLst>
              <a:ext uri="{FF2B5EF4-FFF2-40B4-BE49-F238E27FC236}">
                <a16:creationId xmlns:a16="http://schemas.microsoft.com/office/drawing/2014/main" id="{6BD58463-6DD1-B379-BA4E-7389415C2162}"/>
              </a:ext>
            </a:extLst>
          </p:cNvPr>
          <p:cNvSpPr txBox="1"/>
          <p:nvPr/>
        </p:nvSpPr>
        <p:spPr>
          <a:xfrm>
            <a:off x="996789" y="3698612"/>
            <a:ext cx="2868757" cy="1579444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zh-CN" altLang="en-US" sz="1600" b="0" i="0" dirty="0">
                <a:solidFill>
                  <a:srgbClr val="121212"/>
                </a:solidFill>
                <a:effectLst/>
                <a:cs typeface="+mn-ea"/>
                <a:sym typeface="+mn-lt"/>
              </a:rPr>
              <a:t>大学是学习与积累的过程，为适应经济、科技和社会发展需要，我积极地参与各种社交活动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effectLst/>
              <a:cs typeface="+mn-ea"/>
              <a:sym typeface="+mn-lt"/>
            </a:endParaRPr>
          </a:p>
        </p:txBody>
      </p:sp>
      <p:cxnSp>
        <p:nvCxnSpPr>
          <p:cNvPr id="48" name="直接连接符 47">
            <a:extLst>
              <a:ext uri="{FF2B5EF4-FFF2-40B4-BE49-F238E27FC236}">
                <a16:creationId xmlns:a16="http://schemas.microsoft.com/office/drawing/2014/main" id="{9E7BC072-2455-BBDD-C438-2BCC842CC76F}"/>
              </a:ext>
            </a:extLst>
          </p:cNvPr>
          <p:cNvCxnSpPr>
            <a:cxnSpLocks/>
          </p:cNvCxnSpPr>
          <p:nvPr/>
        </p:nvCxnSpPr>
        <p:spPr>
          <a:xfrm>
            <a:off x="2194769" y="3429000"/>
            <a:ext cx="472797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矩形: 圆角 48">
            <a:extLst>
              <a:ext uri="{FF2B5EF4-FFF2-40B4-BE49-F238E27FC236}">
                <a16:creationId xmlns:a16="http://schemas.microsoft.com/office/drawing/2014/main" id="{90566C5B-E637-2536-C514-ECD7B71EE9FE}"/>
              </a:ext>
            </a:extLst>
          </p:cNvPr>
          <p:cNvSpPr/>
          <p:nvPr/>
        </p:nvSpPr>
        <p:spPr>
          <a:xfrm>
            <a:off x="5003794" y="2476502"/>
            <a:ext cx="2184414" cy="589234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0">
                <a:schemeClr val="accent1">
                  <a:lumMod val="75000"/>
                </a:schemeClr>
              </a:gs>
              <a:gs pos="0">
                <a:schemeClr val="accent1"/>
              </a:gs>
            </a:gsLst>
            <a:lin ang="27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254000" dist="101600" dir="2100000" sx="93000" sy="93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50" name="文本框 33">
            <a:extLst>
              <a:ext uri="{FF2B5EF4-FFF2-40B4-BE49-F238E27FC236}">
                <a16:creationId xmlns:a16="http://schemas.microsoft.com/office/drawing/2014/main" id="{07612FA7-2484-58C3-EC08-2471C4C41280}"/>
              </a:ext>
            </a:extLst>
          </p:cNvPr>
          <p:cNvSpPr txBox="1"/>
          <p:nvPr/>
        </p:nvSpPr>
        <p:spPr>
          <a:xfrm>
            <a:off x="5163882" y="2617230"/>
            <a:ext cx="185605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000" dirty="0">
                <a:solidFill>
                  <a:schemeClr val="bg1"/>
                </a:solidFill>
                <a:cs typeface="+mn-ea"/>
                <a:sym typeface="+mn-lt"/>
              </a:rPr>
              <a:t>实习经历</a:t>
            </a:r>
          </a:p>
        </p:txBody>
      </p:sp>
      <p:sp>
        <p:nvSpPr>
          <p:cNvPr id="51" name="文本框 25">
            <a:extLst>
              <a:ext uri="{FF2B5EF4-FFF2-40B4-BE49-F238E27FC236}">
                <a16:creationId xmlns:a16="http://schemas.microsoft.com/office/drawing/2014/main" id="{E51EC43B-A0EE-913E-2DF2-F5CBBA314D2E}"/>
              </a:ext>
            </a:extLst>
          </p:cNvPr>
          <p:cNvSpPr txBox="1"/>
          <p:nvPr/>
        </p:nvSpPr>
        <p:spPr>
          <a:xfrm>
            <a:off x="4661623" y="3698612"/>
            <a:ext cx="2868757" cy="1579444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zh-CN" altLang="en-US" sz="1600" b="0" i="0" dirty="0">
                <a:solidFill>
                  <a:srgbClr val="121212"/>
                </a:solidFill>
                <a:effectLst/>
                <a:cs typeface="+mn-ea"/>
                <a:sym typeface="+mn-lt"/>
              </a:rPr>
              <a:t>参与了大量的活动策划、组织工作。具有一定的组织管理能力，积累了丰富的工作经验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effectLst/>
              <a:cs typeface="+mn-ea"/>
              <a:sym typeface="+mn-lt"/>
            </a:endParaRPr>
          </a:p>
        </p:txBody>
      </p:sp>
      <p:cxnSp>
        <p:nvCxnSpPr>
          <p:cNvPr id="52" name="直接连接符 51">
            <a:extLst>
              <a:ext uri="{FF2B5EF4-FFF2-40B4-BE49-F238E27FC236}">
                <a16:creationId xmlns:a16="http://schemas.microsoft.com/office/drawing/2014/main" id="{7ECC9F15-9E34-3EC8-6F09-DE0888D3A8D3}"/>
              </a:ext>
            </a:extLst>
          </p:cNvPr>
          <p:cNvCxnSpPr>
            <a:cxnSpLocks/>
          </p:cNvCxnSpPr>
          <p:nvPr/>
        </p:nvCxnSpPr>
        <p:spPr>
          <a:xfrm>
            <a:off x="5859603" y="3429000"/>
            <a:ext cx="472797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矩形: 圆角 52">
            <a:extLst>
              <a:ext uri="{FF2B5EF4-FFF2-40B4-BE49-F238E27FC236}">
                <a16:creationId xmlns:a16="http://schemas.microsoft.com/office/drawing/2014/main" id="{D46BBDA0-C4EE-A2EF-48BD-741209266372}"/>
              </a:ext>
            </a:extLst>
          </p:cNvPr>
          <p:cNvSpPr/>
          <p:nvPr/>
        </p:nvSpPr>
        <p:spPr>
          <a:xfrm>
            <a:off x="8668627" y="2476502"/>
            <a:ext cx="2184414" cy="589234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0">
                <a:schemeClr val="accent1">
                  <a:lumMod val="75000"/>
                </a:schemeClr>
              </a:gs>
              <a:gs pos="0">
                <a:schemeClr val="accent1"/>
              </a:gs>
            </a:gsLst>
            <a:lin ang="27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254000" dist="101600" dir="2100000" sx="93000" sy="93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54" name="文本框 33">
            <a:extLst>
              <a:ext uri="{FF2B5EF4-FFF2-40B4-BE49-F238E27FC236}">
                <a16:creationId xmlns:a16="http://schemas.microsoft.com/office/drawing/2014/main" id="{E688DA01-BC4B-16EF-E5C6-858CB7B501A2}"/>
              </a:ext>
            </a:extLst>
          </p:cNvPr>
          <p:cNvSpPr txBox="1"/>
          <p:nvPr/>
        </p:nvSpPr>
        <p:spPr>
          <a:xfrm>
            <a:off x="8832805" y="2596477"/>
            <a:ext cx="185605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000" dirty="0">
                <a:solidFill>
                  <a:schemeClr val="bg1"/>
                </a:solidFill>
                <a:cs typeface="+mn-ea"/>
                <a:sym typeface="+mn-lt"/>
              </a:rPr>
              <a:t>特殊贡献</a:t>
            </a:r>
          </a:p>
        </p:txBody>
      </p:sp>
      <p:sp>
        <p:nvSpPr>
          <p:cNvPr id="55" name="文本框 25">
            <a:extLst>
              <a:ext uri="{FF2B5EF4-FFF2-40B4-BE49-F238E27FC236}">
                <a16:creationId xmlns:a16="http://schemas.microsoft.com/office/drawing/2014/main" id="{85A1106F-9C70-9086-D98F-4A4846820F2D}"/>
              </a:ext>
            </a:extLst>
          </p:cNvPr>
          <p:cNvSpPr txBox="1"/>
          <p:nvPr/>
        </p:nvSpPr>
        <p:spPr>
          <a:xfrm>
            <a:off x="8326456" y="3698612"/>
            <a:ext cx="2868757" cy="1579444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zh-CN" altLang="en-US" sz="1600" b="0" i="0" dirty="0">
                <a:solidFill>
                  <a:srgbClr val="121212"/>
                </a:solidFill>
                <a:effectLst/>
                <a:cs typeface="+mn-ea"/>
                <a:sym typeface="+mn-lt"/>
              </a:rPr>
              <a:t>为以后工作打下良好的基础。如果贵公司给我一个机会，我一定不会让公司失望</a:t>
            </a:r>
            <a:endParaRPr lang="en-US" altLang="zh-CN" sz="1600" dirty="0">
              <a:solidFill>
                <a:schemeClr val="accent1">
                  <a:lumMod val="50000"/>
                </a:schemeClr>
              </a:solidFill>
              <a:cs typeface="+mn-ea"/>
              <a:sym typeface="+mn-lt"/>
            </a:endParaRPr>
          </a:p>
        </p:txBody>
      </p:sp>
      <p:cxnSp>
        <p:nvCxnSpPr>
          <p:cNvPr id="56" name="直接连接符 55">
            <a:extLst>
              <a:ext uri="{FF2B5EF4-FFF2-40B4-BE49-F238E27FC236}">
                <a16:creationId xmlns:a16="http://schemas.microsoft.com/office/drawing/2014/main" id="{FC777E4B-36C7-25D5-8DB9-8AD8A25DCEA8}"/>
              </a:ext>
            </a:extLst>
          </p:cNvPr>
          <p:cNvCxnSpPr>
            <a:cxnSpLocks/>
          </p:cNvCxnSpPr>
          <p:nvPr/>
        </p:nvCxnSpPr>
        <p:spPr>
          <a:xfrm>
            <a:off x="9524436" y="3429000"/>
            <a:ext cx="472797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接连接符 56">
            <a:extLst>
              <a:ext uri="{FF2B5EF4-FFF2-40B4-BE49-F238E27FC236}">
                <a16:creationId xmlns:a16="http://schemas.microsoft.com/office/drawing/2014/main" id="{21A4CA95-6A41-5A11-31F4-88447A1C871E}"/>
              </a:ext>
            </a:extLst>
          </p:cNvPr>
          <p:cNvCxnSpPr>
            <a:cxnSpLocks/>
          </p:cNvCxnSpPr>
          <p:nvPr/>
        </p:nvCxnSpPr>
        <p:spPr>
          <a:xfrm>
            <a:off x="4271058" y="2535164"/>
            <a:ext cx="0" cy="2556000"/>
          </a:xfrm>
          <a:prstGeom prst="line">
            <a:avLst/>
          </a:prstGeom>
          <a:ln w="3175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接连接符 57">
            <a:extLst>
              <a:ext uri="{FF2B5EF4-FFF2-40B4-BE49-F238E27FC236}">
                <a16:creationId xmlns:a16="http://schemas.microsoft.com/office/drawing/2014/main" id="{83E86621-375D-5059-308F-E6C145AFDED8}"/>
              </a:ext>
            </a:extLst>
          </p:cNvPr>
          <p:cNvCxnSpPr>
            <a:cxnSpLocks/>
          </p:cNvCxnSpPr>
          <p:nvPr/>
        </p:nvCxnSpPr>
        <p:spPr>
          <a:xfrm>
            <a:off x="7940234" y="2535164"/>
            <a:ext cx="0" cy="2556000"/>
          </a:xfrm>
          <a:prstGeom prst="line">
            <a:avLst/>
          </a:prstGeom>
          <a:ln w="3175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矩形: 圆顶角 58">
            <a:extLst>
              <a:ext uri="{FF2B5EF4-FFF2-40B4-BE49-F238E27FC236}">
                <a16:creationId xmlns:a16="http://schemas.microsoft.com/office/drawing/2014/main" id="{F5011F61-F615-4503-9312-8042D6AC5BE9}"/>
              </a:ext>
            </a:extLst>
          </p:cNvPr>
          <p:cNvSpPr/>
          <p:nvPr/>
        </p:nvSpPr>
        <p:spPr>
          <a:xfrm>
            <a:off x="515941" y="1251509"/>
            <a:ext cx="11160122" cy="305928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76229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>
            <a:extLst>
              <a:ext uri="{FF2B5EF4-FFF2-40B4-BE49-F238E27FC236}">
                <a16:creationId xmlns:a16="http://schemas.microsoft.com/office/drawing/2014/main" id="{97BBFDC7-D8A2-FFDB-29F1-ED780805B18A}"/>
              </a:ext>
            </a:extLst>
          </p:cNvPr>
          <p:cNvSpPr txBox="1"/>
          <p:nvPr/>
        </p:nvSpPr>
        <p:spPr>
          <a:xfrm>
            <a:off x="6278991" y="2514925"/>
            <a:ext cx="3693319" cy="1107996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r>
              <a:rPr kumimoji="1" lang="zh-CN" altLang="en-US" sz="7200">
                <a:solidFill>
                  <a:schemeClr val="accent2"/>
                </a:solidFill>
                <a:cs typeface="+mn-ea"/>
                <a:sym typeface="+mn-lt"/>
              </a:rPr>
              <a:t>个人经历</a:t>
            </a:r>
            <a:endParaRPr kumimoji="1" lang="zh-CN" altLang="en-US" sz="7200" dirty="0">
              <a:solidFill>
                <a:schemeClr val="accent2"/>
              </a:solidFill>
              <a:cs typeface="+mn-ea"/>
              <a:sym typeface="+mn-lt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D9D0B888-7D58-6B42-D5B9-7C19807D25F3}"/>
              </a:ext>
            </a:extLst>
          </p:cNvPr>
          <p:cNvSpPr txBox="1"/>
          <p:nvPr/>
        </p:nvSpPr>
        <p:spPr>
          <a:xfrm>
            <a:off x="4381616" y="2429608"/>
            <a:ext cx="1731243" cy="1769715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r>
              <a:rPr kumimoji="1" lang="en-US" altLang="zh-CN" sz="11500">
                <a:solidFill>
                  <a:schemeClr val="accent2"/>
                </a:solidFill>
                <a:cs typeface="+mn-ea"/>
                <a:sym typeface="+mn-lt"/>
              </a:rPr>
              <a:t>02</a:t>
            </a:r>
            <a:endParaRPr kumimoji="1" lang="zh-CN" altLang="en-US" sz="11500" dirty="0">
              <a:solidFill>
                <a:schemeClr val="accent2"/>
              </a:solidFill>
              <a:cs typeface="+mn-ea"/>
              <a:sym typeface="+mn-lt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1A478C85-C256-39EB-49AA-A9346087DED8}"/>
              </a:ext>
            </a:extLst>
          </p:cNvPr>
          <p:cNvSpPr txBox="1"/>
          <p:nvPr/>
        </p:nvSpPr>
        <p:spPr>
          <a:xfrm>
            <a:off x="6300651" y="3622921"/>
            <a:ext cx="3671660" cy="30777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dist"/>
            <a:r>
              <a:rPr kumimoji="1" lang="en-US" altLang="zh-CN" sz="200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Personal experience</a:t>
            </a:r>
            <a:endParaRPr kumimoji="1" lang="en-US" altLang="zh-CN" sz="20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446294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1">
            <a:extLst>
              <a:ext uri="{FF2B5EF4-FFF2-40B4-BE49-F238E27FC236}">
                <a16:creationId xmlns:a16="http://schemas.microsoft.com/office/drawing/2014/main" id="{D7DD5781-FBAD-87FD-09E5-A64A8C6F0D63}"/>
              </a:ext>
            </a:extLst>
          </p:cNvPr>
          <p:cNvSpPr txBox="1">
            <a:spLocks/>
          </p:cNvSpPr>
          <p:nvPr/>
        </p:nvSpPr>
        <p:spPr>
          <a:xfrm>
            <a:off x="882650" y="296552"/>
            <a:ext cx="2169584" cy="4582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solidFill>
                  <a:schemeClr val="accent2"/>
                </a:solidFill>
                <a:latin typeface="+mn-lt"/>
                <a:ea typeface="+mn-ea"/>
                <a:cs typeface="+mn-ea"/>
                <a:sym typeface="+mn-lt"/>
              </a:rPr>
              <a:t>个人经历</a:t>
            </a:r>
          </a:p>
        </p:txBody>
      </p:sp>
      <p:sp>
        <p:nvSpPr>
          <p:cNvPr id="2" name="PA-圆角矩形 182">
            <a:extLst>
              <a:ext uri="{FF2B5EF4-FFF2-40B4-BE49-F238E27FC236}">
                <a16:creationId xmlns:a16="http://schemas.microsoft.com/office/drawing/2014/main" id="{6F3558BA-5C09-E9C7-3804-49838CED8FD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853427" y="1606596"/>
            <a:ext cx="3288073" cy="4101039"/>
          </a:xfrm>
          <a:prstGeom prst="roundRect">
            <a:avLst>
              <a:gd name="adj" fmla="val 5000"/>
            </a:avLst>
          </a:prstGeom>
          <a:solidFill>
            <a:schemeClr val="bg1"/>
          </a:solidFill>
          <a:ln>
            <a:noFill/>
          </a:ln>
          <a:effectLst>
            <a:outerShdw blurRad="482600" sx="102000" sy="102000" algn="ctr" rotWithShape="0">
              <a:schemeClr val="accent1">
                <a:alpha val="1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" name="PA-圆角矩形 183">
            <a:extLst>
              <a:ext uri="{FF2B5EF4-FFF2-40B4-BE49-F238E27FC236}">
                <a16:creationId xmlns:a16="http://schemas.microsoft.com/office/drawing/2014/main" id="{86E0F0DF-5DC6-6E44-45F0-4E59FE36C060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954554" y="1676013"/>
            <a:ext cx="3085818" cy="3931907"/>
          </a:xfrm>
          <a:prstGeom prst="roundRect">
            <a:avLst>
              <a:gd name="adj" fmla="val 4000"/>
            </a:avLst>
          </a:prstGeom>
          <a:noFill/>
          <a:ln w="3175" cap="flat" cmpd="sng" algn="ctr">
            <a:solidFill>
              <a:schemeClr val="bg1">
                <a:lumMod val="85000"/>
              </a:schemeClr>
            </a:solidFill>
            <a:prstDash val="solid"/>
            <a:miter lim="800000"/>
          </a:ln>
          <a:effectLst>
            <a:outerShdw blurRad="381000" dist="254000" dir="5400000" algn="t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" name="PA-矩形 198">
            <a:extLst>
              <a:ext uri="{FF2B5EF4-FFF2-40B4-BE49-F238E27FC236}">
                <a16:creationId xmlns:a16="http://schemas.microsoft.com/office/drawing/2014/main" id="{B6B5B945-9C47-1A27-91A7-294EC134F46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272817" y="3140569"/>
            <a:ext cx="2938618" cy="2889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尊重被调查者</a:t>
            </a:r>
          </a:p>
        </p:txBody>
      </p:sp>
      <p:sp>
        <p:nvSpPr>
          <p:cNvPr id="5" name="PA-椭圆 9">
            <a:extLst>
              <a:ext uri="{FF2B5EF4-FFF2-40B4-BE49-F238E27FC236}">
                <a16:creationId xmlns:a16="http://schemas.microsoft.com/office/drawing/2014/main" id="{9562459E-EC88-2806-2828-947F760385CB}"/>
              </a:ext>
            </a:extLst>
          </p:cNvPr>
          <p:cNvSpPr>
            <a:spLocks noChangeAspect="1"/>
          </p:cNvSpPr>
          <p:nvPr>
            <p:custDataLst>
              <p:tags r:id="rId4"/>
            </p:custDataLst>
          </p:nvPr>
        </p:nvSpPr>
        <p:spPr>
          <a:xfrm>
            <a:off x="1090126" y="3256796"/>
            <a:ext cx="72000" cy="72000"/>
          </a:xfrm>
          <a:prstGeom prst="ellipse">
            <a:avLst/>
          </a:prstGeom>
          <a:noFill/>
          <a:ln w="254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6" name="PA-椭圆 203">
            <a:extLst>
              <a:ext uri="{FF2B5EF4-FFF2-40B4-BE49-F238E27FC236}">
                <a16:creationId xmlns:a16="http://schemas.microsoft.com/office/drawing/2014/main" id="{ABA01F9E-C195-2033-D8C1-4B79AFC2630F}"/>
              </a:ext>
            </a:extLst>
          </p:cNvPr>
          <p:cNvSpPr>
            <a:spLocks noChangeAspect="1"/>
          </p:cNvSpPr>
          <p:nvPr>
            <p:custDataLst>
              <p:tags r:id="rId5"/>
            </p:custDataLst>
          </p:nvPr>
        </p:nvSpPr>
        <p:spPr>
          <a:xfrm>
            <a:off x="1090126" y="3636848"/>
            <a:ext cx="72000" cy="72000"/>
          </a:xfrm>
          <a:prstGeom prst="ellipse">
            <a:avLst/>
          </a:prstGeom>
          <a:noFill/>
          <a:ln w="254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7" name="PA-矩形 201">
            <a:extLst>
              <a:ext uri="{FF2B5EF4-FFF2-40B4-BE49-F238E27FC236}">
                <a16:creationId xmlns:a16="http://schemas.microsoft.com/office/drawing/2014/main" id="{A53F219A-4BEA-FF4E-B1FA-873621E8C428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272817" y="3973614"/>
            <a:ext cx="2660086" cy="2889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对重大原则问题，应引而不发</a:t>
            </a:r>
          </a:p>
        </p:txBody>
      </p:sp>
      <p:sp>
        <p:nvSpPr>
          <p:cNvPr id="8" name="PA-矩形 155">
            <a:extLst>
              <a:ext uri="{FF2B5EF4-FFF2-40B4-BE49-F238E27FC236}">
                <a16:creationId xmlns:a16="http://schemas.microsoft.com/office/drawing/2014/main" id="{16E13EC8-4C12-8BDC-EE72-CA2ADB11A2F8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2117851" y="2066948"/>
            <a:ext cx="846386" cy="83099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300" normalizeH="0" baseline="0" noProof="0" dirty="0">
                <a:ln>
                  <a:noFill/>
                </a:ln>
                <a:solidFill>
                  <a:srgbClr val="FFFFFF">
                    <a:lumMod val="75000"/>
                    <a:alpha val="40000"/>
                  </a:srgbClr>
                </a:solidFill>
                <a:effectLst/>
                <a:uLnTx/>
                <a:uFillTx/>
                <a:cs typeface="+mn-ea"/>
                <a:sym typeface="+mn-lt"/>
              </a:rPr>
              <a:t>01</a:t>
            </a:r>
            <a:endParaRPr kumimoji="0" lang="zh-CN" altLang="en-US" sz="5400" b="0" i="0" u="none" strike="noStrike" kern="1200" cap="none" spc="300" normalizeH="0" baseline="0" noProof="0" dirty="0">
              <a:ln>
                <a:noFill/>
              </a:ln>
              <a:solidFill>
                <a:srgbClr val="FFFFFF">
                  <a:lumMod val="75000"/>
                  <a:alpha val="40000"/>
                </a:srgb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9" name="PA-椭圆 5">
            <a:extLst>
              <a:ext uri="{FF2B5EF4-FFF2-40B4-BE49-F238E27FC236}">
                <a16:creationId xmlns:a16="http://schemas.microsoft.com/office/drawing/2014/main" id="{E4529622-C895-5962-E51B-4EB4487903BB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1981856" y="1199901"/>
            <a:ext cx="1258678" cy="1258678"/>
          </a:xfrm>
          <a:prstGeom prst="ellipse">
            <a:avLst/>
          </a:prstGeom>
          <a:solidFill>
            <a:schemeClr val="bg1">
              <a:lumMod val="85000"/>
            </a:schemeClr>
          </a:solidFill>
          <a:ln w="0" cap="flat" cmpd="sng" algn="ctr">
            <a:noFill/>
            <a:prstDash val="solid"/>
            <a:miter lim="800000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0" name="PA-椭圆 66">
            <a:extLst>
              <a:ext uri="{FF2B5EF4-FFF2-40B4-BE49-F238E27FC236}">
                <a16:creationId xmlns:a16="http://schemas.microsoft.com/office/drawing/2014/main" id="{74D08FEC-8373-0A4A-8C61-E6629C7626C9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2206826" y="1150365"/>
            <a:ext cx="859055" cy="859055"/>
          </a:xfrm>
          <a:prstGeom prst="ellipse">
            <a:avLst/>
          </a:prstGeom>
          <a:noFill/>
          <a:ln w="3175" cap="flat" cmpd="sng" algn="ctr">
            <a:solidFill>
              <a:schemeClr val="accent2">
                <a:alpha val="30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2" name="PA-椭圆 67">
            <a:extLst>
              <a:ext uri="{FF2B5EF4-FFF2-40B4-BE49-F238E27FC236}">
                <a16:creationId xmlns:a16="http://schemas.microsoft.com/office/drawing/2014/main" id="{886957F6-52CD-CD5A-FE25-616B5FD7D501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2372277" y="1315816"/>
            <a:ext cx="528154" cy="528154"/>
          </a:xfrm>
          <a:prstGeom prst="ellipse">
            <a:avLst/>
          </a:prstGeom>
          <a:noFill/>
          <a:ln w="3175" cap="flat" cmpd="sng" algn="ctr">
            <a:solidFill>
              <a:schemeClr val="accent2">
                <a:alpha val="30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3" name="PA-椭圆 68">
            <a:extLst>
              <a:ext uri="{FF2B5EF4-FFF2-40B4-BE49-F238E27FC236}">
                <a16:creationId xmlns:a16="http://schemas.microsoft.com/office/drawing/2014/main" id="{2AAEB820-B634-1F39-F614-14EF667268D1}"/>
              </a:ext>
            </a:extLst>
          </p:cNvPr>
          <p:cNvSpPr>
            <a:spLocks noChangeAspect="1"/>
          </p:cNvSpPr>
          <p:nvPr>
            <p:custDataLst>
              <p:tags r:id="rId11"/>
            </p:custDataLst>
          </p:nvPr>
        </p:nvSpPr>
        <p:spPr>
          <a:xfrm>
            <a:off x="2294353" y="1237892"/>
            <a:ext cx="684000" cy="684000"/>
          </a:xfrm>
          <a:prstGeom prst="ellipse">
            <a:avLst/>
          </a:prstGeom>
          <a:noFill/>
          <a:ln w="3175" cap="flat" cmpd="sng" algn="ctr">
            <a:solidFill>
              <a:schemeClr val="accent2">
                <a:alpha val="30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14" name="PA-图片 23">
            <a:extLst>
              <a:ext uri="{FF2B5EF4-FFF2-40B4-BE49-F238E27FC236}">
                <a16:creationId xmlns:a16="http://schemas.microsoft.com/office/drawing/2014/main" id="{1943F702-AFBD-628E-C547-0A4049A4A4D0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7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530" y="1242008"/>
            <a:ext cx="934902" cy="887518"/>
          </a:xfrm>
          <a:prstGeom prst="rect">
            <a:avLst/>
          </a:prstGeom>
        </p:spPr>
      </p:pic>
      <p:grpSp>
        <p:nvGrpSpPr>
          <p:cNvPr id="15" name="PA-组合 7">
            <a:extLst>
              <a:ext uri="{FF2B5EF4-FFF2-40B4-BE49-F238E27FC236}">
                <a16:creationId xmlns:a16="http://schemas.microsoft.com/office/drawing/2014/main" id="{ADBCF041-15DD-5728-82F7-5552ECD62F86}"/>
              </a:ext>
            </a:extLst>
          </p:cNvPr>
          <p:cNvGrpSpPr/>
          <p:nvPr>
            <p:custDataLst>
              <p:tags r:id="rId13"/>
            </p:custDataLst>
          </p:nvPr>
        </p:nvGrpSpPr>
        <p:grpSpPr>
          <a:xfrm>
            <a:off x="2329137" y="2887829"/>
            <a:ext cx="310789" cy="36001"/>
            <a:chOff x="2186778" y="3101988"/>
            <a:chExt cx="207710" cy="22212"/>
          </a:xfrm>
        </p:grpSpPr>
        <p:sp>
          <p:nvSpPr>
            <p:cNvPr id="16" name="PA-椭圆 6">
              <a:extLst>
                <a:ext uri="{FF2B5EF4-FFF2-40B4-BE49-F238E27FC236}">
                  <a16:creationId xmlns:a16="http://schemas.microsoft.com/office/drawing/2014/main" id="{023EFB1A-2B4E-6F30-71CA-0097C7B8F5C6}"/>
                </a:ext>
              </a:extLst>
            </p:cNvPr>
            <p:cNvSpPr>
              <a:spLocks noChangeAspect="1"/>
            </p:cNvSpPr>
            <p:nvPr>
              <p:custDataLst>
                <p:tags r:id="rId71"/>
              </p:custDataLst>
            </p:nvPr>
          </p:nvSpPr>
          <p:spPr>
            <a:xfrm>
              <a:off x="2186778" y="3101988"/>
              <a:ext cx="22211" cy="22212"/>
            </a:xfrm>
            <a:prstGeom prst="ellipse">
              <a:avLst/>
            </a:prstGeom>
            <a:solidFill>
              <a:schemeClr val="accent1"/>
            </a:solidFill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7" name="PA-椭圆 70">
              <a:extLst>
                <a:ext uri="{FF2B5EF4-FFF2-40B4-BE49-F238E27FC236}">
                  <a16:creationId xmlns:a16="http://schemas.microsoft.com/office/drawing/2014/main" id="{7A4EE583-95F1-1E9B-A9EA-4C53E64AD90A}"/>
                </a:ext>
              </a:extLst>
            </p:cNvPr>
            <p:cNvSpPr>
              <a:spLocks noChangeAspect="1"/>
            </p:cNvSpPr>
            <p:nvPr>
              <p:custDataLst>
                <p:tags r:id="rId72"/>
              </p:custDataLst>
            </p:nvPr>
          </p:nvSpPr>
          <p:spPr>
            <a:xfrm>
              <a:off x="2276353" y="3101988"/>
              <a:ext cx="22211" cy="22212"/>
            </a:xfrm>
            <a:prstGeom prst="ellipse">
              <a:avLst/>
            </a:prstGeom>
            <a:solidFill>
              <a:schemeClr val="accent1"/>
            </a:solidFill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8" name="PA-椭圆 71">
              <a:extLst>
                <a:ext uri="{FF2B5EF4-FFF2-40B4-BE49-F238E27FC236}">
                  <a16:creationId xmlns:a16="http://schemas.microsoft.com/office/drawing/2014/main" id="{5E7FABF9-41F1-68BA-CCDA-6CFD383CAB31}"/>
                </a:ext>
              </a:extLst>
            </p:cNvPr>
            <p:cNvSpPr>
              <a:spLocks noChangeAspect="1"/>
            </p:cNvSpPr>
            <p:nvPr>
              <p:custDataLst>
                <p:tags r:id="rId73"/>
              </p:custDataLst>
            </p:nvPr>
          </p:nvSpPr>
          <p:spPr>
            <a:xfrm>
              <a:off x="2372277" y="3101988"/>
              <a:ext cx="22211" cy="22212"/>
            </a:xfrm>
            <a:prstGeom prst="ellipse">
              <a:avLst/>
            </a:prstGeom>
            <a:solidFill>
              <a:schemeClr val="accent1"/>
            </a:solidFill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19" name="PA-矩形 155">
            <a:extLst>
              <a:ext uri="{FF2B5EF4-FFF2-40B4-BE49-F238E27FC236}">
                <a16:creationId xmlns:a16="http://schemas.microsoft.com/office/drawing/2014/main" id="{DF7757E5-BD21-A6F5-DB0E-BE91F2F6BC02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>
            <a:off x="2145603" y="2355957"/>
            <a:ext cx="703719" cy="3077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30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cs typeface="+mn-ea"/>
                <a:sym typeface="+mn-lt"/>
              </a:rPr>
              <a:t>面 谈</a:t>
            </a:r>
          </a:p>
        </p:txBody>
      </p:sp>
      <p:sp>
        <p:nvSpPr>
          <p:cNvPr id="20" name="PA-圆角矩形 182">
            <a:extLst>
              <a:ext uri="{FF2B5EF4-FFF2-40B4-BE49-F238E27FC236}">
                <a16:creationId xmlns:a16="http://schemas.microsoft.com/office/drawing/2014/main" id="{FF557D9B-C59E-B8B0-FE53-03378AF9572E}"/>
              </a:ext>
            </a:extLst>
          </p:cNvPr>
          <p:cNvSpPr/>
          <p:nvPr>
            <p:custDataLst>
              <p:tags r:id="rId15"/>
            </p:custDataLst>
          </p:nvPr>
        </p:nvSpPr>
        <p:spPr>
          <a:xfrm>
            <a:off x="4455560" y="1571547"/>
            <a:ext cx="3288073" cy="4101039"/>
          </a:xfrm>
          <a:prstGeom prst="roundRect">
            <a:avLst>
              <a:gd name="adj" fmla="val 5000"/>
            </a:avLst>
          </a:prstGeom>
          <a:solidFill>
            <a:schemeClr val="bg1"/>
          </a:solidFill>
          <a:ln>
            <a:noFill/>
          </a:ln>
          <a:effectLst>
            <a:outerShdw blurRad="482600" sx="102000" sy="102000" algn="ctr" rotWithShape="0">
              <a:schemeClr val="accent2">
                <a:alpha val="1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1" name="PA-圆角矩形 183">
            <a:extLst>
              <a:ext uri="{FF2B5EF4-FFF2-40B4-BE49-F238E27FC236}">
                <a16:creationId xmlns:a16="http://schemas.microsoft.com/office/drawing/2014/main" id="{27E40AA6-5A85-7580-2A91-5168C1470F07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>
            <a:off x="4556687" y="1676013"/>
            <a:ext cx="3085818" cy="3931907"/>
          </a:xfrm>
          <a:prstGeom prst="roundRect">
            <a:avLst>
              <a:gd name="adj" fmla="val 4000"/>
            </a:avLst>
          </a:prstGeom>
          <a:noFill/>
          <a:ln w="3175" cap="flat" cmpd="sng" algn="ctr">
            <a:solidFill>
              <a:schemeClr val="bg1">
                <a:lumMod val="85000"/>
              </a:schemeClr>
            </a:solidFill>
            <a:prstDash val="solid"/>
            <a:miter lim="800000"/>
          </a:ln>
          <a:effectLst>
            <a:outerShdw blurRad="381000" dist="254000" dir="5400000" algn="t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2" name="PA-矩形 198">
            <a:extLst>
              <a:ext uri="{FF2B5EF4-FFF2-40B4-BE49-F238E27FC236}">
                <a16:creationId xmlns:a16="http://schemas.microsoft.com/office/drawing/2014/main" id="{D3CEF86C-62AF-73EB-65EB-BC0964718282}"/>
              </a:ext>
            </a:extLst>
          </p:cNvPr>
          <p:cNvSpPr/>
          <p:nvPr>
            <p:custDataLst>
              <p:tags r:id="rId17"/>
            </p:custDataLst>
          </p:nvPr>
        </p:nvSpPr>
        <p:spPr>
          <a:xfrm>
            <a:off x="4924427" y="3140569"/>
            <a:ext cx="2899256" cy="6090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对调查的工作事项要多问：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做什么</a:t>
            </a:r>
          </a:p>
        </p:txBody>
      </p:sp>
      <p:sp>
        <p:nvSpPr>
          <p:cNvPr id="23" name="PA-椭圆 9">
            <a:extLst>
              <a:ext uri="{FF2B5EF4-FFF2-40B4-BE49-F238E27FC236}">
                <a16:creationId xmlns:a16="http://schemas.microsoft.com/office/drawing/2014/main" id="{443C954C-FB90-F2F4-0AE8-6A07D76D641D}"/>
              </a:ext>
            </a:extLst>
          </p:cNvPr>
          <p:cNvSpPr>
            <a:spLocks noChangeAspect="1"/>
          </p:cNvSpPr>
          <p:nvPr>
            <p:custDataLst>
              <p:tags r:id="rId18"/>
            </p:custDataLst>
          </p:nvPr>
        </p:nvSpPr>
        <p:spPr>
          <a:xfrm>
            <a:off x="4741736" y="3256796"/>
            <a:ext cx="72000" cy="72000"/>
          </a:xfrm>
          <a:prstGeom prst="ellipse">
            <a:avLst/>
          </a:prstGeom>
          <a:noFill/>
          <a:ln w="25400" cap="flat" cmpd="sng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4" name="PA-矩形 200">
            <a:extLst>
              <a:ext uri="{FF2B5EF4-FFF2-40B4-BE49-F238E27FC236}">
                <a16:creationId xmlns:a16="http://schemas.microsoft.com/office/drawing/2014/main" id="{86895A63-6307-16B9-A50C-1527E0380281}"/>
              </a:ext>
            </a:extLst>
          </p:cNvPr>
          <p:cNvSpPr/>
          <p:nvPr>
            <p:custDataLst>
              <p:tags r:id="rId19"/>
            </p:custDataLst>
          </p:nvPr>
        </p:nvSpPr>
        <p:spPr>
          <a:xfrm>
            <a:off x="4924427" y="3794815"/>
            <a:ext cx="2561308" cy="6090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调查者的记录不要干扰到员工的正常工作</a:t>
            </a:r>
          </a:p>
        </p:txBody>
      </p:sp>
      <p:sp>
        <p:nvSpPr>
          <p:cNvPr id="25" name="PA-椭圆 203">
            <a:extLst>
              <a:ext uri="{FF2B5EF4-FFF2-40B4-BE49-F238E27FC236}">
                <a16:creationId xmlns:a16="http://schemas.microsoft.com/office/drawing/2014/main" id="{0320C1AC-700C-0197-74E5-96BCA52C9610}"/>
              </a:ext>
            </a:extLst>
          </p:cNvPr>
          <p:cNvSpPr>
            <a:spLocks noChangeAspect="1"/>
          </p:cNvSpPr>
          <p:nvPr>
            <p:custDataLst>
              <p:tags r:id="rId20"/>
            </p:custDataLst>
          </p:nvPr>
        </p:nvSpPr>
        <p:spPr>
          <a:xfrm>
            <a:off x="4741736" y="3901400"/>
            <a:ext cx="72000" cy="72000"/>
          </a:xfrm>
          <a:prstGeom prst="ellipse">
            <a:avLst/>
          </a:prstGeom>
          <a:noFill/>
          <a:ln w="25400" cap="flat" cmpd="sng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6" name="PA-矩形 201">
            <a:extLst>
              <a:ext uri="{FF2B5EF4-FFF2-40B4-BE49-F238E27FC236}">
                <a16:creationId xmlns:a16="http://schemas.microsoft.com/office/drawing/2014/main" id="{88429770-58B5-39EA-546C-C10CDECD3181}"/>
              </a:ext>
            </a:extLst>
          </p:cNvPr>
          <p:cNvSpPr/>
          <p:nvPr>
            <p:custDataLst>
              <p:tags r:id="rId21"/>
            </p:custDataLst>
          </p:nvPr>
        </p:nvSpPr>
        <p:spPr>
          <a:xfrm>
            <a:off x="4924426" y="4449060"/>
            <a:ext cx="2646078" cy="2889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选择多处场地对同类岗位进行</a:t>
            </a:r>
          </a:p>
        </p:txBody>
      </p:sp>
      <p:sp>
        <p:nvSpPr>
          <p:cNvPr id="27" name="PA-椭圆 204">
            <a:extLst>
              <a:ext uri="{FF2B5EF4-FFF2-40B4-BE49-F238E27FC236}">
                <a16:creationId xmlns:a16="http://schemas.microsoft.com/office/drawing/2014/main" id="{64E3E473-A9ED-B6DC-8407-2F326B948910}"/>
              </a:ext>
            </a:extLst>
          </p:cNvPr>
          <p:cNvSpPr>
            <a:spLocks noChangeAspect="1"/>
          </p:cNvSpPr>
          <p:nvPr>
            <p:custDataLst>
              <p:tags r:id="rId22"/>
            </p:custDataLst>
          </p:nvPr>
        </p:nvSpPr>
        <p:spPr>
          <a:xfrm>
            <a:off x="4741736" y="4551346"/>
            <a:ext cx="72000" cy="72000"/>
          </a:xfrm>
          <a:prstGeom prst="ellipse">
            <a:avLst/>
          </a:prstGeom>
          <a:noFill/>
          <a:ln w="25400" cap="flat" cmpd="sng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8" name="PA-弧形 21">
            <a:extLst>
              <a:ext uri="{FF2B5EF4-FFF2-40B4-BE49-F238E27FC236}">
                <a16:creationId xmlns:a16="http://schemas.microsoft.com/office/drawing/2014/main" id="{412F53D4-2CDA-0006-760E-3C7625D4E740}"/>
              </a:ext>
            </a:extLst>
          </p:cNvPr>
          <p:cNvSpPr/>
          <p:nvPr>
            <p:custDataLst>
              <p:tags r:id="rId23"/>
            </p:custDataLst>
          </p:nvPr>
        </p:nvSpPr>
        <p:spPr>
          <a:xfrm rot="19155910" flipH="1">
            <a:off x="4608959" y="3364849"/>
            <a:ext cx="409552" cy="507012"/>
          </a:xfrm>
          <a:custGeom>
            <a:avLst/>
            <a:gdLst>
              <a:gd name="connsiteX0" fmla="*/ 190674 w 381349"/>
              <a:gd name="connsiteY0" fmla="*/ 0 h 376047"/>
              <a:gd name="connsiteX1" fmla="*/ 381349 w 381349"/>
              <a:gd name="connsiteY1" fmla="*/ 188024 h 376047"/>
              <a:gd name="connsiteX2" fmla="*/ 190675 w 381349"/>
              <a:gd name="connsiteY2" fmla="*/ 188024 h 376047"/>
              <a:gd name="connsiteX3" fmla="*/ 190674 w 381349"/>
              <a:gd name="connsiteY3" fmla="*/ 0 h 376047"/>
              <a:gd name="connsiteX0" fmla="*/ 190674 w 381349"/>
              <a:gd name="connsiteY0" fmla="*/ 0 h 376047"/>
              <a:gd name="connsiteX1" fmla="*/ 381349 w 381349"/>
              <a:gd name="connsiteY1" fmla="*/ 188024 h 376047"/>
              <a:gd name="connsiteX0" fmla="*/ 0 w 190675"/>
              <a:gd name="connsiteY0" fmla="*/ 0 h 188024"/>
              <a:gd name="connsiteX1" fmla="*/ 190675 w 190675"/>
              <a:gd name="connsiteY1" fmla="*/ 188024 h 188024"/>
              <a:gd name="connsiteX2" fmla="*/ 32746 w 190675"/>
              <a:gd name="connsiteY2" fmla="*/ 151444 h 188024"/>
              <a:gd name="connsiteX3" fmla="*/ 0 w 190675"/>
              <a:gd name="connsiteY3" fmla="*/ 0 h 188024"/>
              <a:gd name="connsiteX0" fmla="*/ 0 w 190675"/>
              <a:gd name="connsiteY0" fmla="*/ 0 h 188024"/>
              <a:gd name="connsiteX1" fmla="*/ 190675 w 190675"/>
              <a:gd name="connsiteY1" fmla="*/ 188024 h 188024"/>
              <a:gd name="connsiteX0" fmla="*/ 36666 w 227341"/>
              <a:gd name="connsiteY0" fmla="*/ 0 h 216809"/>
              <a:gd name="connsiteX1" fmla="*/ 227341 w 227341"/>
              <a:gd name="connsiteY1" fmla="*/ 188024 h 216809"/>
              <a:gd name="connsiteX2" fmla="*/ 0 w 227341"/>
              <a:gd name="connsiteY2" fmla="*/ 216809 h 216809"/>
              <a:gd name="connsiteX3" fmla="*/ 36666 w 227341"/>
              <a:gd name="connsiteY3" fmla="*/ 0 h 216809"/>
              <a:gd name="connsiteX0" fmla="*/ 36666 w 227341"/>
              <a:gd name="connsiteY0" fmla="*/ 0 h 216809"/>
              <a:gd name="connsiteX1" fmla="*/ 227341 w 227341"/>
              <a:gd name="connsiteY1" fmla="*/ 188024 h 216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27341" h="216809" stroke="0" extrusionOk="0">
                <a:moveTo>
                  <a:pt x="36666" y="0"/>
                </a:moveTo>
                <a:cubicBezTo>
                  <a:pt x="141973" y="0"/>
                  <a:pt x="227341" y="84181"/>
                  <a:pt x="227341" y="188024"/>
                </a:cubicBezTo>
                <a:cubicBezTo>
                  <a:pt x="163783" y="188024"/>
                  <a:pt x="63558" y="216809"/>
                  <a:pt x="0" y="216809"/>
                </a:cubicBezTo>
                <a:cubicBezTo>
                  <a:pt x="0" y="154134"/>
                  <a:pt x="36666" y="62675"/>
                  <a:pt x="36666" y="0"/>
                </a:cubicBezTo>
                <a:close/>
              </a:path>
              <a:path w="227341" h="216809" fill="none">
                <a:moveTo>
                  <a:pt x="36666" y="0"/>
                </a:moveTo>
                <a:cubicBezTo>
                  <a:pt x="141973" y="0"/>
                  <a:pt x="227341" y="84181"/>
                  <a:pt x="227341" y="188024"/>
                </a:cubicBezTo>
              </a:path>
            </a:pathLst>
          </a:custGeom>
          <a:ln w="3175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9" name="PA-矩形 155">
            <a:extLst>
              <a:ext uri="{FF2B5EF4-FFF2-40B4-BE49-F238E27FC236}">
                <a16:creationId xmlns:a16="http://schemas.microsoft.com/office/drawing/2014/main" id="{A3529EE1-789B-5898-0134-96C224C65593}"/>
              </a:ext>
            </a:extLst>
          </p:cNvPr>
          <p:cNvSpPr/>
          <p:nvPr>
            <p:custDataLst>
              <p:tags r:id="rId24"/>
            </p:custDataLst>
          </p:nvPr>
        </p:nvSpPr>
        <p:spPr>
          <a:xfrm>
            <a:off x="5660715" y="2066948"/>
            <a:ext cx="846386" cy="83099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300" normalizeH="0" baseline="0" noProof="0" dirty="0">
                <a:ln>
                  <a:noFill/>
                </a:ln>
                <a:solidFill>
                  <a:srgbClr val="FFFFFF">
                    <a:lumMod val="75000"/>
                    <a:alpha val="40000"/>
                  </a:srgbClr>
                </a:solidFill>
                <a:effectLst/>
                <a:uLnTx/>
                <a:uFillTx/>
                <a:cs typeface="+mn-ea"/>
                <a:sym typeface="+mn-lt"/>
              </a:rPr>
              <a:t>02</a:t>
            </a:r>
            <a:endParaRPr kumimoji="0" lang="zh-CN" altLang="en-US" sz="5400" b="0" i="0" u="none" strike="noStrike" kern="1200" cap="none" spc="300" normalizeH="0" baseline="0" noProof="0" dirty="0">
              <a:ln>
                <a:noFill/>
              </a:ln>
              <a:solidFill>
                <a:srgbClr val="FFFFFF">
                  <a:lumMod val="75000"/>
                  <a:alpha val="40000"/>
                </a:srgb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0" name="PA-椭圆 5">
            <a:extLst>
              <a:ext uri="{FF2B5EF4-FFF2-40B4-BE49-F238E27FC236}">
                <a16:creationId xmlns:a16="http://schemas.microsoft.com/office/drawing/2014/main" id="{4FCAE45F-288C-5EC9-71BF-882FF56861A3}"/>
              </a:ext>
            </a:extLst>
          </p:cNvPr>
          <p:cNvSpPr/>
          <p:nvPr>
            <p:custDataLst>
              <p:tags r:id="rId25"/>
            </p:custDataLst>
          </p:nvPr>
        </p:nvSpPr>
        <p:spPr>
          <a:xfrm>
            <a:off x="5583989" y="1199901"/>
            <a:ext cx="1258678" cy="1258678"/>
          </a:xfrm>
          <a:prstGeom prst="ellipse">
            <a:avLst/>
          </a:prstGeom>
          <a:solidFill>
            <a:schemeClr val="bg1">
              <a:lumMod val="85000"/>
            </a:schemeClr>
          </a:solidFill>
          <a:ln w="0" cap="flat" cmpd="sng" algn="ctr">
            <a:noFill/>
            <a:prstDash val="solid"/>
            <a:miter lim="800000"/>
          </a:ln>
          <a:effectLst>
            <a:softEdge rad="254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31" name="PA-组合 93">
            <a:extLst>
              <a:ext uri="{FF2B5EF4-FFF2-40B4-BE49-F238E27FC236}">
                <a16:creationId xmlns:a16="http://schemas.microsoft.com/office/drawing/2014/main" id="{E8AF9224-6FB6-2204-889A-71AEF4A09946}"/>
              </a:ext>
            </a:extLst>
          </p:cNvPr>
          <p:cNvGrpSpPr/>
          <p:nvPr>
            <p:custDataLst>
              <p:tags r:id="rId26"/>
            </p:custDataLst>
          </p:nvPr>
        </p:nvGrpSpPr>
        <p:grpSpPr>
          <a:xfrm>
            <a:off x="5931270" y="2887829"/>
            <a:ext cx="336653" cy="36001"/>
            <a:chOff x="2186778" y="3101988"/>
            <a:chExt cx="207710" cy="22212"/>
          </a:xfrm>
        </p:grpSpPr>
        <p:sp>
          <p:nvSpPr>
            <p:cNvPr id="32" name="PA-椭圆 96">
              <a:extLst>
                <a:ext uri="{FF2B5EF4-FFF2-40B4-BE49-F238E27FC236}">
                  <a16:creationId xmlns:a16="http://schemas.microsoft.com/office/drawing/2014/main" id="{BE1B018E-486B-9DE1-A5B1-764A2AAA8A34}"/>
                </a:ext>
              </a:extLst>
            </p:cNvPr>
            <p:cNvSpPr>
              <a:spLocks noChangeAspect="1"/>
            </p:cNvSpPr>
            <p:nvPr>
              <p:custDataLst>
                <p:tags r:id="rId68"/>
              </p:custDataLst>
            </p:nvPr>
          </p:nvSpPr>
          <p:spPr>
            <a:xfrm>
              <a:off x="2186778" y="3101988"/>
              <a:ext cx="22211" cy="22212"/>
            </a:xfrm>
            <a:prstGeom prst="ellipse">
              <a:avLst/>
            </a:prstGeom>
            <a:solidFill>
              <a:schemeClr val="accent2"/>
            </a:solidFill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3" name="PA-椭圆 97">
              <a:extLst>
                <a:ext uri="{FF2B5EF4-FFF2-40B4-BE49-F238E27FC236}">
                  <a16:creationId xmlns:a16="http://schemas.microsoft.com/office/drawing/2014/main" id="{C873892B-948C-9734-BE2B-4902DC8BF115}"/>
                </a:ext>
              </a:extLst>
            </p:cNvPr>
            <p:cNvSpPr>
              <a:spLocks noChangeAspect="1"/>
            </p:cNvSpPr>
            <p:nvPr>
              <p:custDataLst>
                <p:tags r:id="rId69"/>
              </p:custDataLst>
            </p:nvPr>
          </p:nvSpPr>
          <p:spPr>
            <a:xfrm>
              <a:off x="2276353" y="3101988"/>
              <a:ext cx="22211" cy="22212"/>
            </a:xfrm>
            <a:prstGeom prst="ellipse">
              <a:avLst/>
            </a:prstGeom>
            <a:solidFill>
              <a:schemeClr val="accent2"/>
            </a:solidFill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4" name="PA-椭圆 98">
              <a:extLst>
                <a:ext uri="{FF2B5EF4-FFF2-40B4-BE49-F238E27FC236}">
                  <a16:creationId xmlns:a16="http://schemas.microsoft.com/office/drawing/2014/main" id="{68B68F7E-E68B-A8E0-8F96-77BF430B967D}"/>
                </a:ext>
              </a:extLst>
            </p:cNvPr>
            <p:cNvSpPr>
              <a:spLocks noChangeAspect="1"/>
            </p:cNvSpPr>
            <p:nvPr>
              <p:custDataLst>
                <p:tags r:id="rId70"/>
              </p:custDataLst>
            </p:nvPr>
          </p:nvSpPr>
          <p:spPr>
            <a:xfrm>
              <a:off x="2372277" y="3101988"/>
              <a:ext cx="22211" cy="22212"/>
            </a:xfrm>
            <a:prstGeom prst="ellipse">
              <a:avLst/>
            </a:prstGeom>
            <a:solidFill>
              <a:schemeClr val="accent2"/>
            </a:solidFill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35" name="PA-矩形 155">
            <a:extLst>
              <a:ext uri="{FF2B5EF4-FFF2-40B4-BE49-F238E27FC236}">
                <a16:creationId xmlns:a16="http://schemas.microsoft.com/office/drawing/2014/main" id="{F38268DB-2CC2-07CB-06D6-B90D15910AE5}"/>
              </a:ext>
            </a:extLst>
          </p:cNvPr>
          <p:cNvSpPr/>
          <p:nvPr>
            <p:custDataLst>
              <p:tags r:id="rId27"/>
            </p:custDataLst>
          </p:nvPr>
        </p:nvSpPr>
        <p:spPr>
          <a:xfrm>
            <a:off x="5509691" y="2355957"/>
            <a:ext cx="1179810" cy="3077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30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cs typeface="+mn-ea"/>
                <a:sym typeface="+mn-lt"/>
              </a:rPr>
              <a:t>现场观测</a:t>
            </a:r>
          </a:p>
        </p:txBody>
      </p:sp>
      <p:sp>
        <p:nvSpPr>
          <p:cNvPr id="36" name="PA-弧形 21">
            <a:extLst>
              <a:ext uri="{FF2B5EF4-FFF2-40B4-BE49-F238E27FC236}">
                <a16:creationId xmlns:a16="http://schemas.microsoft.com/office/drawing/2014/main" id="{8E3C8EDE-5927-3651-0C62-AE997B8B13C8}"/>
              </a:ext>
            </a:extLst>
          </p:cNvPr>
          <p:cNvSpPr/>
          <p:nvPr>
            <p:custDataLst>
              <p:tags r:id="rId28"/>
            </p:custDataLst>
          </p:nvPr>
        </p:nvSpPr>
        <p:spPr>
          <a:xfrm rot="19155910" flipH="1">
            <a:off x="4608960" y="4011558"/>
            <a:ext cx="409552" cy="507012"/>
          </a:xfrm>
          <a:custGeom>
            <a:avLst/>
            <a:gdLst>
              <a:gd name="connsiteX0" fmla="*/ 190674 w 381349"/>
              <a:gd name="connsiteY0" fmla="*/ 0 h 376047"/>
              <a:gd name="connsiteX1" fmla="*/ 381349 w 381349"/>
              <a:gd name="connsiteY1" fmla="*/ 188024 h 376047"/>
              <a:gd name="connsiteX2" fmla="*/ 190675 w 381349"/>
              <a:gd name="connsiteY2" fmla="*/ 188024 h 376047"/>
              <a:gd name="connsiteX3" fmla="*/ 190674 w 381349"/>
              <a:gd name="connsiteY3" fmla="*/ 0 h 376047"/>
              <a:gd name="connsiteX0" fmla="*/ 190674 w 381349"/>
              <a:gd name="connsiteY0" fmla="*/ 0 h 376047"/>
              <a:gd name="connsiteX1" fmla="*/ 381349 w 381349"/>
              <a:gd name="connsiteY1" fmla="*/ 188024 h 376047"/>
              <a:gd name="connsiteX0" fmla="*/ 0 w 190675"/>
              <a:gd name="connsiteY0" fmla="*/ 0 h 188024"/>
              <a:gd name="connsiteX1" fmla="*/ 190675 w 190675"/>
              <a:gd name="connsiteY1" fmla="*/ 188024 h 188024"/>
              <a:gd name="connsiteX2" fmla="*/ 32746 w 190675"/>
              <a:gd name="connsiteY2" fmla="*/ 151444 h 188024"/>
              <a:gd name="connsiteX3" fmla="*/ 0 w 190675"/>
              <a:gd name="connsiteY3" fmla="*/ 0 h 188024"/>
              <a:gd name="connsiteX0" fmla="*/ 0 w 190675"/>
              <a:gd name="connsiteY0" fmla="*/ 0 h 188024"/>
              <a:gd name="connsiteX1" fmla="*/ 190675 w 190675"/>
              <a:gd name="connsiteY1" fmla="*/ 188024 h 188024"/>
              <a:gd name="connsiteX0" fmla="*/ 36666 w 227341"/>
              <a:gd name="connsiteY0" fmla="*/ 0 h 216809"/>
              <a:gd name="connsiteX1" fmla="*/ 227341 w 227341"/>
              <a:gd name="connsiteY1" fmla="*/ 188024 h 216809"/>
              <a:gd name="connsiteX2" fmla="*/ 0 w 227341"/>
              <a:gd name="connsiteY2" fmla="*/ 216809 h 216809"/>
              <a:gd name="connsiteX3" fmla="*/ 36666 w 227341"/>
              <a:gd name="connsiteY3" fmla="*/ 0 h 216809"/>
              <a:gd name="connsiteX0" fmla="*/ 36666 w 227341"/>
              <a:gd name="connsiteY0" fmla="*/ 0 h 216809"/>
              <a:gd name="connsiteX1" fmla="*/ 227341 w 227341"/>
              <a:gd name="connsiteY1" fmla="*/ 188024 h 216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27341" h="216809" stroke="0" extrusionOk="0">
                <a:moveTo>
                  <a:pt x="36666" y="0"/>
                </a:moveTo>
                <a:cubicBezTo>
                  <a:pt x="141973" y="0"/>
                  <a:pt x="227341" y="84181"/>
                  <a:pt x="227341" y="188024"/>
                </a:cubicBezTo>
                <a:cubicBezTo>
                  <a:pt x="163783" y="188024"/>
                  <a:pt x="63558" y="216809"/>
                  <a:pt x="0" y="216809"/>
                </a:cubicBezTo>
                <a:cubicBezTo>
                  <a:pt x="0" y="154134"/>
                  <a:pt x="36666" y="62675"/>
                  <a:pt x="36666" y="0"/>
                </a:cubicBezTo>
                <a:close/>
              </a:path>
              <a:path w="227341" h="216809" fill="none">
                <a:moveTo>
                  <a:pt x="36666" y="0"/>
                </a:moveTo>
                <a:cubicBezTo>
                  <a:pt x="141973" y="0"/>
                  <a:pt x="227341" y="84181"/>
                  <a:pt x="227341" y="188024"/>
                </a:cubicBezTo>
              </a:path>
            </a:pathLst>
          </a:custGeom>
          <a:ln w="3175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7" name="PA-圆角矩形 182">
            <a:extLst>
              <a:ext uri="{FF2B5EF4-FFF2-40B4-BE49-F238E27FC236}">
                <a16:creationId xmlns:a16="http://schemas.microsoft.com/office/drawing/2014/main" id="{8384913A-C365-51A9-A1BC-0355B0A7FD72}"/>
              </a:ext>
            </a:extLst>
          </p:cNvPr>
          <p:cNvSpPr/>
          <p:nvPr>
            <p:custDataLst>
              <p:tags r:id="rId29"/>
            </p:custDataLst>
          </p:nvPr>
        </p:nvSpPr>
        <p:spPr>
          <a:xfrm>
            <a:off x="8057693" y="1606596"/>
            <a:ext cx="3288073" cy="4101039"/>
          </a:xfrm>
          <a:prstGeom prst="roundRect">
            <a:avLst>
              <a:gd name="adj" fmla="val 5000"/>
            </a:avLst>
          </a:prstGeom>
          <a:solidFill>
            <a:schemeClr val="bg1"/>
          </a:solidFill>
          <a:ln>
            <a:noFill/>
          </a:ln>
          <a:effectLst>
            <a:outerShdw blurRad="482600" sx="102000" sy="102000" algn="ctr" rotWithShape="0">
              <a:schemeClr val="accent1">
                <a:alpha val="1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8" name="PA-圆角矩形 183">
            <a:extLst>
              <a:ext uri="{FF2B5EF4-FFF2-40B4-BE49-F238E27FC236}">
                <a16:creationId xmlns:a16="http://schemas.microsoft.com/office/drawing/2014/main" id="{C4014C6F-1C02-155E-FCD4-59956F64DCB0}"/>
              </a:ext>
            </a:extLst>
          </p:cNvPr>
          <p:cNvSpPr/>
          <p:nvPr>
            <p:custDataLst>
              <p:tags r:id="rId30"/>
            </p:custDataLst>
          </p:nvPr>
        </p:nvSpPr>
        <p:spPr>
          <a:xfrm>
            <a:off x="8158820" y="1676013"/>
            <a:ext cx="3085818" cy="3931907"/>
          </a:xfrm>
          <a:prstGeom prst="roundRect">
            <a:avLst>
              <a:gd name="adj" fmla="val 4000"/>
            </a:avLst>
          </a:prstGeom>
          <a:noFill/>
          <a:ln w="3175" cap="flat" cmpd="sng" algn="ctr">
            <a:solidFill>
              <a:schemeClr val="bg1">
                <a:lumMod val="85000"/>
              </a:schemeClr>
            </a:solidFill>
            <a:prstDash val="solid"/>
            <a:miter lim="800000"/>
          </a:ln>
          <a:effectLst>
            <a:outerShdw blurRad="381000" dist="254000" dir="5400000" algn="t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9" name="PA-矩形 198">
            <a:extLst>
              <a:ext uri="{FF2B5EF4-FFF2-40B4-BE49-F238E27FC236}">
                <a16:creationId xmlns:a16="http://schemas.microsoft.com/office/drawing/2014/main" id="{DDCF3856-D1F2-E720-3B93-03BC075A9626}"/>
              </a:ext>
            </a:extLst>
          </p:cNvPr>
          <p:cNvSpPr/>
          <p:nvPr>
            <p:custDataLst>
              <p:tags r:id="rId31"/>
            </p:custDataLst>
          </p:nvPr>
        </p:nvSpPr>
        <p:spPr>
          <a:xfrm>
            <a:off x="8515343" y="3140569"/>
            <a:ext cx="2561308" cy="6090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掌握全面的情况，消除员工个体特征对调查结果的影响</a:t>
            </a:r>
          </a:p>
        </p:txBody>
      </p:sp>
      <p:sp>
        <p:nvSpPr>
          <p:cNvPr id="40" name="PA-椭圆 9">
            <a:extLst>
              <a:ext uri="{FF2B5EF4-FFF2-40B4-BE49-F238E27FC236}">
                <a16:creationId xmlns:a16="http://schemas.microsoft.com/office/drawing/2014/main" id="{B94C54ED-6587-BB94-C5E5-9FFB391913C4}"/>
              </a:ext>
            </a:extLst>
          </p:cNvPr>
          <p:cNvSpPr>
            <a:spLocks noChangeAspect="1"/>
          </p:cNvSpPr>
          <p:nvPr>
            <p:custDataLst>
              <p:tags r:id="rId32"/>
            </p:custDataLst>
          </p:nvPr>
        </p:nvSpPr>
        <p:spPr>
          <a:xfrm>
            <a:off x="8332652" y="3256796"/>
            <a:ext cx="72000" cy="72000"/>
          </a:xfrm>
          <a:prstGeom prst="ellipse">
            <a:avLst/>
          </a:prstGeom>
          <a:noFill/>
          <a:ln w="254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1" name="PA-矩形 200">
            <a:extLst>
              <a:ext uri="{FF2B5EF4-FFF2-40B4-BE49-F238E27FC236}">
                <a16:creationId xmlns:a16="http://schemas.microsoft.com/office/drawing/2014/main" id="{93930E83-8B3A-E054-D037-351CCCC3EA51}"/>
              </a:ext>
            </a:extLst>
          </p:cNvPr>
          <p:cNvSpPr/>
          <p:nvPr>
            <p:custDataLst>
              <p:tags r:id="rId33"/>
            </p:custDataLst>
          </p:nvPr>
        </p:nvSpPr>
        <p:spPr>
          <a:xfrm>
            <a:off x="8515343" y="3794815"/>
            <a:ext cx="2561308" cy="2889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调查前由专人编制调查表</a:t>
            </a:r>
          </a:p>
        </p:txBody>
      </p:sp>
      <p:sp>
        <p:nvSpPr>
          <p:cNvPr id="42" name="PA-椭圆 203">
            <a:extLst>
              <a:ext uri="{FF2B5EF4-FFF2-40B4-BE49-F238E27FC236}">
                <a16:creationId xmlns:a16="http://schemas.microsoft.com/office/drawing/2014/main" id="{AF8235C0-D3DA-6D08-D3CD-69714633A4E9}"/>
              </a:ext>
            </a:extLst>
          </p:cNvPr>
          <p:cNvSpPr>
            <a:spLocks noChangeAspect="1"/>
          </p:cNvSpPr>
          <p:nvPr>
            <p:custDataLst>
              <p:tags r:id="rId34"/>
            </p:custDataLst>
          </p:nvPr>
        </p:nvSpPr>
        <p:spPr>
          <a:xfrm>
            <a:off x="8332652" y="3901400"/>
            <a:ext cx="72000" cy="72000"/>
          </a:xfrm>
          <a:prstGeom prst="ellipse">
            <a:avLst/>
          </a:prstGeom>
          <a:noFill/>
          <a:ln w="254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3" name="PA-矩形 201">
            <a:extLst>
              <a:ext uri="{FF2B5EF4-FFF2-40B4-BE49-F238E27FC236}">
                <a16:creationId xmlns:a16="http://schemas.microsoft.com/office/drawing/2014/main" id="{25FE2894-0E16-E54B-FF70-DD44DA330E91}"/>
              </a:ext>
            </a:extLst>
          </p:cNvPr>
          <p:cNvSpPr/>
          <p:nvPr>
            <p:custDataLst>
              <p:tags r:id="rId35"/>
            </p:custDataLst>
          </p:nvPr>
        </p:nvSpPr>
        <p:spPr>
          <a:xfrm>
            <a:off x="8515342" y="4213936"/>
            <a:ext cx="2561308" cy="2889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对指标进行评估，结算统计</a:t>
            </a:r>
          </a:p>
        </p:txBody>
      </p:sp>
      <p:sp>
        <p:nvSpPr>
          <p:cNvPr id="44" name="PA-椭圆 204">
            <a:extLst>
              <a:ext uri="{FF2B5EF4-FFF2-40B4-BE49-F238E27FC236}">
                <a16:creationId xmlns:a16="http://schemas.microsoft.com/office/drawing/2014/main" id="{D372BDEB-2EE6-3315-EB15-9610D4E268EC}"/>
              </a:ext>
            </a:extLst>
          </p:cNvPr>
          <p:cNvSpPr>
            <a:spLocks noChangeAspect="1"/>
          </p:cNvSpPr>
          <p:nvPr>
            <p:custDataLst>
              <p:tags r:id="rId36"/>
            </p:custDataLst>
          </p:nvPr>
        </p:nvSpPr>
        <p:spPr>
          <a:xfrm>
            <a:off x="8332652" y="4301988"/>
            <a:ext cx="72000" cy="72000"/>
          </a:xfrm>
          <a:prstGeom prst="ellipse">
            <a:avLst/>
          </a:prstGeom>
          <a:noFill/>
          <a:ln w="254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5" name="PA-弧形 21">
            <a:extLst>
              <a:ext uri="{FF2B5EF4-FFF2-40B4-BE49-F238E27FC236}">
                <a16:creationId xmlns:a16="http://schemas.microsoft.com/office/drawing/2014/main" id="{7218E0C1-5974-F5F5-5955-76F76797579A}"/>
              </a:ext>
            </a:extLst>
          </p:cNvPr>
          <p:cNvSpPr/>
          <p:nvPr>
            <p:custDataLst>
              <p:tags r:id="rId37"/>
            </p:custDataLst>
          </p:nvPr>
        </p:nvSpPr>
        <p:spPr>
          <a:xfrm rot="19155910" flipH="1">
            <a:off x="8199875" y="3364849"/>
            <a:ext cx="409552" cy="507012"/>
          </a:xfrm>
          <a:custGeom>
            <a:avLst/>
            <a:gdLst>
              <a:gd name="connsiteX0" fmla="*/ 190674 w 381349"/>
              <a:gd name="connsiteY0" fmla="*/ 0 h 376047"/>
              <a:gd name="connsiteX1" fmla="*/ 381349 w 381349"/>
              <a:gd name="connsiteY1" fmla="*/ 188024 h 376047"/>
              <a:gd name="connsiteX2" fmla="*/ 190675 w 381349"/>
              <a:gd name="connsiteY2" fmla="*/ 188024 h 376047"/>
              <a:gd name="connsiteX3" fmla="*/ 190674 w 381349"/>
              <a:gd name="connsiteY3" fmla="*/ 0 h 376047"/>
              <a:gd name="connsiteX0" fmla="*/ 190674 w 381349"/>
              <a:gd name="connsiteY0" fmla="*/ 0 h 376047"/>
              <a:gd name="connsiteX1" fmla="*/ 381349 w 381349"/>
              <a:gd name="connsiteY1" fmla="*/ 188024 h 376047"/>
              <a:gd name="connsiteX0" fmla="*/ 0 w 190675"/>
              <a:gd name="connsiteY0" fmla="*/ 0 h 188024"/>
              <a:gd name="connsiteX1" fmla="*/ 190675 w 190675"/>
              <a:gd name="connsiteY1" fmla="*/ 188024 h 188024"/>
              <a:gd name="connsiteX2" fmla="*/ 32746 w 190675"/>
              <a:gd name="connsiteY2" fmla="*/ 151444 h 188024"/>
              <a:gd name="connsiteX3" fmla="*/ 0 w 190675"/>
              <a:gd name="connsiteY3" fmla="*/ 0 h 188024"/>
              <a:gd name="connsiteX0" fmla="*/ 0 w 190675"/>
              <a:gd name="connsiteY0" fmla="*/ 0 h 188024"/>
              <a:gd name="connsiteX1" fmla="*/ 190675 w 190675"/>
              <a:gd name="connsiteY1" fmla="*/ 188024 h 188024"/>
              <a:gd name="connsiteX0" fmla="*/ 36666 w 227341"/>
              <a:gd name="connsiteY0" fmla="*/ 0 h 216809"/>
              <a:gd name="connsiteX1" fmla="*/ 227341 w 227341"/>
              <a:gd name="connsiteY1" fmla="*/ 188024 h 216809"/>
              <a:gd name="connsiteX2" fmla="*/ 0 w 227341"/>
              <a:gd name="connsiteY2" fmla="*/ 216809 h 216809"/>
              <a:gd name="connsiteX3" fmla="*/ 36666 w 227341"/>
              <a:gd name="connsiteY3" fmla="*/ 0 h 216809"/>
              <a:gd name="connsiteX0" fmla="*/ 36666 w 227341"/>
              <a:gd name="connsiteY0" fmla="*/ 0 h 216809"/>
              <a:gd name="connsiteX1" fmla="*/ 227341 w 227341"/>
              <a:gd name="connsiteY1" fmla="*/ 188024 h 216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27341" h="216809" stroke="0" extrusionOk="0">
                <a:moveTo>
                  <a:pt x="36666" y="0"/>
                </a:moveTo>
                <a:cubicBezTo>
                  <a:pt x="141973" y="0"/>
                  <a:pt x="227341" y="84181"/>
                  <a:pt x="227341" y="188024"/>
                </a:cubicBezTo>
                <a:cubicBezTo>
                  <a:pt x="163783" y="188024"/>
                  <a:pt x="63558" y="216809"/>
                  <a:pt x="0" y="216809"/>
                </a:cubicBezTo>
                <a:cubicBezTo>
                  <a:pt x="0" y="154134"/>
                  <a:pt x="36666" y="62675"/>
                  <a:pt x="36666" y="0"/>
                </a:cubicBezTo>
                <a:close/>
              </a:path>
              <a:path w="227341" h="216809" fill="none">
                <a:moveTo>
                  <a:pt x="36666" y="0"/>
                </a:moveTo>
                <a:cubicBezTo>
                  <a:pt x="141973" y="0"/>
                  <a:pt x="227341" y="84181"/>
                  <a:pt x="227341" y="188024"/>
                </a:cubicBezTo>
              </a:path>
            </a:pathLst>
          </a:custGeom>
          <a:ln w="3175">
            <a:solidFill>
              <a:schemeClr val="accent1">
                <a:alpha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6" name="PA-矩形 155">
            <a:extLst>
              <a:ext uri="{FF2B5EF4-FFF2-40B4-BE49-F238E27FC236}">
                <a16:creationId xmlns:a16="http://schemas.microsoft.com/office/drawing/2014/main" id="{22C05671-B1C5-27D8-3AF6-AB74538AB32F}"/>
              </a:ext>
            </a:extLst>
          </p:cNvPr>
          <p:cNvSpPr/>
          <p:nvPr>
            <p:custDataLst>
              <p:tags r:id="rId38"/>
            </p:custDataLst>
          </p:nvPr>
        </p:nvSpPr>
        <p:spPr>
          <a:xfrm>
            <a:off x="9247418" y="2066948"/>
            <a:ext cx="846386" cy="83099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300" normalizeH="0" baseline="0" noProof="0" dirty="0">
                <a:ln>
                  <a:noFill/>
                </a:ln>
                <a:solidFill>
                  <a:srgbClr val="FFFFFF">
                    <a:lumMod val="75000"/>
                    <a:alpha val="40000"/>
                  </a:srgbClr>
                </a:solidFill>
                <a:effectLst/>
                <a:uLnTx/>
                <a:uFillTx/>
                <a:cs typeface="+mn-ea"/>
                <a:sym typeface="+mn-lt"/>
              </a:rPr>
              <a:t>03</a:t>
            </a:r>
            <a:endParaRPr kumimoji="0" lang="zh-CN" altLang="en-US" sz="5400" b="0" i="0" u="none" strike="noStrike" kern="1200" cap="none" spc="300" normalizeH="0" baseline="0" noProof="0" dirty="0">
              <a:ln>
                <a:noFill/>
              </a:ln>
              <a:solidFill>
                <a:srgbClr val="FFFFFF">
                  <a:lumMod val="75000"/>
                  <a:alpha val="40000"/>
                </a:srgb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7" name="PA-椭圆 5">
            <a:extLst>
              <a:ext uri="{FF2B5EF4-FFF2-40B4-BE49-F238E27FC236}">
                <a16:creationId xmlns:a16="http://schemas.microsoft.com/office/drawing/2014/main" id="{7929DFCE-E9D9-9C58-69F4-E94AF243B7AD}"/>
              </a:ext>
            </a:extLst>
          </p:cNvPr>
          <p:cNvSpPr/>
          <p:nvPr>
            <p:custDataLst>
              <p:tags r:id="rId39"/>
            </p:custDataLst>
          </p:nvPr>
        </p:nvSpPr>
        <p:spPr>
          <a:xfrm>
            <a:off x="9186122" y="1199901"/>
            <a:ext cx="1258678" cy="1258678"/>
          </a:xfrm>
          <a:prstGeom prst="ellipse">
            <a:avLst/>
          </a:prstGeom>
          <a:solidFill>
            <a:schemeClr val="bg1">
              <a:lumMod val="85000"/>
            </a:schemeClr>
          </a:solidFill>
          <a:ln w="0" cap="flat" cmpd="sng" algn="ctr">
            <a:noFill/>
            <a:prstDash val="solid"/>
            <a:miter lim="800000"/>
          </a:ln>
          <a:effectLst>
            <a:softEdge rad="254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48" name="PA-组合 119">
            <a:extLst>
              <a:ext uri="{FF2B5EF4-FFF2-40B4-BE49-F238E27FC236}">
                <a16:creationId xmlns:a16="http://schemas.microsoft.com/office/drawing/2014/main" id="{B7368627-FA18-F0B6-D8D9-BD2B7593AB7A}"/>
              </a:ext>
            </a:extLst>
          </p:cNvPr>
          <p:cNvGrpSpPr/>
          <p:nvPr>
            <p:custDataLst>
              <p:tags r:id="rId40"/>
            </p:custDataLst>
          </p:nvPr>
        </p:nvGrpSpPr>
        <p:grpSpPr>
          <a:xfrm>
            <a:off x="9533403" y="2887829"/>
            <a:ext cx="336653" cy="36001"/>
            <a:chOff x="2186778" y="3101988"/>
            <a:chExt cx="207710" cy="22212"/>
          </a:xfrm>
        </p:grpSpPr>
        <p:sp>
          <p:nvSpPr>
            <p:cNvPr id="49" name="PA-椭圆 122">
              <a:extLst>
                <a:ext uri="{FF2B5EF4-FFF2-40B4-BE49-F238E27FC236}">
                  <a16:creationId xmlns:a16="http://schemas.microsoft.com/office/drawing/2014/main" id="{A3B92693-7B50-406C-5878-DD67E069A2E4}"/>
                </a:ext>
              </a:extLst>
            </p:cNvPr>
            <p:cNvSpPr>
              <a:spLocks noChangeAspect="1"/>
            </p:cNvSpPr>
            <p:nvPr>
              <p:custDataLst>
                <p:tags r:id="rId65"/>
              </p:custDataLst>
            </p:nvPr>
          </p:nvSpPr>
          <p:spPr>
            <a:xfrm>
              <a:off x="2186778" y="3101988"/>
              <a:ext cx="22211" cy="22212"/>
            </a:xfrm>
            <a:prstGeom prst="ellipse">
              <a:avLst/>
            </a:prstGeom>
            <a:solidFill>
              <a:schemeClr val="accent1"/>
            </a:solidFill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50" name="PA-椭圆 123">
              <a:extLst>
                <a:ext uri="{FF2B5EF4-FFF2-40B4-BE49-F238E27FC236}">
                  <a16:creationId xmlns:a16="http://schemas.microsoft.com/office/drawing/2014/main" id="{15FB9136-011B-E8C2-5A7F-6F6E049E55A4}"/>
                </a:ext>
              </a:extLst>
            </p:cNvPr>
            <p:cNvSpPr>
              <a:spLocks noChangeAspect="1"/>
            </p:cNvSpPr>
            <p:nvPr>
              <p:custDataLst>
                <p:tags r:id="rId66"/>
              </p:custDataLst>
            </p:nvPr>
          </p:nvSpPr>
          <p:spPr>
            <a:xfrm>
              <a:off x="2276353" y="3101988"/>
              <a:ext cx="22211" cy="22212"/>
            </a:xfrm>
            <a:prstGeom prst="ellipse">
              <a:avLst/>
            </a:prstGeom>
            <a:solidFill>
              <a:schemeClr val="accent1"/>
            </a:solidFill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51" name="PA-椭圆 124">
              <a:extLst>
                <a:ext uri="{FF2B5EF4-FFF2-40B4-BE49-F238E27FC236}">
                  <a16:creationId xmlns:a16="http://schemas.microsoft.com/office/drawing/2014/main" id="{1EB4D687-77CC-7F34-ABD4-F67A1B7D9566}"/>
                </a:ext>
              </a:extLst>
            </p:cNvPr>
            <p:cNvSpPr>
              <a:spLocks noChangeAspect="1"/>
            </p:cNvSpPr>
            <p:nvPr>
              <p:custDataLst>
                <p:tags r:id="rId67"/>
              </p:custDataLst>
            </p:nvPr>
          </p:nvSpPr>
          <p:spPr>
            <a:xfrm>
              <a:off x="2372277" y="3101988"/>
              <a:ext cx="22211" cy="22212"/>
            </a:xfrm>
            <a:prstGeom prst="ellipse">
              <a:avLst/>
            </a:prstGeom>
            <a:solidFill>
              <a:schemeClr val="accent1"/>
            </a:solidFill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52" name="PA-矩形 155">
            <a:extLst>
              <a:ext uri="{FF2B5EF4-FFF2-40B4-BE49-F238E27FC236}">
                <a16:creationId xmlns:a16="http://schemas.microsoft.com/office/drawing/2014/main" id="{CFD6FE48-A8D6-0CF8-A403-2ED7A8BBBB27}"/>
              </a:ext>
            </a:extLst>
          </p:cNvPr>
          <p:cNvSpPr/>
          <p:nvPr>
            <p:custDataLst>
              <p:tags r:id="rId41"/>
            </p:custDataLst>
          </p:nvPr>
        </p:nvSpPr>
        <p:spPr>
          <a:xfrm>
            <a:off x="9111824" y="2355957"/>
            <a:ext cx="1179810" cy="3077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30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cs typeface="+mn-ea"/>
                <a:sym typeface="+mn-lt"/>
              </a:rPr>
              <a:t>书面调查</a:t>
            </a:r>
          </a:p>
        </p:txBody>
      </p:sp>
      <p:sp>
        <p:nvSpPr>
          <p:cNvPr id="53" name="PA-弧形 21">
            <a:extLst>
              <a:ext uri="{FF2B5EF4-FFF2-40B4-BE49-F238E27FC236}">
                <a16:creationId xmlns:a16="http://schemas.microsoft.com/office/drawing/2014/main" id="{36C8625A-7608-854A-5872-6A8409BAB5FE}"/>
              </a:ext>
            </a:extLst>
          </p:cNvPr>
          <p:cNvSpPr/>
          <p:nvPr>
            <p:custDataLst>
              <p:tags r:id="rId42"/>
            </p:custDataLst>
          </p:nvPr>
        </p:nvSpPr>
        <p:spPr>
          <a:xfrm rot="19155910" flipH="1">
            <a:off x="8220489" y="3945305"/>
            <a:ext cx="317405" cy="385791"/>
          </a:xfrm>
          <a:custGeom>
            <a:avLst/>
            <a:gdLst>
              <a:gd name="connsiteX0" fmla="*/ 190674 w 381349"/>
              <a:gd name="connsiteY0" fmla="*/ 0 h 376047"/>
              <a:gd name="connsiteX1" fmla="*/ 381349 w 381349"/>
              <a:gd name="connsiteY1" fmla="*/ 188024 h 376047"/>
              <a:gd name="connsiteX2" fmla="*/ 190675 w 381349"/>
              <a:gd name="connsiteY2" fmla="*/ 188024 h 376047"/>
              <a:gd name="connsiteX3" fmla="*/ 190674 w 381349"/>
              <a:gd name="connsiteY3" fmla="*/ 0 h 376047"/>
              <a:gd name="connsiteX0" fmla="*/ 190674 w 381349"/>
              <a:gd name="connsiteY0" fmla="*/ 0 h 376047"/>
              <a:gd name="connsiteX1" fmla="*/ 381349 w 381349"/>
              <a:gd name="connsiteY1" fmla="*/ 188024 h 376047"/>
              <a:gd name="connsiteX0" fmla="*/ 0 w 190675"/>
              <a:gd name="connsiteY0" fmla="*/ 0 h 188024"/>
              <a:gd name="connsiteX1" fmla="*/ 190675 w 190675"/>
              <a:gd name="connsiteY1" fmla="*/ 188024 h 188024"/>
              <a:gd name="connsiteX2" fmla="*/ 32746 w 190675"/>
              <a:gd name="connsiteY2" fmla="*/ 151444 h 188024"/>
              <a:gd name="connsiteX3" fmla="*/ 0 w 190675"/>
              <a:gd name="connsiteY3" fmla="*/ 0 h 188024"/>
              <a:gd name="connsiteX0" fmla="*/ 0 w 190675"/>
              <a:gd name="connsiteY0" fmla="*/ 0 h 188024"/>
              <a:gd name="connsiteX1" fmla="*/ 190675 w 190675"/>
              <a:gd name="connsiteY1" fmla="*/ 188024 h 188024"/>
              <a:gd name="connsiteX0" fmla="*/ 36666 w 227341"/>
              <a:gd name="connsiteY0" fmla="*/ 0 h 216809"/>
              <a:gd name="connsiteX1" fmla="*/ 227341 w 227341"/>
              <a:gd name="connsiteY1" fmla="*/ 188024 h 216809"/>
              <a:gd name="connsiteX2" fmla="*/ 0 w 227341"/>
              <a:gd name="connsiteY2" fmla="*/ 216809 h 216809"/>
              <a:gd name="connsiteX3" fmla="*/ 36666 w 227341"/>
              <a:gd name="connsiteY3" fmla="*/ 0 h 216809"/>
              <a:gd name="connsiteX0" fmla="*/ 36666 w 227341"/>
              <a:gd name="connsiteY0" fmla="*/ 0 h 216809"/>
              <a:gd name="connsiteX1" fmla="*/ 227341 w 227341"/>
              <a:gd name="connsiteY1" fmla="*/ 188024 h 216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27341" h="216809" stroke="0" extrusionOk="0">
                <a:moveTo>
                  <a:pt x="36666" y="0"/>
                </a:moveTo>
                <a:cubicBezTo>
                  <a:pt x="141973" y="0"/>
                  <a:pt x="227341" y="84181"/>
                  <a:pt x="227341" y="188024"/>
                </a:cubicBezTo>
                <a:cubicBezTo>
                  <a:pt x="163783" y="188024"/>
                  <a:pt x="63558" y="216809"/>
                  <a:pt x="0" y="216809"/>
                </a:cubicBezTo>
                <a:cubicBezTo>
                  <a:pt x="0" y="154134"/>
                  <a:pt x="36666" y="62675"/>
                  <a:pt x="36666" y="0"/>
                </a:cubicBezTo>
                <a:close/>
              </a:path>
              <a:path w="227341" h="216809" fill="none">
                <a:moveTo>
                  <a:pt x="36666" y="0"/>
                </a:moveTo>
                <a:cubicBezTo>
                  <a:pt x="141973" y="0"/>
                  <a:pt x="227341" y="84181"/>
                  <a:pt x="227341" y="188024"/>
                </a:cubicBezTo>
              </a:path>
            </a:pathLst>
          </a:custGeom>
          <a:ln w="3175">
            <a:solidFill>
              <a:schemeClr val="accent1">
                <a:alpha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4" name="PA-椭圆 66">
            <a:extLst>
              <a:ext uri="{FF2B5EF4-FFF2-40B4-BE49-F238E27FC236}">
                <a16:creationId xmlns:a16="http://schemas.microsoft.com/office/drawing/2014/main" id="{8A41E5CA-3BD5-0855-6F84-24C067CA8ADF}"/>
              </a:ext>
            </a:extLst>
          </p:cNvPr>
          <p:cNvSpPr/>
          <p:nvPr>
            <p:custDataLst>
              <p:tags r:id="rId43"/>
            </p:custDataLst>
          </p:nvPr>
        </p:nvSpPr>
        <p:spPr>
          <a:xfrm>
            <a:off x="5808959" y="1150365"/>
            <a:ext cx="859055" cy="859055"/>
          </a:xfrm>
          <a:prstGeom prst="ellipse">
            <a:avLst/>
          </a:prstGeom>
          <a:noFill/>
          <a:ln w="3175" cap="flat" cmpd="sng" algn="ctr">
            <a:solidFill>
              <a:schemeClr val="accent2">
                <a:alpha val="30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5" name="PA-椭圆 67">
            <a:extLst>
              <a:ext uri="{FF2B5EF4-FFF2-40B4-BE49-F238E27FC236}">
                <a16:creationId xmlns:a16="http://schemas.microsoft.com/office/drawing/2014/main" id="{4D465314-4086-151D-6537-F8FD77B16548}"/>
              </a:ext>
            </a:extLst>
          </p:cNvPr>
          <p:cNvSpPr/>
          <p:nvPr>
            <p:custDataLst>
              <p:tags r:id="rId44"/>
            </p:custDataLst>
          </p:nvPr>
        </p:nvSpPr>
        <p:spPr>
          <a:xfrm>
            <a:off x="5974410" y="1315816"/>
            <a:ext cx="528154" cy="528154"/>
          </a:xfrm>
          <a:prstGeom prst="ellipse">
            <a:avLst/>
          </a:prstGeom>
          <a:noFill/>
          <a:ln w="3175" cap="flat" cmpd="sng" algn="ctr">
            <a:solidFill>
              <a:schemeClr val="accent2">
                <a:alpha val="30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6" name="PA-椭圆 68">
            <a:extLst>
              <a:ext uri="{FF2B5EF4-FFF2-40B4-BE49-F238E27FC236}">
                <a16:creationId xmlns:a16="http://schemas.microsoft.com/office/drawing/2014/main" id="{92E91BC8-AC8F-4933-C300-5BDABB629403}"/>
              </a:ext>
            </a:extLst>
          </p:cNvPr>
          <p:cNvSpPr>
            <a:spLocks noChangeAspect="1"/>
          </p:cNvSpPr>
          <p:nvPr>
            <p:custDataLst>
              <p:tags r:id="rId45"/>
            </p:custDataLst>
          </p:nvPr>
        </p:nvSpPr>
        <p:spPr>
          <a:xfrm>
            <a:off x="5896486" y="1237892"/>
            <a:ext cx="684000" cy="684000"/>
          </a:xfrm>
          <a:prstGeom prst="ellipse">
            <a:avLst/>
          </a:prstGeom>
          <a:noFill/>
          <a:ln w="3175" cap="flat" cmpd="sng" algn="ctr">
            <a:solidFill>
              <a:schemeClr val="accent2">
                <a:alpha val="30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57" name="PA-图片 135">
            <a:extLst>
              <a:ext uri="{FF2B5EF4-FFF2-40B4-BE49-F238E27FC236}">
                <a16:creationId xmlns:a16="http://schemas.microsoft.com/office/drawing/2014/main" id="{358A450B-59B4-FBFC-B3BB-6206A756D642}"/>
              </a:ext>
            </a:extLst>
          </p:cNvPr>
          <p:cNvPicPr>
            <a:picLocks noChangeAspect="1"/>
          </p:cNvPicPr>
          <p:nvPr>
            <p:custDataLst>
              <p:tags r:id="rId46"/>
            </p:custDataLst>
          </p:nvPr>
        </p:nvPicPr>
        <p:blipFill>
          <a:blip r:embed="rId7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54850" y="1223264"/>
            <a:ext cx="956528" cy="956526"/>
          </a:xfrm>
          <a:custGeom>
            <a:avLst/>
            <a:gdLst>
              <a:gd name="connsiteX0" fmla="*/ 0 w 934902"/>
              <a:gd name="connsiteY0" fmla="*/ 0 h 610143"/>
              <a:gd name="connsiteX1" fmla="*/ 934902 w 934902"/>
              <a:gd name="connsiteY1" fmla="*/ 0 h 610143"/>
              <a:gd name="connsiteX2" fmla="*/ 934902 w 934902"/>
              <a:gd name="connsiteY2" fmla="*/ 123046 h 610143"/>
              <a:gd name="connsiteX3" fmla="*/ 880686 w 934902"/>
              <a:gd name="connsiteY3" fmla="*/ 77855 h 610143"/>
              <a:gd name="connsiteX4" fmla="*/ 469849 w 934902"/>
              <a:gd name="connsiteY4" fmla="*/ 570748 h 610143"/>
              <a:gd name="connsiteX5" fmla="*/ 517113 w 934902"/>
              <a:gd name="connsiteY5" fmla="*/ 610143 h 610143"/>
              <a:gd name="connsiteX6" fmla="*/ 0 w 934902"/>
              <a:gd name="connsiteY6" fmla="*/ 610143 h 610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34902" h="610143">
                <a:moveTo>
                  <a:pt x="0" y="0"/>
                </a:moveTo>
                <a:lnTo>
                  <a:pt x="934902" y="0"/>
                </a:lnTo>
                <a:lnTo>
                  <a:pt x="934902" y="123046"/>
                </a:lnTo>
                <a:lnTo>
                  <a:pt x="880686" y="77855"/>
                </a:lnTo>
                <a:lnTo>
                  <a:pt x="469849" y="570748"/>
                </a:lnTo>
                <a:lnTo>
                  <a:pt x="517113" y="610143"/>
                </a:lnTo>
                <a:lnTo>
                  <a:pt x="0" y="610143"/>
                </a:lnTo>
                <a:close/>
              </a:path>
            </a:pathLst>
          </a:custGeom>
        </p:spPr>
      </p:pic>
      <p:sp>
        <p:nvSpPr>
          <p:cNvPr id="58" name="PA-椭圆 66">
            <a:extLst>
              <a:ext uri="{FF2B5EF4-FFF2-40B4-BE49-F238E27FC236}">
                <a16:creationId xmlns:a16="http://schemas.microsoft.com/office/drawing/2014/main" id="{6ABF49EB-D791-0FAB-15C8-D073C657E6D7}"/>
              </a:ext>
            </a:extLst>
          </p:cNvPr>
          <p:cNvSpPr/>
          <p:nvPr>
            <p:custDataLst>
              <p:tags r:id="rId47"/>
            </p:custDataLst>
          </p:nvPr>
        </p:nvSpPr>
        <p:spPr>
          <a:xfrm>
            <a:off x="9411092" y="1150365"/>
            <a:ext cx="859055" cy="859055"/>
          </a:xfrm>
          <a:prstGeom prst="ellipse">
            <a:avLst/>
          </a:prstGeom>
          <a:noFill/>
          <a:ln w="3175" cap="flat" cmpd="sng" algn="ctr">
            <a:solidFill>
              <a:schemeClr val="accent2">
                <a:alpha val="30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9" name="PA-椭圆 67">
            <a:extLst>
              <a:ext uri="{FF2B5EF4-FFF2-40B4-BE49-F238E27FC236}">
                <a16:creationId xmlns:a16="http://schemas.microsoft.com/office/drawing/2014/main" id="{074CC4A6-1FE9-6885-44A9-73D6D93D9F7A}"/>
              </a:ext>
            </a:extLst>
          </p:cNvPr>
          <p:cNvSpPr/>
          <p:nvPr>
            <p:custDataLst>
              <p:tags r:id="rId48"/>
            </p:custDataLst>
          </p:nvPr>
        </p:nvSpPr>
        <p:spPr>
          <a:xfrm>
            <a:off x="9576543" y="1315816"/>
            <a:ext cx="528154" cy="528154"/>
          </a:xfrm>
          <a:prstGeom prst="ellipse">
            <a:avLst/>
          </a:prstGeom>
          <a:noFill/>
          <a:ln w="3175" cap="flat" cmpd="sng" algn="ctr">
            <a:solidFill>
              <a:schemeClr val="accent2">
                <a:alpha val="30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60" name="PA-椭圆 68">
            <a:extLst>
              <a:ext uri="{FF2B5EF4-FFF2-40B4-BE49-F238E27FC236}">
                <a16:creationId xmlns:a16="http://schemas.microsoft.com/office/drawing/2014/main" id="{2F2284E5-402B-524C-23C9-C48F61E1B3C4}"/>
              </a:ext>
            </a:extLst>
          </p:cNvPr>
          <p:cNvSpPr>
            <a:spLocks noChangeAspect="1"/>
          </p:cNvSpPr>
          <p:nvPr>
            <p:custDataLst>
              <p:tags r:id="rId49"/>
            </p:custDataLst>
          </p:nvPr>
        </p:nvSpPr>
        <p:spPr>
          <a:xfrm>
            <a:off x="9498619" y="1237892"/>
            <a:ext cx="684000" cy="684000"/>
          </a:xfrm>
          <a:prstGeom prst="ellipse">
            <a:avLst/>
          </a:prstGeom>
          <a:noFill/>
          <a:ln w="3175" cap="flat" cmpd="sng" algn="ctr">
            <a:solidFill>
              <a:schemeClr val="accent2">
                <a:alpha val="30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61" name="PA-椭圆 204">
            <a:extLst>
              <a:ext uri="{FF2B5EF4-FFF2-40B4-BE49-F238E27FC236}">
                <a16:creationId xmlns:a16="http://schemas.microsoft.com/office/drawing/2014/main" id="{FD398DAD-AA19-404C-DFBA-8FD0A28D6543}"/>
              </a:ext>
            </a:extLst>
          </p:cNvPr>
          <p:cNvSpPr>
            <a:spLocks noChangeAspect="1"/>
          </p:cNvSpPr>
          <p:nvPr>
            <p:custDataLst>
              <p:tags r:id="rId50"/>
            </p:custDataLst>
          </p:nvPr>
        </p:nvSpPr>
        <p:spPr>
          <a:xfrm>
            <a:off x="8332653" y="4704336"/>
            <a:ext cx="72000" cy="72000"/>
          </a:xfrm>
          <a:prstGeom prst="ellipse">
            <a:avLst/>
          </a:prstGeom>
          <a:noFill/>
          <a:ln w="254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62" name="PA-弧形 21">
            <a:extLst>
              <a:ext uri="{FF2B5EF4-FFF2-40B4-BE49-F238E27FC236}">
                <a16:creationId xmlns:a16="http://schemas.microsoft.com/office/drawing/2014/main" id="{E22CD654-2965-C0C5-465E-421C94B27163}"/>
              </a:ext>
            </a:extLst>
          </p:cNvPr>
          <p:cNvSpPr/>
          <p:nvPr>
            <p:custDataLst>
              <p:tags r:id="rId51"/>
            </p:custDataLst>
          </p:nvPr>
        </p:nvSpPr>
        <p:spPr>
          <a:xfrm rot="19155910" flipH="1">
            <a:off x="8220490" y="4360090"/>
            <a:ext cx="317405" cy="385791"/>
          </a:xfrm>
          <a:custGeom>
            <a:avLst/>
            <a:gdLst>
              <a:gd name="connsiteX0" fmla="*/ 190674 w 381349"/>
              <a:gd name="connsiteY0" fmla="*/ 0 h 376047"/>
              <a:gd name="connsiteX1" fmla="*/ 381349 w 381349"/>
              <a:gd name="connsiteY1" fmla="*/ 188024 h 376047"/>
              <a:gd name="connsiteX2" fmla="*/ 190675 w 381349"/>
              <a:gd name="connsiteY2" fmla="*/ 188024 h 376047"/>
              <a:gd name="connsiteX3" fmla="*/ 190674 w 381349"/>
              <a:gd name="connsiteY3" fmla="*/ 0 h 376047"/>
              <a:gd name="connsiteX0" fmla="*/ 190674 w 381349"/>
              <a:gd name="connsiteY0" fmla="*/ 0 h 376047"/>
              <a:gd name="connsiteX1" fmla="*/ 381349 w 381349"/>
              <a:gd name="connsiteY1" fmla="*/ 188024 h 376047"/>
              <a:gd name="connsiteX0" fmla="*/ 0 w 190675"/>
              <a:gd name="connsiteY0" fmla="*/ 0 h 188024"/>
              <a:gd name="connsiteX1" fmla="*/ 190675 w 190675"/>
              <a:gd name="connsiteY1" fmla="*/ 188024 h 188024"/>
              <a:gd name="connsiteX2" fmla="*/ 32746 w 190675"/>
              <a:gd name="connsiteY2" fmla="*/ 151444 h 188024"/>
              <a:gd name="connsiteX3" fmla="*/ 0 w 190675"/>
              <a:gd name="connsiteY3" fmla="*/ 0 h 188024"/>
              <a:gd name="connsiteX0" fmla="*/ 0 w 190675"/>
              <a:gd name="connsiteY0" fmla="*/ 0 h 188024"/>
              <a:gd name="connsiteX1" fmla="*/ 190675 w 190675"/>
              <a:gd name="connsiteY1" fmla="*/ 188024 h 188024"/>
              <a:gd name="connsiteX0" fmla="*/ 36666 w 227341"/>
              <a:gd name="connsiteY0" fmla="*/ 0 h 216809"/>
              <a:gd name="connsiteX1" fmla="*/ 227341 w 227341"/>
              <a:gd name="connsiteY1" fmla="*/ 188024 h 216809"/>
              <a:gd name="connsiteX2" fmla="*/ 0 w 227341"/>
              <a:gd name="connsiteY2" fmla="*/ 216809 h 216809"/>
              <a:gd name="connsiteX3" fmla="*/ 36666 w 227341"/>
              <a:gd name="connsiteY3" fmla="*/ 0 h 216809"/>
              <a:gd name="connsiteX0" fmla="*/ 36666 w 227341"/>
              <a:gd name="connsiteY0" fmla="*/ 0 h 216809"/>
              <a:gd name="connsiteX1" fmla="*/ 227341 w 227341"/>
              <a:gd name="connsiteY1" fmla="*/ 188024 h 216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27341" h="216809" stroke="0" extrusionOk="0">
                <a:moveTo>
                  <a:pt x="36666" y="0"/>
                </a:moveTo>
                <a:cubicBezTo>
                  <a:pt x="141973" y="0"/>
                  <a:pt x="227341" y="84181"/>
                  <a:pt x="227341" y="188024"/>
                </a:cubicBezTo>
                <a:cubicBezTo>
                  <a:pt x="163783" y="188024"/>
                  <a:pt x="63558" y="216809"/>
                  <a:pt x="0" y="216809"/>
                </a:cubicBezTo>
                <a:cubicBezTo>
                  <a:pt x="0" y="154134"/>
                  <a:pt x="36666" y="62675"/>
                  <a:pt x="36666" y="0"/>
                </a:cubicBezTo>
                <a:close/>
              </a:path>
              <a:path w="227341" h="216809" fill="none">
                <a:moveTo>
                  <a:pt x="36666" y="0"/>
                </a:moveTo>
                <a:cubicBezTo>
                  <a:pt x="141973" y="0"/>
                  <a:pt x="227341" y="84181"/>
                  <a:pt x="227341" y="188024"/>
                </a:cubicBezTo>
              </a:path>
            </a:pathLst>
          </a:custGeom>
          <a:ln w="3175">
            <a:solidFill>
              <a:schemeClr val="accent1">
                <a:alpha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63" name="PA-矩形 201">
            <a:extLst>
              <a:ext uri="{FF2B5EF4-FFF2-40B4-BE49-F238E27FC236}">
                <a16:creationId xmlns:a16="http://schemas.microsoft.com/office/drawing/2014/main" id="{F0F17487-703D-F723-60A8-BAE1F166E210}"/>
              </a:ext>
            </a:extLst>
          </p:cNvPr>
          <p:cNvSpPr/>
          <p:nvPr>
            <p:custDataLst>
              <p:tags r:id="rId52"/>
            </p:custDataLst>
          </p:nvPr>
        </p:nvSpPr>
        <p:spPr>
          <a:xfrm>
            <a:off x="8515342" y="4627965"/>
            <a:ext cx="2561308" cy="2889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对指标进行评估，结算统计</a:t>
            </a:r>
          </a:p>
        </p:txBody>
      </p:sp>
      <p:sp>
        <p:nvSpPr>
          <p:cNvPr id="64" name="PA-椭圆 204">
            <a:extLst>
              <a:ext uri="{FF2B5EF4-FFF2-40B4-BE49-F238E27FC236}">
                <a16:creationId xmlns:a16="http://schemas.microsoft.com/office/drawing/2014/main" id="{B8058E35-8C11-F479-AEFC-35D987FF9AC7}"/>
              </a:ext>
            </a:extLst>
          </p:cNvPr>
          <p:cNvSpPr>
            <a:spLocks noChangeAspect="1"/>
          </p:cNvSpPr>
          <p:nvPr>
            <p:custDataLst>
              <p:tags r:id="rId53"/>
            </p:custDataLst>
          </p:nvPr>
        </p:nvSpPr>
        <p:spPr>
          <a:xfrm>
            <a:off x="1090126" y="4054286"/>
            <a:ext cx="72000" cy="72000"/>
          </a:xfrm>
          <a:prstGeom prst="ellipse">
            <a:avLst/>
          </a:prstGeom>
          <a:noFill/>
          <a:ln w="254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65" name="PA-弧形 21">
            <a:extLst>
              <a:ext uri="{FF2B5EF4-FFF2-40B4-BE49-F238E27FC236}">
                <a16:creationId xmlns:a16="http://schemas.microsoft.com/office/drawing/2014/main" id="{B5FE8FAF-9637-B65D-ED1B-0393170C34DC}"/>
              </a:ext>
            </a:extLst>
          </p:cNvPr>
          <p:cNvSpPr/>
          <p:nvPr>
            <p:custDataLst>
              <p:tags r:id="rId54"/>
            </p:custDataLst>
          </p:nvPr>
        </p:nvSpPr>
        <p:spPr>
          <a:xfrm rot="19155910" flipH="1">
            <a:off x="975496" y="3715569"/>
            <a:ext cx="317405" cy="385791"/>
          </a:xfrm>
          <a:custGeom>
            <a:avLst/>
            <a:gdLst>
              <a:gd name="connsiteX0" fmla="*/ 190674 w 381349"/>
              <a:gd name="connsiteY0" fmla="*/ 0 h 376047"/>
              <a:gd name="connsiteX1" fmla="*/ 381349 w 381349"/>
              <a:gd name="connsiteY1" fmla="*/ 188024 h 376047"/>
              <a:gd name="connsiteX2" fmla="*/ 190675 w 381349"/>
              <a:gd name="connsiteY2" fmla="*/ 188024 h 376047"/>
              <a:gd name="connsiteX3" fmla="*/ 190674 w 381349"/>
              <a:gd name="connsiteY3" fmla="*/ 0 h 376047"/>
              <a:gd name="connsiteX0" fmla="*/ 190674 w 381349"/>
              <a:gd name="connsiteY0" fmla="*/ 0 h 376047"/>
              <a:gd name="connsiteX1" fmla="*/ 381349 w 381349"/>
              <a:gd name="connsiteY1" fmla="*/ 188024 h 376047"/>
              <a:gd name="connsiteX0" fmla="*/ 0 w 190675"/>
              <a:gd name="connsiteY0" fmla="*/ 0 h 188024"/>
              <a:gd name="connsiteX1" fmla="*/ 190675 w 190675"/>
              <a:gd name="connsiteY1" fmla="*/ 188024 h 188024"/>
              <a:gd name="connsiteX2" fmla="*/ 32746 w 190675"/>
              <a:gd name="connsiteY2" fmla="*/ 151444 h 188024"/>
              <a:gd name="connsiteX3" fmla="*/ 0 w 190675"/>
              <a:gd name="connsiteY3" fmla="*/ 0 h 188024"/>
              <a:gd name="connsiteX0" fmla="*/ 0 w 190675"/>
              <a:gd name="connsiteY0" fmla="*/ 0 h 188024"/>
              <a:gd name="connsiteX1" fmla="*/ 190675 w 190675"/>
              <a:gd name="connsiteY1" fmla="*/ 188024 h 188024"/>
              <a:gd name="connsiteX0" fmla="*/ 36666 w 227341"/>
              <a:gd name="connsiteY0" fmla="*/ 0 h 216809"/>
              <a:gd name="connsiteX1" fmla="*/ 227341 w 227341"/>
              <a:gd name="connsiteY1" fmla="*/ 188024 h 216809"/>
              <a:gd name="connsiteX2" fmla="*/ 0 w 227341"/>
              <a:gd name="connsiteY2" fmla="*/ 216809 h 216809"/>
              <a:gd name="connsiteX3" fmla="*/ 36666 w 227341"/>
              <a:gd name="connsiteY3" fmla="*/ 0 h 216809"/>
              <a:gd name="connsiteX0" fmla="*/ 36666 w 227341"/>
              <a:gd name="connsiteY0" fmla="*/ 0 h 216809"/>
              <a:gd name="connsiteX1" fmla="*/ 227341 w 227341"/>
              <a:gd name="connsiteY1" fmla="*/ 188024 h 216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27341" h="216809" stroke="0" extrusionOk="0">
                <a:moveTo>
                  <a:pt x="36666" y="0"/>
                </a:moveTo>
                <a:cubicBezTo>
                  <a:pt x="141973" y="0"/>
                  <a:pt x="227341" y="84181"/>
                  <a:pt x="227341" y="188024"/>
                </a:cubicBezTo>
                <a:cubicBezTo>
                  <a:pt x="163783" y="188024"/>
                  <a:pt x="63558" y="216809"/>
                  <a:pt x="0" y="216809"/>
                </a:cubicBezTo>
                <a:cubicBezTo>
                  <a:pt x="0" y="154134"/>
                  <a:pt x="36666" y="62675"/>
                  <a:pt x="36666" y="0"/>
                </a:cubicBezTo>
                <a:close/>
              </a:path>
              <a:path w="227341" h="216809" fill="none">
                <a:moveTo>
                  <a:pt x="36666" y="0"/>
                </a:moveTo>
                <a:cubicBezTo>
                  <a:pt x="141973" y="0"/>
                  <a:pt x="227341" y="84181"/>
                  <a:pt x="227341" y="188024"/>
                </a:cubicBezTo>
              </a:path>
            </a:pathLst>
          </a:custGeom>
          <a:ln w="3175">
            <a:solidFill>
              <a:schemeClr val="accent1">
                <a:alpha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66" name="PA-椭圆 204">
            <a:extLst>
              <a:ext uri="{FF2B5EF4-FFF2-40B4-BE49-F238E27FC236}">
                <a16:creationId xmlns:a16="http://schemas.microsoft.com/office/drawing/2014/main" id="{6338C071-A333-FF6E-2B59-DA26E4C03199}"/>
              </a:ext>
            </a:extLst>
          </p:cNvPr>
          <p:cNvSpPr>
            <a:spLocks noChangeAspect="1"/>
          </p:cNvSpPr>
          <p:nvPr>
            <p:custDataLst>
              <p:tags r:id="rId55"/>
            </p:custDataLst>
          </p:nvPr>
        </p:nvSpPr>
        <p:spPr>
          <a:xfrm>
            <a:off x="1090126" y="4474600"/>
            <a:ext cx="72000" cy="72000"/>
          </a:xfrm>
          <a:prstGeom prst="ellipse">
            <a:avLst/>
          </a:prstGeom>
          <a:noFill/>
          <a:ln w="254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67" name="PA-弧形 21">
            <a:extLst>
              <a:ext uri="{FF2B5EF4-FFF2-40B4-BE49-F238E27FC236}">
                <a16:creationId xmlns:a16="http://schemas.microsoft.com/office/drawing/2014/main" id="{495C0718-1E0A-EA37-6477-F91D6A480D9D}"/>
              </a:ext>
            </a:extLst>
          </p:cNvPr>
          <p:cNvSpPr/>
          <p:nvPr>
            <p:custDataLst>
              <p:tags r:id="rId56"/>
            </p:custDataLst>
          </p:nvPr>
        </p:nvSpPr>
        <p:spPr>
          <a:xfrm rot="19155910" flipH="1">
            <a:off x="975497" y="4130354"/>
            <a:ext cx="317405" cy="385791"/>
          </a:xfrm>
          <a:custGeom>
            <a:avLst/>
            <a:gdLst>
              <a:gd name="connsiteX0" fmla="*/ 190674 w 381349"/>
              <a:gd name="connsiteY0" fmla="*/ 0 h 376047"/>
              <a:gd name="connsiteX1" fmla="*/ 381349 w 381349"/>
              <a:gd name="connsiteY1" fmla="*/ 188024 h 376047"/>
              <a:gd name="connsiteX2" fmla="*/ 190675 w 381349"/>
              <a:gd name="connsiteY2" fmla="*/ 188024 h 376047"/>
              <a:gd name="connsiteX3" fmla="*/ 190674 w 381349"/>
              <a:gd name="connsiteY3" fmla="*/ 0 h 376047"/>
              <a:gd name="connsiteX0" fmla="*/ 190674 w 381349"/>
              <a:gd name="connsiteY0" fmla="*/ 0 h 376047"/>
              <a:gd name="connsiteX1" fmla="*/ 381349 w 381349"/>
              <a:gd name="connsiteY1" fmla="*/ 188024 h 376047"/>
              <a:gd name="connsiteX0" fmla="*/ 0 w 190675"/>
              <a:gd name="connsiteY0" fmla="*/ 0 h 188024"/>
              <a:gd name="connsiteX1" fmla="*/ 190675 w 190675"/>
              <a:gd name="connsiteY1" fmla="*/ 188024 h 188024"/>
              <a:gd name="connsiteX2" fmla="*/ 32746 w 190675"/>
              <a:gd name="connsiteY2" fmla="*/ 151444 h 188024"/>
              <a:gd name="connsiteX3" fmla="*/ 0 w 190675"/>
              <a:gd name="connsiteY3" fmla="*/ 0 h 188024"/>
              <a:gd name="connsiteX0" fmla="*/ 0 w 190675"/>
              <a:gd name="connsiteY0" fmla="*/ 0 h 188024"/>
              <a:gd name="connsiteX1" fmla="*/ 190675 w 190675"/>
              <a:gd name="connsiteY1" fmla="*/ 188024 h 188024"/>
              <a:gd name="connsiteX0" fmla="*/ 36666 w 227341"/>
              <a:gd name="connsiteY0" fmla="*/ 0 h 216809"/>
              <a:gd name="connsiteX1" fmla="*/ 227341 w 227341"/>
              <a:gd name="connsiteY1" fmla="*/ 188024 h 216809"/>
              <a:gd name="connsiteX2" fmla="*/ 0 w 227341"/>
              <a:gd name="connsiteY2" fmla="*/ 216809 h 216809"/>
              <a:gd name="connsiteX3" fmla="*/ 36666 w 227341"/>
              <a:gd name="connsiteY3" fmla="*/ 0 h 216809"/>
              <a:gd name="connsiteX0" fmla="*/ 36666 w 227341"/>
              <a:gd name="connsiteY0" fmla="*/ 0 h 216809"/>
              <a:gd name="connsiteX1" fmla="*/ 227341 w 227341"/>
              <a:gd name="connsiteY1" fmla="*/ 188024 h 216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27341" h="216809" stroke="0" extrusionOk="0">
                <a:moveTo>
                  <a:pt x="36666" y="0"/>
                </a:moveTo>
                <a:cubicBezTo>
                  <a:pt x="141973" y="0"/>
                  <a:pt x="227341" y="84181"/>
                  <a:pt x="227341" y="188024"/>
                </a:cubicBezTo>
                <a:cubicBezTo>
                  <a:pt x="163783" y="188024"/>
                  <a:pt x="63558" y="216809"/>
                  <a:pt x="0" y="216809"/>
                </a:cubicBezTo>
                <a:cubicBezTo>
                  <a:pt x="0" y="154134"/>
                  <a:pt x="36666" y="62675"/>
                  <a:pt x="36666" y="0"/>
                </a:cubicBezTo>
                <a:close/>
              </a:path>
              <a:path w="227341" h="216809" fill="none">
                <a:moveTo>
                  <a:pt x="36666" y="0"/>
                </a:moveTo>
                <a:cubicBezTo>
                  <a:pt x="141973" y="0"/>
                  <a:pt x="227341" y="84181"/>
                  <a:pt x="227341" y="188024"/>
                </a:cubicBezTo>
              </a:path>
            </a:pathLst>
          </a:custGeom>
          <a:ln w="3175">
            <a:solidFill>
              <a:schemeClr val="accent1">
                <a:alpha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68" name="PA-弧形 21">
            <a:extLst>
              <a:ext uri="{FF2B5EF4-FFF2-40B4-BE49-F238E27FC236}">
                <a16:creationId xmlns:a16="http://schemas.microsoft.com/office/drawing/2014/main" id="{5D2E36B1-49B6-2AC8-3FE7-B98D4ACEACE3}"/>
              </a:ext>
            </a:extLst>
          </p:cNvPr>
          <p:cNvSpPr/>
          <p:nvPr>
            <p:custDataLst>
              <p:tags r:id="rId57"/>
            </p:custDataLst>
          </p:nvPr>
        </p:nvSpPr>
        <p:spPr>
          <a:xfrm rot="19155910" flipH="1">
            <a:off x="975497" y="3295255"/>
            <a:ext cx="317405" cy="385791"/>
          </a:xfrm>
          <a:custGeom>
            <a:avLst/>
            <a:gdLst>
              <a:gd name="connsiteX0" fmla="*/ 190674 w 381349"/>
              <a:gd name="connsiteY0" fmla="*/ 0 h 376047"/>
              <a:gd name="connsiteX1" fmla="*/ 381349 w 381349"/>
              <a:gd name="connsiteY1" fmla="*/ 188024 h 376047"/>
              <a:gd name="connsiteX2" fmla="*/ 190675 w 381349"/>
              <a:gd name="connsiteY2" fmla="*/ 188024 h 376047"/>
              <a:gd name="connsiteX3" fmla="*/ 190674 w 381349"/>
              <a:gd name="connsiteY3" fmla="*/ 0 h 376047"/>
              <a:gd name="connsiteX0" fmla="*/ 190674 w 381349"/>
              <a:gd name="connsiteY0" fmla="*/ 0 h 376047"/>
              <a:gd name="connsiteX1" fmla="*/ 381349 w 381349"/>
              <a:gd name="connsiteY1" fmla="*/ 188024 h 376047"/>
              <a:gd name="connsiteX0" fmla="*/ 0 w 190675"/>
              <a:gd name="connsiteY0" fmla="*/ 0 h 188024"/>
              <a:gd name="connsiteX1" fmla="*/ 190675 w 190675"/>
              <a:gd name="connsiteY1" fmla="*/ 188024 h 188024"/>
              <a:gd name="connsiteX2" fmla="*/ 32746 w 190675"/>
              <a:gd name="connsiteY2" fmla="*/ 151444 h 188024"/>
              <a:gd name="connsiteX3" fmla="*/ 0 w 190675"/>
              <a:gd name="connsiteY3" fmla="*/ 0 h 188024"/>
              <a:gd name="connsiteX0" fmla="*/ 0 w 190675"/>
              <a:gd name="connsiteY0" fmla="*/ 0 h 188024"/>
              <a:gd name="connsiteX1" fmla="*/ 190675 w 190675"/>
              <a:gd name="connsiteY1" fmla="*/ 188024 h 188024"/>
              <a:gd name="connsiteX0" fmla="*/ 36666 w 227341"/>
              <a:gd name="connsiteY0" fmla="*/ 0 h 216809"/>
              <a:gd name="connsiteX1" fmla="*/ 227341 w 227341"/>
              <a:gd name="connsiteY1" fmla="*/ 188024 h 216809"/>
              <a:gd name="connsiteX2" fmla="*/ 0 w 227341"/>
              <a:gd name="connsiteY2" fmla="*/ 216809 h 216809"/>
              <a:gd name="connsiteX3" fmla="*/ 36666 w 227341"/>
              <a:gd name="connsiteY3" fmla="*/ 0 h 216809"/>
              <a:gd name="connsiteX0" fmla="*/ 36666 w 227341"/>
              <a:gd name="connsiteY0" fmla="*/ 0 h 216809"/>
              <a:gd name="connsiteX1" fmla="*/ 227341 w 227341"/>
              <a:gd name="connsiteY1" fmla="*/ 188024 h 216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27341" h="216809" stroke="0" extrusionOk="0">
                <a:moveTo>
                  <a:pt x="36666" y="0"/>
                </a:moveTo>
                <a:cubicBezTo>
                  <a:pt x="141973" y="0"/>
                  <a:pt x="227341" y="84181"/>
                  <a:pt x="227341" y="188024"/>
                </a:cubicBezTo>
                <a:cubicBezTo>
                  <a:pt x="163783" y="188024"/>
                  <a:pt x="63558" y="216809"/>
                  <a:pt x="0" y="216809"/>
                </a:cubicBezTo>
                <a:cubicBezTo>
                  <a:pt x="0" y="154134"/>
                  <a:pt x="36666" y="62675"/>
                  <a:pt x="36666" y="0"/>
                </a:cubicBezTo>
                <a:close/>
              </a:path>
              <a:path w="227341" h="216809" fill="none">
                <a:moveTo>
                  <a:pt x="36666" y="0"/>
                </a:moveTo>
                <a:cubicBezTo>
                  <a:pt x="141973" y="0"/>
                  <a:pt x="227341" y="84181"/>
                  <a:pt x="227341" y="188024"/>
                </a:cubicBezTo>
              </a:path>
            </a:pathLst>
          </a:custGeom>
          <a:ln w="3175">
            <a:solidFill>
              <a:schemeClr val="accent1">
                <a:alpha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69" name="PA-矩形 200">
            <a:extLst>
              <a:ext uri="{FF2B5EF4-FFF2-40B4-BE49-F238E27FC236}">
                <a16:creationId xmlns:a16="http://schemas.microsoft.com/office/drawing/2014/main" id="{EED7C190-4D7B-FBFE-F7AD-C9C41165A067}"/>
              </a:ext>
            </a:extLst>
          </p:cNvPr>
          <p:cNvSpPr/>
          <p:nvPr>
            <p:custDataLst>
              <p:tags r:id="rId58"/>
            </p:custDataLst>
          </p:nvPr>
        </p:nvSpPr>
        <p:spPr>
          <a:xfrm>
            <a:off x="1272817" y="3559529"/>
            <a:ext cx="2660086" cy="2889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根据调查目的的布置面谈环境</a:t>
            </a:r>
          </a:p>
        </p:txBody>
      </p:sp>
      <p:sp>
        <p:nvSpPr>
          <p:cNvPr id="70" name="PA-矩形 201">
            <a:extLst>
              <a:ext uri="{FF2B5EF4-FFF2-40B4-BE49-F238E27FC236}">
                <a16:creationId xmlns:a16="http://schemas.microsoft.com/office/drawing/2014/main" id="{34C558A4-1136-27BC-5594-CC0B67178691}"/>
              </a:ext>
            </a:extLst>
          </p:cNvPr>
          <p:cNvSpPr/>
          <p:nvPr>
            <p:custDataLst>
              <p:tags r:id="rId59"/>
            </p:custDataLst>
          </p:nvPr>
        </p:nvSpPr>
        <p:spPr>
          <a:xfrm>
            <a:off x="1272817" y="4392574"/>
            <a:ext cx="2561308" cy="2889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面谈中，应采取启发式提问</a:t>
            </a:r>
          </a:p>
        </p:txBody>
      </p:sp>
      <p:sp>
        <p:nvSpPr>
          <p:cNvPr id="71" name="PA-椭圆 204">
            <a:extLst>
              <a:ext uri="{FF2B5EF4-FFF2-40B4-BE49-F238E27FC236}">
                <a16:creationId xmlns:a16="http://schemas.microsoft.com/office/drawing/2014/main" id="{517EA209-A967-403E-E453-D1AF44A5A3BF}"/>
              </a:ext>
            </a:extLst>
          </p:cNvPr>
          <p:cNvSpPr>
            <a:spLocks noChangeAspect="1"/>
          </p:cNvSpPr>
          <p:nvPr>
            <p:custDataLst>
              <p:tags r:id="rId60"/>
            </p:custDataLst>
          </p:nvPr>
        </p:nvSpPr>
        <p:spPr>
          <a:xfrm>
            <a:off x="1090126" y="4893560"/>
            <a:ext cx="72000" cy="72000"/>
          </a:xfrm>
          <a:prstGeom prst="ellipse">
            <a:avLst/>
          </a:prstGeom>
          <a:noFill/>
          <a:ln w="254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72" name="PA-弧形 21">
            <a:extLst>
              <a:ext uri="{FF2B5EF4-FFF2-40B4-BE49-F238E27FC236}">
                <a16:creationId xmlns:a16="http://schemas.microsoft.com/office/drawing/2014/main" id="{A12CBB6D-025F-576F-09A2-82AD9BDBAC76}"/>
              </a:ext>
            </a:extLst>
          </p:cNvPr>
          <p:cNvSpPr/>
          <p:nvPr>
            <p:custDataLst>
              <p:tags r:id="rId61"/>
            </p:custDataLst>
          </p:nvPr>
        </p:nvSpPr>
        <p:spPr>
          <a:xfrm rot="19155910" flipH="1">
            <a:off x="975497" y="4549314"/>
            <a:ext cx="317405" cy="385791"/>
          </a:xfrm>
          <a:custGeom>
            <a:avLst/>
            <a:gdLst>
              <a:gd name="connsiteX0" fmla="*/ 190674 w 381349"/>
              <a:gd name="connsiteY0" fmla="*/ 0 h 376047"/>
              <a:gd name="connsiteX1" fmla="*/ 381349 w 381349"/>
              <a:gd name="connsiteY1" fmla="*/ 188024 h 376047"/>
              <a:gd name="connsiteX2" fmla="*/ 190675 w 381349"/>
              <a:gd name="connsiteY2" fmla="*/ 188024 h 376047"/>
              <a:gd name="connsiteX3" fmla="*/ 190674 w 381349"/>
              <a:gd name="connsiteY3" fmla="*/ 0 h 376047"/>
              <a:gd name="connsiteX0" fmla="*/ 190674 w 381349"/>
              <a:gd name="connsiteY0" fmla="*/ 0 h 376047"/>
              <a:gd name="connsiteX1" fmla="*/ 381349 w 381349"/>
              <a:gd name="connsiteY1" fmla="*/ 188024 h 376047"/>
              <a:gd name="connsiteX0" fmla="*/ 0 w 190675"/>
              <a:gd name="connsiteY0" fmla="*/ 0 h 188024"/>
              <a:gd name="connsiteX1" fmla="*/ 190675 w 190675"/>
              <a:gd name="connsiteY1" fmla="*/ 188024 h 188024"/>
              <a:gd name="connsiteX2" fmla="*/ 32746 w 190675"/>
              <a:gd name="connsiteY2" fmla="*/ 151444 h 188024"/>
              <a:gd name="connsiteX3" fmla="*/ 0 w 190675"/>
              <a:gd name="connsiteY3" fmla="*/ 0 h 188024"/>
              <a:gd name="connsiteX0" fmla="*/ 0 w 190675"/>
              <a:gd name="connsiteY0" fmla="*/ 0 h 188024"/>
              <a:gd name="connsiteX1" fmla="*/ 190675 w 190675"/>
              <a:gd name="connsiteY1" fmla="*/ 188024 h 188024"/>
              <a:gd name="connsiteX0" fmla="*/ 36666 w 227341"/>
              <a:gd name="connsiteY0" fmla="*/ 0 h 216809"/>
              <a:gd name="connsiteX1" fmla="*/ 227341 w 227341"/>
              <a:gd name="connsiteY1" fmla="*/ 188024 h 216809"/>
              <a:gd name="connsiteX2" fmla="*/ 0 w 227341"/>
              <a:gd name="connsiteY2" fmla="*/ 216809 h 216809"/>
              <a:gd name="connsiteX3" fmla="*/ 36666 w 227341"/>
              <a:gd name="connsiteY3" fmla="*/ 0 h 216809"/>
              <a:gd name="connsiteX0" fmla="*/ 36666 w 227341"/>
              <a:gd name="connsiteY0" fmla="*/ 0 h 216809"/>
              <a:gd name="connsiteX1" fmla="*/ 227341 w 227341"/>
              <a:gd name="connsiteY1" fmla="*/ 188024 h 216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27341" h="216809" stroke="0" extrusionOk="0">
                <a:moveTo>
                  <a:pt x="36666" y="0"/>
                </a:moveTo>
                <a:cubicBezTo>
                  <a:pt x="141973" y="0"/>
                  <a:pt x="227341" y="84181"/>
                  <a:pt x="227341" y="188024"/>
                </a:cubicBezTo>
                <a:cubicBezTo>
                  <a:pt x="163783" y="188024"/>
                  <a:pt x="63558" y="216809"/>
                  <a:pt x="0" y="216809"/>
                </a:cubicBezTo>
                <a:cubicBezTo>
                  <a:pt x="0" y="154134"/>
                  <a:pt x="36666" y="62675"/>
                  <a:pt x="36666" y="0"/>
                </a:cubicBezTo>
                <a:close/>
              </a:path>
              <a:path w="227341" h="216809" fill="none">
                <a:moveTo>
                  <a:pt x="36666" y="0"/>
                </a:moveTo>
                <a:cubicBezTo>
                  <a:pt x="141973" y="0"/>
                  <a:pt x="227341" y="84181"/>
                  <a:pt x="227341" y="188024"/>
                </a:cubicBezTo>
              </a:path>
            </a:pathLst>
          </a:custGeom>
          <a:ln w="3175">
            <a:solidFill>
              <a:schemeClr val="accent1">
                <a:alpha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73" name="PA-矩形 201">
            <a:extLst>
              <a:ext uri="{FF2B5EF4-FFF2-40B4-BE49-F238E27FC236}">
                <a16:creationId xmlns:a16="http://schemas.microsoft.com/office/drawing/2014/main" id="{E764E801-A840-70DA-427E-7B3D14C54025}"/>
              </a:ext>
            </a:extLst>
          </p:cNvPr>
          <p:cNvSpPr/>
          <p:nvPr>
            <p:custDataLst>
              <p:tags r:id="rId62"/>
            </p:custDataLst>
          </p:nvPr>
        </p:nvSpPr>
        <p:spPr>
          <a:xfrm>
            <a:off x="1272817" y="4806603"/>
            <a:ext cx="2660086" cy="6090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允许被调查者充分发挥自己的观点，调查者视情况做记录</a:t>
            </a:r>
          </a:p>
        </p:txBody>
      </p:sp>
      <p:grpSp>
        <p:nvGrpSpPr>
          <p:cNvPr id="74" name="组合 73">
            <a:extLst>
              <a:ext uri="{FF2B5EF4-FFF2-40B4-BE49-F238E27FC236}">
                <a16:creationId xmlns:a16="http://schemas.microsoft.com/office/drawing/2014/main" id="{1711526D-F150-5AC2-F4A6-920C3499192F}"/>
              </a:ext>
            </a:extLst>
          </p:cNvPr>
          <p:cNvGrpSpPr/>
          <p:nvPr/>
        </p:nvGrpSpPr>
        <p:grpSpPr>
          <a:xfrm>
            <a:off x="9300949" y="1174045"/>
            <a:ext cx="978057" cy="759861"/>
            <a:chOff x="9300949" y="1333916"/>
            <a:chExt cx="978057" cy="759861"/>
          </a:xfrm>
        </p:grpSpPr>
        <p:pic>
          <p:nvPicPr>
            <p:cNvPr id="75" name="PA-图片 35">
              <a:extLst>
                <a:ext uri="{FF2B5EF4-FFF2-40B4-BE49-F238E27FC236}">
                  <a16:creationId xmlns:a16="http://schemas.microsoft.com/office/drawing/2014/main" id="{88866609-5E23-C108-28C5-476D04C5B707}"/>
                </a:ext>
              </a:extLst>
            </p:cNvPr>
            <p:cNvPicPr>
              <a:picLocks noChangeAspect="1"/>
            </p:cNvPicPr>
            <p:nvPr>
              <p:custDataLst>
                <p:tags r:id="rId63"/>
              </p:custDataLst>
            </p:nvPr>
          </p:nvPicPr>
          <p:blipFill>
            <a:blip r:embed="rId7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391488" y="1333916"/>
              <a:ext cx="887518" cy="759861"/>
            </a:xfrm>
            <a:prstGeom prst="rect">
              <a:avLst/>
            </a:prstGeom>
          </p:spPr>
        </p:pic>
        <p:pic>
          <p:nvPicPr>
            <p:cNvPr id="76" name="PA-图片 26">
              <a:extLst>
                <a:ext uri="{FF2B5EF4-FFF2-40B4-BE49-F238E27FC236}">
                  <a16:creationId xmlns:a16="http://schemas.microsoft.com/office/drawing/2014/main" id="{C0AD3076-B730-8DC6-40BE-FFBC503226FF}"/>
                </a:ext>
              </a:extLst>
            </p:cNvPr>
            <p:cNvPicPr>
              <a:picLocks noChangeAspect="1"/>
            </p:cNvPicPr>
            <p:nvPr>
              <p:custDataLst>
                <p:tags r:id="rId64"/>
              </p:custDataLst>
            </p:nvPr>
          </p:nvPicPr>
          <p:blipFill>
            <a:blip r:embed="rId7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10458" flipH="1">
              <a:off x="9300949" y="1472556"/>
              <a:ext cx="352182" cy="3521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357845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1">
            <a:extLst>
              <a:ext uri="{FF2B5EF4-FFF2-40B4-BE49-F238E27FC236}">
                <a16:creationId xmlns:a16="http://schemas.microsoft.com/office/drawing/2014/main" id="{D7DD5781-FBAD-87FD-09E5-A64A8C6F0D63}"/>
              </a:ext>
            </a:extLst>
          </p:cNvPr>
          <p:cNvSpPr txBox="1">
            <a:spLocks/>
          </p:cNvSpPr>
          <p:nvPr/>
        </p:nvSpPr>
        <p:spPr>
          <a:xfrm>
            <a:off x="882650" y="296552"/>
            <a:ext cx="2169584" cy="4582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solidFill>
                  <a:schemeClr val="accent2"/>
                </a:solidFill>
                <a:latin typeface="+mn-lt"/>
                <a:ea typeface="+mn-ea"/>
                <a:cs typeface="+mn-ea"/>
                <a:sym typeface="+mn-lt"/>
              </a:rPr>
              <a:t>个人经历</a:t>
            </a:r>
          </a:p>
        </p:txBody>
      </p: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16A2D21D-5695-8AF4-3317-740EB3C80087}"/>
              </a:ext>
            </a:extLst>
          </p:cNvPr>
          <p:cNvSpPr/>
          <p:nvPr/>
        </p:nvSpPr>
        <p:spPr>
          <a:xfrm>
            <a:off x="2709662" y="2514265"/>
            <a:ext cx="4110102" cy="110036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270000" dist="1739900" dir="16200000" sx="81000" sy="81000" rotWithShape="0">
              <a:schemeClr val="accent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90DA0A26-562E-E9E8-F174-5D1F63E2EBBB}"/>
              </a:ext>
            </a:extLst>
          </p:cNvPr>
          <p:cNvSpPr/>
          <p:nvPr/>
        </p:nvSpPr>
        <p:spPr>
          <a:xfrm>
            <a:off x="7167498" y="2514265"/>
            <a:ext cx="4110102" cy="110036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270000" dist="1739900" dir="16200000" sx="81000" sy="81000" rotWithShape="0">
              <a:schemeClr val="accent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矩形: 圆角 3">
            <a:extLst>
              <a:ext uri="{FF2B5EF4-FFF2-40B4-BE49-F238E27FC236}">
                <a16:creationId xmlns:a16="http://schemas.microsoft.com/office/drawing/2014/main" id="{F187660D-27D2-03E9-6B1C-A18094A8CE27}"/>
              </a:ext>
            </a:extLst>
          </p:cNvPr>
          <p:cNvSpPr/>
          <p:nvPr/>
        </p:nvSpPr>
        <p:spPr>
          <a:xfrm>
            <a:off x="2709663" y="3813487"/>
            <a:ext cx="4110102" cy="110036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270000" dist="1739900" dir="16200000" sx="81000" sy="81000" rotWithShape="0">
              <a:schemeClr val="accent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2DF3E19C-2082-AB1F-FCA4-3EFF088B5C04}"/>
              </a:ext>
            </a:extLst>
          </p:cNvPr>
          <p:cNvSpPr/>
          <p:nvPr/>
        </p:nvSpPr>
        <p:spPr>
          <a:xfrm>
            <a:off x="7167498" y="3813487"/>
            <a:ext cx="4110102" cy="110036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270000" dist="1739900" dir="16200000" sx="81000" sy="81000" rotWithShape="0">
              <a:schemeClr val="accent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4D4C0F96-7AEA-2E9A-AEE3-DEC0D883466B}"/>
              </a:ext>
            </a:extLst>
          </p:cNvPr>
          <p:cNvSpPr/>
          <p:nvPr/>
        </p:nvSpPr>
        <p:spPr>
          <a:xfrm>
            <a:off x="2709663" y="5125968"/>
            <a:ext cx="4110102" cy="110036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270000" dist="1739900" dir="16200000" sx="81000" sy="81000" rotWithShape="0">
              <a:schemeClr val="accent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FE721E0B-14F4-D5BE-1CBE-CA7B8B2D6C0B}"/>
              </a:ext>
            </a:extLst>
          </p:cNvPr>
          <p:cNvSpPr/>
          <p:nvPr/>
        </p:nvSpPr>
        <p:spPr>
          <a:xfrm>
            <a:off x="7167498" y="5125968"/>
            <a:ext cx="4110102" cy="110036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270000" dist="1739900" dir="16200000" sx="81000" sy="81000" rotWithShape="0">
              <a:schemeClr val="accent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1AD45579-DEB0-CFE7-59C1-F98EC2D21300}"/>
              </a:ext>
            </a:extLst>
          </p:cNvPr>
          <p:cNvSpPr/>
          <p:nvPr/>
        </p:nvSpPr>
        <p:spPr>
          <a:xfrm>
            <a:off x="2709663" y="1215043"/>
            <a:ext cx="4110102" cy="1100362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91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cs typeface="+mn-ea"/>
                <a:sym typeface="+mn-lt"/>
              </a:rPr>
              <a:t>工作岗位写实</a:t>
            </a: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6E194722-9AB4-394B-79AF-AB28C23E3AF9}"/>
              </a:ext>
            </a:extLst>
          </p:cNvPr>
          <p:cNvSpPr/>
          <p:nvPr/>
        </p:nvSpPr>
        <p:spPr>
          <a:xfrm>
            <a:off x="7167498" y="1215043"/>
            <a:ext cx="4110102" cy="1100362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70000"/>
                  <a:lumOff val="30000"/>
                </a:schemeClr>
              </a:gs>
              <a:gs pos="100000">
                <a:schemeClr val="accent1">
                  <a:lumMod val="90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cs typeface="+mn-ea"/>
                <a:sym typeface="+mn-lt"/>
              </a:rPr>
              <a:t>作业测时</a:t>
            </a: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B4DC5E00-C23E-0E95-FBE3-A9F9EBA9BF6A}"/>
              </a:ext>
            </a:extLst>
          </p:cNvPr>
          <p:cNvGrpSpPr/>
          <p:nvPr/>
        </p:nvGrpSpPr>
        <p:grpSpPr>
          <a:xfrm>
            <a:off x="5957205" y="3327242"/>
            <a:ext cx="2072852" cy="2072852"/>
            <a:chOff x="5631365" y="2970922"/>
            <a:chExt cx="2724532" cy="2724532"/>
          </a:xfrm>
        </p:grpSpPr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8E64DD99-39AE-5B9B-B0A9-DB5FD4700885}"/>
                </a:ext>
              </a:extLst>
            </p:cNvPr>
            <p:cNvSpPr/>
            <p:nvPr/>
          </p:nvSpPr>
          <p:spPr>
            <a:xfrm>
              <a:off x="5631365" y="2970922"/>
              <a:ext cx="2724532" cy="2724532"/>
            </a:xfrm>
            <a:prstGeom prst="ellipse">
              <a:avLst/>
            </a:prstGeom>
            <a:gradFill flip="none" rotWithShape="1">
              <a:gsLst>
                <a:gs pos="15000">
                  <a:schemeClr val="accent1">
                    <a:lumMod val="20000"/>
                    <a:lumOff val="80000"/>
                    <a:alpha val="50000"/>
                  </a:schemeClr>
                </a:gs>
                <a:gs pos="83000">
                  <a:schemeClr val="accent2">
                    <a:lumMod val="20000"/>
                    <a:lumOff val="80000"/>
                    <a:alpha val="5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DCDF8A26-742B-5294-492B-DB45C02DCBE8}"/>
                </a:ext>
              </a:extLst>
            </p:cNvPr>
            <p:cNvSpPr/>
            <p:nvPr/>
          </p:nvSpPr>
          <p:spPr>
            <a:xfrm>
              <a:off x="5823631" y="3163188"/>
              <a:ext cx="2340000" cy="2340000"/>
            </a:xfrm>
            <a:prstGeom prst="ellipse">
              <a:avLst/>
            </a:prstGeom>
            <a:gradFill>
              <a:gsLst>
                <a:gs pos="30000">
                  <a:schemeClr val="accent1">
                    <a:lumMod val="60000"/>
                    <a:lumOff val="40000"/>
                  </a:schemeClr>
                </a:gs>
                <a:gs pos="78000">
                  <a:schemeClr val="accent1">
                    <a:lumMod val="75000"/>
                  </a:schemeClr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1BF274E6-E1AD-71A2-AE7C-5FA4040FBA44}"/>
                </a:ext>
              </a:extLst>
            </p:cNvPr>
            <p:cNvSpPr txBox="1"/>
            <p:nvPr/>
          </p:nvSpPr>
          <p:spPr>
            <a:xfrm>
              <a:off x="6165028" y="3665701"/>
              <a:ext cx="1657208" cy="13349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000">
                  <a:gradFill flip="none" rotWithShape="1">
                    <a:gsLst>
                      <a:gs pos="0">
                        <a:schemeClr val="accent2">
                          <a:lumMod val="40000"/>
                          <a:lumOff val="60000"/>
                        </a:schemeClr>
                      </a:gs>
                      <a:gs pos="100000">
                        <a:schemeClr val="accent2">
                          <a:lumMod val="100000"/>
                        </a:schemeClr>
                      </a:gs>
                    </a:gsLst>
                    <a:lin ang="2700000" scaled="1"/>
                    <a:tileRect/>
                  </a:gradFill>
                  <a:cs typeface="+mn-ea"/>
                  <a:sym typeface="+mn-lt"/>
                </a:rPr>
                <a:t>VS</a:t>
              </a:r>
              <a:endParaRPr lang="zh-CN" altLang="en-US" sz="6000"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100000">
                      <a:schemeClr val="accent2">
                        <a:lumMod val="100000"/>
                      </a:schemeClr>
                    </a:gs>
                  </a:gsLst>
                  <a:lin ang="2700000" scaled="1"/>
                  <a:tileRect/>
                </a:gradFill>
                <a:cs typeface="+mn-ea"/>
                <a:sym typeface="+mn-lt"/>
              </a:endParaRPr>
            </a:p>
          </p:txBody>
        </p:sp>
      </p:grp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FB779201-95E6-AB6D-4E1A-AFCB64CA0471}"/>
              </a:ext>
            </a:extLst>
          </p:cNvPr>
          <p:cNvSpPr/>
          <p:nvPr/>
        </p:nvSpPr>
        <p:spPr>
          <a:xfrm>
            <a:off x="762000" y="2776096"/>
            <a:ext cx="1764168" cy="5767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91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cs typeface="+mn-ea"/>
                <a:sym typeface="+mn-lt"/>
              </a:rPr>
              <a:t>研究范围</a:t>
            </a:r>
          </a:p>
        </p:txBody>
      </p:sp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6A3D8BFF-AA28-CAD8-5E41-46F6BFCEC71F}"/>
              </a:ext>
            </a:extLst>
          </p:cNvPr>
          <p:cNvSpPr/>
          <p:nvPr/>
        </p:nvSpPr>
        <p:spPr>
          <a:xfrm>
            <a:off x="762000" y="4075318"/>
            <a:ext cx="1764168" cy="5767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70000"/>
                  <a:lumOff val="30000"/>
                </a:schemeClr>
              </a:gs>
              <a:gs pos="100000">
                <a:schemeClr val="accent1">
                  <a:lumMod val="90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cs typeface="+mn-ea"/>
                <a:sym typeface="+mn-lt"/>
              </a:rPr>
              <a:t>观测精细度</a:t>
            </a:r>
          </a:p>
        </p:txBody>
      </p:sp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DC915832-2CA8-A8F8-C852-45B9AEF039CD}"/>
              </a:ext>
            </a:extLst>
          </p:cNvPr>
          <p:cNvSpPr/>
          <p:nvPr/>
        </p:nvSpPr>
        <p:spPr>
          <a:xfrm>
            <a:off x="762000" y="5374540"/>
            <a:ext cx="1764168" cy="5767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91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cs typeface="+mn-ea"/>
                <a:sym typeface="+mn-lt"/>
              </a:rPr>
              <a:t>具体作用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85E5F0DF-AB35-DDDA-36C4-B98D7B03D0DF}"/>
              </a:ext>
            </a:extLst>
          </p:cNvPr>
          <p:cNvSpPr/>
          <p:nvPr/>
        </p:nvSpPr>
        <p:spPr>
          <a:xfrm>
            <a:off x="3328786" y="2801649"/>
            <a:ext cx="2147111" cy="68595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30000"/>
              </a:lnSpc>
              <a:spcAft>
                <a:spcPts val="600"/>
              </a:spcAft>
              <a:defRPr/>
            </a:pP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以整个工作日为对象</a:t>
            </a:r>
          </a:p>
          <a:p>
            <a:pPr>
              <a:lnSpc>
                <a:spcPct val="130000"/>
              </a:lnSpc>
              <a:spcAft>
                <a:spcPts val="600"/>
              </a:spcAft>
              <a:defRPr/>
            </a:pP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总体观察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0AD51223-A831-3C57-DFDE-31B0594E42E3}"/>
              </a:ext>
            </a:extLst>
          </p:cNvPr>
          <p:cNvSpPr/>
          <p:nvPr/>
        </p:nvSpPr>
        <p:spPr>
          <a:xfrm>
            <a:off x="3328786" y="4100871"/>
            <a:ext cx="2514960" cy="6090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30000"/>
              </a:lnSpc>
              <a:spcAft>
                <a:spcPts val="600"/>
              </a:spcAft>
              <a:defRPr/>
            </a:pP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侧重于研究各类活动的内容及其结构比例，较为粗略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C2294C02-CBEC-3CCE-767A-4E784FB2123A}"/>
              </a:ext>
            </a:extLst>
          </p:cNvPr>
          <p:cNvSpPr/>
          <p:nvPr/>
        </p:nvSpPr>
        <p:spPr>
          <a:xfrm>
            <a:off x="3325650" y="5174692"/>
            <a:ext cx="3034436" cy="10060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30000"/>
              </a:lnSpc>
              <a:spcAft>
                <a:spcPts val="600"/>
              </a:spcAft>
              <a:defRPr/>
            </a:pP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掌握与岗位工作活动有关的主客观多方面的数据和资料</a:t>
            </a:r>
          </a:p>
          <a:p>
            <a:pPr>
              <a:lnSpc>
                <a:spcPct val="130000"/>
              </a:lnSpc>
              <a:spcAft>
                <a:spcPts val="600"/>
              </a:spcAft>
              <a:defRPr/>
            </a:pP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为岗位分析与岗位设计提供依据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7DF940E2-D6F8-47EF-4A07-86D08968886D}"/>
              </a:ext>
            </a:extLst>
          </p:cNvPr>
          <p:cNvSpPr/>
          <p:nvPr/>
        </p:nvSpPr>
        <p:spPr>
          <a:xfrm>
            <a:off x="7883778" y="2801649"/>
            <a:ext cx="2878637" cy="68595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>
              <a:lnSpc>
                <a:spcPct val="130000"/>
              </a:lnSpc>
              <a:spcAft>
                <a:spcPts val="600"/>
              </a:spcAft>
              <a:defRPr/>
            </a:pP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研究工作日中的一部分</a:t>
            </a:r>
          </a:p>
          <a:p>
            <a:pPr algn="r">
              <a:lnSpc>
                <a:spcPct val="130000"/>
              </a:lnSpc>
              <a:spcAft>
                <a:spcPts val="600"/>
              </a:spcAft>
              <a:defRPr/>
            </a:pP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某一工序或作业的活动情况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25FDC619-60B6-38E5-2B05-BD27CD1FD2BD}"/>
              </a:ext>
            </a:extLst>
          </p:cNvPr>
          <p:cNvSpPr/>
          <p:nvPr/>
        </p:nvSpPr>
        <p:spPr>
          <a:xfrm>
            <a:off x="7898228" y="4034287"/>
            <a:ext cx="2864187" cy="68595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>
              <a:lnSpc>
                <a:spcPct val="130000"/>
              </a:lnSpc>
              <a:spcAft>
                <a:spcPts val="600"/>
              </a:spcAft>
              <a:defRPr/>
            </a:pP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仅研究工序中作业活动的内容</a:t>
            </a:r>
            <a:endParaRPr lang="en-US" altLang="zh-CN" sz="16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  <a:p>
            <a:pPr algn="r">
              <a:lnSpc>
                <a:spcPct val="130000"/>
              </a:lnSpc>
              <a:spcAft>
                <a:spcPts val="600"/>
              </a:spcAft>
              <a:defRPr/>
            </a:pP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及其工时消耗的情况，较为精细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631B9D09-CBF7-0C57-A6EA-E58328CFF6BD}"/>
              </a:ext>
            </a:extLst>
          </p:cNvPr>
          <p:cNvSpPr/>
          <p:nvPr/>
        </p:nvSpPr>
        <p:spPr>
          <a:xfrm>
            <a:off x="7898228" y="5211599"/>
            <a:ext cx="2878637" cy="9291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>
              <a:lnSpc>
                <a:spcPct val="130000"/>
              </a:lnSpc>
              <a:spcAft>
                <a:spcPts val="600"/>
              </a:spcAft>
              <a:defRPr/>
            </a:pP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为了改进工序作业活动的内容使操作方法合理化，节约工时消耗确定先进的劳动定额</a:t>
            </a:r>
          </a:p>
        </p:txBody>
      </p:sp>
    </p:spTree>
    <p:extLst>
      <p:ext uri="{BB962C8B-B14F-4D97-AF65-F5344CB8AC3E}">
        <p14:creationId xmlns:p14="http://schemas.microsoft.com/office/powerpoint/2010/main" val="360884568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2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2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2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2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2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heme/theme1.xml><?xml version="1.0" encoding="utf-8"?>
<a:theme xmlns:a="http://schemas.openxmlformats.org/drawingml/2006/main" name="Office 主题​​">
  <a:themeElements>
    <a:clrScheme name="自定义 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163E0"/>
      </a:accent1>
      <a:accent2>
        <a:srgbClr val="F2951E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hjw5exk2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72f988bf-86f1-41af-91ab-2d7cd011db47}" enabled="0" method="" siteId="{72f988bf-86f1-41af-91ab-2d7cd011db47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302</TotalTime>
  <Words>1440</Words>
  <Application>Microsoft Office PowerPoint</Application>
  <PresentationFormat>宽屏</PresentationFormat>
  <Paragraphs>266</Paragraphs>
  <Slides>24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29" baseType="lpstr">
      <vt:lpstr>微软雅黑</vt:lpstr>
      <vt:lpstr>微软雅黑</vt:lpstr>
      <vt:lpstr>Microsoft YaHei Light</vt:lpstr>
      <vt:lpstr>Arial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紫怡</dc:creator>
  <cp:lastModifiedBy>Zi yi Zhang (Chinasoft Shanghai)</cp:lastModifiedBy>
  <cp:revision>6</cp:revision>
  <dcterms:created xsi:type="dcterms:W3CDTF">2022-08-23T05:35:03Z</dcterms:created>
  <dcterms:modified xsi:type="dcterms:W3CDTF">2022-08-24T04:57:42Z</dcterms:modified>
</cp:coreProperties>
</file>